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5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6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7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3" r:id="rId2"/>
    <p:sldId id="334" r:id="rId3"/>
    <p:sldId id="367" r:id="rId4"/>
    <p:sldId id="348" r:id="rId5"/>
    <p:sldId id="349" r:id="rId6"/>
    <p:sldId id="368" r:id="rId7"/>
    <p:sldId id="350" r:id="rId8"/>
    <p:sldId id="361" r:id="rId9"/>
    <p:sldId id="351" r:id="rId10"/>
    <p:sldId id="362" r:id="rId11"/>
    <p:sldId id="352" r:id="rId12"/>
    <p:sldId id="353" r:id="rId13"/>
    <p:sldId id="354" r:id="rId14"/>
    <p:sldId id="363" r:id="rId15"/>
    <p:sldId id="364" r:id="rId16"/>
    <p:sldId id="365" r:id="rId17"/>
    <p:sldId id="355" r:id="rId18"/>
    <p:sldId id="356" r:id="rId19"/>
    <p:sldId id="358" r:id="rId20"/>
    <p:sldId id="359" r:id="rId21"/>
    <p:sldId id="360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BC"/>
    <a:srgbClr val="002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4" autoAdjust="0"/>
    <p:restoredTop sz="96327" autoAdjust="0"/>
  </p:normalViewPr>
  <p:slideViewPr>
    <p:cSldViewPr>
      <p:cViewPr varScale="1">
        <p:scale>
          <a:sx n="118" d="100"/>
          <a:sy n="118" d="100"/>
        </p:scale>
        <p:origin x="22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/>
            </a:lvl1pPr>
          </a:lstStyle>
          <a:p>
            <a:fld id="{B580E015-9D99-420C-A960-FF16AB3B53D5}" type="datetime1">
              <a:rPr lang="en-US" smtClean="0"/>
              <a:pPr/>
              <a:t>2/1/24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/>
            </a:lvl1pPr>
          </a:lstStyle>
          <a:p>
            <a:fld id="{BFB78087-625E-46DF-906F-6D4A931B48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62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9:39:20.6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9:39:52.9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1 160 24575,'46'-4'0,"1"1"0,-6 3 0,20 0 0,-5 0 0,22 0 0,0 0-279,-28 0 0,1 0 279,33 0 0,-33 0 0,-1 0 0,28 0 0,0 0 0,12 0 0,-21 0 0,18 0 0,-32-6 0,-2 5 0,-4-5 0,-25 0 0,13 4 0,-22-4 558,5 3-558,-7 3 0,-2-4 0,8 4 0,-10 0 0,6 0 0,-5 0 0,-2 0 0,4 0 0,5 0 0,-5 0 0,4 0 0,-6 0 0,-3 0 0,6 0 0,-3 0 0,1-3 0,-1 3 0,3-3 0,-5 3 0,5 0 0,-1 0 0,-3 3 0,-3 6 0,-8 9 0,-5-3 0,-6 9 0,5-14 0,-4 8 0,5-1 0,-6 4 0,1 0 0,-5 4 0,0-3 0,3 5 0,-7-4 0,2 14 0,-13-6 0,10 0 0,-25 8 0,28-25 0,-28 26 0,33-26 0,-7 10 0,11-13 0,2-1 0,-2 0 0,3 0 0,1-3 0,-6 12 0,4-10 0,-4 7 0,5-13 0,0 3 0,-3 1 0,2 1 0,-2 2 0,4-4 0,-4 4 0,2-2 0,-2 1 0,0 1 0,3-2 0,-3 4 0,-2 5 0,1-2 0,-2 5 0,-11 5 0,16-12 0,-17 17 0,16-18 0,-4 14 0,3-14 0,2 4 0,1-7 0,0-7 0,-3-6 0,6-4 0,-3-5 0,7 6 0,0-9 0,0-2 0,0-9 0,0-12 0,0-2 0,0-1 0,0-19 0,0 28 0,0-28 0,0 31 0,0-2 0,0 12 0,0 9 0,0-2 0,0 6 0,0-3 0,0-3 0,3 5 0,1-5 0,6 9 0,7-3 0,-2 3 0,33-8 0,-10-5 0,37 0 0,-8-3 0,0 0 0,19 2 0,-16-10 0,12-4 0,6-2 0,-37 1 0,10 12 0,-22 0 0,2 8 0,-6-6 0,2 3 0,-25 5 0,7-4 0,-12 8 0,3-3 0,0 3 0,-5 0 0,4 0 0,-3 0 0,2 0 0,2 4 0,-1-7 0,2 6 0,-1-3 0,3 4 0,-2 0 0,-1 2 0,3-2 0,-5 3 0,1-3 0,-2-1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9:39:56.7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0 347 24575,'11'-43'0,"-2"4"0,-9 18 0,0-16 0,0 13 0,0-9 0,0 8 0,0 12 0,0-6 0,0 9 0,0-4 0,0 4 0,0-3 0,0 5 0,0-2 0,0-3 0,0 8 0,0-4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9:42:02.2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854 1 24575,'-26'0'0,"1"0"0,14 0 0,1 0 0,-3 0 0,-4 0 0,5 0 0,-7 0 0,5 0 0,0 0 0,0 0 0,1 0 0,2 0 0,-2 0 0,-7 0 0,8 0 0,-4 0 0,9 0 0,-3 0 0,0 0 0,-1 0 0,-2 0 0,5 0 0,-1 0 0,-4 0 0,1 0 0,-1 0 0,-6 0 0,6 0 0,-12 0 0,10 0 0,-11 0 0,11 0 0,-5 0 0,7 0 0,2 0 0,-8 0 0,7 0 0,-14 0 0,11 0 0,-11 0 0,14 0 0,-13 0 0,16 0 0,-10 0 0,9 0 0,-1 0 0,1 0 0,-3 0 0,5 0 0,-5 0 0,6 0 0,-3 0 0,-1 0 0,1 0 0,-3 0 0,5 0 0,-2 0 0,-3 0 0,5 0 0,-5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3:29:02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24575,'-7'4'0,"-1"-1"0,4-3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3:29:10.3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3:29:12.2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3:29:13.2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3:29:14.7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3:29:16.6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3:29:18.7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9:39:41.9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1132 713 24575,'-36'-9'0,"4"2"0,18 7 0,-17-6 0,16 4 0,-32-4 0,35 6 0,-18 0 0,2-6 0,13 5 0,-22-5 0,8-6 0,-1 9 0,-8-8 0,16 8 0,-15 2 0,2-8 0,-18 8 0,18-5 0,-13 0 0,30 4 0,-19-3 0,22 5 0,-11 0 0,11 0 0,-5 0 0,7 0 0,2 0 0,-8 0 0,7 0 0,-8 0 0,10 0 0,-3 0 0,2 0 0,-3 0 0,4 0 0,-3 0 0,5 0 0,-5 0 0,3 0 0,-4 0 0,3 0 0,-1 0 0,1 0 0,-12 0 0,10 0 0,-15 0 0,19 0 0,-7 0 0,9 0 0,-2 0 0,-2 0 0,0 0 0,-2 0 0,6-4 0,3-5 0,22-17 0,-4 5 0,43-22 0,-19 20 0,37-21 0,3 11-855,3-5 855,-25 20 0,1 0 0,-3-3 0,-1-1 0,42-6 0,-8-10 0,-46 21 0,9-3 0,-20 3 0,2 9 0,5-12 855,-22 14-855,21-6 0,-24 6 0,25-7 0,-22 4 0,12-7 0,-11 9 0,2-2 0,9 0 0,-6-2 0,4 2 0,-4 1 0,0 1 0,5 7 0,-11-6 0,2 2 0,-5 0 0,-4-2 0,-22 29 0,9-17 0,-37 47 0,31-40 0,-28 33 0,19-31 0,-12 9 0,10-12 0,-3 0 0,13-7 0,-7 6 0,8-10 0,0 5 0,1-5 0,1 2 0,1-3 0,-5 6 0,2-5 0,1 5 0,0-6 0,-3 0 0,5 0 0,-8 0 0,5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0:45.8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207 245 24575,'-6'0'0,"-1"0"0,0-3 0,0-1 0,0-2 0,0 2 0,0 1 0,-9-1 0,7 3 0,-7-3 0,9 7 0,4 0 0,3 4 0,3 0 0,4 0 0,0-4 0,3 6 0,-3-7 0,3 4 0,-3-6 0,-1 3 0,-5-2 0,-2 2 0,-5-3 0,-1 0 0,-3 0 0,2 0 0,-2 0 0,3 0 0,-3 0 0,3 0 0,-3 0 0,3 0 0,-3 0 0,3-3 0,-3 2 0,3-2 0,-9-1 0,7 3 0,-7-6 0,12 0 0,1-1 0,3-2 0,0 3 0,0-3 0,0 0 0,0-10 0,0 5 0,0-2 0,0-2 0,0 7 0,0-13 0,0 13 0,0-13 0,0 12 0,0-3 0,0 3 0,3 5 0,1 4 0,3 5 0,-4 3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0:47.4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 1 24575,'-10'3'0,"3"1"0,4 2 0,0 1 0,2 3 0,-2-2 0,3-2 0,0-3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0:49.1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24575,'7'0'0,"-1"0"0,10 4 0,-7-3 0,10 6 0,-12-6 0,3 2 0,-3-3 0,0 3 0,3-3 0,-3 3 0,3 0 0,-3 1 0,-1 3 0,1-3 0,0-1 0,0 0 0,-1-3 0,1 6 0,0-5 0,3 8 0,-3-4 0,6 1 0,-6 0 0,3-2 0,-6 3 0,-1 0 0,0-1 0,-2 1 0,6 9 0,-6-10 0,3 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0:51.2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186 110 24575,'-7'-6'0,"0"-1"0,0 3 0,1-2 0,-1 5 0,-3-5 0,2 5 0,-2-2 0,3 0 0,1-1 0,-1 0 0,-3-2 0,2 6 0,-2-7 0,3 7 0,-2-6 0,1 2 0,-2-3 0,3 0 0,0 0 0,0 0 0,0 3 0,1-2 0,2 6 0,1-4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0:55.5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129 0 24575,'3'7'0,"0"0"0,-3-1 0,0 4 0,3-2 0,-2 1 0,2-2 0,-3 3 0,0-3 0,-3 3 0,2-3 0,-5 0 0,6-1 0,-1-5 0,5-2 0,3-6 0,0 1 0,0-1 0,-1 0 0,1 3 0,0 1 0,3 3 0,-3 0 0,3-3 0,-3 2 0,2-2 0,-1 3 0,2 0 0,-4 0 0,-5 3 0,-2 1 0,-6 3 0,1-1 0,-1 1 0,-3-3 0,2 2 0,-2-2 0,3 2 0,-2 1 0,1-3 0,-2 2 0,0-2 0,3 0 0,-3 2 0,3 0 0,0 2 0,0-1 0,0-1 0,3-3 0,-2 4 0,5 0 0,-5 0 0,2 8 0,-1-6 0,-5 10 0,9-11 0,-5 2 0,3-4 0,2 1 0,-5 0 0,5 0 0,-2-1 0,0 1 0,-4 0 0,3 3 0,-3-3 0,4 3 0,0-3 0,-1 2 0,-2 2 0,2 0 0,0-5 0,1-3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0:58.4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274 0 24575,'-6'0'0,"-1"3"0,3 1 0,-5 6 0,4-3 0,-5 3 0,6-3 0,-2 0 0,0 2 0,-2-1 0,-2 2 0,3-3 0,-3 2 0,0-1 0,-4 5 0,3-9 0,1 5 0,4-8 0,-4 2 0,2-3 0,-2-3 0,6-1 0,1-3 0,3-3 0,0 3 0,0-3 0,0 3 0,-3 0 0,2 0 0,-2 0 0,3 0 0,0 0 0,-3 1 0,0 2 0,-4 1 0,0 0 0,0-1 0,-3-3 0,2 3 0,-2 1 0,4 3 0,-4 0 0,2 0 0,1 0 0,4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1:00.8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335 1 24575,'-10'4'0,"2"-1"0,-1-3 0,-7 0 0,7 3 0,-10 1 0,8-1 0,-9 8 0,5-6 0,-1 4 0,6-3 0,3-2 0,-3 0 0,-7 3 0,2-3 0,-2 0 0,8 2 0,2-5 0,-3 2 0,2-3 0,-2 0 0,-6 0 0,7 0 0,-7 0 0,9 0 0,-2 0 0,1 0 0,-2 0 0,6 0 0,1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1:03.9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55 92 24575,'4'6'0,"-4"4"0,-4-2 0,-3 5 0,3-6 0,-2 3 0,2-3 0,-2-1 0,-1 1 0,0 0 0,3 0 0,-5 2 0,10-4 0,-3-2 0,9-7 0,0-3 0,-1 0 0,1 0 0,0 1 0,-3-1 0,2 0 0,0-3 0,2 2 0,2-2 0,-3 4 0,2-4 0,-1-1 0,2 0 0,-7 2 0,3-1 0,-5 2 0,5-2 0,-2 3 0,0 0 0,2 0 0,-6 1 0,6-1 0,-2 0 0,0 3 0,-1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1:08.9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482 0 24575,'0'7'0,"0"0"0,-7-3 0,-9-1 0,4-3 0,-8 0 0,6 3 0,-17 3 0,16-1 0,-32 12 0,35-14 0,-24 13 0,27-15 0,-10 6 0,2-6 0,5 2 0,-4-3 0,6 0 0,2 0 0,-1 0 0,2 3 0,-3-3 0,2 3 0,-2-3 0,3 0 0,-2 0 0,1 3 0,-2 1 0,3 0 0,-3-1 0,3-3 0,-3 0 0,3 0 0,-3 0 0,2 0 0,-2 0 0,4 0 0,-4 0 0,2-3 0,1 2 0,4-2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1:19.5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51 24575,'46'0'0,"-4"0"0,8 0 0,5 0 0,23 0 0,12 0 0,-9 0-492,-32 0 0,2 0 409,2 0 0,-2 0 83,22 0 144,22 0-144,-39-7 0,10 6 0,-2-18 0,-28 16 0,0-13 862,-12 15-862,-5-3 144,0 4-144,-9 0 0,-3 0 0,3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9:39:49.0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222 1 24575,'50'36'0,"-22"-16"0,9 13 0,-20-18 0,6 3 0,10 8 0,-5-13 0,10 23 0,-9-24 0,14 18 0,-19-17 0,13 4 0,-25-10 0,13 1 0,-16-7 0,10 6 0,-9-6 0,1 2 0,-1-3 0,2 0 0,0 3 0,1 1 0,0 0 0,-5 2 0,-2-3 0,-9 13 0,-1-7 0,-7 16 0,1-16 0,-2 10 0,-8-7 0,8-1 0,-24 10 0,24-12 0,-30 21 0,32-20 0,-15 14 0,18-16 0,-6 2 0,5-3 0,-2 2 0,6-1 0,-5 5 0,2-3 0,-1 1 0,-1 1 0,4 5 0,-2-5 0,2 13 0,-1-16 0,5 16 0,-5-13 0,6 13 0,-7-10 0,7 2 0,-3 13 0,3-9 0,0 11 0,-12 5 0,3-2 0,-7 0 0,9 14 0,4-14 0,3 41 0,0-18 0,0 18 0,0-12 0,0-9 0,0-2 0,0-3 0,0-9 0,0-6 0,0 13 0,0-33 0,0 21 0,0-27 0,0 7 0,0 0 0,0-7 0,0 19 0,0-19 0,0 19 0,0-16 0,0 8 0,0-7 0,0 18 0,0-16 0,0 15 0,0-13 0,0-2 0,0 4 0,0-8 0,0-1 0,0 8 0,0-8 0,0 9 0,0-9 0,0-3 0,0 6 0,0-3 0,0 1 0,0-1 0,-3 3 0,2-2 0,-2 11 0,3-10 0,0 7 0,-8-2 0,6-2 0,-10 10 0,11-13 0,-3 13 0,1-16 0,2 7 0,-2-9 0,3 2 0,-3-1 0,-1 2 0,-3-3 0,0-1 0,1 1 0,-1 0 0,0 0 0,-3-4 0,-1 3 0,1-5 0,0 2 0,0-3 0,-1 0 0,1 0 0,0 0 0,-3 0 0,4 0 0,-4 0 0,3-6 0,3 1 0,-6-4 0,-9-13 0,8 12 0,-10-12 0,16 15 0,-2-2 0,3 1 0,4-2 0,0-3 0,3 5 0,0-5 0,-6-14 0,4 15 0,-4-25 0,6 25 0,-5-25 0,3 2 0,-7 0 0,8-14 0,-9 3 0,5 1 0,-3-16 0,-2 20 0,8-12 0,-4 1 0,6-13 0,0 10 0,0-9 0,0 23 0,0-21 0,0 18 0,0-31 0,0 19 0,0 4 0,0-10 0,0 7 0,0-12 0,0 3 0,0 11 0,0 12 0,0-20 0,0 28 0,0-40 0,0 29 0,-4-8 0,3 13 0,-3 1 0,4 8 0,0-9 0,0 1 0,-4 8 0,3-9 0,-3 1 0,4 14 0,0-4 0,0-3 0,0 19 0,0-18 0,0 23 0,0-6 0,0 2 0,0 0 0,0 1 0,0 46 0,4-18 0,1 37 0,18-23 0,-12-9 0,25 13 0,-21-13 0,11 3 0,-9 0 0,-6-11 0,16 16 0,-16-9 0,14 5 0,1 14 0,-12-25 0,29 47 0,-31-39 0,15 37 0,-13-31 0,5 20 0,-1 2 0,7 4 0,-1 19 0,-3-20 0,8 21 0,-13-10 0,7 12 0,-14-11 0,3-3 0,-10 0 0,15-9 0,-14 9 0,15-11 0,-17-18 0,11 13 0,-5-13 0,0 1 0,-1 12 0,2-24 0,-6 14 0,10-11 0,-11-6 0,9 16 0,-5-13 0,2 8 0,-3-12 0,3 22 0,-2-21 0,3 21 0,-5-22 0,0-5 0,-3 10 0,11-4 0,-3 0 0,2-1 0,-1-1 0,-8-4 0,6 11 0,-6-14 0,7 13 0,-7-13 0,6 7 0,-4-8 0,1-1 0,-1-4 0,-9 4 0,-2-5 0,-2 1 0,0-6 0,-3 0 0,5 0 0,-5 0 0,6 0 0,-3 0 0,-1 6 0,1-5 0,-3 5 0,5-6 0,-5 3 0,2-2 0,1 2 0,0-3 0,3 3 0,-3-2 0,-1 5 0,-2-5 0,-1 2 0,0 3 0,4-2 0,-3 6 0,2-3 0,-8 0 0,4 3 0,-5-1 0,6 1 0,-5 2 0,3-4 0,0 3 0,-3-7 0,7 2 0,-8 1 0,6 0 0,4 3 0,-3-3 0,-4 5 0,5-4 0,-7 0 0,12-2 0,-6-2 0,5 0 0,-5 5 0,-3-3 0,3 4 0,-3-6 0,10 2 0,-1-2 0,0 6 0,0-3 0,0 3 0,3-3 0,1 6 0,3-2 0,-3 2 0,2-3 0,-2-3 0,3 3 0,0 0 0,0 1 0,0 2 0,0-6 0,0 6 0,0-3 0,0 1 0,0-1 0,0 3 0,0-5 0,0 5 0,0-1 0,0-3 0,3 6 0,1-7 0,3 2 0,-3-4 0,-1 4 0,-3 1 0,0-1 0,0 0 0,0 3 0,0-2 0,0 3 0,0-2 0,0-4 0,0 2 0,0 2 0,3 0 0,-3 1 0,7 6 0,-6-19 0,3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1:33.9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40 24575,'22'-12'0,"-4"3"0,-2 5 0,-4 3 0,8-3 0,-1 4 0,2 0 0,6-4 0,0 3 0,1-3 0,-7 4 0,15 0 0,-18 0 0,19 0 0,-4 0 0,-10 0 0,14 0 0,-22 0 0,11 0 0,-11 0 0,11 0 0,-11 0 0,10 0 0,-13 0 0,7 0 0,-9 0 0,4 0 0,-4 0 0,3 0 0,-5 0 0,2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3:30:38.7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0 612 24575,'55'0'0,"-4"0"0,11 0 0,-6 0 0,-1-10 0,8 8 0,-5-8 0,5 10 0,-7 0 0,-1 0 0,1 0 0,-7 0 0,6 0 0,-13 0 0,6 0 0,0 0 0,-5 0 0,11 0 0,-11 0 0,11 0 0,-5 0 0,0 0 0,5 0 0,-4 0 0,13 0 0,-6 0 0,6 0 0,0 0 0,-5 0 0,12 0 0,11 0 0,-18 0 0,15 0 0,-22 0 0,9 0 0,7 0 0,-7 0 0,5 0 0,-13 0 0,6 0 0,0 0 0,-5 0 0,5 0 0,-8 0 0,1 0 0,0 0 0,-7 0 0,5 0 0,-11 0 0,11 0 0,-4 0 0,-1 0 0,5 0 0,-11 0 0,11 0 0,-11 0 0,11-5 0,-11 4 0,4-4 0,-11 5 0,-2 0 0,-11 0 0,5 0 0,-14-4 0,3 3 0,-9-2 0,-1 3 0,-35-9 0,5 7 0,-33-11 0,15 3 0,-25-12 0,12 0 0,-20-5 0,12 9 0,4-3 0,-29 1 0,18-4-487,-27 3 487,14 4 0,-8-2 0,-9 10 0,7-8 0,38 13 0,0 1 0,-23-10 0,-17 0 0,19 1 0,-15 5 0,0-4 0,8 4 0,2-6 0,8 1-20,0 0 20,7-4 0,-6 2 0,14-7 0,-6 8 0,7-8 0,6 9 0,3-4 487,11 6-487,2 0 20,5 1-20,6 0 0,0-1 0,10 6 0,1 0 0,4 0 0,4-3 0,38 2 0,8-2 0,44 7 0,-39 0 0,6 0 0,30 0 0,5 0 0,-6 3 0,3 1-328,-18 1 0,3 0 0,-2 1-164,21 2 0,-3 2 0,-7 1 0,-1 0 0,4-3 0,0 0 6,-4-1 1,-2 1 485,-3 0 0,-2-1 0,-17-3 0,-1 0-303,5 3 1,-3-1 302,22-5 0,22 11 0,-9-10 0,-9 3 0,-8 0 0,-10 1 983,-7 5 0,0 0 0,-1 1 0,-5-2 0,4 1-386,-11 0-597,4-1 0,-5 5 0,-7-4 0,-6 3 0,-7-5 0,-9 0 0,-1-1 0,-4-4 0,-3 3 0,-20 5 0,-15-1 0,-19 11 0,-14-9 0,-10 10 0,-9-4-492,29-5 0,-2-1 460,0-2 1,-3-1 31,-16 4 0,-4 1-492,0 1 0,-1 0 0,-15-3 0,-3 1 0,1 10 0,-1-2 164,29-13 0,0-4 0,0 2-6,-30 12 1,2 1-159,6-7 0,1-1 187,4 0 0,5 1 372,24-3 0,2 0-67,-9-3 0,3 0 0,-17 5 983,-14 1-397,25-1 397,4-6 0,25-1 0,-4-5 0,13 0 0,4 0-496,2 0-348,0 0-139,3 0 0,-3 0 0,5 0 0,3 0 0,-2 3 0,3-2 0,-4 7 0,3-7 0,-2 7 0,3-4 0,-4 5 0,-1 0 0,1 3 0,-5-2 0,3 6 0,-8-1 0,7 7 0,-2-2 0,4 2 0,0-9 0,1 3 0,0-2 0,-1-1 0,1 4 0,0-8 0,4 3 0,0-4 0,5 0 0,1 0 0,-1 0 0,0-4 0,32-38 0,1-2 0,31-34 0,-1 2 0,-4-1 0,-2 6 0,-1-3 0,-6 13 0,6-8 0,-7 8 0,-2 8 0,-12 9 0,-4 11 0,-9 3 0,-2 8 0,-4 2 0,0 8 0,0 0 0,-4-5 0,-1-3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3:30:47.6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8206 521 24575,'-66'0'0,"-14"0"0,16 0-492,13 0 0,2 0-492,4 0 0,-35 0 0,17 0 0,-10 0 0,-1 0 0,-14 0 0,6 0 1670,-16 0-686,5-6 0,-5-1 0,29 0 0,-24-5 0,30 5 0,-25-6 0,37 3 0,3 0 0,-11-2 0,8 4 0,1 1 0,2-2 983,-30 3 0,13-6 0,-7 5 0,7 2 0,-5 5 0,12 0 0,-12 0-678,13 0-305,-14 0 0,14 0 0,-6 0 0,-1 0 0,7 0 0,-13 0 0,5 0 0,0 0 0,-5 0 0,12 0 0,-5 0 0,0 0 0,5-5 0,-5 4 0,7-4 0,-24-1 0,19 4 0,-26-9 0,14 9 0,-1-3 0,1 0 0,3 4 0,5-10 0,-7 10 0,0-10 0,0 10 0,7-4 0,-5-1 0,12 5 0,-29-10 0,18 4 0,-28-1 0,15-3 0,7 10 0,-11-11 0,19 5 0,-21-5 0,14 5 0,-6-4 0,8 4 0,0-5 0,-8 0 0,20 5 0,-17-4 0,2 3 0,-9-4 0,-15 4 0,31-2 0,-17 9 0,25-4 0,-28-1 0,14 5 0,-6-5 0,8 1 0,0-2 0,-1 1 0,9-5 0,1 5 0,7-5 0,0-1 0,0 6 0,0-4 0,0 9 0,7-9 0,-5 9 0,11-8 0,1 8 0,2-4 0,10 1 0,-4 3 0,5-3 0,1 4 0,-1 0 0,1 0 0,-1 0 0,1 0 0,4 0 0,-3 0 0,3 0 0,-4 0 0,-1 0 0,1 0 0,4 0 0,-3 0 0,9 0 0,-10 0 0,10 0 0,-9 0 0,8 0 0,-8 4 0,3 1 0,-4 5 0,-1-1 0,6 0 0,-4 0 0,3 1 0,0-1 0,-3 0 0,9 0 0,-5-4 0,1 3 0,3-7 0,-3 3 0,5 0 0,-1-3 0,5 3 0,-3-4 0,3 4 0,0-3 0,-4 6 0,4-2 0,-4 4 0,-6 4 0,4 5 0,-8 2 0,7 8 0,-9-3 0,9 4 0,-5 6 0,5 0 0,-2 13 0,5 8 0,1 9 0,9 7 0,1-14 0,6 11 0,0-11 0,0 7 0,0 5 0,5-12 0,6-2 0,1-8 0,2-13 0,0-1 0,-4-10 0,3-2 0,-4-9 0,-1-1 0,4-4 0,-3-3 0,12-2 0,4-3 0,4 0 0,11 0 0,17-5 0,4-2 0,27-12 0,-7 5-492,-32 5 0,1 0 436,4 1 0,2 2 56,5-1 0,0 0-400,36-7 400,-40 10 0,-1 1 0,21-2 0,22 5 0,-25 0 0,-3 0 0,-27 0 0,-4 0 0,-16 0 0,-6 0 983,-6 0-953,-5 0 0,1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3:30:51.2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789 606 24575,'29'-5'0,"3"2"0,-3 3 0,7 0 0,-1 0 0,19 0 0,-15 0 0,29 0 0,-17 0 0,20 0 0,-7 0 0,-5 0 0,26 0 0,-30 0 0,40 0 0,-28 0 0,21 0 0,-15 0 0,15 0 0,-14 0 0,-1 0 0,-3 0 0,-5 0 0,7 0 0,-7 0 0,-3 5 0,-12-4 0,4 9 0,-17-9 0,9 4 0,-16-1 0,4-3 0,-6 8 0,1-8 0,-1 3 0,1-4 0,5 0 0,-5 0 0,5 4 0,1-3 0,-6 3 0,11-4 0,-10 5 0,4 0 0,-6 0 0,1 4 0,-1-8 0,0 7 0,-4-3 0,3 4 0,-9 0 0,9 0 0,-8 0 0,3 0 0,0 0 0,-3 0 0,3 0 0,0 0 0,7 0 0,1 1 0,10 0 0,-10 4 0,9-3 0,-3 3 0,-1-4 0,5 0 0,-10 0 0,4-1 0,-11-3 0,0 2 0,-6-7 0,-4 6 0,-1-6 0,0 6 0,-3-6 0,3 6 0,-4-6 0,-1 6 0,1-2 0,0-1 0,-4 6 0,-31-5 0,-21 2 0,-42-3 0,31-4 0,-3 0-492,-1 0 0,-8 0 467,-1 0 1,-13 0 0,0 0 0,8 0-468,-15 0 0,-2 0 246,9 0 0,-12 0 0,0 0 0,11 0-246,-12 0 0,5 0 164,13 0 0,-3 0 0,0 0 0,5 0 0,0 0 0,1 0 0,3 0 0,0 0 0,1 0 6,4 0 1,1 0-1,0 0-170,-28 0 0,2 0 413,9 0 1,2 0 78,4 0 0,4 0 101,19 0 0,4 0-101,-1 0 0,2 0 0,-24-6 0,-15-7 983,15-1 0,4-3 0,15 1 0,7 4 0,1-4 0,12 2 0,2 7 0,5-10 0,6 11-941,1-4-42,4 3 0,5 6 0,-3-3 0,7 4 0,-7 0 0,7-4 0,-4 3 0,1-2 0,3 3 0,1-4 0,-3 4 0,41-7 0,-4 6 0,43-2 0,4 3 0,17 0-492,-36 0 0,3 0 0,3-3 0,1-1 0,4 1 0,1-2 0,4-1 0,0-3 0,-4-4 0,1-1 0,3 2 0,0-1 0,-4-7 0,-1-2 3,-3 4 1,-3 0 348,-11-1 1,-1-1 139,1 1 0,-1-1 0,28-16 0,6-2 0,-8 7 0,-10 2 0,-7 7 0,-7 0 983,-1 5 0,0 2 0,-6 5 0,13-1 0,-6 5 0,7 1 0,-1 0 0,1 3-703,0-3-280,-7 5 0,5-5 0,-4-1 0,-1 0 0,-1-4 0,-13 5 0,-1-5 0,-6 0 0,-4 1 0,-2 4 0,-9-2 0,-1 6 0,-4-6 0,-1 6 0,1-6 0,3 3 0,-3-4 0,8 0 0,2-5 0,0 3 0,9-8 0,-3 8 0,4-8 0,0 7 0,1-7 0,-6 8 0,-1-3 0,-4 4 0,-1 0 0,-4 1 0,-1 3 0,-4-2 0,0 6 0,-1-6 0,1 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3:30:55.4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0 445 24575,'38'0'0,"7"0"0,12 0 0,15 0 0,10 0-492,-29 0 0,2 0 30,1 0 0,1 0 462,3 0 0,1 0 0,3 0 0,1 0 0,0 0 0,1 0 0,1 0 0,-1 0 0,4 0 0,1 0-492,5 0 0,0 0 243,-3 0 1,1 0 248,8 0 0,0 0 0,-5 0 0,0 0 0,5 0 0,0 0 0,-9 0 0,1 0 0,12 0 0,1 0 0,-9 0 0,1 0 0,9 0 0,2 0-492,0 0 0,-1 0 415,-6 0 1,1 0 76,5 0 0,-2 0 0,-14 0 0,0 0-492,8 0 0,0 0 439,-14 0 0,-1 0 53,5 0 0,-1 0 0,-4 0 0,-1 0 0,2 0 0,-3 0 0,33 0 0,-23 0 0,-4 0 744,-7 0-744,2 0 0,2 0 0,4 0 0,27 0 0,-16 0 0,-2-6 0,-8 0 0,0-6 0,0 0 983,-7 0-551,5 0 551,-13 1 0,6-6 0,0 4-475,-5-3-508,12 4 0,-13 1 0,6-1 0,0 1 0,-5 4 0,5-3 0,-7 9 0,-1-4 0,1 5 0,0-5 0,0 3 0,-1-8 0,-5 5 0,4-2 0,-11-2 0,11 3 0,-11-4 0,4-1 0,-6 5 0,-5-3 0,-2 8 0,-6-3 0,-4 4 0,-2 0 0,-9 0 0,-1 0 0,-4 0 0,0 0 0,-33 8 0,9-1 0,-34 7 0,15-5 0,-7 6 0,-6-3 0,-16 10 0,-3-9 0,-21 5-884,-3-5 884,37-9 0,-2-1 0,-4 1 0,-2-2 0,-7-1 0,-3-2-492,1 1 0,-1 0 260,-5 1 1,0-2 231,-2-5 0,4-1 0,20 1 0,0-2-362,-13-5 1,3-3 361,-14-14 0,25 15 0,0 1 0,-28-17 0,9 7 0,16 2 785,9 5-785,13 2 983,1 10-513,5-4 346,6 4-816,-5 0 0,10-3 0,-5 7 0,1-3 0,8 4 0,-7-4 0,7 3 0,1-3 0,1 4 0,4 0 0,0-3 0,-6 2 0,5-2 0,-6 0 0,7 2 0,-4-7 0,3 7 0,-3-3 0,0 1 0,3 2 0,-3-7 0,4 7 0,0-2 0,40 0 0,6 2 0,39-2 0,3 3 0,2 0 0,16 0-725,-6 5 725,-38 1 0,0 2 0,38 18 0,-42-11 0,-2 3 0,36 26 0,-1 2 0,-20-3 0,3 5 0,3 3-149,-18-8 149,16 17 0,-28-20 0,7 12 0,-6-8 0,-3-5 0,-10-3 0,-7-7 719,-7-5-719,-4-6 155,-1-6-155,0-4 0,-4-1 0,-16 1 0,-5-3 0,-27-2 0,13-3 0,-22 0 0,9 0 0,-12 0 0,-7 0 0,6 0 0,-13 0 0,12 0 0,1-5 0,3-1 0,11 0 0,-5-3 0,7 8 0,0-4 0,5 5 0,-18 0 0,15-5 0,-22 4 0,-4-9 0,12 8 0,-16-8 0,19 8 0,-6-7 0,1 2 0,-1-4 0,0 5 0,0-4 0,6 4 0,-4-5 0,11 5 0,-5-4 0,7 5 0,0-1 0,-1-3 0,1 7 0,5-6 0,-3 7 0,9-4 0,-4 5 0,5-4 0,1 3 0,-7-3 0,0 4 0,-7 0 0,1 0 0,-7 0 0,5 0 0,-4 0 0,11 0 0,2 0 0,5 0 0,1 0 0,-1 0 0,1 0 0,-1 0 0,1 0 0,-6 0 0,-2 0 0,-5 0 0,-1 0 0,1-5 0,0 4 0,-7-4 0,5 5 0,-5 0 0,7 0 0,0 0 0,-1 0 0,1 0 0,5 0 0,-4 0 0,10 0 0,-4 0 0,6 0 0,4 0 0,-3 0 0,8 0 0,-3 0 0,9 0 0,-3 0 0,7 0 0,-8 0 0,4 0 0,0 0 0,-3 0 0,3 0 0,-5 0 0,-4 0 0,3 0 0,-3 0 0,5 0 0,-1 0 0,-4 0 0,3 0 0,-8 0 0,4 0 0,-6 0 0,1 0 0,-7 0 0,6 0 0,-6 0 0,1 0 0,4 0 0,-10 0 0,5 0 0,-1 0 0,-4 0 0,10 0 0,-4 0 0,6 0 0,4 0 0,6 0 0,6 0 0,4 0 0,0 0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3:30:57.7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24575,'0'46'0,"0"9"0,0-17 0,0 0 0,0-10 0,0-6 0,0-8 0,0 3 0,0-9 0,0 0 0,0 3 0,0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1:45.0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1 375 24575,'22'-15'0,"-4"2"0,-11 7 0,3-1 0,-3 0 0,3 0 0,-3-3 0,0 2 0,9-7 0,-7 7 0,9-4 0,-10 6 0,5-4 0,-3-1 0,1 0 0,3-7 0,-3 5 0,2-3 0,-3 6 0,-3 3 0,2-3 0,-1 2 0,-1-1 0,-1 2 0,-3 0 0,4 0 0,0 0 0,0 0 0,-1 0 0,1 0 0,0 1 0,0-1 0,-1-3 0,1 2 0,0-5 0,3 3 0,-3-4 0,0 3 0,-4 4 0,-3 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1:47.6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24575,'18'19'0,"1"-1"0,-8-14 0,-1 2 0,0 1 0,-3 0 0,0 0 0,-1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1:50.9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337 119 24575,'4'25'0,"-1"-3"0,-3-6 0,0-7 0,0 7 0,0-1 0,0-6 0,0 7 0,0-6 0,0-2 0,0 4 0,0-1 0,0-1 0,0 0 0,0 3 0,0-5 0,0 5 0,3-49 0,1 23 0,3-33 0,-1 35 0,1-2 0,-3 2 0,2-2 0,-2 2 0,2 1 0,1 0 0,0 3 0,0-3 0,-4 0 0,3 2 0,-2-2 0,-3 1 0,1 1 0,-8-5 0,2 5 0,-6-4 0,3 1 0,-3 0 0,3 1 0,0 0 0,-3 3 0,3-3 0,-6 6 0,5-2 0,-2 5 0,-3-2 0,5 3 0,-8 0 0,-1 0 0,5 0 0,-4 0 0,6 3 0,3-2 0,-3 5 0,0 1 0,2 0 0,-5 3 0,3 0 0,-1-3 0,-2 6 0,3-2 0,-1-1 0,1 0 0,3-3 0,0-1 0,0 1 0,-2 3 0,1-2 0,-2 4 0,3-1 0,0-1 0,0 0 0,4-3 0,-4 3 0,4 0 0,-4 1 0,-3 1 0,2-1 0,1 0 0,1-2 0,6-2 0,-4 3 0,23-27 0,-3 14 0,8-26 0,-8 20 0,-9 0 0,2-1 0,-1 2 0,5-5 0,-6 3 0,3-1 0,-3 1 0,3 0 0,-3 2 0,3-4 0,-3 1 0,-4 0 0,6-2 0,-4 6 0,2-3 0,-1 0 0,-3-1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1:53.2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24575,'29'17'0,"-6"-3"0,-5 0 0,-9-6 0,7 4 0,-9-5 0,0 0 0,2 3 0,-1-3 0,2 3 0,-4-3 0,1-1 0,0 1 0,0 0 0,0 0 0,-1-1 0,1 1 0,0 0 0,0 0 0,-1 2 0,1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9:39:52.9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1 160 24575,'46'-4'0,"1"1"0,-6 3 0,20 0 0,-5 0 0,22 0 0,0 0-279,-28 0 0,1 0 279,33 0 0,-33 0 0,-1 0 0,28 0 0,0 0 0,12 0 0,-21 0 0,18 0 0,-32-6 0,-2 5 0,-4-5 0,-25 0 0,13 4 0,-22-4 558,5 3-558,-7 3 0,-2-4 0,8 4 0,-10 0 0,6 0 0,-5 0 0,-2 0 0,4 0 0,5 0 0,-5 0 0,4 0 0,-6 0 0,-3 0 0,6 0 0,-3 0 0,1-3 0,-1 3 0,3-3 0,-5 3 0,5 0 0,-1 0 0,-3 3 0,-3 6 0,-8 9 0,-5-3 0,-6 9 0,5-14 0,-4 8 0,5-1 0,-6 4 0,1 0 0,-5 4 0,0-3 0,3 5 0,-7-4 0,2 14 0,-13-6 0,10 0 0,-25 8 0,28-25 0,-28 26 0,33-26 0,-7 10 0,11-13 0,2-1 0,-2 0 0,3 0 0,1-3 0,-6 12 0,4-10 0,-4 7 0,5-13 0,0 3 0,-3 1 0,2 1 0,-2 2 0,4-4 0,-4 4 0,2-2 0,-2 1 0,0 1 0,3-2 0,-3 4 0,-2 5 0,1-2 0,-2 5 0,-11 5 0,16-12 0,-17 17 0,16-18 0,-4 14 0,3-14 0,2 4 0,1-7 0,0-7 0,-3-6 0,6-4 0,-3-5 0,7 6 0,0-9 0,0-2 0,0-9 0,0-12 0,0-2 0,0-1 0,0-19 0,0 28 0,0-28 0,0 31 0,0-2 0,0 12 0,0 9 0,0-2 0,0 6 0,0-3 0,0-3 0,3 5 0,1-5 0,6 9 0,7-3 0,-2 3 0,33-8 0,-10-5 0,37 0 0,-8-3 0,0 0 0,19 2 0,-16-10 0,12-4 0,6-2 0,-37 1 0,10 12 0,-22 0 0,2 8 0,-6-6 0,2 3 0,-25 5 0,7-4 0,-12 8 0,3-3 0,0 3 0,-5 0 0,4 0 0,-3 0 0,2 0 0,2 4 0,-1-7 0,2 6 0,-1-3 0,3 4 0,-2 0 0,-1 2 0,3-2 0,-5 3 0,1-3 0,-2-1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1:57.7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293 1 24575,'-12'28'0,"1"-5"0,8-13 0,0-1 0,-1 2 0,4-1 0,-6 3 0,2-2 0,0 2 0,-5 1 0,3 5 0,-4-7 0,5 4 0,-2 0 0,-2 2 0,0 0 0,0-2 0,3-9 0,2 2 0,0-1 0,-7 11 0,5-1 0,-6 0 0,4-2 0,1-10 0,0 1 0,1 0 0,-1 3 0,0 0 0,0 4 0,0-4 0,0 0 0,0-3 0,3 0 0,-8 5 0,7-3 0,-8 3 0,3-11 0,2-2 0,-1-6 0,5-3 0,1 3 0,3-3 0,0 0 0,0 2 0,0-5 0,0 3 0,0-1 0,0 1 0,3 0 0,3 3 0,2-3 0,2 6 0,-3 1 0,11 0 0,-8-1 0,12-3 0,-12 3 0,4-5 0,-4 4 0,3-1 0,-5 0 0,2 5 0,-4-5 0,1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4:56.2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126 0 24575,'-7'17'0,"0"-3"0,0-4 0,0-4 0,0 1 0,-3 3 0,3-3 0,0 6 0,1-5 0,5 2 0,-5-4 0,-7 21 0,7-15 0,-9 24 0,10-24 0,-2 5 0,3-7 0,1-4 0,3 1 0,0 0 0,0 3 0,0-3 0,0 3 0,3 0 0,0-6 0,4 2 0,0-6 0,0-3 0,9-2 0,-7-2 0,6-1 0,-8 2 0,0 2 0,0-2 0,-1 5 0,4-8 0,-2 7 0,1-7 0,-2 5 0,0-3 0,3-2 0,0 1 0,1-2 0,2 3 0,-3 0 0,1 0 0,-2 1 0,-2 2 0,0 1 0,0 3 0,-1-3 0,-2 2 0,-1-2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5:08.7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131 1 24575,'12'10'0,"-3"-3"0,-6 3 0,-3-3 0,4 2 0,-4-1 0,0 2 0,3-1 0,0-1 0,1 2 0,-1-4 0,-3 1 0,0 3 0,0-2 0,0 1 0,0-2 0,0 3 0,0-3 0,0 3 0,0-3 0,-3 0 0,-1-4 0,-6 0 0,3-3 0,-3 0 0,3 0 0,-3 0 0,2 0 0,-2 0 0,4 0 0,-4 0 0,2 0 0,-2 0 0,3 0 0,0-3 0,1 3 0,-1-3 0,0-1 0,0 1 0,0-4 0,0 0 0,0 0 0,3 0 0,1 0 0,6 0 0,1-2 0,0 1 0,-1 1 0,-3 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2:56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1 370 24575,'4'-14'0,"-1"-2"0,-3 8 0,0-2 0,0 3 0,0 0 0,0 1 0,3-1 0,-3 0 0,3 0 0,-3-3 0,0 2 0,0-1 0,0 2 0,3 0 0,1 0 0,0 0 0,-1 0 0,-3-9 0,0 7 0,0-7 0,0 9 0,3 1 0,-2-1 0,2 0 0,-3 0 0,0 0 0,0-3 0,3-1 0,-3 1 0,3-3 0,-3 5 0,0-2 0,3 4 0,-2-4 0,2 2 0,-3-2 0,0 3 0,0-3 0,0 3 0,0-3 0,0 6 0,0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2:58.8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254 0 24575,'-19'11'0,"0"-1"0,12-4 0,-6 1 0,5-3 0,-5 5 0,6-4 0,-6 4 0,5-5 0,-2 2 0,4-5 0,-1 5 0,0-2 0,-3 2 0,2 1 0,-5-3 0,6-1 0,-3 0 0,3-2 0,0 5 0,0-3 0,0 1 0,0 2 0,1-5 0,-4 2 0,2-3 0,1 0 0,4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3:01.4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504 1 24575,'-14'0'0,"1"3"0,3-3 0,2 3 0,-2-3 0,4 0 0,-10 4 0,6-3 0,-5 4 0,-1-5 0,4 0 0,-25 11 0,13-8 0,-9 12 0,7-14 0,14 2 0,-4-3 0,9 0 0,-2 0 0,-2 3 0,0-3 0,-2 3 0,6-3 0,-6 0 0,2 0 0,1 0 0,0 0 0,-6 0 0,7 0 0,-7 0 0,9 0 0,-3 0 0,2 0 0,-1 0 0,2 0 0,-3 0 0,2 0 0,-2 0 0,3-3 0,4 2 0,0-2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3:07.2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730 145 24575,'-21'0'0,"1"0"0,6 0 0,1 0 0,-7 0 0,5 0 0,-11 0 0,11 0 0,-11 0 0,11 0 0,-4 0 0,5 0 0,-6 0 0,8 0 0,-4 0 0,9 0 0,-2-3 0,1 2 0,-2-2 0,3 0 0,0-1 0,3-3 0,1 0 0,3-3 0,0 3 0,0-3 0,3 3 0,1 0 0,3 0 0,0 0 0,-1 0 0,1 1 0,3-4 0,-3 2 0,3-2 0,-3 3 0,3 0 0,-3 4 0,3 0 0,0 3 0,-3 0 0,3 0 0,-3 0 0,3 0 0,-3 0 0,3 0 0,-3 3 0,3-3 0,0 9 0,10-3 0,-8 1 0,3 0 0,-8-6 0,9 6 0,-7-6 0,10 9 0,-12-9 0,6 8 0,-5-8 0,1 5 0,1-5 0,-2 2 0,1-3 0,-2 3 0,0-3 0,0 3 0,2 0 0,-1 1 0,2 0 0,0 2 0,-3-5 0,6 2 0,-6 0 0,3-2 0,-3 2 0,3-3 0,-3 3 0,3-3 0,-3 6 0,-1-2 0,1 0 0,0 2 0,0-5 0,0 5 0,-1-3 0,1 1 0,0 2 0,0-2 0,-1 0 0,4-1 0,-2-3 0,1 0 0,7-4 0,-7 3 0,7-7 0,-9 8 0,3-3 0,-3 3 0,3 0 0,-3-3 0,2 2 0,-1-2 0,2 0 0,-4-1 0,1-3 0,0 3 0,0 4 0,-4 4 0,0 3 0,-3 2 0,-3 2 0,0-1 0,-4 0 0,-3-3 0,-1 3 0,-8-6 0,6 5 0,-6-8 0,9 2 0,-4-3 0,1 0 0,2 0 0,-2 0 0,2 0 0,-2 0 0,-1 0 0,0 0 0,-5 4 0,4-3 0,-2 3 0,-2-4 0,10 0 0,-10 0 0,2 0 0,5 0 0,-13 0 0,13 0 0,-13 0 0,12 0 0,-5 0 0,1 0 0,5 0 0,-13 0 0,16 0 0,-10 0 0,8 0 0,-3 0 0,4 0 0,-3 0 0,2 0 0,-20 0 0,13 0 0,-19 0 0,5 0 0,8 0 0,-13 0 0,16 0 0,0 0 0,1 0 0,0 0 0,5 0 0,-8 0 0,9 0 0,-3 0 0,7 0 0,0 0 0,3 0 0,0 0 0,-3 0 0,3 0 0,-3 0 0,3 0 0,-3 0 0,2 0 0,-2 0 0,28 0 0,-4 0 0,13 0 0,-11 0 0,-10 0 0,4 0 0,-2 0 0,5 0 0,3 0 0,-1 6 0,5-4 0,-1 8 0,2-9 0,0 3 0,5 0 0,-11-3 0,4 6 0,-8-7 0,-1 3 0,5-3 0,-6 0 0,16 8 0,-16-6 0,7 6 0,-6-8 0,0 0 0,4 0 0,-4 3 0,3-2 0,-5 2 0,2-3 0,-4 0 0,4 0 0,-2 3 0,1-2 0,-2 2 0,9 1 0,-7-3 0,7 6 0,-10-3 0,-2 3 0,-1-1 0,-3 4 0,0-2 0,0 1 0,0-2 0,0 3 0,0-3 0,-3 3 0,-1-6 0,-3-1 0,1-3 0,-1 0 0,-3 0 0,2 0 0,-2 0 0,3 0 0,-2 0 0,1 0 0,-2 0 0,3 0 0,-3-3 0,3 2 0,-6-5 0,2 5 0,0-2 0,-1 0 0,1 2 0,0-2 0,1 3 0,4 0 0,-4 0 0,2 0 0,-2 0 0,3 0 0,-3 0 0,3 0 0,-6 0 0,2 0 0,1 0 0,0 0 0,3 0 0,-20 0 0,15 0 0,-25 0 0,25-3 0,-7 2 0,5-2 0,0 3 0,-5-8 0,7 6 0,-13-6 0,15 8 0,-5-3 0,5 2 0,2-2 0,-5 3 0,3 0 0,-4-3 0,3 3 0,-2-3 0,6 3 0,-3 0 0,3 0 0,0-4 0,0 4 0,0-3 0,0 3 0,1 0 0,-4 0 0,2 0 0,-2-3 0,6 2 0,1-2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3:1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1891 0 24575,'-7'0'0,"1"0"0,-1 0 0,-3 0 0,2 0 0,-5 0 0,6 0 0,-3 0 0,3 0 0,0 0 0,-9 0 0,7 0 0,-10 0 0,8 0 0,-2 0 0,2 0 0,-8 0 0,10 0 0,-16 0 0,16 0 0,-10 0 0,8 0 0,-2 0 0,-7 0 0,-4 0 0,5 0 0,0 0 0,12 0 0,-3 0 0,3 0 0,-3 0 0,3 0 0,-3 0 0,2 0 0,-2 0 0,4 0 0,-4 0 0,2 0 0,-2 0 0,3 0 0,-3 0 0,3 0 0,-3 0 0,3 0 0,-3 0 0,2 0 0,-1 0 0,2 0 0,-3 0 0,2 0 0,-2 0 0,3 0 0,-2 0 0,1 0 0,-5 3 0,2-2 0,1 2 0,0-3 0,3 0 0,-3 0 0,-1 3 0,1-2 0,-3 2 0,5-3 0,-2 0 0,4 3 0,-4-2 0,2 2 0,-2-3 0,-6 0 0,4 3 0,-5 0 0,5 1 0,4-1 0,-2 0 0,3-2 0,-3 5 0,3-5 0,-3 2 0,3-3 0,-3 0 0,2 0 0,-1 0 0,2 0 0,-3 0 0,2 0 0,-2 3 0,3-3 0,-9 3 0,7-3 0,-10 3 0,12 1 0,-3 0 0,3-1 0,-9-3 0,7 0 0,-10 0 0,8 3 0,-2-2 0,-7 2 0,8 0 0,-4-3 0,0 3 0,4-3 0,-5 0 0,-1 4 0,8-3 0,-15 3 0,13-4 0,-13 8 0,13-6 0,-7 6 0,8-8 0,-3 0 0,1 3 0,2-2 0,-2 2 0,-3-3 0,3 0 0,-5 0 0,7 3 0,-3-2 0,-5 2 0,3-3 0,0 0 0,-9 0 0,11 0 0,-12 0 0,16 3 0,-9-2 0,7 8 0,-8-8 0,9 5 0,-1-6 0,1 0 0,0 0 0,-2 3 0,3-2 0,-4 2 0,3-3 0,2 3 0,2-2 0,-3 2 0,2-3 0,-5 0 0,6 0 0,-3 0 0,0 3 0,2-2 0,-2 2 0,4-3 0,-1 0 0,-3 0 0,-1 6 0,1-5 0,-3 5 0,5-3 0,-2-2 0,3 2 0,-9 1 0,7-3 0,-7 3 0,6-4 0,9 3 0,2-2 0,6 2 0,3-3 0,6 0 0,-7 3 0,6 0 0,-8 4 0,0 3 0,-3-3 0,2 3 0,-3-3 0,4 0 0,0 0 0,-3-1 0,-1 1 0,-6 0 0,-1 0 0,-3-4 0,0-3 0,3-3 0,1-4 0,3 0 0,0-3 0,0 2 0,0-2 0,6 0 0,-1 3 0,5-3 0,-4 3 0,1 0 0,0 0 0,0 4 0,2-4 0,-1 4 0,2 2 0,-4 1 0,1 7 0,0 0 0,-3 0 0,-1 0 0,3 2 0,-5-1 0,5 2 0,-6-4 0,0 1 0,0 0 0,0 3 0,0-3 0,0 3 0,-4 6 0,0-7 0,-4 7 0,0-1 0,-2-6 0,2 4 0,-5-10 0,2-3 0,0 0 0,-1 0 0,4 0 0,-2 0 0,3 0 0,-3 0 0,0-3 0,-1-1 0,1-3 0,3 4 0,0-4 0,4 4 0,-4-4 0,7 0 0,-3 0 0,0 0 0,2 0 0,-2 0 0,3 0 0,0 1 0,0-4 0,3-1 0,1 0 0,2 2 0,1 2 0,0 0 0,0 0 0,-1 3 0,-2 1 0,-1 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3:1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24575,'3'-7'0,"3"0"0,-2 4 0,3-4 0,3 4 0,0-1 0,4-5 0,-4 7 0,3-4 0,-5 6 0,1 0 0,-2 0 0,3 0 0,-3 0 0,3 0 0,-3 3 0,-3 1 0,-1 6 0,-3-3 0,0 3 0,0-3 0,0 2 0,0-1 0,0 2 0,-3-1 0,-1-4 0,-3 1 0,0-6 0,-3 0 0,3-3 0,-3-1 0,6-3 0,1 0 0,3 1 0,0-4 0,3 2 0,-2-2 0,5 3 0,-6-3 0,6 3 0,1-6 0,1 5 0,1-2 0,-2 3 0,0 1 0,0-1 0,-1 0 0,1 3 0,0 1 0,3 3 0,-3 0 0,3 0 0,-3 0 0,3 0 0,-3 3 0,0 1 0,-1 2 0,-2 1 0,-1 0 0,3 3 0,-5-3 0,2 3 0,-3-3 0,0 3 0,0-3 0,0 3 0,-3-3 0,-1-4 0,0 0 0,1-3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3:2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24575,'0'10'0,"0"0"0,0-3 0,-3 2 0,2-1 0,-2 2 0,0-4 0,-1 10 0,-1-7 0,-5 10 0,9-11 0,-8 1 0,8-2 0,-5 0 0,5 3 0,-2-3 0,0 3 0,-1-3 0,-3-1 0,0 1 0,1 0 0,-1 0 0,-3 2 0,2-1 0,1 2 0,7-3 0,4-1 0,0 4 0,2-2 0,-2 1 0,-1-2 0,6 3 0,-4 0 0,5 1 0,-4-1 0,-2-4 0,2 1 0,-2 0 0,3 0 0,-1 0 0,1-1 0,3 4 0,-3-2 0,0-2 0,-4-3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9:39:56.7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0 347 24575,'11'-43'0,"-2"4"0,-9 18 0,0-16 0,0 13 0,0-9 0,0 8 0,0 12 0,0-6 0,0 9 0,0-4 0,0 4 0,0-3 0,0 5 0,0-2 0,0-3 0,0 8 0,0-4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5:38.7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4163 413 24575,'-14'0'0,"-8"-8"0,13 6 0,-10-6 0,8 8 0,0 0 0,-2 0 0,6-3 0,-3 2 0,-6-2 0,4 3 0,-25 0 0,2 0 0,-7 0 0,-19 0 0,6 0 0,6 0 0,-4 0-396,0 0 1,-1 0 395,-4 0 0,-2 0 0,-9 0 0,0 0 0,13 0 0,2 0 0,-9 0 0,-1 0 0,6 0 0,1 0 0,-2 0 0,-1 0 0,1 0 0,0 0 0,1 0 0,1 0 0,-36 0 0,43 0 0,-1 0 0,-30 0-302,-8 0 302,11 0 0,22 0 0,-5 0 0,20 0 0,5 0 780,-12 0-780,13 0 313,-1 0-313,-12 0 0,13 0 0,-18 0 0,12 0 0,2 0 0,1 0 0,8 0 0,-20 0 0,8 0 0,-45 0 0,14 0 0,-17 0 0,26 0 0,11 0 0,-11 0 0,9 0 0,8 0 0,-1 0 0,24 0 0,-15-4 0,12 3 0,6-3 0,-5 0 0,11 3 0,-4-3 0,5-2 0,3 4 0,-19-10 0,18 8 0,-24-3 0,27 1 0,-7 5 0,0-2 0,4 0 0,-5-1 0,7 0 0,3-2 0,-3 6 0,0-3 0,-4-1 0,4 1 0,-3-1 0,2-5 0,0 7 0,-1-4 0,1 3 0,0-1 0,4-6 0,1 0 0,2-4 0,-2 3 0,2 2 0,1 2 0,3 0 0,0-3 0,-3-1 0,2 1 0,-2-9 0,3 10 0,0-7 0,0 6 0,0 2 0,0-2 0,0 3 0,0-2 0,0 1 0,3-5 0,-2 2 0,5-2 0,-3 2 0,4 1 0,0 6 0,3-5 0,6 8 0,-4-5 0,7 6 0,-8 0 0,2 0 0,18 0 0,-13 0 0,30 0 0,-1 0 0,19 0 0,12 0 0,1 0-920,10 0 920,-32 0 0,2 0 0,-6 0 0,3 0-688,24 0 0,2 0 688,-20 0 0,0 0 0,19 0 0,2 0 0,-10 0 0,-1 0 0,0 0 0,0 0 0,-1 0 0,-1 0 0,2 0 0,-2 0 0,-9 0 0,-1 0-199,-1 0 0,-3 0 199,34 0 0,-1 0 0,-19 0 0,17 0 0,-32 0 0,-8 0 837,1 0-837,-24 0 1409,8 0-1409,-6 0 448,-11 0-448,10 0 0,-4 0 0,6 0 0,12 0 0,-16 0 0,26 0 0,-31 0 0,30 0 0,-24 0 0,8 0 0,-6 0 0,-11 0 0,1 0 0,-3 0 0,-6 0 0,3 0 0,-3 0 0,3 0 0,-3 0 0,3 0 0,-3 0 0,3 0 0,-3 3 0,3-3 0,0 6 0,6-5 0,5 6 0,-3-6 0,1 3 0,-8-4 0,-1 0 0,0 0 0,-3 3 0,-4 1 0,0 3 0,-6 0 0,0-1 0,-13 6 0,6-4 0,-14 5 0,-17 12 0,-3-10 0,-32 14 0,9-1-576,13-13 0,-5 0 576,5 1 0,-1 1 0,-10 1 0,0-1 0,1-7 0,1 0 0,4 3 0,-1 0 0,-15-3 0,-3-1 0,11-3 0,-1-2 0,-9 0 0,0 1-790,6 4 0,1-1 790,-3-1 0,2-1 0,9 4 0,2 0-242,-4-5 0,4-2 242,-21-3 0,-9 0 0,1 0 0,19 0 0,-17 0 0,32 0 0,-9 0 1029,28 0-1029,-1 0 1628,16 0-1628,-6 0 559,0 0-559,0 0 0,-12 0 0,-2 0 0,0 0 0,-9 0 0,-3 0 0,-2 0 0,-32 0 0,29 0 0,-18 0 0,35 0 0,-9 0 0,-15 0 0,24 0 0,-19 0 0,39 0 0,-7 0 0,-10 0 0,8 0 0,-9 0 0,21 0 0,-7 0 0,16 0 0,-10 0 0,9 0 0,-1 0 0,1 0 0,3 0 0,-3 0 0,3 0 0,0 0 0,4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5:42.8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493 48 24575,'6'-14'0,"4"1"0,-2 6 0,1 3 0,-2-2 0,9 5 0,-7-2 0,7 3 0,0 0 0,-7 0 0,9 0 0,-1 0 0,15 0 0,-8 0 0,13 0 0,-22 0 0,22 0 0,-19 0 0,30 0 0,-13 0 0,18 0 0,-12 0 0,9 0 0,-9 0 0,11 0 0,-10 0 0,7 0 0,-7 0 0,-7 0 0,13 0 0,-13 0 0,18 0 0,-12 0 0,9 0 0,-9 0 0,11 0 0,-10 0 0,19 0 0,-17 0 0,20 0 0,0 0 0,-9 0 0,21 0 0,-32 0 0,29 0 0,-40 0 0,28 0 0,-8 0 0,2 0 0,20 0 0,-19 0 0,-4 0 0,-2 0 0,-20 0 0,8 0 0,-11 0 0,12 0 0,-15 0 0,24 0 0,-24 0 0,14 0 0,-11 0 0,24 0 0,-19 0 0,13 0 0,-20 0 0,-4 0 0,7 0 0,-10 3 0,6-2 0,-12 2 0,14-3 0,-11 0 0,11 0 0,-11 0 0,10 0 0,-4 0 0,6 0 0,-6 0 0,5 4 0,-5-3 0,0 3 0,27 3 0,-30-5 0,52 11 0,-55-11 0,44 9 0,-44-7 0,34 1 0,-34-2 0,15-3 0,-13 4 0,-2-3 0,10 3 0,-10-4 0,5 3 0,-7-2 0,-2 2 0,2-3 0,-6 0 0,3 0 0,-3 0 0,9 0 0,-7 0 0,6 0 0,-5 0 0,-2 0 0,1 0 0,-2 0 0,3 0 0,-2 0 0,4 3 0,-1 3 0,-1 2 0,0 2 0,-3-4 0,-3 1 0,-1 3 0,-3-2 0,0 4 0,0-1 0,0 8 0,0-7 0,0 7 0,0-8 0,0 2 0,-3 1 0,-4-1 0,-10 3 0,-4-4 0,-18 9 0,-13-8 0,-4 7 0,-19-5 0,8 6 0,-11-10 0,11 8 0,-9-17 0,21 4 0,-32-6 0,46 3 0,-41-3 0,44 3 0,-26-3 0,22 0 0,-19 0 0,17 0 0,-31 0 0,8 0 0,-23 0 0,9 0 0,3 0 0,2 0 0,10 0 0,-13 0 0,12 0 0,-8 0 0,8 0 0,-22 0-584,-4 0 584,1 0 0,41 0 0,1 0 0,-43 0 0,1 0 0,42 0 0,-1 0 0,-41 0 0,11 0 0,-17 0 0,28 0 0,-20 0 0,1 0 0,19 0 0,-5 0 0,22 0 0,12 0 0,2 0 0,18 0 0,-16 0 584,-22 0-584,12 0 0,-15 0 0,24 6 0,8-4 0,-9 12 0,18-12 0,-4 6 0,12-8 0,-6 3 0,9-3 0,-1 3 0,-8 1 0,10-3 0,-7 6 0,9-6 0,-2 2 0,-2 3 0,-9 0 0,8 1 0,-4-3 0,0 0 0,7-3 0,-7 3 0,9-4 0,-2 3 0,1 0 0,1 4 0,4 0 0,3 0 0,6 3 0,2-3 0,5 0 0,18 2 0,4-8 0,29 5 0,3-6 0,-18 0 0,3 0-1010,43 0 1010,-26 0 0,1 0 0,-16 0 0,1 0 0,20-4 0,0-1 0,-15 1 0,1-2-769,21-4 0,1 0 769,-16 1 0,1-1-922,26-4 0,0-1 922,-18 4 0,-2 0 0,10-4 0,0 1 0,-6 8 0,-3 1-264,-19-2 0,-2-1 264,3 0 0,-2 0 0,24-2 807,-13-10-807,-2 19 1404,-11-11-1404,-12 11 2036,9-5-2036,-20 2 673,19 3-673,-19-12 0,3 11 0,3-11 0,-18 8 0,19-2 0,-25 4 0,24 3 0,-21 0 0,22-4 0,-22 3 0,5-3 0,-7-2 0,-2 5 0,2-5 0,-6 2 0,3 4 0,-3-6 0,2 2 0,-1 0 0,2 1 0,-7 3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5:44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2708 0 24575,'-17'11'0,"-6"-4"0,-9 7 0,-21-11 0,-14 9 0,-11-5 0,28-3 0,-1 2-402,-2 2 0,-1 1 402,-5-4 0,-1 0 0,3 7 0,-1 0 0,-6-6 0,1 0 0,8 7 0,1-1 0,-11-6 0,3-1 0,-31 10-233,4-14 233,22 6 0,-9-7 0,21 0 0,2 0 0,-8 0 0,17 0 795,-20 0-795,0 0 242,26 0-242,-22 0 0,36 0 0,-9 0 0,-15 0 0,21 0 0,-23 0 0,12 0 0,-3 0 0,5 0 0,-12 0 0,24 0 0,-9 0 0,8 0 0,13 0 0,-4 0 0,0 0 0,7 0 0,-10 6 0,8-4 0,-3 7 0,4-9 0,-9 7 0,10-2 0,-7-1 0,0 3 0,7-3 0,-7 4 0,0-4 0,7-1 0,-16 1 0,13-3 0,-14 7 0,14-7 0,-7 3 0,3-4 0,0 0 0,-3 0 0,5 0 0,3 0 0,-7 0 0,8 0 0,-5 0 0,5 0 0,8 0 0,20 0 0,37 0 0,26 0 0,-26 0 0,5 0-1053,15 0 0,3 0 1053,7 0 0,4 0-970,-18 0 1,3 0 0,0 0 969,0 0 0,0 0 0,1 0 0,10 0 0,2 0 0,-1 0 0,-6 0 0,0 0 0,0 0-967,5 0 1,2 0 0,-1 0 966,0 0 0,0 0 0,-1 0 0,-4 0 0,-2 0 0,2 0 0,4 0 0,1 0 0,0 0 0,-3 0 0,0 0 0,-3 0-567,-7 0 0,-3 0 1,1 0 566,3 0 0,-1 0 0,-3 0-3,17 0 1,-3 0 2,7 0 0,-3 0 0,-19 0 0,-2 0 786,3 0 1,-2 0-787,24 0 2869,-14 0-2869,-31 0 2394,-10 0-2394,-25 0 2036,4 0-2036,-7 0 746,-1 0-746,2 0 0,-3 0 0,-1 3 0,-2-2 0,-1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5:47.0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1621 0 24575,'-14'15'0,"3"-6"0,-8-2 0,1-6 0,-20 15 0,-15-13 0,-14 16 0,-23-18-487,39 7 1,-2-1 486,0-6 0,0 0 0,0 6 0,2 2-300,-39 6 300,1-4 0,-4 2 0,1-13 0,2 0 0,12 0 0,0 7 0,11-5 0,3 5 0,11-7 0,18 0 0,7 0 958,9 0-958,7 0 315,-8 0-315,10 0 0,0 0 0,3 3 0,-3-2 0,-1 5 0,-2 1 0,2 0 0,1 3 0,6 0 0,1-3 0,3 3 0,3-3 0,2 8 0,5 15 0,13 5 0,15 21 0,4-14 0,18 18 0,-8-15 0,6 0 0,3-1 0,-18-19 0,-1 2 0,-21-12 0,5-6 0,-11 1 0,22 1 0,-22-4 0,15 3 0,-14-2 0,17 2 0,-12-2 0,15 7 0,-7-5 0,1 4 0,20 4 0,-20-7 0,2 5 0,-12-8 0,-7-4 0,1 5 0,-1-8 0,-2 5 0,-2-9 0,-5-1 0,-1-6 0,-3 3 0,-3-6 0,-2-4 0,1 2 0,0 1 0,4 8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5:49.0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2765 0 24575,'7'14'0,"-1"-1"0,-3-6 0,-2 0 0,2 2 0,0 2 0,-2 9 0,5-5 0,-5 10 0,15 19 0,-8-11 0,22 50 0,-22-36 0,4 2 0,-1 0 0,-5-2 0,7 14 0,-5-40 0,-4-4 0,3 2 0,-3-10 0,4 0 0,-4-10 0,-5-17 0,0 8 0,-6-9 0,3 9 0,-3-1 0,-9-5 0,-8-9 0,2 9 0,-47-35 0,39 36 0,-58-26 0,22 19-452,15 13 0,-2-1 452,0-6 0,-1-1 0,-9 7 0,-1 0 0,5-3 0,0 0-840,-11 3 1,-2 1 839,-5 0 0,-2-1 0,-5 0 0,-2 0-970,-5-5 1,-1 1 969,7 7 0,0 0 0,-5-7 0,1 1 0,8 11 0,3 2 0,-1-5 0,2 1-461,11 3 0,2 2 461,-1-1 0,3 0 396,-34 0-396,45 0 0,1 0 0,-17-6 1448,15 4-1448,2-9 2051,26 9-2051,-13-4 1160,16-2-1160,2 6 389,4-6-389,8 8 0,0 0 0,-3 0 0,2 0 0,-2 0 0,4 0 0,-4 0 0,2 0 0,-5 0 0,9 0 0,-3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5:50.8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220 14 24575,'-18'-7'0,"4"1"0,2 6 0,1 0 0,0 0 0,1 0 0,-5 0 0,2 0 0,-3 0 0,3 0 0,2 0 0,1 0 0,-9 0 0,10 0 0,-7 0 0,6 0 0,2 0 0,4 0 0,17 0 0,-3 0 0,18 0 0,-16 0 0,13 0 0,8 0 0,-4 0 0,21 0 0,-9 0 0,23 0 0,-8 0 0,-4 0 0,-13 0 0,-1 0 0,-17 0 0,9 0 0,-19 0 0,-1 0 0,0 0 0,-6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9:42:02.2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854 1 24575,'-26'0'0,"1"0"0,14 0 0,1 0 0,-3 0 0,-4 0 0,5 0 0,-7 0 0,5 0 0,0 0 0,0 0 0,1 0 0,2 0 0,-2 0 0,-7 0 0,8 0 0,-4 0 0,9 0 0,-3 0 0,0 0 0,-1 0 0,-2 0 0,5 0 0,-1 0 0,-4 0 0,1 0 0,-1 0 0,-6 0 0,6 0 0,-12 0 0,10 0 0,-11 0 0,11 0 0,-5 0 0,7 0 0,2 0 0,-8 0 0,7 0 0,-14 0 0,11 0 0,-11 0 0,14 0 0,-13 0 0,16 0 0,-10 0 0,9 0 0,-1 0 0,1 0 0,-3 0 0,5 0 0,-5 0 0,6 0 0,-3 0 0,-1 0 0,1 0 0,-3 0 0,5 0 0,-2 0 0,-3 0 0,5 0 0,-5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9:39:20.6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9:39:41.9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1132 713 24575,'-36'-9'0,"4"2"0,18 7 0,-17-6 0,16 4 0,-32-4 0,35 6 0,-18 0 0,2-6 0,13 5 0,-22-5 0,8-6 0,-1 9 0,-8-8 0,16 8 0,-15 2 0,2-8 0,-18 8 0,18-5 0,-13 0 0,30 4 0,-19-3 0,22 5 0,-11 0 0,11 0 0,-5 0 0,7 0 0,2 0 0,-8 0 0,7 0 0,-8 0 0,10 0 0,-3 0 0,2 0 0,-3 0 0,4 0 0,-3 0 0,5 0 0,-5 0 0,3 0 0,-4 0 0,3 0 0,-1 0 0,1 0 0,-12 0 0,10 0 0,-15 0 0,19 0 0,-7 0 0,9 0 0,-2 0 0,-2 0 0,0 0 0,-2 0 0,6-4 0,3-5 0,22-17 0,-4 5 0,43-22 0,-19 20 0,37-21 0,3 11-855,3-5 855,-25 20 0,1 0 0,-3-3 0,-1-1 0,42-6 0,-8-10 0,-46 21 0,9-3 0,-20 3 0,2 9 0,5-12 855,-22 14-855,21-6 0,-24 6 0,25-7 0,-22 4 0,12-7 0,-11 9 0,2-2 0,9 0 0,-6-2 0,4 2 0,-4 1 0,0 1 0,5 7 0,-11-6 0,2 2 0,-5 0 0,-4-2 0,-22 29 0,9-17 0,-37 47 0,31-40 0,-28 33 0,19-31 0,-12 9 0,10-12 0,-3 0 0,13-7 0,-7 6 0,8-10 0,0 5 0,1-5 0,1 2 0,1-3 0,-5 6 0,2-5 0,1 5 0,0-6 0,-3 0 0,5 0 0,-8 0 0,5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9:39:49.0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222 1 24575,'50'36'0,"-22"-16"0,9 13 0,-20-18 0,6 3 0,10 8 0,-5-13 0,10 23 0,-9-24 0,14 18 0,-19-17 0,13 4 0,-25-10 0,13 1 0,-16-7 0,10 6 0,-9-6 0,1 2 0,-1-3 0,2 0 0,0 3 0,1 1 0,0 0 0,-5 2 0,-2-3 0,-9 13 0,-1-7 0,-7 16 0,1-16 0,-2 10 0,-8-7 0,8-1 0,-24 10 0,24-12 0,-30 21 0,32-20 0,-15 14 0,18-16 0,-6 2 0,5-3 0,-2 2 0,6-1 0,-5 5 0,2-3 0,-1 1 0,-1 1 0,4 5 0,-2-5 0,2 13 0,-1-16 0,5 16 0,-5-13 0,6 13 0,-7-10 0,7 2 0,-3 13 0,3-9 0,0 11 0,-12 5 0,3-2 0,-7 0 0,9 14 0,4-14 0,3 41 0,0-18 0,0 18 0,0-12 0,0-9 0,0-2 0,0-3 0,0-9 0,0-6 0,0 13 0,0-33 0,0 21 0,0-27 0,0 7 0,0 0 0,0-7 0,0 19 0,0-19 0,0 19 0,0-16 0,0 8 0,0-7 0,0 18 0,0-16 0,0 15 0,0-13 0,0-2 0,0 4 0,0-8 0,0-1 0,0 8 0,0-8 0,0 9 0,0-9 0,0-3 0,0 6 0,0-3 0,0 1 0,0-1 0,-3 3 0,2-2 0,-2 11 0,3-10 0,0 7 0,-8-2 0,6-2 0,-10 10 0,11-13 0,-3 13 0,1-16 0,2 7 0,-2-9 0,3 2 0,-3-1 0,-1 2 0,-3-3 0,0-1 0,1 1 0,-1 0 0,0 0 0,-3-4 0,-1 3 0,1-5 0,0 2 0,0-3 0,-1 0 0,1 0 0,0 0 0,-3 0 0,4 0 0,-4 0 0,3-6 0,3 1 0,-6-4 0,-9-13 0,8 12 0,-10-12 0,16 15 0,-2-2 0,3 1 0,4-2 0,0-3 0,3 5 0,0-5 0,-6-14 0,4 15 0,-4-25 0,6 25 0,-5-25 0,3 2 0,-7 0 0,8-14 0,-9 3 0,5 1 0,-3-16 0,-2 20 0,8-12 0,-4 1 0,6-13 0,0 10 0,0-9 0,0 23 0,0-21 0,0 18 0,0-31 0,0 19 0,0 4 0,0-10 0,0 7 0,0-12 0,0 3 0,0 11 0,0 12 0,0-20 0,0 28 0,0-40 0,0 29 0,-4-8 0,3 13 0,-3 1 0,4 8 0,0-9 0,0 1 0,-4 8 0,3-9 0,-3 1 0,4 14 0,0-4 0,0-3 0,0 19 0,0-18 0,0 23 0,0-6 0,0 2 0,0 0 0,0 1 0,0 46 0,4-18 0,1 37 0,18-23 0,-12-9 0,25 13 0,-21-13 0,11 3 0,-9 0 0,-6-11 0,16 16 0,-16-9 0,14 5 0,1 14 0,-12-25 0,29 47 0,-31-39 0,15 37 0,-13-31 0,5 20 0,-1 2 0,7 4 0,-1 19 0,-3-20 0,8 21 0,-13-10 0,7 12 0,-14-11 0,3-3 0,-10 0 0,15-9 0,-14 9 0,15-11 0,-17-18 0,11 13 0,-5-13 0,0 1 0,-1 12 0,2-24 0,-6 14 0,10-11 0,-11-6 0,9 16 0,-5-13 0,2 8 0,-3-12 0,3 22 0,-2-21 0,3 21 0,-5-22 0,0-5 0,-3 10 0,11-4 0,-3 0 0,2-1 0,-1-1 0,-8-4 0,6 11 0,-6-14 0,7 13 0,-7-13 0,6 7 0,-4-8 0,1-1 0,-1-4 0,-9 4 0,-2-5 0,-2 1 0,0-6 0,-3 0 0,5 0 0,-5 0 0,6 0 0,-3 0 0,-1 6 0,1-5 0,-3 5 0,5-6 0,-5 3 0,2-2 0,1 2 0,0-3 0,3 3 0,-3-2 0,-1 5 0,-2-5 0,-1 2 0,0 3 0,4-2 0,-3 6 0,2-3 0,-8 0 0,4 3 0,-5-1 0,6 1 0,-5 2 0,3-4 0,0 3 0,-3-7 0,7 2 0,-8 1 0,6 0 0,4 3 0,-3-3 0,-4 5 0,5-4 0,-7 0 0,12-2 0,-6-2 0,5 0 0,-5 5 0,-3-3 0,3 4 0,-3-6 0,10 2 0,-1-2 0,0 6 0,0-3 0,0 3 0,3-3 0,1 6 0,3-2 0,-3 2 0,2-3 0,-2-3 0,3 3 0,0 0 0,0 1 0,0 2 0,0-6 0,0 6 0,0-3 0,0 1 0,0-1 0,0 3 0,0-5 0,0 5 0,0-1 0,0-3 0,3 6 0,1-7 0,3 2 0,-3-4 0,-1 4 0,-3 1 0,0-1 0,0 0 0,0 3 0,0-2 0,0 3 0,0-2 0,0-4 0,0 2 0,0 2 0,3 0 0,-3 1 0,7 6 0,-6-19 0,3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 smtClean="0"/>
            </a:lvl1pPr>
          </a:lstStyle>
          <a:p>
            <a:pPr>
              <a:defRPr/>
            </a:pPr>
            <a:fld id="{D3CC0252-9331-4FF0-86D9-4266274FA09C}" type="datetime1">
              <a:rPr lang="en-US" smtClean="0"/>
              <a:pPr>
                <a:defRPr/>
              </a:pPr>
              <a:t>2/1/24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E3F3835-ECF3-475F-A1ED-53F69F7B1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59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F3835-ECF3-475F-A1ED-53F69F7B1D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83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74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F3835-ECF3-475F-A1ED-53F69F7B1D2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83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4E7AB-DAC9-4177-B413-62033E0ED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93740-2C15-4B07-A409-981AE7B17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89D01-EF64-44F7-959E-126D69DE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0354903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3" Type="http://schemas.openxmlformats.org/officeDocument/2006/relationships/image" Target="../media/image45.png"/><Relationship Id="rId3" Type="http://schemas.openxmlformats.org/officeDocument/2006/relationships/image" Target="../media/image27.png"/><Relationship Id="rId7" Type="http://schemas.openxmlformats.org/officeDocument/2006/relationships/image" Target="../media/image42.png"/><Relationship Id="rId12" Type="http://schemas.openxmlformats.org/officeDocument/2006/relationships/customXml" Target="../ink/ink5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51.xml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10" Type="http://schemas.openxmlformats.org/officeDocument/2006/relationships/customXml" Target="../ink/ink53.xml"/><Relationship Id="rId4" Type="http://schemas.openxmlformats.org/officeDocument/2006/relationships/customXml" Target="../ink/ink50.xml"/><Relationship Id="rId9" Type="http://schemas.openxmlformats.org/officeDocument/2006/relationships/image" Target="../media/image43.png"/><Relationship Id="rId14" Type="http://schemas.openxmlformats.org/officeDocument/2006/relationships/customXml" Target="../ink/ink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500.png"/><Relationship Id="rId1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470.png"/><Relationship Id="rId12" Type="http://schemas.openxmlformats.org/officeDocument/2006/relationships/customXml" Target="../ink/ink5.xml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2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490.png"/><Relationship Id="rId5" Type="http://schemas.openxmlformats.org/officeDocument/2006/relationships/image" Target="../media/image46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80.png"/><Relationship Id="rId1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500.png"/><Relationship Id="rId18" Type="http://schemas.openxmlformats.org/officeDocument/2006/relationships/image" Target="../media/image8.png"/><Relationship Id="rId26" Type="http://schemas.openxmlformats.org/officeDocument/2006/relationships/image" Target="../media/image14.png"/><Relationship Id="rId3" Type="http://schemas.openxmlformats.org/officeDocument/2006/relationships/customXml" Target="../ink/ink7.xml"/><Relationship Id="rId21" Type="http://schemas.openxmlformats.org/officeDocument/2006/relationships/image" Target="../media/image11.png"/><Relationship Id="rId7" Type="http://schemas.openxmlformats.org/officeDocument/2006/relationships/image" Target="../media/image470.png"/><Relationship Id="rId12" Type="http://schemas.openxmlformats.org/officeDocument/2006/relationships/customXml" Target="../ink/ink11.xml"/><Relationship Id="rId17" Type="http://schemas.openxmlformats.org/officeDocument/2006/relationships/image" Target="../media/image7.png"/><Relationship Id="rId25" Type="http://schemas.openxmlformats.org/officeDocument/2006/relationships/customXml" Target="../ink/ink14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20.png"/><Relationship Id="rId20" Type="http://schemas.openxmlformats.org/officeDocument/2006/relationships/image" Target="../media/image10.png"/><Relationship Id="rId29" Type="http://schemas.openxmlformats.org/officeDocument/2006/relationships/customXml" Target="../ink/ink1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.xml"/><Relationship Id="rId11" Type="http://schemas.openxmlformats.org/officeDocument/2006/relationships/image" Target="../media/image490.png"/><Relationship Id="rId24" Type="http://schemas.openxmlformats.org/officeDocument/2006/relationships/image" Target="../media/image13.png"/><Relationship Id="rId5" Type="http://schemas.openxmlformats.org/officeDocument/2006/relationships/image" Target="../media/image460.png"/><Relationship Id="rId23" Type="http://schemas.openxmlformats.org/officeDocument/2006/relationships/customXml" Target="../ink/ink13.xml"/><Relationship Id="rId28" Type="http://schemas.openxmlformats.org/officeDocument/2006/relationships/customXml" Target="../ink/ink16.xml"/><Relationship Id="rId10" Type="http://schemas.openxmlformats.org/officeDocument/2006/relationships/customXml" Target="../ink/ink10.xml"/><Relationship Id="rId19" Type="http://schemas.openxmlformats.org/officeDocument/2006/relationships/image" Target="../media/image9.png"/><Relationship Id="rId31" Type="http://schemas.openxmlformats.org/officeDocument/2006/relationships/customXml" Target="../ink/ink19.xml"/><Relationship Id="rId9" Type="http://schemas.openxmlformats.org/officeDocument/2006/relationships/image" Target="../media/image480.png"/><Relationship Id="rId14" Type="http://schemas.openxmlformats.org/officeDocument/2006/relationships/customXml" Target="../ink/ink12.xml"/><Relationship Id="rId22" Type="http://schemas.openxmlformats.org/officeDocument/2006/relationships/image" Target="../media/image12.png"/><Relationship Id="rId27" Type="http://schemas.openxmlformats.org/officeDocument/2006/relationships/customXml" Target="../ink/ink15.xml"/><Relationship Id="rId30" Type="http://schemas.openxmlformats.org/officeDocument/2006/relationships/customXml" Target="../ink/ink1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" Type="http://schemas.openxmlformats.org/officeDocument/2006/relationships/image" Target="../media/image15.png"/><Relationship Id="rId21" Type="http://schemas.openxmlformats.org/officeDocument/2006/relationships/image" Target="../media/image130.png"/><Relationship Id="rId34" Type="http://schemas.openxmlformats.org/officeDocument/2006/relationships/customXml" Target="../ink/ink35.xml"/><Relationship Id="rId7" Type="http://schemas.openxmlformats.org/officeDocument/2006/relationships/image" Target="../media/image63.png"/><Relationship Id="rId12" Type="http://schemas.openxmlformats.org/officeDocument/2006/relationships/customXml" Target="../ink/ink24.xml"/><Relationship Id="rId17" Type="http://schemas.openxmlformats.org/officeDocument/2006/relationships/image" Target="../media/image110.png"/><Relationship Id="rId25" Type="http://schemas.openxmlformats.org/officeDocument/2006/relationships/image" Target="../media/image150.png"/><Relationship Id="rId3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1.xml"/><Relationship Id="rId11" Type="http://schemas.openxmlformats.org/officeDocument/2006/relationships/image" Target="../media/image80.png"/><Relationship Id="rId24" Type="http://schemas.openxmlformats.org/officeDocument/2006/relationships/customXml" Target="../ink/ink30.xml"/><Relationship Id="rId32" Type="http://schemas.openxmlformats.org/officeDocument/2006/relationships/customXml" Target="../ink/ink34.xml"/><Relationship Id="rId5" Type="http://schemas.openxmlformats.org/officeDocument/2006/relationships/image" Target="../media/image55.png"/><Relationship Id="rId15" Type="http://schemas.openxmlformats.org/officeDocument/2006/relationships/image" Target="../media/image100.png"/><Relationship Id="rId23" Type="http://schemas.openxmlformats.org/officeDocument/2006/relationships/image" Target="../media/image140.png"/><Relationship Id="rId28" Type="http://schemas.openxmlformats.org/officeDocument/2006/relationships/customXml" Target="../ink/ink32.xml"/><Relationship Id="rId10" Type="http://schemas.openxmlformats.org/officeDocument/2006/relationships/customXml" Target="../ink/ink23.xml"/><Relationship Id="rId19" Type="http://schemas.openxmlformats.org/officeDocument/2006/relationships/image" Target="../media/image120.png"/><Relationship Id="rId31" Type="http://schemas.openxmlformats.org/officeDocument/2006/relationships/image" Target="../media/image18.png"/><Relationship Id="rId4" Type="http://schemas.openxmlformats.org/officeDocument/2006/relationships/customXml" Target="../ink/ink20.xml"/><Relationship Id="rId9" Type="http://schemas.openxmlformats.org/officeDocument/2006/relationships/image" Target="../media/image70.png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16.png"/><Relationship Id="rId30" Type="http://schemas.openxmlformats.org/officeDocument/2006/relationships/customXml" Target="../ink/ink33.xml"/><Relationship Id="rId35" Type="http://schemas.openxmlformats.org/officeDocument/2006/relationships/image" Target="../media/image20.png"/><Relationship Id="rId8" Type="http://schemas.openxmlformats.org/officeDocument/2006/relationships/customXml" Target="../ink/ink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21.png"/><Relationship Id="rId3" Type="http://schemas.openxmlformats.org/officeDocument/2006/relationships/customXml" Target="../ink/ink36.xml"/><Relationship Id="rId7" Type="http://schemas.openxmlformats.org/officeDocument/2006/relationships/image" Target="../media/image180.png"/><Relationship Id="rId12" Type="http://schemas.openxmlformats.org/officeDocument/2006/relationships/customXml" Target="../ink/ink40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7.xml"/><Relationship Id="rId11" Type="http://schemas.openxmlformats.org/officeDocument/2006/relationships/image" Target="../media/image200.png"/><Relationship Id="rId5" Type="http://schemas.openxmlformats.org/officeDocument/2006/relationships/image" Target="../media/image170.png"/><Relationship Id="rId28" Type="http://schemas.openxmlformats.org/officeDocument/2006/relationships/customXml" Target="../ink/ink42.xml"/><Relationship Id="rId10" Type="http://schemas.openxmlformats.org/officeDocument/2006/relationships/customXml" Target="../ink/ink39.xml"/><Relationship Id="rId31" Type="http://schemas.openxmlformats.org/officeDocument/2006/relationships/image" Target="../media/image23.png"/><Relationship Id="rId9" Type="http://schemas.openxmlformats.org/officeDocument/2006/relationships/image" Target="../media/image190.png"/><Relationship Id="rId14" Type="http://schemas.openxmlformats.org/officeDocument/2006/relationships/customXml" Target="../ink/ink41.xml"/><Relationship Id="rId27" Type="http://schemas.openxmlformats.org/officeDocument/2006/relationships/image" Target="../media/image28.png"/><Relationship Id="rId30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12" Type="http://schemas.openxmlformats.org/officeDocument/2006/relationships/customXml" Target="../ink/ink47.xml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4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4.xm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openxmlformats.org/officeDocument/2006/relationships/customXml" Target="../ink/ink46.xml"/><Relationship Id="rId4" Type="http://schemas.openxmlformats.org/officeDocument/2006/relationships/customXml" Target="../ink/ink43.xml"/><Relationship Id="rId9" Type="http://schemas.openxmlformats.org/officeDocument/2006/relationships/image" Target="../media/image33.png"/><Relationship Id="rId14" Type="http://schemas.openxmlformats.org/officeDocument/2006/relationships/customXml" Target="../ink/ink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3657600"/>
            <a:ext cx="7696200" cy="2667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 sz="1800"/>
            </a:pP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646 POWER ELECTRONICS II</a:t>
            </a: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Zero-Voltage Trasition (ZVT): Buck and Buck-Boost</a:t>
            </a:r>
            <a:endParaRPr sz="2400" dirty="0"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0" y="2971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359574300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5 at 2.2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31" y="393700"/>
            <a:ext cx="7366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7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31 at 9.18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165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6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22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Applications of ZVT</a:t>
            </a:r>
            <a:endParaRPr lang="en-US" sz="28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5083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3 at 8.11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0" y="0"/>
            <a:ext cx="7346114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BEEC17-3DB5-DD46-B779-D806EEC0481F}"/>
                  </a:ext>
                </a:extLst>
              </p14:cNvPr>
              <p14:cNvContentPartPr/>
              <p14:nvPr/>
            </p14:nvContentPartPr>
            <p14:xfrm>
              <a:off x="5558580" y="173258"/>
              <a:ext cx="1498680" cy="15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BEEC17-3DB5-DD46-B779-D806EEC048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22940" y="137618"/>
                <a:ext cx="1570320" cy="2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1736BE4-E327-E740-9B2A-0E81DCB4F340}"/>
              </a:ext>
            </a:extLst>
          </p:cNvPr>
          <p:cNvGrpSpPr/>
          <p:nvPr/>
        </p:nvGrpSpPr>
        <p:grpSpPr>
          <a:xfrm>
            <a:off x="5576220" y="60938"/>
            <a:ext cx="1555560" cy="346680"/>
            <a:chOff x="5576220" y="60938"/>
            <a:chExt cx="155556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9478F89-F0C9-0042-9FEE-5BBB6A350CBF}"/>
                    </a:ext>
                  </a:extLst>
                </p14:cNvPr>
                <p14:cNvContentPartPr/>
                <p14:nvPr/>
              </p14:nvContentPartPr>
              <p14:xfrm>
                <a:off x="5699340" y="60938"/>
                <a:ext cx="1432440" cy="207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9478F89-F0C9-0042-9FEE-5BBB6A350CB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63700" y="24938"/>
                  <a:ext cx="15040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C58A8D5-3F3C-C24F-B00E-52A125B8A885}"/>
                    </a:ext>
                  </a:extLst>
                </p14:cNvPr>
                <p14:cNvContentPartPr/>
                <p14:nvPr/>
              </p14:nvContentPartPr>
              <p14:xfrm>
                <a:off x="5576220" y="115298"/>
                <a:ext cx="1504800" cy="97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C58A8D5-3F3C-C24F-B00E-52A125B8A8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40220" y="79298"/>
                  <a:ext cx="1576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CCBEBE5-FF94-574C-9029-EBB254281619}"/>
                    </a:ext>
                  </a:extLst>
                </p14:cNvPr>
                <p14:cNvContentPartPr/>
                <p14:nvPr/>
              </p14:nvContentPartPr>
              <p14:xfrm>
                <a:off x="6514380" y="100898"/>
                <a:ext cx="583560" cy="306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CCBEBE5-FF94-574C-9029-EBB2542816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78380" y="64898"/>
                  <a:ext cx="6552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A23D962-538C-334D-BD26-331D2AA16539}"/>
                    </a:ext>
                  </a:extLst>
                </p14:cNvPr>
                <p14:cNvContentPartPr/>
                <p14:nvPr/>
              </p14:nvContentPartPr>
              <p14:xfrm>
                <a:off x="6030900" y="173978"/>
                <a:ext cx="1056600" cy="219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A23D962-538C-334D-BD26-331D2AA1653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94900" y="137978"/>
                  <a:ext cx="11282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7DDC87E-2DAB-5345-A158-124F9912A25C}"/>
                    </a:ext>
                  </a:extLst>
                </p14:cNvPr>
                <p14:cNvContentPartPr/>
                <p14:nvPr/>
              </p14:nvContentPartPr>
              <p14:xfrm>
                <a:off x="6016500" y="149858"/>
                <a:ext cx="208440" cy="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7DDC87E-2DAB-5345-A158-124F9912A2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80500" y="114218"/>
                  <a:ext cx="280080" cy="7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6669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3 at 8.13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76200"/>
            <a:ext cx="5165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7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3 at 8.13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58" y="0"/>
            <a:ext cx="6543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96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22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Application of ZVT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Bidirectional Buck-Boost Converter</a:t>
            </a: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7243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3 at 8.12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02" y="0"/>
            <a:ext cx="5389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20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3 at 8.12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26" y="0"/>
            <a:ext cx="6200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10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3 at 8.12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66" y="0"/>
            <a:ext cx="561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7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16299" y="304800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sz="2800" dirty="0"/>
              <a:t>Agenda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27185" y="1905000"/>
            <a:ext cx="8153400" cy="1447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/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Steady-State Analysis of Zero-Voltage Transition (ZVT) of buck and buck-boost</a:t>
            </a:r>
            <a:endParaRPr lang="en-US" sz="4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/>
            <a:endParaRPr lang="en-US" sz="28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sym typeface="Times New Roman Bold"/>
            </a:endParaRPr>
          </a:p>
          <a:p>
            <a:pPr algn="l"/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sym typeface="Times New Roman Bold"/>
              </a:rPr>
              <a:t>Application of Zero-Voltage Transition (ZVT): Bidirectional Buck-Boost Converter</a:t>
            </a:r>
          </a:p>
          <a:p>
            <a:pPr algn="l"/>
            <a:endParaRPr lang="en-US" sz="4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  <p:extLst>
      <p:ext uri="{BB962C8B-B14F-4D97-AF65-F5344CB8AC3E}">
        <p14:creationId xmlns:p14="http://schemas.microsoft.com/office/powerpoint/2010/main" val="66067020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3 at 8.12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19" y="0"/>
            <a:ext cx="6526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11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3 at 8.13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39" y="0"/>
            <a:ext cx="5443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8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2800" dirty="0"/>
              <a:t>The Buck ZVT Converter</a:t>
            </a:r>
            <a:br>
              <a:rPr lang="de-DE" sz="2800" dirty="0"/>
            </a:br>
            <a:endParaRPr lang="en-US" sz="2800" dirty="0"/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B1318BB3-9267-974B-89C9-69B56AD17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16" y="3853665"/>
            <a:ext cx="3303884" cy="20682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196C51-3B00-6D47-8EC8-715E67CB2EF2}"/>
                  </a:ext>
                </a:extLst>
              </p14:cNvPr>
              <p14:cNvContentPartPr/>
              <p14:nvPr/>
            </p14:nvContentPartPr>
            <p14:xfrm>
              <a:off x="2277376" y="231021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196C51-3B00-6D47-8EC8-715E67CB2E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4736" y="224757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6F16F4-478D-F94F-9607-742FACD15C0B}"/>
                  </a:ext>
                </a:extLst>
              </p14:cNvPr>
              <p14:cNvContentPartPr/>
              <p14:nvPr/>
            </p14:nvContentPartPr>
            <p14:xfrm>
              <a:off x="822256" y="1303298"/>
              <a:ext cx="476280" cy="256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6F16F4-478D-F94F-9607-742FACD15C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616" y="1240658"/>
                <a:ext cx="6019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1A3CE3F-FB67-A744-97FB-71158FB4895A}"/>
                  </a:ext>
                </a:extLst>
              </p14:cNvPr>
              <p14:cNvContentPartPr/>
              <p14:nvPr/>
            </p14:nvContentPartPr>
            <p14:xfrm>
              <a:off x="1344616" y="1792898"/>
              <a:ext cx="277200" cy="1103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1A3CE3F-FB67-A744-97FB-71158FB489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81616" y="1730258"/>
                <a:ext cx="402840" cy="12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6CD0BE-5E49-574F-B1BE-F2BFFF783AC9}"/>
                  </a:ext>
                </a:extLst>
              </p14:cNvPr>
              <p14:cNvContentPartPr/>
              <p14:nvPr/>
            </p14:nvContentPartPr>
            <p14:xfrm>
              <a:off x="597976" y="2098898"/>
              <a:ext cx="732960" cy="353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6CD0BE-5E49-574F-B1BE-F2BFFF783AC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5336" y="2035898"/>
                <a:ext cx="8586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B163BE-85DC-3340-AC7F-9F6CF50C239B}"/>
                  </a:ext>
                </a:extLst>
              </p14:cNvPr>
              <p14:cNvContentPartPr/>
              <p14:nvPr/>
            </p14:nvContentPartPr>
            <p14:xfrm>
              <a:off x="847456" y="1455218"/>
              <a:ext cx="7560" cy="124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B163BE-85DC-3340-AC7F-9F6CF50C239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4456" y="1392578"/>
                <a:ext cx="1332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1D5786B-6096-AD4A-A398-7A51041E4757}"/>
                  </a:ext>
                </a:extLst>
              </p14:cNvPr>
              <p14:cNvContentPartPr/>
              <p14:nvPr/>
            </p14:nvContentPartPr>
            <p14:xfrm>
              <a:off x="5356456" y="1648538"/>
              <a:ext cx="30780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1D5786B-6096-AD4A-A398-7A51041E475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93456" y="1585898"/>
                <a:ext cx="43344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B740B68-7158-B7F8-89D0-EAB3C289FEC7}"/>
              </a:ext>
            </a:extLst>
          </p:cNvPr>
          <p:cNvSpPr txBox="1"/>
          <p:nvPr/>
        </p:nvSpPr>
        <p:spPr>
          <a:xfrm>
            <a:off x="597976" y="313418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Conventional PWM </a:t>
            </a:r>
            <a:r>
              <a:rPr lang="en-US" dirty="0"/>
              <a:t>buck </a:t>
            </a:r>
            <a:r>
              <a:rPr lang="en-US" sz="1400" dirty="0"/>
              <a:t>Converter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0E17C-DDE5-FAF9-CB62-DC5F21B6393E}"/>
              </a:ext>
            </a:extLst>
          </p:cNvPr>
          <p:cNvSpPr txBox="1"/>
          <p:nvPr/>
        </p:nvSpPr>
        <p:spPr>
          <a:xfrm>
            <a:off x="4648200" y="310108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Quasi-Resonant PWM buck Converter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4B21E-5256-8024-FB46-BA5CEE98E6BB}"/>
              </a:ext>
            </a:extLst>
          </p:cNvPr>
          <p:cNvSpPr txBox="1"/>
          <p:nvPr/>
        </p:nvSpPr>
        <p:spPr>
          <a:xfrm>
            <a:off x="3378256" y="601250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ZVT PWM buck Converter</a:t>
            </a:r>
            <a:endParaRPr lang="en-US" dirty="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2BA3D6C2-EA51-BE42-11A5-BFB6B65CC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125616" y="1229359"/>
            <a:ext cx="3429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26616434-76F4-8E5E-1837-E739A832D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1332234"/>
            <a:ext cx="3820941" cy="161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394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31 at 9.18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0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31 at 9.18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304800"/>
            <a:ext cx="755299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8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2800" dirty="0"/>
              <a:t>The Buck-Boost ZVT Converter</a:t>
            </a:r>
            <a:br>
              <a:rPr lang="de-DE" sz="2800" dirty="0"/>
            </a:b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196C51-3B00-6D47-8EC8-715E67CB2EF2}"/>
                  </a:ext>
                </a:extLst>
              </p14:cNvPr>
              <p14:cNvContentPartPr/>
              <p14:nvPr/>
            </p14:nvContentPartPr>
            <p14:xfrm>
              <a:off x="2277376" y="231021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196C51-3B00-6D47-8EC8-715E67CB2E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4736" y="224757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6F16F4-478D-F94F-9607-742FACD15C0B}"/>
                  </a:ext>
                </a:extLst>
              </p14:cNvPr>
              <p14:cNvContentPartPr/>
              <p14:nvPr/>
            </p14:nvContentPartPr>
            <p14:xfrm>
              <a:off x="822256" y="1303298"/>
              <a:ext cx="476280" cy="256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6F16F4-478D-F94F-9607-742FACD15C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616" y="1240658"/>
                <a:ext cx="6019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1A3CE3F-FB67-A744-97FB-71158FB4895A}"/>
                  </a:ext>
                </a:extLst>
              </p14:cNvPr>
              <p14:cNvContentPartPr/>
              <p14:nvPr/>
            </p14:nvContentPartPr>
            <p14:xfrm>
              <a:off x="1344616" y="1792898"/>
              <a:ext cx="277200" cy="1103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1A3CE3F-FB67-A744-97FB-71158FB489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81616" y="1730258"/>
                <a:ext cx="402840" cy="12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6CD0BE-5E49-574F-B1BE-F2BFFF783AC9}"/>
                  </a:ext>
                </a:extLst>
              </p14:cNvPr>
              <p14:cNvContentPartPr/>
              <p14:nvPr/>
            </p14:nvContentPartPr>
            <p14:xfrm>
              <a:off x="597976" y="2098898"/>
              <a:ext cx="732960" cy="353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6CD0BE-5E49-574F-B1BE-F2BFFF783AC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5336" y="2035898"/>
                <a:ext cx="8586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B163BE-85DC-3340-AC7F-9F6CF50C239B}"/>
                  </a:ext>
                </a:extLst>
              </p14:cNvPr>
              <p14:cNvContentPartPr/>
              <p14:nvPr/>
            </p14:nvContentPartPr>
            <p14:xfrm>
              <a:off x="847456" y="1455218"/>
              <a:ext cx="7560" cy="124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B163BE-85DC-3340-AC7F-9F6CF50C239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4456" y="1392578"/>
                <a:ext cx="1332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1D5786B-6096-AD4A-A398-7A51041E4757}"/>
                  </a:ext>
                </a:extLst>
              </p14:cNvPr>
              <p14:cNvContentPartPr/>
              <p14:nvPr/>
            </p14:nvContentPartPr>
            <p14:xfrm>
              <a:off x="5356456" y="1648538"/>
              <a:ext cx="30780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1D5786B-6096-AD4A-A398-7A51041E475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93456" y="1585898"/>
                <a:ext cx="43344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B740B68-7158-B7F8-89D0-EAB3C289FEC7}"/>
              </a:ext>
            </a:extLst>
          </p:cNvPr>
          <p:cNvSpPr txBox="1"/>
          <p:nvPr/>
        </p:nvSpPr>
        <p:spPr>
          <a:xfrm>
            <a:off x="403549" y="316354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Conventional PWM buck-</a:t>
            </a:r>
            <a:r>
              <a:rPr lang="en-US" dirty="0"/>
              <a:t>boost </a:t>
            </a:r>
            <a:r>
              <a:rPr lang="en-US" sz="1400" dirty="0"/>
              <a:t>Converter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0E17C-DDE5-FAF9-CB62-DC5F21B6393E}"/>
              </a:ext>
            </a:extLst>
          </p:cNvPr>
          <p:cNvSpPr txBox="1"/>
          <p:nvPr/>
        </p:nvSpPr>
        <p:spPr>
          <a:xfrm>
            <a:off x="4724400" y="314324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Quasi-Resonant PWM buck-boost Converter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4B21E-5256-8024-FB46-BA5CEE98E6BB}"/>
              </a:ext>
            </a:extLst>
          </p:cNvPr>
          <p:cNvSpPr txBox="1"/>
          <p:nvPr/>
        </p:nvSpPr>
        <p:spPr>
          <a:xfrm>
            <a:off x="2982616" y="622116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ZVT PWM buck-boost Converter</a:t>
            </a:r>
            <a:endParaRPr lang="en-US" dirty="0"/>
          </a:p>
        </p:txBody>
      </p:sp>
      <p:pic>
        <p:nvPicPr>
          <p:cNvPr id="9" name="Picture 8" descr="A diagram of a circuit&#10;&#10;Description automatically generated">
            <a:extLst>
              <a:ext uri="{FF2B5EF4-FFF2-40B4-BE49-F238E27FC236}">
                <a16:creationId xmlns:a16="http://schemas.microsoft.com/office/drawing/2014/main" id="{0085B0DD-EA78-1F00-6A96-EE5D57059A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64" y="4030004"/>
            <a:ext cx="3488934" cy="2065996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AE5C6B95-1C03-3FC8-5572-DD10AD784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724400" y="1428104"/>
            <a:ext cx="3910587" cy="154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6A796C5-6FEE-9A5D-33E3-C00CB019F2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6" y="3792337"/>
            <a:ext cx="3555900" cy="2155367"/>
          </a:xfrm>
          <a:prstGeom prst="rect">
            <a:avLst/>
          </a:prstGeom>
        </p:spPr>
      </p:pic>
      <p:pic>
        <p:nvPicPr>
          <p:cNvPr id="108544" name="Picture 9">
            <a:extLst>
              <a:ext uri="{FF2B5EF4-FFF2-40B4-BE49-F238E27FC236}">
                <a16:creationId xmlns:a16="http://schemas.microsoft.com/office/drawing/2014/main" id="{E7BF54AC-A12D-7A3F-3A64-93B40D78C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6364" y="1311613"/>
            <a:ext cx="3472682" cy="154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A198BA5D-B7A9-85D5-E33E-CA5CA5B2D395}"/>
              </a:ext>
            </a:extLst>
          </p:cNvPr>
          <p:cNvSpPr/>
          <p:nvPr/>
        </p:nvSpPr>
        <p:spPr>
          <a:xfrm>
            <a:off x="4267200" y="52578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257E66-5987-54E2-1F20-3391C6581816}"/>
                  </a:ext>
                </a:extLst>
              </p:cNvPr>
              <p:cNvSpPr txBox="1"/>
              <p:nvPr/>
            </p:nvSpPr>
            <p:spPr>
              <a:xfrm>
                <a:off x="4191000" y="2971800"/>
                <a:ext cx="15693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257E66-5987-54E2-1F20-3391C6581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971800"/>
                <a:ext cx="1569340" cy="215444"/>
              </a:xfrm>
              <a:prstGeom prst="rect">
                <a:avLst/>
              </a:prstGeom>
              <a:blipFill>
                <a:blip r:embed="rId21"/>
                <a:stretch>
                  <a:fillRect l="-4032" t="-5556" r="-2419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917BD3-0850-C267-CC2C-0F778FEEDB10}"/>
                  </a:ext>
                </a:extLst>
              </p:cNvPr>
              <p:cNvSpPr txBox="1"/>
              <p:nvPr/>
            </p:nvSpPr>
            <p:spPr>
              <a:xfrm>
                <a:off x="6922812" y="4191000"/>
                <a:ext cx="1751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917BD3-0850-C267-CC2C-0F778FEED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812" y="4191000"/>
                <a:ext cx="175176" cy="215444"/>
              </a:xfrm>
              <a:prstGeom prst="rect">
                <a:avLst/>
              </a:prstGeom>
              <a:blipFill>
                <a:blip r:embed="rId22"/>
                <a:stretch>
                  <a:fillRect l="-28571" r="-2142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5C7989-82EE-1609-5C29-AD1C8E8A82BF}"/>
                  </a:ext>
                </a:extLst>
              </p14:cNvPr>
              <p14:cNvContentPartPr/>
              <p14:nvPr/>
            </p14:nvContentPartPr>
            <p14:xfrm>
              <a:off x="6249360" y="4556777"/>
              <a:ext cx="8280" cy="2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5C7989-82EE-1609-5C29-AD1C8E8A82B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31360" y="4538777"/>
                <a:ext cx="439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2C5E73F-5369-EFC4-6B2E-47CB29030A17}"/>
                  </a:ext>
                </a:extLst>
              </p14:cNvPr>
              <p14:cNvContentPartPr/>
              <p14:nvPr/>
            </p14:nvContentPartPr>
            <p14:xfrm>
              <a:off x="6250080" y="4551737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2C5E73F-5369-EFC4-6B2E-47CB29030A1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14440" y="451573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60672C-CA85-4987-5A71-20DB07A40E6B}"/>
                  </a:ext>
                </a:extLst>
              </p14:cNvPr>
              <p14:cNvContentPartPr/>
              <p14:nvPr/>
            </p14:nvContentPartPr>
            <p14:xfrm>
              <a:off x="6706200" y="4558937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60672C-CA85-4987-5A71-20DB07A40E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70560" y="452329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B2CAF27-BAA6-8F4B-2D13-38A6D2231A72}"/>
                  </a:ext>
                </a:extLst>
              </p14:cNvPr>
              <p14:cNvContentPartPr/>
              <p14:nvPr/>
            </p14:nvContentPartPr>
            <p14:xfrm>
              <a:off x="6247920" y="5012537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B2CAF27-BAA6-8F4B-2D13-38A6D2231A7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12280" y="497689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09B322B-9414-69DD-EEB3-C03FAB24D927}"/>
                  </a:ext>
                </a:extLst>
              </p14:cNvPr>
              <p14:cNvContentPartPr/>
              <p14:nvPr/>
            </p14:nvContentPartPr>
            <p14:xfrm>
              <a:off x="5235960" y="5005697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09B322B-9414-69DD-EEB3-C03FAB24D92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00320" y="496969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4F79BA7-8BC3-EE99-7294-0B7C7554D5D9}"/>
                  </a:ext>
                </a:extLst>
              </p14:cNvPr>
              <p14:cNvContentPartPr/>
              <p14:nvPr/>
            </p14:nvContentPartPr>
            <p14:xfrm>
              <a:off x="6692520" y="5962577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4F79BA7-8BC3-EE99-7294-0B7C7554D5D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56520" y="592657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119F18C-4EE8-D1B7-B7D6-039309F2E5CC}"/>
                  </a:ext>
                </a:extLst>
              </p14:cNvPr>
              <p14:cNvContentPartPr/>
              <p14:nvPr/>
            </p14:nvContentPartPr>
            <p14:xfrm>
              <a:off x="7681440" y="4570457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119F18C-4EE8-D1B7-B7D6-039309F2E5C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45440" y="4534817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947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31 at 9.18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26" y="0"/>
            <a:ext cx="5743202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C5D790C-86C3-D54C-B434-2BEB70AFA2D9}"/>
              </a:ext>
            </a:extLst>
          </p:cNvPr>
          <p:cNvGrpSpPr/>
          <p:nvPr/>
        </p:nvGrpSpPr>
        <p:grpSpPr>
          <a:xfrm>
            <a:off x="3949740" y="4392458"/>
            <a:ext cx="291240" cy="104760"/>
            <a:chOff x="3949740" y="4392458"/>
            <a:chExt cx="29124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5F30B2E-0440-6645-91AF-C5523D4734AC}"/>
                    </a:ext>
                  </a:extLst>
                </p14:cNvPr>
                <p14:cNvContentPartPr/>
                <p14:nvPr/>
              </p14:nvContentPartPr>
              <p14:xfrm>
                <a:off x="3964140" y="4392458"/>
                <a:ext cx="74520" cy="97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5F30B2E-0440-6645-91AF-C5523D4734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55500" y="4383458"/>
                  <a:ext cx="92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087907A-1135-134A-BCC3-240D2636369F}"/>
                    </a:ext>
                  </a:extLst>
                </p14:cNvPr>
                <p14:cNvContentPartPr/>
                <p14:nvPr/>
              </p14:nvContentPartPr>
              <p14:xfrm>
                <a:off x="4029300" y="4436378"/>
                <a:ext cx="10080" cy="17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087907A-1135-134A-BCC3-240D263636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20300" y="4427738"/>
                  <a:ext cx="27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402F938-5652-7648-BA83-A048D394FD31}"/>
                    </a:ext>
                  </a:extLst>
                </p14:cNvPr>
                <p14:cNvContentPartPr/>
                <p14:nvPr/>
              </p14:nvContentPartPr>
              <p14:xfrm>
                <a:off x="4154580" y="4445018"/>
                <a:ext cx="86400" cy="52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402F938-5652-7648-BA83-A048D394FD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45940" y="4436378"/>
                  <a:ext cx="104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CAAB736-B56E-284C-8B13-9EA27C7CF492}"/>
                    </a:ext>
                  </a:extLst>
                </p14:cNvPr>
                <p14:cNvContentPartPr/>
                <p14:nvPr/>
              </p14:nvContentPartPr>
              <p14:xfrm>
                <a:off x="3949740" y="4424498"/>
                <a:ext cx="66960" cy="39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CAAB736-B56E-284C-8B13-9EA27C7CF49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41100" y="4415498"/>
                  <a:ext cx="846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97626F-7312-644D-AEE7-6F95BE3D80D2}"/>
              </a:ext>
            </a:extLst>
          </p:cNvPr>
          <p:cNvGrpSpPr/>
          <p:nvPr/>
        </p:nvGrpSpPr>
        <p:grpSpPr>
          <a:xfrm>
            <a:off x="3947220" y="3529538"/>
            <a:ext cx="164520" cy="133920"/>
            <a:chOff x="3947220" y="3529538"/>
            <a:chExt cx="16452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FC7AD3C-ADC7-474C-A274-655BB1474950}"/>
                    </a:ext>
                  </a:extLst>
                </p14:cNvPr>
                <p14:cNvContentPartPr/>
                <p14:nvPr/>
              </p14:nvContentPartPr>
              <p14:xfrm>
                <a:off x="4023900" y="3529538"/>
                <a:ext cx="87840" cy="133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FC7AD3C-ADC7-474C-A274-655BB147495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15260" y="3520538"/>
                  <a:ext cx="105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987CAA2-70A1-9D45-8A4C-3FEB77DDBA23}"/>
                    </a:ext>
                  </a:extLst>
                </p14:cNvPr>
                <p14:cNvContentPartPr/>
                <p14:nvPr/>
              </p14:nvContentPartPr>
              <p14:xfrm>
                <a:off x="3967380" y="3560498"/>
                <a:ext cx="99000" cy="46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987CAA2-70A1-9D45-8A4C-3FEB77DDBA2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58380" y="3551498"/>
                  <a:ext cx="116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7A57A51-4E42-3544-B59D-15F2FA1ECEE3}"/>
                    </a:ext>
                  </a:extLst>
                </p14:cNvPr>
                <p14:cNvContentPartPr/>
                <p14:nvPr/>
              </p14:nvContentPartPr>
              <p14:xfrm>
                <a:off x="3947220" y="3539618"/>
                <a:ext cx="120960" cy="29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7A57A51-4E42-3544-B59D-15F2FA1ECEE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38220" y="3530978"/>
                  <a:ext cx="13860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24E4A6C-966B-4346-937D-62818722DEFE}"/>
                  </a:ext>
                </a:extLst>
              </p14:cNvPr>
              <p14:cNvContentPartPr/>
              <p14:nvPr/>
            </p14:nvContentPartPr>
            <p14:xfrm>
              <a:off x="4052340" y="3387698"/>
              <a:ext cx="54000" cy="70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24E4A6C-966B-4346-937D-62818722DEF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43340" y="3379058"/>
                <a:ext cx="716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276055F-A27D-6948-A5CB-FDB2BB247F2C}"/>
                  </a:ext>
                </a:extLst>
              </p14:cNvPr>
              <p14:cNvContentPartPr/>
              <p14:nvPr/>
            </p14:nvContentPartPr>
            <p14:xfrm>
              <a:off x="3486780" y="4802498"/>
              <a:ext cx="173880" cy="37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276055F-A27D-6948-A5CB-FDB2BB247F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77780" y="4793498"/>
                <a:ext cx="191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AC17097-1083-E248-A801-B92C5EEB5E2F}"/>
                  </a:ext>
                </a:extLst>
              </p14:cNvPr>
              <p14:cNvContentPartPr/>
              <p14:nvPr/>
            </p14:nvContentPartPr>
            <p14:xfrm>
              <a:off x="6568020" y="5539778"/>
              <a:ext cx="418320" cy="18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AC17097-1083-E248-A801-B92C5EEB5E2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05380" y="5476778"/>
                <a:ext cx="5439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57B81C2-C53A-DC4E-A90F-FC357BA9EE65}"/>
                  </a:ext>
                </a:extLst>
              </p14:cNvPr>
              <p14:cNvContentPartPr/>
              <p14:nvPr/>
            </p14:nvContentPartPr>
            <p14:xfrm>
              <a:off x="7501500" y="2043458"/>
              <a:ext cx="228240" cy="14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57B81C2-C53A-DC4E-A90F-FC357BA9EE6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38860" y="1980818"/>
                <a:ext cx="3538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CCD7CE6-A79E-19D8-5511-375AF17332BD}"/>
                  </a:ext>
                </a:extLst>
              </p14:cNvPr>
              <p14:cNvContentPartPr/>
              <p14:nvPr/>
            </p14:nvContentPartPr>
            <p14:xfrm>
              <a:off x="6026160" y="5932337"/>
              <a:ext cx="1363680" cy="388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CCD7CE6-A79E-19D8-5511-375AF17332B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63160" y="5869697"/>
                <a:ext cx="148932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86F01C0-C60A-F022-A6B4-388E7D37AB25}"/>
                  </a:ext>
                </a:extLst>
              </p14:cNvPr>
              <p14:cNvContentPartPr/>
              <p14:nvPr/>
            </p14:nvContentPartPr>
            <p14:xfrm>
              <a:off x="2897040" y="6055097"/>
              <a:ext cx="2954520" cy="439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86F01C0-C60A-F022-A6B4-388E7D37AB2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34040" y="5992457"/>
                <a:ext cx="308016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C4DB3A2-F4F6-BE19-C6E4-E44417208304}"/>
                  </a:ext>
                </a:extLst>
              </p14:cNvPr>
              <p14:cNvContentPartPr/>
              <p14:nvPr/>
            </p14:nvContentPartPr>
            <p14:xfrm>
              <a:off x="2298360" y="6064097"/>
              <a:ext cx="1387080" cy="344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C4DB3A2-F4F6-BE19-C6E4-E4441720830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35360" y="6001097"/>
                <a:ext cx="151272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524787E-41B2-7C1C-019E-4203684A1E78}"/>
                  </a:ext>
                </a:extLst>
              </p14:cNvPr>
              <p14:cNvContentPartPr/>
              <p14:nvPr/>
            </p14:nvContentPartPr>
            <p14:xfrm>
              <a:off x="3455040" y="6040697"/>
              <a:ext cx="2360160" cy="2660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524787E-41B2-7C1C-019E-4203684A1E7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92040" y="5978057"/>
                <a:ext cx="24858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6F0D1B0-68A4-1632-75E4-5E86BB8B8830}"/>
                  </a:ext>
                </a:extLst>
              </p14:cNvPr>
              <p14:cNvContentPartPr/>
              <p14:nvPr/>
            </p14:nvContentPartPr>
            <p14:xfrm>
              <a:off x="2791200" y="6522017"/>
              <a:ext cx="360" cy="106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6F0D1B0-68A4-1632-75E4-5E86BB8B883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28560" y="6459017"/>
                <a:ext cx="126000" cy="2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708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F72843-B015-1A40-8702-37B22C296F7B}"/>
                  </a:ext>
                </a:extLst>
              </p14:cNvPr>
              <p14:cNvContentPartPr/>
              <p14:nvPr/>
            </p14:nvContentPartPr>
            <p14:xfrm>
              <a:off x="4386060" y="5628698"/>
              <a:ext cx="128520" cy="13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F72843-B015-1A40-8702-37B22C296F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3420" y="5565698"/>
                <a:ext cx="2541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F65E15-FBB9-5B4A-8D4E-92B1AC70D123}"/>
                  </a:ext>
                </a:extLst>
              </p14:cNvPr>
              <p14:cNvContentPartPr/>
              <p14:nvPr/>
            </p14:nvContentPartPr>
            <p14:xfrm>
              <a:off x="4433220" y="5996618"/>
              <a:ext cx="32040" cy="27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F65E15-FBB9-5B4A-8D4E-92B1AC70D1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70220" y="5933618"/>
                <a:ext cx="1576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A717E72-6AC0-C040-969A-4992E7BC8539}"/>
                  </a:ext>
                </a:extLst>
              </p14:cNvPr>
              <p14:cNvContentPartPr/>
              <p14:nvPr/>
            </p14:nvContentPartPr>
            <p14:xfrm>
              <a:off x="2706300" y="6272378"/>
              <a:ext cx="154440" cy="123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A717E72-6AC0-C040-969A-4992E7BC85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3300" y="6209378"/>
                <a:ext cx="28008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11B25FD-39D3-6A47-962C-9FF1FBCE5DE3}"/>
                  </a:ext>
                </a:extLst>
              </p14:cNvPr>
              <p14:cNvContentPartPr/>
              <p14:nvPr/>
            </p14:nvContentPartPr>
            <p14:xfrm>
              <a:off x="3459420" y="5956658"/>
              <a:ext cx="75960" cy="67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11B25FD-39D3-6A47-962C-9FF1FBCE5DE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96420" y="5894018"/>
                <a:ext cx="2016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71B7A11-D62C-D841-9A6D-8D7CCD10D476}"/>
                  </a:ext>
                </a:extLst>
              </p14:cNvPr>
              <p14:cNvContentPartPr/>
              <p14:nvPr/>
            </p14:nvContentPartPr>
            <p14:xfrm>
              <a:off x="4428540" y="4168178"/>
              <a:ext cx="105840" cy="171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71B7A11-D62C-D841-9A6D-8D7CCD10D4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65900" y="4105538"/>
                <a:ext cx="23148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6AA1742-E004-D046-8866-A931A840F136}"/>
                  </a:ext>
                </a:extLst>
              </p14:cNvPr>
              <p14:cNvContentPartPr/>
              <p14:nvPr/>
            </p14:nvContentPartPr>
            <p14:xfrm>
              <a:off x="3089340" y="5081138"/>
              <a:ext cx="88200" cy="104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6AA1742-E004-D046-8866-A931A840F1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53700" y="5045138"/>
                <a:ext cx="1598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7C32E6-3261-CE49-8EFF-CB354802E401}"/>
                  </a:ext>
                </a:extLst>
              </p14:cNvPr>
              <p14:cNvContentPartPr/>
              <p14:nvPr/>
            </p14:nvContentPartPr>
            <p14:xfrm>
              <a:off x="5233860" y="6296858"/>
              <a:ext cx="62280" cy="66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7C32E6-3261-CE49-8EFF-CB354802E40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97860" y="6261218"/>
                <a:ext cx="133920" cy="13788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 descr="A diagram of a circuit&#10;&#10;Description automatically generated">
            <a:extLst>
              <a:ext uri="{FF2B5EF4-FFF2-40B4-BE49-F238E27FC236}">
                <a16:creationId xmlns:a16="http://schemas.microsoft.com/office/drawing/2014/main" id="{4D20D2CD-B38F-5D37-555B-8D5518613D5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0" y="1954978"/>
            <a:ext cx="4483100" cy="2298700"/>
          </a:xfrm>
          <a:prstGeom prst="rect">
            <a:avLst/>
          </a:prstGeom>
        </p:spPr>
      </p:pic>
      <p:pic>
        <p:nvPicPr>
          <p:cNvPr id="21" name="Picture 20" descr="A white sheet of paper with writing on it&#10;&#10;Description automatically generated">
            <a:extLst>
              <a:ext uri="{FF2B5EF4-FFF2-40B4-BE49-F238E27FC236}">
                <a16:creationId xmlns:a16="http://schemas.microsoft.com/office/drawing/2014/main" id="{A91F737A-1649-49AA-11F7-7BCA9710BDA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69958"/>
            <a:ext cx="4559300" cy="4025900"/>
          </a:xfrm>
          <a:prstGeom prst="rect">
            <a:avLst/>
          </a:prstGeom>
        </p:spPr>
      </p:pic>
      <p:sp>
        <p:nvSpPr>
          <p:cNvPr id="22" name="Rectangle 2">
            <a:extLst>
              <a:ext uri="{FF2B5EF4-FFF2-40B4-BE49-F238E27FC236}">
                <a16:creationId xmlns:a16="http://schemas.microsoft.com/office/drawing/2014/main" id="{53BFC7F0-063F-B679-847A-D4270AF260B4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kern="0" dirty="0"/>
              <a:t>The Buck-Boost ZVT Converter</a:t>
            </a:r>
            <a:br>
              <a:rPr lang="de-DE" sz="2800" kern="0" dirty="0"/>
            </a:br>
            <a:endParaRPr lang="en-US" sz="2800" kern="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C7CA17-2D03-9239-2121-161C64ABC689}"/>
              </a:ext>
            </a:extLst>
          </p:cNvPr>
          <p:cNvSpPr txBox="1"/>
          <p:nvPr/>
        </p:nvSpPr>
        <p:spPr>
          <a:xfrm>
            <a:off x="420300" y="109394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For t&lt;0, assume all devices are off</a:t>
            </a:r>
            <a:endParaRPr lang="en-US" sz="28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  <p:extLst>
      <p:ext uri="{BB962C8B-B14F-4D97-AF65-F5344CB8AC3E}">
        <p14:creationId xmlns:p14="http://schemas.microsoft.com/office/powerpoint/2010/main" val="314750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31 at 9.18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66" y="0"/>
            <a:ext cx="5830382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D010828-EC69-BF4C-B892-5C4C1C397202}"/>
              </a:ext>
            </a:extLst>
          </p:cNvPr>
          <p:cNvGrpSpPr/>
          <p:nvPr/>
        </p:nvGrpSpPr>
        <p:grpSpPr>
          <a:xfrm>
            <a:off x="5525460" y="1226978"/>
            <a:ext cx="527400" cy="266760"/>
            <a:chOff x="5525460" y="1226978"/>
            <a:chExt cx="52740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D044E18-0ABD-964A-97CB-7F76FE2A8E10}"/>
                    </a:ext>
                  </a:extLst>
                </p14:cNvPr>
                <p14:cNvContentPartPr/>
                <p14:nvPr/>
              </p14:nvContentPartPr>
              <p14:xfrm>
                <a:off x="5889780" y="1226978"/>
                <a:ext cx="17280" cy="133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D044E18-0ABD-964A-97CB-7F76FE2A8E1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54140" y="1190978"/>
                  <a:ext cx="88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9A12856-B0D3-DE4E-BEEF-3342B7417753}"/>
                    </a:ext>
                  </a:extLst>
                </p14:cNvPr>
                <p14:cNvContentPartPr/>
                <p14:nvPr/>
              </p14:nvContentPartPr>
              <p14:xfrm>
                <a:off x="5894460" y="1446938"/>
                <a:ext cx="91800" cy="46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9A12856-B0D3-DE4E-BEEF-3342B741775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58460" y="1410938"/>
                  <a:ext cx="163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342ED5E-A3A2-6246-A1F6-997D8C00F318}"/>
                    </a:ext>
                  </a:extLst>
                </p14:cNvPr>
                <p14:cNvContentPartPr/>
                <p14:nvPr/>
              </p14:nvContentPartPr>
              <p14:xfrm>
                <a:off x="5525460" y="1390418"/>
                <a:ext cx="181800" cy="20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342ED5E-A3A2-6246-A1F6-997D8C00F3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89820" y="1354778"/>
                  <a:ext cx="253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18D1A47-FF1D-E849-B957-C6B44239B14C}"/>
                    </a:ext>
                  </a:extLst>
                </p14:cNvPr>
                <p14:cNvContentPartPr/>
                <p14:nvPr/>
              </p14:nvContentPartPr>
              <p14:xfrm>
                <a:off x="5647140" y="1330658"/>
                <a:ext cx="405720" cy="137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18D1A47-FF1D-E849-B957-C6B44239B1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11140" y="1295018"/>
                  <a:ext cx="47736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E426EA-8ED8-C947-96B6-87333E30E874}"/>
              </a:ext>
            </a:extLst>
          </p:cNvPr>
          <p:cNvGrpSpPr/>
          <p:nvPr/>
        </p:nvGrpSpPr>
        <p:grpSpPr>
          <a:xfrm>
            <a:off x="5507100" y="1316978"/>
            <a:ext cx="681120" cy="174600"/>
            <a:chOff x="5507100" y="1316978"/>
            <a:chExt cx="68112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3B703C-6765-2842-9EFC-13E220340BF8}"/>
                    </a:ext>
                  </a:extLst>
                </p14:cNvPr>
                <p14:cNvContentPartPr/>
                <p14:nvPr/>
              </p14:nvContentPartPr>
              <p14:xfrm>
                <a:off x="5507100" y="1359458"/>
                <a:ext cx="681120" cy="132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83B703C-6765-2842-9EFC-13E220340BF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98460" y="1350458"/>
                  <a:ext cx="698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95CE8D-8C7B-EB40-878B-9FFDD66A4DBA}"/>
                    </a:ext>
                  </a:extLst>
                </p14:cNvPr>
                <p14:cNvContentPartPr/>
                <p14:nvPr/>
              </p14:nvContentPartPr>
              <p14:xfrm>
                <a:off x="5962500" y="1332098"/>
                <a:ext cx="90360" cy="52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95CE8D-8C7B-EB40-878B-9FFDD66A4DB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53860" y="1323458"/>
                  <a:ext cx="108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37B2053-F5CB-DB44-99F0-196D9A80F9CA}"/>
                    </a:ext>
                  </a:extLst>
                </p14:cNvPr>
                <p14:cNvContentPartPr/>
                <p14:nvPr/>
              </p14:nvContentPartPr>
              <p14:xfrm>
                <a:off x="5800140" y="1316978"/>
                <a:ext cx="40680" cy="136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37B2053-F5CB-DB44-99F0-196D9A80F9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91140" y="1308338"/>
                  <a:ext cx="58320" cy="15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147845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11172</TotalTime>
  <Words>126</Words>
  <Application>Microsoft Macintosh PowerPoint</Application>
  <PresentationFormat>On-screen Show (4:3)</PresentationFormat>
  <Paragraphs>47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Cambria Math</vt:lpstr>
      <vt:lpstr>Times New Roman</vt:lpstr>
      <vt:lpstr>Times New Roman Bold</vt:lpstr>
      <vt:lpstr>Default Design</vt:lpstr>
      <vt:lpstr>EEL 646 POWER ELECTRONICS II   Zero-Voltage Trasition (ZVT): Buck and Buck-Boost</vt:lpstr>
      <vt:lpstr>Agenda</vt:lpstr>
      <vt:lpstr>The Buck ZVT Converter </vt:lpstr>
      <vt:lpstr>PowerPoint Presentation</vt:lpstr>
      <vt:lpstr>PowerPoint Presentation</vt:lpstr>
      <vt:lpstr>The Buck-Boost ZVT Converter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Univ. of Central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s107</dc:creator>
  <cp:lastModifiedBy>Issa Batarseh</cp:lastModifiedBy>
  <cp:revision>233</cp:revision>
  <dcterms:created xsi:type="dcterms:W3CDTF">2003-04-07T19:14:00Z</dcterms:created>
  <dcterms:modified xsi:type="dcterms:W3CDTF">2024-02-01T13:37:08Z</dcterms:modified>
</cp:coreProperties>
</file>