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8" r:id="rId2"/>
    <p:sldId id="330" r:id="rId3"/>
    <p:sldId id="332" r:id="rId4"/>
    <p:sldId id="333" r:id="rId5"/>
    <p:sldId id="354" r:id="rId6"/>
    <p:sldId id="353" r:id="rId7"/>
    <p:sldId id="335" r:id="rId8"/>
    <p:sldId id="356" r:id="rId9"/>
    <p:sldId id="334" r:id="rId10"/>
    <p:sldId id="336" r:id="rId11"/>
    <p:sldId id="337" r:id="rId12"/>
    <p:sldId id="338" r:id="rId13"/>
    <p:sldId id="357" r:id="rId14"/>
    <p:sldId id="339" r:id="rId15"/>
    <p:sldId id="358" r:id="rId16"/>
    <p:sldId id="340" r:id="rId17"/>
    <p:sldId id="359" r:id="rId18"/>
    <p:sldId id="341" r:id="rId19"/>
    <p:sldId id="342" r:id="rId20"/>
    <p:sldId id="343" r:id="rId21"/>
    <p:sldId id="344" r:id="rId22"/>
    <p:sldId id="352" r:id="rId23"/>
    <p:sldId id="345" r:id="rId24"/>
    <p:sldId id="347" r:id="rId25"/>
    <p:sldId id="348" r:id="rId26"/>
    <p:sldId id="346" r:id="rId27"/>
    <p:sldId id="349" r:id="rId28"/>
    <p:sldId id="350" r:id="rId29"/>
    <p:sldId id="360" r:id="rId30"/>
    <p:sldId id="351" r:id="rId31"/>
    <p:sldId id="361" r:id="rId32"/>
    <p:sldId id="362" r:id="rId33"/>
    <p:sldId id="365" r:id="rId34"/>
    <p:sldId id="364" r:id="rId35"/>
    <p:sldId id="366" r:id="rId36"/>
    <p:sldId id="367" r:id="rId37"/>
    <p:sldId id="368" r:id="rId38"/>
    <p:sldId id="369" r:id="rId39"/>
    <p:sldId id="363" r:id="rId40"/>
  </p:sldIdLst>
  <p:sldSz cx="9144000" cy="6858000" type="screen4x3"/>
  <p:notesSz cx="7077075" cy="93821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5FF"/>
    <a:srgbClr val="003FBC"/>
    <a:srgbClr val="C1BC00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6" autoAdjust="0"/>
    <p:restoredTop sz="95918" autoAdjust="0"/>
  </p:normalViewPr>
  <p:slideViewPr>
    <p:cSldViewPr>
      <p:cViewPr varScale="1">
        <p:scale>
          <a:sx n="115" d="100"/>
          <a:sy n="115" d="100"/>
        </p:scale>
        <p:origin x="216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5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106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106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B580E015-9D99-420C-A960-FF16AB3B53D5}" type="datetime1">
              <a:rPr lang="en-US" smtClean="0"/>
              <a:pPr/>
              <a:t>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1391"/>
            <a:ext cx="3066733" cy="469106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911391"/>
            <a:ext cx="3066733" cy="469106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BFB78087-625E-46DF-906F-6D4A931B48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901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8:01.577"/>
    </inkml:context>
    <inkml:brush xml:id="br0">
      <inkml:brushProperty name="width" value="0.35" units="cm"/>
      <inkml:brushProperty name="height" value="0.35" units="cm"/>
      <inkml:brushProperty name="color" value="#FDFBF7"/>
    </inkml:brush>
  </inkml:definitions>
  <inkml:trace contextRef="#ctx0" brushRef="#br0">340 215 24575,'-22'-8'0,"-6"2"0,15 3 0,-3 2 0,-3-6 0,7 6 0,-14-7 0,14 7 0,-7-9 0,11 8 0,-4-4 0,4 6 0,-8-3 0,8-1 0,-5 0 0,-15-4 0,7-2 0,-8-1 0,13-1 0,9 5 0,3 0 0,1-2 0,3 1 0,6-5 0,-1 5 0,5-2 0,-7 4 0,3-4 0,-2 2 0,3 1 0,3 1 0,0 5 0,1-5 0,-2 5 0,-2-2 0,3 3 0,1 0 0,-1 0 0,3 0 0,-6 0 0,3 0 0,3 0 0,-5 0 0,8 6 0,-9-1 0,0 5 0,-1-4 0,-2 1 0,3 0 0,0 3 0,-4 0 0,0 1 0,0 2 0,-2 3 0,10 5 0,-9 0 0,6-1 0,-8-1 0,4 2 0,-3 0 0,3-1 0,-4-7 0,3 1 0,-2-3 0,2 1 0,-3-4 0,0 2 0,3-1 0,-2-1 0,2 5 0,-3-6 0,0 6 0,0-6 0,0 3 0,6 0 0,-5-2 0,5 1 0,-3 1 0,-2 1 0,5 2 0,-5-2 0,2 1 0,0-1 0,-3-1 0,3 3 0,3-2 0,-1-1 0,2 3 0,-4-2 0,0 2 0,-2-2 0,5-2 0,-6-2 0,9 3 0,1 6 0,1-3 0,1 2 0,-3-5 0,-1-2 0,5-2 0,-6-3 0,3 0 0,3 7 0,-5-5 0,5 7 0,-6-8 0,2 3 0,-1-3 0,2 2 0,-4-3 0,1 4 0,0 0 0,0 0 0,5 3 0,-3-6 0,-30-1 0,13-4 0,-26-2 0,27 3 0,0 0 0,-6-3 0,5 2 0,-8-2 0,9 3 0,-6 0 0,5 0 0,-2 0 0,-3 0 0,5 0 0,-5 0 0,6 0 0,-3-3 0,-1 2 0,-8-2 0,7 3 0,-4 0 0,0 0 0,7 0 0,-7 0 0,9 0 0,-3 0 0,-1 0 0,1 0 0,-3 0 0,5 0 0,-2 0 0,-3 0 0,5 0 0,-5 0 0,6 0 0,-3 0 0,-1 0 0,1 0 0,-3 0 0,5 0 0,-2 0 0,-3 0 0,5 0 0,-5 0 0,6-3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26.087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1 3487 24575,'22'-52'0,"-6"10"0,-8 16 0,-3 5 0,0-17 0,11-4 0,-14 7 0,17-25 0,-17 11 0,5-18 0,0-20 0,2 17 0,1-19 0,10 11-311,-18 27 0,0 0 311,19-33 0,-16 28 0,-1 0 0,5-25 0,5-9 0,4 1 0,-8 8 0,13-9 0,-22 12 0,6-1 0,-7 1 0,0 0 0,0 0 0,0 0-60,0 11 60,0-9 0,0 21 0,0 2 0,6 3 0,-5 9 620,5-12-620,-6 18 62,0-13-62,0 30 0,0-19 0,6 4 0,-4 9 0,3-13 0,-5 16 0,0-6 0,0 6 0,0-16 0,0 13 0,0-38 0,8 29 0,-6-12 0,6 8 0,-8 19 0,0-19 0,0 5 0,0 8 0,0-13 0,0 25 0,0-7 0,0 2 0,0 2 0,0-11 0,0-1 0,0 4 0,0-8 0,0 15 0,0-9 0,3 10 0,-2-11 0,5 11 0,-5-5 0,2 1 0,-3-3 0,0 1 0,0-4 0,0 12 0,0-12 0,0 16 0,3-7 0,-2 10 0,2-1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27.14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1 24575,'3'14'0,"0"-1"0,-3-3 0,0-3 0,0 3 0,0-3 0,0 2 0,0-1 0,0 2 0,0-4 0,0 4 0,-3-2 0,3 2 0,-4-4 0,4 4 0,0-2 0,0 1 0,0-2 0,0 3 0,-3-3 0,3 0 0,-3-4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39.8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24575,'17'0'0,"-4"0"0,-3 0 0,-3 0 0,3 0 0,-3 3 0,3-2 0,-3 2 0,9 1 0,-7 0 0,6 1 0,-8 1 0,0-5 0,-3 2 0,-1-3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46.3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0 281 24575,'21'0'0,"-4"0"0,1 8 0,-9-3 0,7 4 0,-6-3 0,-2-2 0,1 0 0,1 5 0,-2-8 0,1 8 0,-2-5 0,0 3 0,0 0 0,-1-1 0,1 1 0,0 0 0,0 3 0,-3-3 0,-1 3 0,-3-3 0,0 2 0,-7 2 0,3 0 0,-6-2 0,6-2 0,22-21 0,-7 9 0,15-20 0,-16 17 0,0-5 0,-3 3 0,3-4 0,-3 3 0,2-2 0,-1 6 0,-1-3 0,-1 3 0,-6 0 0,3 0 0,0 0 0,1 1 0,3-1 0,0-3 0,-1 2 0,1-2 0,0 3 0,0 1 0,-3-1 0,2 0 0,-6 0 0,3-9 0,-3 4 0,0-8 0,0 7 0,0 2 0,0-8 0,0 10 0,0-7 0,0 6 0,0 2 0,0-1 0,0 2 0,-3 0 0,-1 0 0,-2 0 0,-1 0 0,0 0 0,0 3 0,0 1 0,0 3 0,0 0 0,-3-3 0,3 3 0,-3-3 0,-17 3 0,15 0 0,-16-3 0,22-1 0,-1 0 0,-3 1 0,2 3 0,-11 0 0,1-4 0,-3 3 0,1-3 0,7 4 0,2 0 0,1 0 0,3 0 0,-3 0 0,3 0 0,-3 0 0,3 3 0,3 0 0,1 4 0,3 3 0,0-3 0,0 3 0,0-3 0,0 3 0,0 0 0,6 4 0,-4-4 0,7 3 0,-9-5 0,7 10 0,-3-6 0,5 14 0,1-11 0,-4 5 0,8-1 0,-6 14 0,4-13 0,-1 17 0,-7-28 0,3 9 0,-7-10 0,6 2 0,-5-7 0,2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47.67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190 30 24575,'-14'0'0,"-20"-6"0,23 4 0,-26-8 0,28 9 0,-7-3 0,6 4 0,3 0 0,-3-3 0,3 2 0,-3-2 0,2 3 0,-1 0 0,5 0 0,1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50.99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505 1 24575,'-4'14'0,"1"-1"0,-3-3 0,5 6 0,-9-4 0,4 24 0,1-24 0,-6 36 0,9-33 0,-18 44 0,17-38 0,-15 27 0,17-33 0,-3 11 0,1-11 0,2 1 0,-5-3 0,5 4 0,-5-5 0,2 3 0,-3-8 0,3 0 0,-2 0 0,2 0 0,-2-4 0,-1 0 0,21-3 0,-1-4 0,14 3 0,-1-3 0,-11 1 0,5 2 0,-1-6 0,-7 6 0,7-3 0,-12 1 0,12-6 0,-10 4 0,7-3 0,-9 8 0,3-3 0,-3 2 0,3-5 0,-3 5 0,-1-5 0,1 2 0,0-2 0,0 2 0,-1-2 0,1 2 0,0-6 0,-3-1 0,5-2 0,-8 2 0,8-2 0,-11 6 0,1-6 0,-6 5 0,0-2 0,1 6 0,-1 1 0,0 0 0,0 2 0,-3-2 0,2 3 0,-4-3 0,-5 3 0,5-3 0,-13 3 0,16 0 0,-7 0 0,9 0 0,-9 0 0,7 0 0,-16 0 0,13 0 0,-14 0 0,5 0 0,-6 4 0,6 3 0,-5-2 0,5 5 0,-6-5 0,9 0 0,-19-1 0,16-4 0,-11 3 0,15-2 0,4 2 0,3-3 0,-1 0 0,-2 6 0,2-5 0,-2 8 0,-1-8 0,1 5 0,-1-5 0,3 2 0,-2 0 0,3-2 0,-1 5 0,4-3 0,4 4 0,3 0 0,0 3 0,0 0 0,0 1 0,4 8 0,0-7 0,4 4 0,-1-3 0,0-6 0,-1 0 0,4 2 0,-2-7 0,4 10 0,-4-8 0,11 7 0,-7-4 0,29 19 0,-25-15 0,36 16 0,-40-16 0,20 8 0,-4 2 0,-11-6 0,10-4 0,-20-11 0,0 0 0,2 0 0,-1 3 0,2-2 0,-4 2 0,4 0 0,-2-2 0,2 5 0,-1-2 0,2 5 0,-1-1 0,9 3 0,-7-1 0,5-5 0,-5 4 0,-4-8 0,2 2 0,-3-3 0,2 0 0,-1 3 0,2-2 0,-4 2 0,4-3 0,-2 0 0,1 0 0,1 3 0,-2-2 0,1 2 0,1 3 0,1-5 0,-1 8 0,0-8 0,-3 2 0,3 0 0,-3-2 0,3 2 0,-3 0 0,2-3 0,2 9 0,-1-7 0,3 4 0,-5-3 0,2-2 0,-4 5 0,1-6 0,0 3 0,0 0 0,-1-2 0,1 2 0,3-3 0,-3 3 0,3 1 0,-6 0 0,-1-1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0:40.7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227 76 24575,'-11'-11'0,"1"4"0,3 4 0,-3 0 0,3 2 0,-6-2 0,5 0 0,-2 0 0,3-4 0,-3 3 0,3 1 0,-3 0 0,3 2 0,0-5 0,0 5 0,0-2 0,1 3 0,-1 0 0,-3 0 0,2 0 0,-2 0 0,3 0 0,-3 0 0,0-6 0,-1 4 0,4-4 0,4 6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0:42.8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275 1 24575,'-14'0'0,"3"0"0,2 0 0,2 0 0,-3 0 0,2 0 0,-2 0 0,3 0 0,-2 0 0,1 0 0,-2 0 0,3 0 0,-3 0 0,3 0 0,-3 0 0,3 0 0,-3 0 0,2 0 0,-2 0 0,4 0 0,-4 0 0,2 0 0,-2 0 0,3 0 0,-3 0 0,3 0 0,-3 0 0,3 0 0,-3 0 0,3 0 0,0 0 0,4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0:47.4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130 15 24575,'-6'-8'0,"-1"2"0,0 6 0,0 0 0,-3 0 0,2 0 0,-1 0 0,2 0 0,-3 0 0,2 0 0,-2 0 0,3 0 0,-2 0 0,1 0 0,-2 0 0,6 0 0,1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0:49.4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2:41.216"/>
    </inkml:context>
    <inkml:brush xml:id="br0">
      <inkml:brushProperty name="width" value="0.2" units="cm"/>
      <inkml:brushProperty name="height" value="0.2" units="cm"/>
      <inkml:brushProperty name="color" value="#FCFAF6"/>
    </inkml:brush>
  </inkml:definitions>
  <inkml:trace contextRef="#ctx0" brushRef="#br0">0 0 24575,'20'14'0,"-4"-3"0,-6-3 0,-4-3 0,4 1 0,-4-1 0,2-2 0,0 2 0,-2-2 0,2 2 0,-3-2 0,0 2 0,1-2 0,-1 2 0,1 1 0,-1-1 0,3 3 0,-2-2 0,2 2 0,-3-3 0,3 3 0,-2-2 0,2 2 0,-3-3 0,1 1 0,-1-1 0,0 1 0,1-1 0,-3 3 0,-1-2 0,1 2 0,0-3 0,2 0 0,0 3 0,1-7 0,2 1 0,-5-10 0,2 2 0,-5-2 0,0 3 0,-2-3 0,1 2 0,-1-2 0,2 2 0,0-2 0,-3 0 0,3-1 0,-5 2 0,4 3 0,-1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37.7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24575,'0'0'0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2:43.463"/>
    </inkml:context>
    <inkml:brush xml:id="br0">
      <inkml:brushProperty name="width" value="0.2" units="cm"/>
      <inkml:brushProperty name="height" value="0.2" units="cm"/>
      <inkml:brushProperty name="color" value="#FCFAF6"/>
    </inkml:brush>
  </inkml:definitions>
  <inkml:trace contextRef="#ctx0" brushRef="#br0">0 0 24575,'0'0'0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2:46.559"/>
    </inkml:context>
    <inkml:brush xml:id="br0">
      <inkml:brushProperty name="width" value="0.2" units="cm"/>
      <inkml:brushProperty name="height" value="0.2" units="cm"/>
      <inkml:brushProperty name="color" value="#FCFAF6"/>
    </inkml:brush>
  </inkml:definitions>
  <inkml:trace contextRef="#ctx0" brushRef="#br0">0 359 24575,'0'-17'0,"0"1"0,0 11 0,0-3 0,0 2 0,0-2 0,0 2 0,0-1 0,0 0 0,0 0 0,0 1 0,0-7 0,3 4 0,-3-12 0,3 9 0,-3-9 0,4-5 0,-3 7 0,4-10 0,-3 17 0,-1-9 0,4 9 0,-5-1 0,3 2 0,-3 5 0,0-2 0,0 3 0,0-3 0,0 2 0,0-2 0,0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02.126"/>
    </inkml:context>
    <inkml:brush xml:id="br0">
      <inkml:brushProperty name="width" value="0.2" units="cm"/>
      <inkml:brushProperty name="height" value="0.2" units="cm"/>
      <inkml:brushProperty name="color" value="#FCFAF6"/>
    </inkml:brush>
  </inkml:definitions>
  <inkml:trace contextRef="#ctx0" brushRef="#br0">1734 119 24575,'-5'-17'0,"1"6"0,-6 7 0,-12-1 0,2-3 0,-20 2 0,7-5 0,0 10 0,-6-4 0,-4-1 0,-1 5 0,-16-10 0,6 9 0,10-10 0,4 11 0,9-6 0,-2 3 0,0 2 0,2-2 0,-9 4 0,19 0 0,-27 0 0,29 0 0,-7 0 0,5 0 0,9 0 0,-1 0 0,2 0 0,3 0 0,-1 0 0,-6 0 0,8 0 0,-6 0 0,1 0 0,4 0 0,-12 0 0,11 0 0,-12 0 0,9 0 0,-9 0 0,9 0 0,-8 0 0,8 0 0,-18 0 0,18 0 0,-26 0 0,26 0 0,-18 0 0,14 3 0,-1-2 0,-13 2 0,16-1 0,-16-1 0,13 5 0,-5-2 0,1 0 0,-1-1 0,0 3 0,5-4 0,4 4 0,-2-6 0,8 0 0,-9 3 0,10-3 0,-2 3 0,3-3 0,-1 0 0,-6 0 0,4 0 0,-4 0 0,4 0 0,2 0 0,-2 0 0,0 0 0,2 0 0,-2 0 0,0 2 0,-1-1 0,-2 1 0,3-2 0,0 3 0,3-3 0,-3 5 0,2-2 0,-5 0 0,5 2 0,-2-5 0,3 5 0,-1-2 0,1 0 0,-3 2 0,2-2 0,-2 2 0,0 1 0,-1-1 0,1 1 0,0-1 0,2-2 0,1-1 0,-1 1 0,-1-3 0,0 5 0,0-2 0,3 3 0,2-1 0,2 1 0,0-1 0,2 0 0,4 3 0,7-4 0,13 5 0,-7-5 0,29 1 0,-18-3 0,21 3 0,-9 6 0,19 2 0,3-2 0,19-5 0,-9-6 0,7 0 0,-17 0 0,17 0 0,-16 0 0,6 5 0,-17-3 0,6 9 0,-16-10 0,7 5 0,-9 3 0,-13-7 0,0 8 0,-17-10 0,1 0 0,-2 0 0,-5 0 0,1 0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35.59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64 24575,'6'3'0,"1"-1"0,-1-2 0,2 0 0,-2 0 0,1 0 0,2 0 0,-1 0 0,2 0 0,-3 0 0,3 0 0,-2 0 0,3 0 0,-3 0 0,3 0 0,-3 0 0,0 0 0,7 7 0,-7-6 0,4 3 0,-4-4 0,-2-3 0,2 3 0,5 0 0,-4 0 0,21 0 0,-16 0 0,25 0 0,-28 0 0,18 0 0,-19 0 0,6 0 0,-8 0 0,0-2 0,-8-1 0,2-3 0,-7 1 0,5-1 0,-5 1 0,2-3 0,-3 2 0,1-2 0,-1 2 0,1 1 0,-1-1 0,1 1 0,-1-1 0,1 6 0,4 0 0,2 5 0,4 1 0,3 2 0,-2-2 0,-1 2 0,-2-1 0,-3-1 0,0 2 0,0-2 0,0 1 0,-3 2 0,0-1 0,-2 0 0,-1-5 0,1 2 0,-1-2 0,3 2 0,-2 1 0,5 2 0,-5-2 0,4 1 0,-1-1 0,-1-1 0,0 1 0,0-3 0,1-1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36.78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24575,'0'6'0,"0"-1"0,0 0 0,0 3 0,0-2 0,0 2 0,0-3 0,0 3 0,0-2 0,0 5 0,0-3 0,0 0 0,0 0 0,0-2 0,0 1 0,0-1 0,0 2 0,0-2 0,0 1 0,0 0 0,0 0 0,0-1 0,0 2 0,0-2 0,0 1 0,0-1 0,0 2 0,0-2 0,0 1 0,0-4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38.97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17 24575,'5'0'0,"1"0"0,-1-2 0,3 1 0,-2-1 0,4-1 0,-4 0 0,4 0 0,-4 1 0,2 2 0,0 0 0,-2 0 0,2 0 0,0 2 0,-2-1 0,2 4 0,-3-5 0,0 3 0,1-1 0,-1 4 0,1 0 0,-1-1 0,0 0 0,1-2 0,-1 0 0,3 4 0,-2-3 0,2 3 0,-3-1 0,1-1 0,-1 1 0,1-1 0,-3 0 0,-1 3 0,-2 1 0,0-1 0,0 2 0,0-4 0,0 2 0,0-2 0,0-1 0,0 3 0,0-2 0,0 2 0,0-1 0,0 0 0,0 0 0,-5 1 0,4-2 0,-6 2 0,4-3 0,-3 1 0,-2-1 0,2-2 0,-2 0 0,0-3 0,2 2 0,-2 1 0,3 0 0,-3-1 0,2-2 0,-2 0 0,2 0 0,-2 0 0,2 0 0,1 0 0,2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41.1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56 24575,'26'-6'0,"-5"1"0,-13 5 0,1 0 0,-1 0 0,2 0 0,-1 0 0,15 0 0,-9 0 0,14 0 0,-3 0 0,-7 0 0,11 0 0,-14 0 0,6 0 0,-7 0 0,0 0 0,-7 0 0,0 0 0,0 0 0,-2-2 0,-6-1 0,0-1 0,-6 2 0,-2-3 0,-5 4 0,3-6 0,-3 6 0,8-4 0,-1 5 0,1-5 0,-1 4 0,1-4 0,-1 2 0,6 2 0,3 2 0,3 4 0,2 1 0,-3-1 0,0 1 0,1-1 0,2 0 0,-5 1 0,2-1 0,-5 1 0,0-1 0,0 3 0,0-2 0,-5 4 0,2-4 0,-3 2 0,1-3 0,2 1 0,-2 2 0,-1-5 0,1 4 0,2-4 0,-2 3 0,4-3 0,-1-1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43.02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 0 24575,'-6'6'0,"1"-1"0,5 1 0,0 6 0,0-4 0,0 4 0,-2-6 0,1 1 0,-1-1 0,2 5 0,0-3 0,0 1 0,0-2 0,0-1 0,0 2 0,0-2 0,0 1 0,2-1 0,1-1 0,3-2 0,1 2 0,-1-2 0,2 0 0,-2-1 0,-1-2 0,0 0 0,3 0 0,-2 0 0,2 0 0,-3 0 0,3 0 0,-2 0 0,5-2 0,2-2 0,-4 1 0,6-3 0,-9 6 0,2-3 0,-2 1 0,-1-1 0,0-3 0,-2 1 0,0-3 0,-3 2 0,0-2 0,0 2 0,0-2 0,-3 2 0,0-2 0,-2 5 0,-1-2 0,1 5 0,-3-3 0,2 3 0,-2 0 0,0-2 0,4 1 0,0-1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45.22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60 17 24575,'-5'3'0,"-3"-3"0,2 0 0,-4-8 0,1 7 0,-2-6 0,5 6 0,1-1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46.28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24575,'5'2'0,"-2"1"0,2 2 0,-2 1 0,3-1 0,-3 3 0,-1 1 0,0-1 0,-1 7 0,1-8 0,2 13 0,-4-10 0,4 10 0,0-8 0,-2 1 0,2-2 0,-4-3 0,0 0 0,0 3 0,0-5 0,3 1 0,-3-6 0,5-2 0,-4-2 0,1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16.2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24575,'0'10'0,"0"18"0,0 7 0,0 29 0,0 3 0,0 11 0,0-23 0,0 18 0,0-18 0,0 12 0,0-3 0,0-29 0,0 2 0,0-25 0,0 4 0,0-6 0,0-6 0,0 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3:48.30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24575,'8'0'0,"-2"0"0,2 0 0,-3 0 0,3 0 0,1 5 0,1-2 0,-1 3 0,-1-1 0,-3-2 0,1 0 0,1 4 0,-1-6 0,2 6 0,0-4 0,-2 0 0,4 2 0,-4-2 0,2 2 0,-3 1 0,1-1 0,-1 1 0,1-1 0,-1 0 0,3 1 0,-2-1 0,2 1 0,-5-1 0,2 1 0,-2-1 0,2 0 0,0 1 0,3-1 0,-2 1 0,4-1 0,-4-2 0,2-3 0,-2-3 0,-1-3 0,-2-1 0,0 0 0,-3 0 0,0 1 0,0-2 0,0 2 0,0-2 0,0 3 0,0-3 0,0 2 0,0-2 0,0 2 0,0-2 0,0 2 0,0-2 0,0 3 0,0-3 0,0 4 0,0-1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33.8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1140 0 24575,'-26'0'0,"3"0"0,7 0 0,4 0 0,-2 0 0,-1 0 0,8 0 0,-6 0 0,1 0 0,2 0 0,-6 0 0,8 0 0,-3 0 0,-2 0 0,1 0 0,-9 0 0,9 0 0,-8 0 0,-6 0 0,2 0 0,-16 0 0,7 0 0,4 0 0,-9 0 0,19 0 0,-12 0 0,0 0 0,7 0 0,-12 0 0,18 0 0,0 0 0,8 0 0,1 0 0,1 0 0,-3 0 0,3 0 0,-1 0 0,-1 0 0,1 0 0,1 0 0,-2 0 0,1 0 0,1 0 0,-3 0 0,3 0 0,-1 3 0,-1-3 0,-1 3 0,-1-3 0,1 0 0,3 0 0,-2 0 0,1 0 0,-2 0 0,-4 0 0,5 2 0,-6-1 0,5 1 0,3-2 0,-7 3 0,7-2 0,-11 2 0,9 0 0,-11-3 0,9 5 0,-4-2 0,8 3 0,-2-3 0,1 1 0,1-3 0,-3 1 0,3 1 0,-1-3 0,-1 5 0,4-2 0,-2 3 0,-3-1 0,2 0 0,1 1 0,-2 2 0,9-2 0,-4 4 0,5-2 0,0 1 0,0 1 0,0-2 0,0 8 0,0-6 0,0 5 0,9 7 0,-2-10 0,14 14 0,-5-16 0,1 0 0,13 2 0,7 3 0,16-8 0,10 10 0,9-16 0,20 12-611,-5-12 611,-36 3 0,0-1 0,41-3 0,-7 0 0,8 0 0,-11 0 0,1 0 0,-18 0 0,-5 0 0,-18 0 0,-14 0 0,11 0 0,-25 0 611,11 0-611,-17 0 0,0 0 0,2 0 0,0 0 0,3 0 0,-5 0 0,2 0 0,-34 0 0,-7 0 0,-32 0 0,-27 0 0,2 0-492,37 0 0,-2 0 450,-7 0 1,0 0 41,6 0 0,-1 0 0,-7 1 0,0-2-77,8-4 0,4-2 77,-24-1 0,13-5 0,33 8 0,-11 0 0,20 4 983,-4-4-908,10 5 88,7-2-163,-1 1 0,-4-1 0,-1 2 0,1 0 0,3 0 0,-2 0 0,1 0 0,-2 0 0,0 0 0,5 0 0,-4 0 0,1 0 0,-2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36.1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24575,'13'36'0,"-4"-7"0,-6-8 0,-3 5 0,10 7 0,-8 0 0,7 6 0,-9 3 0,0 12 0,0-1 0,0 7 0,0-6 0,4-10 0,-4 14 0,4-32 0,-4 23 0,0-30 0,0 20 0,0-25 0,0 16 0,0-21 0,0 4 0,0-5 0,0 0 0,0 5 0,0-4 0,2 4 0,-1-5 0,1 1 0,0 1 0,-1-1 0,1-1 0,-2 2 0,0-1 0,0 1 0,0-1 0,0 1 0,0-2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37.8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24575,'0'54'0,"0"-2"0,0-24 0,0 11 0,0-25 0,0 24 0,3-18 0,-2 5 0,2-4 0,4-4 0,-6 4 0,6-4 0,-7-1 0,0-5 0,2-3 0,-1 7 0,1-8 0,-2 6 0,0-5 0,3 0 0,-3 5 0,5-4 0,-2 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41.3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407 805 24575,'-26'-5'0,"5"4"0,13-6 0,3 6 0,-5-4 0,3 2 0,-6-2 0,5-3 0,-1 2 0,1-2 0,3 2 0,-3-2 0,2 2 0,-2-4 0,2 4 0,-2-5 0,2 3 0,-2-1 0,5 1 0,-2 0 0,5 0 0,-5-1 0,-1-1 0,3 4 0,-5-4 0,8-1 0,-5-1 0,2 1 0,-3 3 0,1 0 0,2 0 0,-2-1 0,4-1 0,-4 1 0,5-2 0,-3 3 0,-2-5 0,4 6 0,-4-3 0,3 2 0,1-5 0,-1 3 0,-1-3 0,3 0 0,-5 6 0,4-13 0,-4 10 0,2-3 0,0 3 0,-2 4 0,1-12 0,1 10 0,0-7 0,1 5 0,1 1 0,-4-5 0,2 6 0,-3 0 0,3 0 0,1-1 0,0-2 0,-2 0 0,1 3 0,1-2 0,-1-6 0,-1 5 0,-2-6 0,3 11 0,1-2 0,-1-3 0,3 5 0,-5-7 0,4 2 0,-1 2 0,-3-4 0,1 5 0,-1-1 0,0-1 0,1-4 0,-2 2 0,0-1 0,0 5 0,3 3 0,-4-6 0,6 4 0,-4-3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46.6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 1 24575,'-10'72'0,"5"3"0,-1 17-984,0-7 834,5-35 0,0 1 150,-5 44 418,6-28-418,0 10 213,0-51-213,0 23 0,0-30 0,0 10 653,0-19-653,0 5 0,0-2 0,0-3 0,0 2 0,0-4 0,0 1 0,0 4 0,0-4 0,0 1 0,0-40 0,4 6 0,9-41 0,0 11 0,5-8 0,-7 8 0,5 3 0,-9 23 0,3 5 0,-10 8 0,0 5 0,0-3 0,0 3 0,0 4 0,2-5 0,-1 3 0,3-1 0,2 1 0,0 3 0,4-1 0,-1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47.8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149 1 24575,'-12'48'0,"7"-11"0,-5 3 0,6-7 0,3 18 0,-9-6 0,9 15 0,-7-25 0,7 14 0,-11-16 0,9-5 0,-6 2 0,6-18 0,3 3 0,-3-6 0,3-2 0,0 6 0,0-6 0,0 8 0,0-1 0,0-2 0,-4 17 0,3-10 0,-4 12 0,0 0 0,4-15 0,-4 22 0,5-28 0,-6 19 0,4-22 0,-4 22 0,6-17 0,-4 17 0,1 2 0,-1-13 0,2 11 0,2-23 0,0 1 0,-3 9 0,2-9 0,-2 8 0,3-7 0,0-2 0,-5 7 0,4-7 0,-4 5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50.8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2223 24575,'0'-26'0,"0"3"0,0 14 0,0-15 0,0 7 0,0-9 0,0-4 0,0 2 0,0-14 0,0 0 0,0 0 0,0-9 0,0-3 0,0 1 0,0-8 0,0 8 0,0-10 0,0 10 0,0 11 0,0-7 0,0 13 0,0-15 0,0 23 0,0-2 0,0 18 0,0-8 0,0 7 0,0-7 0,0 8 0,0-4 0,0 5 0,0 3 0,0-7 0,0 7 0,0-5 0,0 1 0,0 4 0,0-11 0,0 11 0,0-7 0,0 2 0,0 1 0,0-14 0,0 8 0,0-18 0,0 17 0,0-10 0,0 12 0,0-5 0,0 5 0,0-3 0,0 7 0,0-16 0,0 17 0,0-17 0,0 22 0,0-13 0,0 12 0,0-4 0,0-1 0,0 6 0,0-9 0,0 8 0,0-1 0,0-1 0,0 2 0,0-1 0,0-1 0,0 1 0,0 1 0,0-10 0,0 10 0,0-7 0,0 5 0,0 3 0,0-6 0,0 5 0,0-1 0,0-8 0,0 6 0,0-5 0,0 6 0,0 4 0,0-4 0,0 1 0,0 1 0,0-3 0,0 3 0,0-1 0,0-1 0,0 1 0,0 1 0,0-3 0,0 3 0,0-1 0,0-1 0,0 2 0,0-1 0,0-1 0,0 1 0,0 1 0,0-3 0,0 3 0,0-1 0,0-1 0,0 1 0,0 1 0,2-3 0,-1-2 0,1 1 0,-2-8 0,0 7 0,0-16 0,0 10 0,0-5 0,0 11 0,0 8 0,3-3 0,0-3 0,0-1 0,-1 1 0,3 1 0,-4 1 0,6 1 0,-6-2 0,1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58.21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57 0 24575,'-8'3'0,"2"2"0,4 4 0,2 6 0,-3 2 0,2-2 0,-3 4 0,4-9 0,-6 11 0,4-9 0,-7 8 0,5-8 0,1 1 0,0-3 0,3-3 0,-2 3 0,1 3 0,-1-3 0,2 2 0,0-4 0,0-2 0,0 2 0,0-3 0,0 5 0,0-3 0,2 6 0,8-3 0,-2-1 0,7-2 0,-9-5 0,1-2 0,-4 0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4:59.58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24575,'5'0'0,"0"0"0,3 0 0,-2 0 0,2 0 0,-3 0 0,3 0 0,-2 0 0,2 0 0,-2 0 0,6 0 0,-5 0 0,6 0 0,-5 0 0,-2 0 0,2 0 0,-3 0 0,3 0 0,-2 0 0,2 0 0,-3 0 0,3 0 0,-2 0 0,2 0 0,-3 0 0,3 0 0,-4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17.6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 1 24575,'11'0'0,"-2"0"0,-2 0 0,3 0 0,-3 0 0,6 6 0,4-1 0,-2 5 0,22 1 0,9 14 0,-2-10 0,6 11 0,-12-9 0,4 1 0,-1 1 0,-3-3 0,-20-8 0,-2 0 0,-6-1 0,0 0 0,1-1 0,-1 4 0,-4-2 0,1 2 0,0-4 0,-3 4 0,-1-2 0,0 1 0,-3-2 0,3 0 0,-3 0 0,6 2 0,-4-1 0,4 2 0,-6-4 0,0 1 0,0 9 0,0-7 0,0 7 0,0-6 0,0-3 0,0 3 0,0-3 0,-4 8 0,0-6 0,-4 7 0,1-9 0,-3 3 0,3-3 0,-6 3 0,2-3 0,-3 3 0,4-6 0,-3 2 0,5-3 0,-5-2 0,3 2 0,-1 0 0,-8-2 0,7 5 0,-8-6 0,7 3 0,-7-3 0,5 3 0,-2 1 0,-2 0 0,10-1 0,-10-3 0,9 0 0,-4 3 0,0-2 0,1 2 0,2-3 0,-2 0 0,3 3 0,-1-3 0,-2 3 0,5-3 0,-1 0 0,2 0 0,-21-11 0,7 4 0,-11-6 0,12 6 0,10 6 0,3-2 0,4 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5:03.04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82 0 24575,'0'6'0,"-2"1"0,1 2 0,-1-1 0,-3 2 0,1-1 0,-4-1 0,1 16 0,3-14 0,-5 14 0,7-18 0,-5 2 0,6 4 0,-3-4 0,3 4 0,-4-6 0,4 1 0,-6 2 0,6-1 0,-6 0 0,6-3 0,-1-2 0,2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5:05.17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129 3 24575,'7'-3'0,"2"3"0,-1 3 0,0 2 0,-3 1 0,1-1 0,-1 1 0,-2-1 0,2 3 0,-2-2 0,5 4 0,-2-4 0,2 4 0,-3-4 0,3 5 0,-2-5 0,2 1 0,-3-1 0,-2-1 0,0 1 0,-6-1 0,0-2 0,-2-1 0,-1-2 0,1 0 0,-3 0 0,2 0 0,-2 0 0,2 0 0,1 0 0,-1 0 0,1 0 0,-1 0 0,-2 0 0,2 0 0,-2 0 0,3 0 0,-1 0 0,-2 0 0,0 5 0,-1-3 0,-1 2 0,4-4 0,-2 0 0,3 0 0,-3 0 0,2 0 0,-2 0 0,2 0 0,-2 0 0,2 0 0,-2 0 0,3 0 0,-3 0 0,2 0 0,-2 0 0,2 0 0,3 0 0,1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5:07.16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19 1 24575,'0'8'0,"0"0"0,0-3 0,0 3 0,-3-2 0,3 2 0,-3-3 0,3 3 0,0 1 0,-2 1 0,1 1 0,-1-2 0,2-2 0,0 1 0,0-2 0,0 2 0,0-2 0,0 1 0,0 2 0,0-1 0,0 2 0,0-4 0,0 2 0,0-2 0,0 1 0,0-1 0,0 5 0,-4 2 0,4-3 0,-4 2 0,4-4 0,0-2 0,5 4 0,-1-4 0,4 0 0,-1-4 0,-1-2 0,2 0 0,-2 0 0,-1 2 0,0 1 0,1 0 0,-1 0 0,1-3 0,1 0 0,-1 0 0,2-3 0,-2 0 0,-3 0 0,-1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5:07.87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5:09.66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24575,'0'8'0,"0"0"0,0 5 0,0-4 0,0 5 0,0 1 0,0-6 0,0 12 0,0-12 0,0 4 0,0-1 0,0-4 0,0 12 0,0-13 0,0 5 0,0-6 0,0-1 0,0 1 0,0-1 0,0 0 0,0 1 0,0 2 0,0-2 0,0 2 0,0-3 0,0 3 0,0-2 0,0 2 0,0-3 0,3 0 0,0-2 0,2 0 0,1-3 0,-1 0 0,0-3 0,1 3 0,-1-3 0,1 3 0,-1 0 0,3 0 0,-2 0 0,2-2 0,-3-1 0,3 0 0,-2 0 0,2 3 0,-3 0 0,3 0 0,-2 0 0,2 0 0,-3 0 0,3 0 0,-2 0 0,2 0 0,-3 0 0,-2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5:36.2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 13 24575,'29'0'0,"1"0"0,-20 0 0,5 0 0,-2 0 0,-3 0 0,10 0 0,-13 0 0,5 0 0,-1 0 0,-5 0 0,7 0 0,-5 0 0,1 0 0,1 0 0,1 0 0,-2 3 0,1-3 0,-2 3 0,0-3 0,5 0 0,-40 0 0,23-3 0,-33 3 0,32-3 0,-8 0 0,6 0 0,-6-1 0,5 1 0,2 3 0,-9 0 0,8 0 0,-6 0 0,2 0 0,5 0 0,-7 0 0,0 0 0,0 0 0,-2 0 0,6 3 0,1-3 0,-2 3 0,3-3 0,-6 2 0,5-1 0,-3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9:33.3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625 17 24575,'-27'-9'0,"4"2"0,18 7 0,-8 0 0,3 0 0,-5 0 0,4 0 0,-5 0 0,6 0 0,-5 0 0,2 3 0,1-2 0,-9 2 0,12-3 0,-4 0 0,5 0 0,-1 2 0,-4-1 0,4 1 0,-1-2 0,-1 0 0,5 0 0,-7 0 0,4 0 0,1 0 0,-3 0 0,3 0 0,-1 0 0,-1 0 0,1 0 0,1 0 0,-10 0 0,10 0 0,-7 0 0,5 0 0,3 0 0,-6 0 0,5 0 0,-1 0 0,-1 0 0,1 0 0,1 0 0,-5 3 0,6-3 0,-3 3 0,-3-3 0,6 2 0,-6 1 0,3 0 0,3-1 0,-6-2 0,5 0 0,-1 0 0,-1 3 0,1-3 0,1 3 0,0-3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6:02.43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302 0 24575,'-12'23'0,"0"-3"0,7 5 0,-3 3 0,-3 0 0,0 11 0,2-20 0,-1 21 0,-4-7 0,7 0 0,-5-7 0,6 12 0,2-16 0,-11 27 0,10-30 0,-5 10 0,8-17 0,-1 4 0,3-5 0,-3 0 0,3-1 0,0-1 0,0 1 0,0-2 0,-2 1 0,-8-4 0,0-2 0,-4-3 0,6 0 0,-7 0 0,7 0 0,-7 0 0,7 0 0,2 0 0,-7-3 0,9-5 0,-1-1 0,6-2 0,1-2 0,-2 7 0,5-7 0,-4 7 0,4-5 0,-5 0 0,2 2 0,-1-1 0,1 0 0,-2 3 0,0-6 0,0 5 0,0-1 0,0-1 0,3 1 0,-3 1 0,5-3 0,-4 3 0,1-1 0,-2-1 0,0 1 0,0 1 0,0-3 0,0 3 0,0-1 0,0-1 0,0 1 0,0 1 0,0-2 0,0 1 0,0 0 0,0-1 0,0 2 0,0-1 0,0-1 0,0 1 0,0 1 0,0-3 0,0 3 0,0-1 0,0-1 0,0 2 0,0-3 0,0 2 0,0-1 0,0 1 0,0 1 0,0-7 0,0 7 0,3-4 0,0 4 0,2 1 0,-2-3 0,-1 2 0,1-3 0,-3 2 0,3 35 0,-3-18 0,-5 28 0,4-23 0,-7-3 0,8 10 0,-5-13 0,4 8 0,-4-2 0,4-3 0,-2 3 0,3-6 0,0 2 0,0 4 0,-5-1 0,4-2 0,-4 5 0,2-5 0,3 6 0,-5-8 0,4 0 0,-1 5 0,-1-6 0,3 8 0,-3-7 0,-2 3 0,4-3 0,-4 3 0,3-3 0,1 1 0,-1 1 0,2-2 0,0 5 0,-3-4 0,3 2 0,7-35 0,-2 15 0,5-29 0,-8 28 0,-2-3 0,0 6 0,3-4 0,0 1 0,0-2 0,-1 6 0,-2-7 0,0 6 0,0-3 0,0-1 0,0 5 0,0-7 0,0 4 0,0 1 0,0-3 0,0 3 0,0-1 0,0-1 0,0 2 0,0-1 0,0-1 0,0 1 0,0 1 0,0-3 0,3 3 0,-3-1 0,3-1 0,0-4 0,-2 7 0,2-2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6:06.0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1 176 24575,'26'3'0,"-3"2"0,-15-4 0,2 1 0,-1 0 0,-1 2 0,2-1 0,-1-1 0,-1-2 0,2 0 0,-1 0 0,4 0 0,-4 0 0,1 0 0,0 0 0,-3-3 0,6 0 0,-5 0 0,0-2 0,5 0 0,-4-1 0,2-2 0,-1 2 0,-1 1 0,-1-1 0,2-1 0,-1 0 0,1-3 0,-1 4 0,-1-2 0,0 3 0,-2-3 0,1 2 0,1-5 0,-2 5 0,4-4 0,-6 4 0,6-5 0,-9 5 0,6-2 0,-2 1 0,-1 0 0,6-3 0,-4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56:11.0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19.59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65 24575,'7'0'0,"3"0"0,1 0 0,-1 0 0,9 0 0,10 5 0,1-3 0,20 9 0,-9-9 0,12 4 0,-18-6 0,13 0 0,-30 0 0,13 0 0,-21 0 0,0 0 0,-3 0 0,3 0 0,0 0 0,1 0 0,7 0 0,-9 0 0,7 0 0,-9-3 0,-3-1 0,-4-3 0,-7-3 0,-1 2 0,-2-1 0,3 2 0,1 0 0,-4-3 0,2 2 0,-2-2 0,3 4 0,6 5 0,2 4 0,6 8 0,3-1 0,-3 3 0,3-5 0,0 2 0,-3-4 0,6 4 0,-5-2 0,1 1 0,-2-2 0,0 0 0,-3 0 0,-1-1 0,-3 1 0,0 3 0,-3 0 0,-1 1 0,-3-1 0,0-3 0,0-1 0,0 1 0,0 0 0,1 0 0,-4 2 0,5-1 0,-4 2 0,2-4 0,3 1 0,-6 0 0,7 0 0,-1-4 0,1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06.44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24575,'14'0'0,"1"3"0,-9 0 0,4 5 0,-4-2 0,2 1 0,0-3 0,-2 0 0,2-1 0,-3 3 0,1-1 0,-1 1 0,3-1 0,-5-2 0,2-1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09.55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55 24575,'15'-9'0,"-3"4"0,-6 0 0,-3 2 0,1-2 0,-3-1 0,4 1 0,-5-1 0,3 1 0,-3-1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17.3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674 6 24575,'-17'0'0,"1"0"0,11 0 0,-3 0 0,2 0 0,-2 0 0,3 0 0,-3-3 0,2 3 0,-2-3 0,2 3 0,-2 0 0,2 0 0,-2 0 0,3 0 0,-3 0 0,2 0 0,-2 0 0,2 0 0,-2 0 0,2 0 0,-2 0 0,3 0 0,-3 0 0,2 0 0,-2 0 0,2 0 0,-1 0 0,0 0 0,0 0 0,1 0 0,-2 0 0,2 0 0,-2 0 0,3 0 0,-8 0 0,6 0 0,-6 0 0,5 0 0,2 0 0,-2 0 0,2 0 0,-1 0 0,0 0 0,0 0 0,1 0 0,-2 0 0,2 0 0,-2 0 0,3 0 0,-3 0 0,2 0 0,-2 0 0,2 0 0,1 0 0,-1 0 0,1 0 0,-3 3 0,-1-3 0,-2 8 0,3-7 0,-2 6 0,3-6 0,-1 3 0,3-3 0,-1 1 0,-1 1 0,-7 4 0,2-1 0,-1 1 0,5-2 0,-5-4 0,6 4 0,-8-2 0,9 2 0,-5 0 0,5-2 0,-4 0 0,1-1 0,-1 1 0,1 0 0,1 0 0,3-3 0,-3 2 0,2 1 0,0 0 0,4-1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22.17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2889 117 24575,'-21'-3'0,"1"-5"0,12 7 0,-1-4 0,-6 5 0,6 0 0,-12 0 0,9 0 0,-9 0 0,4 0 0,-13 0 0,-12 0 0,-12 0 0,-9 0 0,1 0 0,8 0 0,-6 0 0,7 0 0,-1 0 0,-6 0 0,24 0 0,-22 0 0,23 0 0,-16 0 0,0 0 0,6 0 0,3 0 0,-7 0 0,14-4 0,-17 2 0,10-2 0,14 4 0,-2 0 0,14 0 0,-6 0 0,5 0 0,-13-5 0,11 4 0,-7-4 0,13 5 0,-2 0 0,7 0 0,-4 0 0,-1-3 0,6 2 0,-13-2 0,-4-7 0,7 8 0,-7-7 0,2 9 0,10-3 0,-17 3 0,19-3 0,-3 3 0,2 0 0,5 0 0,-4-2 0,-1 1 0,2-1 0,-1 2 0,-3 0 0,6 0 0,-6 0 0,5 0 0,-1 0 0,1 0 0,-7 0 0,5 0 0,-10 0 0,7 0 0,-7-4 0,-6 4 0,7-4 0,-20 4 0,25 0 0,-25 0 0,11-9 0,0 7 0,-11-12 0,20 12 0,-7-2 0,-5 4 0,12 0 0,-7 0 0,-4 0 0,11 0 0,-7 0 0,5 0 0,9 0 0,-8 0 0,10 0 0,-10 0 0,10 0 0,-6 0 0,1 0 0,3 0 0,-9 0 0,11 0 0,-10 0 0,11 0 0,-5 0 0,-1 0 0,8 0 0,-13 0 0,13 0 0,-8 0 0,6 0 0,-2 0 0,3 0 0,-7 0 0,7 0 0,-12 0 0,11 0 0,-12 0 0,11 0 0,-5 0 0,2 0 0,3 0 0,-3 0 0,1 0 0,4 0 0,-4 0 0,4 0 0,2 0 0,-2 0 0,2 0 0,-2 0 0,2 0 0,-4 0 0,1 0 0,1 0 0,0 0 0,3 0 0,-3 0 0,2 0 0,-5 0 0,3 0 0,-1 0 0,-1 0 0,1 0 0,1 0 0,0 0 0,2 0 0,-1 0 0,0 0 0,0 0 0,1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28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24575,'15'8'0,"-5"0"0,-8-2 0,-4-1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38.87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961 61 24575,'-3'-6'0,"0"3"0,-2-2 0,-1 5 0,-2-3 0,2 1 0,-2 1 0,0-4 0,2 2 0,-2 0 0,3 1 0,-1-1 0,-6 3 0,4-3 0,-4 1 0,-1 1 0,6-1 0,-6 2 0,5 0 0,0-3 0,-1 2 0,-1-1 0,-6-3 0,6 4 0,-6-4 0,11 5 0,-3 0 0,2 0 0,-2 0 0,2 0 0,-1 0 0,0 0 0,0 0 0,1 0 0,1 0 0,-1 0 0,1 0 0,-1 0 0,1 0 0,-3 0 0,2 0 0,-2 0 0,-5 0 0,6 0 0,-6 0 0,7 0 0,-6 0 0,4 0 0,-7 3 0,9-3 0,-2 3 0,0-3 0,-5 0 0,1 0 0,-4 2 0,0-1 0,4 3 0,-3-3 0,6 1 0,-1 3 0,1-4 0,1 7 0,-3-8 0,3 5 0,-1-4 0,-15 6 0,-2-2 0,1 4 0,3-2 0,14-1 0,2-3 0,-2 2 0,2-5 0,-2 7 0,2-5 0,-9 9 0,8-10 0,-6 8 0,0-5 0,4 4 0,-5-4 0,7 4 0,1-5 0,-2 2 0,0 3 0,-1-2 0,1-1 0,3 0 0,-3-2 0,2 5 0,-5 0 0,5 1 0,-2-1 0,3-3 0,-1 3 0,-2 3 0,2-2 0,-2 1 0,5-2 0,-2-2 0,2 2 0,-2-3 0,2 0 0,-2 1 0,4-1 0,-4 1 0,5 1 0,-8 2 0,5-1 0,-3 3 0,1-3 0,5 0 0,-5 0 0,4-2 0,-1-1 0,4 3 0,-1 0 0,6 3 0,-6-3 0,4 3 0,-5-5 0,0 2 0,3-3 0,-3 3 0,3 0 0,-3 1 0,0 1 0,0-4 0,0 2 0,0-3 0,0 3 0,0-2 0,0 2 0,0-3 0,0 3 0,0-2 0,0 2 0,0-3 0,0 3 0,0-2 0,0 2 0,0-3 0,0 3 0,0-4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40.82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 1 24575,'-3'5'0,"3"1"0,3-1 0,2 1 0,1 1 0,-1-1 0,3 5 0,-4-5 0,5 4 0,-5-4 0,1 2 0,0 0 0,1 0 0,0 0 0,1 0 0,3 5 0,-4-4 0,4 5 0,-5-4 0,12 8 0,-6-5 0,4 4 0,-5-6 0,-7-5 0,3 1 0,1 1 0,-6-2 0,9 4 0,-7-1 0,5-1 0,-5 3 0,0-5 0,-1 1 0,5 6 0,-3-6 0,5 8 0,-9-6 0,5-1 0,-4 0 0,1-3 0,-2 3 0,3-2 0,-3 2 0,3-3 0,-3 3 0,0-2 0,0 2 0,0-3 0,0 3 0,0-2 0,0 2 0,0-3 0,0 3 0,0-2 0,0 2 0,0-2 0,0 1 0,0-1 0,0 2 0,0-2 0,0 1 0,0-1 0,0 2 0,0-2 0,0 1 0,0-1 0,0 2 0,0-2 0,-3 2 0,3-5 0,-3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44.6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6 24575,'5'0'0,"3"0"0,-2-3 0,4 3 0,-1-3 0,1 3 0,-1 0 0,6 0 0,-8 0 0,6 0 0,-5 0 0,-2 0 0,1 0 0,-1 0 0,6 0 0,-4 0 0,4 0 0,-4 0 0,-2 0 0,2 0 0,-3 0 0,3 0 0,-2 0 0,2 0 0,-5 0 0,-1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45.9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24575,'5'0'0,"3"0"0,-2 0 0,2 0 0,4 0 0,-2 0 0,3 0 0,2 0 0,-5 0 0,5 0 0,1 3 0,-4-2 0,1 2 0,-5-3 0,-2 0 0,1 0 0,-1 0 0,5 3 0,-3-3 0,0 3 0,3-1 0,-5 1 0,1 0 0,1 2 0,6-5 0,-2 5 0,8-1 0,-3-1 0,-5 0 0,-3-3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08:48.19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79 118 24575,'-8'-3'0,"0"3"0,2-3 0,-2 3 0,2 0 0,-4 3 0,4 0 0,0 2 0,4 1 0,-3 1 0,4-1 0,-4 2 0,5-2 0,0-1 0,-3 8 0,2-6 0,-2 13 0,3-13 0,0 6 0,0-8 0,0 0 0,0 3 0,0-2 0,0 2 0,0 0 0,0-2 0,2 4 0,1-1 0,2-1 0,1 0 0,-1-3 0,1 1 0,-1-1 0,3 3 0,-2-5 0,2 2 0,0-2 0,5-3 0,-4 3 0,4-3 0,-5 0 0,-2 0 0,2 0 0,-3 0 0,1 0 0,1-3 0,-1 0 0,2-2 0,-2-3 0,1 2 0,-3-2 0,3 0 0,-3-5 0,-1 3 0,3-5 0,-6 9 0,3-2 0,-1 0 0,1 2 0,0-2 0,2 0 0,-4-5 0,3 0 0,-3 0 0,1 3 0,-2 4 0,0-2 0,0 2 0,0-2 0,3 0 0,-3-1 0,3-1 0,-3 2 0,0-1 0,0-1 0,0 4 0,0-2 0,0 2 0,0 1 0,0-1 0,0 1 0,0-1 0,0 1 0,0-3 0,-3-1 0,0 1 0,-5 0 0,2 5 0,-4 0 0,4 3 0,-2 0 0,3 0 0,-3 0 0,2 3 0,-2 0 0,2 2 0,3 1 0,-2-1 0,2 0 0,-2 1 0,-1-1 0,1 1 0,2-1 0,-2 0 0,4 1 0,-4-1 0,2 1 0,-2-1 0,-1 1 0,3-1 0,-2 0 0,5 1 0,-8 2 0,7-2 0,-4 1 0,5-1 0,-2-1 0,1 3 0,-1-2 0,2 2 0,-3-3 0,-1 8 0,-1-8 0,-4 7 0,3-9 0,0 0 0,4-1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20.8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206 14 24575,'-7'-6'0,"0"2"0,0 1 0,-3 3 0,0 0 0,-1 0 0,1 0 0,3 0 0,-3 0 0,3 0 0,-3 0 0,3 0 0,-9 0 0,7 0 0,-10 3 0,12-3 0,-3 6 0,3-2 0,0 3 0,0 3 0,3-3 0,1 3 0,-3 0 0,5 0 0,-5 1 0,6-1 0,0-4 0,0 4 0,0-2 0,0 1 0,0-2 0,0 3 0,0-3 0,0 3 0,0-3 0,0 3 0,0-3 0,3 3 0,0-3 0,5 9 0,-1-7 0,1 6 0,-1-8 0,-1 3 0,1-3 0,0 0 0,0-1 0,-1-2 0,4 6 0,-2-6 0,4 5 0,-4-8 0,5 2 0,-6 0 0,0-2 0,-4 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6.75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12 24575,'6'0'0,"-1"0"0,1 0 0,1 0 0,-1 0 0,5 0 0,-3 0 0,3 0 0,-3 0 0,3 0 0,-5 0 0,1 0 0,-1 0 0,2 0 0,-2-3 0,1 3 0,-1-3 0,2 3 0,-2 0 0,4-2 0,-2 1 0,1-1 0,-1 2 0,-3 0 0,3 0 0,-2 0 0,-3 0 0,-14 3 0,4 0 0,-9 1 0,8-2 0,2-2 0,-2 0 0,3 0 0,-3 0 0,2 0 0,-2 0 0,3 0 0,-3 0 0,2 0 0,-2 0 0,2 0 0,-2 0 0,2 0 0,1 0 0,2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7.5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11 24575,'5'-5'0,"-2"2"0,-1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7.91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24575,'0'0'0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8.39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6 24575,'8'0'0,"-2"-3"0,-1 2 0,-2-1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8.8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24575,'5'0'0,"1"0"0,-1 0 0,0 0 0,-2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9.21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24575,'5'0'0,"3"0"0,5 0 0,22 0 0,-18 0 0,10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9.57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24575,'5'0'0,"1"0"0,2 0 0,-2 0 0,4 0 0,3 0 0,13 0 0,-12 0 0,5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09.87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24575,'8'0'0,"2"0"0,-6 0 0,1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10.2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24575,'3'0'0,"-1"0"0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14.28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3 24575,'6'-1'0,"-1"-1"0,1 5 0,1-3 0,-1 0 0,5 0 0,-3 0 0,0 0 0,3 2 0,-3-1 0,0 1 0,3-2 0,2 0 0,-3 2 0,9-1 0,-9 1 0,3-2 0,-3 0 0,-4 0 0,2 0 0,5 0 0,-6 0 0,6 0 0,-8 0 0,3 0 0,-2 0 0,2 0 0,-3 0 0,3 0 0,-2 0 0,2 0 0,-3 0 0,-2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22.8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200 1 24575,'-14'6'0,"7"1"0,-2 3 0,4 6 0,-3 6 0,3-1 0,-5-2 0,-4 12 0,-1 4 0,2-3 0,1-2 0,8-19 0,-3 0 0,1 1 0,2-1 0,-4 8 0,1-4 0,-1 5 0,4-7 0,1-2 0,3-1 0,-4 6 0,3-7 0,-6 9 0,6-7 0,-5 2 0,2-2 0,1 2 0,-1-6 0,4 3 0,0-3 0,0 3 0,0-3 0,-3 3 0,3-3 0,-3 2 0,3-4 0,0 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15.49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24575,'3'6'0,"-3"-1"0,3 0 0,-3 1 0,0-1 0,0 3 0,0-2 0,0 4 0,0-4 0,0 2 0,0-2 0,0 1 0,0-1 0,0 2 0,0-2 0,0 1 0,0-1 0,0 2 0,0 5 0,0-6 0,0 6 0,0-8 0,0 3 0,0-2 0,0 2 0,0-3 0,0 3 0,0-2 0,0 2 0,0-3 0,0 3 0,0-2 0,0 2 0,0-3 0,0 3 0,0-2 0,0 2 0,0-3 0,0 8 0,0-6 0,0 6 0,0-5 0,0-2 0,0 2 0,0-3 0,0 3 0,0-2 0,0 2 0,0-3 0,0 3 0,-3-2 0,3-1 0,-3-2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16.7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24575,'8'0'0,"-2"0"0,4 3 0,-1-3 0,-1 3 0,0-3 0,-3 0 0,3 0 0,-2 2 0,2-1 0,-2 1 0,1-2 0,-1 0 0,2 0 0,-2 0 0,-1 0 0,0 0 0,1 0 0,-1 0 0,1 0 0,1 0 0,-1 0 0,2 0 0,-2-3 0,-3 3 0,-1-3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18.27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6 24575,'5'0'0,"1"0"0,-1 0 0,3 0 0,0 0 0,1 0 0,1 0 0,-4 0 0,2 0 0,-3 0 0,3 0 0,-2 0 0,2 0 0,-3 0 0,3 0 0,-2 0 0,2 0 0,0 0 0,-2 0 0,2 0 0,-3 0 0,0 0 0,3 0 0,-2 0 0,5 0 0,-3 0 0,3 0 0,-3 0 0,2 0 0,-4 0 0,2 0 0,-2 0 0,1 0 0,-1-3 0,0 3 0,-4-3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21.25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105 15 24575,'-6'-3'0,"1"0"0,-3 3 0,2-2 0,-2-1 0,2 0 0,1 2 0,-1 2 0,1 4 0,-1-2 0,1 5 0,-1-2 0,1 2 0,-1-3 0,1 0 0,-1 1 0,3-1 0,-2 1 0,5 1 0,-3-1 0,3 2 0,0-2 0,0 1 0,3 2 0,0-1 0,2 0 0,0-5 0,1 2 0,-1-2 0,1 2 0,-1-2 0,0 0 0,1-6 0,-1 0 0,1-2 0,-1-1 0,1-2 0,-3 2 0,-1-2 0,-2 0 0,2 2 0,-1-2 0,1 3 0,-2-3 0,0 0 0,0-1 0,3 1 0,-3 3 0,3-1 0,-3 1 0,0-1 0,2 1 0,4 4 0,-3 1 0,2 6 0,-5 2 0,0 0 0,0 1 0,0 1 0,0-2 0,0 1 0,2-2 0,-1 6 0,4-3 0,-5 3 0,3-3 0,-3-1 0,0 6 0,6 2 0,-4 5 0,7-5 0,-9-4 0,3-3 0,-3-4 0,0 9 0,0-8 0,0 6 0,0-8 0,0 3 0,0-2 0,0 2 0,0-3 0,-3 1 0,3-1 0,-5 1 0,2-1 0,-3 0 0,1-2 0,-1 0 0,1-3 0,-1 0 0,-2 0 0,2 0 0,-2 0 0,3 0 0,-3 0 0,2 0 0,-2-3 0,2 0 0,1-2 0,-1 2 0,3 0 0,1 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28.0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1017 475 24575,'3'26'0,"0"4"0,-3-20 0,0 10 0,0-8 0,0 8 0,0-8 0,0 9 0,0-9 0,0 8 0,0 6 0,0-7 0,-4 11 0,3-13 0,-2 4 0,3-6 0,-3 5 0,2-11 0,-5 4 0,6-2 0,-3-5 0,3 4 0,0-2 0,-7 18 0,3-12 0,-4 9 0,5-15 0,1 0 0,-1 0 0,0 3 0,-3 4 0,3-5 0,-3 3 0,0-8 0,1 0 0,-3 3 0,2-23 0,0 5 0,4-17 0,2-2 0,-5 0 0,4-4 0,-4-16 0,-12 5 0,8-10 0,-13 3 0,11 9 0,6 14 0,-17-14 0,16 26 0,-15-17 0,15 16 0,-3 0 0,4 4 0,-3-2 0,5 8 0,-1-6 0,-3 5 0,5 2 0,-7-5 0,5 3 0,-4-3 0,3 3 0,-1 0 0,1 0 0,-1 2 0,-2-5 0,2 5 0,1-2 0,0 0 0,2 0 0,0-1 0,-5-4 0,7 4 0,-4-2 0,1-15 0,2 13 0,-2-19 0,4 22 0,0-2 0,0 4 0,0-1 0,0-9 0,0 8 0,0-5 0,0 2 0,0 6 0,0-6 0,0 5 0,0-1 0,2-2 0,-1 3 0,-4-2 0,-3 3 0,-5 2 0,-5-1 0,-1-1 0,-4 2 0,-10-1 0,12 6 0,-11-4 0,13 4 0,-5-4 0,-8 4 0,6 0 0,-7 0 0,0 5 0,12-1 0,-29 6 0,34-6 0,-19 4 0,24-7 0,-2 3 0,0-1 0,0 3 0,-4-3 0,2 2 0,-2-5 0,6 5 0,1-4 0,0 4 0,-3 0 0,0 1 0,-2-1 0,2 0 0,0-4 0,2 1 0,-1 3 0,4-1 0,-5 3 0,5-1 0,-4 2 0,6-2 0,-3 1 0,4 4 0,0-2 0,0 27 0,20 3 0,9 18 0,15-14 0,8-2 0,-22-27 0,5 6 0,-22-20 0,3 4 0,-2-4 0,-5 0 0,9-5 0,-8 4 0,5-4 0,-1 2 0,-5 3 0,7-3 0,-5 3 0,1-2 0,1-1 0,-2 0 0,1 0 0,1-2 0,-2 4 0,1-4 0,-1 5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31.0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24575,'33'6'0,"-8"2"0,-6-1 0,-11-3 0,4 2 0,-4-6 0,-2 2 0,2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3:32.7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290 15 24575,'-37'-7'0,"10"3"0,7 1 0,10 3 0,-10 0 0,8 0 0,-4 0 0,0 0 0,4 0 0,-4 0 0,8 0 0,0 0 0,-2 0 0,3 0 0,-8 0 0,8 0 0,-3 0 0,-1 0 0,5 0 0,-7 0 0,4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18.28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25.4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31.71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24.32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16 24575,'0'6'0,"0"1"0,0 0 0,0 9 0,0-7 0,0 7 0,6-7 0,-5-1 0,8 2 0,-8-4 0,5 1 0,-2 3 0,2 0 0,1-2 0,0 1 0,0-8 0,2 2 0,-1-3 0,2 0 0,-4 0 0,4 0 0,-2-3 0,2-1 0,-7-3 0,0 0 0,-3 0 0,0-3 0,0 3 0,0-3 0,0 3 0,0-3 0,0 2 0,0-1 0,-3 2 0,2-3 0,-5-1 0,3 1 0,-4-3 0,0 5 0,0 1 0,0 4 0,0 6 0,3-2 0,1 2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18.285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0 24575,'0'0'0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25.4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31.71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0 24575,'0'0'0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3:31:31.713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0 0 24575,'0'0'0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6:08:35.377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0 24575,'0'0'0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6:08:42.8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25.64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88 1 24575,'-6'0'0,"-4"0"0,2 0 0,-2 0 0,3 3 0,0 3 0,-3 5 0,6 2 0,-2-2 0,6-1 0,0-4 0,4 10 0,0-7 0,4 7 0,1-6 0,-1-3 0,2 3 0,-1-6 0,-1 2 0,2-2 0,-3 2 0,-4 1 0,0 0 0,-3 0 0,0 2 0,0-1 0,0 2 0,0-4 0,-3 1 0,-1 0 0,-2 0 0,-1 0 0,-3-1 0,-1-2 0,0 2 0,-1-5 0,1 8 0,-3-5 0,7 3 0,1-4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27.08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67 24575,'7'3'0,"0"-3"0,0 3 0,2-3 0,-1 0 0,2 0 0,-4 0 0,4 0 0,-2 0 0,4-3 0,-4-1 0,2-5 0,-3 1 0,-4-2 0,0 3 0,-6-3 0,-1 0 0,-5 2 0,1 5 0,-2 4 0,3 5 0,-3-6 0,3 3 0,-3 1 0,3-1 0,3 4 0,1 0 0,3 0 0,0 2 0,0-1 0,0 2 0,0-4 0,0 4 0,0-2 0,0 1 0,0-2 0,0 3 0,0-3 0,0 3 0,3 0 0,1-2 0,-1 1 0,4 1 0,-4-2 0,7-2 0,1 3 0,-1-7 0,3 4 0,-6-6 0,0 0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03.704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7514 1095 24575,'-61'-10'0,"-4"3"0,-13-16 0,11 9 0,-8-9 0,30 10 0,-27-2 0,28 5 0,-20 8 0,0-10 0,8 10 0,-19-19 0,31 18 0,-29-18 0,40 19 0,-28-5 0,31 3 0,-20 3 0,9-9 0,5 8 0,0-3 0,20 5 0,-12 0 0,-6 0 0,7 0 0,-21 0 0,24 0 0,-14 0 0,-1 0 0,18 0 0,-15 0 0,27 0 0,-28 5 0,25 0 0,-15 4 0,20-2 0,0 0 0,1 0 0,-1 2 0,3-1 0,1 2 0,3 6 0,0-4 0,0 13 0,0-10 0,0 11 0,6-11 0,-5 4 0,11-5 0,-4-1 0,2-2 0,3 2 0,-5-6 0,5 3 0,19 15 0,-13-14 0,22 14 0,-29-21 0,7 3 0,-9-3 0,1 3 0,2 0 0,3-4 0,-4 3 0,24 7 0,-24-4 0,36 9 0,-27-10 0,17 7 0,12 5 0,-6-3 0,8 7 0,-19-16 0,-8 4 0,-10-11 0,2 3 0,2-4 0,-10 0 0,9 0 0,-7 0 0,3 0 0,-1 0 0,1 0 0,5 0 0,-7 0 0,4 0 0,-9 0 0,8 0 0,-6 0 0,7 0 0,-9-3 0,0 2 0,6-5 0,-2 2 0,2 0 0,-3 1 0,6 3 0,25 0 0,14 0 0,35 0 0,-39-1 0,1 2-444,7 7 1,1 1 443,-1-4 0,0 1 0,-6 7 0,-2 0 0,38-4 0,-22-2 0,-24-7 0,-15 0 0,-22 0 0,4 0 887,4 0-887,22-21 0,3 10 0,12-29 0,-11 22 0,-2-19 0,-16 18 0,3-6 0,1 0 0,-13 11 0,11-10 0,-16 16 0,2-2 0,-4 3 0,-2 1 0,-1-4 0,-3 2 0,0-5 0,-6 2 0,1 1 0,-13-1 0,5 7 0,-12-8 0,10 7 0,-22-4 0,19 3 0,-31-1 0,3-11 0,-10 2 0,-8 1 0,23 5 0,-9 9 0,9-3 0,5 1 0,-12 2 0,1-16 0,-8 14 0,8-11 0,-13 14 0,22 0 0,-37 0 0,19 0 0,-19 0 0,19 0 0,-19 0 0,8 0 0,-11 0 0,11 0 0,-31 0-673,14 0 673,32 0 0,0 0 0,2 0 0,-1 0 0,-6 0 0,-2 0 0,0 0 0,-3 0-492,-14 0 0,-1 0 295,10 0 0,1 0 197,-11 0 0,1 0 0,10 0 0,-1 0-492,-20 0 0,-2 0 22,8 0 1,0 0 469,-14 0 0,-4 0 0,20 0 0,-3 0 0,3 0 0,-20 0 0,1 0 0,26 0 0,-2 0 0,4 0 0,-15 0 0,5 0 0,14 0 0,-1 0-492,-15 0 0,-1 0 316,16 0 0,-1 0 176,-15 0 0,1 0 0,15 0 0,1 0 0,-5 0 0,1 0 0,4 0 0,2 0-153,-1 0 1,0 0 152,5 0 0,2 0 0,0 0 0,0 0 0,6 0 0,1 0 0,-7 0 0,0 0 0,5 0 0,0 0 0,-4 0 0,-2 0 0,-4 0 0,-1 0 0,11 0 0,-3 0 0,-30 0 0,-1 0 0,23 0 0,1 0 0,-20 0 0,1 0 0,22 0 0,2 0 0,-6 0 0,1 0 0,10 0 0,0 0 0,-6 0 0,2 0 983,-35 0-906,14 0 906,31 0-111,-1-6 111,24 4-400,21-3 400,42 5-899,42 0-84,-14 0 0,5 0-492,0 0 0,3 0 0,20 0 0,4 0 0,-1 0 0,0 0 164,-29 0 0,1 0 0,0 0-49,28 0 0,0 0 377,0-4 0,-2-1-492,-10 0 0,-2-1 105,6-9 0,0 0 387,-11 8 0,0 1 0,5-4 0,0 2 0,1 7 0,-3 2-375,-13-1 1,-2 0 374,-2 0 0,-3 0 983,28 0-366,-24 0 366,-19 0 0,-10 0 0,-25 0 0,4 0 0,11 6-234,5 1-749,25 21 0,19-1 0,10 20-681,6-12 681,-3-1 0,-10-5 0,-33-19 0,1 8 0,-38-17 0,1 3 0,-43 0 0,-2 3 0,-12 4 0,-5 0 0,-44-1-492,28 3 0,-6-1 267,-7-5 1,-5-2-104,19 1 0,-3 2 0,-2-2 0,-5-1 0,-2-2 0,-2 1 0,-8 0 0,-2-1 0,-1-1 0,-4-1 0,0-1 0,1-1 0,5 1 0,2 0 0,-1 0 0,2 0 0,0 0 0,4 0 0,11 0 0,3 0 0,1 0-164,-24 0 0,2 0 449,10 0 0,4 0 534,14 0 1,5 0 393,-21 0 98,28 0 0,32 0 0,2 0 0,6 0 0,41 14 0,18-3 0,44 5-492,-37-11 1,3-2-984,10-3 0,3 0 59,17 0 1,4 0 104,-21 0 0,3 0 0,1 0 0,9 0 0,2 0 0,2 0 0,5 0 0,2 0 0,1 0 82,-23 0 0,2 0 0,0 0 0,-1 0-82,22 0 0,-1 0 0,0 0 0,4 0 0,-1 0 0,-2 0 0,-11 0 0,-3 0 0,0 0 0,-3 0 0,-2 0 0,-2 0 85,18 0 1,-6 0 242,-8 0 0,-7 0 983,11 0 0,-17 0 0,-50 0 0,-8 0 0,-2 0 0,9 4 0,-7-3 0,7 3 0,-56 16 0,8-15-625,-18 16 0,-7 2-1342,-27-9 943,17 7 0,-5 2-451,-4-7 0,-4-2 0,-10 2 0,-5 0 164,19-3 0,-3 1 0,2-1 0,10-2 0,1-1 0,-3 1 0,-14 0 0,-3 0 0,3 0 311,14-1 1,3 1 0,-2-2 16,-5-2 0,-2-1 0,3 2-492,-20 6 0,2 0 263,5-2 0,3-2 229,14 1 0,3-2 140,0-4 1,3-2-141,-31-3 0,4 0 0,11 0 983,11 0-190,3 0 190,28 0 0,8 0 0,15 0 0,50 4 0,2-3-478,57 3-505,-45-3 0,2-2-492,16 1 0,4 0 90,4 0 1,5 0 73,-16 0 0,3 0 0,1 0 0,-1 0 0,1 0 0,2 0 58,9 0 0,1 0 1,1 0-59,0 0 0,0 0 0,0 0 0,0 0 0,0 0 0,0 0 42,-1 0 1,0 0 0,0 0 285,-3 0 0,-1 0 0,-1 0-328,-5 0 0,-2 0 0,0 0 1,28 0 1,-3 0 461,-14 0 0,-6 0-135,-14 0 0,-3 0 491,-5 0 1,-5 0 491,1 0 0,-10 0 0,-26 0 0,-2 0 0,-1 0 0,9 0 0,-10 0-92,7 0-891,0 0 0,-4 0 0,13 0 0,8 0 0,-10 0 0,14 0 0,-16 0 0,18 0 0,-9 0 0,2 0 0,-15 0 0,-5 0 0,-1 0 0,8 0 0,14 0 0,31 0 0,17 0 0,-30 0 0,1 0 0,0 0 0,0 0 0,40 0 0,-2-7 0,-41 0 0,-7-5 0,-22 1 0,-5 1 0,1 1 0,-6 0 0,0-1 0,-3-1 0,3 0 0,-6 1 0,-1 1 0,-6 1 0,-10-3 0,-5 3 0,-21-9 0,9 6 0,-8-2 0,-12 2 0,-17 10 0,-14-13-438,25 4 0,0 1 438,-40-2 0,39-1 0,-1 0 0,6 7 0,0 0 0,1-2 0,-2-3 0,-5-3 0,1 0 0,-38 1-184,43 0 1,3 1 183,-18 3 0,14-5 0,14 7 0,18-5 0,-4 10 859,9-8-859,6 8 384,34 1-384,10 1 0,36 2 0,-4-3 0,1 0 0,-14-4 0,-4-9 0,-7-6 0,10-1 0,-17 3 0,14 5 0,-32 1 0,11 1 0,-15 0 0,-5 3 0,4 0 0,-4 0 0,2 1 0,-4-1 0,1 0 0,-3-3 0,-1 2 0,-3-2 0,0 0 0,0 3 0,0-6 0,0 2 0,0 0 0,3 2 0,-2-4 0,2 4 0,-3-4 0,-3 3 0,-10-2 0,-5 0 0,-21-9 0,-36-3 0,-9-7-492,16 7 0,-3 2 179,11 6 1,-1 2 312,-20-10 0,-3 1-492,5 7 0,-1 2 0,-15-3 0,-4 2 345,2-1 0,-2 2-181,26 7 0,0 1 0,-1-2 0,-4-5 0,0-2 0,-1 2 32,-3 7 0,-2 2 0,1-2 296,0-7 0,-1-2 0,2 4 0,3 8 0,1 4 0,0-1-328,4-3 0,1-1 0,0 1 0,3 3 0,1 0 0,0 0 321,-29 1 0,-1-2 7,31-1 0,-1-1 0,1-1 0,-25-5 0,1-2 0,-5 0 0,0-1 0,0-3 0,0 0 0,4 5 0,1 0-140,0-4 1,2-1 139,11 4 0,2 0 0,-1-3 0,3 0 491,13 4 1,2 2-413,6 2 1,4 2 903,-14-4 0,14-4 0,9 9 0,6-8 0,-2 6 0,25 4 0,-4-3-18,6 4-965,81-11 0,-1 8-492,0-10 0,8-2 0,4 9 0,1-1 475,2-6 1,3-2-312,-20 2 0,2-1 0,1 1 0,-2 4 0,0 2 0,1-2 89,-1-4 1,1-1 0,-1 2 238,1 4 0,0 2 0,-2-1-492,26-8 0,-3 1 210,-6 2 0,-2 2 282,-10 0 0,-5 0-54,-12 2 1,-5 1 53,27 1 983,-28-2-435,-11 4 435,-10 4 0,21 0 0,-20 0 0,8 0-107,1 0-876,13 0 0,15 0 0,11 0 0,0 0 0,1 0 0,-13 0 0,-2-11 0,-23 8 0,-8-12 0,-17 14 0,-6-5 0,-51 5 0,21-2 0,-62 3 0,26 0 0,7 0 0,-3 0-941,-43 0 941,27 0 0,-3 0-492,5-1 0,-1 2 220,-10 7 1,-2 2 271,1-5 0,0 2-492,-5 8 0,-2-1 24,1-7 0,-2-3 468,-6 1 0,2-1 0,15-4 0,2 0-239,1 0 1,6 0 238,-15 0 752,-6 0-752,49 0 983,-11 0-578,34 0 578,-4 0 0,8 3-224,1 1-759,12 8 0,0 0 0,10 4 0,-4-5 0,11-1 0,-1 2 0,32 8 0,5-1 0,34 12-492,-32-17 0,2 0 272,1-2 0,1 4 220,11 11 0,0 0 0,-6-19 0,-1 0 0,-5 13 0,1 1 0,8-11 0,1-3 0,-9 2 0,-1 0-260,-1 0 1,0-1 259,-7 0 0,-3-2 0,18-6 0,-24 6 0,-12-7 0,-24 0 983,3 3-582,-50-19 158,20 15-559,-33-19 0,4 19 0,0-9 0,-29 8 0,-12-12-608,-2-4 608,-1 7 0,4-12 0,10 22 0,29-7 0,-1 0 0,-44-1-492,20-5 0,0-1 336,24 9 0,1 0 156,-18-4 0,0 2-371,15 7 0,2 2 371,-2-1 0,-1 0 0,-5 0 0,3 0-203,-25 0 203,-17 8 0,28-6 0,-20 12 0,1-12 0,8 12 0,30-10 0,1 1 0,-20 10 540,-5 0-540,33-8 983,10-1-698,6-2 523,14-3-808,-4 3 233,9-4-233,-3 3 0,-3 1 0,1 2 0,-1-2 0,-2 3 0,2-6 0,-6 6 0,5-3 0,0 0 0,4-1 0,-3 0 0,5 0 0,-5 4 0,6 0 0,3 0 0,31 8 0,7-3 0,13 1 0,37 1 0,0-12-492,-27 3 0,4-1 213,13-4 1,2 0 278,-2 0 0,0 0 0,4 0 0,2 0-492,9 0 0,-1 0 0,-8 0 0,-1 0 461,-1 0 0,2 0 31,9 0 0,-1 0 0,-15 0 0,1 0 0,9 0 0,1 0 0,-5-5 0,-2 1 0,-5 4 0,1-2 0,9-11 0,0-1 0,-8 8 0,0-1-492,4-7 0,-1-1 406,-12 6 0,0 0 86,11-5 0,-2 0 0,-23 4 0,-1 1-285,19-2 1,-2 2 284,25-6 0,1 6 983,-27 0-978,18-21 978,-48 24-24,47-17 24,-56 20-637,21 2 382,-32-2-728,3 3 309,-5-3-309,-4 2 0,3-2 0,-3 3 0,1 0 0,8 0 0,-10 0 0,16 0 0,-13 0 0,4 0 0,-3 0 0,-6-3 0,3-1 0,9 4 0,11 4 0,26 23 0,-24-16 0,2 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28.79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205 172 24575,'-6'0'0,"-4"0"0,2 0 0,-2 0 0,3 0 0,-9 0 0,7 0 0,-7 0 0,0 4 0,4 0 0,-7 1 0,8 1 0,-2-6 0,2 6 0,-2-2 0,5 3 0,-1 0 0,5 0 0,0 2 0,1-1 0,3 2 0,0-4 0,0 4 0,0-2 0,0 1 0,0-2 0,4 9 0,3-4 0,3 14 0,0-14 0,-2 3 0,2-8 0,-3-3 0,3-1 0,0-3 0,-3 0 0,3 0 0,0-3 0,6-6 0,-7-2 0,3-22 0,-8 9 0,1-15 0,6 1 0,-2 17 0,1-15 0,-6 24 0,3-8 0,-6 6 0,2 4 0,-3-3 0,0 5 0,0-2 0,0-6 0,0 7 0,0-7 0,0 9 0,0-3 0,0 3 0,0-3 0,0 3 0,0 6 0,0 5 0,0 13 0,0-2 0,0 10 0,0-10 0,0 11 0,0-11 0,0 10 0,3-10 0,-2 11 0,2-11 0,3 4 0,-5-5 0,5 0 0,-6-1 0,3-2 0,-2-2 0,6 7 0,-3-4 0,1 5 0,6 1 0,-6-9 0,4 16 0,-3-16 0,-3 7 0,4-9 0,0 0 0,0-1 0,-1 1 0,1 0 0,-3-6 0,-1 1 0,-3-5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45.93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492 28 24575,'-11'-7'0,"1"4"0,1-1 0,-8 4 0,2 0 0,-11 0 0,5 0 0,-6 0 0,6 0 0,-5 0 0,11 0 0,-5 0 0,9 0 0,2 0 0,2 0 0,-3 0 0,2 0 0,-2 0 0,3-3 0,-2 3 0,1-3 0,-5 3 0,2 0 0,1 0 0,0-3 0,3 2 0,-3-2 0,-1 6 0,4 0 0,1 7 0,3 1 0,2-1 0,-2 0 0,-1 6 0,3-7 0,-3 7 0,4-10 0,0 10 0,0-4 0,-6 8 0,4-10 0,-4 0 0,2 6 0,3-7 0,-3 7 0,4-10 0,-3 4 0,2-2 0,-2 1 0,3-2 0,-3 3 0,2-2 0,-2 1 0,3-2 0,0 3 0,0 0 0,-3 4 0,-1-4 0,1 0 0,0 17 0,3-15 0,-4 18 0,4-13 0,-3-2 0,3 10 0,-3-13 0,2 4 0,-2-6 0,3 0 0,0 1 0,-4 8 0,3-10 0,-6 10 0,3-12 0,0 3 0,-2 0 0,5 0 0,-2-2 0,3-2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47.00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24575,'10'0'0,"0"0"0,-3 0 0,2 0 0,-1 0 0,2 0 0,-3 0 0,-1 0 0,10 8 0,-7-6 0,7 6 0,-9-8 0,-1 0 0,1 0 0,3 3 0,-3-2 0,3 2 0,-3-3 0,0 0 0,3 0 0,-3 0 0,3 0 0,-3 0 0,-1 0 0,1 0 0,0 0 0,-3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48.3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75 19 24575,'-6'0'0,"-1"0"0,-3 0 0,-1 3 0,4 0 0,-2 4 0,8 0 0,-5 0 0,5 2 0,-2-1 0,0 5 0,-1-6 0,0 3 0,1-3 0,3-1 0,0 10 0,0-7 0,0 7 0,0-9 0,0 3 0,0-3 0,3 6 0,1-6 0,0 3 0,2 0 0,-3-3 0,4 0 0,0-1 0,0-5 0,20 14 0,-15-12 0,18 8 0,-23-11 0,6 0 0,-5 0 0,4 0 0,-4-3 0,5-1 0,-6 1 0,6-4 0,-3 1 0,1-2 0,-1-2 0,-4 3 0,-2 0 0,2 0 0,-5 1 0,2-1 0,-3-3 0,0 2 0,0-2 0,0 3 0,0-2 0,0 1 0,0-2 0,0 3 0,0-3 0,0 3 0,0-3 0,0 3 0,-6-3 0,1 2 0,-4-1 0,2 2 0,0 0 0,-3-3 0,2 2 0,-2-2 0,3 3 0,1 4 0,-1 0 0,0 3 0,3 0 0,1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0.43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 1 24575,'-4'7'0,"1"-1"0,7 10 0,-3-7 0,3 10 0,-4-9 0,0 1 0,3 2 0,1-6 0,0 6 0,-1-5 0,-3 10 0,0-9 0,0 7 0,0-9 0,0 3 0,0-3 0,0 3 0,0-3 0,0 3 0,0-3 0,0 6 0,0-3 0,3 4 0,-3-4 0,3 3 0,0-11 0,-2 0 0,5-12 0,-5 2 0,2-11 0,3 7 0,-1-7 0,1 8 0,0-2 0,-2 2 0,0 1 0,2-3 0,-2 5 0,2-2 0,1 4 0,0-1 0,3-3 0,-3 2 0,0-2 0,-1 3 0,-2 0 0,2 1 0,1-1 0,0 3 0,0 1 0,9-1 0,-7 0 0,6-4 0,1 8 0,-4 1 0,14 8 0,-14-2 0,4-2 0,-10 1 0,1-3 0,0 1 0,-3-1 0,-1-3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03.46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278 39 24575,'-7'4'0,"-2"-4"0,-2-4 0,0 0 0,-19 1 0,9-1 0,-17 3 0,16-6 0,-3 2 0,13-2 0,-4 2 0,6 2 0,2 3 0,-2 0 0,3 0 0,-8 4 0,5 3 0,-2 2 0,9 0 0,3-2 0,0 0 0,0 3 0,0 0 0,0 1 0,0 8 0,0-7 0,5 25 0,0-23 0,4 16 0,-2-22 0,3 5 0,-3-6 0,6 6 0,-2-5 0,-1 1 0,20 7 0,-15-4 0,22 5 0,-25-10 0,13 1 0,-16-7 0,10 9 0,-9-9 0,4 8 0,17-2 0,-13 1 0,30 4 0,-33-5 0,15 3 0,-23-6 0,3-1 0,-3 0 0,3-3 0,-3 6 0,3-2 0,-6 3 0,-1 0 0,0 0 0,-3 8 0,3-6 0,-3 7 0,0-6 0,0-3 0,0 3 0,0 6 0,0-7 0,0 7 0,0-9 0,0 2 0,0-1 0,-6 5 0,2-6 0,-6 0 0,3-1 0,0-2 0,-3-1 0,3 0 0,-6 0 0,5-2 0,-5 2 0,3-3 0,-4 0 0,3 0 0,-2 0 0,3 0 0,-1 0 0,-2 0 0,3 0 0,-1 0 0,-2 0 0,5 0 0,-4-3 0,4 2 0,-5-5 0,5 5 0,-2-2 0,1 3 0,1-3 0,-2 3 0,3-7 0,-3 7 0,3-3 0,-3 3 0,6 0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05.26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46 24575,'6'0'0,"4"0"0,-2 0 0,2 0 0,5 0 0,-6 0 0,10 0 0,20 14 0,-18-11 0,27 11 0,-27-14 0,18 0 0,-15 0 0,24 0 0,-30 0 0,19 0 0,-22 0 0,4 0 0,-8 0 0,-2 0 0,-2 0 0,3 0 0,-2 0 0,1 0 0,-8 0 0,-2-3 0,-6-1 0,0-3 0,1-3 0,-1 3 0,0-3 0,0 6 0,-3-2 0,-1 2 0,1-3 0,0 0 0,3 0 0,6 7 0,5 0 0,3 7 0,3 0 0,17 8 0,-15-6 0,15 7 0,-20-10 0,0-2 0,0 2 0,-1-2 0,1 3 0,0 0 0,-3-1 0,-1 4 0,-3-2 0,0 1 0,-3-2 0,-1 0 0,-3 0 0,0-1 0,0 1 0,0 0 0,-3 3 0,3-3 0,-3 3 0,0-3 0,-1 0 0,1-1 0,-3 4 0,5-2 0,-5 1 0,6-2 0,-3 0 0,0 0 0,5-7 0,-1 0 0,6-4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06.70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 30 24575,'-8'14'0,"2"-4"0,6 0 0,0 6 0,0-7 0,0 7 0,0-9 0,0 8 0,0-3 0,3 8 0,1-10 0,2 0 0,-2-3 0,2 0 0,1 2 0,1-1 0,1 2 0,-2-6 0,0-1 0,0-3 0,-1 0 0,4 0 0,-2 0 0,4 0 0,5 0 0,-2-7 0,2 3 0,-5-6 0,-7 0 0,4 2 0,-5-4 0,2 4 0,-2-2 0,-1 3 0,-3 0 0,0 0 0,0-2 0,0 1 0,0-2 0,0 3 0,0-3 0,0 3 0,-3-3 0,-1 0 0,-3 2 0,4-2 0,-4 3 0,4-2 0,-4-2 0,0 3 0,0-1 0,0 9 0,0-4 0,0 4 0,0 0 0,1 0 0,-1 0 0,0 0 0,0 3 0,0 1 0,3 0 0,1-1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08.38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90 213 24575,'-4'7'0,"1"3"0,3 0 0,0 10 0,0-5 0,0 10 0,0-4 0,0 18 0,0 2 0,0 0 0,0-3 0,0-10 0,0-1 0,0-6 0,0-5 0,0-6 0,0-3 0,0 2 0,0-1 0,0-7 0,-12-23 0,9-14 0,-16-28 0,18 9 0,-10 2 0,10-8 0,-9 17 0,8-20 0,-12 22 0,12 10 0,-6-5 0,8 22 0,3-15 0,-2 19 0,2 1 0,-3 0 0,3 3 0,1 0 0,3 3 0,2 1 0,-1 3 0,5 0 0,-6 0 0,3 0 0,6 0 0,-7 3 0,7-2 0,-1 10 0,-6-9 0,10 9 0,-2-6 0,-2 2 0,4 3 0,-5-2 0,-4 2 0,3-7 0,-5 3 0,-2-2 0,0 3 0,-5 0 0,2 0 0,-6 2 0,2-1 0,-5 5 0,1 3 0,-2-1 0,-1 2 0,-2-5 0,3-4 0,-3 2 0,3-7 0,0 1 0,0-1 0,0-3 0,1 6 0,-1-2 0,0 0 0,0-1 0,3-3 0,1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10.05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23 93 24575,'0'7'0,"3"0"0,4-1 0,1-2 0,1-1 0,7-3 0,-7 0 0,16 8 0,-16-6 0,7 6 0,-9-8 0,-1-3 0,1-1 0,0-2 0,-3-1 0,-1 0 0,0 0 0,-3 0 0,3-3 0,-3 2 0,-3-1 0,-1-1 0,1 2 0,-3-2 0,-1 3 0,-1 0 0,-2 1 0,0-1 0,3 0 0,-3 3 0,3 1 0,0 3 0,-3 0 0,3 0 0,-6 3 0,5 1 0,-2 2 0,0 4 0,3-2 0,0 11 0,1-10 0,5 6 0,-2-8 0,3 3 0,0-3 0,0 6 0,0-2 0,0 2 0,0 7 0,0 24 0,0-18 0,0 22 0,3-32 0,18 25 0,-12-25 0,14 15 0,-19-24 0,3-3 0,0-1 0,-1-3 0,1-6 0,-3-8 0,-1-7 0,1-6 0,-3 12 0,3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07.639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3019 1208 24575,'-97'4'0,"-1"2"0,41 2 0,-2 2-492,-11 4 0,-1 0 0,3-8 0,0 0 53,-9 7 1,1 1 438,10-5 0,2 0 0,-1 4 0,0 3 0,0 3 0,0-1 0,6-7 0,0-1 1,-5 2 0,1 0-1,-32 4 0,5-4 0,15 9 671,31-19-671,-6 4 0,22-6 0,10 0 983,-7 0-545,16 0 313,-7 0-751,9 0 0,-2 0 0,-2 0 0,0 0 0,-2 0 0,6 0 0,-3 3 0,6 7 0,1-1 0,6 3 0,1-5 0,3 0 0,2 0 0,-1-1 0,5-2 0,14 5 0,9-2 0,28 14 0,2-4 0,-5-1 0,3 1-492,-9-3 0,2 0 217,25 2 1,1-1 274,-16-5 0,-1-2 0,10-2 0,1-3 0,-10-2 0,-2-2 0,0 1 0,0 0-274,0 0 1,-3 0 273,22 0 0,-24 0 0,1 0 0,23 0 0,-22 0 0,3 0 0,-11 0 0,-2 0 0,29 0 0,-25 0 0,-40 0 0,-3-3 0,-6-1 983,3 0-476,-3-2 83,0-1-590,-1 0 0,-2-3 0,2 3 0,-5-3 0,10-7 0,-5-4 0,6 0 0,-3-5 0,3 5 0,-2-6 0,3 0 0,9-6 0,-2-7 0,1 5 0,-6 2 0,6-15 0,-13 30 0,17-29 0,-21 34 0,9-12 0,-4 4 0,0-1 0,-5 3 0,-1 5 0,-2 4 0,2 0 0,0-3 0,-2 4 0,2-4 0,-3 7 0,-36 20 0,10 4 0,-20 8 0,-8 6 0,21-8 0,-18 2 0,3 15 0,26-25 0,-35 26 0,35-26 0,-37 28 0,34-28 0,-16 14 0,14-8 0,8-6 0,-38 33 0,32-35 0,-24 30 0,11-25 0,7 13 0,-20-4 0,-8 13 0,4-12 0,-14 15 0,33-21 0,-21 20 0,9-11 0,-16 15 0,16-18 0,1 10 0,24-25 0,0 5 0,7-19 0,9-8 0,3-12 0,1 5 0,-3-22 0,5 19 0,-13-19 0,12 5 0,-14 2 0,-7-31 0,-4 5 0,-2 0 0,2-5 0,16 31 0,-13-20 0,17 20 0,-11-2 0,9 6 0,-4 5 0,-13-12 0,11 11 0,-25-32 0,11 22 0,-2-14 0,6 21 0,11 12 0,-1-7 0,-11-7 0,7 5 0,-6-3 0,0-1 0,9 10 0,-21-21 0,9 9 0,-22-15 0,8 3 0,-18-6 0,12 12 0,-2 0 0,-23-19 0,26 24 0,2 0 0,-21-14 0,39 26 0,-32-16 0,19 6 0,-3 2 0,-15-19 0,33 28 0,-28-17 0,29 19 0,-30-21 0,23 14 0,-12-10 0,-7 0 0,17 10 0,-40-23 0,29 19 0,-42-22 0,39 21 0,-20-16 0,44 26 0,1-5 0,0 6 0,9 6 0,-9-6 0,11 11 0,38 32 0,6 7 0,25 21 0,13 7 0,-16-17 0,2-2 0,2-1 0,-13-9 0,17 13-492,-22-18 0,2 1 377,6 5 1,3 2 114,9 6 0,3 1-492,10 11 0,2 0 0,0-4 0,-1 0 287,-5 0 1,1-2 204,8-3 0,-4-4-323,-29-15 1,-2-1 322,13 5 0,-4-4 0,-9-2 0,0 1 983,-28-17-943,-6-3 943,-3-2 0,0 2 0,2 1-720,-1 0-263,2 3 0,-4-3 0,4 6 0,-2-3 0,2 4 0,-4-4 0,1 0 0,0-3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11.6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 9 24575,'-4'7'0,"4"2"0,1 2 0,2 0 0,-3 1 0,0 5 0,0-5 0,0 7 0,3-9 0,-3 1 0,3-2 0,-3 1 0,3-2 0,-2 2 0,2-4 0,-3 4 0,4-18 0,-3 5 0,3-22 0,4 4 0,-6-1 0,9 3 0,-7 8 0,0-8 0,2 10 0,-5-7 0,5 9 0,0-3 0,2 6 0,5-2 0,-6 6 0,3 0 0,6 0 0,-7 0 0,10 0 0,-3 0 0,-4 3 0,4 1 0,-6 2 0,-3 1 0,3 0 0,-3 0 0,-1-1 0,4 4 0,-5-2 0,1 1 0,-6 7 0,3-4 0,-2 5 0,2-4 0,-3-3 0,0 1 0,4 7 0,-3-9 0,3 7 0,-4-6 0,0-2 0,0 1 0,3-2 0,-3 3 0,3-3 0,-3 3 0,3 0 0,1-3 0,0 3 0,-1-3 0,-3 0 0,0 8 0,0-5 0,0 5 0,0-11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1.67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184 1 24575,'-8'7'0,"-4"2"0,11 2 0,-5 2 0,6-2 0,-3 2 0,2-6 0,-2 3 0,0-3 0,2 2 0,-2 2 0,0 0 0,2 1 0,-8-1 0,7 8 0,-7-4 0,9 5 0,-7-7 0,1 18 0,1-13 0,-9 19 0,9-22 0,-8 11 0,6-11 0,2 22 0,-2-14 0,2 16 0,-4-12 0,-2 11 0,6-14 0,-7 24 0,10-24 0,-3 15 0,5-18 0,0 4 0,0-10 0,0 11 0,0-14 0,0 13 0,0-16 0,0 6 0,0-8 0,0 3 0,3-2 0,0 1 0,4-5 0,0-1 0,0-3 0,8 0 0,-6 0 0,7 0 0,-6 0 0,-2 0 0,1-3 0,-2-1 0,3 0 0,-3-2 0,6 5 0,-2-5 0,2 3 0,-2-4 0,-1 0 0,-7 0 0,0 0 0,-3 0 0,0 3 0,0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2.82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24575,'9'0'0,"2"0"0,9 0 0,-8 0 0,6 0 0,-1 0 0,-5 0 0,4 0 0,-7 0 0,-1 0 0,2 3 0,-4 1 0,4-1 0,-2 3 0,2-5 0,-4 2 0,4-3 0,-2 0 0,22 0 0,2 0 0,32 0 0,14 0 0,3 0 0,-20 0 0,-22 0 0,-26 0 0,-6 0 0,3-3 0,-6-1 0,-1 0 0,-3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5.20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940 1 24575,'-10'0'0,"-3"3"0,-4 2 0,5 2 0,-4-3 0,-11 11 0,12-6 0,-16 4 0,17-1 0,-5-2 0,4 1 0,-11 6 0,5-4 0,-6 1 0,8-2 0,-17-2 0,-1 15 0,4-11 0,-8 12 0,18-4 0,-6-10 0,1 19 0,1-20 0,10 8 0,1-11 0,3 5 0,-4-5 0,-4 3 0,3 0 0,-1-2 0,8 1 0,1-3 0,-25 17 0,22-13 0,-22 14 0,25-15 0,-1-3 0,-8 4 0,7-4 0,-8-2 0,7 1 0,2-3 0,-2 4 0,5-3 0,-1-1 0,2 0 0,-3-2 0,2 5 0,-2-6 0,3 7 0,1-4 0,2 4 0,4 3 0,4 6 0,12 17 0,-6-12 0,6 15 0,16-3 0,-3 4 0,9 1 0,2 9 0,-26-31 0,10 15 0,-17-24 0,3 3 0,-2-3 0,4 3 0,-1 0 0,-1-2 0,0 1 0,11 13 0,-10-12 0,13 11 0,-7-9 0,-5-4 0,6 1 0,-10-6 0,2 0 0,-3-2 0,2 5 0,-1-6 0,5 9 0,-6-4 0,3 2 0,-3-1 0,-1-3 0,1 1 0,-3-1 0,-1-3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6.71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49 161 24575,'-7'-1'0,"0"1"0,0 7 0,3 0 0,1 0 0,0 3 0,3-3 0,-3 3 0,-1 0 0,1-3 0,-1 3 0,1-3 0,3 8 0,0-6 0,0 7 0,3-6 0,1 1 0,2-1 0,1 0 0,0-3 0,3 2 0,6 0 0,-4-2 0,4-3 0,-6-4 0,-3 0 0,6 0 0,-2 0 0,-1 0 0,20 0 0,-15 0 0,22 0 0,-25 0 0,7-3 0,-9 2 0,4-5 0,-4 5 0,9-2 0,-10 0 0,7 2 0,0-6 0,-7 3 0,7-4 0,-13 1 0,3 1 0,-2-1 0,3 0 0,-3-3 0,2 2 0,-6-5 0,3 3 0,0-1 0,-2-2 0,2 6 0,-3-3 0,0 3 0,0-3 0,0 2 0,0-5 0,0 3 0,0-1 0,0 1 0,0-6 0,0 7 0,0-7 0,0 9 0,0-2 0,0 1 0,0-2 0,-3 0 0,-1 3 0,-3-6 0,0 5 0,-2-2 0,1 6 0,-5-5 0,2 8 0,1-5 0,0 6 0,3 0 0,-3 0 0,3 0 0,-6 0 0,-4 4 0,2-3 0,-5 6 0,1-7 0,3 6 0,-3 1 0,8 1 0,-8 2 0,7-3 0,-8 4 0,7-3 0,2 2 0,1-4 0,-6 2 0,10-1 0,-9 1 0,14-1 0,-2 2 0,0-1 0,2 2 0,-5-1 0,3-1 0,-4 5 0,0-6 0,3 0 0,1-4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7.78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24575,'18'0'0,"-2"0"0,-9 0 0,3 0 0,-3 0 0,6 0 0,-3 0 0,1 0 0,-1 0 0,-4 0 0,4 0 0,-2 0 0,2 0 0,-4 0 0,4 0 0,-2 0 0,1 0 0,7 4 0,-7-3 0,7 3 0,-9-4 0,2 0 0,-1 0 0,5 0 0,3 0 0,28 0 0,0 5 0,31-3 0,-31 8 0,18-9 0,-39 3 0,8-4 0,-23 0 0,-2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58.55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24 1 24575,'0'19'0,"-4"2"0,3 0 0,-3 16 0,4-19 0,0 19 0,0-16 0,0 6 0,0-9 0,0 7 0,-3-13 0,2 7 0,-2-8 0,3-1 0,0-3 0,0 2 0,-3-1 0,2 2 0,-2-4 0,3 4 0,0-5 0,0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31.93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234 0 24575,'-7'0'0,"0"0"0,0 3 0,-2 4 0,1 3 0,-2 4 0,3-1 0,-17 23 0,15-17 0,-17 33 0,24-37 0,-10 33 0,5-16 0,-3 3 0,-3 13 0,5-24 0,1 14 0,-18 12 0,20-23 0,-16 21 0,21-15 0,0-13 0,-4 17 0,3-25 0,-3 13 0,4-13 0,0 4 0,0-6 0,0-3 0,0 3 0,0-3 0,3 0 0,-3-4 0,3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33.4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130 1 24575,'-10'0'0,"0"0"0,-4 0 0,0 0 0,4 0 0,0 3 0,3 3 0,0 2 0,0 2 0,-3-1 0,3-1 0,0 2 0,1-1 0,5-1 0,-2 2 0,3-4 0,-3 1 0,2 3 0,-2-2 0,3 1 0,0-2 0,4 9 0,3-4 0,2 1 0,3-1 0,5-2 0,4 2 0,-3 0 0,-2-4 0,-9-1 0,8 4 0,-6-3 0,4 4 0,-10-5 0,-3 0 0,0-1 0,0 4 0,0-2 0,0 4 0,-3-1 0,-1 3 0,-6-1 0,-2 7 0,-2-5 0,-2 4 0,5-8 0,-2-2 0,3-5 0,-4 2 0,3-5 0,-1 2 0,7-3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34.42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17 1 24575,'7'41'0,"-1"-2"0,-6-1 0,0 3 0,0 12 0,0-12 0,0 20 0,0-28 0,0 28 0,0-31 0,-4 8 0,3-17 0,-3 5 0,4-14 0,0 13 0,0-13 0,0 4 0,0-3 0,0-6 0,0 3 0,0-3 0,0 3 0,0-3 0,0 3 0,0-3 0,0 2 0,0-1 0,0 2 0,0-3 0,0 8 0,0-6 0,0 7 0,0-6 0,0-3 0,0 3 0,0-3 0,0 3 0,-6 0 0,1 1 0,-2-4 0,4-4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09.231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0 478 24575,'14'-29'0,"-4"3"0,0 15 0,0-1 0,-3 4 0,3-2 0,-6 3 0,5-3 0,-5 0 0,6-4 0,-6 0 0,2 1 0,2-7 0,1 5 0,3-11 0,-4 5 0,1-6 0,-1 9 0,-3-7 0,1 13 0,-1-14 0,-1 14 0,3-7 0,-2 2 0,2 5 0,0-4 0,1 0 0,-4 7 0,3-7 0,-6 13 0,2-1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36.2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7 24575,'7'-3'0,"0"0"0,2 3 0,-1 3 0,2-3 0,-4 3 0,4-3 0,1 0 0,-1 0 0,3 0 0,-6 3 0,3-2 0,-3 2 0,3-3 0,-3 0 0,3 0 0,-3 0 0,3 0 0,-3 0 0,3 0 0,-3 0 0,2 0 0,2 0 0,-1 0 0,3 0 0,-5 0 0,2 0 0,-4-3 0,-2 2 0,-1-2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37.84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1 120 24575,'6'-3'0,"10"3"0,-7-4 0,7 4 0,-6 0 0,-3 0 0,3-3 0,-3 3 0,0-6 0,-4-1 0,3-4 0,-2 0 0,0-1 0,-1 4 0,-3-2 0,0 3 0,-4-9 0,0 7 0,-7-4 0,3 13 0,-2 4 0,3 3 0,1-1 0,2 1 0,1 0 0,-3 3 0,1 0 0,-2 1 0,4 2 0,3-3 0,0 4 0,0-4 0,0 3 0,0-6 0,0 3 0,0 6 0,0-7 0,0 7 0,0-9 0,0 2 0,0-1 0,0 2 0,0-4 0,3 1 0,-2 0 0,5 0 0,-2 0 0,5-4 0,2-3 0,-4-1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39.30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97 1 24575,'-10'0'0,"2"3"0,-2 1 0,3 2 0,-3-2 0,3 5 0,0-4 0,1 4 0,5 1 0,-5-2 0,5 1 0,-2-2 0,0 3 0,2-2 0,-2 4 0,3-1 0,0-1 0,-6 3 0,5-2 0,-5-1 0,6 0 0,0-3 0,0-1 0,0 1 0,0 0 0,0 0 0,3 0 0,0-4 0,7 0 0,-2-3 0,2 0 0,-4 0 0,1-3 0,-3-1 0,5-5 0,-5-2 0,3 0 0,-1-2 0,-5 3 0,2-1 0,-3 1 0,0 3 0,0-3 0,0 3 0,0 3 0,0 11 0,0 4 0,0 3 0,0 4 0,0-6 0,0 8 0,3-7 0,-2 18 0,13 4 0,-8 1 0,12 12 0,-13-33 0,1 12 0,-6-26 0,0-5 0,0-24 0,0 16 0,0-12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1.1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144 466 24575,'-10'-10'0,"3"6"0,-3-2 0,3 6 0,-3 0 0,0 0 0,-1 0 0,-2 0 0,5 0 0,-2 0 0,1 3 0,1 1 0,-2 2 0,6 4 0,-2-2 0,5 4 0,-2-1 0,0 2 0,2 7 0,-2-8 0,3 4 0,0-9 0,4 8 0,0-6 0,4 7 0,-1-12 0,3-1 0,-3-3 0,3 0 0,-3 0 0,3 0 0,-3 0 0,3 0 0,0-3 0,6-6 0,-7-8 0,3-6 0,-12-4 0,0-23 0,0 17 0,0-28 0,0 19 0,0-22 0,0-3 0,0 12 0,0 5 0,0 23 0,3 6 0,-2-5 0,2 14 0,-3-4 0,0 6 0,0 9 0,0 7 0,0 3 0,0 27 0,0-24 0,0 24 0,0-24 0,0 14 0,4-5 0,-3 0 0,3 5 0,10 17 0,-11-16 0,11 15 0,-10-22 0,-3-5 0,7 10 0,-7-13 0,3 4 0,-4-9 0,0 3 0,3-3 0,-2 3 0,2-3 0,1 9 0,0-7 0,4 6 0,-4-5 0,-1-2 0,0 5 0,-3-3 0,6 4 0,-5-7 0,2-1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2.62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74 24575,'6'7'0,"1"2"0,0-4 0,0 1 0,-1-6 0,1-3 0,3-4 0,-5-1 0,4-4 0,-9 4 0,6-5 0,-5 5 0,5-5 0,-5 6 0,2-3 0,3 0 0,-2 9 0,3 1 0,-4 8 0,-3 11 0,0-7 0,3 7 0,-2-5 0,5-1 0,-5 7 0,8-5 0,-8 4 0,8-5 0,-8 5 0,5-4 0,-5 11 0,2-11 0,-3 11 0,3-11 0,-3 21 0,3-21 0,-3 12 0,0-17 0,0-2 0,0 1 0,0-2 0,0 3 0,-6 1 0,2-4 0,-9-1 0,-4-6 0,5 0 0,-13 0 0,16 3 0,-7-2 0,9 2 0,-3-3 0,3 0 0,-3 0 0,6 0 0,1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3.3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24575,'7'0'0,"0"0"0,0 3 0,-1-2 0,4 2 0,1-3 0,2 0 0,1 0 0,-1 3 0,-2-2 0,2 2 0,3-3 0,-4 0 0,4 0 0,-9 0 0,3 0 0,-3 0 0,0 0 0,-4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4.5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159 8 24575,'-6'-4'0,"-1"1"0,0 3 0,0 0 0,-3 0 0,2 0 0,-1 0 0,2 0 0,-9 4 0,10 0 0,-9 7 0,14-4 0,-2 3 0,3 6 0,0-7 0,0 6 0,0-8 0,0 3 0,0-2 0,3 4 0,0-1 0,4-1 0,0 0 0,0-3 0,3 0 0,-3-4 0,6 0 0,-6-3 0,3 0 0,-3 0 0,0 3 0,-1 1 0,1 3 0,0 0 0,0-1 0,-4 1 0,0 0 0,-3 0 0,0 0 0,0 2 0,-6 2 0,2-1 0,-6 0 0,-6 2 0,7-4 0,-10 4 0,11-9 0,-4 3 0,4-5 0,-5 2 0,2 0 0,1 1 0,0 0 0,-6 3 0,7-6 0,-4 3 0,10-4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5.5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24575,'6'14'0,"-2"-4"0,-1 20 0,-3-18 0,0 24 0,0-27 0,0 16 0,0-13 0,0 14 0,0-5 0,0 6 0,0-6 0,0 4 0,0-10 0,0 11 0,0-11 0,0 11 0,0-14 0,0 12 0,0-15 0,0 16 0,0-13 0,0 8 0,0-1 0,0-4 0,0 5 0,0-7 0,0-2 0,0-4 0,0-4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6.90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24575,'0'7'0,"3"3"0,1-6 0,2 2 0,1-6 0,3 0 0,1 0 0,2 3 0,-2 1 0,-2 0 0,-2-1 0,0-3 0,3 0 0,-3 0 0,6 3 0,-3-3 0,1 3 0,-1-3 0,-3 0 0,2 0 0,-1 0 0,2 0 0,-1 3 0,-1-2 0,-1 2 0,-4-3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8.42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199 14 24575,'-10'-3'0,"-1"-1"0,1 0 0,-3 1 0,-4 3 0,2 0 0,-11 4 0,14 0 0,-4 1 0,6 1 0,0 1 0,2 0 0,-1 3 0,5-3 0,0 0 0,1-1 0,0 4 0,-1-2 0,-2 1 0,2-2 0,1 0 0,3 0 0,0 3 0,0-3 0,0 3 0,3 0 0,4 0 0,9-2 0,-4-2 0,4-6 0,-6 0 0,-3 0 0,3 0 0,-3-3 0,2 2 0,-1-5 0,5 2 0,-6-3 0,3 0 0,-3 0 0,0-3 0,-1 0 0,1-1 0,0 1 0,0 3 0,-1 0 0,1 1 0,0-4 0,-3 8 0,7 9 0,-9 11 0,6 3 0,-5-2 0,-3-8 0,3-1 0,0-3 0,-2 2 0,5-1 0,-5 2 0,5-4 0,-2 1 0,0 0 0,2 0 0,-6-1 0,6 1 0,1 0 0,4 3 0,-1-3 0,3 0 0,-9-4 0,2-3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13.304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3643 0 24575,'-33'4'0,"-24"-1"0,19-3 0,-49 0 0,6 0-492,14 0 0,-5 0 0,5 0 0,-2 0 378,-8 0 1,-2 0 113,-4 0 0,2 0 0,12 0 0,2 0 0,-10 4 0,1 0 0,10 1 0,2 1 0,-1-1 0,0 0 0,-5 0 0,-1-2 0,-1-2 0,-1-2 0,-4 1 0,-2 0 0,-5 0 0,0 0 0,5 0 0,-1 0 0,-3 0 0,-1 0 0,-1 0 0,2 0 0,15 0 0,0 0 0,-14 0 0,3 0 0,-20 0-13,42 0 1,2 0 12,-24 0-23,1 0 23,11 0 0,3 0 0,11 0 983,1 0-348,-1 0-36,21 0-599,-4 0 26,23 0-26,-6 0 0,5 0 0,4 0 0,0 0 0,0 0 0,52 6 0,-24-5 0,66 19 0,-29-16 0,24 9-492,-24-12 0,2-2 394,-3 5 1,2 1 97,24 0 0,5 1-492,-1 3 0,2 1 0,6 5 0,1 0 320,4-3 1,0-2 171,-11 1 0,-2-1 0,1-5 0,-2-1-492,-16-4 0,-1 0 490,-3 0 1,0 0 1,-4 0 0,-2 0 0,-4 0 0,0 0 0,4 0 0,1 0 0,6-1 0,-1 2 0,-8 2 0,0 1 0,8 0 0,1 2 0,-11 2 0,-3 1-37,31 6 37,6-5 975,-43-1-975,6-8 983,-23 3 0,11-4 0,-14 0-441,13 4-494,-22-3-48,10 3 0,-4 0 0,6-3 0,-9 3 0,7-4 0,-13 6 0,14-4 0,-14 4 0,4-6 0,-7 0 0,2 3 0,-1-2 0,-32 2 0,-17-3 0,-46 0 0,4 0-442,32 0 1,-3 0 441,0 0 0,0 0 0,-43 0 0,44 0 0,1 0 0,-40 0 0,9 0 0,31 0 0,-1 0 0,-30 0 0,31 0 0,-1 0 0,-41 0 0,34 0 0,1 0 0,-39 0 0,39 0 0,2 0 0,-26 0-305,-9 0 305,12 0 0,11 0 0,-8 0 0,30 0 0,-16 0 0,8 0 0,-13 0 0,-13 0 0,1 0 0,0 0 0,0 0 0,-1 0 0,13 0 869,13 0-869,14 4 319,12-3-319,6 3 0,-16-4 0,13 0 0,-9 0 0,8 0 0,10 0 0,-2 0 0,1 0 0,8 0 0,-5 0 0,3 0 0,2 0 0,-5 0 0,3 0 0,-1 0 0,1 0 0,-3 0 0,5 0 0,-5 0 0,6 0 0,-9 0 0,7 0 0,-7 0 0,0 0 0,4 0 0,-14 0 0,14 0 0,-13 4 0,16-3 0,-7 3 0,9-4 0,-3 0 0,0 0 0,-4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49.2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24575,'7'0'0,"3"21"0,-3-10 0,0 26 0,-4-19 0,1 9 0,-3 11 0,7-8 0,-7 20 0,7-20 0,-7 8 0,3 0 0,4-8 0,-6 3 0,6 3 0,-5-21 0,-2 21 0,5-23 0,-6 3 0,7-3 0,-7-6 0,3 3 0,0 0 0,1-3 0,0 3 0,2-3 0,-5-3 0,2-1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50.34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8 24575,'6'0'0,"1"0"0,3 0 0,-3 0 0,3 0 0,-3 0 0,3 0 0,-3 0 0,3 0 0,-3 0 0,3 0 0,-3 0 0,3 0 0,-3 0 0,2 0 0,-1 0 0,2 0 0,-4 0 0,4 0 0,-2 0 0,2 0 0,-4 0 0,4 0 0,-2 0 0,4-4 0,-7 4 0,1-3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51.5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0 142 24575,'14'0'0,"-4"0"0,3 0 0,-5-3 0,1 3 0,-2-6 0,3 2 0,6-8 0,-1 4 0,5-1 0,-9 3 0,1 2 0,-1-3 0,-1 0 0,0 0 0,-3 0 0,0 1 0,-1-1 0,1-3 0,-6 2 0,-2-2 0,-6 6 0,0-2 0,0 3 0,1-1 0,-1 1 0,0 3 0,0 0 0,-3 0 0,2 0 0,-1 0 0,2 0 0,-9 0 0,7 0 0,-7 0 0,0 4 0,7 0 0,-4 6 0,7-2 0,5 5 0,-5-3 0,5 1 0,-2 2 0,-1 3 0,0-4 0,-4 4 0,4-6 0,1-3 0,3 3 0,0-3 0,0 2 0,0-1 0,0 2 0,3 0 0,1 0 0,3 1 0,2 1 0,2-1 0,0-1 0,1-3 0,-1-1 0,-1-5 0,-3 2 0,-4-3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10:52.96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4 24575,'7'-3'0,"3"2"0,-3 5 0,6 3 0,-2 0 0,2 0 0,7 4 0,-8-3 0,7 4 0,-12-5 0,6 3 0,-6-3 0,6 3 0,-5-3 0,4 2 0,-4-1 0,5 5 0,-6-6 0,3 3 0,11 11 0,-13-7 0,15 11 0,-17-6 0,4-7 0,-2 4 0,-2-6 0,-2-3 0,2 6 0,-5-2 0,2 2 0,9 18 0,-7-16 0,11 15 0,-7-2 0,-4-10 0,9 19 0,-12-16 0,6-3 0,-8-2 0,0-7 0,0-1 0,0 2 0,0-4 0,8 10 0,-6-7 0,6 7 0,-4 0 0,-3-7 0,3 16 0,-7-13 0,-4 7 0,-1-8 0,-2-2 0,4 1 0,-1-2 0,0-1 0,-3 2 0,2-5 0,-5 6 0,3-3 0,-4-4 0,0 6 0,4-4 0,-3 5 0,5-7 0,-2 0 0,4-3 0,-4 0 0,2 0 0,-2 0 0,-6 0 0,4 0 0,-1 0 0,6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7:47.275"/>
    </inkml:context>
    <inkml:brush xml:id="br0">
      <inkml:brushProperty name="width" value="0.35" units="cm"/>
      <inkml:brushProperty name="height" value="0.35" units="cm"/>
      <inkml:brushProperty name="color" value="#F9F4F2"/>
    </inkml:brush>
  </inkml:definitions>
  <inkml:trace contextRef="#ctx0" brushRef="#br0">0 234 24575,'22'-15'0,"-6"2"0,-10 6 0,1-3 0,0 0 0,3-4 0,-6 4 0,-1 0 0,0 3 0,-2-6 0,5 4 0,-3-4 0,4 4 0,-3 1 0,-1-2 0,-3 0 0,4-7 0,-3 5 0,3-4 0,-4 6 0,0 6 0,0-2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7:49.611"/>
    </inkml:context>
    <inkml:brush xml:id="br0">
      <inkml:brushProperty name="width" value="0.35" units="cm"/>
      <inkml:brushProperty name="height" value="0.35" units="cm"/>
      <inkml:brushProperty name="color" value="#F9F4F2"/>
    </inkml:brush>
  </inkml:definitions>
  <inkml:trace contextRef="#ctx0" brushRef="#br0">0 1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7:52.931"/>
    </inkml:context>
    <inkml:brush xml:id="br0">
      <inkml:brushProperty name="width" value="0.35" units="cm"/>
      <inkml:brushProperty name="height" value="0.35" units="cm"/>
      <inkml:brushProperty name="color" value="#F9F4F2"/>
    </inkml:brush>
  </inkml:definitions>
  <inkml:trace contextRef="#ctx0" brushRef="#br0">0 1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29.3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368 0 24575,'-11'0'0,"2"0"0,2 0 0,-3 0 0,3 0 0,-3 0 0,4 0 0,-10 0 0,4 0 0,-13 0 0,10 0 0,-10 0 0,10 0 0,-10 0 0,13 0 0,-12 0 0,15 0 0,-9 0 0,7 0 0,1 0 0,0 0 0,3 3 0,-2-2 0,1 2 0,-1 0 0,-1 1 0,2 2 0,-1 1 0,2-1 0,3 1 0,-2 0 0,6 8 0,-3-6 0,3 6 0,0-5 0,0-3 0,0 3 0,0 5 0,0-6 0,0 7 0,0-1 0,0-6 0,3 9 0,3-8 0,2 1 0,1-2 0,1-2 0,-3-3 0,3-1 0,-1-3 0,-2 0 0,3 0 0,-3 0 0,8 0 0,-6 0 0,15 0 0,-12 0 0,13-8 0,-13 3 0,3-7 0,-8 5 0,2-2 0,-1 1 0,1-1 0,-2 2 0,-1 0 0,-2 0 0,-1 1 0,-3-1 0,3 0 0,1 6 0,2 2 0,1 9 0,-4-3 0,3 5 0,1-1 0,0-1 0,8 8 0,-4-6 0,1 4 0,-3-6 0,-2-3 0,3 2 0,-3-2 0,5 6 0,-4-6 0,-2 0 0,-3-4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31.0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24575,'0'6'0,"0"1"0,0 0 0,0 2 0,0-1 0,0 1 0,0-2 0,0 2 0,0-1 0,0 1 0,0-2 0,0 2 0,0-1 0,0 1 0,0-2 0,0-3 0,0-2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42.1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276 21 24575,'-7'-4'0,"1"-2"0,-1 2 0,0 0 0,-2 1 0,1 3 0,-2 0 0,4 0 0,-4 0 0,3 0 0,-3 0 0,3 0 0,1 3 0,-1-2 0,0 2 0,0-3 0,1 3 0,-4-2 0,2 2 0,-1-3 0,2 3 0,0 0 0,1 4 0,-1-1 0,0 1 0,0-3 0,1 2 0,-1-6 0,0 6 0,1-2 0,-1 3 0,0-1 0,-3 1 0,3-1 0,0 1 0,1 3 0,6 0 0,-3 0 0,0 0 0,2-4 0,-2 4 0,3-3 0,3 6 0,0-6 0,4 3 0,0-4 0,-4 1 0,3-1 0,7 2 0,-4-4 0,6 0 0,-5-4 0,-3 0 0,2 0 0,-2 0 0,3 0 0,-3 0 0,3-3 0,-4 2 0,1-5 0,-1-1 0,4 0 0,-3-3 0,0 4 0,-1-1 0,-3-3 0,7 3 0,-3-6 0,3 6 0,-1-3 0,-1 3 0,4 1 0,-1-4 0,-1 2 0,-1-1 0,1 5 0,0-5 0,1 5 0,-2-6 0,-2 3 0,-1 1 0,1-1 0,0 0 0,2 3 0,-1 4 0,-2 4 0,-3 6 0,-3 0 0,0 9 0,0-4 0,0 21 0,0-19 0,0 30 0,0-29 0,0 18 0,0-21 0,0 10 0,0-11 0,0 11 0,0-13 0,0 12 0,0-15 0,0 6 0,0-8 0,0 3 0,0-3 0,0 3 0,3-4 0,-2 4 0,5-3 0,-6 0 0,3-4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16.127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882 384 24575,'13'-22'0,"7"6"0,23-1 0,13 13 0,33-17-492,-32 14 0,2 3 212,-5-1 1,1 0 279,19-4 0,2 1 0,-10 7 0,1 0-492,15-13 0,4 1 90,4 10 1,2 1 401,0-7 0,1 0 0,-2 8 0,0 2 0,-1-1 0,-1 0 0,-4 0 0,0 0 0,6 0 0,0 0 0,7 0 0,-2 0 0,-15 0 0,0 0 0,13 0 0,0 0 0,-20 0 0,-1 0-492,5 0 0,0 0 337,-6 0 0,-3 0 155,-3 0 0,-2 0-325,-4 0 1,-2 0 324,0 0 0,0 0 0,-6 0 0,-1 0 0,1 0 0,0 0 0,0 0 0,-1 0 0,1 0 0,0 0 0,-1 0 0,2 0 0,4 0 0,1 0 0,-5 0 0,0 0 0,11 0 0,-1 0 0,32 0 0,-27 1 0,0-2 0,30-6 0,-5 5 920,-9-6-920,-51 8 983,16 0 0,-28 0 0,16 0-417,-22 0 272,21 0-838,-24 0 0,8 0 0,-7 0 0,-2 0 0,-48-3 0,-6-5 0,-4-2 0,-5 0 0,1 5 0,-2-1-492,-5-6 0,-2 1 435,-4 4 0,-2 3 57,-4-1 0,-1 0-492,-7-4 0,0 1 77,-1 6 1,-1 1 414,-10-3 0,0-1 0,5 6 0,0-2-492,-11-8 0,-2 0 0,0 6 0,-1 1 322,1-7 0,-1 0 170,31 7 0,-1 3 0,1 0 0,-25-1 0,1 0 0,24 0 0,-1 0 0,0 0 0,-29 0 0,0 0 0,29 0 0,-1 0 0,0 0 0,1 0 0,-1 0 0,1 0 0,-1 0 0,1 0 0,0 0 0,-30 0 0,1 0 0,1 0 0,0 0 0,5 0 0,2 0-492,10 0 0,1 0 337,1 0 0,3 0 155,9 0 0,2 0 79,-2 0 1,2 0-80,10 0 0,1 0 0,1 0 0,3 0 983,-18 0-508,3 0 508,11 0 0,1 0 0,-1 0 0,-11 0-19,20 0-964,-17-6 0,19 4 0,7-4 0,-2 6 0,-19-6 0,20 5 0,-37-11 0,32 11 0,5-5 0,-12 6 0,30 0 0,-19 0 0,25 0 0,-24 0 0,21 0 0,-22 0 0,25 0 0,-13 0 0,16 0 0,-7 0 0,9 0 0,-3 0 0,-1 3 0,1 1 0,3 3 0,4 2 0,0 2 0,2 2 0,-2-2 0,3 2 0,0-3 0,0 21 0,3-13 0,15 24 0,13-20 0,20 20 0,14-12 0,-5 6 0,4-13 0,-12-4 0,-11-8 0,-2-4 0,-18 0 0,4-2 0,-10 2 0,2-2 0,-4 1 0,-3-3 0,10 5 0,1 0 0,-3 0 0,1 3 0,-12-7 0,3 5 0,11 10 0,-10-12 0,10 14 0,-14-18 0,-1 1 0,4 5 0,-2-4 0,5 4 0,3 4 0,-4-5 0,4 5 0,-9-9 0,-1-1 0,4 0 0,1-2 0,-1 2 0,20-3 0,-9 4 0,18 1 0,10 0 0,18 6 0,14-9 0,9 6-492,-29-7 0,2-2 305,-8 1 1,3 0 186,22-1 0,4 2-492,-6 3 0,0 1 44,1-4 1,1 0 447,3 4 0,2-1 0,5-3 0,-1-2 0,-14 1 0,0 0 0,19 0 0,0 0 0,-20 0 0,-1 0 0,5 0 0,0 0 0,0 4 0,-3 1-492,-14-5 0,-1 2 460,10 10 0,-2 1 32,-14-7 0,-1 0-258,5 3 0,-1 0 258,-4-4 0,-2-2 0,30-3 983,5 0-854,-42 0 854,29 0-135,-29 0 135,20 0-762,-12 0 432,1 0-653,-12 0 0,9 0 0,-9 0 0,0 0 0,9 6 0,-9-5 0,12 5 0,-12-6 0,-3 0 0,1 0 0,-15 0 0,12 0 0,-20 0 0,9 0 0,-10 0 0,11 0 0,-5 0 0,6 0 0,11 0 0,-8 0 0,8 0 0,1 0 0,-3 0 0,4 0 0,-13 0 0,-8 0 0,1 0 0,-8 0 0,7 0 0,-9 0 0,1 0 0,-2 0 0,4 0 0,-2 0 0,3 0 0,16-12 0,-21 9 0,14-8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54.5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1 335 24575,'9'0'0,"-2"0"0,12 0 0,-7 0 0,13 0 0,6 0 0,-7 0 0,3 0 0,-9 0 0,-6 0 0,7 0 0,-9 0 0,0 0 0,5 0 0,-6 0 0,9-6 0,-7 2 0,2-6 0,6 2 0,-7 4 0,6-6 0,-2 5 0,5-6 0,5 2 0,1-4 0,-7 4 0,-3-2 0,-5 4 0,-2-3 0,1 3 0,-2-3 0,3-5 0,-4 6 0,0-16 0,-2 16 0,-5-6 0,2 8 0,1-8 0,-3 6 0,3-7 0,-4 6 0,0 0 0,0 0 0,0-3 0,0 6 0,0-3 0,0 3 0,-3 0 0,-1 4 0,-3 0 0,0 6 0,4 0 0,0 4 0,3 3 0,-4 6 0,3-2 0,-3 11 0,4 7 0,0-9 0,0 13 0,0-15 0,0 17 0,0 2 0,0 11 0,0 1 0,0-1 0,11 0 0,-8 1 0,12-12 0,-14 9 0,9-9 0,-9 22 0,12 4 0,-11-1 0,20 31 0,-12-36 0,8 36 0,-13-31 0,-5 12 0,0-1 0,0 0 0,0 1 0,0-1 0,7 1 0,-5-12 0,5 8 0,-7-7 0,0 10 0,0-11 0,0 32 0,0-37 0,0 14 0,0-42 0,-12 4 0,6-22 0,-9 16 0,5-20 0,0 0 0,-9 1 0,4-4 0,-10 1 0,10-4 0,-10 0 0,10-4 0,-1 0 0,-3 0 0,10 0 0,-6 0 0,5 0 0,3 0 0,-3-3 0,6-10 0,1 5 0,3-8 0,3 6 0,1 0 0,3 0 0,-1 0 0,1 6 0,2-2 0,-1 5 0,4-2 0,-4 3 0,1 0 0,1 0 0,0 0 0,3 0 0,6 0 0,7 18 0,-4-11 0,20 22 0,-19-15 0,9 2 0,-7 0 0,-11-11 0,11 7 0,-13-5 0,6 4 0,-7 2 0,-1-2 0,0-2 0,-4-2 0,1-3 0,2 4 0,2 0 0,2 5 0,-3-3 0,3 3 0,-6-3 0,6 3 0,-6-5 0,5 3 0,-4-6 0,10 9 0,-9-6 0,15 5 0,-6-2 0,8-1 0,1 3 0,-10-8 0,2-1 0,-12-4 0,6 0 0,-6 0 0,2 0 0,-2 0 0,3 0 0,-3-3 0,0-1 0,-4-3 0,-6-2 0,2-2 0,-5-2 0,-2-29 0,4 28 0,-3-20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55.5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40 24575,'10'0'0,"0"0"0,-4 0 0,4 0 0,-3 0 0,3 0 0,-4 0 0,21-12 0,-16 10 0,19-10 0,-23 12 0,3-3 0,-4 2 0,10-2 0,-4 3 0,24 0 0,-13 0 0,15 0 0,-18 0 0,-4 0 0,-6 0 0,-4-3 0,-2 3 0,-1-3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56.4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 24575,'0'15'0,"0"-6"0,0 7 0,0 10 0,0-14 0,0 23 0,0-23 0,0 13 0,0-11 0,0 11 0,0-10 0,-8 10 0,6-13 0,-6 3 0,12 1 0,-3-7 0,3 6 0,-4-6 0,0-1 0,0 1 0,0-2 0,0 3 0,0-3 0,0 2 0,0-2 0,0-3 0,0-1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19.0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24575,'27'0'0,"-16"0"0,36 0 0,-33 0 0,22 0 0,-15 8 0,0-6 0,4 6 0,6-3 0,-7-3 0,12 3 0,-25-5 0,8 0 0,-12 0 0,3 3 0,-7-2 0,0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21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260 54 24575,'0'-7'0,"0"-3"0,-3 3 0,-4-3 0,0 7 0,-6-3 0,3 5 0,-10-2 0,9 3 0,-5-3 0,0 2 0,8-2 0,-8 3 0,9 0 0,-8 0 0,6 0 0,-7 0 0,1 4 0,6 3 0,-7 1 0,9 2 0,-8 16 0,9-14 0,-5 17 0,8-18 0,2 8 0,-2-7 0,3 3 0,0-8 0,0 2 0,0-2 0,0 6 0,0-3 0,0 1 0,0-2 0,3-2 0,1 2 0,0-1 0,1 1 0,2-2 0,3-1 0,9 6 0,-7-7 0,4 6 0,-10-11 0,4 3 0,-3-3 0,3 0 0,-4-3 0,1 0 0,0-4 0,-1-3 0,1 3 0,-4-3 0,3 0 0,-5 3 0,5-3 0,-5 4 0,2-1 0,1-9 0,-1 7 0,2-6 0,-2 5 0,-3 3 0,3-3 0,-2 3 0,2-2 0,-3 1 0,3-2 0,0 1 0,1 1 0,5-4 0,-5 10 0,6 0 0,-4 9 0,-2 2 0,5 1 0,-5 4 0,7 5 0,-4-7 0,5 12 0,-1-12 0,1 4 0,-2-4 0,-4-4 0,1 1 0,0-2 0,2 2 0,-2-1 0,6 1 0,-9-5 0,2-1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22.8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24575,'10'3'0,"9"0"0,-1-3 0,8 4 0,23-3 0,5 10 0,22-9 0,1 18 0,10-17 0,-8 18 0,-2-20 0,7 14 0,-16-14 0,20 7 0,-23-8 0,-2 0 0,-29 0 0,-7 0 0,-8 0 0,-11 0 0,11 0 0,-12 0 0,3 0 0,-4 0 0,1 0 0,3 0 0,-3 0 0,2 0 0,-2 0 0,3 0 0,-3 0 0,0 0 0,-5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24.4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242 14 24575,'-7'-3'0,"1"3"0,-4-3 0,3 3 0,-3 0 0,0-3 0,3 2 0,-3-2 0,0 3 0,0 0 0,0 0 0,0 0 0,3 0 0,-2 0 0,1 0 0,-2 0 0,4 0 0,-4 0 0,0 0 0,-1 0 0,-1 0 0,4 0 0,-1 3 0,2 0 0,0 4 0,0 3 0,1-3 0,2 6 0,1-6 0,3 5 0,0-4 0,0 1 0,0-2 0,0 2 0,0-1 0,3 4 0,1-4 0,2 1 0,4 1 0,-3-3 0,11 0 0,-9-1 0,7-6 0,-1 11 0,-6-9 0,6 9 0,1-7 0,-7 0 0,6 3 0,-8-6 0,8 6 0,-6-3 0,6 3 0,-8 0 0,0-3 0,-1 2 0,4 0 0,-3 2 0,0 4 0,-1-2 0,-3 1 0,4-2 0,-3 1 0,-1-3 0,-1 6 0,-1-3 0,2 0 0,-3 0 0,0-4 0,-3 1 0,-4 0 0,0-1 0,-6-2 0,3-1 0,0-3 0,-3 0 0,6 0 0,-6-3 0,3-1 0,-1-3 0,-7-4 0,9 3 0,-10-4 0,12 5 0,-27-17 0,24 16 0,-17-12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27.1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0 174 24575,'7'3'0,"8"0"0,-3-3 0,13 0 0,-5 0 0,18 0 0,2 0 0,23 0 0,2 0 0,11 0 0,12 0 0,-9 0 0,8 0-434,1 0 434,-9 0 0,-23 0 0,-2 0 0,6 0 0,22 0 0,-42 0 0,12 0 0,-18 0 0,2 0 0,-21 0 434,10 0-434,-13 0 0,3 0 0,-8 0 0,2 0 0,-1 0 0,1 0 0,-8 0 0,-28-11 0,14 5 0,-28-10 0,23 4 0,-3 3 0,2-3 0,-22-12 0,23 13 0,-23-13 0,31 17 0,-3-2 0,-1 1 0,4 2 0,0 0 0,1 5 0,1-5 0,-1 2 0,2-3 0,3 7 0,4 0 0,4 7 0,11 4 0,-6-3 0,15 5 0,-12-6 0,4-3 0,-3 5 0,-6-4 0,5 4 0,-4-5 0,4 2 0,-1 0 0,-1-1 0,-1 4 0,1-6 0,-3 1 0,3 2 0,-6-3 0,10 9 0,1 1 0,3-1 0,-3 0 0,-8-8 0,-1 1 0,-5-1 0,-2 3 0,-6 2 0,1-1 0,-4 1 0,3-2 0,-23 8 0,18-6 0,-14 6 0,19-12 0,0 3 0,-2 1 0,1 0 0,-1 0 0,2-1 0,0-3 0,-3 7 0,0 0 0,0-2 0,3-2 0,4-6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7:59.4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268 0 24575,'0'16'0,"4"1"0,-3 21 0,9 2 0,-9 22 0,5 4 0,-6 10 0,0 1 0,0-1 0,0 11 0,0-7 0,0 7 0,8 1 0,-7-31 0,7 13 0,-8-46 0,0 12 0,0-22 0,0 3 0,0-5 0,0-2 0,-4 9 0,-9 13 0,7-9 0,-12 8 0,14-18 0,-3-3 0,-2 3 0,5-6 0,-6 0 0,0-4 0,0 0 0,0 0 0,-3 1 0,5-1 0,-1-3 0,2 0 0,-3 0 0,0 0 0,-3-3 0,-7-6 0,6-2 0,-3-4 0,-6-10 0,12 12 0,-7-8 0,4-5 0,11 14 0,-8-18 0,11 20 0,0 0 0,0-9 0,0 7 0,0-7 0,0 9 0,5-3 0,3 9 0,2-2 0,0 6 0,5 0 0,-6 0 0,9 0 0,-2 0 0,5 0 0,5 0 0,12 0 0,-18 0 0,16 7 0,-19-1 0,10 3 0,-7-2 0,28 14 0,-28-10 0,21 13 0,-11-15 0,-12 2 0,12-1 0,-17-1 0,-3-2 0,3 2 0,-3-1 0,1 1 0,-2 1 0,1 0 0,-3 0 0,4 9 0,-5-10 0,5 9 0,-7-8 0,5 1 0,-8-2 0,5-2 0,-6-1 0,3 1 0,-3 0 0,3-1 0,-2 4 0,2-3 0,0 3 0,1-10 0,-1-3 0,0-14 0,-3 8 0,0-2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8:00.5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 24575,'7'-4'0,"-1"1"0,1 3 0,0 0 0,2 0 0,-2 0 0,3 0 0,-3 0 0,2 0 0,-1 0 0,1 0 0,-2 0 0,2 0 0,-1 0 0,1 0 0,-2 0 0,2 0 0,2 0 0,8 0 0,12 0 0,10 0 0,21 0 0,-19 0 0,0 0 0,-24 0 0,-9 0 0,-3 0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17.247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3098 1 24575,'-50'25'0,"11"-7"0,-22 15 0,-6 0 0,-7 14-492,23-16 0,-1-1-480,-34 15 972,34-16 0,-3 1 0,-14 0 0,-1-3 0,20-4 0,-1 0 0,-22 11 0,-1-4 0,-21-2 0,32-6 0,-1-1 0,10-7 0,1-1 0,-11 5 0,1 1 0,15 2 0,1-2 152,-4-4 0,0-1-152,-27 16 0,0-15 0,0 15 0,0-18 0,-12 16 0,9-5 0,-9-3 0,23 8 0,-8-13 400,20 4-400,2-5 0,14-1 0,18-6 983,-16 0-976,19-3 255,-19 6-262,22-3 0,-22-2 0,2 7 0,-1-7 0,-23 8 0,32-4 0,-34 5 0,37-6 0,-13-1 0,16-4 0,-7-3 0,7 3 0,-4-3 0,12 3 0,-2-3 0,5 0 0,2 0 0,-5 0 0,2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8:01.7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24575,'4'7'0,"-1"-1"0,-3 1 0,0 3 0,0-3 0,0 3 0,0-4 0,0 4 0,0-3 0,0 3 0,0-4 0,0 4 0,0-3 0,0 3 0,0-4 0,0 4 0,0-3 0,0 3 0,0-4 0,0 4 0,3-3 0,-3 3 0,3-4 0,-3 4 0,0-3 0,0 3 0,0-3 0,0 2 0,0-2 0,-3 3 0,3-6 0,-3-1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8:05.6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24575,'4'6'0,"-1"1"0,0 2 0,-2 8 0,9 3 0,-8-2 0,6 0 0,-8-2 0,0-1 0,0 10 0,0-10 0,0 10 0,0-11 0,0 3 0,0 1 0,0-6 0,3 7 0,-2-9 0,2 0 0,-3-4 0,0 4 0,0-3 0,0 3 0,3-1 0,-2-1 0,1 1 0,-2-2 0,0-1 0,0 4 0,3-9 0,-2-7 0,2-3 0,3-27 0,1 22 0,4-22 0,-4 21 0,0-2 0,-6 8 0,2 2 0,-1 0 0,2 1 0,0 2 0,-1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3:34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333 234 24575,'-14'-15'0,"1"2"0,6 7 0,0 2 0,0 1 0,0 0 0,-3-1 0,3-3 0,-6 0 0,5 3 0,-5 1 0,6 0 0,-6-1 0,5-3 0,-2 1 0,3 2 0,0-2 0,1 5 0,-1-5 0,0 5 0,0-2 0,0 0 0,0 2 0,0-5 0,0 2 0,1 0 0,-4-2 0,2 2 0,-2 1 0,0-4 0,3 4 0,-3-4 0,3 0 0,0 0 0,0 0 0,3 0 0,-2 0 0,2 0 0,-2 1 0,-1-1 0,3 0 0,-2 0 0,8 0 0,8 9 0,-1 0 0,9 8 0,-7-1 0,0-4 0,-2 4 0,-2-5 0,3-1 0,-3 3 0,3-2 0,-3 3 0,0 0 0,-1-4 0,1 3 0,0-2 0,0 3 0,-1 0 0,1-1 0,0 1 0,0 0 0,0 3 0,-1-3 0,4 3 0,-2-3 0,-2 0 0,0 2 0,-5-4 0,2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3:38.52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24575,'3'14'0,"0"-1"0,4-6 0,0 3 0,0-3 0,0 6 0,-1-6 0,1 3 0,0-6 0,3 2 0,-3-2 0,3 2 0,-3 1 0,-1 0 0,1-3 0,0 2 0,3-6 0,-3 6 0,3-2 0,-3 3 0,3-3 0,-3-1 0,0-3 0,-4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3:46.0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179 14 24575,'-14'-8'0,"1"2"0,6 6 0,0 0 0,-3 0 0,2 0 0,-1 0 0,2 3 0,0 1 0,0 0 0,0 2 0,0-2 0,0 2 0,0 4 0,0-2 0,1 1 0,-1 1 0,3-2 0,-2 2 0,2-1 0,0-1 0,-5 5 0,8-6 0,-9 3 0,10-3 0,-3-1 0,3 1 0,0 0 0,0 3 0,3-3 0,0 3 0,4-3 0,0 0 0,0-4 0,2 6 0,-1-7 0,5 7 0,-6-8 0,3 5 0,-3-3 0,3 1 0,-3 2 0,3-2 0,-3 3 0,-1-1 0,1 1 0,0 0 0,3 3 0,0-3 0,1 3 0,1 0 0,-4-3 0,2 3 0,-3-3 0,-1 0 0,1-1 0,0 1 0,3 3 0,-3 0 0,3 4 0,-3-1 0,-1 1 0,1-3 0,0-2 0,-3-2 0,2 0 0,-6 0 0,6-1 0,3 10 0,-1-7 0,4 7 0,-5-6 0,-3-3 0,5 6 0,-5-5 0,3 1 0,-1 1 0,-2-2 0,5 4 0,-1-4 0,2 2 0,-7-4 0,3 1 0,-5 0 0,5 0 0,-2-4 0,3 3 0,0-5 0,2-1 0,-1-4 0,2-3 0,-4 1 0,-2-1 0,-4 0 0,-4 0 0,-3 3 0,0-2 0,1 2 0,-1 0 0,-3-5 0,2 5 0,-5-6 0,6 6 0,-3-2 0,0 2 0,2-3 0,-5 0 0,6 0 0,-6 1 0,5 2 0,-2-2 0,3 2 0,-2-3 0,1 0 0,-2 0 0,0-3 0,3 3 0,-3-3 0,3 3 0,0 0 0,0 0 0,0 0 0,0 0 0,0 0 0,1-2 0,2-2 0,-2-3 0,2 1 0,-3 2 0,0-2 0,3 6 0,-2-6 0,5 2 0,-5 0 0,5 1 0,-8 1 0,8 1 0,-8-2 0,8 0 0,-2 0 0,3-1 0,0 1 0,0 3 0,0-3 0,0 3 0,-3-3 0,2 3 0,-2-3 0,3 2 0,0-2 0,-3 1 0,2 1 0,-2-2 0,-3 0 0,1 3 0,-7-6 0,7 5 0,-4-2 0,5 3 0,-3 3 0,0 1 0,0 0 0,1 0 0,2-1 0,1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3:49.25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381 782 24575,'-14'-4'0,"-2"1"0,5 3 0,1 0 0,-3 0 0,5 0 0,-2 0 0,3 0 0,-3 0 0,0-3 0,-1 0 0,-2-4 0,6 3 0,-3 1 0,3 3 0,-9-4 0,7 3 0,-7-6 0,6 6 0,2-2 0,-2 3 0,4-3 0,-1-1 0,0 0 0,0-2 0,0 2 0,0 0 0,0-2 0,0 5 0,-2-8 0,1 5 0,-2-6 0,0 3 0,6 0 0,-6 0 0,7 0 0,-1 0 0,-3-8 0,6 5 0,-3-5 0,-2 5 0,4 2 0,-4-5 0,3 6 0,2-6 0,-2 2 0,3-9 0,0 8 0,-4-13 0,3 13 0,-3-14 0,4 14 0,0-7 0,0 9 0,0-4 0,0 4 0,0-9 0,0 9 0,0-5 0,0 5 0,0 2 0,0-2 0,0 3 0,0-3 0,0 3 0,0-3 0,0 3 0,0-3 0,0 3 0,0-3 0,6 0 0,-1-1 0,1 0 0,0 2 0,-5-1 0,2 2 0,-3-2 0,3 3 0,2-9 0,2 7 0,1-7 0,-2 10 0,-2-1 0,2-3 0,1-1 0,0 0 0,0 2 0,-1 2 0,-2 0 0,0-3 0,2 2 0,-2-2 0,2 4 0,1-1 0,-3 0 0,-1 0 0,0 0 0,-2 24 0,2-8 0,-3 25 0,0-2 0,0-2 0,0 9 0,0-18 0,0 16 0,0-22 0,0 21 0,0-27 0,0 6 0,0 1 0,8 2 0,-6 0 0,6-2 0,-5-6 0,-3 0 0,3 1 0,0 2 0,-2-3 0,5 4 0,-5-4 0,8 3 0,-8-5 0,5 4 0,-3-1 0,-2-1 0,5 3 0,-5-2 0,5 2 0,-5-2 0,10 8 0,-6-10 0,4 6 0,-3-5 0,-6-2 0,6 1 0,-5 7 0,8-4 0,-4 8 0,1-10 0,0 0 0,-5-6 0,2-1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4:01.3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176 28 24575,'3'-7'0,"-3"0"0,-4 4 0,-2-3 0,-4 5 0,2-2 0,-2 3 0,3 0 0,-3 0 0,-3 0 0,-2 0 0,1 0 0,5 0 0,2 0 0,-3 3 0,2 0 0,-2 4 0,3 0 0,4 0 0,0 0 0,-1-1 0,4 1 0,-3 3 0,3-3 0,0 3 0,0-3 0,0 3 0,0-3 0,0 3 0,0-3 0,0 2 0,0-1 0,3 2 0,3 0 0,2-3 0,2 3 0,-4-3 0,4 2 0,1 2 0,2-1 0,-2-3 0,8 0 0,-10-6 0,6 3 0,-5-1 0,1-2 0,-1 2 0,0-3 0,0 6 0,0-2 0,1 3 0,-1-1 0,-1-5 0,-1 5 0,2-5 0,-1 5 0,-1-2 0,2 2 0,-3 1 0,-4 3 0,0-3 0,-3 3 0,0-3 0,0 3 0,0-3 0,0 3 0,0-3 0,-3 0 0,2-1 0,-5 1 0,3 3 0,-4-3 0,0 0 0,0-4 0,0-3 0,0 0 0,-9 0 0,7 0 0,-7 0 0,0 0 0,7 0 0,-7 0 0,6 0 0,3 0 0,-3 0 0,3 0 0,-3 0 0,2 0 0,-1 0 0,2 0 0,-3-3 0,2 2 0,-2-2 0,3 3 0,-2 0 0,1 0 0,-2-3 0,3-1 0,-3-3 0,6 4 0,-2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09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2917 138 24575,'-5'8'0,"1"-4"0,-6 5 0,4-7 0,-4 5 0,4-7 0,-5 5 0,-14-4 0,5 4 0,-9-4 0,8 2 0,4 4 0,0-6 0,2 6 0,-1-7 0,-10 0 0,2 0 0,-7 0 0,0 0 0,7 0 0,-15 0 0,5 0 0,-8 0 0,-9 0 0,16 0 0,-14 0 0,25 0 0,-2 0 0,-4 0 0,16 0 0,-16 0 0,18 0 0,-17 0 0,9 0 0,-6 0 0,6 0 0,8 0 0,-9 3 0,4-2 0,0 2 0,2-3 0,-10 0 0,1 0 0,-1 0 0,5 0 0,7 0 0,3 0 0,-5 0 0,2-3 0,-13-3 0,2 2 0,0-3 0,11 4 0,5-3 0,0-2 0,-1 2 0,1-2 0,3 3 0,-3-3 0,2 2 0,-2-5 0,5 5 0,1-2 0,-1 3 0,-1-8 0,-1 6 0,-2-6 0,-2 0 0,2 4 0,-2-5 0,3 7 0,3 1 0,-2 1 0,5-1 0,-5 1 0,4-1 0,-4 5 0,2 2 0,0 4 0,-2 1 0,2 2 0,-3 5 0,0-4 0,0 4 0,0-8 0,-2 3 0,2-2 0,-4 0 0,4-2 0,-4-3 0,4 4 0,-2-4 0,0 6 0,2-6 0,-5 6 0,5-6 0,-9 4 0,8-4 0,-13 2 0,10-3 0,-3 3 0,2-3 0,3 3 0,-8-3 0,7 0 0,-7 0 0,3 0 0,3 0 0,-10 0 0,11 0 0,-5 0 0,-1 0 0,6 0 0,-12 0 0,9 0 0,-9 0 0,9 0 0,-8 0 0,-11 0 0,-3 0 0,1 0 0,3 0 0,18 0 0,-18 0 0,11 0 0,-7-3 0,5 3 0,5-6 0,-1 3 0,1-1 0,0 1 0,-1 0 0,0 2 0,2-2 0,4 3 0,0 0 0,0-2 0,-5 1 0,6-1 0,-10 2 0,11 0 0,-5 0 0,-3 0 0,-7 0 0,4 0 0,-9 0 0,20 0 0,-12 0 0,9 0 0,-8 0 0,3 0 0,-5 0 0,5 0 0,-4 0 0,-5 0 0,10 0 0,-9 0 0,12 0 0,1 0 0,-8 0 0,7 0 0,-7 0 0,10 0 0,-19 9 0,17-4 0,-26 9 0,26-10 0,-17 4 0,19-5 0,-11 7 0,12-6 0,-11 6 0,1 5 0,1-6 0,-7 9 0,15-13 0,-5 1 0,9 0 0,-2-1 0,2 1 0,-6 3 0,4 0 0,-4 1 0,4 0 0,4-4 0,-3 2 0,4-3 0,-3 3 0,3-2 0,1 2 0,-1 0 0,0-2 0,0 2 0,1-3 0,-1 1 0,3 1 0,-3-1 0,1 2 0,-1-2 0,0 1 0,0-3 0,3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11.1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24575,'3'0'0,"2"0"0,-5 8 0,3-2 0,-3 4 0,0-1 0,0 2 0,-4 4 0,1-3 0,-4 9 0,1-5 0,1 1 0,2-1 0,3 0 0,0-4 0,0 17 0,0-15 0,0 16 0,0-18 0,0 8 0,0 6 0,0-7 0,5 20 0,-4-25 0,4 11 0,-5-14 0,0 4 0,0-3 0,0 9 0,6-4 0,-4 4 0,4-4 0,-3 4 0,-2-5 0,2 1 0,-3-3 0,0-4 0,3-2 0,-3 3 0,3 0 0,-3-3 0,0 2 0,0-1 0,0 2 0,0 4 0,0-5 0,0 3 0,0-8 0,0 8 0,0-6 0,0 3 0,0-8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16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1 24575,'6'-1'0,"-6"2"0,-1 4 0,-2 3 0,-1 1 0,-2 1 0,0 1 0,-2 0 0,2 5 0,-4 1 0,5-3 0,-4 1 0,6-9 0,-3 9 0,0-5 0,0 5 0,0-6 0,-1 1 0,3-2 0,-3 1 0,4-1 0,-3-3 0,1 3 0,-1-2 0,-2 4 0,2-4 0,1 2 0,0-3 0,6-4 0,2-4 0,1-3 0,3-2 0,-6 2 0,4 1 0,0-3 0,-1 2 0,3-2 0,-4 2 0,0 1 0,2-1 0,-5 1 0,8-3 0,-5 2 0,3-2 0,-2 2 0,-1 1 0,0-1 0,2 1 0,-2-1 0,3 1 0,-3-1 0,1 1 0,-1-1 0,0 1 0,2-1 0,-2 3 0,3 3 0,-1 3 0,0 5 0,3 1 0,-2-1 0,0 0 0,-1-3 0,-2 1 0,0 1 0,9 3 0,-10-1 0,12 3 0,-10-6 0,6 4 0,-4-4 0,2 2 0,-3-2 0,1-1 0,-1 0 0,1 1 0,-1-1 0,1 1 0,-1-3 0,0 1 0,1-1 0,-1 3 0,1-1 0,-1-2 0,0 2 0,1-2 0,-3 3 0,-1-1 0,-2 0 0,-2 1 0,-4-1 0,0 1 0,-2-1 0,3-2 0,-3-1 0,2 1 0,-5-3 0,5 3 0,-2-3 0,3 0 0,-8 0 0,6 0 0,-6 0 0,5 0 0,0 0 0,-1 0 0,-1 0 0,4 0 0,-2 0 0,2 0 0,1 2 0,-3-1 0,2 1 0,-2 1 0,3 0 0,-1 0 0,1-1 0,-3 0 0,-1-1 0,1 1 0,-3 1 0,3-3 0,-1 3 0,-1-3 0,-3 3 0,1-2 0,-4 2 0,5-3 0,2 0 0,-1 5 0,4-4 0,-2 4 0,3-5 0,-3 0 0,2-3 0,3 0 0,3-2 0,3-1 0,2 1 0,-5-1 0,8-1 0,-5 0 0,5-1 0,-5 3 0,2-3 0,2-5 0,2-13 0,1 9 0,-3-7 0,-1 15 0,-1 1 0,1-3 0,-1 3 0,0-3 0,3 3 0,-4 0 0,5 0 0,-5 2 0,6-5 0,-4 5 0,2-2 0,-5 8 0,-1 0 0,-2 6 0,4 6 0,-1-7 0,3 7 0,-1-11 0,1 4 0,2-5 0,-2 3 0,4-1 0,-2-1 0,3 6 0,0-4 0,-3 3 0,3-1 0,-5-5 0,4 5 0,-4-4 0,4 6 0,3-3 0,-3 4 0,3-2 0,-6-3 0,-1 2 0,2-2 0,-2 3 0,-1-1 0,0-2 0,1 2 0,-1-2 0,-4 5 0,-2-2 0,-4-1 0,-1 0 0,1-4 0,-1 1 0,-2 3 0,-5-1 0,1 4 0,-4-4 0,8-2 0,0-2 0,2 0 0,-2 0 0,2 0 0,-2 0 0,3 0 0,-3 0 0,2 0 0,-2 0 0,2 0 0,1 3 0,-1-3 0,1 5 0,-1-2 0,1 3 0,-3-1 0,2-2 0,-4 2 0,1-5 0,1 3 0,0-3 0,2 0 0,-2 0 0,2 0 0,1 0 0,2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19.127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0 1 24575,'8'42'0,"-2"-9"0,6 17 0,-9-9 0,15 23 0,-16 2 0,5 24 0,-7-9-251,-1-31 0,2 1 251,6 30 0,-6 8 0,6-22 0,-7-3 0,0-29 0,0 2 0,0-22 0,0 4 0,0-8 502,0-1-502,15-13 0,1-3 0,8-8 0,-4 1 0,-7 3 0,-2 3 0,19-8 0,-18 6 0,18-7 0,-23 9 0,3 3 0,-3-2 0,0 2 0,2-3 0,-1 1 0,3-10 0,-4 7 0,-2-7 0,15-6 0,-16 9 0,18-18 0,-18 15 0,18-15 0,-11 15 0,10-9 0,-17 11 0,5 0 0,-5 1 0,3 2 0,-1-2 0,-1-4 0,5 2 0,-5-1 0,1 6 0,-3 3 0,1 0 0,3-3 0,0 3 0,-1-3 0,1 3 0,0 0 0,3-3 0,-3 2 0,4-11 0,-7 13 0,0-6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19.0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0 24575,'3'6'0,"0"-1"0,-7 8 0,1-8 0,-3 7 0,-2-12 0,2 5 0,-2-2 0,0 2 0,2 1 0,-2-1 0,2-2 0,1 2 0,-3-4 0,2 1 0,3-2 0,8 0 0,2 0 0,3 0 0,-5 0 0,3 0 0,-2 0 0,2 0 0,-3 0 0,3 0 0,-2 0 0,2 0 0,-2 0 0,1 0 0,-1 0 0,2-2 0,-2-1 0,1 0 0,-1 0 0,0 3 0,-4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26.7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24575,'8'1'0,"-2"1"0,4-5 0,-4 3 0,2 0 0,-3 0 0,3 0 0,1-2 0,-1-1 0,7 0 0,-5 0 0,5 1 0,-4 1 0,5-1 0,-4 2 0,8-3 0,-10 2 0,19-2 0,-20 3 0,15 0 0,-1 0 0,-4 0 0,7 0 0,-13 0 0,11 0 0,-15 0 0,20 0 0,-19 0 0,10 0 0,-8 0 0,9 0 0,-9 0 0,8 0 0,-8 0 0,18 0 0,-2 0 0,14 0 0,-16 0 0,12 0 0,-22 0 0,24 0 0,-7 0 0,9 0 0,-9 0 0,16 0 0,-14 0 0,7 0 0,-11 0 0,9 0 0,-5 0 0,25 0 0,-15 0 0,15 0 0,-16 0 0,16 0 0,-6 0 0,8 0 0,29 0 0,-22 0 0,-2 0 0,-10 0 0,-26 0 0,20 0 0,-18 0 0,-7 0 0,-11 0 0,10 0 0,3 0 0,5 0 0,7 0 0,-7 0 0,9 9 0,-9-7 0,7 12 0,-7-8 0,9 5 0,-9-6 0,15 11 0,-21-10 0,22 6 0,-26-6 0,45 10 0,-28-4 0,30 8 0,-37-11 0,16 8 0,-30-9 0,14 4 0,-27-7 0,9-1 0,-6 1 0,7 4 0,-5-3 0,0 2 0,13 4 0,-12-5 0,17 10 0,-10 1 0,4-5 0,-4 4 0,5 1 0,-16-10 0,16 10 0,-14-10 0,6 1 0,-1 4 0,-3-1 0,2-1 0,13 11 0,-16-13 0,18 18 0,-25-20 0,5 8 0,-6-7 0,2 1 0,0-2 0,12 10 0,-8-8 0,10 10 0,-13-10 0,6 6 0,-6-5 0,4 5 0,-4-2 0,2-1 0,0 9 0,0-9 0,-1 8 0,-4-10 0,7 10 0,-6-11 0,5 7 0,-6-1 0,2-5 0,0 19 0,1-20 0,-1 29 0,0-28 0,-4 19 0,4-22 0,-5 8 0,5-7 0,-4 3 0,1-2 0,-2 6 0,6-1 0,-4 1 0,11 4 0,-12-4 0,6-1 0,-7 6 0,0-10 0,4 19 0,-2-17 0,2 10 0,-4-9 0,0-4 0,7 12 0,-6 4 0,6-5 0,-7 2 0,0-7 0,0-8 0,0 6 0,0-1 0,0-4 0,0 4 0,0 1 0,0-4 0,0 7 0,0-5 0,0-3 0,0 16 0,0-14 0,0 19 0,0-22 0,0 22 0,-4-10 0,1 8 0,-3-9 0,-7 6 0,9-9 0,-8 9 0,6-13 0,-4 5 0,1-7 0,2 6 0,2-9 0,2 5 0,-5-3 0,2 3 0,-2-3 0,5 2 0,-2-4 0,0 5 0,-1-3 0,-2 1 0,3 1 0,-5 3 0,4-3 0,-4 2 0,-1 6 0,2-7 0,-3 9 0,0-4 0,5-4 0,-5 3 0,2 1 0,1-6 0,0 2 0,3-4 0,1 0 0,-1 1 0,-2 1 0,2-4 0,-2 4 0,3-4 0,-1 2 0,1-3 0,-1 1 0,-1 2 0,0-2 0,0 4 0,1-2 0,-2 3 0,0 0 0,-1 0 0,1-3 0,3 0 0,-1-3 0,-2 3 0,0 1 0,-1-1 0,1 2 0,3-4 0,2 2 0,-9 2 0,7-4 0,-8 6 0,5-6 0,2 4 0,-2-4 0,5 2 0,-2 0 0,2-2 0,-2 2 0,-1-3 0,1 0 0,-1 1 0,1 2 0,-3-2 0,2 1 0,0-1 0,-1 2 0,-4-1 0,-6 1 0,5-1 0,-3 1 0,12-2 0,-8 5 0,5-5 0,-2 1 0,3-1 0,-1-1 0,-1 3 0,0-2 0,-3-1 0,4 0 0,-2-2 0,3 3 0,-1-1 0,1 3 0,-3-2 0,2 4 0,-2-4 0,2 4 0,-2-4 0,2 2 0,-2 0 0,0 0 0,2 3 0,-2-2 0,3 1 0,-8 0 0,6-1 0,-6 3 0,8-4 0,-1 0 0,1 0 0,-1-2 0,1-1 0,-3 3 0,2-2 0,-5 4 0,5-4 0,-2 2 0,0-5 0,0 2 0,-3 0 0,2 1 0,2 2 0,-1-3 0,-6 5 0,2-4 0,-4 4 0,-8 2 0,12-5 0,-17 6 0,21-7 0,-30 3 0,26-5 0,-21 6 0,25-6 0,-8 5 0,4-6 0,-9 3 0,4 2 0,-4-4 0,-1 6 0,5-9 0,1 4 0,1-4 0,-11 1 0,6-2 0,-18 5 0,9-4 0,-4 4 0,-7 4 0,7-7 0,-9 8 0,0-10 0,9 0 0,2 0 0,10 0 0,-10 0 0,-2 4 0,4-2 0,-18 2 0,16-4 0,-20 0 0,0 0 0,23 3 0,-29-3 0,29 3 0,-14-3 0,11 0 0,0 0 0,12 0 0,-19 0 0,18 0 0,-10 0 0,-1 0 0,-2 0 0,7 0 0,-12 0 0,26 0 0,-18 0 0,18 0 0,-13 0 0,11 0 0,-6 0 0,4 0 0,6 0 0,-2 0 0,4 0 0,-5 0 0,3 0 0,-5 0 0,6 0 0,-7 0 0,7 0 0,-6 0 0,6 0 0,1 0 0,0 0 0,-5 0 0,6 0 0,-6 0 0,7 0 0,-1 0 0,0 0 0,-3 0 0,2 0 0,-3 2 0,2-1 0,-1 6 0,4-6 0,-5 6 0,3-4 0,-1 3 0,2-3 0,1 2 0,1 0 0,-3 1 0,2 2 0,-5 0 0,5 0 0,-4 0 0,6 0 0,-3 0 0,4-2 0,0 4 0,-5-1 0,7-1 0,-4 2 0,3-4 0,1 2 0,-1-2 0,-1 1 0,3-1 0,-3 2 0,3-2 0,0 2 0,0-2 0,0 1 0,0-1 0,-2 2 0,1-2 0,-1 1 0,2-1 0,-3-1 0,0 1 0,0-1 0,1 0 0,2 1 0,0 2 0,0-2 0,0 2 0,0-3 0,0 3 0,0-2 0,0 2 0,0-3 0,0 3 0,0-2 0,0 2 0,0-3 0,0 3 0,2 0 0,-1 1 0,1 1 0,-4-4 0,-1-1 0,-10-2 0,6-3 0,-6 0 0,8 0 0,1 0 0,2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29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24575,'-5'2'0,"2"1"0,0 3 0,3-1 0,3 8 0,1-6 0,-1 5 0,3 1 0,-5-6 0,7 8 0,-4-1 0,2-5 0,0 6 0,-6-9 0,3 2 0,-3 0 0,2 0 0,5 8 0,0 1 0,0-3 0,-3 6 0,-2-13 0,-1 6 0,1 0 0,-2-6 0,0 5 0,2-4 0,-1 1 0,1-1 0,-2 0 0,0-3 0,0 1 0,0-1 0,0 0 0,0 1 0,0 2 0,0-2 0,0-1 0,0-2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23:15:37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4 24575,'3'9'0,"0"-1"0,-3-3 0,0 1 0,0 6 0,2-2 0,-1 5 0,1 1 0,-2-4 0,0 9 0,0-5 0,0 1 0,0 4 0,0-9 0,0 8 0,0-8 0,0 9 0,0-9 0,0 8 0,0-10 0,3 10 0,-2-11 0,2 4 0,-3-2 0,0-5 0,0 4 0,0 3 0,0-3 0,0 2 0,0-4 0,0-2 0,0 2 0,0-3 0,3 8 0,1-6 0,-5 8 0,-1-2 0,-4-3 0,3 5 0,3-9 0,0 2 0,0-3 0,0 3 0,0-2 0,0 2 0,0-3 0,0 8 0,0-6 0,0 6 0,0-5 0,0-2 0,0 2 0,0-3 0,0 3 0,0-2 0,0 4 0,0-2 0,0 3 0,0 5 0,0-4 0,0 1 0,0 2 0,0-8 0,0 6 0,0-5 0,2-7 0,-1-2 0,1-5 0,3-4 0,-4 1 0,6-1 0,-6 1 0,1-1 0,-2 4 0,0-2 0,0 2 0,0-2 0,3 2 0,-3-2 0,3 3 0,-3-3 0,0 2 0,0-2 0,2 2 0,-1-2 0,1 2 0,-2-2 0,0 3 0,0-3 0,0 2 0,0-2 0,0 3 0,5-3 0,-4 1 0,4 0 0,-5 1 0,0-2 0,0 2 0,0-2 0,0 3 0,0-3 0,0 2 0,0-2 0,0 2 0,0-2 0,0 2 0,0-4 0,0 1 0,0-2 0,0 3 0,0-2 0,0 1 0,0-7 0,0 7 0,0-4 0,0 8 0,0-3 0,0 2 0,0-5 0,0 3 0,0-1 0,0 1 0,0 3 0,0-3 0,2 2 0,-1-2 0,1 2 0,-2-2 0,0 2 0,3-2 0,-3 3 0,3-3 0,-3 2 0,0-2 0,0 2 0,0-1 0,0 0 0,0 0 0,0 1 0,0-2 0,0 2 0,0-2 0,0 3 0,0-3 0,0 2 0,0-2 0,0 2 0,0-2 0,0 2 0,0-2 0,0 3 0,0-8 0,0 6 0,-5-8 0,4 9 0,-4-2 0,5 2 0,-3 1 0,3-1 0,-3 1 0,3-1 0,0 1 0,0-1 0,0 5 0,-2 7 0,-2 8 0,1-2 0,0 8 0,3-13 0,0 8 0,-4-2 0,1-3 0,-1 2 0,2-4 0,2 1 0,0-1 0,-3 2 0,3-4 0,-3 4 0,3-4 0,0 5 0,0-5 0,0 1 0,-3 6 0,2-6 0,-2 6 0,3-5 0,0 0 0,-3 3 0,3-3 0,-3 0 0,3-2 0,0 6 0,0-5 0,-4 9 0,2-8 0,-3 3 0,5-3 0,0 2 0,0-4 0,-2 2 0,1-2 0,-1-1 0,2 0 0,0 1 0,0-1 0,-2 1 0,1 2 0,-2-2 0,3 1 0,0 6 0,0-6 0,-2 6 0,1-8 0,-1 3 0,2-2 0,0 2 0,0-3 0,0 3 0,0-2 0,0 2 0,0 5 0,0-4 0,0 12 0,0-9 0,0 8 0,0-8 0,0 9 0,0-12 0,0 6 0,0-6 0,-2-1 0,-2-3 0,1-2 0,1-3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4:15.7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12191 105 24575,'-19'-8'0,"4"6"0,-2-6 0,-13 8 0,-3-6 0,-8 4 0,-9-3 0,-14 5 0,-17 0-673,25 0 0,-3 0 673,-5 0 0,-2 0 0,-10 0 0,-4 0-1237,-10 0 1,-2 0 1236,-5 0 0,-3 0-949,28 0 1,-2 0-1,0 0 949,-3 0 0,-2 0 0,1 0 0,-4 0 0,-1 0 0,-2 0-926,-8 0 1,-3 0 0,2 0 925,5 0 0,1 0 0,-2 0 0,-8 0 0,-2 0 0,2 0 0,10 0 0,1 0 0,-1 0 0,-7 0 0,0 0 0,1 0 0,9 0 0,2 0 0,-1 0-383,-2 0 1,-1 0-1,2 0 383,10 0 0,2 0 0,-2 0 0,-6 0 0,-1 0 0,2 0 0,8 0 0,2 0 0,-2 0 0,-9 0 0,-1 0 0,2 0 0,8 0 0,3 0 0,-2 0 0,-2 0 0,0 0 0,-1 0-30,5 0 0,-1 0 0,1 0 30,-1 0 0,1 0 0,0 0 0,-30 0 0,1 0 0,1 0 0,0 0 0,6 0 0,0 0 0,0 0 0,0 0 0,-1 0 0,2 0 338,10 0 1,1 0-339,-16 0 0,2 0 0,18 0 0,-1 0 0,-19 0 0,-1 0 0,17 0 0,0 0 0,-11 0 0,0 0 0,10 0 0,1 0 768,1 0 1,0 0-769,0 0 0,3 0 0,14 0 0,1 0 743,-9 0 1,-1 0-744,12 0 0,-2 0 0,-27 0 0,-2 0 0,13 0 0,-1 0 362,-12 0 0,-1 0-362,12 0 0,3 0 0,9 0 0,-1 0 0,-9 0 0,-1 0 0,11 0 0,-1 0 0,-9 0 0,-1 0 0,11 0 0,-1 0 0,-9 0 0,-1 0 0,11 0 0,-1 0 0,-9 0 0,-1 0 346,11 0 1,-1 0-347,-4 0 0,1 0 0,10 0 0,2 0 482,-1 0 1,2 0-483,-35 0 0,42 0 0,-1 0 0,-41 0 0,39 0 0,2 0 0,-30-6 991,6 4-991,11-4 0,-3 6 0,16-2 0,0-2 0,-22 3 0,23-9 0,1 0 0,-6 7 1688,-20-18-1688,30 19 1403,-16-5-1403,20 7 502,6 0-502,-2 0 12,21 0-12,-3 0 0,5 0 0,3 0 0,-1 0 0,4 0 0,-2 0 0,3 0 0,-3 0 0,3 3 0,-6 1 0,8 12 0,-4-7 0,8 10 0,-13 8 0,11-12 0,-13 21 0,9-6 0,1-6 0,1 24 0,-1-13 0,4 0 0,-11 25 0,8-33 0,-3 22 0,4-10 0,-2 2 0,4 11 0,-9 1 0,9-1 0,-4 1 0,6 11 0,0-9 0,0 21 0,0-21 0,0 20 0,0 3 0,0 3 0,0 9 0,0-12 0,0 0 0,0-11 0,0 8 0,0-31 0,0 17 0,0-8 0,0 2 0,0 21 0,0 14 0,0-6 0,0-6 0,0-5 0,0-18 0,0 12 0,0 8 0,0-19 0,0 19 0,0-20 0,0 21 0,0-21 0,0 32 0,0-18-228,0-19 1,0 1 227,0 30 0,0 9 0,0-1 0,0 3 0,0 1 0,0-4 0,0-11 0,0 12 0,0-20 0,0 6 0,0-24 0,0 1 0,0 11 0,0-9 0,0 21 0,0-21 455,0-2-455,0 8 0,0-17 0,0 20 0,0-23 0,0 9 0,0-21 0,0 21 0,0-20 0,0 43 0,0-26 0,0 18 0,0-27 0,0-11 0,0 0 0,0 0 0,0-6 0,0 16 0,0-19 0,0 30 0,0-13 0,0 1 0,0 1 0,0-5 0,0-8 0,0 4 0,0-10 0,0-6 0,0 8 0,0-9 0,0-2 0,0-2 0,0 9 0,0-7 0,0 7 0,0-7 0,-3-1 0,8-1 0,0-4 0,5-3 0,3 0 0,-2 0 0,-1 0 0,20 0 0,-9 0 0,12 0 0,3 0 0,0 0 0,5 0 0,9 0 0,2 0 0,15 0 0,11 0 0,0 0 0,0 0 0,0 0 0,1 0 0,-1 0 0,0 0 0,0 0 0,0 0 0,0 0 0,0 0 0,-22 0 0,1 0 0,30 0-260,-30 0 0,-1 0 260,22 0 0,0 0 0,0 0 0,0 0-42,-11 0 42,9 0 0,-21 0 0,9 0 0,-12 0 0,1 0 519,11 0-519,-9 0 43,9 0-43,0 0 0,3 0 0,11 0 0,0 0 0,0 0 0,0 0 0,0 0 0,12 0 0,-27 0 0,1 0 0,-8 0 0,0 0-241,9 0 1,-3 0 240,28 0 0,-1 0 0,-19 0 0,16 0 0,4 0 0,-6 0 0,-28 0 0,0 0 0,37 0 0,-42 0 0,1 0 0,6 0 0,0 0 0,-5 0 0,0 0 0,-1 0 0,0 0 0,-1 0 0,-1 0 0,42 0 0,-35 0 0,1 0 0,-4 0 0,-1 0 0,5 0 0,-1 0 0,-5 0 0,0 0 0,4 0 0,3 0 0,17 0 0,0 0 0,-12 0 0,-1 0-478,13 0 0,-2 0 478,-21 0 0,-2 0 0,41 0 0,-42 0 0,1 0 0,41 0-446,0 0 446,-2 0 0,-12 0 0,11 0 0,-38 0 0,2 0 0,6 0 0,0 0 0,0 0 0,0 0-406,5 0 1,-1 0 405,-9 0 0,-1 0 0,5 0 0,-1 0 0,-5 0 0,0 0 0,5 0 0,1 0 0,-5 0 0,0 0 0,5 0 0,0 0 0,-8 0 0,3 0 0,27 0 0,2 0 0,-24 0 0,2 0-402,26 0 1,1 0 401,-27 0 0,-2 0 0,1 0 0,0 0 0,-2 0 0,1 0 0,6 0 0,-1 0 46,-8 0 1,-1 0-47,9 0 0,1 0 0,0 0 0,-1 0 0,-3 0 0,1 0-401,15 0 1,1 0 400,-10 0 0,-1 0 0,10 0 0,1 0 0,1 0 0,0 0 0,-5 0 0,1 0 0,9 0 0,-1 0 0,-21 0 0,-1 0 0,9 0 0,0 0 0,-9 0 0,-2 0 18,2 0 0,-1 0-18,-2 0 0,1 0 0,11 0 0,0 0 0,-13 0 0,0 0 0,14 0 0,-1 0 0,23 0 0,-41 0 0,-1 0 0,31 0 906,8 0-906,-11 0 0,-11 0 0,8 0 0,-8 0 0,11 0 0,12 0 0,2 7 0,-11-5 0,17 14 0,-28-14 0,19 5 0,-22-7 767,-3 0-767,-23 0 1338,-3 0-1338,-17 0 835,5 0-835,-5 0 323,0 0-323,-4 0 0,-5 0 0,-4 0 0,2 0 0,-4 0 0,-2 0 0,-1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4:18.6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24575,'6'0'0,"4"0"0,-2 0 0,1 0 0,-2 0 0,3 0 0,-2 0 0,22 0 0,-16 0 0,35 6 0,-31-5 0,30 5 0,-13 0 0,18-5 0,-12 9 0,20 5 0,-28-3 0,10 2 0,-6-10 0,-19-4 0,19 4 0,-25-3 0,7 3 0,-12-4 0,3 0 0,6 4 0,-7-3 0,7 4 0,-1-5 0,-6 0 0,7 0 0,-9 0 0,0 3 0,0 0 0,-1 1 0,1-1 0,0-3 0,0 3 0,2 4 0,-4 0 0,1 3 0,-6 17 0,0-12 0,6 33 0,-5-1 0,11 8 0,-11 21 0,5-10 0,-6 12 0,0 1 0,0-24 0,0 17 0,7-16 0,-5 11 0,5-3 0,-7-1 0,0-18 0,11 16 0,-8-31 0,9 19 0,-12-19 0,0 20 0,0 2 0,0 4 0,0 8 0,0-23 0,0-3 0,0 1 0,0-9 0,0 8 0,0 0 0,0 16 0,0 1 0,0-8 0,0 13 0,0-22 0,0 26 0,0-29 0,0 25 0,0-34 0,0 36 0,0-10 0,0-8 0,0 29 0,0-29 0,0 31 0,0-20 0,0 21 0,0-10 0,0 13 0,0-1 0,-6-12 0,-3 21 0,1-35 0,1 0 0,-2 47-308,-2-42 0,1-2 308,-1 24-60,-10-13 60,5 10 0,9-32 0,-21 28 0,23-39 0,-16 39 614,18-45-614,2 44 62,-9-22-62,8 7 0,-9-6 0,6-23 0,0 11 0,-2-14 0,6 24 0,-2-13 0,3 0 0,0 14 0,0-25 0,-4 14 0,3-5 0,-9 7 0,9-4 0,-5-4 0,-8 16 0,10-30 0,-10 41 0,14-27 0,0 3 0,0 14 0,-4-26 0,3 16 0,-3-12 0,4 11 0,0-14 0,0 13 0,-3-22 0,3 11 0,-4-14 0,4 6 0,0-7 0,0 3 0,0-1 0,0 1 0,0-1 0,0 7 0,0-8 0,0 3 0,0 1 0,0-7 0,0 7 0,0 0 0,0-7 0,0 7 0,0-7 0,0-1 0,0 2 0,0-4 0,0 4 0,0-2 0,0 2 0,0-4 0,0 4 0,0-2 0,0 1 0,0-2 0,0 3 0,0-3 0,0 3 0,0-3 0,-3 0 0,0-4 0,-4 0 0,0-3 0,0 0 0,3 0 0,1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0:55:04.641"/>
    </inkml:context>
    <inkml:brush xml:id="br0">
      <inkml:brushProperty name="width" value="0.35" units="cm"/>
      <inkml:brushProperty name="height" value="0.35" units="cm"/>
      <inkml:brushProperty name="color" value="#FAF6F3"/>
    </inkml:brush>
  </inkml:definitions>
  <inkml:trace contextRef="#ctx0" brushRef="#br0">96 0 24575,'-4'24'0,"1"-4"0,0-13 0,2 0 0,-6 4 0,2 2 0,1 2 0,-3 2 0,2-1 0,0 1 0,-2-5 0,3 4 0,0-8 0,0 7 0,0-6 0,4 2 0,-4-3 0,1-1 0,-1 3 0,-3-1 0,3 1 0,-3-3 0,19-32 0,-12 18 0,16-23 0,-15 23 0,5 6 0,1-9 0,1 9 0,3-6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0:55:08.844"/>
    </inkml:context>
    <inkml:brush xml:id="br0">
      <inkml:brushProperty name="width" value="0.35" units="cm"/>
      <inkml:brushProperty name="height" value="0.35" units="cm"/>
      <inkml:brushProperty name="color" value="#FAF6F3"/>
    </inkml:brush>
  </inkml:definitions>
  <inkml:trace contextRef="#ctx0" brushRef="#br0">586 1 24575,'-9'24'0,"-2"0"0,7-8 0,-4 1 0,3-1 0,-2-4 0,6-1 0,-5-3 0,5 4 0,-3-5 0,1 1 0,2 3 0,-5-3 0,5 7 0,-3-7 0,1 3 0,2-3 0,-2 3 0,3-3 0,-4 2 0,0-3 0,0 1 0,-2 2 0,2-1 0,-1 1 0,2-2 0,0-1 0,2 4 0,-6-3 0,6 3 0,-2-4 0,0 4 0,2-3 0,-2 2 0,0-3 0,-1 4 0,-1 1 0,2 0 0,-1 3 0,3-6 0,-6 2 0,6-3 0,-2-1 0,3 4 0,-3-3 0,2 3 0,-5-4 0,1 4 0,1-3 0,-3 3 0,7 0 0,-7 1 0,6 1 0,-7 2 0,4-6 0,-1 6 0,-1-6 0,2 2 0,-1-3 0,2 3 0,0-2 0,2 2 0,-6-4 0,6 1 0,-6 7 0,6-6 0,-2 6 0,-1-8 0,3 5 0,-5-4 0,5 3 0,-3 1 0,1-4 0,2 4 0,-2-5 0,-1 1 0,4 3 0,-4-2 0,1 2 0,2 0 0,-6-2 0,3 6 0,0-6 0,0 6 0,0-6 0,4 6 0,-7-6 0,6 2 0,-6 0 0,6-2 0,-6 6 0,6-6 0,-7 6 0,4-6 0,-4 6 0,4-2 0,-4 3 0,3 1 0,-3-1 0,3 0 0,-2-3 0,3 2 0,-4-2 0,0 3 0,0-3 0,-1 2 0,2-6 0,-2 6 0,5-6 0,-3 6 0,2-3 0,-3 1 0,0 2 0,0-6 0,0 6 0,0-6 0,0 2 0,0 1 0,1-4 0,-1 4 0,4-5 0,-3 0 0,3 1 0,-4 3 0,0-2 0,0 2 0,4-3 0,-3-1 0,3 4 0,24-6 0,-10 1 0,22-6 0,-15 0 0,-1 0 0,4 0 0,-7 0 0,2 0 0,-7 0 0,-1 0 0,3 0 0,-2-3 0,2-1 0,-2 0 0,-1-6 0,0 5 0,1-6 0,-1 4 0,1-1 0,-1 0 0,0 4 0,1-2 0,3 1 0,-6-2 0,7 0 0,-7 0 0,10 3 0,-3-3 0,5 2 0,-5-3 0,3 0 0,-6 0 0,2 3 0,-3-1 0,-1 5 0,1-6 0,-4-3 0,-1 1 0,-3-4 0,0 6 0,0-7 0,0 5 0,0-10 0,0 10 0,0-7 0,0 8 0,0-4 0,0 5 0,0-5 0,0 4 0,0-4 0,0 5 0,0-4 0,0 3 0,0-3 0,3 0 0,-2 3 0,3-3 0,-4 0 0,0 3 0,0-3 0,0 1 0,0 2 0,0-2 0,0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0:55:12.342"/>
    </inkml:context>
    <inkml:brush xml:id="br0">
      <inkml:brushProperty name="width" value="0.35" units="cm"/>
      <inkml:brushProperty name="height" value="0.35" units="cm"/>
      <inkml:brushProperty name="color" value="#FAF6F3"/>
    </inkml:brush>
  </inkml:definitions>
  <inkml:trace contextRef="#ctx0" brushRef="#br0">1086 889 24575,'-24'0'0,"-1"0"0,12 0 0,-4 0 0,1 0 0,-5 0 0,7 0 0,-11 0 0,6 0 0,-13 0 0,8 0 0,-8 0 0,15 0 0,-9 0 0,3 0 0,1 0 0,-4 0 0,8 0 0,-8 0 0,4 0 0,-6 0 0,6 0 0,1 0 0,-1 0 0,9 0 0,-8 0 0,9 0 0,-1 0 0,-2 0 0,6 0 0,-6 0 0,6 0 0,-7 0 0,4 0 0,-5 0 0,1 0 0,-6 0 0,5 0 0,-9 0 0,3 0 0,-9 0 0,3 0 0,-4-8 0,11 6 0,1-6 0,4 8 0,4 0 0,2-4 0,3 4 0,-2-4 0,-2 1 0,0 2 0,-3-3 0,6 1 0,-2 2 0,3-3 0,-4 4 0,4-3 0,0-4 0,4-1 0,4-6 0,0 5 0,0-2 0,8 0 0,1-2 0,7 0 0,5-3 0,-3 3 0,9-10 0,1 3 0,2-3 0,9-2 0,-3-1 0,6-6 0,6 0 0,-4 0 0,3 0 0,-6 6 0,0 0 0,-2 7 0,-5 4 0,-1 1 0,-11 9 0,-1-3 0,-4 7 0,-5-3 0,4 4 0,-4 0 0,4 0 0,-3 0 0,2 0 0,-2 0 0,3 0 0,1 4 0,4 5 0,-3 4 0,3 4 0,-5-1 0,1 1 0,-1-1 0,-3-3 0,-2 2 0,-3-6 0,0 2 0,-1-3 0,-3-1 0,-23-11 0,2 1 0,-21-14 0,6 2 0,-8-4 0,-38-17 0,23 11 0,-27-11 0,35 15 0,-7 0 0,1-1 0,6 1 0,7 6 0,12 1 0,6 6 0,6-1 0,3 5 0,2 0 0,7-2 0,1-2 0,3-4 0,0 2 0,0 2 0,0-3 0,0 3 0,0-2 0,0-1 0,0 3 0,0-3 0,0-4 0,3 6 0,10-11 0,5 7 0,15-6 0,-5 5 0,10-1 0,-9 6 0,9 4 0,-10 1 0,5 4 0,-6 0 0,0 0 0,0 0 0,-5 0 0,4 0 0,-4 4 0,5 1 0,0 8 0,1-3 0,-1 3 0,0 0 0,0-3 0,-5 2 0,-1-3 0,-4-1 0,-5-3 0,0 2 0,-5-6 0,0 2 0,-34-7 0,15 0 0,-34-1 0,29-2 0,-9 6 0,8-7 0,-3 7 0,4-2 0,5-1 0,0 3 0,5-5 0,-1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24:46.273"/>
    </inkml:context>
    <inkml:brush xml:id="br0">
      <inkml:brushProperty name="width" value="0.35" units="cm"/>
      <inkml:brushProperty name="height" value="0.35" units="cm"/>
      <inkml:brushProperty name="color" value="#F9F4F2"/>
    </inkml:brush>
  </inkml:definitions>
  <inkml:trace contextRef="#ctx0" brushRef="#br0">4 290 24575,'21'-8'0,"-2"2"0,-3 2 0,-7 3 0,7-3 0,-9 1 0,8 2 0,-6-2 0,7 0 0,-6 2 0,-2-2 0,13 3 0,-11 0 0,12 0 0,-12 0 0,10-8 0,-5 6 0,5-9 0,-10 10 0,9-2 0,-10 3 0,16 0 0,-13 0 0,4 0 0,-3-3 0,-5 2 0,4-2 0,-1 3 0,-1 0 0,3-3 0,-2 2 0,-1-2 0,0 3 0,3 0 0,-2 0 0,3 0 0,-2 0 0,-1 0 0,-1 0 0,3 0 0,-2 0 0,-1 0 0,0 0 0,0 0 0,0 0 0,4 0 0,-4 0 0,0 0 0,3 0 0,-5 0 0,5 0 0,0 0 0,-5 0 0,5 0 0,-1 0 0,-3 0 0,7 3 0,-6-2 0,1 2 0,1 3 0,-1-5 0,2 9 0,-2-10 0,8 7 0,-10-6 0,7 3 0,-7-1 0,-1-2 0,5 5 0,-6-2 0,3 3 0,-3-4 0,-1 3 0,7-2 0,-5 0 0,8 2 0,-8-2 0,2 2 0,-1 1 0,-1 0 0,5-3 0,-3 5 0,1-5 0,1 3 0,-4-1 0,2-5 0,-1 2 0,-1-3 0,5 0 0,-6-3 0,3-1 0,-6-6 0,2 2 0,-2-2 0,-1 3 0,3 1 0,-5-7 0,2 4 0,-3-4 0,0 6 0,0-2 0,0-2 0,0 0 0,0-2 0,0 6 0,-3-3 0,-4 3 0,-9-1 0,3 4 0,-2 0 0,-1 0 0,7 0 0,-7-4 0,6 4 0,2 1 0,-8 0 0,8 2 0,-5-2 0,6 3 0,0-3 0,-9 2 0,7-2 0,-7 0 0,9-1 0,0 1 0,-3-1 0,3 1 0,-6 3 0,2-6 0,1 5 0,-9-6 0,7 6 0,-8-9 0,9 8 0,1-4 0,4 3 0,-4 2 0,-1-2 0,-9-1 0,8 3 0,-4-3 0,6 1 0,0 2 0,-1-2 0,-2-3 0,6 4 0,-6-4 0,5 3 0,-11 3 0,7-7 0,-8 7 0,10-3 0,0 3 0,-21-6 0,10 4 0,-15-4 0,20 6 0,3-6 0,5 5 0,-2-5 0,-3 6 0,2 0 0,-3 0 0,1 0 0,6-3 0,-3 2 0,-3-2 0,4 3 0,-4 0 0,7 0 0,-4 0 0,-4 0 0,0 0 0,0 0 0,4 0 0,0-3 0,2 2 0,-4-2 0,4 3 0,-5 0 0,2 0 0,1 0 0,-9 0 0,10 0 0,-7 0 0,6 0 0,2 0 0,-14 0 0,12 0 0,-8 0 0,11 0 0,-3 0 0,-1 0 0,0 0 0,-1 0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09:21.055"/>
    </inkml:context>
    <inkml:brush xml:id="br0">
      <inkml:brushProperty name="width" value="0.35" units="cm"/>
      <inkml:brushProperty name="height" value="0.35" units="cm"/>
      <inkml:brushProperty name="color" value="#FBFFFC"/>
    </inkml:brush>
  </inkml:definitions>
  <inkml:trace contextRef="#ctx0" brushRef="#br0">0 14 24575,'22'-8'0,"-3"2"0,-12 6 0,20 0 0,5 0 0,3 0 0,13 0 0,-12 0 0,27 0 0,-7 0 0,-4 0 0,-2 0 0,-9 0 0,1 8 0,-13-6 0,-10 9 0,-12-7 0,3 3 0,-3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8T10:57:20.924"/>
    </inkml:context>
    <inkml:brush xml:id="br0">
      <inkml:brushProperty name="width" value="0.35" units="cm"/>
      <inkml:brushProperty name="height" value="0.35" units="cm"/>
      <inkml:brushProperty name="color" value="#FAF6F3"/>
    </inkml:brush>
  </inkml:definitions>
  <inkml:trace contextRef="#ctx0" brushRef="#br0">91 1 24575,'29'16'0,"8"3"0,-27-11 0,13 8 0,0 4 0,-4-6 0,9 5 0,-15-7 0,2-3 0,-6 3 0,6-4 0,-6 0 0,2-1 0,-3 1 0,-1-4 0,0 3 0,-27-7 0,10 4 0,-34-4 0,8 4 0,0 1 0,2 3 0,8 1 0,8 0 0,-3-4 0,4 2 0,5-6 0,0 3 0,4-4 0,4 9 0,-6-4 0,5 9 0,-6-7 0,4 1 0,-1-1 0,1-3 0,0-1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38:16.95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1 24575,'14'7'0,"-1"-4"0,-6 0 0,3-3 0,-3 0 0,3 0 0,-3 0 0,8 4 0,-6-3 0,7 3 0,-9-1 0,-3 1 0,-1 3 0,0 3 0,1-3 0,-1 3 0,0-3 0,-3 0 0,0-1 0,0 4 0,3 1 0,-2-1 0,2 3 0,-3-6 0,0 3 0,0-3 0,0 3 0,0-3 0,0 3 0,0-3 0,0 3 0,3 0 0,-2 1 0,2 1 0,-3-1 0,0-1 0,0 3 0,0-5 0,0 5 0,0-3 0,0 1 0,0-2 0,0 7 0,0-7 0,0 7 0,0-9 0,0 8 0,0-6 0,0 7 0,0-6 0,0 1 0,0-1 0,0 3 0,0-3 0,0 10 0,0-8 0,0 7 0,0-9 0,0 1 0,0 2 0,0-6 0,0 3 0,0-3 0,0-1 0,3 1 0,-2 3 0,2 0 0,-3 1 0,6 2 0,-5-6 0,5 3 0,-6-3 0,0 3 0,0-3 0,0 3 0,0-3 0,0 2 0,0-1 0,3 5 0,-2-3 0,2 1 0,-3-1 0,0-4 0,0 4 0,0 1 0,0-1 0,0 9 0,0-10 0,0 16 0,0-13 0,0 4 0,0-3 0,0-5 0,0 1 0,0-2 0,0 9 0,0-7 0,0 7 0,0-7 0,0-1 0,0 2 0,3-3 0,-2 2 0,2-1 0,-3 2 0,0-4 0,0 4 0,-3-2 0,-1-2 0,-3-3 0,0-3 0,-3 0 0,2 0 0,-1 0 0,2 0 0,-3 0 0,2 0 0,-2 0 0,3 0 0,-2 0 0,1 0 0,-2 0 0,3 0 0,-3 0 0,3 3 0,-3 1 0,6 0 0,1-1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3:42.50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597 60 24575,'-15'-8'0,"2"2"0,4 6 0,1 0 0,-2-3 0,3 2 0,-3-2 0,-6-5 0,0 6 0,0-9 0,6 10 0,3-2 0,-3 3 0,3 0 0,-3 0 0,3 0 0,-3 0 0,2 0 0,-2 0 0,3 0 0,-2 0 0,1 0 0,-2-3 0,3 2 0,-3-2 0,3 3 0,-3 0 0,3 0 0,-3 0 0,2 0 0,-1 0 0,2 0 0,-3 0 0,2 0 0,-2 0 0,3 0 0,-3 0 0,3 0 0,-3 0 0,-6 0 0,7 0 0,-7 0 0,9 0 0,-3 0 0,3 0 0,-3 0 0,3 0 0,-3 0 0,2 0 0,-2 0 0,4 0 0,-4 0 0,2 0 0,-2 0 0,3 0 0,-3 0 0,3 0 0,-3 0 0,3-3 0,-3 2 0,3-2 0,-3 3 0,3 0 0,3 0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3:44.8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35 1 24575,'0'17'0,"0"-4"0,0 0 0,-6-2 0,4-1 0,-4 0 0,6 6 0,0-7 0,0 7 0,0-10 0,-3 1 0,2 0 0,-2 0 0,3-1 0,0 1 0,-3 0 0,0 0 0,-1-4 0,1 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3:46.5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593 78 24575,'-22'0'0,"6"0"0,3 0 0,2 0 0,-9-4 0,-1 3 0,0-3 0,-5 4 0,14 0 0,-13-8 0,13 6 0,-13-6 0,12 8 0,-5 0 0,1 0 0,-16 0 0,9 0 0,-13-4 0,22 0 0,-1-1 0,3 2 0,5 3 0,-5 0 0,3 0 0,-1 0 0,1 0 0,3-3 0,-3 2 0,3-2 0,-3 3 0,0-6 0,2 5 0,-2-5 0,0 3 0,0 2 0,-1-2 0,1 0 0,3 2 0,-2-2 0,4 3 0,-1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3:59.39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24575,'14'15'0,"-4"-3"0,-4-2 0,1-2 0,0 1 0,3-2 0,0 3 0,-3-3 0,3 3 0,-3-3 0,-1 0 0,1-1 0,3 1 0,1 3 0,-1-5 0,0 4 0,-3-9 0,2 3 0,-1 0 0,2-2 0,-4 5 0,4-5 0,-2 5 0,1-2 0,-2-1 0,0 3 0,0-5 0,0 2 0,2 0 0,2 1 0,-1 0 0,3 5 0,-2-5 0,-1 3 0,0-1 0,0-2 0,-3-1 0,3 0 0,0 3 0,-3-1 0,3 2 0,-3-1 0,0-5 0,-1 5 0,10-2 0,-7 3 0,7 1 0,-6-4 0,0 2 0,1-5 0,2 5 0,-6-6 0,6 9 0,-3-7 0,1 4 0,-1-6 0,-1 3 0,-1-2 0,2 5 0,-4-3 0,-2 4 0,2 0 0,-5 0 0,6 9 0,-3-4 0,4 4 0,-1-3 0,-4-6 0,3 6 0,-5-2 0,2 2 0,-3-2 0,0 1 0,0-4 0,0 5 0,0-3 0,0 1 0,0 2 0,0-3 0,0 1 0,0-2 0,0-2 0,0 3 0,0-3 0,0 3 0,0-3 0,0 3 0,0-3 0,-3 3 0,-1-6 0,-3-1 0,0-3 0,-2 0 0,1 0 0,-2-3 0,3 2 0,-3-2 0,3 3 0,-3 0 0,3-3 0,-9-2 0,7-2 0,-10-1 0,8-2 0,1 3 0,0-6 0,3 5 0,0-2 0,0 3 0,0 3 0,0-2 0,-2 0 0,1-2 0,-2-2 0,3 3 0,-3 3 0,3-2 0,-3 2 0,3-6 0,0 3 0,-3-6 0,2 5 0,-1-2 0,2 4 0,-3-1 0,2 0 0,-5-3 0,6 2 0,-6-5 0,5 6 0,-2-3 0,3 3 0,1 0 0,-1 0 0,0 0 0,0 1 0,-3-4 0,2 2 0,-2-2 0,4 3 0,2-3 0,-2 3 0,2-3 0,-3 3 0,0 0 0,0 0 0,3 0 0,1 4 0,3-1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03.6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192 19 24575,'0'17'0,"0"0"0,0-7 0,0 3 0,0-2 0,0 2 0,0 7 0,0-5 0,0 10 0,0-13 0,0 24 0,0-24 0,0 18 0,0-19 0,0-1 0,0 0 0,0-3 0,0 3 0,0-3 0,0 3 0,0-3 0,-3 0 0,2-1 0,-2 1 0,0 0 0,-1 0 0,-3-1 0,0 1 0,3 0 0,-2 0 0,6-1 0,-12 10 0,7-7 0,-3 7 0,1-6 0,7-3 0,-3 3 0,3-3 0,0 3 0,-3-3 0,2 3 0,-2-3 0,-3 2 0,4-1 0,-4 2 0,6-4 0,-3 1 0,2 0 0,-2 0 0,6-22 0,-2 2 0,2-12 0,-3 9 0,0 0 0,0 7 0,0-7 0,0 0 0,0 7 0,0-10 0,0 9 0,0-4 0,0-5 0,0 6 0,0-6 0,0 9 0,3-4 0,1 1 0,0-1 0,-1 3 0,-3-2 0,0 3 0,0-4 0,0 0 0,3 4 0,-3 0 0,3 3 0,-3-3 0,3 0 0,1 2 0,3-1 0,-3 5 0,-1-3 0,-3 0 0,3 0 0,9-4 0,-3-1 0,4 0 0,-7-1 0,-5 5 0,2-2 0,-3 3 0,0 1 0,3-4 0,-2 2 0,5-2 0,-3 3 0,4 3 0,0 1 0,3 3 0,-3 3 0,3 1 0,-3 6 0,1 6 0,2 0 0,-2 3 0,-1-8 0,2 19 0,-5-15 0,9 15 0,-6-16 0,0-1 0,0 7 0,-3-5 0,1 11 0,-2-11 0,3 4 0,-2-5 0,3-4 0,-4 9 0,0-10 0,-2 7 0,6 0 0,-6-7 0,3 6 0,-4 1 0,6-4 0,-5 8 0,8-7 0,-8 7 0,2-8 0,0 4 0,-2-1 0,2-3 0,-3 5 0,0-4 0,0-6 0,0 3 0,0-3 0,0 3 0,0-3 0,0 3 0,0-3 0,0 2 0,0-1 0,0 2 0,-3-3 0,-1-4 0,-3 0 0,0-3 0,-3 0 0,3 0 0,-3 0 0,3 0 0,-3 0 0,3 0 0,-3 0 0,3 0 0,-3 0 0,2 0 0,-2 0 0,4 0 0,-4 0 0,2 0 0,-2 0 0,3 0 0,0 0 0,-9 0 0,7 0 0,-7-3 0,10-1 0,-4-2 0,2 2 0,-5 1 0,6 3 0,-3 0 0,3 0 0,-3 0 0,2-3 0,-2 2 0,3-2 0,-2 0 0,1 2 0,-2-2 0,0-3 0,0 1 0,-1-5 0,4 0 0,1 3 0,5-3 0,-2 3 0,3-3 0,0 3 0,-3-6 0,2-4 0,-2 5 0,-5-13 0,6 16 0,-6-7 0,8 0 0,0 7 0,0-7 0,0 0 0,0 4 0,0-14 0,0 14 0,0-7 0,0-9 0,0 13 0,0-15 0,0 19 0,0 1 0,0-9 0,0 10 0,0-7 0,0 6 0,0 2 0,0-2 0,0 4 0,0-4 0,0 2 0,0-2 0,0 3 0,3 0 0,-2 1 0,2-1 0,-3 0 0,3 0 0,1 0 0,-1 0 0,0 0 0,-3 0 0,6-2 0,-4 1 0,4-2 0,-3 3 0,-2 3 0,2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08.10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527 1 24575,'-14'14'0,"1"-1"0,3-3 0,-1-3 0,-2 3 0,-1-3 0,3 0 0,2-1 0,-1-2 0,2 2 0,-5-2 0,6 0 0,-3-1 0,3 0 0,0 0 0,-3 1 0,2 2 0,-2-2 0,4 0 0,-10-1 0,7 0 0,-7-2 0,6 8 0,2-8 0,-5 8 0,-3-4 0,0 2 0,0 1 0,6-2 0,3-2 0,0-1 0,0-3 0,-3 0 0,3 0 0,-3 0 0,3 3 0,-9 2 0,7 2 0,-7-2 0,6-2 0,3 0 0,-3 0 0,0 4 0,2-3 0,-2 2 0,3-2 0,1-1 0,-1 3 0,-3 1 0,2 1 0,-2 5 0,6-6 0,1 3 0,3-3 0,0 2 0,0-1 0,0 2 0,0-4 0,0 4 0,3-2 0,1 1 0,6-2 0,0-3 0,1 2 0,-1-5 0,0 8 0,-3-8 0,3 8 0,-3-8 0,-1 2 0,4-3 0,-2 0 0,1 0 0,1 3 0,-2-2 0,1 2 0,-2-3 0,0 3 0,3-2 0,0 8 0,1-8 0,2 8 0,-3-5 0,4 3 0,-1 2 0,-2-1 0,-2 2 0,-2-4 0,0-2 0,0 2 0,0-2 0,-1 3 0,1 0 0,0-4 0,0 3 0,-1-2 0,1 3 0,0 0 0,-3-1 0,-1 4 0,0 1 0,0-1 0,1 3 0,-1-6 0,-3 3 0,0-3 0,0 3 0,0-3 0,-3 6 0,-1-2 0,-3-1 0,1 3 0,-1-6 0,0 3 0,3-3 0,-2 0 0,2 0 0,-3-1 0,0-2 0,0-1 0,1 0 0,-1 1 0,0 0 0,0-1 0,0 0 0,0-3 0,-3 6 0,3-5 0,-3 2 0,3-3 0,0 0 0,0 0 0,0 0 0,0 0 0,0 0 0,-8 0 0,2-6 0,-3 1 0,6-4 0,3 2 0,3 0 0,1 0 0,3 0 0,0 0 0,0-3 0,0 3 0,0-3 0,0 3 0,0-3 0,0 2 0,0-1 0,0 2 0,0-3 0,0 2 0,0-2 0,3 0 0,-2 3 0,5-3 0,-2 3 0,2 0 0,4 0 0,7 3 0,-2-5 0,1 5 0,14-9 0,-18 8 0,18-3 0,-13-1 0,-5 1 0,4-1 0,-6 6 0,-3 0 0,3-1 0,-3 0 0,2-2 0,-1 2 0,2-3 0,-4 3 0,4-2 0,-2 2 0,1-2 0,-2-1 0,0 0 0,0 0 0,0 0 0,2 3 0,2-5 0,-1 5 0,0-9 0,-6 5 0,2-2 0,-2 3 0,-1 3 0,0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16.25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738 59 24575,'-23'0'0,"5"0"0,1 0 0,-2 0 0,10 0 0,-16 0 0,16 0 0,-7 0 0,0-4 0,4 3 0,-5-3 0,-2 0 0,10 3 0,-16-3 0,13 4 0,-4 0 0,3-3 0,5 2 0,-2-2 0,3 3 0,-9 0 0,7 0 0,-7 0 0,6 0 0,3 0 0,-3 0 0,3 0 0,-3 0 0,3 0 0,-3 0 0,3 0 0,-3 0 0,2 0 0,-2 0 0,4 0 0,-4 0 0,2 0 0,-2 0 0,-6-8 0,4 6 0,-5-6 0,5 8 0,4 0 0,-2 0 0,3 0 0,-9 0 0,7 0 0,-7 0 0,6 0 0,3 0 0,-3 0 0,3 0 0,-3 0 0,2 0 0,-1 0 0,2 0 0,-9-4 0,7 3 0,-7-3 0,9 1 0,0 2 0,0-2 0,0 3 0,3 0 0,1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9:44:25.7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650 67 24575,'-17'1'0,"0"1"0,6-5 0,1 3 0,-5 0 0,5 0 0,-5 0 0,8 0 0,-3 0 0,2 0 0,-5 0 0,3 0 0,-1 0 0,1 0 0,3 0 0,-3-3 0,0 2 0,-1-2 0,-2 3 0,3-3 0,-1 2 0,-8-2 0,10 3 0,-10-3 0,11-1 0,-2 1 0,4-1 0,-1 4 0,-3 0 0,2 0 0,-2-3 0,3 3 0,-2-3 0,1 3 0,-2 0 0,3 0 0,-3 0 0,0-3 0,-1 2 0,-2-2 0,2 3 0,1 0 0,-3-3 0,5 2 0,-5-2 0,3 3 0,-1 0 0,1 0 0,-6-8 0,7 6 0,-7-6 0,9 8 0,-2 0 0,1 0 0,-2 0 0,3 0 0,-3 0 0,3 0 0,-3 0 0,3 0 0,-3 0 0,5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3800" y="703263"/>
            <a:ext cx="4689475" cy="3517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6510"/>
            <a:ext cx="5661660" cy="4221956"/>
          </a:xfrm>
          <a:prstGeom prst="rect">
            <a:avLst/>
          </a:prstGeom>
        </p:spPr>
        <p:txBody>
          <a:bodyPr vert="horz" lIns="94046" tIns="47023" rIns="94046" bIns="4702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532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4E7AB-DAC9-4177-B413-62033E0ED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93740-2C15-4B07-A409-981AE7B17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9D01-EF64-44F7-959E-126D69DE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7481886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/>
            </a:lvl1pPr>
          </a:lstStyle>
          <a:p>
            <a:pPr>
              <a:defRPr/>
            </a:pPr>
            <a:fld id="{7EE74146-24D7-44AC-BCD0-0B7F2BBC5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customXml" Target="../ink/ink62.xml"/><Relationship Id="rId18" Type="http://schemas.openxmlformats.org/officeDocument/2006/relationships/image" Target="../media/image72.png"/><Relationship Id="rId26" Type="http://schemas.openxmlformats.org/officeDocument/2006/relationships/image" Target="../media/image76.png"/><Relationship Id="rId3" Type="http://schemas.openxmlformats.org/officeDocument/2006/relationships/customXml" Target="../ink/ink57.xml"/><Relationship Id="rId21" Type="http://schemas.openxmlformats.org/officeDocument/2006/relationships/customXml" Target="../ink/ink66.xml"/><Relationship Id="rId7" Type="http://schemas.openxmlformats.org/officeDocument/2006/relationships/customXml" Target="../ink/ink59.xml"/><Relationship Id="rId12" Type="http://schemas.openxmlformats.org/officeDocument/2006/relationships/image" Target="../media/image69.png"/><Relationship Id="rId17" Type="http://schemas.openxmlformats.org/officeDocument/2006/relationships/customXml" Target="../ink/ink64.xml"/><Relationship Id="rId25" Type="http://schemas.openxmlformats.org/officeDocument/2006/relationships/customXml" Target="../ink/ink68.xml"/><Relationship Id="rId2" Type="http://schemas.openxmlformats.org/officeDocument/2006/relationships/image" Target="../media/image65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29" Type="http://schemas.openxmlformats.org/officeDocument/2006/relationships/customXml" Target="../ink/ink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customXml" Target="../ink/ink61.xml"/><Relationship Id="rId24" Type="http://schemas.openxmlformats.org/officeDocument/2006/relationships/image" Target="../media/image75.png"/><Relationship Id="rId32" Type="http://schemas.openxmlformats.org/officeDocument/2006/relationships/image" Target="../media/image79.png"/><Relationship Id="rId5" Type="http://schemas.openxmlformats.org/officeDocument/2006/relationships/customXml" Target="../ink/ink58.xml"/><Relationship Id="rId15" Type="http://schemas.openxmlformats.org/officeDocument/2006/relationships/customXml" Target="../ink/ink63.xml"/><Relationship Id="rId23" Type="http://schemas.openxmlformats.org/officeDocument/2006/relationships/customXml" Target="../ink/ink67.xml"/><Relationship Id="rId28" Type="http://schemas.openxmlformats.org/officeDocument/2006/relationships/image" Target="../media/image77.png"/><Relationship Id="rId10" Type="http://schemas.openxmlformats.org/officeDocument/2006/relationships/image" Target="../media/image68.png"/><Relationship Id="rId19" Type="http://schemas.openxmlformats.org/officeDocument/2006/relationships/customXml" Target="../ink/ink65.xml"/><Relationship Id="rId31" Type="http://schemas.openxmlformats.org/officeDocument/2006/relationships/customXml" Target="../ink/ink71.xml"/><Relationship Id="rId4" Type="http://schemas.openxmlformats.org/officeDocument/2006/relationships/image" Target="../media/image650.png"/><Relationship Id="rId9" Type="http://schemas.openxmlformats.org/officeDocument/2006/relationships/customXml" Target="../ink/ink60.xml"/><Relationship Id="rId14" Type="http://schemas.openxmlformats.org/officeDocument/2006/relationships/image" Target="../media/image70.png"/><Relationship Id="rId22" Type="http://schemas.openxmlformats.org/officeDocument/2006/relationships/image" Target="../media/image74.png"/><Relationship Id="rId27" Type="http://schemas.openxmlformats.org/officeDocument/2006/relationships/customXml" Target="../ink/ink69.xml"/><Relationship Id="rId30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customXml" Target="../ink/ink77.xml"/><Relationship Id="rId18" Type="http://schemas.openxmlformats.org/officeDocument/2006/relationships/image" Target="../media/image88.png"/><Relationship Id="rId26" Type="http://schemas.openxmlformats.org/officeDocument/2006/relationships/image" Target="../media/image92.png"/><Relationship Id="rId3" Type="http://schemas.openxmlformats.org/officeDocument/2006/relationships/customXml" Target="../ink/ink72.xml"/><Relationship Id="rId21" Type="http://schemas.openxmlformats.org/officeDocument/2006/relationships/customXml" Target="../ink/ink81.xml"/><Relationship Id="rId7" Type="http://schemas.openxmlformats.org/officeDocument/2006/relationships/customXml" Target="../ink/ink74.xml"/><Relationship Id="rId12" Type="http://schemas.openxmlformats.org/officeDocument/2006/relationships/image" Target="../media/image85.png"/><Relationship Id="rId17" Type="http://schemas.openxmlformats.org/officeDocument/2006/relationships/customXml" Target="../ink/ink79.xml"/><Relationship Id="rId25" Type="http://schemas.openxmlformats.org/officeDocument/2006/relationships/customXml" Target="../ink/ink83.xml"/><Relationship Id="rId2" Type="http://schemas.openxmlformats.org/officeDocument/2006/relationships/image" Target="../media/image80.png"/><Relationship Id="rId16" Type="http://schemas.openxmlformats.org/officeDocument/2006/relationships/image" Target="../media/image87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11" Type="http://schemas.openxmlformats.org/officeDocument/2006/relationships/customXml" Target="../ink/ink76.xml"/><Relationship Id="rId24" Type="http://schemas.openxmlformats.org/officeDocument/2006/relationships/image" Target="../media/image91.png"/><Relationship Id="rId5" Type="http://schemas.openxmlformats.org/officeDocument/2006/relationships/customXml" Target="../ink/ink73.xml"/><Relationship Id="rId15" Type="http://schemas.openxmlformats.org/officeDocument/2006/relationships/customXml" Target="../ink/ink78.xml"/><Relationship Id="rId23" Type="http://schemas.openxmlformats.org/officeDocument/2006/relationships/customXml" Target="../ink/ink82.xml"/><Relationship Id="rId10" Type="http://schemas.openxmlformats.org/officeDocument/2006/relationships/image" Target="../media/image84.png"/><Relationship Id="rId19" Type="http://schemas.openxmlformats.org/officeDocument/2006/relationships/customXml" Target="../ink/ink80.xml"/><Relationship Id="rId4" Type="http://schemas.openxmlformats.org/officeDocument/2006/relationships/image" Target="../media/image81.png"/><Relationship Id="rId9" Type="http://schemas.openxmlformats.org/officeDocument/2006/relationships/customXml" Target="../ink/ink75.xml"/><Relationship Id="rId14" Type="http://schemas.openxmlformats.org/officeDocument/2006/relationships/image" Target="../media/image86.png"/><Relationship Id="rId22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4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customXml" Target="../ink/ink85.xml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customXml" Target="../ink/ink86.xml"/><Relationship Id="rId7" Type="http://schemas.openxmlformats.org/officeDocument/2006/relationships/customXml" Target="../ink/ink88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customXml" Target="../ink/ink87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9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customXml" Target="../ink/ink90.xml"/><Relationship Id="rId4" Type="http://schemas.openxmlformats.org/officeDocument/2006/relationships/image" Target="../media/image9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62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1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customXml" Target="../ink/ink97.xml"/><Relationship Id="rId18" Type="http://schemas.openxmlformats.org/officeDocument/2006/relationships/image" Target="../media/image110.png"/><Relationship Id="rId3" Type="http://schemas.openxmlformats.org/officeDocument/2006/relationships/customXml" Target="../ink/ink92.xml"/><Relationship Id="rId7" Type="http://schemas.openxmlformats.org/officeDocument/2006/relationships/customXml" Target="../ink/ink94.xml"/><Relationship Id="rId12" Type="http://schemas.openxmlformats.org/officeDocument/2006/relationships/image" Target="../media/image1070.png"/><Relationship Id="rId17" Type="http://schemas.openxmlformats.org/officeDocument/2006/relationships/customXml" Target="../ink/ink99.xml"/><Relationship Id="rId2" Type="http://schemas.openxmlformats.org/officeDocument/2006/relationships/image" Target="../media/image107.png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0.png"/><Relationship Id="rId11" Type="http://schemas.openxmlformats.org/officeDocument/2006/relationships/customXml" Target="../ink/ink96.xml"/><Relationship Id="rId5" Type="http://schemas.openxmlformats.org/officeDocument/2006/relationships/customXml" Target="../ink/ink93.xml"/><Relationship Id="rId15" Type="http://schemas.openxmlformats.org/officeDocument/2006/relationships/customXml" Target="../ink/ink98.xml"/><Relationship Id="rId10" Type="http://schemas.openxmlformats.org/officeDocument/2006/relationships/image" Target="../media/image1060.png"/><Relationship Id="rId19" Type="http://schemas.openxmlformats.org/officeDocument/2006/relationships/customXml" Target="../ink/ink100.xml"/><Relationship Id="rId4" Type="http://schemas.openxmlformats.org/officeDocument/2006/relationships/image" Target="../media/image1030.png"/><Relationship Id="rId9" Type="http://schemas.openxmlformats.org/officeDocument/2006/relationships/customXml" Target="../ink/ink95.xml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customXml" Target="../ink/ink106.xml"/><Relationship Id="rId18" Type="http://schemas.openxmlformats.org/officeDocument/2006/relationships/image" Target="../media/image120.png"/><Relationship Id="rId3" Type="http://schemas.openxmlformats.org/officeDocument/2006/relationships/customXml" Target="../ink/ink101.xml"/><Relationship Id="rId7" Type="http://schemas.openxmlformats.org/officeDocument/2006/relationships/customXml" Target="../ink/ink103.xml"/><Relationship Id="rId12" Type="http://schemas.openxmlformats.org/officeDocument/2006/relationships/image" Target="../media/image117.png"/><Relationship Id="rId17" Type="http://schemas.openxmlformats.org/officeDocument/2006/relationships/customXml" Target="../ink/ink108.xml"/><Relationship Id="rId2" Type="http://schemas.openxmlformats.org/officeDocument/2006/relationships/image" Target="../media/image112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1" Type="http://schemas.openxmlformats.org/officeDocument/2006/relationships/customXml" Target="../ink/ink105.xml"/><Relationship Id="rId5" Type="http://schemas.openxmlformats.org/officeDocument/2006/relationships/customXml" Target="../ink/ink102.xml"/><Relationship Id="rId15" Type="http://schemas.openxmlformats.org/officeDocument/2006/relationships/customXml" Target="../ink/ink107.xml"/><Relationship Id="rId10" Type="http://schemas.openxmlformats.org/officeDocument/2006/relationships/image" Target="../media/image116.png"/><Relationship Id="rId4" Type="http://schemas.openxmlformats.org/officeDocument/2006/relationships/image" Target="../media/image113.png"/><Relationship Id="rId9" Type="http://schemas.openxmlformats.org/officeDocument/2006/relationships/customXml" Target="../ink/ink104.xml"/><Relationship Id="rId1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customXml" Target="../ink/ink109.xml"/><Relationship Id="rId7" Type="http://schemas.openxmlformats.org/officeDocument/2006/relationships/customXml" Target="../ink/ink111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customXml" Target="../ink/ink110.xml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customXml" Target="../ink/ink117.xml"/><Relationship Id="rId18" Type="http://schemas.openxmlformats.org/officeDocument/2006/relationships/image" Target="../media/image133.png"/><Relationship Id="rId3" Type="http://schemas.openxmlformats.org/officeDocument/2006/relationships/customXml" Target="../ink/ink112.xml"/><Relationship Id="rId7" Type="http://schemas.openxmlformats.org/officeDocument/2006/relationships/customXml" Target="../ink/ink114.xml"/><Relationship Id="rId12" Type="http://schemas.openxmlformats.org/officeDocument/2006/relationships/image" Target="../media/image130.png"/><Relationship Id="rId17" Type="http://schemas.openxmlformats.org/officeDocument/2006/relationships/customXml" Target="../ink/ink119.xml"/><Relationship Id="rId2" Type="http://schemas.openxmlformats.org/officeDocument/2006/relationships/image" Target="../media/image125.png"/><Relationship Id="rId16" Type="http://schemas.openxmlformats.org/officeDocument/2006/relationships/image" Target="../media/image132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11" Type="http://schemas.openxmlformats.org/officeDocument/2006/relationships/customXml" Target="../ink/ink116.xml"/><Relationship Id="rId5" Type="http://schemas.openxmlformats.org/officeDocument/2006/relationships/customXml" Target="../ink/ink113.xml"/><Relationship Id="rId15" Type="http://schemas.openxmlformats.org/officeDocument/2006/relationships/customXml" Target="../ink/ink118.xml"/><Relationship Id="rId10" Type="http://schemas.openxmlformats.org/officeDocument/2006/relationships/image" Target="../media/image129.png"/><Relationship Id="rId19" Type="http://schemas.openxmlformats.org/officeDocument/2006/relationships/customXml" Target="../ink/ink120.xml"/><Relationship Id="rId4" Type="http://schemas.openxmlformats.org/officeDocument/2006/relationships/image" Target="../media/image126.png"/><Relationship Id="rId9" Type="http://schemas.openxmlformats.org/officeDocument/2006/relationships/customXml" Target="../ink/ink115.xml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6.xml"/><Relationship Id="rId18" Type="http://schemas.openxmlformats.org/officeDocument/2006/relationships/image" Target="../media/image145.png"/><Relationship Id="rId26" Type="http://schemas.openxmlformats.org/officeDocument/2006/relationships/image" Target="../media/image149.png"/><Relationship Id="rId3" Type="http://schemas.openxmlformats.org/officeDocument/2006/relationships/customXml" Target="../ink/ink121.xml"/><Relationship Id="rId21" Type="http://schemas.openxmlformats.org/officeDocument/2006/relationships/customXml" Target="../ink/ink130.xml"/><Relationship Id="rId34" Type="http://schemas.openxmlformats.org/officeDocument/2006/relationships/image" Target="../media/image152.png"/><Relationship Id="rId7" Type="http://schemas.openxmlformats.org/officeDocument/2006/relationships/customXml" Target="../ink/ink123.xml"/><Relationship Id="rId12" Type="http://schemas.openxmlformats.org/officeDocument/2006/relationships/image" Target="../media/image142.png"/><Relationship Id="rId17" Type="http://schemas.openxmlformats.org/officeDocument/2006/relationships/customXml" Target="../ink/ink128.xml"/><Relationship Id="rId25" Type="http://schemas.openxmlformats.org/officeDocument/2006/relationships/customXml" Target="../ink/ink132.xml"/><Relationship Id="rId33" Type="http://schemas.openxmlformats.org/officeDocument/2006/relationships/customXml" Target="../ink/ink136.xml"/><Relationship Id="rId2" Type="http://schemas.openxmlformats.org/officeDocument/2006/relationships/image" Target="../media/image137.png"/><Relationship Id="rId16" Type="http://schemas.openxmlformats.org/officeDocument/2006/relationships/image" Target="../media/image144.png"/><Relationship Id="rId20" Type="http://schemas.openxmlformats.org/officeDocument/2006/relationships/image" Target="../media/image146.png"/><Relationship Id="rId29" Type="http://schemas.openxmlformats.org/officeDocument/2006/relationships/customXml" Target="../ink/ink1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11" Type="http://schemas.openxmlformats.org/officeDocument/2006/relationships/customXml" Target="../ink/ink125.xml"/><Relationship Id="rId24" Type="http://schemas.openxmlformats.org/officeDocument/2006/relationships/image" Target="../media/image148.png"/><Relationship Id="rId32" Type="http://schemas.openxmlformats.org/officeDocument/2006/relationships/image" Target="../media/image151.png"/><Relationship Id="rId5" Type="http://schemas.openxmlformats.org/officeDocument/2006/relationships/customXml" Target="../ink/ink122.xml"/><Relationship Id="rId15" Type="http://schemas.openxmlformats.org/officeDocument/2006/relationships/customXml" Target="../ink/ink127.xml"/><Relationship Id="rId23" Type="http://schemas.openxmlformats.org/officeDocument/2006/relationships/customXml" Target="../ink/ink131.xml"/><Relationship Id="rId28" Type="http://schemas.openxmlformats.org/officeDocument/2006/relationships/image" Target="../media/image15.png"/><Relationship Id="rId10" Type="http://schemas.openxmlformats.org/officeDocument/2006/relationships/image" Target="../media/image141.png"/><Relationship Id="rId19" Type="http://schemas.openxmlformats.org/officeDocument/2006/relationships/customXml" Target="../ink/ink129.xml"/><Relationship Id="rId31" Type="http://schemas.openxmlformats.org/officeDocument/2006/relationships/customXml" Target="../ink/ink135.xml"/><Relationship Id="rId4" Type="http://schemas.openxmlformats.org/officeDocument/2006/relationships/image" Target="../media/image138.png"/><Relationship Id="rId9" Type="http://schemas.openxmlformats.org/officeDocument/2006/relationships/customXml" Target="../ink/ink124.xml"/><Relationship Id="rId14" Type="http://schemas.openxmlformats.org/officeDocument/2006/relationships/image" Target="../media/image143.png"/><Relationship Id="rId22" Type="http://schemas.openxmlformats.org/officeDocument/2006/relationships/image" Target="../media/image147.png"/><Relationship Id="rId27" Type="http://schemas.openxmlformats.org/officeDocument/2006/relationships/customXml" Target="../ink/ink133.xml"/><Relationship Id="rId30" Type="http://schemas.openxmlformats.org/officeDocument/2006/relationships/image" Target="../media/image150.png"/><Relationship Id="rId8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2.xml"/><Relationship Id="rId18" Type="http://schemas.openxmlformats.org/officeDocument/2006/relationships/image" Target="../media/image161.png"/><Relationship Id="rId26" Type="http://schemas.openxmlformats.org/officeDocument/2006/relationships/image" Target="../media/image165.png"/><Relationship Id="rId39" Type="http://schemas.openxmlformats.org/officeDocument/2006/relationships/customXml" Target="../ink/ink156.xml"/><Relationship Id="rId21" Type="http://schemas.openxmlformats.org/officeDocument/2006/relationships/customXml" Target="../ink/ink146.xml"/><Relationship Id="rId34" Type="http://schemas.openxmlformats.org/officeDocument/2006/relationships/customXml" Target="../ink/ink153.xml"/><Relationship Id="rId42" Type="http://schemas.openxmlformats.org/officeDocument/2006/relationships/customXml" Target="../ink/ink158.xml"/><Relationship Id="rId47" Type="http://schemas.openxmlformats.org/officeDocument/2006/relationships/customXml" Target="../ink/ink161.xml"/><Relationship Id="rId50" Type="http://schemas.openxmlformats.org/officeDocument/2006/relationships/image" Target="../media/image174.png"/><Relationship Id="rId55" Type="http://schemas.openxmlformats.org/officeDocument/2006/relationships/customXml" Target="../ink/ink165.xml"/><Relationship Id="rId7" Type="http://schemas.openxmlformats.org/officeDocument/2006/relationships/customXml" Target="../ink/ink139.xml"/><Relationship Id="rId2" Type="http://schemas.openxmlformats.org/officeDocument/2006/relationships/image" Target="../media/image153.png"/><Relationship Id="rId16" Type="http://schemas.openxmlformats.org/officeDocument/2006/relationships/image" Target="../media/image160.png"/><Relationship Id="rId29" Type="http://schemas.openxmlformats.org/officeDocument/2006/relationships/customXml" Target="../ink/ink150.xml"/><Relationship Id="rId11" Type="http://schemas.openxmlformats.org/officeDocument/2006/relationships/customXml" Target="../ink/ink141.xml"/><Relationship Id="rId24" Type="http://schemas.openxmlformats.org/officeDocument/2006/relationships/image" Target="../media/image164.png"/><Relationship Id="rId32" Type="http://schemas.openxmlformats.org/officeDocument/2006/relationships/image" Target="../media/image15.png"/><Relationship Id="rId37" Type="http://schemas.openxmlformats.org/officeDocument/2006/relationships/customXml" Target="../ink/ink155.xml"/><Relationship Id="rId40" Type="http://schemas.openxmlformats.org/officeDocument/2006/relationships/image" Target="../media/image170.png"/><Relationship Id="rId45" Type="http://schemas.openxmlformats.org/officeDocument/2006/relationships/customXml" Target="../ink/ink160.xml"/><Relationship Id="rId53" Type="http://schemas.openxmlformats.org/officeDocument/2006/relationships/customXml" Target="../ink/ink164.xml"/><Relationship Id="rId58" Type="http://schemas.openxmlformats.org/officeDocument/2006/relationships/image" Target="../media/image178.png"/><Relationship Id="rId5" Type="http://schemas.openxmlformats.org/officeDocument/2006/relationships/customXml" Target="../ink/ink138.xml"/><Relationship Id="rId19" Type="http://schemas.openxmlformats.org/officeDocument/2006/relationships/customXml" Target="../ink/ink145.xml"/><Relationship Id="rId4" Type="http://schemas.openxmlformats.org/officeDocument/2006/relationships/image" Target="../media/image154.png"/><Relationship Id="rId9" Type="http://schemas.openxmlformats.org/officeDocument/2006/relationships/customXml" Target="../ink/ink140.xml"/><Relationship Id="rId14" Type="http://schemas.openxmlformats.org/officeDocument/2006/relationships/image" Target="../media/image159.png"/><Relationship Id="rId22" Type="http://schemas.openxmlformats.org/officeDocument/2006/relationships/image" Target="../media/image163.png"/><Relationship Id="rId27" Type="http://schemas.openxmlformats.org/officeDocument/2006/relationships/customXml" Target="../ink/ink149.xml"/><Relationship Id="rId30" Type="http://schemas.openxmlformats.org/officeDocument/2006/relationships/image" Target="../media/image167.png"/><Relationship Id="rId35" Type="http://schemas.openxmlformats.org/officeDocument/2006/relationships/image" Target="../media/image168.png"/><Relationship Id="rId43" Type="http://schemas.openxmlformats.org/officeDocument/2006/relationships/customXml" Target="../ink/ink159.xml"/><Relationship Id="rId48" Type="http://schemas.openxmlformats.org/officeDocument/2006/relationships/image" Target="../media/image173.png"/><Relationship Id="rId56" Type="http://schemas.openxmlformats.org/officeDocument/2006/relationships/image" Target="../media/image177.png"/><Relationship Id="rId8" Type="http://schemas.openxmlformats.org/officeDocument/2006/relationships/image" Target="../media/image156.png"/><Relationship Id="rId51" Type="http://schemas.openxmlformats.org/officeDocument/2006/relationships/customXml" Target="../ink/ink163.xml"/><Relationship Id="rId3" Type="http://schemas.openxmlformats.org/officeDocument/2006/relationships/customXml" Target="../ink/ink137.xml"/><Relationship Id="rId12" Type="http://schemas.openxmlformats.org/officeDocument/2006/relationships/image" Target="../media/image158.png"/><Relationship Id="rId17" Type="http://schemas.openxmlformats.org/officeDocument/2006/relationships/customXml" Target="../ink/ink144.xml"/><Relationship Id="rId25" Type="http://schemas.openxmlformats.org/officeDocument/2006/relationships/customXml" Target="../ink/ink148.xml"/><Relationship Id="rId33" Type="http://schemas.openxmlformats.org/officeDocument/2006/relationships/customXml" Target="../ink/ink152.xml"/><Relationship Id="rId38" Type="http://schemas.openxmlformats.org/officeDocument/2006/relationships/image" Target="../media/image169.png"/><Relationship Id="rId46" Type="http://schemas.openxmlformats.org/officeDocument/2006/relationships/image" Target="../media/image172.png"/><Relationship Id="rId20" Type="http://schemas.openxmlformats.org/officeDocument/2006/relationships/image" Target="../media/image162.png"/><Relationship Id="rId41" Type="http://schemas.openxmlformats.org/officeDocument/2006/relationships/customXml" Target="../ink/ink157.xml"/><Relationship Id="rId54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15" Type="http://schemas.openxmlformats.org/officeDocument/2006/relationships/customXml" Target="../ink/ink143.xml"/><Relationship Id="rId23" Type="http://schemas.openxmlformats.org/officeDocument/2006/relationships/customXml" Target="../ink/ink147.xml"/><Relationship Id="rId28" Type="http://schemas.openxmlformats.org/officeDocument/2006/relationships/image" Target="../media/image166.png"/><Relationship Id="rId36" Type="http://schemas.openxmlformats.org/officeDocument/2006/relationships/customXml" Target="../ink/ink154.xml"/><Relationship Id="rId49" Type="http://schemas.openxmlformats.org/officeDocument/2006/relationships/customXml" Target="../ink/ink162.xml"/><Relationship Id="rId57" Type="http://schemas.openxmlformats.org/officeDocument/2006/relationships/customXml" Target="../ink/ink166.xml"/><Relationship Id="rId10" Type="http://schemas.openxmlformats.org/officeDocument/2006/relationships/image" Target="../media/image157.png"/><Relationship Id="rId31" Type="http://schemas.openxmlformats.org/officeDocument/2006/relationships/customXml" Target="../ink/ink151.xml"/><Relationship Id="rId44" Type="http://schemas.openxmlformats.org/officeDocument/2006/relationships/image" Target="../media/image171.png"/><Relationship Id="rId52" Type="http://schemas.openxmlformats.org/officeDocument/2006/relationships/image" Target="../media/image1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8.xml"/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7.xml"/><Relationship Id="rId11" Type="http://schemas.openxmlformats.org/officeDocument/2006/relationships/image" Target="../media/image204.png"/><Relationship Id="rId5" Type="http://schemas.openxmlformats.org/officeDocument/2006/relationships/image" Target="../media/image201.png"/><Relationship Id="rId10" Type="http://schemas.openxmlformats.org/officeDocument/2006/relationships/customXml" Target="../ink/ink169.xml"/><Relationship Id="rId4" Type="http://schemas.openxmlformats.org/officeDocument/2006/relationships/image" Target="../media/image200.png"/><Relationship Id="rId9" Type="http://schemas.openxmlformats.org/officeDocument/2006/relationships/image" Target="../media/image2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6.png"/><Relationship Id="rId7" Type="http://schemas.openxmlformats.org/officeDocument/2006/relationships/image" Target="../media/image208.png"/><Relationship Id="rId2" Type="http://schemas.openxmlformats.org/officeDocument/2006/relationships/image" Target="../media/image20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7.png"/><Relationship Id="rId5" Type="http://schemas.openxmlformats.org/officeDocument/2006/relationships/image" Target="../media/image205.png"/><Relationship Id="rId4" Type="http://schemas.openxmlformats.org/officeDocument/2006/relationships/image" Target="../media/image192.png"/><Relationship Id="rId9" Type="http://schemas.openxmlformats.org/officeDocument/2006/relationships/image" Target="../media/image2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1.xml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70.xml"/><Relationship Id="rId11" Type="http://schemas.openxmlformats.org/officeDocument/2006/relationships/image" Target="../media/image204.png"/><Relationship Id="rId5" Type="http://schemas.openxmlformats.org/officeDocument/2006/relationships/image" Target="../media/image214.png"/><Relationship Id="rId10" Type="http://schemas.openxmlformats.org/officeDocument/2006/relationships/customXml" Target="../ink/ink172.xml"/><Relationship Id="rId4" Type="http://schemas.openxmlformats.org/officeDocument/2006/relationships/image" Target="../media/image213.png"/><Relationship Id="rId9" Type="http://schemas.openxmlformats.org/officeDocument/2006/relationships/image" Target="../media/image2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0" Type="http://schemas.openxmlformats.org/officeDocument/2006/relationships/image" Target="../media/image224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5.xml"/><Relationship Id="rId3" Type="http://schemas.openxmlformats.org/officeDocument/2006/relationships/image" Target="../media/image226.png"/><Relationship Id="rId7" Type="http://schemas.openxmlformats.org/officeDocument/2006/relationships/customXml" Target="../ink/ink174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8.png"/><Relationship Id="rId5" Type="http://schemas.openxmlformats.org/officeDocument/2006/relationships/customXml" Target="../ink/ink173.xml"/><Relationship Id="rId4" Type="http://schemas.openxmlformats.org/officeDocument/2006/relationships/image" Target="../media/image227.png"/><Relationship Id="rId9" Type="http://schemas.openxmlformats.org/officeDocument/2006/relationships/image" Target="../media/image2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.png"/><Relationship Id="rId21" Type="http://schemas.openxmlformats.org/officeDocument/2006/relationships/customXml" Target="../ink/ink11.xml"/><Relationship Id="rId42" Type="http://schemas.openxmlformats.org/officeDocument/2006/relationships/image" Target="../media/image25.png"/><Relationship Id="rId47" Type="http://schemas.openxmlformats.org/officeDocument/2006/relationships/customXml" Target="../ink/ink24.xml"/><Relationship Id="rId63" Type="http://schemas.openxmlformats.org/officeDocument/2006/relationships/customXml" Target="../ink/ink32.xml"/><Relationship Id="rId68" Type="http://schemas.openxmlformats.org/officeDocument/2006/relationships/image" Target="../media/image38.png"/><Relationship Id="rId84" Type="http://schemas.openxmlformats.org/officeDocument/2006/relationships/image" Target="../media/image46.png"/><Relationship Id="rId89" Type="http://schemas.openxmlformats.org/officeDocument/2006/relationships/customXml" Target="../ink/ink45.xml"/><Relationship Id="rId16" Type="http://schemas.openxmlformats.org/officeDocument/2006/relationships/image" Target="../media/image12.png"/><Relationship Id="rId11" Type="http://schemas.openxmlformats.org/officeDocument/2006/relationships/customXml" Target="../ink/ink6.xml"/><Relationship Id="rId32" Type="http://schemas.openxmlformats.org/officeDocument/2006/relationships/image" Target="../media/image20.png"/><Relationship Id="rId37" Type="http://schemas.openxmlformats.org/officeDocument/2006/relationships/customXml" Target="../ink/ink19.xml"/><Relationship Id="rId53" Type="http://schemas.openxmlformats.org/officeDocument/2006/relationships/customXml" Target="../ink/ink27.xml"/><Relationship Id="rId58" Type="http://schemas.openxmlformats.org/officeDocument/2006/relationships/image" Target="../media/image33.png"/><Relationship Id="rId74" Type="http://schemas.openxmlformats.org/officeDocument/2006/relationships/image" Target="../media/image41.png"/><Relationship Id="rId79" Type="http://schemas.openxmlformats.org/officeDocument/2006/relationships/customXml" Target="../ink/ink40.xml"/><Relationship Id="rId102" Type="http://schemas.openxmlformats.org/officeDocument/2006/relationships/image" Target="../media/image55.png"/><Relationship Id="rId5" Type="http://schemas.openxmlformats.org/officeDocument/2006/relationships/customXml" Target="../ink/ink3.xml"/><Relationship Id="rId90" Type="http://schemas.openxmlformats.org/officeDocument/2006/relationships/image" Target="../media/image49.png"/><Relationship Id="rId95" Type="http://schemas.openxmlformats.org/officeDocument/2006/relationships/customXml" Target="../ink/ink48.xml"/><Relationship Id="rId22" Type="http://schemas.openxmlformats.org/officeDocument/2006/relationships/image" Target="../media/image15.png"/><Relationship Id="rId27" Type="http://schemas.openxmlformats.org/officeDocument/2006/relationships/customXml" Target="../ink/ink14.xml"/><Relationship Id="rId43" Type="http://schemas.openxmlformats.org/officeDocument/2006/relationships/customXml" Target="../ink/ink22.xml"/><Relationship Id="rId48" Type="http://schemas.openxmlformats.org/officeDocument/2006/relationships/image" Target="../media/image28.png"/><Relationship Id="rId64" Type="http://schemas.openxmlformats.org/officeDocument/2006/relationships/image" Target="../media/image36.png"/><Relationship Id="rId69" Type="http://schemas.openxmlformats.org/officeDocument/2006/relationships/customXml" Target="../ink/ink35.xml"/><Relationship Id="rId80" Type="http://schemas.openxmlformats.org/officeDocument/2006/relationships/image" Target="../media/image44.png"/><Relationship Id="rId85" Type="http://schemas.openxmlformats.org/officeDocument/2006/relationships/customXml" Target="../ink/ink43.xml"/><Relationship Id="rId12" Type="http://schemas.openxmlformats.org/officeDocument/2006/relationships/image" Target="../media/image10.png"/><Relationship Id="rId17" Type="http://schemas.openxmlformats.org/officeDocument/2006/relationships/customXml" Target="../ink/ink9.xml"/><Relationship Id="rId33" Type="http://schemas.openxmlformats.org/officeDocument/2006/relationships/customXml" Target="../ink/ink17.xml"/><Relationship Id="rId38" Type="http://schemas.openxmlformats.org/officeDocument/2006/relationships/image" Target="../media/image23.png"/><Relationship Id="rId59" Type="http://schemas.openxmlformats.org/officeDocument/2006/relationships/customXml" Target="../ink/ink30.xml"/><Relationship Id="rId103" Type="http://schemas.openxmlformats.org/officeDocument/2006/relationships/customXml" Target="../ink/ink52.xml"/><Relationship Id="rId20" Type="http://schemas.openxmlformats.org/officeDocument/2006/relationships/image" Target="../media/image14.png"/><Relationship Id="rId41" Type="http://schemas.openxmlformats.org/officeDocument/2006/relationships/customXml" Target="../ink/ink21.xml"/><Relationship Id="rId54" Type="http://schemas.openxmlformats.org/officeDocument/2006/relationships/image" Target="../media/image31.png"/><Relationship Id="rId62" Type="http://schemas.openxmlformats.org/officeDocument/2006/relationships/image" Target="../media/image35.png"/><Relationship Id="rId70" Type="http://schemas.openxmlformats.org/officeDocument/2006/relationships/image" Target="../media/image39.png"/><Relationship Id="rId75" Type="http://schemas.openxmlformats.org/officeDocument/2006/relationships/customXml" Target="../ink/ink38.xml"/><Relationship Id="rId83" Type="http://schemas.openxmlformats.org/officeDocument/2006/relationships/customXml" Target="../ink/ink42.xml"/><Relationship Id="rId88" Type="http://schemas.openxmlformats.org/officeDocument/2006/relationships/image" Target="../media/image48.png"/><Relationship Id="rId91" Type="http://schemas.openxmlformats.org/officeDocument/2006/relationships/customXml" Target="../ink/ink46.xml"/><Relationship Id="rId9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5" Type="http://schemas.openxmlformats.org/officeDocument/2006/relationships/customXml" Target="../ink/ink8.xml"/><Relationship Id="rId23" Type="http://schemas.openxmlformats.org/officeDocument/2006/relationships/customXml" Target="../ink/ink12.xml"/><Relationship Id="rId28" Type="http://schemas.openxmlformats.org/officeDocument/2006/relationships/image" Target="../media/image18.png"/><Relationship Id="rId36" Type="http://schemas.openxmlformats.org/officeDocument/2006/relationships/image" Target="../media/image22.png"/><Relationship Id="rId49" Type="http://schemas.openxmlformats.org/officeDocument/2006/relationships/customXml" Target="../ink/ink25.xml"/><Relationship Id="rId57" Type="http://schemas.openxmlformats.org/officeDocument/2006/relationships/customXml" Target="../ink/ink29.xml"/><Relationship Id="rId106" Type="http://schemas.openxmlformats.org/officeDocument/2006/relationships/image" Target="../media/image57.png"/><Relationship Id="rId10" Type="http://schemas.openxmlformats.org/officeDocument/2006/relationships/image" Target="../media/image9.png"/><Relationship Id="rId31" Type="http://schemas.openxmlformats.org/officeDocument/2006/relationships/customXml" Target="../ink/ink16.xml"/><Relationship Id="rId44" Type="http://schemas.openxmlformats.org/officeDocument/2006/relationships/image" Target="../media/image26.png"/><Relationship Id="rId52" Type="http://schemas.openxmlformats.org/officeDocument/2006/relationships/image" Target="../media/image30.png"/><Relationship Id="rId60" Type="http://schemas.openxmlformats.org/officeDocument/2006/relationships/image" Target="../media/image34.png"/><Relationship Id="rId65" Type="http://schemas.openxmlformats.org/officeDocument/2006/relationships/customXml" Target="../ink/ink33.xml"/><Relationship Id="rId73" Type="http://schemas.openxmlformats.org/officeDocument/2006/relationships/customXml" Target="../ink/ink37.xml"/><Relationship Id="rId78" Type="http://schemas.openxmlformats.org/officeDocument/2006/relationships/image" Target="../media/image43.png"/><Relationship Id="rId81" Type="http://schemas.openxmlformats.org/officeDocument/2006/relationships/customXml" Target="../ink/ink41.xml"/><Relationship Id="rId86" Type="http://schemas.openxmlformats.org/officeDocument/2006/relationships/image" Target="../media/image47.png"/><Relationship Id="rId94" Type="http://schemas.openxmlformats.org/officeDocument/2006/relationships/image" Target="../media/image51.png"/><Relationship Id="rId99" Type="http://schemas.openxmlformats.org/officeDocument/2006/relationships/customXml" Target="../ink/ink50.xml"/><Relationship Id="rId101" Type="http://schemas.openxmlformats.org/officeDocument/2006/relationships/customXml" Target="../ink/ink51.xml"/><Relationship Id="rId4" Type="http://schemas.openxmlformats.org/officeDocument/2006/relationships/image" Target="../media/image6.png"/><Relationship Id="rId9" Type="http://schemas.openxmlformats.org/officeDocument/2006/relationships/customXml" Target="../ink/ink5.xml"/><Relationship Id="rId13" Type="http://schemas.openxmlformats.org/officeDocument/2006/relationships/customXml" Target="../ink/ink7.xml"/><Relationship Id="rId18" Type="http://schemas.openxmlformats.org/officeDocument/2006/relationships/image" Target="../media/image13.png"/><Relationship Id="rId39" Type="http://schemas.openxmlformats.org/officeDocument/2006/relationships/customXml" Target="../ink/ink20.xml"/><Relationship Id="rId34" Type="http://schemas.openxmlformats.org/officeDocument/2006/relationships/image" Target="../media/image21.png"/><Relationship Id="rId50" Type="http://schemas.openxmlformats.org/officeDocument/2006/relationships/image" Target="../media/image29.png"/><Relationship Id="rId55" Type="http://schemas.openxmlformats.org/officeDocument/2006/relationships/customXml" Target="../ink/ink28.xml"/><Relationship Id="rId76" Type="http://schemas.openxmlformats.org/officeDocument/2006/relationships/image" Target="../media/image42.png"/><Relationship Id="rId97" Type="http://schemas.openxmlformats.org/officeDocument/2006/relationships/customXml" Target="../ink/ink49.xml"/><Relationship Id="rId104" Type="http://schemas.openxmlformats.org/officeDocument/2006/relationships/image" Target="../media/image56.png"/><Relationship Id="rId7" Type="http://schemas.openxmlformats.org/officeDocument/2006/relationships/customXml" Target="../ink/ink4.xml"/><Relationship Id="rId71" Type="http://schemas.openxmlformats.org/officeDocument/2006/relationships/customXml" Target="../ink/ink36.xml"/><Relationship Id="rId92" Type="http://schemas.openxmlformats.org/officeDocument/2006/relationships/image" Target="../media/image50.png"/><Relationship Id="rId2" Type="http://schemas.openxmlformats.org/officeDocument/2006/relationships/image" Target="../media/image5.png"/><Relationship Id="rId29" Type="http://schemas.openxmlformats.org/officeDocument/2006/relationships/customXml" Target="../ink/ink15.xml"/><Relationship Id="rId24" Type="http://schemas.openxmlformats.org/officeDocument/2006/relationships/image" Target="../media/image16.png"/><Relationship Id="rId40" Type="http://schemas.openxmlformats.org/officeDocument/2006/relationships/image" Target="../media/image24.png"/><Relationship Id="rId45" Type="http://schemas.openxmlformats.org/officeDocument/2006/relationships/customXml" Target="../ink/ink23.xml"/><Relationship Id="rId66" Type="http://schemas.openxmlformats.org/officeDocument/2006/relationships/image" Target="../media/image37.png"/><Relationship Id="rId87" Type="http://schemas.openxmlformats.org/officeDocument/2006/relationships/customXml" Target="../ink/ink44.xml"/><Relationship Id="rId61" Type="http://schemas.openxmlformats.org/officeDocument/2006/relationships/customXml" Target="../ink/ink31.xml"/><Relationship Id="rId82" Type="http://schemas.openxmlformats.org/officeDocument/2006/relationships/image" Target="../media/image45.png"/><Relationship Id="rId19" Type="http://schemas.openxmlformats.org/officeDocument/2006/relationships/customXml" Target="../ink/ink10.xml"/><Relationship Id="rId14" Type="http://schemas.openxmlformats.org/officeDocument/2006/relationships/image" Target="../media/image11.png"/><Relationship Id="rId30" Type="http://schemas.openxmlformats.org/officeDocument/2006/relationships/image" Target="../media/image19.png"/><Relationship Id="rId35" Type="http://schemas.openxmlformats.org/officeDocument/2006/relationships/customXml" Target="../ink/ink18.xml"/><Relationship Id="rId56" Type="http://schemas.openxmlformats.org/officeDocument/2006/relationships/image" Target="../media/image32.png"/><Relationship Id="rId77" Type="http://schemas.openxmlformats.org/officeDocument/2006/relationships/customXml" Target="../ink/ink39.xml"/><Relationship Id="rId100" Type="http://schemas.openxmlformats.org/officeDocument/2006/relationships/image" Target="../media/image54.png"/><Relationship Id="rId105" Type="http://schemas.openxmlformats.org/officeDocument/2006/relationships/customXml" Target="../ink/ink53.xml"/><Relationship Id="rId8" Type="http://schemas.openxmlformats.org/officeDocument/2006/relationships/image" Target="../media/image8.png"/><Relationship Id="rId51" Type="http://schemas.openxmlformats.org/officeDocument/2006/relationships/customXml" Target="../ink/ink26.xml"/><Relationship Id="rId72" Type="http://schemas.openxmlformats.org/officeDocument/2006/relationships/image" Target="../media/image40.png"/><Relationship Id="rId93" Type="http://schemas.openxmlformats.org/officeDocument/2006/relationships/customXml" Target="../ink/ink47.xml"/><Relationship Id="rId98" Type="http://schemas.openxmlformats.org/officeDocument/2006/relationships/image" Target="../media/image53.png"/><Relationship Id="rId3" Type="http://schemas.openxmlformats.org/officeDocument/2006/relationships/customXml" Target="../ink/ink2.xml"/><Relationship Id="rId25" Type="http://schemas.openxmlformats.org/officeDocument/2006/relationships/customXml" Target="../ink/ink13.xml"/><Relationship Id="rId46" Type="http://schemas.openxmlformats.org/officeDocument/2006/relationships/image" Target="../media/image27.png"/><Relationship Id="rId67" Type="http://schemas.openxmlformats.org/officeDocument/2006/relationships/customXml" Target="../ink/ink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customXml" Target="../ink/ink56.xml"/><Relationship Id="rId2" Type="http://schemas.openxmlformats.org/officeDocument/2006/relationships/customXml" Target="../ink/ink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customXml" Target="../ink/ink55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685800" y="3657600"/>
            <a:ext cx="7696200" cy="2667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/>
            </a:pP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646 POWER ELECTRONICS II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Zero-Current Swithcing: The Boost and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Buck-Boost Converters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br>
              <a:rPr sz="1600" dirty="0">
                <a:effectLst>
                  <a:outerShdw blurRad="12700" dist="25400" dir="2700000" rotWithShape="0">
                    <a:srgbClr val="DDDDDD"/>
                  </a:outerShdw>
                </a:effectLst>
              </a:rPr>
            </a:br>
            <a:endParaRPr sz="16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19400" y="685800"/>
            <a:ext cx="2857500" cy="175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2971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Lecture 4</a:t>
            </a:r>
          </a:p>
        </p:txBody>
      </p:sp>
    </p:spTree>
    <p:extLst>
      <p:ext uri="{BB962C8B-B14F-4D97-AF65-F5344CB8AC3E}">
        <p14:creationId xmlns:p14="http://schemas.microsoft.com/office/powerpoint/2010/main" val="397950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7B5E92F-FD94-9746-87A5-568301CD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5048250" cy="37182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B4D7886-4621-A141-9158-FBED6CB0C74F}"/>
              </a:ext>
            </a:extLst>
          </p:cNvPr>
          <p:cNvGrpSpPr/>
          <p:nvPr/>
        </p:nvGrpSpPr>
        <p:grpSpPr>
          <a:xfrm>
            <a:off x="3075840" y="4563920"/>
            <a:ext cx="161640" cy="162360"/>
            <a:chOff x="3075840" y="4563920"/>
            <a:chExt cx="161640" cy="16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414864-2684-E543-9A5D-BD59ED8CAB6E}"/>
                    </a:ext>
                  </a:extLst>
                </p14:cNvPr>
                <p14:cNvContentPartPr/>
                <p14:nvPr/>
              </p14:nvContentPartPr>
              <p14:xfrm>
                <a:off x="3075840" y="4563920"/>
                <a:ext cx="142560" cy="107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414864-2684-E543-9A5D-BD59ED8CAB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67200" y="4554920"/>
                  <a:ext cx="1602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10F611E-4F07-A244-8929-236CBDE9F10A}"/>
                    </a:ext>
                  </a:extLst>
                </p14:cNvPr>
                <p14:cNvContentPartPr/>
                <p14:nvPr/>
              </p14:nvContentPartPr>
              <p14:xfrm>
                <a:off x="3202560" y="4577240"/>
                <a:ext cx="360" cy="45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10F611E-4F07-A244-8929-236CBDE9F10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93920" y="4568600"/>
                  <a:ext cx="180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F35B8CB-3C79-7845-9CCF-92B4A1F658E9}"/>
                    </a:ext>
                  </a:extLst>
                </p14:cNvPr>
                <p14:cNvContentPartPr/>
                <p14:nvPr/>
              </p14:nvContentPartPr>
              <p14:xfrm>
                <a:off x="3103920" y="4565360"/>
                <a:ext cx="133560" cy="160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F35B8CB-3C79-7845-9CCF-92B4A1F658E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95280" y="4556360"/>
                  <a:ext cx="15120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AC1A92-C458-F745-9504-4FF56773F6FC}"/>
                  </a:ext>
                </a:extLst>
              </p14:cNvPr>
              <p14:cNvContentPartPr/>
              <p14:nvPr/>
            </p14:nvContentPartPr>
            <p14:xfrm>
              <a:off x="1261440" y="3271880"/>
              <a:ext cx="405000" cy="946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AC1A92-C458-F745-9504-4FF56773F6F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52800" y="3263240"/>
                <a:ext cx="422640" cy="96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AFC9717-AA06-744B-8E3D-E655E4EBE112}"/>
              </a:ext>
            </a:extLst>
          </p:cNvPr>
          <p:cNvGrpSpPr/>
          <p:nvPr/>
        </p:nvGrpSpPr>
        <p:grpSpPr>
          <a:xfrm>
            <a:off x="1502640" y="3014840"/>
            <a:ext cx="226080" cy="133200"/>
            <a:chOff x="1502640" y="3014840"/>
            <a:chExt cx="226080" cy="13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5015BCB-9A58-F649-9649-FEF56CFB5229}"/>
                    </a:ext>
                  </a:extLst>
                </p14:cNvPr>
                <p14:cNvContentPartPr/>
                <p14:nvPr/>
              </p14:nvContentPartPr>
              <p14:xfrm>
                <a:off x="1502640" y="3131480"/>
                <a:ext cx="120600" cy="14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5015BCB-9A58-F649-9649-FEF56CFB522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94000" y="3122840"/>
                  <a:ext cx="1382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294E036-4D1C-5649-A279-4167C53C200C}"/>
                    </a:ext>
                  </a:extLst>
                </p14:cNvPr>
                <p14:cNvContentPartPr/>
                <p14:nvPr/>
              </p14:nvContentPartPr>
              <p14:xfrm>
                <a:off x="1721880" y="3014840"/>
                <a:ext cx="6840" cy="133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294E036-4D1C-5649-A279-4167C53C200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13240" y="3006200"/>
                  <a:ext cx="24480" cy="150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EB13BF-8462-7640-80C4-5EF368A366D0}"/>
              </a:ext>
            </a:extLst>
          </p:cNvPr>
          <p:cNvGrpSpPr/>
          <p:nvPr/>
        </p:nvGrpSpPr>
        <p:grpSpPr>
          <a:xfrm>
            <a:off x="1140480" y="4312640"/>
            <a:ext cx="1536480" cy="632520"/>
            <a:chOff x="1140480" y="4312640"/>
            <a:chExt cx="1536480" cy="63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AD20305-3A74-1B44-B942-DA3C6AC5773D}"/>
                    </a:ext>
                  </a:extLst>
                </p14:cNvPr>
                <p14:cNvContentPartPr/>
                <p14:nvPr/>
              </p14:nvContentPartPr>
              <p14:xfrm>
                <a:off x="1140480" y="4634840"/>
                <a:ext cx="124920" cy="13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AD20305-3A74-1B44-B942-DA3C6AC5773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31480" y="4625840"/>
                  <a:ext cx="142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5C44133-0BA9-0E41-883B-926C46867455}"/>
                    </a:ext>
                  </a:extLst>
                </p14:cNvPr>
                <p14:cNvContentPartPr/>
                <p14:nvPr/>
              </p14:nvContentPartPr>
              <p14:xfrm>
                <a:off x="1736640" y="4508480"/>
                <a:ext cx="132120" cy="106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5C44133-0BA9-0E41-883B-926C468674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27640" y="4499480"/>
                  <a:ext cx="1497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1A06897-C602-7D44-A070-22C90582B5A0}"/>
                    </a:ext>
                  </a:extLst>
                </p14:cNvPr>
                <p14:cNvContentPartPr/>
                <p14:nvPr/>
              </p14:nvContentPartPr>
              <p14:xfrm>
                <a:off x="1611000" y="4654280"/>
                <a:ext cx="409320" cy="33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1A06897-C602-7D44-A070-22C90582B5A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602000" y="4645640"/>
                  <a:ext cx="4269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8097518-B772-B84F-BD27-23DCCC6F47AD}"/>
                    </a:ext>
                  </a:extLst>
                </p14:cNvPr>
                <p14:cNvContentPartPr/>
                <p14:nvPr/>
              </p14:nvContentPartPr>
              <p14:xfrm>
                <a:off x="1761120" y="4805840"/>
                <a:ext cx="97920" cy="139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8097518-B772-B84F-BD27-23DCCC6F47A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52480" y="4797200"/>
                  <a:ext cx="115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26D15F1-6857-0942-9D96-F0302A5FBA7E}"/>
                    </a:ext>
                  </a:extLst>
                </p14:cNvPr>
                <p14:cNvContentPartPr/>
                <p14:nvPr/>
              </p14:nvContentPartPr>
              <p14:xfrm>
                <a:off x="2209680" y="4635920"/>
                <a:ext cx="467280" cy="120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26D15F1-6857-0942-9D96-F0302A5FBA7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00680" y="4627280"/>
                  <a:ext cx="4849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0A3A847-BA7E-5342-85BC-5DE362AD349E}"/>
                    </a:ext>
                  </a:extLst>
                </p14:cNvPr>
                <p14:cNvContentPartPr/>
                <p14:nvPr/>
              </p14:nvContentPartPr>
              <p14:xfrm>
                <a:off x="1352880" y="4466720"/>
                <a:ext cx="230040" cy="459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0A3A847-BA7E-5342-85BC-5DE362AD349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44240" y="4457720"/>
                  <a:ext cx="24768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25061D1-9DF2-EE4D-BB2B-6A1A9ECBF8D6}"/>
                    </a:ext>
                  </a:extLst>
                </p14:cNvPr>
                <p14:cNvContentPartPr/>
                <p14:nvPr/>
              </p14:nvContentPartPr>
              <p14:xfrm>
                <a:off x="1533240" y="4428920"/>
                <a:ext cx="153000" cy="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25061D1-9DF2-EE4D-BB2B-6A1A9ECBF8D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24240" y="4419920"/>
                  <a:ext cx="170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A8C6F9A-8660-9949-896B-65E4473AD3FC}"/>
                    </a:ext>
                  </a:extLst>
                </p14:cNvPr>
                <p14:cNvContentPartPr/>
                <p14:nvPr/>
              </p14:nvContentPartPr>
              <p14:xfrm>
                <a:off x="1775880" y="4312640"/>
                <a:ext cx="5040" cy="90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A8C6F9A-8660-9949-896B-65E4473AD3F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766880" y="4303640"/>
                  <a:ext cx="22680" cy="10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9181063-618F-374B-B182-25BED4F1AC71}"/>
                  </a:ext>
                </a:extLst>
              </p14:cNvPr>
              <p14:cNvContentPartPr/>
              <p14:nvPr/>
            </p14:nvContentPartPr>
            <p14:xfrm>
              <a:off x="2549160" y="4626560"/>
              <a:ext cx="38160" cy="135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9181063-618F-374B-B182-25BED4F1AC7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40160" y="4617920"/>
                <a:ext cx="55800" cy="1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364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0"/>
            <a:ext cx="592455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1494B9-C411-9848-A225-5C3A95C3ED29}"/>
                  </a:ext>
                </a:extLst>
              </p14:cNvPr>
              <p14:cNvContentPartPr/>
              <p14:nvPr/>
            </p14:nvContentPartPr>
            <p14:xfrm>
              <a:off x="4637176" y="5248800"/>
              <a:ext cx="120240" cy="84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1494B9-C411-9848-A225-5C3A95C3ED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1536" y="5212800"/>
                <a:ext cx="1918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F0DADC5-3020-564B-BE7E-2F6E30578B25}"/>
                  </a:ext>
                </a:extLst>
              </p14:cNvPr>
              <p14:cNvContentPartPr/>
              <p14:nvPr/>
            </p14:nvContentPartPr>
            <p14:xfrm>
              <a:off x="4774696" y="5189760"/>
              <a:ext cx="61200" cy="54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F0DADC5-3020-564B-BE7E-2F6E30578B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39056" y="5154120"/>
                <a:ext cx="13284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B96B9D-64F5-104D-ABB1-A575319653A2}"/>
                  </a:ext>
                </a:extLst>
              </p14:cNvPr>
              <p14:cNvContentPartPr/>
              <p14:nvPr/>
            </p14:nvContentPartPr>
            <p14:xfrm>
              <a:off x="4689016" y="5128200"/>
              <a:ext cx="1666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B96B9D-64F5-104D-ABB1-A575319653A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53376" y="5092200"/>
                <a:ext cx="23832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252B2CE-1824-CD4B-8C45-36DCBF752A33}"/>
                  </a:ext>
                </a:extLst>
              </p14:cNvPr>
              <p14:cNvContentPartPr/>
              <p14:nvPr/>
            </p14:nvContentPartPr>
            <p14:xfrm>
              <a:off x="4658776" y="5107680"/>
              <a:ext cx="137520" cy="281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252B2CE-1824-CD4B-8C45-36DCBF752A3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22776" y="5071680"/>
                <a:ext cx="20916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971191-7DC4-E942-BC9F-3EB937994399}"/>
                  </a:ext>
                </a:extLst>
              </p14:cNvPr>
              <p14:cNvContentPartPr/>
              <p14:nvPr/>
            </p14:nvContentPartPr>
            <p14:xfrm>
              <a:off x="4696216" y="5164920"/>
              <a:ext cx="104040" cy="144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971191-7DC4-E942-BC9F-3EB9379943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87576" y="5156280"/>
                <a:ext cx="121680" cy="16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121D063C-15D9-0648-800B-2C62771EA52B}"/>
              </a:ext>
            </a:extLst>
          </p:cNvPr>
          <p:cNvGrpSpPr/>
          <p:nvPr/>
        </p:nvGrpSpPr>
        <p:grpSpPr>
          <a:xfrm>
            <a:off x="4826880" y="883669"/>
            <a:ext cx="1865880" cy="1576800"/>
            <a:chOff x="4826880" y="883669"/>
            <a:chExt cx="1865880" cy="157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1A27923-4AA4-9A42-991D-3133E4B23988}"/>
                    </a:ext>
                  </a:extLst>
                </p14:cNvPr>
                <p14:cNvContentPartPr/>
                <p14:nvPr/>
              </p14:nvContentPartPr>
              <p14:xfrm>
                <a:off x="4826880" y="2268949"/>
                <a:ext cx="1050480" cy="13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1A27923-4AA4-9A42-991D-3133E4B2398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17880" y="2259949"/>
                  <a:ext cx="1068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7BD91A9-2196-E244-9CC8-535961A5E5AB}"/>
                    </a:ext>
                  </a:extLst>
                </p14:cNvPr>
                <p14:cNvContentPartPr/>
                <p14:nvPr/>
              </p14:nvContentPartPr>
              <p14:xfrm>
                <a:off x="5454720" y="894469"/>
                <a:ext cx="14040" cy="264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7BD91A9-2196-E244-9CC8-535961A5E5A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45720" y="885829"/>
                  <a:ext cx="316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1AFFBBB-1995-924F-95E7-CAAD9786326A}"/>
                    </a:ext>
                  </a:extLst>
                </p14:cNvPr>
                <p14:cNvContentPartPr/>
                <p14:nvPr/>
              </p14:nvContentPartPr>
              <p14:xfrm>
                <a:off x="5391000" y="883669"/>
                <a:ext cx="134640" cy="133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1AFFBBB-1995-924F-95E7-CAAD9786326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382360" y="874669"/>
                  <a:ext cx="1522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6E22805-3ABA-DB4F-86B5-0FC512BF598B}"/>
                    </a:ext>
                  </a:extLst>
                </p14:cNvPr>
                <p14:cNvContentPartPr/>
                <p14:nvPr/>
              </p14:nvContentPartPr>
              <p14:xfrm>
                <a:off x="5439600" y="968269"/>
                <a:ext cx="47160" cy="27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6E22805-3ABA-DB4F-86B5-0FC512BF598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430960" y="959269"/>
                  <a:ext cx="648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B50B611-313F-D949-8E14-52CCA9508DDF}"/>
                    </a:ext>
                  </a:extLst>
                </p14:cNvPr>
                <p14:cNvContentPartPr/>
                <p14:nvPr/>
              </p14:nvContentPartPr>
              <p14:xfrm>
                <a:off x="5481360" y="1157989"/>
                <a:ext cx="1211400" cy="1134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B50B611-313F-D949-8E14-52CCA9508D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472360" y="1149349"/>
                  <a:ext cx="1229040" cy="11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1904537-0454-7648-BF72-AA819EC9C824}"/>
                    </a:ext>
                  </a:extLst>
                </p14:cNvPr>
                <p14:cNvContentPartPr/>
                <p14:nvPr/>
              </p14:nvContentPartPr>
              <p14:xfrm>
                <a:off x="5883480" y="2333389"/>
                <a:ext cx="29520" cy="127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1904537-0454-7648-BF72-AA819EC9C82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74480" y="2324749"/>
                  <a:ext cx="47160" cy="14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BACAFF5-7033-0D4B-BBB6-8DC2E36E8FFB}"/>
                  </a:ext>
                </a:extLst>
              </p14:cNvPr>
              <p14:cNvContentPartPr/>
              <p14:nvPr/>
            </p14:nvContentPartPr>
            <p14:xfrm>
              <a:off x="6924960" y="1776109"/>
              <a:ext cx="36000" cy="258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BACAFF5-7033-0D4B-BBB6-8DC2E36E8FF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16320" y="1767109"/>
                <a:ext cx="53640" cy="27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766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376237"/>
            <a:ext cx="5048250" cy="6105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8B23A7-1D09-1F42-BD5C-DEC66CCFD3DA}"/>
              </a:ext>
            </a:extLst>
          </p:cNvPr>
          <p:cNvGrpSpPr/>
          <p:nvPr/>
        </p:nvGrpSpPr>
        <p:grpSpPr>
          <a:xfrm>
            <a:off x="2114296" y="199080"/>
            <a:ext cx="4683240" cy="1947240"/>
            <a:chOff x="2114296" y="199080"/>
            <a:chExt cx="4683240" cy="194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4B459CC-82E4-5E48-A170-359BF897BB75}"/>
                    </a:ext>
                  </a:extLst>
                </p14:cNvPr>
                <p14:cNvContentPartPr/>
                <p14:nvPr/>
              </p14:nvContentPartPr>
              <p14:xfrm>
                <a:off x="2114296" y="199080"/>
                <a:ext cx="4555080" cy="1947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4B459CC-82E4-5E48-A170-359BF897BB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05296" y="190080"/>
                  <a:ext cx="4572720" cy="19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533EB91-0743-6A40-8927-E562A832C5CE}"/>
                    </a:ext>
                  </a:extLst>
                </p14:cNvPr>
                <p14:cNvContentPartPr/>
                <p14:nvPr/>
              </p14:nvContentPartPr>
              <p14:xfrm>
                <a:off x="6494776" y="226800"/>
                <a:ext cx="302760" cy="1897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533EB91-0743-6A40-8927-E562A832C5C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86136" y="217800"/>
                  <a:ext cx="320400" cy="1915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1410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47105-BF68-6541-8032-59A1982C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4777769" cy="458872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51EA1D-F795-C74B-988D-9665E543D6B3}"/>
              </a:ext>
            </a:extLst>
          </p:cNvPr>
          <p:cNvSpPr/>
          <p:nvPr/>
        </p:nvSpPr>
        <p:spPr>
          <a:xfrm>
            <a:off x="2743200" y="228600"/>
            <a:ext cx="2362200" cy="2010940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032135-B756-D74C-9F1D-4C954ACB02DD}"/>
              </a:ext>
            </a:extLst>
          </p:cNvPr>
          <p:cNvSpPr/>
          <p:nvPr/>
        </p:nvSpPr>
        <p:spPr>
          <a:xfrm>
            <a:off x="2617484" y="3147847"/>
            <a:ext cx="2640316" cy="2135450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circuit&#10;&#10;Description automatically generated">
            <a:extLst>
              <a:ext uri="{FF2B5EF4-FFF2-40B4-BE49-F238E27FC236}">
                <a16:creationId xmlns:a16="http://schemas.microsoft.com/office/drawing/2014/main" id="{56398B8C-81EC-23A6-0EA8-8A953B468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35" y="2612884"/>
            <a:ext cx="2857805" cy="1219200"/>
          </a:xfrm>
          <a:prstGeom prst="rect">
            <a:avLst/>
          </a:prstGeom>
        </p:spPr>
      </p:pic>
      <p:pic>
        <p:nvPicPr>
          <p:cNvPr id="7" name="Picture 6" descr="A drawing of a mathematical equation&#10;&#10;Description automatically generated">
            <a:extLst>
              <a:ext uri="{FF2B5EF4-FFF2-40B4-BE49-F238E27FC236}">
                <a16:creationId xmlns:a16="http://schemas.microsoft.com/office/drawing/2014/main" id="{E6B89D4E-C7C0-F790-EC6A-C51FC7722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3359"/>
            <a:ext cx="2362200" cy="1327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39B2FD-B6B6-C49B-EC37-C8A5A808F551}"/>
              </a:ext>
            </a:extLst>
          </p:cNvPr>
          <p:cNvSpPr txBox="1"/>
          <p:nvPr/>
        </p:nvSpPr>
        <p:spPr>
          <a:xfrm>
            <a:off x="6836130" y="325582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17459-12EF-576D-3112-4BF156259151}"/>
              </a:ext>
            </a:extLst>
          </p:cNvPr>
          <p:cNvSpPr txBox="1"/>
          <p:nvPr/>
        </p:nvSpPr>
        <p:spPr>
          <a:xfrm>
            <a:off x="6839594" y="2318962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II</a:t>
            </a:r>
          </a:p>
        </p:txBody>
      </p:sp>
    </p:spTree>
    <p:extLst>
      <p:ext uri="{BB962C8B-B14F-4D97-AF65-F5344CB8AC3E}">
        <p14:creationId xmlns:p14="http://schemas.microsoft.com/office/powerpoint/2010/main" val="357767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86" y="0"/>
            <a:ext cx="546482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83DBA7E-8833-E9CA-E5EC-E5E5088C60C7}"/>
                  </a:ext>
                </a:extLst>
              </p14:cNvPr>
              <p14:cNvContentPartPr/>
              <p14:nvPr/>
            </p14:nvContentPartPr>
            <p14:xfrm>
              <a:off x="1258020" y="4921200"/>
              <a:ext cx="34560" cy="9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83DBA7E-8833-E9CA-E5EC-E5E5088C60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5020" y="4858200"/>
                <a:ext cx="16020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41771A0-3688-11AE-9F9B-F2B511D7DD70}"/>
                  </a:ext>
                </a:extLst>
              </p14:cNvPr>
              <p14:cNvContentPartPr/>
              <p14:nvPr/>
            </p14:nvContentPartPr>
            <p14:xfrm>
              <a:off x="1141740" y="4960080"/>
              <a:ext cx="211320" cy="517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41771A0-3688-11AE-9F9B-F2B511D7DD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8740" y="4897440"/>
                <a:ext cx="336960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299C2B6-A9BE-F244-EB19-DBCEB2FEFDB8}"/>
                  </a:ext>
                </a:extLst>
              </p14:cNvPr>
              <p14:cNvContentPartPr/>
              <p14:nvPr/>
            </p14:nvContentPartPr>
            <p14:xfrm>
              <a:off x="2224260" y="4159800"/>
              <a:ext cx="390960" cy="320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299C2B6-A9BE-F244-EB19-DBCEB2FEFD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61260" y="4097160"/>
                <a:ext cx="516600" cy="44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914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47105-BF68-6541-8032-59A1982C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0" y="404443"/>
            <a:ext cx="4777769" cy="458872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51EA1D-F795-C74B-988D-9665E543D6B3}"/>
              </a:ext>
            </a:extLst>
          </p:cNvPr>
          <p:cNvSpPr/>
          <p:nvPr/>
        </p:nvSpPr>
        <p:spPr>
          <a:xfrm>
            <a:off x="3124200" y="1392381"/>
            <a:ext cx="1704109" cy="357307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3A4BD-00F7-F8EB-EAE9-F06EA2B5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43" y="4045291"/>
            <a:ext cx="3205913" cy="1251833"/>
          </a:xfrm>
          <a:prstGeom prst="rect">
            <a:avLst/>
          </a:prstGeom>
        </p:spPr>
      </p:pic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686D032D-4ED9-243F-9A7C-4EBACDBC5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53" y="2303002"/>
            <a:ext cx="2857805" cy="1219200"/>
          </a:xfrm>
          <a:prstGeom prst="rect">
            <a:avLst/>
          </a:prstGeom>
        </p:spPr>
      </p:pic>
      <p:pic>
        <p:nvPicPr>
          <p:cNvPr id="7" name="Picture 6" descr="A drawing of a mathematical equation&#10;&#10;Description automatically generated">
            <a:extLst>
              <a:ext uri="{FF2B5EF4-FFF2-40B4-BE49-F238E27FC236}">
                <a16:creationId xmlns:a16="http://schemas.microsoft.com/office/drawing/2014/main" id="{464E6FBC-FD03-6C7B-C1FC-EBF8E47B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3359"/>
            <a:ext cx="2362200" cy="1327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F5D83A-AF40-0B0A-1B14-DA9532C8AAF1}"/>
              </a:ext>
            </a:extLst>
          </p:cNvPr>
          <p:cNvSpPr txBox="1"/>
          <p:nvPr/>
        </p:nvSpPr>
        <p:spPr>
          <a:xfrm>
            <a:off x="6836130" y="325582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3A24DC-769F-811B-7455-14681CC2F199}"/>
              </a:ext>
            </a:extLst>
          </p:cNvPr>
          <p:cNvSpPr txBox="1"/>
          <p:nvPr/>
        </p:nvSpPr>
        <p:spPr>
          <a:xfrm>
            <a:off x="6781800" y="2017261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2106A-2877-18A2-575D-00F212F9ABC7}"/>
              </a:ext>
            </a:extLst>
          </p:cNvPr>
          <p:cNvSpPr txBox="1"/>
          <p:nvPr/>
        </p:nvSpPr>
        <p:spPr>
          <a:xfrm>
            <a:off x="6648385" y="3573340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III</a:t>
            </a:r>
          </a:p>
        </p:txBody>
      </p:sp>
    </p:spTree>
    <p:extLst>
      <p:ext uri="{BB962C8B-B14F-4D97-AF65-F5344CB8AC3E}">
        <p14:creationId xmlns:p14="http://schemas.microsoft.com/office/powerpoint/2010/main" val="558679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887" y="0"/>
            <a:ext cx="561022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9047C1D-5FED-D344-BA17-FF9B91B2F099}"/>
                  </a:ext>
                </a:extLst>
              </p14:cNvPr>
              <p14:cNvContentPartPr/>
              <p14:nvPr/>
            </p14:nvContentPartPr>
            <p14:xfrm>
              <a:off x="2426776" y="4172040"/>
              <a:ext cx="400680" cy="127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9047C1D-5FED-D344-BA17-FF9B91B2F0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4136" y="4109040"/>
                <a:ext cx="5263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6CD4F47-4028-6EEF-D930-4467DC4A3A90}"/>
                  </a:ext>
                </a:extLst>
              </p14:cNvPr>
              <p14:cNvContentPartPr/>
              <p14:nvPr/>
            </p14:nvContentPartPr>
            <p14:xfrm>
              <a:off x="2160540" y="5213160"/>
              <a:ext cx="127800" cy="10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6CD4F47-4028-6EEF-D930-4467DC4A3A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97900" y="5150520"/>
                <a:ext cx="25344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0392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47105-BF68-6541-8032-59A1982C2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4777769" cy="458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1582F-E58F-06C9-00C9-D7C5B6EB3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142" y="3838014"/>
            <a:ext cx="3205913" cy="1251833"/>
          </a:xfrm>
          <a:prstGeom prst="rect">
            <a:avLst/>
          </a:prstGeom>
        </p:spPr>
      </p:pic>
      <p:pic>
        <p:nvPicPr>
          <p:cNvPr id="5" name="Picture 4" descr="A diagram of a circuit&#10;&#10;Description automatically generated">
            <a:extLst>
              <a:ext uri="{FF2B5EF4-FFF2-40B4-BE49-F238E27FC236}">
                <a16:creationId xmlns:a16="http://schemas.microsoft.com/office/drawing/2014/main" id="{586FDEFA-3116-7E16-73C0-D36A8E8E7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53" y="2303002"/>
            <a:ext cx="2857805" cy="1219200"/>
          </a:xfrm>
          <a:prstGeom prst="rect">
            <a:avLst/>
          </a:prstGeom>
        </p:spPr>
      </p:pic>
      <p:pic>
        <p:nvPicPr>
          <p:cNvPr id="6" name="Picture 5" descr="A drawing of a mathematical equation&#10;&#10;Description automatically generated">
            <a:extLst>
              <a:ext uri="{FF2B5EF4-FFF2-40B4-BE49-F238E27FC236}">
                <a16:creationId xmlns:a16="http://schemas.microsoft.com/office/drawing/2014/main" id="{342097E4-CBB2-2EC1-8FAB-946136AFB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3359"/>
            <a:ext cx="2362200" cy="1327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AD3FE5-6299-7453-20BE-D670901FA2D6}"/>
              </a:ext>
            </a:extLst>
          </p:cNvPr>
          <p:cNvSpPr txBox="1"/>
          <p:nvPr/>
        </p:nvSpPr>
        <p:spPr>
          <a:xfrm>
            <a:off x="6836130" y="325582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2EA82-4D8A-4FC1-C9F7-EE0EEC541A21}"/>
              </a:ext>
            </a:extLst>
          </p:cNvPr>
          <p:cNvSpPr txBox="1"/>
          <p:nvPr/>
        </p:nvSpPr>
        <p:spPr>
          <a:xfrm>
            <a:off x="6781800" y="2017261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4B709-D3C5-1067-5820-8374026F0C99}"/>
              </a:ext>
            </a:extLst>
          </p:cNvPr>
          <p:cNvSpPr txBox="1"/>
          <p:nvPr/>
        </p:nvSpPr>
        <p:spPr>
          <a:xfrm>
            <a:off x="6648385" y="3573340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III</a:t>
            </a:r>
          </a:p>
        </p:txBody>
      </p:sp>
      <p:pic>
        <p:nvPicPr>
          <p:cNvPr id="10" name="Picture 9" descr="A blue marker drawing of a rectangular object&#10;&#10;Description automatically generated">
            <a:extLst>
              <a:ext uri="{FF2B5EF4-FFF2-40B4-BE49-F238E27FC236}">
                <a16:creationId xmlns:a16="http://schemas.microsoft.com/office/drawing/2014/main" id="{F2984314-B2C2-7E59-D285-977A731ED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64" y="5461298"/>
            <a:ext cx="2968270" cy="12543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6C779E-C789-A7C2-6C68-202AAE12CB46}"/>
              </a:ext>
            </a:extLst>
          </p:cNvPr>
          <p:cNvSpPr txBox="1"/>
          <p:nvPr/>
        </p:nvSpPr>
        <p:spPr>
          <a:xfrm>
            <a:off x="6648385" y="5200632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IV</a:t>
            </a:r>
          </a:p>
        </p:txBody>
      </p:sp>
    </p:spTree>
    <p:extLst>
      <p:ext uri="{BB962C8B-B14F-4D97-AF65-F5344CB8AC3E}">
        <p14:creationId xmlns:p14="http://schemas.microsoft.com/office/powerpoint/2010/main" val="3190248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4245"/>
            <a:ext cx="554384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8423BF-D703-794E-B277-08A1A6207DAF}"/>
                  </a:ext>
                </a:extLst>
              </p14:cNvPr>
              <p14:cNvContentPartPr/>
              <p14:nvPr/>
            </p14:nvContentPartPr>
            <p14:xfrm>
              <a:off x="6894540" y="5497200"/>
              <a:ext cx="66240" cy="37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8423BF-D703-794E-B277-08A1A6207D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6900" y="5479560"/>
                <a:ext cx="101880" cy="41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872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5680"/>
            <a:ext cx="6781800" cy="651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1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609600" y="-1"/>
            <a:ext cx="7772400" cy="1143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sz="2800"/>
              <a:t>Agenda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627185" y="1905000"/>
            <a:ext cx="8153400" cy="1447800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lvl="0" algn="l"/>
            <a:r>
              <a:rPr lang="en-US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Steady-State Analysis of Zero-Current Switching Topologies </a:t>
            </a:r>
            <a:r>
              <a:rPr lang="mr-IN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–</a:t>
            </a:r>
            <a:r>
              <a:rPr lang="en-US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The Boost and Buck-Boost Converters</a:t>
            </a:r>
            <a:endParaRPr dirty="0">
              <a:effectLst>
                <a:outerShdw blurRad="12700" dist="25400" dir="2700000" rotWithShape="0">
                  <a:srgbClr val="DDDDDD"/>
                </a:outerShdw>
              </a:effectLst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  <p:extLst>
      <p:ext uri="{BB962C8B-B14F-4D97-AF65-F5344CB8AC3E}">
        <p14:creationId xmlns:p14="http://schemas.microsoft.com/office/powerpoint/2010/main" val="133123436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40929"/>
            <a:ext cx="7181651" cy="55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56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52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Buck-Boost ZCS Quasi-Resonant Converter </a:t>
            </a:r>
          </a:p>
        </p:txBody>
      </p:sp>
      <p:pic>
        <p:nvPicPr>
          <p:cNvPr id="5" name="Picture 4" descr="Screen Shot 2018-01-23 at 1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010400" cy="56194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EABD65-854D-DD41-851F-2B5985514713}"/>
              </a:ext>
            </a:extLst>
          </p:cNvPr>
          <p:cNvGrpSpPr/>
          <p:nvPr/>
        </p:nvGrpSpPr>
        <p:grpSpPr>
          <a:xfrm>
            <a:off x="5851620" y="3803400"/>
            <a:ext cx="214920" cy="111960"/>
            <a:chOff x="5851620" y="3803400"/>
            <a:chExt cx="21492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4DC4B12-62B9-D545-832B-E1BD76DD43BC}"/>
                    </a:ext>
                  </a:extLst>
                </p14:cNvPr>
                <p14:cNvContentPartPr/>
                <p14:nvPr/>
              </p14:nvContentPartPr>
              <p14:xfrm>
                <a:off x="5851620" y="3803400"/>
                <a:ext cx="214920" cy="216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4DC4B12-62B9-D545-832B-E1BD76DD43B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15980" y="3767400"/>
                  <a:ext cx="2865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4D163EA-68E9-4147-9D93-C9E425519554}"/>
                    </a:ext>
                  </a:extLst>
                </p14:cNvPr>
                <p14:cNvContentPartPr/>
                <p14:nvPr/>
              </p14:nvContentPartPr>
              <p14:xfrm>
                <a:off x="5927580" y="3851640"/>
                <a:ext cx="12600" cy="63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4D163EA-68E9-4147-9D93-C9E42551955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91940" y="3816000"/>
                  <a:ext cx="8424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8C9802A-4531-C548-9C60-66F21C829C0C}"/>
                  </a:ext>
                </a:extLst>
              </p14:cNvPr>
              <p14:cNvContentPartPr/>
              <p14:nvPr/>
            </p14:nvContentPartPr>
            <p14:xfrm>
              <a:off x="5824260" y="3656520"/>
              <a:ext cx="213480" cy="28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8C9802A-4531-C548-9C60-66F21C829C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8620" y="3620880"/>
                <a:ext cx="2851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8FB982F-CB49-8941-BCBC-27884330097A}"/>
                  </a:ext>
                </a:extLst>
              </p14:cNvPr>
              <p14:cNvContentPartPr/>
              <p14:nvPr/>
            </p14:nvContentPartPr>
            <p14:xfrm>
              <a:off x="4503060" y="3913560"/>
              <a:ext cx="217800" cy="225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8FB982F-CB49-8941-BCBC-2788433009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67420" y="3877560"/>
                <a:ext cx="289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EAE00A1-9D06-BE4A-B083-0EC774FCAFBF}"/>
                  </a:ext>
                </a:extLst>
              </p14:cNvPr>
              <p14:cNvContentPartPr/>
              <p14:nvPr/>
            </p14:nvContentPartPr>
            <p14:xfrm>
              <a:off x="4048020" y="4056120"/>
              <a:ext cx="145080" cy="233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EAE00A1-9D06-BE4A-B083-0EC774FCAFB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12020" y="4020120"/>
                <a:ext cx="21672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E9723BC-2FAA-094C-A9BC-D41BA6A8E414}"/>
                  </a:ext>
                </a:extLst>
              </p14:cNvPr>
              <p14:cNvContentPartPr/>
              <p14:nvPr/>
            </p14:nvContentPartPr>
            <p14:xfrm>
              <a:off x="4037580" y="4312080"/>
              <a:ext cx="190080" cy="264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E9723BC-2FAA-094C-A9BC-D41BA6A8E41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01580" y="4276440"/>
                <a:ext cx="26172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4A4177-291E-7D46-8F45-EBA421AF891B}"/>
                  </a:ext>
                </a:extLst>
              </p14:cNvPr>
              <p14:cNvContentPartPr/>
              <p14:nvPr/>
            </p14:nvContentPartPr>
            <p14:xfrm>
              <a:off x="4711140" y="1833480"/>
              <a:ext cx="266040" cy="216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4A4177-291E-7D46-8F45-EBA421AF891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75140" y="1797480"/>
                <a:ext cx="337680" cy="9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909C695-616B-C248-8477-142C585BC660}"/>
              </a:ext>
            </a:extLst>
          </p:cNvPr>
          <p:cNvGrpSpPr/>
          <p:nvPr/>
        </p:nvGrpSpPr>
        <p:grpSpPr>
          <a:xfrm>
            <a:off x="5860620" y="5608440"/>
            <a:ext cx="234360" cy="113040"/>
            <a:chOff x="5860620" y="5608440"/>
            <a:chExt cx="234360" cy="11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8B5915D-F3BD-BD49-A5FD-68253D24AC55}"/>
                    </a:ext>
                  </a:extLst>
                </p14:cNvPr>
                <p14:cNvContentPartPr/>
                <p14:nvPr/>
              </p14:nvContentPartPr>
              <p14:xfrm>
                <a:off x="5860620" y="5608440"/>
                <a:ext cx="234360" cy="25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8B5915D-F3BD-BD49-A5FD-68253D24AC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24620" y="5572800"/>
                  <a:ext cx="3060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752C17C-0A8A-4049-9B8F-F21FB548DD3B}"/>
                    </a:ext>
                  </a:extLst>
                </p14:cNvPr>
                <p14:cNvContentPartPr/>
                <p14:nvPr/>
              </p14:nvContentPartPr>
              <p14:xfrm>
                <a:off x="5945580" y="5653080"/>
                <a:ext cx="5400" cy="6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752C17C-0A8A-4049-9B8F-F21FB548DD3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09940" y="5617440"/>
                  <a:ext cx="77040" cy="140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5201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 descr="Screen Shot 2018-01-23 at 1.4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57200"/>
            <a:ext cx="4270260" cy="23511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7A723EA-08F8-804E-8690-15B0438BDD28}"/>
                  </a:ext>
                </a:extLst>
              </p14:cNvPr>
              <p14:cNvContentPartPr/>
              <p14:nvPr/>
            </p14:nvContentPartPr>
            <p14:xfrm>
              <a:off x="4321260" y="3520080"/>
              <a:ext cx="51480" cy="10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7A723EA-08F8-804E-8690-15B0438BDD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5620" y="3484080"/>
                <a:ext cx="12312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6D9B18D-DCE2-7E48-848B-C174DD8752B8}"/>
                  </a:ext>
                </a:extLst>
              </p14:cNvPr>
              <p14:cNvContentPartPr/>
              <p14:nvPr/>
            </p14:nvContentPartPr>
            <p14:xfrm>
              <a:off x="4115700" y="3150720"/>
              <a:ext cx="129240" cy="16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6D9B18D-DCE2-7E48-848B-C174DD8752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9700" y="3115080"/>
                <a:ext cx="20088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1201E02-69F0-EF49-9BBA-5229D2A82002}"/>
                  </a:ext>
                </a:extLst>
              </p14:cNvPr>
              <p14:cNvContentPartPr/>
              <p14:nvPr/>
            </p14:nvContentPartPr>
            <p14:xfrm>
              <a:off x="4144500" y="3720600"/>
              <a:ext cx="6876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1201E02-69F0-EF49-9BBA-5229D2A820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08860" y="3684600"/>
                <a:ext cx="1404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CB83C17-3E8B-C04D-9088-4781BE61F2E5}"/>
                  </a:ext>
                </a:extLst>
              </p14:cNvPr>
              <p14:cNvContentPartPr/>
              <p14:nvPr/>
            </p14:nvContentPartPr>
            <p14:xfrm>
              <a:off x="3779820" y="3970080"/>
              <a:ext cx="297000" cy="297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CB83C17-3E8B-C04D-9088-4781BE61F2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43820" y="3934440"/>
                <a:ext cx="368640" cy="3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E8509CF-995A-D749-A165-9E9E15118002}"/>
              </a:ext>
            </a:extLst>
          </p:cNvPr>
          <p:cNvGrpSpPr/>
          <p:nvPr/>
        </p:nvGrpSpPr>
        <p:grpSpPr>
          <a:xfrm>
            <a:off x="5489460" y="3269880"/>
            <a:ext cx="151560" cy="29160"/>
            <a:chOff x="5489460" y="3269880"/>
            <a:chExt cx="151560" cy="2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15EBDF3-0210-6646-AFDA-9D2B94F5EC4A}"/>
                    </a:ext>
                  </a:extLst>
                </p14:cNvPr>
                <p14:cNvContentPartPr/>
                <p14:nvPr/>
              </p14:nvContentPartPr>
              <p14:xfrm>
                <a:off x="5559300" y="3269880"/>
                <a:ext cx="81720" cy="27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15EBDF3-0210-6646-AFDA-9D2B94F5EC4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41300" y="3251880"/>
                  <a:ext cx="1173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6175B73-29A5-604B-87D7-7DBF848ED6C6}"/>
                    </a:ext>
                  </a:extLst>
                </p14:cNvPr>
                <p14:cNvContentPartPr/>
                <p14:nvPr/>
              </p14:nvContentPartPr>
              <p14:xfrm>
                <a:off x="5489460" y="3298680"/>
                <a:ext cx="990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6175B73-29A5-604B-87D7-7DBF848ED6C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71820" y="3281040"/>
                  <a:ext cx="13464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3A8F3D-695E-414F-8903-101214EAF06E}"/>
                  </a:ext>
                </a:extLst>
              </p14:cNvPr>
              <p14:cNvContentPartPr/>
              <p14:nvPr/>
            </p14:nvContentPartPr>
            <p14:xfrm>
              <a:off x="5551020" y="3380040"/>
              <a:ext cx="47160" cy="5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53A8F3D-695E-414F-8903-101214EAF06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3020" y="3362400"/>
                <a:ext cx="828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50ED39-1D00-1446-A577-4D14EF865534}"/>
                  </a:ext>
                </a:extLst>
              </p14:cNvPr>
              <p14:cNvContentPartPr/>
              <p14:nvPr/>
            </p14:nvContentPartPr>
            <p14:xfrm>
              <a:off x="6601500" y="384696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50ED39-1D00-1446-A577-4D14EF86553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83860" y="382896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005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9227"/>
            <a:ext cx="6096000" cy="6679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CEC0AE-646E-1342-85DD-F677C9C2FE71}"/>
              </a:ext>
            </a:extLst>
          </p:cNvPr>
          <p:cNvGrpSpPr/>
          <p:nvPr/>
        </p:nvGrpSpPr>
        <p:grpSpPr>
          <a:xfrm>
            <a:off x="4385880" y="5943469"/>
            <a:ext cx="90000" cy="140760"/>
            <a:chOff x="4385880" y="5943469"/>
            <a:chExt cx="90000" cy="14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E0A4D7A-7A49-4346-B8CE-67141D25F3E9}"/>
                    </a:ext>
                  </a:extLst>
                </p14:cNvPr>
                <p14:cNvContentPartPr/>
                <p14:nvPr/>
              </p14:nvContentPartPr>
              <p14:xfrm>
                <a:off x="4385880" y="6007909"/>
                <a:ext cx="90000" cy="76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E0A4D7A-7A49-4346-B8CE-67141D25F3E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49880" y="5971909"/>
                  <a:ext cx="1616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FA28F9F-1294-0F43-892B-0359DEA21115}"/>
                    </a:ext>
                  </a:extLst>
                </p14:cNvPr>
                <p14:cNvContentPartPr/>
                <p14:nvPr/>
              </p14:nvContentPartPr>
              <p14:xfrm>
                <a:off x="4402080" y="5943469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FA28F9F-1294-0F43-892B-0359DEA2111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66080" y="590746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27AC5D2-25C4-F84C-BF5E-5C6B9DD91F2B}"/>
                  </a:ext>
                </a:extLst>
              </p14:cNvPr>
              <p14:cNvContentPartPr/>
              <p14:nvPr/>
            </p14:nvContentPartPr>
            <p14:xfrm>
              <a:off x="5424840" y="6584989"/>
              <a:ext cx="10080" cy="129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27AC5D2-25C4-F84C-BF5E-5C6B9DD91F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88840" y="6548989"/>
                <a:ext cx="81720" cy="20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6093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55" y="0"/>
            <a:ext cx="463208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6200D3-3585-E545-9246-96A8611C69AF}"/>
                  </a:ext>
                </a:extLst>
              </p14:cNvPr>
              <p14:cNvContentPartPr/>
              <p14:nvPr/>
            </p14:nvContentPartPr>
            <p14:xfrm>
              <a:off x="3747960" y="22189"/>
              <a:ext cx="624600" cy="102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6200D3-3585-E545-9246-96A8611C69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1960" y="-13451"/>
                <a:ext cx="696240" cy="1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FBDE97A-08C4-1A41-BD0F-E1E2D6BDC856}"/>
              </a:ext>
            </a:extLst>
          </p:cNvPr>
          <p:cNvGrpSpPr/>
          <p:nvPr/>
        </p:nvGrpSpPr>
        <p:grpSpPr>
          <a:xfrm>
            <a:off x="3430440" y="58549"/>
            <a:ext cx="788400" cy="110880"/>
            <a:chOff x="3430440" y="58549"/>
            <a:chExt cx="78840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9E0233C-5DC3-574C-9B59-23B72A564B59}"/>
                    </a:ext>
                  </a:extLst>
                </p14:cNvPr>
                <p14:cNvContentPartPr/>
                <p14:nvPr/>
              </p14:nvContentPartPr>
              <p14:xfrm>
                <a:off x="3430440" y="58549"/>
                <a:ext cx="138600" cy="57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9E0233C-5DC3-574C-9B59-23B72A564B5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21440" y="49909"/>
                  <a:ext cx="1562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588D6B-4958-5243-8133-43791E3B783E}"/>
                    </a:ext>
                  </a:extLst>
                </p14:cNvPr>
                <p14:cNvContentPartPr/>
                <p14:nvPr/>
              </p14:nvContentPartPr>
              <p14:xfrm>
                <a:off x="3678480" y="65749"/>
                <a:ext cx="360" cy="74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588D6B-4958-5243-8133-43791E3B78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69840" y="56749"/>
                  <a:ext cx="180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06E1248-F2A5-364C-A995-9DA17B150C7B}"/>
                    </a:ext>
                  </a:extLst>
                </p14:cNvPr>
                <p14:cNvContentPartPr/>
                <p14:nvPr/>
              </p14:nvContentPartPr>
              <p14:xfrm>
                <a:off x="3681720" y="66469"/>
                <a:ext cx="76320" cy="88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06E1248-F2A5-364C-A995-9DA17B150C7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73080" y="57829"/>
                  <a:ext cx="939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7DAA990-D53F-8044-AC81-44205809140A}"/>
                    </a:ext>
                  </a:extLst>
                </p14:cNvPr>
                <p14:cNvContentPartPr/>
                <p14:nvPr/>
              </p14:nvContentPartPr>
              <p14:xfrm>
                <a:off x="3801960" y="102829"/>
                <a:ext cx="119880" cy="49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7DAA990-D53F-8044-AC81-4420580914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793320" y="93829"/>
                  <a:ext cx="1375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D355A33-D81B-8F44-B7CB-42209EF29815}"/>
                    </a:ext>
                  </a:extLst>
                </p14:cNvPr>
                <p14:cNvContentPartPr/>
                <p14:nvPr/>
              </p14:nvContentPartPr>
              <p14:xfrm>
                <a:off x="4003560" y="89509"/>
                <a:ext cx="62640" cy="56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D355A33-D81B-8F44-B7CB-42209EF2981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94920" y="80509"/>
                  <a:ext cx="802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AD62EC0-EFFD-EF4C-A21D-1F8D610D6579}"/>
                    </a:ext>
                  </a:extLst>
                </p14:cNvPr>
                <p14:cNvContentPartPr/>
                <p14:nvPr/>
              </p14:nvContentPartPr>
              <p14:xfrm>
                <a:off x="4026600" y="102829"/>
                <a:ext cx="21960" cy="7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AD62EC0-EFFD-EF4C-A21D-1F8D610D657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17600" y="94189"/>
                  <a:ext cx="396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1532F1-99BA-5849-9718-8BD86DE3D2E0}"/>
                    </a:ext>
                  </a:extLst>
                </p14:cNvPr>
                <p14:cNvContentPartPr/>
                <p14:nvPr/>
              </p14:nvContentPartPr>
              <p14:xfrm>
                <a:off x="4112640" y="98869"/>
                <a:ext cx="22320" cy="70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1532F1-99BA-5849-9718-8BD86DE3D2E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04000" y="90229"/>
                  <a:ext cx="399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6331E9-A26E-764A-B91A-8822B58F2F00}"/>
                    </a:ext>
                  </a:extLst>
                </p14:cNvPr>
                <p14:cNvContentPartPr/>
                <p14:nvPr/>
              </p14:nvContentPartPr>
              <p14:xfrm>
                <a:off x="4123080" y="103909"/>
                <a:ext cx="95760" cy="54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6331E9-A26E-764A-B91A-8822B58F2F0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14080" y="95269"/>
                  <a:ext cx="113400" cy="71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45317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54" y="304800"/>
            <a:ext cx="7054945" cy="60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0974"/>
            <a:ext cx="6096000" cy="66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63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108" y="0"/>
            <a:ext cx="4633784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F82BEB-0207-F94C-8FFB-A590EF28C579}"/>
              </a:ext>
            </a:extLst>
          </p:cNvPr>
          <p:cNvGrpSpPr/>
          <p:nvPr/>
        </p:nvGrpSpPr>
        <p:grpSpPr>
          <a:xfrm>
            <a:off x="5248440" y="3786709"/>
            <a:ext cx="794520" cy="712440"/>
            <a:chOff x="5248440" y="3786709"/>
            <a:chExt cx="794520" cy="71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74B0CB7-57E8-4D40-9639-C32ECF6FDB08}"/>
                    </a:ext>
                  </a:extLst>
                </p14:cNvPr>
                <p14:cNvContentPartPr/>
                <p14:nvPr/>
              </p14:nvContentPartPr>
              <p14:xfrm>
                <a:off x="5248440" y="3786709"/>
                <a:ext cx="497520" cy="119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74B0CB7-57E8-4D40-9639-C32ECF6FDB0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85800" y="3723709"/>
                  <a:ext cx="6231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304E93B-BDBC-6E4A-8C44-CD301EE8F1E8}"/>
                    </a:ext>
                  </a:extLst>
                </p14:cNvPr>
                <p14:cNvContentPartPr/>
                <p14:nvPr/>
              </p14:nvContentPartPr>
              <p14:xfrm>
                <a:off x="5811120" y="3860149"/>
                <a:ext cx="23400" cy="336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304E93B-BDBC-6E4A-8C44-CD301EE8F1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748120" y="3797509"/>
                  <a:ext cx="1490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94DB510-A23A-394A-8B29-727DD11BECDE}"/>
                    </a:ext>
                  </a:extLst>
                </p14:cNvPr>
                <p14:cNvContentPartPr/>
                <p14:nvPr/>
              </p14:nvContentPartPr>
              <p14:xfrm>
                <a:off x="6028920" y="4331389"/>
                <a:ext cx="14040" cy="167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94DB510-A23A-394A-8B29-727DD11BECD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65920" y="4268389"/>
                  <a:ext cx="139680" cy="29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6E3E8D9-8EA4-8943-B5A2-B7507214DDC0}"/>
                  </a:ext>
                </a:extLst>
              </p14:cNvPr>
              <p14:cNvContentPartPr/>
              <p14:nvPr/>
            </p14:nvContentPartPr>
            <p14:xfrm>
              <a:off x="5303520" y="3270829"/>
              <a:ext cx="146520" cy="29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6E3E8D9-8EA4-8943-B5A2-B7507214DD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40880" y="3207829"/>
                <a:ext cx="272160" cy="41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57F4F89-87A2-7E4C-AE7C-C840EF2AA9EB}"/>
              </a:ext>
            </a:extLst>
          </p:cNvPr>
          <p:cNvGrpSpPr/>
          <p:nvPr/>
        </p:nvGrpSpPr>
        <p:grpSpPr>
          <a:xfrm>
            <a:off x="5632560" y="5870029"/>
            <a:ext cx="137520" cy="860400"/>
            <a:chOff x="5632560" y="5870029"/>
            <a:chExt cx="137520" cy="86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B71A48C-2D0C-4F40-897D-8C1AC70167D2}"/>
                    </a:ext>
                  </a:extLst>
                </p14:cNvPr>
                <p14:cNvContentPartPr/>
                <p14:nvPr/>
              </p14:nvContentPartPr>
              <p14:xfrm>
                <a:off x="5672520" y="5870029"/>
                <a:ext cx="47160" cy="322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B71A48C-2D0C-4F40-897D-8C1AC70167D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09880" y="5807389"/>
                  <a:ext cx="1728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5407597-E3DC-1546-AC5D-B9FBFEE097AC}"/>
                    </a:ext>
                  </a:extLst>
                </p14:cNvPr>
                <p14:cNvContentPartPr/>
                <p14:nvPr/>
              </p14:nvContentPartPr>
              <p14:xfrm>
                <a:off x="5632560" y="5906749"/>
                <a:ext cx="53640" cy="376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5407597-E3DC-1546-AC5D-B9FBFEE097A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69920" y="5844109"/>
                  <a:ext cx="17928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24D054B-3081-5344-A76F-180DD6A12F20}"/>
                    </a:ext>
                  </a:extLst>
                </p14:cNvPr>
                <p14:cNvContentPartPr/>
                <p14:nvPr/>
              </p14:nvContentPartPr>
              <p14:xfrm>
                <a:off x="5758200" y="5929789"/>
                <a:ext cx="11880" cy="80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24D054B-3081-5344-A76F-180DD6A12F2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95560" y="5866789"/>
                  <a:ext cx="137520" cy="9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8E513C-4CBC-7D4C-A1FE-C722FA37876A}"/>
              </a:ext>
            </a:extLst>
          </p:cNvPr>
          <p:cNvGrpSpPr/>
          <p:nvPr/>
        </p:nvGrpSpPr>
        <p:grpSpPr>
          <a:xfrm>
            <a:off x="6671880" y="1128829"/>
            <a:ext cx="70560" cy="114840"/>
            <a:chOff x="6671880" y="1128829"/>
            <a:chExt cx="70560" cy="11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A1054ED-4823-A345-BFD8-17CA82F7E979}"/>
                    </a:ext>
                  </a:extLst>
                </p14:cNvPr>
                <p14:cNvContentPartPr/>
                <p14:nvPr/>
              </p14:nvContentPartPr>
              <p14:xfrm>
                <a:off x="6698520" y="1128829"/>
                <a:ext cx="20880" cy="114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A1054ED-4823-A345-BFD8-17CA82F7E97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89880" y="1119829"/>
                  <a:ext cx="385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64C8C08-FFB5-4346-BF29-4FC5AFF110DA}"/>
                    </a:ext>
                  </a:extLst>
                </p14:cNvPr>
                <p14:cNvContentPartPr/>
                <p14:nvPr/>
              </p14:nvContentPartPr>
              <p14:xfrm>
                <a:off x="6671880" y="1183189"/>
                <a:ext cx="705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64C8C08-FFB5-4346-BF29-4FC5AFF110D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663240" y="1174549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4BFF80-9D12-704D-A0DD-74A158194154}"/>
              </a:ext>
            </a:extLst>
          </p:cNvPr>
          <p:cNvGrpSpPr/>
          <p:nvPr/>
        </p:nvGrpSpPr>
        <p:grpSpPr>
          <a:xfrm>
            <a:off x="2692440" y="29029"/>
            <a:ext cx="353160" cy="241920"/>
            <a:chOff x="2692440" y="29029"/>
            <a:chExt cx="353160" cy="24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4A1CD5-F6E6-5246-83F6-536C6650A415}"/>
                    </a:ext>
                  </a:extLst>
                </p14:cNvPr>
                <p14:cNvContentPartPr/>
                <p14:nvPr/>
              </p14:nvContentPartPr>
              <p14:xfrm>
                <a:off x="2969280" y="29029"/>
                <a:ext cx="29880" cy="75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4A1CD5-F6E6-5246-83F6-536C6650A41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60640" y="20029"/>
                  <a:ext cx="475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783F447-127D-EE43-95FA-B40446683AFD}"/>
                    </a:ext>
                  </a:extLst>
                </p14:cNvPr>
                <p14:cNvContentPartPr/>
                <p14:nvPr/>
              </p14:nvContentPartPr>
              <p14:xfrm>
                <a:off x="2956320" y="56029"/>
                <a:ext cx="89280" cy="50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783F447-127D-EE43-95FA-B40446683AF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47680" y="47029"/>
                  <a:ext cx="10692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0D71F58-F6EE-354B-A745-C87A9A408EAF}"/>
                    </a:ext>
                  </a:extLst>
                </p14:cNvPr>
                <p14:cNvContentPartPr/>
                <p14:nvPr/>
              </p14:nvContentPartPr>
              <p14:xfrm>
                <a:off x="2692440" y="70069"/>
                <a:ext cx="37440" cy="105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0D71F58-F6EE-354B-A745-C87A9A408EA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83440" y="61429"/>
                  <a:ext cx="550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2914AA1-9483-2640-9106-0988FD279B08}"/>
                    </a:ext>
                  </a:extLst>
                </p14:cNvPr>
                <p14:cNvContentPartPr/>
                <p14:nvPr/>
              </p14:nvContentPartPr>
              <p14:xfrm>
                <a:off x="2750760" y="62869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2914AA1-9483-2640-9106-0988FD279B0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42120" y="542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1B9F7C3-8A70-554F-9C69-2C1CE85A3677}"/>
                    </a:ext>
                  </a:extLst>
                </p14:cNvPr>
                <p14:cNvContentPartPr/>
                <p14:nvPr/>
              </p14:nvContentPartPr>
              <p14:xfrm>
                <a:off x="2799720" y="171229"/>
                <a:ext cx="58680" cy="9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1B9F7C3-8A70-554F-9C69-2C1CE85A367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90720" y="162589"/>
                  <a:ext cx="76320" cy="11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6DAB49F-1CCB-5D42-973F-AB708DFCA162}"/>
                  </a:ext>
                </a:extLst>
              </p14:cNvPr>
              <p14:cNvContentPartPr/>
              <p14:nvPr/>
            </p14:nvContentPartPr>
            <p14:xfrm>
              <a:off x="3188520" y="98149"/>
              <a:ext cx="105480" cy="68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6DAB49F-1CCB-5D42-973F-AB708DFCA16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125880" y="35149"/>
                <a:ext cx="23112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1B04A0E-816D-3E4E-B163-D871D7BCFD0B}"/>
                  </a:ext>
                </a:extLst>
              </p14:cNvPr>
              <p14:cNvContentPartPr/>
              <p14:nvPr/>
            </p14:nvContentPartPr>
            <p14:xfrm>
              <a:off x="3183840" y="2420509"/>
              <a:ext cx="225000" cy="126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1B04A0E-816D-3E4E-B163-D871D7BCFD0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121200" y="2357869"/>
                <a:ext cx="350640" cy="13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777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05" y="0"/>
            <a:ext cx="494898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E11B9E-D0EB-5F40-A439-D9427BD6760A}"/>
                  </a:ext>
                </a:extLst>
              </p14:cNvPr>
              <p14:cNvContentPartPr/>
              <p14:nvPr/>
            </p14:nvContentPartPr>
            <p14:xfrm>
              <a:off x="4989960" y="2187229"/>
              <a:ext cx="109080" cy="207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E11B9E-D0EB-5F40-A439-D9427BD676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7320" y="2124229"/>
                <a:ext cx="23472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BCE405D-E77A-AA43-B03C-7453DB335926}"/>
                  </a:ext>
                </a:extLst>
              </p14:cNvPr>
              <p14:cNvContentPartPr/>
              <p14:nvPr/>
            </p14:nvContentPartPr>
            <p14:xfrm>
              <a:off x="4813560" y="2534629"/>
              <a:ext cx="146520" cy="71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BCE405D-E77A-AA43-B03C-7453DB3359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0920" y="2471629"/>
                <a:ext cx="27216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6CFD20-0F7A-AC43-98B7-992D3C528227}"/>
                  </a:ext>
                </a:extLst>
              </p14:cNvPr>
              <p14:cNvContentPartPr/>
              <p14:nvPr/>
            </p14:nvContentPartPr>
            <p14:xfrm>
              <a:off x="3076560" y="2040709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6CFD20-0F7A-AC43-98B7-992D3C5282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13920" y="19780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F2FF742-9B42-964E-825C-A980DFC087D2}"/>
                  </a:ext>
                </a:extLst>
              </p14:cNvPr>
              <p14:cNvContentPartPr/>
              <p14:nvPr/>
            </p14:nvContentPartPr>
            <p14:xfrm>
              <a:off x="4862520" y="5075509"/>
              <a:ext cx="41400" cy="23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F2FF742-9B42-964E-825C-A980DFC087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26880" y="5039509"/>
                <a:ext cx="11304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489D15B-BFFB-5648-838E-4C7FD5E0E8B0}"/>
                  </a:ext>
                </a:extLst>
              </p14:cNvPr>
              <p14:cNvContentPartPr/>
              <p14:nvPr/>
            </p14:nvContentPartPr>
            <p14:xfrm>
              <a:off x="4834800" y="4924309"/>
              <a:ext cx="18000" cy="20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489D15B-BFFB-5648-838E-4C7FD5E0E8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8800" y="4888309"/>
                <a:ext cx="896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2746061-1663-9947-AACF-F01C23E5118C}"/>
                  </a:ext>
                </a:extLst>
              </p14:cNvPr>
              <p14:cNvContentPartPr/>
              <p14:nvPr/>
            </p14:nvContentPartPr>
            <p14:xfrm>
              <a:off x="5272200" y="5127709"/>
              <a:ext cx="243000" cy="36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2746061-1663-9947-AACF-F01C23E511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36560" y="5091709"/>
                <a:ext cx="31464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08BCBA0-46A2-7C40-A89E-B8D4EC15C51F}"/>
                  </a:ext>
                </a:extLst>
              </p14:cNvPr>
              <p14:cNvContentPartPr/>
              <p14:nvPr/>
            </p14:nvContentPartPr>
            <p14:xfrm>
              <a:off x="4516920" y="6764989"/>
              <a:ext cx="1040400" cy="42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08BCBA0-46A2-7C40-A89E-B8D4EC15C51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80920" y="6729349"/>
                <a:ext cx="11120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E1BE5E8-0BD7-8B40-9108-5A38C759BB34}"/>
                  </a:ext>
                </a:extLst>
              </p14:cNvPr>
              <p14:cNvContentPartPr/>
              <p14:nvPr/>
            </p14:nvContentPartPr>
            <p14:xfrm>
              <a:off x="5667120" y="6542149"/>
              <a:ext cx="10080" cy="11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E1BE5E8-0BD7-8B40-9108-5A38C759BB3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31120" y="6506509"/>
                <a:ext cx="81720" cy="8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9420CBC-6C01-DB44-9DE3-2D9F5983463F}"/>
              </a:ext>
            </a:extLst>
          </p:cNvPr>
          <p:cNvGrpSpPr/>
          <p:nvPr/>
        </p:nvGrpSpPr>
        <p:grpSpPr>
          <a:xfrm>
            <a:off x="5216760" y="5056069"/>
            <a:ext cx="433800" cy="230040"/>
            <a:chOff x="5216760" y="5056069"/>
            <a:chExt cx="43380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5FCA403-4250-134F-A812-F2D7BE28684F}"/>
                    </a:ext>
                  </a:extLst>
                </p14:cNvPr>
                <p14:cNvContentPartPr/>
                <p14:nvPr/>
              </p14:nvContentPartPr>
              <p14:xfrm>
                <a:off x="5216760" y="5056069"/>
                <a:ext cx="345960" cy="208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FCA403-4250-134F-A812-F2D7BE28684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208120" y="5047069"/>
                  <a:ext cx="3636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151F6DE-1F0A-FB44-AF49-F2421B54D54D}"/>
                    </a:ext>
                  </a:extLst>
                </p14:cNvPr>
                <p14:cNvContentPartPr/>
                <p14:nvPr/>
              </p14:nvContentPartPr>
              <p14:xfrm>
                <a:off x="5564880" y="5083429"/>
                <a:ext cx="85680" cy="202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151F6DE-1F0A-FB44-AF49-F2421B54D54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556240" y="5074789"/>
                  <a:ext cx="103320" cy="22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57E45D-475A-8843-A318-4B6E32465070}"/>
              </a:ext>
            </a:extLst>
          </p:cNvPr>
          <p:cNvGrpSpPr/>
          <p:nvPr/>
        </p:nvGrpSpPr>
        <p:grpSpPr>
          <a:xfrm>
            <a:off x="6058080" y="6500749"/>
            <a:ext cx="330840" cy="155520"/>
            <a:chOff x="6058080" y="6500749"/>
            <a:chExt cx="3308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AA4C411-0B3A-0B41-801D-DD8CF9F139B8}"/>
                    </a:ext>
                  </a:extLst>
                </p14:cNvPr>
                <p14:cNvContentPartPr/>
                <p14:nvPr/>
              </p14:nvContentPartPr>
              <p14:xfrm>
                <a:off x="6064920" y="6577069"/>
                <a:ext cx="74520" cy="2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AA4C411-0B3A-0B41-801D-DD8CF9F139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056280" y="6568069"/>
                  <a:ext cx="92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2D563B2-33D8-B24B-AD62-42435728A9F2}"/>
                    </a:ext>
                  </a:extLst>
                </p14:cNvPr>
                <p14:cNvContentPartPr/>
                <p14:nvPr/>
              </p14:nvContentPartPr>
              <p14:xfrm>
                <a:off x="6058080" y="6641149"/>
                <a:ext cx="113400" cy="15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2D563B2-33D8-B24B-AD62-42435728A9F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49440" y="6632509"/>
                  <a:ext cx="1310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DB0BB6B-7FAA-CA43-A74D-D12CE39A9B17}"/>
                    </a:ext>
                  </a:extLst>
                </p14:cNvPr>
                <p14:cNvContentPartPr/>
                <p14:nvPr/>
              </p14:nvContentPartPr>
              <p14:xfrm>
                <a:off x="6310080" y="6500749"/>
                <a:ext cx="78840" cy="122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DB0BB6B-7FAA-CA43-A74D-D12CE39A9B1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301440" y="6491749"/>
                  <a:ext cx="96480" cy="14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2D78CC-9881-3246-AFE5-37C92EDC92A1}"/>
              </a:ext>
            </a:extLst>
          </p:cNvPr>
          <p:cNvGrpSpPr/>
          <p:nvPr/>
        </p:nvGrpSpPr>
        <p:grpSpPr>
          <a:xfrm>
            <a:off x="2704320" y="2514109"/>
            <a:ext cx="177120" cy="12240"/>
            <a:chOff x="2704320" y="2514109"/>
            <a:chExt cx="177120" cy="1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6683CAA-9D21-4647-A42F-74D088223422}"/>
                    </a:ext>
                  </a:extLst>
                </p14:cNvPr>
                <p14:cNvContentPartPr/>
                <p14:nvPr/>
              </p14:nvContentPartPr>
              <p14:xfrm>
                <a:off x="2704320" y="2514109"/>
                <a:ext cx="70560" cy="5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6683CAA-9D21-4647-A42F-74D08822342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95320" y="2505469"/>
                  <a:ext cx="882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A529786-C60C-F041-A2AD-9AD1AAE61A3B}"/>
                    </a:ext>
                  </a:extLst>
                </p14:cNvPr>
                <p14:cNvContentPartPr/>
                <p14:nvPr/>
              </p14:nvContentPartPr>
              <p14:xfrm>
                <a:off x="2877120" y="2522029"/>
                <a:ext cx="4320" cy="4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A529786-C60C-F041-A2AD-9AD1AAE61A3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68480" y="2513029"/>
                  <a:ext cx="21960" cy="2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996B47-D3D6-B34D-888B-34AE9C8A5D3E}"/>
              </a:ext>
            </a:extLst>
          </p:cNvPr>
          <p:cNvGrpSpPr/>
          <p:nvPr/>
        </p:nvGrpSpPr>
        <p:grpSpPr>
          <a:xfrm>
            <a:off x="3036600" y="2492509"/>
            <a:ext cx="110880" cy="36720"/>
            <a:chOff x="3036600" y="2492509"/>
            <a:chExt cx="110880" cy="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3EE301-544B-2F42-B841-E9322B28BF90}"/>
                    </a:ext>
                  </a:extLst>
                </p14:cNvPr>
                <p14:cNvContentPartPr/>
                <p14:nvPr/>
              </p14:nvContentPartPr>
              <p14:xfrm>
                <a:off x="3036600" y="2492509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3EE301-544B-2F42-B841-E9322B28BF9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27960" y="248386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1E76BFA-AB65-8F4E-818C-D45B6447C0C1}"/>
                    </a:ext>
                  </a:extLst>
                </p14:cNvPr>
                <p14:cNvContentPartPr/>
                <p14:nvPr/>
              </p14:nvContentPartPr>
              <p14:xfrm>
                <a:off x="3139200" y="2526709"/>
                <a:ext cx="8280" cy="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1E76BFA-AB65-8F4E-818C-D45B6447C0C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30200" y="2517709"/>
                  <a:ext cx="25920" cy="20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74C3C2C-7144-0545-AB2E-5847AFC10855}"/>
                  </a:ext>
                </a:extLst>
              </p14:cNvPr>
              <p14:cNvContentPartPr/>
              <p14:nvPr/>
            </p14:nvContentPartPr>
            <p14:xfrm>
              <a:off x="3313440" y="2497909"/>
              <a:ext cx="1008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74C3C2C-7144-0545-AB2E-5847AFC1085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04800" y="2488909"/>
                <a:ext cx="27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3A805BE-7864-7943-9573-93C713AB9712}"/>
                  </a:ext>
                </a:extLst>
              </p14:cNvPr>
              <p14:cNvContentPartPr/>
              <p14:nvPr/>
            </p14:nvContentPartPr>
            <p14:xfrm>
              <a:off x="3624120" y="2498989"/>
              <a:ext cx="3852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3A805BE-7864-7943-9573-93C713AB971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615480" y="2490349"/>
                <a:ext cx="56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EFE8F27-381A-EB41-8EA0-6AF233E156E7}"/>
                  </a:ext>
                </a:extLst>
              </p14:cNvPr>
              <p14:cNvContentPartPr/>
              <p14:nvPr/>
            </p14:nvContentPartPr>
            <p14:xfrm>
              <a:off x="4074120" y="2498989"/>
              <a:ext cx="3888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EFE8F27-381A-EB41-8EA0-6AF233E156E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065480" y="2490349"/>
                <a:ext cx="5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A3F8556-596B-E045-B83C-3CCF4A2F269B}"/>
                  </a:ext>
                </a:extLst>
              </p14:cNvPr>
              <p14:cNvContentPartPr/>
              <p14:nvPr/>
            </p14:nvContentPartPr>
            <p14:xfrm>
              <a:off x="4506120" y="2498989"/>
              <a:ext cx="1008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A3F8556-596B-E045-B83C-3CCF4A2F269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497480" y="2490349"/>
                <a:ext cx="27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7805D19-3F7C-DC48-91EC-CC1B743B31F0}"/>
                  </a:ext>
                </a:extLst>
              </p14:cNvPr>
              <p14:cNvContentPartPr/>
              <p14:nvPr/>
            </p14:nvContentPartPr>
            <p14:xfrm>
              <a:off x="4922640" y="2498989"/>
              <a:ext cx="21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7805D19-3F7C-DC48-91EC-CC1B743B31F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914000" y="2490349"/>
                <a:ext cx="198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34A7CB71-4582-5341-8DF5-1319299E591B}"/>
              </a:ext>
            </a:extLst>
          </p:cNvPr>
          <p:cNvGrpSpPr/>
          <p:nvPr/>
        </p:nvGrpSpPr>
        <p:grpSpPr>
          <a:xfrm>
            <a:off x="2334600" y="2412949"/>
            <a:ext cx="290520" cy="268920"/>
            <a:chOff x="2334600" y="2412949"/>
            <a:chExt cx="290520" cy="26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0B0BCC-1E3C-9C4D-97C9-358BD663587E}"/>
                    </a:ext>
                  </a:extLst>
                </p14:cNvPr>
                <p14:cNvContentPartPr/>
                <p14:nvPr/>
              </p14:nvContentPartPr>
              <p14:xfrm>
                <a:off x="2334600" y="2502229"/>
                <a:ext cx="101520" cy="5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0B0BCC-1E3C-9C4D-97C9-358BD663587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25600" y="2493229"/>
                  <a:ext cx="119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93BCFBA-8CA4-3E4C-9A48-BB5ED6374B77}"/>
                    </a:ext>
                  </a:extLst>
                </p14:cNvPr>
                <p14:cNvContentPartPr/>
                <p14:nvPr/>
              </p14:nvContentPartPr>
              <p14:xfrm>
                <a:off x="2505600" y="2412949"/>
                <a:ext cx="2520" cy="134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93BCFBA-8CA4-3E4C-9A48-BB5ED6374B7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96600" y="2403949"/>
                  <a:ext cx="201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7DB82A9-5921-4E49-9A20-295454539C27}"/>
                    </a:ext>
                  </a:extLst>
                </p14:cNvPr>
                <p14:cNvContentPartPr/>
                <p14:nvPr/>
              </p14:nvContentPartPr>
              <p14:xfrm>
                <a:off x="2477880" y="2559109"/>
                <a:ext cx="60840" cy="4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7DB82A9-5921-4E49-9A20-295454539C2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68880" y="2550109"/>
                  <a:ext cx="78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78E70EC-69C6-1F41-BC0D-BEA91AA1744E}"/>
                    </a:ext>
                  </a:extLst>
                </p14:cNvPr>
                <p14:cNvContentPartPr/>
                <p14:nvPr/>
              </p14:nvContentPartPr>
              <p14:xfrm>
                <a:off x="2480040" y="2421229"/>
                <a:ext cx="91800" cy="2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78E70EC-69C6-1F41-BC0D-BEA91AA1744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471400" y="2412229"/>
                  <a:ext cx="1094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9CA6BDE-B4C9-9C4B-B472-22CAD32F49B6}"/>
                    </a:ext>
                  </a:extLst>
                </p14:cNvPr>
                <p14:cNvContentPartPr/>
                <p14:nvPr/>
              </p14:nvContentPartPr>
              <p14:xfrm>
                <a:off x="2576880" y="2562349"/>
                <a:ext cx="48240" cy="119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9CA6BDE-B4C9-9C4B-B472-22CAD32F49B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567880" y="2553349"/>
                  <a:ext cx="65880" cy="13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B300AF0-0E11-FF47-9921-A49A41C00D41}"/>
                  </a:ext>
                </a:extLst>
              </p14:cNvPr>
              <p14:cNvContentPartPr/>
              <p14:nvPr/>
            </p14:nvContentPartPr>
            <p14:xfrm>
              <a:off x="2234520" y="2752069"/>
              <a:ext cx="368280" cy="3664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B300AF0-0E11-FF47-9921-A49A41C00D41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71520" y="2689069"/>
                <a:ext cx="493920" cy="49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89C78C-2409-2849-A409-F028BC2590AA}"/>
                  </a:ext>
                </a:extLst>
              </p14:cNvPr>
              <p14:cNvContentPartPr/>
              <p14:nvPr/>
            </p14:nvContentPartPr>
            <p14:xfrm>
              <a:off x="2835000" y="2741989"/>
              <a:ext cx="43200" cy="13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89C78C-2409-2849-A409-F028BC2590A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72360" y="2678989"/>
                <a:ext cx="1688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014D1CC-E0E9-F84D-906F-FE17A7A98721}"/>
                  </a:ext>
                </a:extLst>
              </p14:cNvPr>
              <p14:cNvContentPartPr/>
              <p14:nvPr/>
            </p14:nvContentPartPr>
            <p14:xfrm>
              <a:off x="2516040" y="2780509"/>
              <a:ext cx="104400" cy="57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014D1CC-E0E9-F84D-906F-FE17A7A9872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53040" y="2717869"/>
                <a:ext cx="230040" cy="13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1127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291" y="0"/>
            <a:ext cx="5295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8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50" y="0"/>
            <a:ext cx="6025299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3D3567-7862-EC43-8552-5F09CFB3BDB6}"/>
                  </a:ext>
                </a:extLst>
              </p14:cNvPr>
              <p14:cNvContentPartPr/>
              <p14:nvPr/>
            </p14:nvContentPartPr>
            <p14:xfrm>
              <a:off x="1715580" y="114480"/>
              <a:ext cx="196920" cy="27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3D3567-7862-EC43-8552-5F09CFB3BD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2580" y="51480"/>
                <a:ext cx="322560" cy="39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771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5F202AF-AB31-D012-C67F-FAC54DE4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66110"/>
            <a:ext cx="6324600" cy="4567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FB87E0-8004-8FED-ACC2-E449B426C1E9}"/>
              </a:ext>
            </a:extLst>
          </p:cNvPr>
          <p:cNvSpPr txBox="1"/>
          <p:nvPr/>
        </p:nvSpPr>
        <p:spPr>
          <a:xfrm>
            <a:off x="327890" y="304800"/>
            <a:ext cx="3253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Helvetica" pitchFamily="2" charset="0"/>
              </a:rPr>
              <a:t>Voltage Gain equation:</a:t>
            </a:r>
            <a:endParaRPr lang="en-US" sz="1800" dirty="0">
              <a:effectLst/>
              <a:latin typeface="Helvetica" pitchFamily="2" charset="0"/>
            </a:endParaRPr>
          </a:p>
        </p:txBody>
      </p:sp>
      <p:pic>
        <p:nvPicPr>
          <p:cNvPr id="9" name="Picture 8" descr="A math equation with black letters&#10;&#10;Description automatically generated">
            <a:extLst>
              <a:ext uri="{FF2B5EF4-FFF2-40B4-BE49-F238E27FC236}">
                <a16:creationId xmlns:a16="http://schemas.microsoft.com/office/drawing/2014/main" id="{8707BBEF-2B39-7867-F212-F3D74D63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09" y="762000"/>
            <a:ext cx="44069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7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C60BE51-5FF9-7846-3266-82FD9FC2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35"/>
            <a:ext cx="9043006" cy="175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3A7E3-CBFC-845C-13A0-C6737D331218}"/>
              </a:ext>
            </a:extLst>
          </p:cNvPr>
          <p:cNvSpPr txBox="1"/>
          <p:nvPr/>
        </p:nvSpPr>
        <p:spPr>
          <a:xfrm>
            <a:off x="152400" y="2438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Solution</a:t>
            </a:r>
            <a:r>
              <a:rPr lang="en-US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BB8D66-D716-28ED-1CA1-78489D68C3CC}"/>
              </a:ext>
            </a:extLst>
          </p:cNvPr>
          <p:cNvSpPr txBox="1"/>
          <p:nvPr/>
        </p:nvSpPr>
        <p:spPr>
          <a:xfrm>
            <a:off x="381000" y="2960132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effectLst/>
                <a:latin typeface="Times"/>
              </a:rPr>
              <a:t>The output voltage and load resistance are given by:</a:t>
            </a:r>
            <a:endParaRPr lang="en-US" sz="1800" b="1" dirty="0">
              <a:effectLst/>
              <a:latin typeface="Times"/>
            </a:endParaRPr>
          </a:p>
        </p:txBody>
      </p:sp>
      <p:pic>
        <p:nvPicPr>
          <p:cNvPr id="10" name="Picture 9" descr="A black and white text&#10;&#10;Description automatically generated">
            <a:extLst>
              <a:ext uri="{FF2B5EF4-FFF2-40B4-BE49-F238E27FC236}">
                <a16:creationId xmlns:a16="http://schemas.microsoft.com/office/drawing/2014/main" id="{B6295AF4-20DA-A542-8436-2ECB17A30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6" y="3481864"/>
            <a:ext cx="4622800" cy="9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147789-E07C-A5C0-86B7-4BFD70C90C6E}"/>
              </a:ext>
            </a:extLst>
          </p:cNvPr>
          <p:cNvSpPr txBox="1"/>
          <p:nvPr/>
        </p:nvSpPr>
        <p:spPr>
          <a:xfrm>
            <a:off x="384464" y="4182251"/>
            <a:ext cx="4790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latin typeface="Times"/>
              </a:rPr>
              <a:t>The voltage gain is given by</a:t>
            </a:r>
            <a:r>
              <a:rPr lang="en-US" i="1" dirty="0">
                <a:effectLst/>
                <a:latin typeface="Times"/>
              </a:rPr>
              <a:t>:</a:t>
            </a:r>
            <a:endParaRPr lang="en-US" dirty="0">
              <a:effectLst/>
              <a:latin typeface="Times"/>
            </a:endParaRPr>
          </a:p>
        </p:txBody>
      </p:sp>
      <p:pic>
        <p:nvPicPr>
          <p:cNvPr id="14" name="Picture 13" descr="A number on a white background&#10;&#10;Description automatically generated">
            <a:extLst>
              <a:ext uri="{FF2B5EF4-FFF2-40B4-BE49-F238E27FC236}">
                <a16:creationId xmlns:a16="http://schemas.microsoft.com/office/drawing/2014/main" id="{88C4E87F-19E9-AEDD-042F-9C539198F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2" y="4728351"/>
            <a:ext cx="2095500" cy="711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0A501D-908C-D1B7-31AF-F48A2FF5E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16319"/>
            <a:ext cx="7772400" cy="6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46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D6DFC-11B6-D07D-2B48-07E355539E29}"/>
              </a:ext>
            </a:extLst>
          </p:cNvPr>
          <p:cNvSpPr txBox="1"/>
          <p:nvPr/>
        </p:nvSpPr>
        <p:spPr>
          <a:xfrm>
            <a:off x="381000" y="5334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"/>
              </a:rPr>
              <a:t>From </a:t>
            </a:r>
            <a:r>
              <a:rPr lang="en-US" sz="1800" i="1" dirty="0">
                <a:effectLst/>
                <a:latin typeface="Helvetica" pitchFamily="2" charset="0"/>
              </a:rPr>
              <a:t>Q </a:t>
            </a:r>
            <a:r>
              <a:rPr lang="en-US" sz="1800" i="1" dirty="0">
                <a:effectLst/>
                <a:latin typeface="Times"/>
              </a:rPr>
              <a:t>and </a:t>
            </a:r>
            <a:r>
              <a:rPr lang="en-US" sz="1800" i="1" dirty="0">
                <a:effectLst/>
                <a:latin typeface="Helvetica" pitchFamily="2" charset="0"/>
              </a:rPr>
              <a:t>Z</a:t>
            </a:r>
            <a:r>
              <a:rPr lang="en-US" sz="1800" i="1" dirty="0">
                <a:effectLst/>
                <a:latin typeface="Times"/>
              </a:rPr>
              <a:t>o, we have:</a:t>
            </a:r>
            <a:endParaRPr lang="en-US" sz="1800" dirty="0">
              <a:effectLst/>
              <a:latin typeface="Times"/>
            </a:endParaRPr>
          </a:p>
        </p:txBody>
      </p:sp>
      <p:pic>
        <p:nvPicPr>
          <p:cNvPr id="7" name="Picture 6" descr="A math equations and numbers&#10;&#10;Description automatically generated">
            <a:extLst>
              <a:ext uri="{FF2B5EF4-FFF2-40B4-BE49-F238E27FC236}">
                <a16:creationId xmlns:a16="http://schemas.microsoft.com/office/drawing/2014/main" id="{243699A6-A69F-6650-868F-7BA80A8A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6477000" cy="3186545"/>
          </a:xfrm>
          <a:prstGeom prst="rect">
            <a:avLst/>
          </a:prstGeom>
        </p:spPr>
      </p:pic>
      <p:pic>
        <p:nvPicPr>
          <p:cNvPr id="9" name="Picture 8" descr="A math equation with black text&#10;&#10;Description automatically generated">
            <a:extLst>
              <a:ext uri="{FF2B5EF4-FFF2-40B4-BE49-F238E27FC236}">
                <a16:creationId xmlns:a16="http://schemas.microsoft.com/office/drawing/2014/main" id="{6E0704A4-97DA-C226-2E0C-D364AF635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" y="4165600"/>
            <a:ext cx="5760027" cy="1492477"/>
          </a:xfrm>
          <a:prstGeom prst="rect">
            <a:avLst/>
          </a:prstGeom>
        </p:spPr>
      </p:pic>
      <p:pic>
        <p:nvPicPr>
          <p:cNvPr id="11" name="Picture 10" descr="A math problem with numbers&#10;&#10;Description automatically generated">
            <a:extLst>
              <a:ext uri="{FF2B5EF4-FFF2-40B4-BE49-F238E27FC236}">
                <a16:creationId xmlns:a16="http://schemas.microsoft.com/office/drawing/2014/main" id="{2C7F1AAC-22E6-591D-579A-A38A66E7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8" y="5422292"/>
            <a:ext cx="6753897" cy="14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36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9D6DFC-11B6-D07D-2B48-07E355539E29}"/>
                  </a:ext>
                </a:extLst>
              </p:cNvPr>
              <p:cNvSpPr txBox="1"/>
              <p:nvPr/>
            </p:nvSpPr>
            <p:spPr>
              <a:xfrm>
                <a:off x="266700" y="555247"/>
                <a:ext cx="86106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What if the load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changed from 4A to 12 A, what is the new switching frequency? </a:t>
                </a:r>
                <a:endParaRPr lang="en-US" sz="2000" dirty="0">
                  <a:solidFill>
                    <a:srgbClr val="FF0000"/>
                  </a:solidFill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9D6DFC-11B6-D07D-2B48-07E355539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55247"/>
                <a:ext cx="8610600" cy="707886"/>
              </a:xfrm>
              <a:prstGeom prst="rect">
                <a:avLst/>
              </a:prstGeom>
              <a:blipFill>
                <a:blip r:embed="rId2"/>
                <a:stretch>
                  <a:fillRect l="-885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F5F468-1142-1A14-AD51-662B6F77ACCC}"/>
                  </a:ext>
                </a:extLst>
              </p:cNvPr>
              <p:cNvSpPr txBox="1"/>
              <p:nvPr/>
            </p:nvSpPr>
            <p:spPr>
              <a:xfrm>
                <a:off x="228600" y="1447800"/>
                <a:ext cx="8610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The new load current of 12 A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=1.67 </m:t>
                    </m:r>
                    <m:r>
                      <m:rPr>
                        <m:sty m:val="p"/>
                      </m:rPr>
                      <a:rPr lang="el-G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Time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which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corrospnds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Times"/>
                  </a:rPr>
                  <a:t>new Q=1.0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F5F468-1142-1A14-AD51-662B6F77A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447800"/>
                <a:ext cx="8610600" cy="369332"/>
              </a:xfrm>
              <a:prstGeom prst="rect">
                <a:avLst/>
              </a:prstGeom>
              <a:blipFill>
                <a:blip r:embed="rId3"/>
                <a:stretch>
                  <a:fillRect l="-737" t="-10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558AEC-3BA5-DD30-8D6B-4ED95A3B0372}"/>
                  </a:ext>
                </a:extLst>
              </p:cNvPr>
              <p:cNvSpPr txBox="1"/>
              <p:nvPr/>
            </p:nvSpPr>
            <p:spPr>
              <a:xfrm>
                <a:off x="218209" y="1948289"/>
                <a:ext cx="3429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From the curve,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0.3</m:t>
                    </m:r>
                  </m:oMath>
                </a14:m>
                <a:r>
                  <a:rPr lang="en-US" sz="1800" dirty="0">
                    <a:latin typeface="Times"/>
                  </a:rPr>
                  <a:t> </a:t>
                </a:r>
                <a:endParaRPr lang="en-US" sz="1800" dirty="0"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558AEC-3BA5-DD30-8D6B-4ED95A3B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09" y="1948289"/>
                <a:ext cx="3429000" cy="369332"/>
              </a:xfrm>
              <a:prstGeom prst="rect">
                <a:avLst/>
              </a:prstGeom>
              <a:blipFill>
                <a:blip r:embed="rId4"/>
                <a:stretch>
                  <a:fillRect l="-1845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F64D57-6777-A33C-A64E-39ECAA32CCA5}"/>
                  </a:ext>
                </a:extLst>
              </p:cNvPr>
              <p:cNvSpPr txBox="1"/>
              <p:nvPr/>
            </p:nvSpPr>
            <p:spPr>
              <a:xfrm>
                <a:off x="218209" y="2587422"/>
                <a:ext cx="5808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Hence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=1470.6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r>
                  <a:rPr lang="en-US" sz="1800" dirty="0">
                    <a:latin typeface="Times"/>
                  </a:rPr>
                  <a:t>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800" b="0" dirty="0">
                  <a:latin typeface="Time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F64D57-6777-A33C-A64E-39ECAA32C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09" y="2587422"/>
                <a:ext cx="5808518" cy="369332"/>
              </a:xfrm>
              <a:prstGeom prst="rect">
                <a:avLst/>
              </a:prstGeom>
              <a:blipFill>
                <a:blip r:embed="rId5"/>
                <a:stretch>
                  <a:fillRect l="-109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B629A1-E90E-4E6F-4CE4-C74C454EBAAF}"/>
                  </a:ext>
                </a:extLst>
              </p:cNvPr>
              <p:cNvSpPr txBox="1"/>
              <p:nvPr/>
            </p:nvSpPr>
            <p:spPr>
              <a:xfrm>
                <a:off x="1489363" y="3094217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=1470.6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0.3≈441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B629A1-E90E-4E6F-4CE4-C74C454EB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363" y="3094217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716F11-6F84-B1EB-79D2-8EC0183C078B}"/>
                  </a:ext>
                </a:extLst>
              </p:cNvPr>
              <p:cNvSpPr txBox="1"/>
              <p:nvPr/>
            </p:nvSpPr>
            <p:spPr>
              <a:xfrm>
                <a:off x="266700" y="3614420"/>
                <a:ext cx="86106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What if the load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changed from 4A to 1.5 A, what is the new switching frequency? </a:t>
                </a:r>
                <a:endParaRPr lang="en-US" sz="2000" dirty="0">
                  <a:solidFill>
                    <a:srgbClr val="FF0000"/>
                  </a:solidFill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716F11-6F84-B1EB-79D2-8EC0183C0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3614420"/>
                <a:ext cx="8610600" cy="707886"/>
              </a:xfrm>
              <a:prstGeom prst="rect">
                <a:avLst/>
              </a:prstGeom>
              <a:blipFill>
                <a:blip r:embed="rId7"/>
                <a:stretch>
                  <a:fillRect l="-885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E0A8DC-46AC-C26B-7879-1527C59E8FB2}"/>
                  </a:ext>
                </a:extLst>
              </p:cNvPr>
              <p:cNvSpPr txBox="1"/>
              <p:nvPr/>
            </p:nvSpPr>
            <p:spPr>
              <a:xfrm>
                <a:off x="190500" y="4337162"/>
                <a:ext cx="8610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The new load current of 1.5 A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=13.33 </m:t>
                    </m:r>
                    <m:r>
                      <m:rPr>
                        <m:sty m:val="p"/>
                      </m:rPr>
                      <a:rPr lang="el-G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Time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which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corrospnds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Times"/>
                  </a:rPr>
                  <a:t>new Q=8.0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E0A8DC-46AC-C26B-7879-1527C59E8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4337162"/>
                <a:ext cx="8610600" cy="369332"/>
              </a:xfrm>
              <a:prstGeom prst="rect">
                <a:avLst/>
              </a:prstGeom>
              <a:blipFill>
                <a:blip r:embed="rId8"/>
                <a:stretch>
                  <a:fillRect l="-44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1D7740-98B7-D634-993F-7F80FC907626}"/>
                  </a:ext>
                </a:extLst>
              </p:cNvPr>
              <p:cNvSpPr txBox="1"/>
              <p:nvPr/>
            </p:nvSpPr>
            <p:spPr>
              <a:xfrm>
                <a:off x="207818" y="4875580"/>
                <a:ext cx="38273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From the curve,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0.05</m:t>
                    </m:r>
                  </m:oMath>
                </a14:m>
                <a:r>
                  <a:rPr lang="en-US" sz="1800" dirty="0">
                    <a:latin typeface="Times"/>
                  </a:rPr>
                  <a:t> </a:t>
                </a:r>
                <a:endParaRPr lang="en-US" sz="1800" dirty="0"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1D7740-98B7-D634-993F-7F80FC907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18" y="4875580"/>
                <a:ext cx="3827318" cy="369332"/>
              </a:xfrm>
              <a:prstGeom prst="rect">
                <a:avLst/>
              </a:prstGeom>
              <a:blipFill>
                <a:blip r:embed="rId9"/>
                <a:stretch>
                  <a:fillRect l="-1325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DC86F6-D95C-7337-0F6F-6728A809CCF9}"/>
                  </a:ext>
                </a:extLst>
              </p:cNvPr>
              <p:cNvSpPr txBox="1"/>
              <p:nvPr/>
            </p:nvSpPr>
            <p:spPr>
              <a:xfrm>
                <a:off x="176644" y="5397495"/>
                <a:ext cx="5808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Hence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=1470.6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r>
                  <a:rPr lang="en-US" sz="1800" dirty="0">
                    <a:latin typeface="Times"/>
                  </a:rPr>
                  <a:t>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800" b="0" dirty="0">
                  <a:latin typeface="Times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DC86F6-D95C-7337-0F6F-6728A809C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44" y="5397495"/>
                <a:ext cx="5808518" cy="369332"/>
              </a:xfrm>
              <a:prstGeom prst="rect">
                <a:avLst/>
              </a:prstGeom>
              <a:blipFill>
                <a:blip r:embed="rId10"/>
                <a:stretch>
                  <a:fillRect l="-654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E31116-12BE-D176-9A3F-4212CC2C798F}"/>
                  </a:ext>
                </a:extLst>
              </p:cNvPr>
              <p:cNvSpPr txBox="1"/>
              <p:nvPr/>
            </p:nvSpPr>
            <p:spPr>
              <a:xfrm>
                <a:off x="1066800" y="5841363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=1470.6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0.05≈74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E31116-12BE-D176-9A3F-4212CC2C7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841363"/>
                <a:ext cx="4572000" cy="369332"/>
              </a:xfrm>
              <a:prstGeom prst="rect">
                <a:avLst/>
              </a:prstGeom>
              <a:blipFill>
                <a:blip r:embed="rId11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4852391-BAE3-C63F-6487-86F17FE42107}"/>
              </a:ext>
            </a:extLst>
          </p:cNvPr>
          <p:cNvSpPr txBox="1"/>
          <p:nvPr/>
        </p:nvSpPr>
        <p:spPr>
          <a:xfrm>
            <a:off x="256308" y="6336479"/>
            <a:ext cx="743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/>
              </a:rPr>
              <a:t>Hence, the rang of the switching frequency is between </a:t>
            </a:r>
            <a:r>
              <a:rPr lang="en-US" sz="1800" dirty="0">
                <a:solidFill>
                  <a:srgbClr val="FF0000"/>
                </a:solidFill>
                <a:latin typeface="Times"/>
              </a:rPr>
              <a:t>73.5kHz to 441.2 kHz</a:t>
            </a:r>
            <a:endParaRPr lang="en-US" sz="1800" b="0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1F5816-23FF-A769-9F22-79E959495F5D}"/>
              </a:ext>
            </a:extLst>
          </p:cNvPr>
          <p:cNvSpPr/>
          <p:nvPr/>
        </p:nvSpPr>
        <p:spPr>
          <a:xfrm>
            <a:off x="1915391" y="3082538"/>
            <a:ext cx="4038600" cy="369332"/>
          </a:xfrm>
          <a:prstGeom prst="roundRect">
            <a:avLst/>
          </a:prstGeom>
          <a:solidFill>
            <a:srgbClr val="92D050">
              <a:alpha val="2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B07ED26-1A73-CE8B-FB3D-341ABDC9169A}"/>
              </a:ext>
            </a:extLst>
          </p:cNvPr>
          <p:cNvSpPr/>
          <p:nvPr/>
        </p:nvSpPr>
        <p:spPr>
          <a:xfrm>
            <a:off x="1333500" y="5854209"/>
            <a:ext cx="4038600" cy="369332"/>
          </a:xfrm>
          <a:prstGeom prst="roundRect">
            <a:avLst/>
          </a:prstGeom>
          <a:solidFill>
            <a:srgbClr val="003FBC">
              <a:alpha val="2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74E54-F22E-1CF5-773E-A8E2030692F8}"/>
              </a:ext>
            </a:extLst>
          </p:cNvPr>
          <p:cNvSpPr txBox="1"/>
          <p:nvPr/>
        </p:nvSpPr>
        <p:spPr>
          <a:xfrm>
            <a:off x="3117682" y="177496"/>
            <a:ext cx="2292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  <a:latin typeface="Helvetica" pitchFamily="2" charset="0"/>
              </a:rPr>
              <a:t>Load Regulations</a:t>
            </a:r>
            <a:endParaRPr lang="en-US" sz="2000" dirty="0">
              <a:solidFill>
                <a:srgbClr val="00B05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89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5F202AF-AB31-D012-C67F-FAC54DE4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7848600" cy="566772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5C629-5E94-5173-8871-71738DACCCA5}"/>
              </a:ext>
            </a:extLst>
          </p:cNvPr>
          <p:cNvCxnSpPr>
            <a:cxnSpLocks/>
          </p:cNvCxnSpPr>
          <p:nvPr/>
        </p:nvCxnSpPr>
        <p:spPr>
          <a:xfrm>
            <a:off x="1905000" y="4953000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529F2-6F85-39FD-4096-7751C59E2A54}"/>
              </a:ext>
            </a:extLst>
          </p:cNvPr>
          <p:cNvCxnSpPr/>
          <p:nvPr/>
        </p:nvCxnSpPr>
        <p:spPr>
          <a:xfrm>
            <a:off x="2819400" y="2062126"/>
            <a:ext cx="0" cy="33480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E4F63E-D169-89B9-62EF-B1676DBEF3C0}"/>
                  </a:ext>
                </a:extLst>
              </p:cNvPr>
              <p:cNvSpPr txBox="1"/>
              <p:nvPr/>
            </p:nvSpPr>
            <p:spPr>
              <a:xfrm>
                <a:off x="2143699" y="1648419"/>
                <a:ext cx="14377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=0.17,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=3,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E4F63E-D169-89B9-62EF-B1676DBE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699" y="1648419"/>
                <a:ext cx="1437701" cy="430887"/>
              </a:xfrm>
              <a:prstGeom prst="rect">
                <a:avLst/>
              </a:prstGeom>
              <a:blipFill>
                <a:blip r:embed="rId3"/>
                <a:stretch>
                  <a:fillRect l="-3478" t="-2857" r="-434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4BB16C-4174-535C-41D1-3387BF7AD4D1}"/>
              </a:ext>
            </a:extLst>
          </p:cNvPr>
          <p:cNvCxnSpPr/>
          <p:nvPr/>
        </p:nvCxnSpPr>
        <p:spPr>
          <a:xfrm>
            <a:off x="3581400" y="3331309"/>
            <a:ext cx="0" cy="207889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247D3-7421-50F5-4FEE-76FFDFE69A74}"/>
                  </a:ext>
                </a:extLst>
              </p:cNvPr>
              <p:cNvSpPr txBox="1"/>
              <p:nvPr/>
            </p:nvSpPr>
            <p:spPr>
              <a:xfrm>
                <a:off x="3005086" y="2892985"/>
                <a:ext cx="133831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=0.3,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=1,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247D3-7421-50F5-4FEE-76FFDFE69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086" y="2892985"/>
                <a:ext cx="1338315" cy="430887"/>
              </a:xfrm>
              <a:prstGeom prst="rect">
                <a:avLst/>
              </a:prstGeom>
              <a:blipFill>
                <a:blip r:embed="rId4"/>
                <a:stretch>
                  <a:fillRect l="-4673" t="-5882" r="-467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65251-A52D-D391-A589-CCF8BAB813D1}"/>
              </a:ext>
            </a:extLst>
          </p:cNvPr>
          <p:cNvCxnSpPr/>
          <p:nvPr/>
        </p:nvCxnSpPr>
        <p:spPr>
          <a:xfrm>
            <a:off x="2209800" y="3297198"/>
            <a:ext cx="0" cy="207889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0A907F-0A15-1654-FBC0-7D5BDB77C426}"/>
                  </a:ext>
                </a:extLst>
              </p:cNvPr>
              <p:cNvSpPr txBox="1"/>
              <p:nvPr/>
            </p:nvSpPr>
            <p:spPr>
              <a:xfrm>
                <a:off x="1871950" y="2696870"/>
                <a:ext cx="990599" cy="641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=0.05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=8,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0A907F-0A15-1654-FBC0-7D5BDB77C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950" y="2696870"/>
                <a:ext cx="990599" cy="641394"/>
              </a:xfrm>
              <a:prstGeom prst="rect">
                <a:avLst/>
              </a:prstGeom>
              <a:blipFill>
                <a:blip r:embed="rId5"/>
                <a:stretch>
                  <a:fillRect t="-1923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F993CC-A998-7205-D81B-6B40B958AE3B}"/>
              </a:ext>
            </a:extLst>
          </p:cNvPr>
          <p:cNvSpPr txBox="1"/>
          <p:nvPr/>
        </p:nvSpPr>
        <p:spPr>
          <a:xfrm>
            <a:off x="2167563" y="1277656"/>
            <a:ext cx="133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(nominal load)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EA7DD-7007-29DB-79E8-ED734D2059CD}"/>
              </a:ext>
            </a:extLst>
          </p:cNvPr>
          <p:cNvSpPr txBox="1"/>
          <p:nvPr/>
        </p:nvSpPr>
        <p:spPr>
          <a:xfrm>
            <a:off x="3158983" y="2597054"/>
            <a:ext cx="12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(heavy load)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0B988-BED5-1894-04A7-9585B64C830B}"/>
              </a:ext>
            </a:extLst>
          </p:cNvPr>
          <p:cNvSpPr txBox="1"/>
          <p:nvPr/>
        </p:nvSpPr>
        <p:spPr>
          <a:xfrm>
            <a:off x="1866299" y="2419228"/>
            <a:ext cx="12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FBC"/>
                </a:solidFill>
              </a:rPr>
              <a:t>(light load)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0357DB7-CC41-E03F-5CFE-DD6020FF37B7}"/>
                  </a:ext>
                </a:extLst>
              </p14:cNvPr>
              <p14:cNvContentPartPr/>
              <p14:nvPr/>
            </p14:nvContentPartPr>
            <p14:xfrm>
              <a:off x="2814136" y="494712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0357DB7-CC41-E03F-5CFE-DD6020FF37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8496" y="491112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CBA79F1-6A0E-F994-7EF4-4C2AB700C70C}"/>
                  </a:ext>
                </a:extLst>
              </p14:cNvPr>
              <p14:cNvContentPartPr/>
              <p14:nvPr/>
            </p14:nvContentPartPr>
            <p14:xfrm>
              <a:off x="2218696" y="496332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CBA79F1-6A0E-F994-7EF4-4C2AB700C7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83056" y="492768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E1806C-3806-39DF-BCCC-80FD4F29A461}"/>
                  </a:ext>
                </a:extLst>
              </p14:cNvPr>
              <p14:cNvContentPartPr/>
              <p14:nvPr/>
            </p14:nvContentPartPr>
            <p14:xfrm>
              <a:off x="3585616" y="496296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E1806C-3806-39DF-BCCC-80FD4F29A4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49616" y="492696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D285950-E957-D8D0-D85C-08C01D8E5672}"/>
              </a:ext>
            </a:extLst>
          </p:cNvPr>
          <p:cNvSpPr txBox="1"/>
          <p:nvPr/>
        </p:nvSpPr>
        <p:spPr>
          <a:xfrm>
            <a:off x="3117682" y="177496"/>
            <a:ext cx="2292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  <a:latin typeface="Helvetica" pitchFamily="2" charset="0"/>
              </a:rPr>
              <a:t>Load Regulations</a:t>
            </a:r>
            <a:endParaRPr lang="en-US" sz="2000" dirty="0">
              <a:solidFill>
                <a:srgbClr val="00B05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73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9D6DFC-11B6-D07D-2B48-07E355539E29}"/>
                  </a:ext>
                </a:extLst>
              </p:cNvPr>
              <p:cNvSpPr txBox="1"/>
              <p:nvPr/>
            </p:nvSpPr>
            <p:spPr>
              <a:xfrm>
                <a:off x="266700" y="555247"/>
                <a:ext cx="86106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What if the </a:t>
                </a:r>
                <a:r>
                  <a:rPr lang="en-US" sz="2000" i="1" dirty="0">
                    <a:solidFill>
                      <a:srgbClr val="FF0000"/>
                    </a:solidFill>
                    <a:latin typeface="Times"/>
                  </a:rPr>
                  <a:t>line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changed from 40V to </a:t>
                </a:r>
                <a:r>
                  <a:rPr lang="en-US" sz="2000" i="1" dirty="0">
                    <a:solidFill>
                      <a:srgbClr val="FF0000"/>
                    </a:solidFill>
                    <a:latin typeface="Times"/>
                  </a:rPr>
                  <a:t>60 V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, what is the new switching frequency? </a:t>
                </a:r>
                <a:endParaRPr lang="en-US" sz="2000" dirty="0">
                  <a:solidFill>
                    <a:srgbClr val="FF0000"/>
                  </a:solidFill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9D6DFC-11B6-D07D-2B48-07E355539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55247"/>
                <a:ext cx="8610600" cy="707886"/>
              </a:xfrm>
              <a:prstGeom prst="rect">
                <a:avLst/>
              </a:prstGeom>
              <a:blipFill>
                <a:blip r:embed="rId2"/>
                <a:stretch>
                  <a:fillRect l="-885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F5F468-1142-1A14-AD51-662B6F77ACCC}"/>
              </a:ext>
            </a:extLst>
          </p:cNvPr>
          <p:cNvSpPr txBox="1"/>
          <p:nvPr/>
        </p:nvSpPr>
        <p:spPr>
          <a:xfrm>
            <a:off x="228600" y="1447800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/>
              </a:rPr>
              <a:t>The new input of 60 V, the new gain becomes M=0.33.</a:t>
            </a:r>
            <a:endParaRPr lang="en-US" sz="1800" dirty="0">
              <a:effectLst/>
              <a:latin typeface="Time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558AEC-3BA5-DD30-8D6B-4ED95A3B0372}"/>
                  </a:ext>
                </a:extLst>
              </p:cNvPr>
              <p:cNvSpPr txBox="1"/>
              <p:nvPr/>
            </p:nvSpPr>
            <p:spPr>
              <a:xfrm>
                <a:off x="218208" y="1948289"/>
                <a:ext cx="63349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From the curve with Q=3 and M=0.33,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0.07</m:t>
                    </m:r>
                  </m:oMath>
                </a14:m>
                <a:r>
                  <a:rPr lang="en-US" sz="1800" dirty="0">
                    <a:latin typeface="Times"/>
                  </a:rPr>
                  <a:t> </a:t>
                </a:r>
                <a:endParaRPr lang="en-US" sz="1800" dirty="0"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558AEC-3BA5-DD30-8D6B-4ED95A3B0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08" y="1948289"/>
                <a:ext cx="6334991" cy="369332"/>
              </a:xfrm>
              <a:prstGeom prst="rect">
                <a:avLst/>
              </a:prstGeom>
              <a:blipFill>
                <a:blip r:embed="rId3"/>
                <a:stretch>
                  <a:fillRect l="-866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F64D57-6777-A33C-A64E-39ECAA32CCA5}"/>
                  </a:ext>
                </a:extLst>
              </p:cNvPr>
              <p:cNvSpPr txBox="1"/>
              <p:nvPr/>
            </p:nvSpPr>
            <p:spPr>
              <a:xfrm>
                <a:off x="218209" y="2587422"/>
                <a:ext cx="5808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Hence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=1470.6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r>
                  <a:rPr lang="en-US" sz="1800" dirty="0">
                    <a:latin typeface="Times"/>
                  </a:rPr>
                  <a:t>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800" b="0" dirty="0">
                  <a:latin typeface="Time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F64D57-6777-A33C-A64E-39ECAA32C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09" y="2587422"/>
                <a:ext cx="5808518" cy="369332"/>
              </a:xfrm>
              <a:prstGeom prst="rect">
                <a:avLst/>
              </a:prstGeom>
              <a:blipFill>
                <a:blip r:embed="rId4"/>
                <a:stretch>
                  <a:fillRect l="-1092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B629A1-E90E-4E6F-4CE4-C74C454EBAAF}"/>
                  </a:ext>
                </a:extLst>
              </p:cNvPr>
              <p:cNvSpPr txBox="1"/>
              <p:nvPr/>
            </p:nvSpPr>
            <p:spPr>
              <a:xfrm>
                <a:off x="1489363" y="3094217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=1470.6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0.07≈103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B629A1-E90E-4E6F-4CE4-C74C454EB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363" y="3094217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E31116-12BE-D176-9A3F-4212CC2C798F}"/>
                  </a:ext>
                </a:extLst>
              </p:cNvPr>
              <p:cNvSpPr txBox="1"/>
              <p:nvPr/>
            </p:nvSpPr>
            <p:spPr>
              <a:xfrm>
                <a:off x="1066800" y="5841363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=1470.6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0.26≈382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E31116-12BE-D176-9A3F-4212CC2C7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841363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4852391-BAE3-C63F-6487-86F17FE42107}"/>
              </a:ext>
            </a:extLst>
          </p:cNvPr>
          <p:cNvSpPr txBox="1"/>
          <p:nvPr/>
        </p:nvSpPr>
        <p:spPr>
          <a:xfrm>
            <a:off x="256308" y="6336479"/>
            <a:ext cx="7820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/>
              </a:rPr>
              <a:t>Hence, the rang of the switching frequency is between </a:t>
            </a:r>
            <a:r>
              <a:rPr lang="en-US" sz="1800" dirty="0">
                <a:solidFill>
                  <a:srgbClr val="FF0000"/>
                </a:solidFill>
                <a:latin typeface="Times"/>
              </a:rPr>
              <a:t>102.9 kHz to 382.4 kHz</a:t>
            </a:r>
            <a:endParaRPr lang="en-US" sz="1800" b="0" dirty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1F5816-23FF-A769-9F22-79E959495F5D}"/>
              </a:ext>
            </a:extLst>
          </p:cNvPr>
          <p:cNvSpPr/>
          <p:nvPr/>
        </p:nvSpPr>
        <p:spPr>
          <a:xfrm>
            <a:off x="1905000" y="3072050"/>
            <a:ext cx="4038600" cy="369332"/>
          </a:xfrm>
          <a:prstGeom prst="roundRect">
            <a:avLst/>
          </a:prstGeom>
          <a:solidFill>
            <a:srgbClr val="92D050">
              <a:alpha val="2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B07ED26-1A73-CE8B-FB3D-341ABDC9169A}"/>
              </a:ext>
            </a:extLst>
          </p:cNvPr>
          <p:cNvSpPr/>
          <p:nvPr/>
        </p:nvSpPr>
        <p:spPr>
          <a:xfrm>
            <a:off x="1371599" y="5844928"/>
            <a:ext cx="4038600" cy="369332"/>
          </a:xfrm>
          <a:prstGeom prst="roundRect">
            <a:avLst/>
          </a:prstGeom>
          <a:solidFill>
            <a:srgbClr val="003FBC">
              <a:alpha val="2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74E54-F22E-1CF5-773E-A8E2030692F8}"/>
              </a:ext>
            </a:extLst>
          </p:cNvPr>
          <p:cNvSpPr txBox="1"/>
          <p:nvPr/>
        </p:nvSpPr>
        <p:spPr>
          <a:xfrm>
            <a:off x="3117682" y="177496"/>
            <a:ext cx="2292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  <a:latin typeface="Helvetica" pitchFamily="2" charset="0"/>
              </a:rPr>
              <a:t>Line Regulations</a:t>
            </a:r>
            <a:endParaRPr lang="en-US" sz="2000" dirty="0">
              <a:solidFill>
                <a:srgbClr val="00B050"/>
              </a:solidFill>
              <a:effectLst/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B1F405-A1E5-4A4A-83B2-F0A80C0D77EF}"/>
                  </a:ext>
                </a:extLst>
              </p:cNvPr>
              <p:cNvSpPr txBox="1"/>
              <p:nvPr/>
            </p:nvSpPr>
            <p:spPr>
              <a:xfrm>
                <a:off x="190500" y="3563980"/>
                <a:ext cx="86106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What if the </a:t>
                </a:r>
                <a:r>
                  <a:rPr lang="en-US" sz="2000" i="1" dirty="0">
                    <a:solidFill>
                      <a:srgbClr val="FF0000"/>
                    </a:solidFill>
                    <a:latin typeface="Times"/>
                  </a:rPr>
                  <a:t>line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changed from 40V to </a:t>
                </a:r>
                <a:r>
                  <a:rPr lang="en-US" sz="2000" i="1" dirty="0">
                    <a:solidFill>
                      <a:srgbClr val="FF0000"/>
                    </a:solidFill>
                    <a:latin typeface="Times"/>
                  </a:rPr>
                  <a:t>30 V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, what is the new switching frequency? </a:t>
                </a:r>
                <a:endParaRPr lang="en-US" sz="2000" dirty="0">
                  <a:solidFill>
                    <a:srgbClr val="FF0000"/>
                  </a:solidFill>
                  <a:effectLst/>
                  <a:latin typeface="Times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B1F405-A1E5-4A4A-83B2-F0A80C0D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563980"/>
                <a:ext cx="8610600" cy="707886"/>
              </a:xfrm>
              <a:prstGeom prst="rect">
                <a:avLst/>
              </a:prstGeom>
              <a:blipFill>
                <a:blip r:embed="rId7"/>
                <a:stretch>
                  <a:fillRect l="-588"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EA034B6-A715-C788-A572-88107633C251}"/>
              </a:ext>
            </a:extLst>
          </p:cNvPr>
          <p:cNvSpPr txBox="1"/>
          <p:nvPr/>
        </p:nvSpPr>
        <p:spPr>
          <a:xfrm>
            <a:off x="223814" y="4272555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/>
              </a:rPr>
              <a:t>The new input of 30 V, the new gain becomes M=0.7</a:t>
            </a:r>
            <a:endParaRPr lang="en-US" sz="1800" dirty="0">
              <a:effectLst/>
              <a:latin typeface="Time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AD68A3-4A61-1F59-6784-4C7C0FC2C355}"/>
                  </a:ext>
                </a:extLst>
              </p:cNvPr>
              <p:cNvSpPr txBox="1"/>
              <p:nvPr/>
            </p:nvSpPr>
            <p:spPr>
              <a:xfrm>
                <a:off x="213422" y="4773044"/>
                <a:ext cx="63349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From the curve with Q=3 and M=0.7,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0.26</m:t>
                    </m:r>
                  </m:oMath>
                </a14:m>
                <a:r>
                  <a:rPr lang="en-US" sz="1800" dirty="0">
                    <a:latin typeface="Times"/>
                  </a:rPr>
                  <a:t> </a:t>
                </a:r>
                <a:endParaRPr lang="en-US" sz="1800" dirty="0">
                  <a:effectLst/>
                  <a:latin typeface="Time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AD68A3-4A61-1F59-6784-4C7C0FC2C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22" y="4773044"/>
                <a:ext cx="6334991" cy="369332"/>
              </a:xfrm>
              <a:prstGeom prst="rect">
                <a:avLst/>
              </a:prstGeom>
              <a:blipFill>
                <a:blip r:embed="rId8"/>
                <a:stretch>
                  <a:fillRect l="-770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24BD95-4FA2-3035-0FC6-62DD3E79FF22}"/>
                  </a:ext>
                </a:extLst>
              </p:cNvPr>
              <p:cNvSpPr txBox="1"/>
              <p:nvPr/>
            </p:nvSpPr>
            <p:spPr>
              <a:xfrm>
                <a:off x="227276" y="5353377"/>
                <a:ext cx="58085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Hence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=1470.6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r>
                  <a:rPr lang="en-US" sz="1800" dirty="0">
                    <a:latin typeface="Times"/>
                  </a:rPr>
                  <a:t>,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becomes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1800" b="0" dirty="0">
                  <a:latin typeface="Time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24BD95-4FA2-3035-0FC6-62DD3E79F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76" y="5353377"/>
                <a:ext cx="5808518" cy="369332"/>
              </a:xfrm>
              <a:prstGeom prst="rect">
                <a:avLst/>
              </a:prstGeom>
              <a:blipFill>
                <a:blip r:embed="rId9"/>
                <a:stretch>
                  <a:fillRect l="-87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418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5F202AF-AB31-D012-C67F-FAC54DE4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7848600" cy="566772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A5C629-5E94-5173-8871-71738DACCCA5}"/>
              </a:ext>
            </a:extLst>
          </p:cNvPr>
          <p:cNvCxnSpPr>
            <a:cxnSpLocks/>
          </p:cNvCxnSpPr>
          <p:nvPr/>
        </p:nvCxnSpPr>
        <p:spPr>
          <a:xfrm>
            <a:off x="1905000" y="4953000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529F2-6F85-39FD-4096-7751C59E2A54}"/>
              </a:ext>
            </a:extLst>
          </p:cNvPr>
          <p:cNvCxnSpPr/>
          <p:nvPr/>
        </p:nvCxnSpPr>
        <p:spPr>
          <a:xfrm>
            <a:off x="2286000" y="2057400"/>
            <a:ext cx="0" cy="33480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E4F63E-D169-89B9-62EF-B1676DBEF3C0}"/>
                  </a:ext>
                </a:extLst>
              </p:cNvPr>
              <p:cNvSpPr txBox="1"/>
              <p:nvPr/>
            </p:nvSpPr>
            <p:spPr>
              <a:xfrm>
                <a:off x="24499" y="4795587"/>
                <a:ext cx="14377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=0.17,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=3,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E4F63E-D169-89B9-62EF-B1676DBE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9" y="4795587"/>
                <a:ext cx="1437701" cy="430887"/>
              </a:xfrm>
              <a:prstGeom prst="rect">
                <a:avLst/>
              </a:prstGeom>
              <a:blipFill>
                <a:blip r:embed="rId3"/>
                <a:stretch>
                  <a:fillRect l="-3478" t="-5714" r="-4348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4BB16C-4174-535C-41D1-3387BF7AD4D1}"/>
              </a:ext>
            </a:extLst>
          </p:cNvPr>
          <p:cNvCxnSpPr/>
          <p:nvPr/>
        </p:nvCxnSpPr>
        <p:spPr>
          <a:xfrm>
            <a:off x="2743200" y="3374506"/>
            <a:ext cx="0" cy="207889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247D3-7421-50F5-4FEE-76FFDFE69A74}"/>
                  </a:ext>
                </a:extLst>
              </p:cNvPr>
              <p:cNvSpPr txBox="1"/>
              <p:nvPr/>
            </p:nvSpPr>
            <p:spPr>
              <a:xfrm>
                <a:off x="123885" y="2689387"/>
                <a:ext cx="14377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=3,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=0.7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247D3-7421-50F5-4FEE-76FFDFE69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5" y="2689387"/>
                <a:ext cx="1437701" cy="430887"/>
              </a:xfrm>
              <a:prstGeom prst="rect">
                <a:avLst/>
              </a:prstGeom>
              <a:blipFill>
                <a:blip r:embed="rId4"/>
                <a:stretch>
                  <a:fillRect l="-3814"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0A907F-0A15-1654-FBC0-7D5BDB77C426}"/>
                  </a:ext>
                </a:extLst>
              </p:cNvPr>
              <p:cNvSpPr txBox="1"/>
              <p:nvPr/>
            </p:nvSpPr>
            <p:spPr>
              <a:xfrm>
                <a:off x="-5436" y="5664766"/>
                <a:ext cx="1338309" cy="641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07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=3,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=0.33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0A907F-0A15-1654-FBC0-7D5BDB77C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36" y="5664766"/>
                <a:ext cx="1338309" cy="641394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F993CC-A998-7205-D81B-6B40B958AE3B}"/>
              </a:ext>
            </a:extLst>
          </p:cNvPr>
          <p:cNvSpPr txBox="1"/>
          <p:nvPr/>
        </p:nvSpPr>
        <p:spPr>
          <a:xfrm>
            <a:off x="0" y="5226474"/>
            <a:ext cx="133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(nominal input)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EA7DD-7007-29DB-79E8-ED734D2059CD}"/>
              </a:ext>
            </a:extLst>
          </p:cNvPr>
          <p:cNvSpPr txBox="1"/>
          <p:nvPr/>
        </p:nvSpPr>
        <p:spPr>
          <a:xfrm>
            <a:off x="117137" y="3041191"/>
            <a:ext cx="12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(low input)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40B988-BED5-1894-04A7-9585B64C830B}"/>
              </a:ext>
            </a:extLst>
          </p:cNvPr>
          <p:cNvSpPr txBox="1"/>
          <p:nvPr/>
        </p:nvSpPr>
        <p:spPr>
          <a:xfrm>
            <a:off x="762210" y="5803043"/>
            <a:ext cx="121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FBC"/>
                </a:solidFill>
              </a:rPr>
              <a:t>(high input)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0357DB7-CC41-E03F-5CFE-DD6020FF37B7}"/>
                  </a:ext>
                </a:extLst>
              </p14:cNvPr>
              <p14:cNvContentPartPr/>
              <p14:nvPr/>
            </p14:nvContentPartPr>
            <p14:xfrm>
              <a:off x="2315463" y="511571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0357DB7-CC41-E03F-5CFE-DD6020FF37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9463" y="50797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CBA79F1-6A0E-F994-7EF4-4C2AB700C70C}"/>
                  </a:ext>
                </a:extLst>
              </p14:cNvPr>
              <p14:cNvContentPartPr/>
              <p14:nvPr/>
            </p14:nvContentPartPr>
            <p14:xfrm>
              <a:off x="3352440" y="4727533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CBA79F1-6A0E-F994-7EF4-4C2AB700C7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16440" y="469153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E1806C-3806-39DF-BCCC-80FD4F29A461}"/>
                  </a:ext>
                </a:extLst>
              </p14:cNvPr>
              <p14:cNvContentPartPr/>
              <p14:nvPr/>
            </p14:nvContentPartPr>
            <p14:xfrm>
              <a:off x="2742840" y="495264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E1806C-3806-39DF-BCCC-80FD4F29A4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06840" y="491664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D285950-E957-D8D0-D85C-08C01D8E5672}"/>
              </a:ext>
            </a:extLst>
          </p:cNvPr>
          <p:cNvSpPr txBox="1"/>
          <p:nvPr/>
        </p:nvSpPr>
        <p:spPr>
          <a:xfrm>
            <a:off x="3117682" y="177496"/>
            <a:ext cx="22925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  <a:latin typeface="Helvetica" pitchFamily="2" charset="0"/>
              </a:rPr>
              <a:t>Line Regulations</a:t>
            </a:r>
            <a:endParaRPr lang="en-US" sz="2000" dirty="0">
              <a:solidFill>
                <a:srgbClr val="00B050"/>
              </a:solidFill>
              <a:effectLst/>
              <a:latin typeface="Helvetica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C786EB-7936-1B0A-16BB-E342C28B9C85}"/>
              </a:ext>
            </a:extLst>
          </p:cNvPr>
          <p:cNvCxnSpPr>
            <a:cxnSpLocks/>
          </p:cNvCxnSpPr>
          <p:nvPr/>
        </p:nvCxnSpPr>
        <p:spPr>
          <a:xfrm>
            <a:off x="1905000" y="5121213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95BDE2-C8DA-B6FD-7578-1090F09D9B6A}"/>
              </a:ext>
            </a:extLst>
          </p:cNvPr>
          <p:cNvCxnSpPr>
            <a:cxnSpLocks/>
          </p:cNvCxnSpPr>
          <p:nvPr/>
        </p:nvCxnSpPr>
        <p:spPr>
          <a:xfrm>
            <a:off x="1905000" y="4724400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6E1453-D16C-9219-4D69-B9CE0AA0405D}"/>
              </a:ext>
            </a:extLst>
          </p:cNvPr>
          <p:cNvCxnSpPr/>
          <p:nvPr/>
        </p:nvCxnSpPr>
        <p:spPr>
          <a:xfrm>
            <a:off x="3352800" y="2105323"/>
            <a:ext cx="0" cy="33480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D2A702-2537-597F-9B69-B15023AC14D4}"/>
              </a:ext>
            </a:extLst>
          </p:cNvPr>
          <p:cNvCxnSpPr>
            <a:cxnSpLocks/>
          </p:cNvCxnSpPr>
          <p:nvPr/>
        </p:nvCxnSpPr>
        <p:spPr>
          <a:xfrm>
            <a:off x="842735" y="3345357"/>
            <a:ext cx="1070031" cy="140058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F12FDD-A66B-A6A9-0BA6-38602AA8C3A9}"/>
              </a:ext>
            </a:extLst>
          </p:cNvPr>
          <p:cNvCxnSpPr>
            <a:cxnSpLocks/>
          </p:cNvCxnSpPr>
          <p:nvPr/>
        </p:nvCxnSpPr>
        <p:spPr>
          <a:xfrm flipV="1">
            <a:off x="1066800" y="5135742"/>
            <a:ext cx="786971" cy="59106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1920B7-114D-29E2-1921-6DCFB6F12425}"/>
              </a:ext>
            </a:extLst>
          </p:cNvPr>
          <p:cNvCxnSpPr>
            <a:cxnSpLocks/>
          </p:cNvCxnSpPr>
          <p:nvPr/>
        </p:nvCxnSpPr>
        <p:spPr>
          <a:xfrm flipV="1">
            <a:off x="1088319" y="4938502"/>
            <a:ext cx="812757" cy="18271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928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9D6DFC-11B6-D07D-2B48-07E355539E29}"/>
                  </a:ext>
                </a:extLst>
              </p:cNvPr>
              <p:cNvSpPr txBox="1"/>
              <p:nvPr/>
            </p:nvSpPr>
            <p:spPr>
              <a:xfrm>
                <a:off x="266700" y="555247"/>
                <a:ext cx="86106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What if the </a:t>
                </a:r>
                <a:r>
                  <a:rPr lang="en-US" sz="2000" i="1" dirty="0">
                    <a:solidFill>
                      <a:srgbClr val="FF0000"/>
                    </a:solidFill>
                    <a:latin typeface="Times"/>
                  </a:rPr>
                  <a:t>line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becomes 30V and load current becomes </a:t>
                </a:r>
                <a:r>
                  <a:rPr lang="en-US" sz="2000" i="1" dirty="0">
                    <a:solidFill>
                      <a:srgbClr val="FF0000"/>
                    </a:solidFill>
                    <a:latin typeface="Times"/>
                  </a:rPr>
                  <a:t>12 A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, what is the range of the switching frequency needed to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=20 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Times"/>
                  </a:rPr>
                  <a:t>? </a:t>
                </a:r>
                <a:endParaRPr lang="en-US" sz="2000" dirty="0">
                  <a:solidFill>
                    <a:srgbClr val="FF0000"/>
                  </a:solidFill>
                  <a:effectLst/>
                  <a:latin typeface="Time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49D6DFC-11B6-D07D-2B48-07E355539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55247"/>
                <a:ext cx="8610600" cy="707886"/>
              </a:xfrm>
              <a:prstGeom prst="rect">
                <a:avLst/>
              </a:prstGeom>
              <a:blipFill>
                <a:blip r:embed="rId2"/>
                <a:stretch>
                  <a:fillRect l="-885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7F5F468-1142-1A14-AD51-662B6F77ACCC}"/>
              </a:ext>
            </a:extLst>
          </p:cNvPr>
          <p:cNvSpPr txBox="1"/>
          <p:nvPr/>
        </p:nvSpPr>
        <p:spPr>
          <a:xfrm>
            <a:off x="297873" y="1386606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"/>
              </a:rPr>
              <a:t>The new input voltage of 30 V, the new gain becomes M=0.7.</a:t>
            </a:r>
            <a:endParaRPr lang="en-US" sz="1800" dirty="0">
              <a:effectLst/>
              <a:latin typeface="Time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F64D57-6777-A33C-A64E-39ECAA32CCA5}"/>
                  </a:ext>
                </a:extLst>
              </p:cNvPr>
              <p:cNvSpPr txBox="1"/>
              <p:nvPr/>
            </p:nvSpPr>
            <p:spPr>
              <a:xfrm>
                <a:off x="393981" y="2185917"/>
                <a:ext cx="58085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Hence with M=0.7 and Q=1,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=0.41</m:t>
                    </m:r>
                  </m:oMath>
                </a14:m>
                <a:r>
                  <a:rPr lang="en-US" sz="1800" dirty="0">
                    <a:latin typeface="Times"/>
                  </a:rPr>
                  <a:t> which corresponds the new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b="0" dirty="0">
                    <a:latin typeface="Times"/>
                  </a:rPr>
                  <a:t> given by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F64D57-6777-A33C-A64E-39ECAA32C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81" y="2185917"/>
                <a:ext cx="5808518" cy="646331"/>
              </a:xfrm>
              <a:prstGeom prst="rect">
                <a:avLst/>
              </a:prstGeom>
              <a:blipFill>
                <a:blip r:embed="rId3"/>
                <a:stretch>
                  <a:fillRect l="-1092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B629A1-E90E-4E6F-4CE4-C74C454EBAAF}"/>
                  </a:ext>
                </a:extLst>
              </p:cNvPr>
              <p:cNvSpPr txBox="1"/>
              <p:nvPr/>
            </p:nvSpPr>
            <p:spPr>
              <a:xfrm>
                <a:off x="2317173" y="286968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=1470.6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0.41≈603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B629A1-E90E-4E6F-4CE4-C74C454EB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173" y="2869682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1F5816-23FF-A769-9F22-79E959495F5D}"/>
              </a:ext>
            </a:extLst>
          </p:cNvPr>
          <p:cNvSpPr/>
          <p:nvPr/>
        </p:nvSpPr>
        <p:spPr>
          <a:xfrm>
            <a:off x="2579715" y="2864647"/>
            <a:ext cx="4038600" cy="369332"/>
          </a:xfrm>
          <a:prstGeom prst="roundRect">
            <a:avLst/>
          </a:prstGeom>
          <a:solidFill>
            <a:srgbClr val="92D050">
              <a:alpha val="2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74E54-F22E-1CF5-773E-A8E2030692F8}"/>
              </a:ext>
            </a:extLst>
          </p:cNvPr>
          <p:cNvSpPr txBox="1"/>
          <p:nvPr/>
        </p:nvSpPr>
        <p:spPr>
          <a:xfrm>
            <a:off x="2590800" y="111098"/>
            <a:ext cx="4654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  <a:latin typeface="Helvetica" pitchFamily="2" charset="0"/>
              </a:rPr>
              <a:t>Line &amp; Load Regulations – worst case</a:t>
            </a:r>
            <a:endParaRPr lang="en-US" sz="2000" dirty="0">
              <a:solidFill>
                <a:srgbClr val="00B050"/>
              </a:solidFill>
              <a:effectLst/>
              <a:latin typeface="Helvetica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096E04-B82F-6FD9-492B-5C4F39EF387B}"/>
                  </a:ext>
                </a:extLst>
              </p:cNvPr>
              <p:cNvSpPr txBox="1"/>
              <p:nvPr/>
            </p:nvSpPr>
            <p:spPr>
              <a:xfrm>
                <a:off x="297873" y="1797790"/>
                <a:ext cx="8610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"/>
                  </a:rPr>
                  <a:t>The new load current of 12 A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=1.67 </m:t>
                    </m:r>
                    <m:r>
                      <m:rPr>
                        <m:sty m:val="p"/>
                      </m:rPr>
                      <a:rPr lang="el-G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800" dirty="0">
                    <a:effectLst/>
                    <a:latin typeface="Time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which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corrospnds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effectLst/>
                    <a:latin typeface="Times"/>
                  </a:rPr>
                  <a:t>new Q=1.0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096E04-B82F-6FD9-492B-5C4F39EF3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73" y="1797790"/>
                <a:ext cx="8610600" cy="369332"/>
              </a:xfrm>
              <a:prstGeom prst="rect">
                <a:avLst/>
              </a:prstGeom>
              <a:blipFill>
                <a:blip r:embed="rId5"/>
                <a:stretch>
                  <a:fillRect l="-589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FF8C5A-8618-3875-4C42-BD95887AB6D8}"/>
              </a:ext>
            </a:extLst>
          </p:cNvPr>
          <p:cNvCxnSpPr>
            <a:cxnSpLocks/>
          </p:cNvCxnSpPr>
          <p:nvPr/>
        </p:nvCxnSpPr>
        <p:spPr>
          <a:xfrm>
            <a:off x="448540" y="6248400"/>
            <a:ext cx="76066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CF03DA-A732-CE57-4CF3-810B48B63B64}"/>
              </a:ext>
            </a:extLst>
          </p:cNvPr>
          <p:cNvCxnSpPr>
            <a:cxnSpLocks/>
          </p:cNvCxnSpPr>
          <p:nvPr/>
        </p:nvCxnSpPr>
        <p:spPr>
          <a:xfrm>
            <a:off x="7086600" y="3948352"/>
            <a:ext cx="0" cy="230004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FC86CE-788F-636C-DC00-6165634CC936}"/>
                  </a:ext>
                </a:extLst>
              </p:cNvPr>
              <p:cNvSpPr txBox="1"/>
              <p:nvPr/>
            </p:nvSpPr>
            <p:spPr>
              <a:xfrm>
                <a:off x="3638809" y="6489708"/>
                <a:ext cx="9144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𝑘𝐻𝑧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FC86CE-788F-636C-DC00-6165634CC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809" y="6489708"/>
                <a:ext cx="914400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883CF5-0B61-10FE-D12C-0EF5C9DF111F}"/>
                  </a:ext>
                </a:extLst>
              </p:cNvPr>
              <p:cNvSpPr txBox="1"/>
              <p:nvPr/>
            </p:nvSpPr>
            <p:spPr>
              <a:xfrm>
                <a:off x="6781796" y="6310513"/>
                <a:ext cx="6095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603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883CF5-0B61-10FE-D12C-0EF5C9DF1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96" y="6310513"/>
                <a:ext cx="609596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0901B3-7795-D725-5BE8-80134F6AEB57}"/>
                  </a:ext>
                </a:extLst>
              </p:cNvPr>
              <p:cNvSpPr txBox="1"/>
              <p:nvPr/>
            </p:nvSpPr>
            <p:spPr>
              <a:xfrm>
                <a:off x="5053431" y="6277849"/>
                <a:ext cx="6095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441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F0901B3-7795-D725-5BE8-80134F6AE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31" y="6277849"/>
                <a:ext cx="609596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26FA61-3245-7381-D768-E2EFBF05313A}"/>
                  </a:ext>
                </a:extLst>
              </p:cNvPr>
              <p:cNvSpPr txBox="1"/>
              <p:nvPr/>
            </p:nvSpPr>
            <p:spPr>
              <a:xfrm>
                <a:off x="783419" y="6308439"/>
                <a:ext cx="6095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B26FA61-3245-7381-D768-E2EFBF053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19" y="6308439"/>
                <a:ext cx="60959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2B97B3-76C7-8574-FF24-9809B308A557}"/>
                  </a:ext>
                </a:extLst>
              </p:cNvPr>
              <p:cNvSpPr txBox="1"/>
              <p:nvPr/>
            </p:nvSpPr>
            <p:spPr>
              <a:xfrm>
                <a:off x="4455225" y="6277849"/>
                <a:ext cx="61999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382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2B97B3-76C7-8574-FF24-9809B308A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25" y="6277849"/>
                <a:ext cx="61999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29749B-336C-B2F0-338E-7A9A830E5F7E}"/>
                  </a:ext>
                </a:extLst>
              </p:cNvPr>
              <p:cNvSpPr txBox="1"/>
              <p:nvPr/>
            </p:nvSpPr>
            <p:spPr>
              <a:xfrm>
                <a:off x="1517923" y="6289569"/>
                <a:ext cx="5282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629749B-336C-B2F0-338E-7A9A830E5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923" y="6289569"/>
                <a:ext cx="52820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4C683A9-30DF-BCE7-AC88-4BB6233855E4}"/>
              </a:ext>
            </a:extLst>
          </p:cNvPr>
          <p:cNvCxnSpPr>
            <a:cxnSpLocks/>
          </p:cNvCxnSpPr>
          <p:nvPr/>
        </p:nvCxnSpPr>
        <p:spPr>
          <a:xfrm>
            <a:off x="1795881" y="5029200"/>
            <a:ext cx="0" cy="1180288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93D3C14-8E0C-6B93-FF8D-80E1FC8E125E}"/>
              </a:ext>
            </a:extLst>
          </p:cNvPr>
          <p:cNvCxnSpPr>
            <a:cxnSpLocks/>
          </p:cNvCxnSpPr>
          <p:nvPr/>
        </p:nvCxnSpPr>
        <p:spPr>
          <a:xfrm>
            <a:off x="5358229" y="4466077"/>
            <a:ext cx="1717" cy="1782323"/>
          </a:xfrm>
          <a:prstGeom prst="line">
            <a:avLst/>
          </a:prstGeom>
          <a:ln w="19050">
            <a:solidFill>
              <a:srgbClr val="B85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8F26AC-9F70-479F-CD20-B4E6D3F59258}"/>
              </a:ext>
            </a:extLst>
          </p:cNvPr>
          <p:cNvCxnSpPr>
            <a:cxnSpLocks/>
          </p:cNvCxnSpPr>
          <p:nvPr/>
        </p:nvCxnSpPr>
        <p:spPr>
          <a:xfrm>
            <a:off x="4800600" y="5175411"/>
            <a:ext cx="0" cy="1072989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C4EAB66-88CF-0D6E-0BA6-AAD44E89872F}"/>
              </a:ext>
            </a:extLst>
          </p:cNvPr>
          <p:cNvCxnSpPr>
            <a:cxnSpLocks/>
          </p:cNvCxnSpPr>
          <p:nvPr/>
        </p:nvCxnSpPr>
        <p:spPr>
          <a:xfrm>
            <a:off x="3482548" y="4312189"/>
            <a:ext cx="22652" cy="1996250"/>
          </a:xfrm>
          <a:prstGeom prst="line">
            <a:avLst/>
          </a:prstGeom>
          <a:ln w="3492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BB7F116-10FF-5274-EDE8-4D52FE70CA26}"/>
              </a:ext>
            </a:extLst>
          </p:cNvPr>
          <p:cNvCxnSpPr>
            <a:cxnSpLocks/>
          </p:cNvCxnSpPr>
          <p:nvPr/>
        </p:nvCxnSpPr>
        <p:spPr>
          <a:xfrm>
            <a:off x="1066800" y="3948352"/>
            <a:ext cx="0" cy="2300048"/>
          </a:xfrm>
          <a:prstGeom prst="line">
            <a:avLst/>
          </a:prstGeom>
          <a:ln w="19050">
            <a:solidFill>
              <a:srgbClr val="B85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2BF056-2FDE-C57A-198A-84FF14A53751}"/>
              </a:ext>
            </a:extLst>
          </p:cNvPr>
          <p:cNvCxnSpPr/>
          <p:nvPr/>
        </p:nvCxnSpPr>
        <p:spPr>
          <a:xfrm>
            <a:off x="1795881" y="5410200"/>
            <a:ext cx="3004719" cy="762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E8029C8-CB7B-2038-8679-AB423AEA35B9}"/>
              </a:ext>
            </a:extLst>
          </p:cNvPr>
          <p:cNvCxnSpPr/>
          <p:nvPr/>
        </p:nvCxnSpPr>
        <p:spPr>
          <a:xfrm>
            <a:off x="1010991" y="4770625"/>
            <a:ext cx="4399209" cy="7620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1C6F88E-155A-C62A-4DA2-7F0AB1688242}"/>
              </a:ext>
            </a:extLst>
          </p:cNvPr>
          <p:cNvSpPr txBox="1"/>
          <p:nvPr/>
        </p:nvSpPr>
        <p:spPr>
          <a:xfrm>
            <a:off x="1340776" y="4429035"/>
            <a:ext cx="2292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B855FF"/>
                </a:solidFill>
                <a:effectLst/>
                <a:latin typeface="Helvetica" pitchFamily="2" charset="0"/>
              </a:rPr>
              <a:t>Load Regulations</a:t>
            </a:r>
            <a:endParaRPr lang="en-US" sz="1600" dirty="0">
              <a:solidFill>
                <a:srgbClr val="B855FF"/>
              </a:solidFill>
              <a:effectLst/>
              <a:latin typeface="Helvetica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D1CDA9-0E77-B6DD-0A44-7CA7CADE31DC}"/>
              </a:ext>
            </a:extLst>
          </p:cNvPr>
          <p:cNvSpPr txBox="1"/>
          <p:nvPr/>
        </p:nvSpPr>
        <p:spPr>
          <a:xfrm>
            <a:off x="2420137" y="5071284"/>
            <a:ext cx="22925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  <a:effectLst/>
                <a:latin typeface="Helvetica" pitchFamily="2" charset="0"/>
              </a:rPr>
              <a:t>Line Regulations</a:t>
            </a:r>
            <a:endParaRPr lang="en-US" sz="1600" dirty="0">
              <a:solidFill>
                <a:srgbClr val="00B0F0"/>
              </a:solidFill>
              <a:effectLst/>
              <a:latin typeface="Helvetica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3D830E-43F9-C284-EC28-36B811394762}"/>
              </a:ext>
            </a:extLst>
          </p:cNvPr>
          <p:cNvSpPr txBox="1"/>
          <p:nvPr/>
        </p:nvSpPr>
        <p:spPr>
          <a:xfrm>
            <a:off x="3850953" y="4374732"/>
            <a:ext cx="133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(nominal input)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3EF12AA-FFA0-E8B8-634A-7569C46FA2C9}"/>
              </a:ext>
            </a:extLst>
          </p:cNvPr>
          <p:cNvCxnSpPr>
            <a:cxnSpLocks/>
          </p:cNvCxnSpPr>
          <p:nvPr/>
        </p:nvCxnSpPr>
        <p:spPr>
          <a:xfrm flipH="1" flipV="1">
            <a:off x="3482548" y="4327580"/>
            <a:ext cx="460801" cy="20104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7605D61-1563-1F19-0CBA-A19641894D34}"/>
              </a:ext>
            </a:extLst>
          </p:cNvPr>
          <p:cNvCxnSpPr>
            <a:cxnSpLocks/>
          </p:cNvCxnSpPr>
          <p:nvPr/>
        </p:nvCxnSpPr>
        <p:spPr>
          <a:xfrm flipH="1" flipV="1">
            <a:off x="7084087" y="4507246"/>
            <a:ext cx="535913" cy="21612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5B853522-17F7-6E26-C6F4-19D8353CF781}"/>
              </a:ext>
            </a:extLst>
          </p:cNvPr>
          <p:cNvSpPr txBox="1"/>
          <p:nvPr/>
        </p:nvSpPr>
        <p:spPr>
          <a:xfrm>
            <a:off x="7182921" y="4761395"/>
            <a:ext cx="1860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(low input. High load)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423CD11-7A3E-89DA-C872-EBDA1FAF1B26}"/>
              </a:ext>
            </a:extLst>
          </p:cNvPr>
          <p:cNvCxnSpPr>
            <a:cxnSpLocks/>
          </p:cNvCxnSpPr>
          <p:nvPr/>
        </p:nvCxnSpPr>
        <p:spPr>
          <a:xfrm>
            <a:off x="1061803" y="3919064"/>
            <a:ext cx="6068412" cy="76200"/>
          </a:xfrm>
          <a:prstGeom prst="straightConnector1">
            <a:avLst/>
          </a:prstGeom>
          <a:ln w="31750">
            <a:solidFill>
              <a:srgbClr val="FFC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0A5516F-7F69-C874-4325-054595B0E857}"/>
              </a:ext>
            </a:extLst>
          </p:cNvPr>
          <p:cNvSpPr txBox="1"/>
          <p:nvPr/>
        </p:nvSpPr>
        <p:spPr>
          <a:xfrm>
            <a:off x="2514600" y="353107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  <a:latin typeface="Helvetica" pitchFamily="2" charset="0"/>
              </a:rPr>
              <a:t>Load/line regulation</a:t>
            </a:r>
            <a:endParaRPr lang="en-US" sz="2000" dirty="0">
              <a:solidFill>
                <a:srgbClr val="FFC000"/>
              </a:solidFill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882AC40-2E58-85DF-452B-C27257C42469}"/>
              </a:ext>
            </a:extLst>
          </p:cNvPr>
          <p:cNvCxnSpPr>
            <a:cxnSpLocks/>
          </p:cNvCxnSpPr>
          <p:nvPr/>
        </p:nvCxnSpPr>
        <p:spPr>
          <a:xfrm flipV="1">
            <a:off x="682419" y="5206555"/>
            <a:ext cx="396207" cy="277748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6C602BD-C305-30DE-60D0-7EA1EE863D2F}"/>
              </a:ext>
            </a:extLst>
          </p:cNvPr>
          <p:cNvSpPr txBox="1"/>
          <p:nvPr/>
        </p:nvSpPr>
        <p:spPr>
          <a:xfrm>
            <a:off x="40766" y="5515209"/>
            <a:ext cx="1171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(heavy load)</a:t>
            </a:r>
          </a:p>
        </p:txBody>
      </p:sp>
    </p:spTree>
    <p:extLst>
      <p:ext uri="{BB962C8B-B14F-4D97-AF65-F5344CB8AC3E}">
        <p14:creationId xmlns:p14="http://schemas.microsoft.com/office/powerpoint/2010/main" val="1078696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65F202AF-AB31-D012-C67F-FAC54DE4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14400"/>
            <a:ext cx="7848600" cy="56677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E4F63E-D169-89B9-62EF-B1676DBEF3C0}"/>
                  </a:ext>
                </a:extLst>
              </p:cNvPr>
              <p:cNvSpPr txBox="1"/>
              <p:nvPr/>
            </p:nvSpPr>
            <p:spPr>
              <a:xfrm>
                <a:off x="2100549" y="1666924"/>
                <a:ext cx="14377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=0.17,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=3,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E4F63E-D169-89B9-62EF-B1676DBE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549" y="1666924"/>
                <a:ext cx="1437701" cy="430887"/>
              </a:xfrm>
              <a:prstGeom prst="rect">
                <a:avLst/>
              </a:prstGeom>
              <a:blipFill>
                <a:blip r:embed="rId3"/>
                <a:stretch>
                  <a:fillRect l="-4386" t="-5714" r="-4386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4BB16C-4174-535C-41D1-3387BF7AD4D1}"/>
              </a:ext>
            </a:extLst>
          </p:cNvPr>
          <p:cNvCxnSpPr>
            <a:cxnSpLocks/>
          </p:cNvCxnSpPr>
          <p:nvPr/>
        </p:nvCxnSpPr>
        <p:spPr>
          <a:xfrm>
            <a:off x="4267200" y="3124200"/>
            <a:ext cx="0" cy="230004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247D3-7421-50F5-4FEE-76FFDFE69A74}"/>
                  </a:ext>
                </a:extLst>
              </p:cNvPr>
              <p:cNvSpPr txBox="1"/>
              <p:nvPr/>
            </p:nvSpPr>
            <p:spPr>
              <a:xfrm>
                <a:off x="3499435" y="1910971"/>
                <a:ext cx="14377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=1,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=0.7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A247D3-7421-50F5-4FEE-76FFDFE69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435" y="1910971"/>
                <a:ext cx="1437701" cy="430887"/>
              </a:xfrm>
              <a:prstGeom prst="rect">
                <a:avLst/>
              </a:prstGeom>
              <a:blipFill>
                <a:blip r:embed="rId4"/>
                <a:stretch>
                  <a:fillRect l="-4386" t="-5714" r="-5263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F993CC-A998-7205-D81B-6B40B958AE3B}"/>
              </a:ext>
            </a:extLst>
          </p:cNvPr>
          <p:cNvSpPr txBox="1"/>
          <p:nvPr/>
        </p:nvSpPr>
        <p:spPr>
          <a:xfrm>
            <a:off x="2100549" y="1268988"/>
            <a:ext cx="1338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(nominal input)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EA7DD-7007-29DB-79E8-ED734D2059CD}"/>
              </a:ext>
            </a:extLst>
          </p:cNvPr>
          <p:cNvSpPr txBox="1"/>
          <p:nvPr/>
        </p:nvSpPr>
        <p:spPr>
          <a:xfrm>
            <a:off x="3509826" y="1637520"/>
            <a:ext cx="1860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(low input. High load)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FE1806C-3806-39DF-BCCC-80FD4F29A461}"/>
                  </a:ext>
                </a:extLst>
              </p14:cNvPr>
              <p14:cNvContentPartPr/>
              <p14:nvPr/>
            </p14:nvContentPartPr>
            <p14:xfrm>
              <a:off x="2819040" y="4952640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FE1806C-3806-39DF-BCCC-80FD4F29A4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3040" y="4916640"/>
                <a:ext cx="72000" cy="72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C786EB-7936-1B0A-16BB-E342C28B9C85}"/>
              </a:ext>
            </a:extLst>
          </p:cNvPr>
          <p:cNvCxnSpPr>
            <a:cxnSpLocks/>
          </p:cNvCxnSpPr>
          <p:nvPr/>
        </p:nvCxnSpPr>
        <p:spPr>
          <a:xfrm>
            <a:off x="1853771" y="4740974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D2A702-2537-597F-9B69-B15023AC14D4}"/>
              </a:ext>
            </a:extLst>
          </p:cNvPr>
          <p:cNvCxnSpPr>
            <a:cxnSpLocks/>
          </p:cNvCxnSpPr>
          <p:nvPr/>
        </p:nvCxnSpPr>
        <p:spPr>
          <a:xfrm>
            <a:off x="3810000" y="2286000"/>
            <a:ext cx="453940" cy="245497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1EEDF9-A2A4-1254-AFF4-CF62D68B2552}"/>
              </a:ext>
            </a:extLst>
          </p:cNvPr>
          <p:cNvSpPr txBox="1"/>
          <p:nvPr/>
        </p:nvSpPr>
        <p:spPr>
          <a:xfrm>
            <a:off x="2383912" y="154773"/>
            <a:ext cx="46547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B050"/>
                </a:solidFill>
                <a:effectLst/>
                <a:latin typeface="Helvetica" pitchFamily="2" charset="0"/>
              </a:rPr>
              <a:t>Line &amp; Load Regulations – worst case</a:t>
            </a:r>
            <a:endParaRPr lang="en-US" sz="2000" dirty="0">
              <a:solidFill>
                <a:srgbClr val="00B050"/>
              </a:solidFill>
              <a:effectLst/>
              <a:latin typeface="Helvetica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E10A48-FC6D-8146-FA70-7371D62FA197}"/>
              </a:ext>
            </a:extLst>
          </p:cNvPr>
          <p:cNvCxnSpPr>
            <a:cxnSpLocks/>
          </p:cNvCxnSpPr>
          <p:nvPr/>
        </p:nvCxnSpPr>
        <p:spPr>
          <a:xfrm>
            <a:off x="1905000" y="4953000"/>
            <a:ext cx="5715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0AF16A-FB01-CD0A-6B66-91821589A8EE}"/>
              </a:ext>
            </a:extLst>
          </p:cNvPr>
          <p:cNvCxnSpPr/>
          <p:nvPr/>
        </p:nvCxnSpPr>
        <p:spPr>
          <a:xfrm>
            <a:off x="2819400" y="2062126"/>
            <a:ext cx="0" cy="33480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05325E9-10F0-77D9-3D75-69358ED617F5}"/>
                  </a:ext>
                </a:extLst>
              </p14:cNvPr>
              <p14:cNvContentPartPr/>
              <p14:nvPr/>
            </p14:nvContentPartPr>
            <p14:xfrm>
              <a:off x="4263545" y="4764960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05325E9-10F0-77D9-3D75-69358ED617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27905" y="472896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353F971-E08A-C437-D2DB-326AFF62701D}"/>
                  </a:ext>
                </a:extLst>
              </p14:cNvPr>
              <p14:cNvContentPartPr/>
              <p14:nvPr/>
            </p14:nvContentPartPr>
            <p14:xfrm>
              <a:off x="2829665" y="4933440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353F971-E08A-C437-D2DB-326AFF6270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94025" y="4897440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8091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EF6B2-3FE8-D8E6-26DF-9FE2A3898BDF}"/>
              </a:ext>
            </a:extLst>
          </p:cNvPr>
          <p:cNvSpPr txBox="1"/>
          <p:nvPr/>
        </p:nvSpPr>
        <p:spPr>
          <a:xfrm>
            <a:off x="990600" y="175256"/>
            <a:ext cx="6629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effectLst/>
                <a:latin typeface="Times"/>
              </a:rPr>
              <a:t>ZCS buck-boost</a:t>
            </a:r>
            <a:r>
              <a:rPr lang="en-US" sz="2400" b="1" dirty="0">
                <a:latin typeface="Times"/>
              </a:rPr>
              <a:t> </a:t>
            </a:r>
            <a:r>
              <a:rPr lang="en-US" sz="2400" b="1" i="1" dirty="0">
                <a:effectLst/>
                <a:latin typeface="Times"/>
              </a:rPr>
              <a:t>converter with an</a:t>
            </a:r>
            <a:r>
              <a:rPr lang="en-US" sz="2400" b="1" dirty="0">
                <a:latin typeface="Times"/>
              </a:rPr>
              <a:t> </a:t>
            </a:r>
            <a:r>
              <a:rPr lang="en-US" sz="2400" b="1" i="1" dirty="0">
                <a:effectLst/>
                <a:latin typeface="Times"/>
              </a:rPr>
              <a:t>M-type switch</a:t>
            </a:r>
            <a:endParaRPr lang="en-US" sz="2400" b="1" dirty="0">
              <a:effectLst/>
              <a:latin typeface="Times"/>
            </a:endParaRPr>
          </a:p>
        </p:txBody>
      </p:sp>
      <p:pic>
        <p:nvPicPr>
          <p:cNvPr id="8" name="Picture 7" descr="A diagram of a circuit&#10;&#10;Description automatically generated">
            <a:extLst>
              <a:ext uri="{FF2B5EF4-FFF2-40B4-BE49-F238E27FC236}">
                <a16:creationId xmlns:a16="http://schemas.microsoft.com/office/drawing/2014/main" id="{B10D991A-37FF-E852-2CFD-7D2993156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7" y="1146982"/>
            <a:ext cx="4483100" cy="4320945"/>
          </a:xfrm>
          <a:prstGeom prst="rect">
            <a:avLst/>
          </a:prstGeom>
        </p:spPr>
      </p:pic>
      <p:pic>
        <p:nvPicPr>
          <p:cNvPr id="12" name="Picture 11" descr="A mathematical equation with black letters&#10;&#10;Description automatically generated">
            <a:extLst>
              <a:ext uri="{FF2B5EF4-FFF2-40B4-BE49-F238E27FC236}">
                <a16:creationId xmlns:a16="http://schemas.microsoft.com/office/drawing/2014/main" id="{FDDC6F48-0409-9EB7-5E7D-C811FBC0C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5500254"/>
            <a:ext cx="4724400" cy="1092200"/>
          </a:xfrm>
          <a:prstGeom prst="rect">
            <a:avLst/>
          </a:prstGeom>
        </p:spPr>
      </p:pic>
      <p:pic>
        <p:nvPicPr>
          <p:cNvPr id="14" name="Picture 13" descr="A diagram of a function&#10;&#10;Description automatically generated">
            <a:extLst>
              <a:ext uri="{FF2B5EF4-FFF2-40B4-BE49-F238E27FC236}">
                <a16:creationId xmlns:a16="http://schemas.microsoft.com/office/drawing/2014/main" id="{FDD94BFD-1CAA-4FA3-EEC4-8E2F190E4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35" y="1115809"/>
            <a:ext cx="4591074" cy="4473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229574-E9B0-7CDE-D6FD-969555DA0C3B}"/>
              </a:ext>
            </a:extLst>
          </p:cNvPr>
          <p:cNvSpPr txBox="1"/>
          <p:nvPr/>
        </p:nvSpPr>
        <p:spPr>
          <a:xfrm>
            <a:off x="4876800" y="565729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effectLst/>
                <a:latin typeface="Times"/>
              </a:rPr>
              <a:t>Steady-state</a:t>
            </a:r>
            <a:r>
              <a:rPr lang="en-US" dirty="0">
                <a:latin typeface="Times"/>
              </a:rPr>
              <a:t> </a:t>
            </a:r>
            <a:r>
              <a:rPr lang="en-US" i="1" dirty="0">
                <a:effectLst/>
                <a:latin typeface="Times"/>
              </a:rPr>
              <a:t>waveform for the M-type</a:t>
            </a:r>
            <a:endParaRPr lang="en-US" dirty="0">
              <a:effectLst/>
              <a:latin typeface="Times"/>
            </a:endParaRPr>
          </a:p>
          <a:p>
            <a:pPr algn="ctr"/>
            <a:r>
              <a:rPr lang="en-US" i="1" dirty="0">
                <a:effectLst/>
                <a:latin typeface="Times"/>
              </a:rPr>
              <a:t>ZCS buck-boost converter</a:t>
            </a:r>
            <a:endParaRPr lang="en-US" dirty="0"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7959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Picture 3" descr="Screen Shot 2018-01-30 at 12.0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4800600" cy="246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3867" y="381000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ZCS Boost Converter with M-Type Resonant Switch</a:t>
            </a:r>
          </a:p>
        </p:txBody>
      </p:sp>
    </p:spTree>
    <p:extLst>
      <p:ext uri="{BB962C8B-B14F-4D97-AF65-F5344CB8AC3E}">
        <p14:creationId xmlns:p14="http://schemas.microsoft.com/office/powerpoint/2010/main" val="179521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 descr="Screen Shot 2018-01-30 at 12.0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28" y="0"/>
            <a:ext cx="565321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E577EA-9A6C-644A-81C4-5DAB0EEC1F67}"/>
                  </a:ext>
                </a:extLst>
              </p14:cNvPr>
              <p14:cNvContentPartPr/>
              <p14:nvPr/>
            </p14:nvContentPartPr>
            <p14:xfrm>
              <a:off x="1744020" y="5128920"/>
              <a:ext cx="2902320" cy="626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E577EA-9A6C-644A-81C4-5DAB0EEC1F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1380" y="5065920"/>
                <a:ext cx="3027960" cy="75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11314AE-6C65-FD4B-85E0-B8DBF5F14240}"/>
              </a:ext>
            </a:extLst>
          </p:cNvPr>
          <p:cNvGrpSpPr/>
          <p:nvPr/>
        </p:nvGrpSpPr>
        <p:grpSpPr>
          <a:xfrm>
            <a:off x="2509380" y="5381640"/>
            <a:ext cx="2130120" cy="1455840"/>
            <a:chOff x="2509380" y="5381640"/>
            <a:chExt cx="2130120" cy="14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8E68F03-A06B-784F-9558-962D0BAD4DBE}"/>
                    </a:ext>
                  </a:extLst>
                </p14:cNvPr>
                <p14:cNvContentPartPr/>
                <p14:nvPr/>
              </p14:nvContentPartPr>
              <p14:xfrm>
                <a:off x="3406140" y="5452200"/>
                <a:ext cx="1233360" cy="723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8E68F03-A06B-784F-9558-962D0BAD4DB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43500" y="5389200"/>
                  <a:ext cx="1359000" cy="84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A982E26-77BE-6C43-806D-CFC3DA0ED383}"/>
                    </a:ext>
                  </a:extLst>
                </p14:cNvPr>
                <p14:cNvContentPartPr/>
                <p14:nvPr/>
              </p14:nvContentPartPr>
              <p14:xfrm>
                <a:off x="3664620" y="5381640"/>
                <a:ext cx="79920" cy="172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A982E26-77BE-6C43-806D-CFC3DA0ED3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01620" y="5318640"/>
                  <a:ext cx="20556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B6DDB21-E49B-C042-8C91-D2A438EF2622}"/>
                    </a:ext>
                  </a:extLst>
                </p14:cNvPr>
                <p14:cNvContentPartPr/>
                <p14:nvPr/>
              </p14:nvContentPartPr>
              <p14:xfrm>
                <a:off x="3048660" y="6518880"/>
                <a:ext cx="1311480" cy="122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B6DDB21-E49B-C042-8C91-D2A438EF262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986020" y="6455880"/>
                  <a:ext cx="14371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979AAC9-44C2-DA43-8A5D-AA3B19807107}"/>
                    </a:ext>
                  </a:extLst>
                </p14:cNvPr>
                <p14:cNvContentPartPr/>
                <p14:nvPr/>
              </p14:nvContentPartPr>
              <p14:xfrm>
                <a:off x="2509380" y="6322680"/>
                <a:ext cx="2098800" cy="255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979AAC9-44C2-DA43-8A5D-AA3B1980710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46740" y="6260040"/>
                  <a:ext cx="222444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8C792B3-5691-4740-8AD8-14498A2E04E7}"/>
                    </a:ext>
                  </a:extLst>
                </p14:cNvPr>
                <p14:cNvContentPartPr/>
                <p14:nvPr/>
              </p14:nvContentPartPr>
              <p14:xfrm>
                <a:off x="3408660" y="6456600"/>
                <a:ext cx="1115640" cy="380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8C792B3-5691-4740-8AD8-14498A2E04E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45660" y="6393960"/>
                  <a:ext cx="124128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FE84708-B34F-3244-AAD8-75DAF350F727}"/>
                    </a:ext>
                  </a:extLst>
                </p14:cNvPr>
                <p14:cNvContentPartPr/>
                <p14:nvPr/>
              </p14:nvContentPartPr>
              <p14:xfrm>
                <a:off x="2564100" y="5968080"/>
                <a:ext cx="198360" cy="358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FE84708-B34F-3244-AAD8-75DAF350F72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501100" y="5905440"/>
                  <a:ext cx="32400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269A828-0981-AD4F-9912-B24CD1D9F9A2}"/>
                    </a:ext>
                  </a:extLst>
                </p14:cNvPr>
                <p14:cNvContentPartPr/>
                <p14:nvPr/>
              </p14:nvContentPartPr>
              <p14:xfrm>
                <a:off x="3694860" y="5719320"/>
                <a:ext cx="217080" cy="14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269A828-0981-AD4F-9912-B24CD1D9F9A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31860" y="5656320"/>
                  <a:ext cx="3427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2483658-D865-DF4C-B83B-6965A797D625}"/>
                    </a:ext>
                  </a:extLst>
                </p14:cNvPr>
                <p14:cNvContentPartPr/>
                <p14:nvPr/>
              </p14:nvContentPartPr>
              <p14:xfrm>
                <a:off x="3711420" y="5470560"/>
                <a:ext cx="118800" cy="1255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2483658-D865-DF4C-B83B-6965A797D62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48780" y="5407920"/>
                  <a:ext cx="244440" cy="138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806430A-12B4-BA47-A50B-EAE0F633F8F0}"/>
                  </a:ext>
                </a:extLst>
              </p14:cNvPr>
              <p14:cNvContentPartPr/>
              <p14:nvPr/>
            </p14:nvContentPartPr>
            <p14:xfrm>
              <a:off x="-457740" y="13500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806430A-12B4-BA47-A50B-EAE0F633F8F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466380" y="12600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884C123B-4479-6E4E-8D09-C00CE032C530}"/>
              </a:ext>
            </a:extLst>
          </p:cNvPr>
          <p:cNvGrpSpPr/>
          <p:nvPr/>
        </p:nvGrpSpPr>
        <p:grpSpPr>
          <a:xfrm>
            <a:off x="2154780" y="5966640"/>
            <a:ext cx="1416240" cy="403560"/>
            <a:chOff x="2154780" y="5966640"/>
            <a:chExt cx="1416240" cy="40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7CBB184-2C34-F842-B2E0-14B74453D486}"/>
                    </a:ext>
                  </a:extLst>
                </p14:cNvPr>
                <p14:cNvContentPartPr/>
                <p14:nvPr/>
              </p14:nvContentPartPr>
              <p14:xfrm>
                <a:off x="2154780" y="5966640"/>
                <a:ext cx="360" cy="258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7CBB184-2C34-F842-B2E0-14B74453D48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145780" y="5957640"/>
                  <a:ext cx="180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7BC4535-5E9E-8940-877A-B4F23B17843D}"/>
                    </a:ext>
                  </a:extLst>
                </p14:cNvPr>
                <p14:cNvContentPartPr/>
                <p14:nvPr/>
              </p14:nvContentPartPr>
              <p14:xfrm>
                <a:off x="2171700" y="5997240"/>
                <a:ext cx="201960" cy="198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7BC4535-5E9E-8940-877A-B4F23B17843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63060" y="5988600"/>
                  <a:ext cx="2196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EF80930-B488-AB47-BB0B-D6AE489C152F}"/>
                    </a:ext>
                  </a:extLst>
                </p14:cNvPr>
                <p14:cNvContentPartPr/>
                <p14:nvPr/>
              </p14:nvContentPartPr>
              <p14:xfrm>
                <a:off x="2472660" y="6091200"/>
                <a:ext cx="191880" cy="93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EF80930-B488-AB47-BB0B-D6AE489C152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63660" y="6082560"/>
                  <a:ext cx="20952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3CDFC1C-4978-274D-B632-ECEF50C4C4B9}"/>
                    </a:ext>
                  </a:extLst>
                </p14:cNvPr>
                <p14:cNvContentPartPr/>
                <p14:nvPr/>
              </p14:nvContentPartPr>
              <p14:xfrm>
                <a:off x="2869740" y="6105960"/>
                <a:ext cx="74160" cy="112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3CDFC1C-4978-274D-B632-ECEF50C4C4B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61100" y="6097320"/>
                  <a:ext cx="918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53A1AC1-A58B-5A47-A9F9-3A2818A3D201}"/>
                    </a:ext>
                  </a:extLst>
                </p14:cNvPr>
                <p14:cNvContentPartPr/>
                <p14:nvPr/>
              </p14:nvContentPartPr>
              <p14:xfrm>
                <a:off x="3064140" y="6046920"/>
                <a:ext cx="72000" cy="191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53A1AC1-A58B-5A47-A9F9-3A2818A3D20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055500" y="6038280"/>
                  <a:ext cx="896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E35E3EF-95CF-0F4C-BC14-D3B56B487694}"/>
                    </a:ext>
                  </a:extLst>
                </p14:cNvPr>
                <p14:cNvContentPartPr/>
                <p14:nvPr/>
              </p14:nvContentPartPr>
              <p14:xfrm>
                <a:off x="3137220" y="6192360"/>
                <a:ext cx="44280" cy="57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E35E3EF-95CF-0F4C-BC14-D3B56B48769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28580" y="6183360"/>
                  <a:ext cx="6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0961E3E-5C84-2D46-BF06-7C66865EDB5F}"/>
                    </a:ext>
                  </a:extLst>
                </p14:cNvPr>
                <p14:cNvContentPartPr/>
                <p14:nvPr/>
              </p14:nvContentPartPr>
              <p14:xfrm>
                <a:off x="3231900" y="6209280"/>
                <a:ext cx="37440" cy="97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0961E3E-5C84-2D46-BF06-7C66865EDB5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23260" y="6200640"/>
                  <a:ext cx="550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4481838-E74A-B143-847D-8CE9886116E0}"/>
                    </a:ext>
                  </a:extLst>
                </p14:cNvPr>
                <p14:cNvContentPartPr/>
                <p14:nvPr/>
              </p14:nvContentPartPr>
              <p14:xfrm>
                <a:off x="3329460" y="6240960"/>
                <a:ext cx="41760" cy="72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4481838-E74A-B143-847D-8CE9886116E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20460" y="6232320"/>
                  <a:ext cx="594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6428DA6-055D-FD48-A78E-E851C8C9FF7F}"/>
                    </a:ext>
                  </a:extLst>
                </p14:cNvPr>
                <p14:cNvContentPartPr/>
                <p14:nvPr/>
              </p14:nvContentPartPr>
              <p14:xfrm>
                <a:off x="3459780" y="6212520"/>
                <a:ext cx="111240" cy="157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6428DA6-055D-FD48-A78E-E851C8C9FF7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450780" y="6203520"/>
                  <a:ext cx="128880" cy="17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6076C20-1E52-5147-B2FB-8415B5F6EBD2}"/>
                  </a:ext>
                </a:extLst>
              </p14:cNvPr>
              <p14:cNvContentPartPr/>
              <p14:nvPr/>
            </p14:nvContentPartPr>
            <p14:xfrm>
              <a:off x="701460" y="4779000"/>
              <a:ext cx="177480" cy="221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6076C20-1E52-5147-B2FB-8415B5F6EBD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92460" y="4770360"/>
                <a:ext cx="1951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A349295-2FA7-024A-BE68-9FDD4BC28617}"/>
                  </a:ext>
                </a:extLst>
              </p14:cNvPr>
              <p14:cNvContentPartPr/>
              <p14:nvPr/>
            </p14:nvContentPartPr>
            <p14:xfrm>
              <a:off x="722340" y="4881960"/>
              <a:ext cx="83160" cy="9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A349295-2FA7-024A-BE68-9FDD4BC2861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13700" y="4872960"/>
                <a:ext cx="10080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D891194-6663-C944-A726-1BE3F736E4CE}"/>
                  </a:ext>
                </a:extLst>
              </p14:cNvPr>
              <p14:cNvContentPartPr/>
              <p14:nvPr/>
            </p14:nvContentPartPr>
            <p14:xfrm>
              <a:off x="909180" y="4928400"/>
              <a:ext cx="87480" cy="943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D891194-6663-C944-A726-1BE3F736E4C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00180" y="4919760"/>
                <a:ext cx="10512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E997C5E-A3B9-6040-A27E-5DBECB540C1A}"/>
                  </a:ext>
                </a:extLst>
              </p14:cNvPr>
              <p14:cNvContentPartPr/>
              <p14:nvPr/>
            </p14:nvContentPartPr>
            <p14:xfrm>
              <a:off x="1090260" y="4946760"/>
              <a:ext cx="113040" cy="102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E997C5E-A3B9-6040-A27E-5DBECB540C1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81260" y="4938120"/>
                <a:ext cx="130680" cy="12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2F04247F-583A-1C48-BD96-B43791335DD0}"/>
              </a:ext>
            </a:extLst>
          </p:cNvPr>
          <p:cNvGrpSpPr/>
          <p:nvPr/>
        </p:nvGrpSpPr>
        <p:grpSpPr>
          <a:xfrm>
            <a:off x="1584900" y="4744440"/>
            <a:ext cx="2941200" cy="1013400"/>
            <a:chOff x="1584900" y="4744440"/>
            <a:chExt cx="2941200" cy="101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B7FD92F-3FBF-394A-8FB6-F6A0668A4427}"/>
                    </a:ext>
                  </a:extLst>
                </p14:cNvPr>
                <p14:cNvContentPartPr/>
                <p14:nvPr/>
              </p14:nvContentPartPr>
              <p14:xfrm>
                <a:off x="2080620" y="5440320"/>
                <a:ext cx="164160" cy="213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B7FD92F-3FBF-394A-8FB6-F6A0668A442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071980" y="5431320"/>
                  <a:ext cx="1818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F019D29-D9E4-1F40-AA4C-0FBC33CA14BE}"/>
                    </a:ext>
                  </a:extLst>
                </p14:cNvPr>
                <p14:cNvContentPartPr/>
                <p14:nvPr/>
              </p14:nvContentPartPr>
              <p14:xfrm>
                <a:off x="2331900" y="5560560"/>
                <a:ext cx="182160" cy="93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F019D29-D9E4-1F40-AA4C-0FBC33CA14B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323260" y="5551920"/>
                  <a:ext cx="19980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314E804-9115-1B40-A1EB-51238A8EF91D}"/>
                    </a:ext>
                  </a:extLst>
                </p14:cNvPr>
                <p14:cNvContentPartPr/>
                <p14:nvPr/>
              </p14:nvContentPartPr>
              <p14:xfrm>
                <a:off x="2685060" y="5558040"/>
                <a:ext cx="70920" cy="81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314E804-9115-1B40-A1EB-51238A8EF91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76420" y="5549040"/>
                  <a:ext cx="8856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FE5DE52-4E31-D742-B2D2-9B32341D4D3C}"/>
                    </a:ext>
                  </a:extLst>
                </p14:cNvPr>
                <p14:cNvContentPartPr/>
                <p14:nvPr/>
              </p14:nvContentPartPr>
              <p14:xfrm>
                <a:off x="2762820" y="5500800"/>
                <a:ext cx="95400" cy="218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FE5DE52-4E31-D742-B2D2-9B32341D4D3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753820" y="5491800"/>
                  <a:ext cx="1130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A364944-F9F0-484A-ACE1-39CB34743A49}"/>
                    </a:ext>
                  </a:extLst>
                </p14:cNvPr>
                <p14:cNvContentPartPr/>
                <p14:nvPr/>
              </p14:nvContentPartPr>
              <p14:xfrm>
                <a:off x="2889900" y="5580720"/>
                <a:ext cx="59760" cy="141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A364944-F9F0-484A-ACE1-39CB34743A4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881260" y="5572080"/>
                  <a:ext cx="77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D9B8E4-1C23-3246-A04E-65CEA79371B6}"/>
                    </a:ext>
                  </a:extLst>
                </p14:cNvPr>
                <p14:cNvContentPartPr/>
                <p14:nvPr/>
              </p14:nvContentPartPr>
              <p14:xfrm>
                <a:off x="3008340" y="5635800"/>
                <a:ext cx="107280" cy="122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D9B8E4-1C23-3246-A04E-65CEA79371B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999700" y="5627160"/>
                  <a:ext cx="1249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6DB2D83-8523-AC47-9BC0-DE3030FB70B6}"/>
                    </a:ext>
                  </a:extLst>
                </p14:cNvPr>
                <p14:cNvContentPartPr/>
                <p14:nvPr/>
              </p14:nvContentPartPr>
              <p14:xfrm>
                <a:off x="1603260" y="4744440"/>
                <a:ext cx="66240" cy="302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6DB2D83-8523-AC47-9BC0-DE3030FB70B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594620" y="4735800"/>
                  <a:ext cx="838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2FC2486-A55E-B045-A053-C5C1B401E58D}"/>
                    </a:ext>
                  </a:extLst>
                </p14:cNvPr>
                <p14:cNvContentPartPr/>
                <p14:nvPr/>
              </p14:nvContentPartPr>
              <p14:xfrm>
                <a:off x="1584900" y="4866840"/>
                <a:ext cx="224280" cy="7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2FC2486-A55E-B045-A053-C5C1B401E58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576260" y="4858200"/>
                  <a:ext cx="2419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3E7BAA9-28E8-5349-BD39-5420C8AD6DDD}"/>
                    </a:ext>
                  </a:extLst>
                </p14:cNvPr>
                <p14:cNvContentPartPr/>
                <p14:nvPr/>
              </p14:nvContentPartPr>
              <p14:xfrm>
                <a:off x="1783260" y="4804200"/>
                <a:ext cx="338760" cy="379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3E7BAA9-28E8-5349-BD39-5420C8AD6DD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774620" y="4795560"/>
                  <a:ext cx="35640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6C836BD-C503-624B-A7CF-9F6535D33204}"/>
                    </a:ext>
                  </a:extLst>
                </p14:cNvPr>
                <p14:cNvContentPartPr/>
                <p14:nvPr/>
              </p14:nvContentPartPr>
              <p14:xfrm>
                <a:off x="2127420" y="4928400"/>
                <a:ext cx="145800" cy="129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6C836BD-C503-624B-A7CF-9F6535D3320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18780" y="4919760"/>
                  <a:ext cx="1634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9883D46-8AB1-2242-B636-353C6A9A9449}"/>
                    </a:ext>
                  </a:extLst>
                </p14:cNvPr>
                <p14:cNvContentPartPr/>
                <p14:nvPr/>
              </p14:nvContentPartPr>
              <p14:xfrm>
                <a:off x="2337300" y="4876200"/>
                <a:ext cx="216360" cy="11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9883D46-8AB1-2242-B636-353C6A9A944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28300" y="4867560"/>
                  <a:ext cx="2340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E4BB2B3-2D74-444A-A847-699E62BF5679}"/>
                    </a:ext>
                  </a:extLst>
                </p14:cNvPr>
                <p14:cNvContentPartPr/>
                <p14:nvPr/>
              </p14:nvContentPartPr>
              <p14:xfrm>
                <a:off x="2465820" y="4820760"/>
                <a:ext cx="8640" cy="128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E4BB2B3-2D74-444A-A847-699E62BF567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457180" y="4812120"/>
                  <a:ext cx="2628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1201-0765-654F-A3FD-477A34D5BB76}"/>
                    </a:ext>
                  </a:extLst>
                </p14:cNvPr>
                <p14:cNvContentPartPr/>
                <p14:nvPr/>
              </p14:nvContentPartPr>
              <p14:xfrm>
                <a:off x="2779020" y="4932360"/>
                <a:ext cx="84600" cy="259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1201-0765-654F-A3FD-477A34D5BB7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770380" y="4923360"/>
                  <a:ext cx="1022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296093C-0274-684A-8BEA-23E9E5653E42}"/>
                    </a:ext>
                  </a:extLst>
                </p14:cNvPr>
                <p14:cNvContentPartPr/>
                <p14:nvPr/>
              </p14:nvContentPartPr>
              <p14:xfrm>
                <a:off x="2949300" y="5028120"/>
                <a:ext cx="54720" cy="157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296093C-0274-684A-8BEA-23E9E5653E4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940300" y="5019480"/>
                  <a:ext cx="723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6B53F35-CE11-7643-87C8-52A990939C75}"/>
                    </a:ext>
                  </a:extLst>
                </p14:cNvPr>
                <p14:cNvContentPartPr/>
                <p14:nvPr/>
              </p14:nvContentPartPr>
              <p14:xfrm>
                <a:off x="3106260" y="4941720"/>
                <a:ext cx="11160" cy="291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6B53F35-CE11-7643-87C8-52A990939C7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097260" y="4933080"/>
                  <a:ext cx="288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4AB36A8-71A3-D14F-A8C5-EDB38900EFDF}"/>
                    </a:ext>
                  </a:extLst>
                </p14:cNvPr>
                <p14:cNvContentPartPr/>
                <p14:nvPr/>
              </p14:nvContentPartPr>
              <p14:xfrm>
                <a:off x="3063420" y="5044320"/>
                <a:ext cx="92880" cy="5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4AB36A8-71A3-D14F-A8C5-EDB38900EFD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054780" y="5035680"/>
                  <a:ext cx="11052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5FEFE21-BF51-8945-A23E-BB0253D36585}"/>
                    </a:ext>
                  </a:extLst>
                </p14:cNvPr>
                <p14:cNvContentPartPr/>
                <p14:nvPr/>
              </p14:nvContentPartPr>
              <p14:xfrm>
                <a:off x="3216060" y="5070960"/>
                <a:ext cx="39240" cy="907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5FEFE21-BF51-8945-A23E-BB0253D3658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207420" y="5061960"/>
                  <a:ext cx="56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E650F6E-A734-9141-9F1D-40405758A9CF}"/>
                    </a:ext>
                  </a:extLst>
                </p14:cNvPr>
                <p14:cNvContentPartPr/>
                <p14:nvPr/>
              </p14:nvContentPartPr>
              <p14:xfrm>
                <a:off x="3337380" y="5104080"/>
                <a:ext cx="48600" cy="142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E650F6E-A734-9141-9F1D-40405758A9C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328740" y="5095440"/>
                  <a:ext cx="6624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83A86C3-2F02-CB46-899A-F174D785D260}"/>
                    </a:ext>
                  </a:extLst>
                </p14:cNvPr>
                <p14:cNvContentPartPr/>
                <p14:nvPr/>
              </p14:nvContentPartPr>
              <p14:xfrm>
                <a:off x="3474180" y="4993920"/>
                <a:ext cx="86400" cy="221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83A86C3-2F02-CB46-899A-F174D785D26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465180" y="4985280"/>
                  <a:ext cx="10404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3682B83-8BB7-954E-94CD-F50440F22F8C}"/>
                    </a:ext>
                  </a:extLst>
                </p14:cNvPr>
                <p14:cNvContentPartPr/>
                <p14:nvPr/>
              </p14:nvContentPartPr>
              <p14:xfrm>
                <a:off x="3606300" y="5162040"/>
                <a:ext cx="54000" cy="152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3682B83-8BB7-954E-94CD-F50440F22F8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597660" y="5153400"/>
                  <a:ext cx="716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A2E4FEF-109C-2C4B-8AD1-FFC726972A5C}"/>
                    </a:ext>
                  </a:extLst>
                </p14:cNvPr>
                <p14:cNvContentPartPr/>
                <p14:nvPr/>
              </p14:nvContentPartPr>
              <p14:xfrm>
                <a:off x="3697020" y="5211000"/>
                <a:ext cx="68400" cy="5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A2E4FEF-109C-2C4B-8AD1-FFC726972A5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688020" y="5202000"/>
                  <a:ext cx="860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B8737E3-B06A-F24C-9744-9749BA7EEC51}"/>
                    </a:ext>
                  </a:extLst>
                </p14:cNvPr>
                <p14:cNvContentPartPr/>
                <p14:nvPr/>
              </p14:nvContentPartPr>
              <p14:xfrm>
                <a:off x="3841020" y="5181480"/>
                <a:ext cx="64440" cy="118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B8737E3-B06A-F24C-9744-9749BA7EEC5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832380" y="5172840"/>
                  <a:ext cx="820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E4FEDDD-ED03-C74B-9B83-5DD8821B3888}"/>
                    </a:ext>
                  </a:extLst>
                </p14:cNvPr>
                <p14:cNvContentPartPr/>
                <p14:nvPr/>
              </p14:nvContentPartPr>
              <p14:xfrm>
                <a:off x="4001580" y="5087880"/>
                <a:ext cx="5400" cy="194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E4FEDDD-ED03-C74B-9B83-5DD8821B388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992940" y="5078880"/>
                  <a:ext cx="230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EAFAF4F-89D8-CF40-A950-4B9E8C49E88B}"/>
                    </a:ext>
                  </a:extLst>
                </p14:cNvPr>
                <p14:cNvContentPartPr/>
                <p14:nvPr/>
              </p14:nvContentPartPr>
              <p14:xfrm>
                <a:off x="3974220" y="5132880"/>
                <a:ext cx="75960" cy="198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EAFAF4F-89D8-CF40-A950-4B9E8C49E88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965580" y="5123880"/>
                  <a:ext cx="936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4EC8D49-E72D-4D4B-A921-88D78DCACEF8}"/>
                    </a:ext>
                  </a:extLst>
                </p14:cNvPr>
                <p14:cNvContentPartPr/>
                <p14:nvPr/>
              </p14:nvContentPartPr>
              <p14:xfrm>
                <a:off x="4048740" y="5245560"/>
                <a:ext cx="114120" cy="93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4EC8D49-E72D-4D4B-A921-88D78DCACEF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040100" y="5236560"/>
                  <a:ext cx="1317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AA7F1AB-C65D-5947-8F6A-4A46ECD641B6}"/>
                    </a:ext>
                  </a:extLst>
                </p14:cNvPr>
                <p14:cNvContentPartPr/>
                <p14:nvPr/>
              </p14:nvContentPartPr>
              <p14:xfrm>
                <a:off x="4183380" y="5123880"/>
                <a:ext cx="43200" cy="212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AA7F1AB-C65D-5947-8F6A-4A46ECD641B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174380" y="5115240"/>
                  <a:ext cx="608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986D6EE-0C1E-8B48-8CE4-A7983E797027}"/>
                    </a:ext>
                  </a:extLst>
                </p14:cNvPr>
                <p14:cNvContentPartPr/>
                <p14:nvPr/>
              </p14:nvContentPartPr>
              <p14:xfrm>
                <a:off x="4157100" y="5232240"/>
                <a:ext cx="80640" cy="2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986D6EE-0C1E-8B48-8CE4-A7983E79702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148460" y="5223600"/>
                  <a:ext cx="9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EE69372-FB18-E349-95E7-6C06DB007A45}"/>
                    </a:ext>
                  </a:extLst>
                </p14:cNvPr>
                <p14:cNvContentPartPr/>
                <p14:nvPr/>
              </p14:nvContentPartPr>
              <p14:xfrm>
                <a:off x="4318380" y="5295240"/>
                <a:ext cx="73800" cy="93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EE69372-FB18-E349-95E7-6C06DB007A4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309380" y="5286600"/>
                  <a:ext cx="914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CCEF349-76AD-9D47-A1D2-B43BA7B0B4F4}"/>
                    </a:ext>
                  </a:extLst>
                </p14:cNvPr>
                <p14:cNvContentPartPr/>
                <p14:nvPr/>
              </p14:nvContentPartPr>
              <p14:xfrm>
                <a:off x="4380300" y="5193000"/>
                <a:ext cx="145800" cy="281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CCEF349-76AD-9D47-A1D2-B43BA7B0B4F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371300" y="5184000"/>
                  <a:ext cx="163440" cy="299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3407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795" y="0"/>
            <a:ext cx="4822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9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4740FE6-B158-7340-9FA6-FE2DF35C4533}"/>
                  </a:ext>
                </a:extLst>
              </p14:cNvPr>
              <p14:cNvContentPartPr/>
              <p14:nvPr/>
            </p14:nvContentPartPr>
            <p14:xfrm>
              <a:off x="3244140" y="1128240"/>
              <a:ext cx="39960" cy="84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4740FE6-B158-7340-9FA6-FE2DF35C45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1140" y="1065600"/>
                <a:ext cx="165600" cy="2098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47105-BF68-6541-8032-59A1982C2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32" y="381000"/>
            <a:ext cx="4777769" cy="458872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51EA1D-F795-C74B-988D-9665E543D6B3}"/>
              </a:ext>
            </a:extLst>
          </p:cNvPr>
          <p:cNvSpPr/>
          <p:nvPr/>
        </p:nvSpPr>
        <p:spPr>
          <a:xfrm>
            <a:off x="1905000" y="643686"/>
            <a:ext cx="3657600" cy="108733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AC7A81-69F9-DB4F-A355-6D94BC6422CC}"/>
                  </a:ext>
                </a:extLst>
              </p14:cNvPr>
              <p14:cNvContentPartPr/>
              <p14:nvPr/>
            </p14:nvContentPartPr>
            <p14:xfrm>
              <a:off x="3128940" y="287424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AC7A81-69F9-DB4F-A355-6D94BC6422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5940" y="28116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CA59CB-72A6-EA4B-BD20-CA6D4EDC556E}"/>
                  </a:ext>
                </a:extLst>
              </p14:cNvPr>
              <p14:cNvContentPartPr/>
              <p14:nvPr/>
            </p14:nvContentPartPr>
            <p14:xfrm>
              <a:off x="3126060" y="448524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CA59CB-72A6-EA4B-BD20-CA6D4EDC55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3060" y="442260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7D48FB5-B88F-C552-6E0E-AF7587AC813A}"/>
              </a:ext>
            </a:extLst>
          </p:cNvPr>
          <p:cNvSpPr/>
          <p:nvPr/>
        </p:nvSpPr>
        <p:spPr>
          <a:xfrm>
            <a:off x="1832264" y="1692920"/>
            <a:ext cx="3803072" cy="310768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drawing of a mathematical equation&#10;&#10;Description automatically generated">
            <a:extLst>
              <a:ext uri="{FF2B5EF4-FFF2-40B4-BE49-F238E27FC236}">
                <a16:creationId xmlns:a16="http://schemas.microsoft.com/office/drawing/2014/main" id="{1A023F60-919E-D0FA-CEC8-3652980C5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43686"/>
            <a:ext cx="2362200" cy="1327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448CF4-890E-1213-339E-B8AEB7D42C41}"/>
              </a:ext>
            </a:extLst>
          </p:cNvPr>
          <p:cNvSpPr txBox="1"/>
          <p:nvPr/>
        </p:nvSpPr>
        <p:spPr>
          <a:xfrm>
            <a:off x="6836130" y="325582"/>
            <a:ext cx="1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 I</a:t>
            </a:r>
          </a:p>
        </p:txBody>
      </p:sp>
    </p:spTree>
    <p:extLst>
      <p:ext uri="{BB962C8B-B14F-4D97-AF65-F5344CB8AC3E}">
        <p14:creationId xmlns:p14="http://schemas.microsoft.com/office/powerpoint/2010/main" val="144234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660" y="0"/>
            <a:ext cx="475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089D01-EF64-44F7-959E-126D69DE852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100137"/>
            <a:ext cx="57531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174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742</Words>
  <Application>Microsoft Macintosh PowerPoint</Application>
  <PresentationFormat>On-screen Show (4:3)</PresentationFormat>
  <Paragraphs>132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Cambria Math</vt:lpstr>
      <vt:lpstr>Helvetica</vt:lpstr>
      <vt:lpstr>Times</vt:lpstr>
      <vt:lpstr>Times New Roman</vt:lpstr>
      <vt:lpstr>Times New Roman Bold</vt:lpstr>
      <vt:lpstr>Default Design</vt:lpstr>
      <vt:lpstr>EEL 646 POWER ELECTRONICS II   Zero-Current Swithcing: The Boost and  Buck-Boost Converters 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Univ. of Central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s107</dc:creator>
  <cp:lastModifiedBy>Issa Batarseh</cp:lastModifiedBy>
  <cp:revision>229</cp:revision>
  <dcterms:created xsi:type="dcterms:W3CDTF">2003-04-07T19:14:00Z</dcterms:created>
  <dcterms:modified xsi:type="dcterms:W3CDTF">2024-01-18T16:29:17Z</dcterms:modified>
</cp:coreProperties>
</file>