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6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88" r:id="rId2"/>
    <p:sldId id="390" r:id="rId3"/>
    <p:sldId id="427" r:id="rId4"/>
    <p:sldId id="428" r:id="rId5"/>
    <p:sldId id="265" r:id="rId6"/>
    <p:sldId id="387" r:id="rId7"/>
    <p:sldId id="395" r:id="rId8"/>
    <p:sldId id="394" r:id="rId9"/>
    <p:sldId id="396" r:id="rId10"/>
    <p:sldId id="399" r:id="rId11"/>
    <p:sldId id="432" r:id="rId12"/>
    <p:sldId id="434" r:id="rId13"/>
    <p:sldId id="418" r:id="rId14"/>
    <p:sldId id="398" r:id="rId15"/>
    <p:sldId id="439" r:id="rId16"/>
    <p:sldId id="420" r:id="rId17"/>
    <p:sldId id="397" r:id="rId18"/>
    <p:sldId id="400" r:id="rId19"/>
    <p:sldId id="401" r:id="rId20"/>
    <p:sldId id="402" r:id="rId21"/>
    <p:sldId id="422" r:id="rId22"/>
    <p:sldId id="421" r:id="rId23"/>
    <p:sldId id="403" r:id="rId24"/>
    <p:sldId id="404" r:id="rId25"/>
    <p:sldId id="423" r:id="rId26"/>
    <p:sldId id="415" r:id="rId27"/>
    <p:sldId id="441" r:id="rId28"/>
    <p:sldId id="417" r:id="rId29"/>
    <p:sldId id="425" r:id="rId30"/>
    <p:sldId id="405" r:id="rId31"/>
    <p:sldId id="406" r:id="rId32"/>
    <p:sldId id="426" r:id="rId33"/>
    <p:sldId id="407" r:id="rId34"/>
    <p:sldId id="408" r:id="rId35"/>
    <p:sldId id="409" r:id="rId36"/>
    <p:sldId id="410" r:id="rId37"/>
    <p:sldId id="413" r:id="rId38"/>
    <p:sldId id="411" r:id="rId39"/>
    <p:sldId id="373" r:id="rId40"/>
    <p:sldId id="379" r:id="rId41"/>
    <p:sldId id="383" r:id="rId42"/>
    <p:sldId id="384" r:id="rId43"/>
    <p:sldId id="391" r:id="rId44"/>
    <p:sldId id="385" r:id="rId45"/>
    <p:sldId id="393" r:id="rId46"/>
    <p:sldId id="386" r:id="rId47"/>
    <p:sldId id="412" r:id="rId48"/>
    <p:sldId id="414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BC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0" autoAdjust="0"/>
    <p:restoredTop sz="95918" autoAdjust="0"/>
  </p:normalViewPr>
  <p:slideViewPr>
    <p:cSldViewPr>
      <p:cViewPr varScale="1">
        <p:scale>
          <a:sx n="123" d="100"/>
          <a:sy n="123" d="100"/>
        </p:scale>
        <p:origin x="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49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/>
            </a:lvl1pPr>
          </a:lstStyle>
          <a:p>
            <a:fld id="{B580E015-9D99-420C-A960-FF16AB3B53D5}" type="datetime1">
              <a:rPr lang="en-US" smtClean="0"/>
              <a:pPr/>
              <a:t>1/15/24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/>
            </a:lvl1pPr>
          </a:lstStyle>
          <a:p>
            <a:fld id="{BFB78087-625E-46DF-906F-6D4A931B48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11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1:25:12.3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24575,'-8'0'0,"1"0"0,0 0 0,-1 0 0,1 0 0,2 3 0,-1-2 0,5 5 0,-5-5 0,1 5 0,-2-5 0,-1 6 0,1-3 0,-5 4 0,4-4 0,-4 3 0,0-3 0,4 4 0,-3 0 0,3-4 0,4 2 0,1-2 0,3 3 0,0 0 0,0-1 0,3-2 0,2 3 0,2-3 0,0 0 0,1 2 0,-1-5 0,1 3 0,-1-1 0,5 1 0,-4 1 0,4-2 0,-5 1 0,0-4 0,1 4 0,-1-1 0,1-2 0,-1 2 0,1 0 0,-1-2 0,1 3 0,-1-4 0,0 0 0,1 0 0,-1 0 0,1 0 0,-1 0 0,1 0 0,-1 0 0,0 0 0,1 0 0,-1 0 0,1 0 0,-4-3 0,-1-1 0,-3-3 0,0-5 0,0 4 0,0-8 0,0 8 0,0-8 0,0 8 0,0-4 0,0 5 0,0-1 0,-4 4 0,0 1 0,-3 3 0,3-3 0,-2 2 0,2-5 0,-3 5 0,3-6 0,-3 6 0,4-2 0,-4 3 0,0 0 0,-1 0 0,1 0 0,-5 0 0,4 0 0,-4 0 0,5 0 0,-1 0 0,1 0 0,2 0 0,2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29.967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1 0 24575,'47'0'0,"1"0"0,-1 0 0,-13 0 0,-1 0 0,-12 8 0,1-2 0,0 11 0,0-8 0,-10 3 0,4-4 0,-4 0 0,4 0 0,-3 0 0,2 4 0,-6-4 0,11 0 0,-10-1 0,10 1 0,-8 1 0,5 3 0,-1-4 0,1 0 0,-1 0 0,-4 0 0,4 0 0,-4 0 0,5 0 0,-1 1 0,-3-1 0,2 0 0,-6-1 0,2-2 0,-3 1 0,-1-5 0,0 9 0,1-6 0,-1 7 0,0-4 0,1 0 0,-1 1 0,0-1 0,1 5 0,0-4 0,0 4 0,-1-5 0,0 1 0,1-1 0,-1 0 0,5 1 0,-4 0 0,4 0 0,-5-1 0,1-3 0,-1 3 0,0-3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34.315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0 271 24575,'0'-24'0,"0"1"0,0 14 0,0-2 0,0 1 0,0 2 0,3-3 0,2 1 0,2 1 0,0-1 0,1-2 0,0 3 0,0-6 0,-1 6 0,1-2 0,0 3 0,-1 4 0,0-3 0,0 3 0,0-3 0,1 0 0,-1-1 0,1 0 0,-1 1 0,0-1 0,1 1 0,-1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36.664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183 245 24575,'-12'-29'0,"1"4"0,3 13 0,0 4 0,1-4 0,-1 5 0,0-1 0,1 1 0,-1-1 0,1 1 0,3-1 0,-3 0 0,3 1 0,-4-1 0,4 1 0,-3-1 0,3 1 0,-4-1 0,1 1 0,-1-1 0,1 1 0,-1-1 0,1 0 0,2 1 0,-1-1 0,2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41.169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1 13 24575,'24'0'0,"-3"0"0,-5 0 0,-2 0 0,7 0 0,-9 0 0,4 3 0,-4-2 0,4 7 0,-3-8 0,2 8 0,-6-7 0,6 2 0,-2 1 0,-1-3 0,4 6 0,-4-6 0,1 3 0,-2-1 0,-4-2 0,4 2 0,0 0 0,1-2 0,-2 2 0,1-3 0,-2 0 0,2 0 0,0 0 0,-3 0 0,3 0 0,-1 0 0,-2 0 0,2 0 0,1 0 0,-3 0 0,3 0 0,0 0 0,-3 0 0,2 0 0,1 0 0,-3 0 0,2 0 0,0 0 0,-2 0 0,2 0 0,1 0 0,-2 0 0,1 0 0,1 0 0,-3 0 0,3 0 0,-1-3 0,-2 2 0,2-2 0,-2-5 0,-1 6 0,4-5 0,-3 7 0,2 0 0,1 0 0,-2 0 0,2 0 0,-3-7 0,0 5 0,2-5 0,-2 7 0,2-3 0,-6-7 0,-1-5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42.888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6:19.66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20 24575,'0'7'0,"0"3"0,0-1 0,0 2 0,0-4 0,0 0 0,0 0 0,0 0 0,0 0 0,3 0 0,2 1 0,-1-1 0,2-3 0,-2 3 0,4-3 0,-4 3 0,3-2 0,-3-2 0,3-3 0,0 0 0,0 0 0,0 0 0,0 0 0,0 0 0,-3-3 0,-1-1 0,-3-4 0,0 1 0,0-1 0,4 4 0,-3-2 0,2 2 0,-3-3 0,0 1 0,0-1 0,0-1 0,0 1 0,0-1 0,0 1 0,0-1 0,0 1 0,0-1 0,0 0 0,-4 1 0,4 0 0,-7 2 0,6 5 0,-8 1 0,7 5 0,-5-2 0,4 0 0,-1 2 0,0-5 0,1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6:22.43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44 0 24575,'-7'7'0,"0"4"0,-1-3 0,1 6 0,3-6 0,-3 2 0,6-3 0,-2 0 0,3 0 0,0 0 0,0 1 0,0-1 0,0 0 0,0 1 0,3-4 0,1-1 0,4-3 0,-2 0 0,1 0 0,1 0 0,-1 0 0,0 0 0,0 0 0,1 0 0,-1 0 0,0 0 0,1 0 0,-5-3 0,4-1 0,-3-4 0,3 1 0,-2-1 0,1 1 0,-2-1 0,0 1 0,3 2 0,-6-1 0,2 2 0,-6 0 0,-1 1 0,-7 3 0,3 0 0,-3 0 0,4 0 0,-1 0 0,1 0 0,0 0 0,3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6:25.95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44 33 24575,'-7'0'0,"0"0"0,0 0 0,-1 0 0,1 0 0,3 3 0,0 1 0,4 3 0,0-1 0,0 2 0,0-2 0,0 2 0,0-1 0,0 0 0,4-3 0,0-1 0,0 0 0,2-2 0,-2 2 0,4-3 0,-1 0 0,1 0 0,-1 3 0,0-2 0,1 2 0,-1-3 0,1 0 0,-1 0 0,1 4 0,-1-3 0,1 2 0,-1-3 0,0 0 0,1 0 0,-1 0 0,1 0 0,-1 0 0,0 0 0,1 0 0,-1 0 0,0 0 0,0 0 0,0 0 0,0 0 0,-3-3 0,-1-1 0,-3-3 0,0-1 0,0 1 0,0-1 0,0 1 0,0-1 0,0 1 0,0 0 0,-3 0 0,-1 3 0,0-2 0,-19-8 0,15 7 0,-16-6 0,16 13 0,1 0 0,0 0 0,0 0 0,-1 0 0,1 0 0,-5 0 0,3 0 0,-2 0 0,-1 0 0,4 0 0,-4 0 0,5 0 0,3 0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6:46.20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61 1 24575,'0'11'0,"0"12"0,0-7 0,0 15 0,-9-12 0,3 22 0,-7-10 0,8 6 0,-3-16 0,7-4 0,-6-5 0,7 3 0,-4-6 0,1 2 0,2-3 0,-2-1 0,3 1 0,0-1 0,0 1 0,0-1 0,3-3 0,0-1 0,4-3 0,0 0 0,0 0 0,0 0 0,0 0 0,0 0 0,0 0 0,0 0 0,0 0 0,0 0 0,-3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6:49.14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 0 24575,'0'7'0,"0"4"0,0-2 0,0 6 0,0-6 0,0 2 0,0 1 0,0-4 0,0 8 0,0-8 0,0 4 0,0-1 0,0-3 0,0 4 0,0-5 0,0 1 0,0-1 0,0 1 0,0-1 0,0 0 0,0 1 0,0-1 0,0 0 0,-3 0 0,2 1 0,-2-1 0,3 0 0,3-3 0,0-1 0,4-3 0,0 0 0,0 0 0,1 0 0,-1 0 0,0 0 0,0 0 0,0 0 0,0 0 0,0 0 0,0 0 0,0 0 0,0 0 0,0 0 0,0 0 0,1 0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48:24.320"/>
    </inkml:context>
    <inkml:brush xml:id="br0">
      <inkml:brushProperty name="width" value="0.35" units="cm"/>
      <inkml:brushProperty name="height" value="0.35" units="cm"/>
      <inkml:brushProperty name="color" value="#FDFAF6"/>
    </inkml:brush>
  </inkml:definitions>
  <inkml:trace contextRef="#ctx0" brushRef="#br0">1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6:50.59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48:47.175"/>
    </inkml:context>
    <inkml:brush xml:id="br0">
      <inkml:brushProperty name="width" value="0.35" units="cm"/>
      <inkml:brushProperty name="height" value="0.35" units="cm"/>
      <inkml:brushProperty name="color" value="#FDFAF6"/>
    </inkml:brush>
  </inkml:definitions>
  <inkml:trace contextRef="#ctx0" brushRef="#br0">0 57 24575,'28'-11'0,"-5"2"0,-9 6 0,-4 2 0,-3-5 0,2 5 0,-1-2 0,5 3 0,-3 0 0,1-3 0,-2 2 0,10-6 0,-9 3 0,9-1 0,-9 2 0,-3 3 0,6 0 0,-3 0 0,4 0 0,-4 0 0,3 0 0,-5 0 0,1 0 0,4 0 0,-4 0 0,3 0 0,4 0 0,-7 0 0,7 0 0,-9 0 0,2 0 0,2 0 0,-1 0 0,3 0 0,-5 0 0,2 0 0,2 0 0,-3 0 0,3 0 0,7 0 0,-9 0 0,9 0 0,-16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48:52.007"/>
    </inkml:context>
    <inkml:brush xml:id="br0">
      <inkml:brushProperty name="width" value="0.35" units="cm"/>
      <inkml:brushProperty name="height" value="0.35" units="cm"/>
      <inkml:brushProperty name="color" value="#FDFAF6"/>
    </inkml:brush>
  </inkml:definitions>
  <inkml:trace contextRef="#ctx0" brushRef="#br0">330 529 24575,'26'-7'0,"5"1"0,-19 3 0,4 2 0,-3-2 0,-5 3 0,1-3 0,4-1 0,-5 0 0,5 1 0,-6 3 0,3 0 0,0 0 0,1 0 0,2 0 0,-6-3 0,3 2 0,3-2 0,-5 3 0,5-3 0,-6-1 0,-1-6 0,-2 3 0,-1-12 0,-3 10 0,0-10 0,0 2 0,0 2 0,0-11 0,-4 5 0,-5-6 0,-5 0 0,-17-16 0,11 18 0,-16-39 0,21 43 0,-4-18 0,-5 14 0,13 15 0,-10-12 0,11 12 0,-1 3 0,1 0 0,-3 4 0,2 0 0,0 2 0,-1-2 0,4 3 0,-5 6 0,5-2 0,-2 3 0,1 2 0,-2-4 0,-3 8 0,4-6 0,-9 4 0,1 1 0,-1-3 0,4 3 0,-1-1 0,7-3 0,-10 7 0,11-7 0,-5 5 0,3-3 0,-1 1 0,1 1 0,3-4 0,-3 5 0,3-6 0,-3 6 0,6-6 0,-2 6 0,5-5 0,-5 5 0,2-6 0,0 3 0,1 0 0,0 0 0,2 1 0,-2-2 0,3 1 0,3 1 0,1-1 0,3 0 0,3-6 0,-3-1 0,26 3 0,-17-5 0,18 8 0,-21-8 0,7 10 0,-8-9 0,13 10 0,-13-11 0,4 3 0,-6-4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48:56.415"/>
    </inkml:context>
    <inkml:brush xml:id="br0">
      <inkml:brushProperty name="width" value="0.35" units="cm"/>
      <inkml:brushProperty name="height" value="0.35" units="cm"/>
      <inkml:brushProperty name="color" value="#FDFAF6"/>
    </inkml:brush>
  </inkml:definitions>
  <inkml:trace contextRef="#ctx0" brushRef="#br0">117 777 24575,'-8'-31'0,"2"10"0,3 5 0,2 0 0,-2 7 0,3-10 0,0 8 0,0-3 0,0-5 0,0 4 0,0-5 0,0 6 0,0-17 0,0 16 0,0-21 0,0 24 0,0-14 0,0 11 0,0-1 0,0-3 0,0 7 0,0-14 0,0 14 0,0-13 0,0 13 0,0-5 0,0 4 0,0 5 0,0-1 0,0-10 0,0 9 0,0-9 0,0 9 0,0 2 0,-3-8 0,-4 11 0,0-7 0,0 8 0,1-3 0,2-6 0,-6 2 0,5-3 0,-1 1 0,3 6 0,-4-6 0,-3 2 0,2 0 0,5-1 0,4 4 0,2-2 0,-6 0 0,2 2 0,-5-2 0,2 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27:20.6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154 0 24575,'-21'17'0,"-3"2"0,18-11 0,-5 4 0,3-5 0,1 1 0,2-1 0,-1 0 0,2 1 0,-1-1 0,-1 1 0,2-1 0,0 4 0,-3-3 0,3 3 0,0-4 0,-3 5 0,2-4 0,1 4 0,-3-5 0,6 1 0,-2 2 0,3-2 0,0 3 0,0-1 0,0-2 0,0 7 0,0-2 0,0 3 0,0 0 0,0 1 0,0-1 0,0-3 0,0-2 0,0-3 0,0 2 0,0-2 0,0 3 0,3-1 0,1-2 0,4 3 0,-1-4 0,0 0 0,1 1 0,-1-1 0,1-3 0,-1 3 0,3-6 0,-2 2 0,2-3 0,0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46:40.8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1145 58 24575,'-30'0'0,"-2"0"0,9 0 0,-4 0 0,-5 0 0,3 0 0,-9 0 0,9 0 0,-9 0 0,4 0 0,-5 0 0,-1 0 0,-5 0 0,4 0 0,-11 0 0,11 0 0,-5 0 0,12 0 0,-4 0 0,4 0 0,0 0 0,2-8 0,-1 6 0,4-6 0,-3 8 0,9 0 0,-3 0 0,4 0 0,-1 0 0,2 0 0,0-4 0,3 3 0,-3-4 0,4 2 0,1 2 0,3-3 0,2 1 0,3 2 0,0-2 0,1-3 0,-1-2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09:46.273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466 281 24575,'0'-28'0,"0"2"0,0 10 0,0-1 0,0 4 0,0-2 0,0 6 0,0-6 0,0 6 0,0-2 0,0-1 0,0 3 0,0-2 0,0-1 0,0 4 0,0-4 0,0 1 0,0 2 0,0-2 0,0 3 0,0-3 0,0 3 0,0 32 0,0-12 0,0 28 0,0-12 0,0-8 0,0 8 0,0-11 0,0-5 0,0 0 0,0-5 0,0 4 0,0-3 0,-4 3 0,-4-7 0,0 3 0,-8-3 0,3 0 0,-8 4 0,3-7 0,-3 7 0,5-7 0,-1 6 0,0-6 0,1 6 0,-1-6 0,5 3 0,0-4 0,1 3 0,2-2 0,-3 3 0,1-4 0,2 0 0,-2 0 0,-1 0 0,4 0 0,-4 0 0,5 0 0,-8 0 0,5 0 0,-5 0 0,8 0 0,-1 0 0,-3 0 0,2 0 0,-2 0 0,-1 0 0,3 0 0,-2 0 0,3 0 0,-2 0 0,5-10 0,-2 5 0,7-9 0,4 3 0,-1 3 0,5 0 0,-1 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09:54.805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0 1 24575,'29'20'0,"-1"-4"0,-20-4 0,8-4 0,-8 0 0,4-1 0,-1-3 0,-2 0 0,2-4 0,1 0 0,-4 3 0,3-2 0,1 2 0,-4-3 0,4 0 0,-1 4 0,-2-3 0,6 2 0,-6 1 0,2-3 0,-4 2 0,4-3 0,-2 3 0,1-2 0,-3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09:56.840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0:06.674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171 1 24575,'0'33'0,"0"4"0,0-23 0,0 5 0,0-12 0,0 1 0,0 2 0,-11-5 0,9 4 0,-12-8 0,7 6 0,-2-7 0,-2 7 0,4-3 0,-1 0 0,1 3 0,-4-6 0,3 2 0,-3-3 0,-3-14 0,5 8 0,-3-12 0,6 10 0,1 1 0,-2-1 0,3 1 0,-3-1 0,6-2 0,14 30 0,-5-17 0,16 30 0,-16-25 0,3 3 0,-7-4 0,2-3 0,-5 9 0,3-7 0,-4 7 0,3 2 0,-2-2 0,6 3 0,-6 4 0,6-10 0,-7 10 0,4-12 0,-1 4 0,-2-5 0,2 4 0,-3-3 0,3 2 0,-2 1 0,5-3 0,-1 7 0,-1 2 0,3 0 0,-2 4 0,3-4 0,0-1 0,-3-3 0,2-2 0,-6-3 0,2-1 0,-20-6 0,6-3 0,-11-6 0,10-4 0,4 7 0,0-6 0,1 7 0,-1 0 0,1-6 0,3 6 0,1-10 0,3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4:54.106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1178 844 24575,'-41'0'0,"15"0"0,-16 0 0,25 0 0,-20 0 0,9 0 0,-1 0 0,-3 0 0,9 0 0,-8 4 0,12 1 0,-8 4 0,6-1 0,3 1 0,-8 0 0,8-5 0,-8 8 0,8-6 0,-8 7 0,9-1 0,-9-2 0,12 1 0,-6-2 0,7-1 0,-4 0 0,5 0 0,0 0 0,5-4 0,-1 2 0,1-1 0,3 5 0,1-2 0,3 3 0,0 8 0,0-4 0,0 9 0,0-7 0,0-1 0,0 0 0,0 6 0,0-5 0,0 4 0,0-4 0,3-5 0,1 4 0,1-8 0,2 4 0,-3-5 0,3 1 0,1-1 0,-1 0 0,0 1 0,5-4 0,0-1 0,9-3 0,-3 0 0,8 0 0,-4 0 0,5 0 0,0 0 0,1 0 0,-1 0 0,0-4 0,0-1 0,0-4 0,0-4 0,0 3 0,0-3 0,0 3 0,-5 2 0,4-5 0,-3 3 0,4-7 0,0 7 0,-5-7 0,4 7 0,-8-6 0,3 7 0,-9-3 0,4 4 0,-8 0 0,4 0 0,-5 1 0,0-1 0,5-3 0,-4 2 0,4-6 0,-4 2 0,4-4 0,-3 1 0,7-5 0,-3 3 0,5-8 0,-1 8 0,1-8 0,-5 8 0,3-3 0,-7 4 0,3 5 0,-5 0 0,1 5 0,-1 3 0,-3-6 0,0 2 0,-4-7 0,0-1 0,-4 0 0,-5-6 0,-10-1 0,0-5 0,-11-7 0,10 6 0,-9-6 0,3 1 0,-3 3 0,-2-5 0,6 8 0,-3-2 0,3 2 0,-3 3 0,-2-3 0,8 9 0,-5-4 0,9 6 0,-8-1 0,8 5 0,-3-3 0,8 7 0,-2-7 0,2 7 0,1-2 0,0-1 0,0 3 0,3-3 0,-2 4 0,3 1 0,0-1 0,1 1 0,-5-1 0,4 0 0,-4 0 0,5 1 0,-5 3 0,0-3 0,-5 2 0,4 0 0,-7-3 0,6 7 0,-12-3 0,4 4 0,-5 0 0,0 0 0,-6 0 0,4 0 0,-9 0 0,10 0 0,0 0 0,2 0 0,12 0 0,-6 0 0,7 0 0,-3 4 0,-1 1 0,1 7 0,-6 1 0,4 4 0,-4 5 0,6-5 0,-2 4 0,1 1 0,4-9 0,-4 12 0,9-15 0,-5 15 0,1-12 0,2 13 0,-7 2 0,6 6 0,-7 5 0,7 0 0,-8 1 0,8-6 0,-7 4 0,7-10 0,-2 0 0,4-2 0,0-9 0,0 9 0,5-3 0,0-1 0,0 4 0,3-4 0,-3 11 0,4-5 0,0 10 0,0-4 0,0 0 0,0 4 0,0-10 0,4 5 0,5-6 0,0-5 0,7-1 0,2-3 0,0-5 0,8 0 0,-4-5 0,10-3 0,8-1 0,1-4 0,5 0 0,14-5 0,-3-12 0,22-14 0,-15-10 0,-8 5 0,0-7 0,-7 9 0,2-6 0,-2 2 0,-12 7 0,-2 0 0,-11 7 0,-2 2 0,-5 5 0,-5 1 0,0 3 0,-4 2 0,-4 3 0,2 1 0,-5-4 0,2 0 0,-3-1 0,0-3 0,0 7 0,0-8 0,0 4 0,0-5 0,0 5 0,0-4 0,0 3 0,-3 1 0,2 0 0,-2 1 0,-1 5 0,0-8 0,0 9 0,-3-6 0,3 1 0,-4-3 0,-4-7 0,2 2 0,-7-8 0,7-2 0,-4-6 0,0-6 0,3-5 0,-4 4 0,5-11 0,4 16 0,1-2 0,5 10 0,0 6 0,0 5 0,0 5 0,0 5 0,-10 28 0,-2 0 0,-10 33 0,-3-1 0,-2 3 0,-14 21-492,8-13 0,-1-1 125,-21 10 367,5 1-74,3-14 74,-6 4 0,12-13 0,-5-4 0,4 0 0,16-22 0,-2 4 983,12-13-621,-1-3-282,0 2-80,5-2 0,-4 4 0,3-1 0,0 1 0,-3 4 0,6-4 0,-2 1 0,4-3 0,3-7 0,-2 4 0,6-5 0,-2 1 0,17-1 0,-4-3 0,9-1 0,-3-3 0,-8 0 0,7 0 0,-6-3 0,6 2 0,-6-6 0,2 3 0,1-4 0,0 0 0,9-1 0,2-3 0,9-3 0,-2-9 0,8 4 0,-2-10 0,4 9 0,-5-4 0,-2 11 0,-11 1 0,-4 0 0,-7 8 0,-3-6 0,-1 10 0,-2-8 0,-2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0:10.795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69 519 24575,'0'-26'0,"0"0"0,0 18 0,0-8 0,0 4 0,0-1 0,0-3 0,0 4 0,0-1 0,0 2 0,0 3 0,0-3 0,0 3 0,0-2 0,0 0 0,0 2 0,-7-7 0,5 3 0,-6-1 0,4-7 0,3 10 0,-7-15 0,7 16 0,-7-12 0,7 13 0,-6-8 0,6 8 0,-3-3 0,4 0 0,0 3 0,0-6 0,0 1 0,0-3 0,-7 3 0,5-3 0,-5 7 0,7-6 0,0 6 0,0-2 0,0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0:12.772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1 383 24575,'0'-38'0,"0"1"0,0 5 0,0 3 0,0-4 0,0 6 0,0 0 0,0 5 0,0-4 0,0 8 0,0-3 0,0 4 0,0 0 0,0 5 0,0 0 0,0 5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0:56.272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1551 0 24575,'-46'0'0,"-20"0"0,7 0 0,-10 0 0,1 0 0,31 0 0,-12 0 0,5 0 0,-5 0 0,2 0 0,9 0 0,4 0 0,-5 0 0,5 0 0,-4 0 0,14 0 0,-8 0 0,10 0 0,-5 0 0,4 0 0,2 0 0,4 0 0,1 0 0,-1 0 0,1 4 0,3-3 0,1 3 0,5-4 0,-4 3 0,3-2 0,0 8 0,5-1 0,3 3 0,0 8 0,8-1 0,8 16 0,21 3 0,9 8 0,12 0 0,14 4 0,10 0 0,-30-24 0,4-2 0,6 2 0,1-3 0,5-2 0,1-3-492,9-1 0,2-3 333,-1-1 1,1-2-334,5-2 0,1-1 0,-1 2 0,0-2 173,-5-2 1,0-2-174,-6 1 0,-1-1 378,-4-2 1,-4-2-240,28 1 353,-39 0 0,-1 0 0,21 0 0,12-5 0,-16-1 983,-16-9-948,-3 3 948,-15 2 0,3 2 0,-17 3 0,4 0-463,-9-3-520,1 4 0,-7 0 0,-4-3 0,1 6 0,-1-6 0,4 6 0,-6-5 0,5 2 0,-6-4 0,4 1 0,-1 0 0,-3-1 0,-1-2 0,-3-2 0,0-4 0,-12-1 0,-17-13 0,-1 9 0,-22-16 0,10 11 0,-11-1 0,-1-4 0,1 9 0,-7-5 0,5 10 0,-6-4 0,8 9 0,6-3 0,-5 9 0,5-3 0,0 3 0,-5 0 0,11 2 0,-5 0 0,7 3 0,0-4 0,-1 5 0,1 0 0,-1 0 0,1 0 0,-1 0 0,-5 0 0,-3 5 0,-19 1 0,16 5 0,-15 0 0,18-1 0,-5 6 0,0-5 0,6 4 0,1-4 0,6-2 0,6 1 0,2-1 0,5 0 0,8 0 0,-1-1 0,11-4 0,-2 0 0,3-4 0,4 9 0,1 0 0,15 6 0,26 15 0,7-6 0,27 12 0,-10-9 0,22-9-857,13 0 857,-44-11 0,1-1 0,8 1 0,-1 0 0,23 0 0,-30-3 0,0-2 0,19-2 0,13 0 0,-16 0 0,-22 0 0,-9 0 0,-12-4 857,-9 3-857,-1-6 0,-10 6 0,0-3 0,-41 4 0,-3 0 0,-48 6 0,-1 1 0,-11 11 0,14-2 0,-3 2 0,22-4 0,-2 2-492,-24 4 0,0 0 366,30-6 0,4-1 126,-1 0 0,0 1 0,4-1 0,2 0-426,-31 6 426,22-3 0,2 0 0,1-2 0,3 2 0,0 0 0,-4-4 0,-26 11 0,20-11 0,-10 10 0,19-10 983,-12 5-757,18-7 227,-10 1-453,18 3 0,-11-2 0,11 2 0,1-4 0,2 0 0,10-1 0,-5 0 0,6 0 0,0-4 0,4 3 0,2-7 0,4 6 0,5-6 0,0 3 0,5-4 0,-1 3 0,31 1 0,5 4 0,35-3 0,-8-1 0,12 1 0,-12-3 0,12 3 0,-12-5 0,-1 0 0,-14 0 0,-8 0 0,-13 0 0,-3 0 0,-9 0 0,1 0 0,-4-18 0,-1 10 0,-11-23 0,-1 17 0,-9-7 0,1 0 0,4 3 0,-3-3 0,7 8 0,-3-2 0,4 6 0,0-2 0,1 3 0,-5 0 0,0 0 0,-10-1 0,5 1 0,-9-1 0,-2 4 0,-1-3 0,-3 3 0,4 0 0,6-3 0,1 4 0,4-1 0,4 1 0,2 4 0,4 0 0,-4 0 0,-1 0 0,0 0 0,-3 0 0,2 0 0,1 0 0,-4 0 0,8 0 0,-4 0 0,5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1:00.821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6698 410 24575,'-66'0'0,"-15"0"0,24 0 0,-27 0 0,-3 0-984,-1 0 932,-6 0 52,-1 0 0,-1 0 0,0 0 0,2 0 0,8 0 0,0 0 0,0 0 0,14 0 0,-10 0 0,-7 0 0,14 0 0,-25 0 0,29 0 0,-24 0 0,22 0 0,-26 0 0,25 0 339,1 0-339,0 0 0,24 0 172,-18 0-172,12 0 0,-12 0 0,12 0 0,-6 0 0,8 0 525,6 0-525,-5 0 0,5 0 0,0 0 0,-5 0 0,5 0 0,0 0 0,-5 0 0,5 0 0,-7 0 0,1 0 0,0 0 0,-8 0 0,13 0 0,-11 0 0,18 0 0,-5-9 0,7 7 0,5-11 0,1 12 0,11-7 0,-4 3 0,12-3 0,-2 0 0,8 3 0,1 2 0,42 0 0,2 2 0,57-2 0,-14 3-492,-29 0 0,0 0-492,46 0 492,-45 0 0,0 0 0,0 0 0,1 0 0,-1 0 0,0 0 0,5 0 0,0 0 0,-4 0 0,0 0 192,8-6 0,1-1 300,-4 6 0,0-1 0,4-4 0,1 0 0,-5 5 0,-1 2 0,1-1 0,-2 0 0,-4 0 0,0 0 0,1 0 0,-1 0-113,1 0 0,-1 0 113,44 0 0,-2 0 0,-23 0 0,11 0 0,-18-5 0,12-2 983,-7-4 0,-7 0 0,-2-1 0,-13-2 0,-2 2 0,-15-1 0,1 3-150,-17 2-833,2 3 0,-9-1 0,1 5 0,-1-6 0,-28-4 0,6 1 0,-36-7 0,-22 2 0,-2 3 0,-19-5 0,10 5 0,-3 5-503,-1-3 503,-6 8 0,-1-9 0,-1 9 0,44-1 0,0 1 0,-5 1 0,0 2 0,3-1 0,1 0 0,-1 0 0,3 0 0,-29 0 0,-2-6 0,10 5 0,-6-10 0,2 10 0,7-9 0,7 8 0,-5-8 0,12 9 0,-5-4 0,-8-1 503,17 5-503,-15-4 0,18 5 0,-12 0 0,5 0 0,-5 0 0,7 0 0,-1 0 0,1 0 0,0 0 0,-1 0 0,7 0 0,2 4 0,5-3 0,6 7 0,2-7 0,4 7 0,6-7 0,1 7 0,-1-7 0,9 6 0,-4-6 0,10 5 0,-1-5 0,4 12 0,1-7 0,3 11 0,0-4 0,0 8 0,0 7 0,4 6 0,6 5 0,6 7 0,9-4 0,10 19 0,5-8 0,12 6 0,0-8 0,13-4 0,15-4 0,-32-23 0,4-1 0,4 1 0,3-1-434,8-7 1,1-1 433,0 3 0,1-1-492,9-5 0,1-1 95,-5 0 1,1 1 396,9 0 0,0-1 0,-4-2 0,0-2 0,5 1 0,0-1 0,-5 1 0,0-1 0,-1-3 0,-1 1 0,1 5 0,-1 2 0,-3-4 0,0 0 0,4 3 0,-1 1 0,-9-1 0,-1 0 0,4 3 0,0 1-328,-7-3 1,-3 0 327,-10 1 0,-1 1 0,0-1 0,-3 0 0,24 4 0,6 4 0,-9-5 759,-15-2-759,-8 0 983,-17-4-179,-2-2-51,-15-4-753,-1 0 0,-3 0 0,-34 0 0,-9 0 0,-33 0 0,-1 5 0,-16-3 0,5 8-364,29-6 1,-1-1 363,-44 10 0,40-6 0,-2-1 0,1 1 0,-2 0 0,-3-1 0,0 1-492,-5 4 0,-1-1 255,-5-2 0,-1 0 237,-1 3 0,0 0 0,-9-3 0,0-1 0,10 1 0,-1-1 0,-9-2 0,0-2 0,14 1 0,1-1 0,-11-3 0,5 0 0,-21 0-247,36 0 0,3 0 247,-9-5 0,-19-7 0,29-4 655,4-1-655,18-1 983,10 8-496,7-2 67,10 4-554,3 1 0,27-2 0,30-1 0,41-8-492,-27 7 0,2-1 189,-5-1 1,2-2 302,21-8 0,2 0-492,-2 2 0,2-1 164,-20 2 0,2-3 0,0 1 121,-5 3 1,0 0-1,1-1 207,2-1 0,0-2 0,-3 1 0,18-5 0,-5 0-492,-15 2 0,-1 2 468,2 2 1,-4 0-391,23-15 414,-31 19 0,-1 0 0,35-19 0,-18 12 983,-9-3-717,-13 11 717,-1-4 0,-12 10 0,-6 0-115,-7 2-312,-5 7-556,-3-3 0,-2 4 0,-37 0 0,9 0 0,-28 4 0,12 2 0,-13 7 0,4-2 0,0 2 0,15-4 0,15-4 0,-4-2 0,11 1 0,-5-4 0,2 7 0,-9-6 0,-10 7 0,-13-3 0,-22 6 0,-9 1 0,3-4 0,-5 2 0,10 0 0,0 1-492,-20 2 0,1 2 271,13 1 0,3 2 221,-2-3 0,1 0 0,4 2 0,-1 0 0,-8-2 0,0-1 0,3 4 0,1-1 0,-5-1 0,-1-1 0,0 4 0,1-2 0,-1-5 0,1-1 0,5 3 0,-1-1 0,-3-5 0,0 0 0,8 3 0,1-2 0,0-4 0,0-2-113,5 1 1,3-2 112,-27-2 0,-17 0 0,25 0 0,-12 0 0,34-5 0,2-2 0,-25-6 0,24 3 0,1-1 0,-21-11 0,-13 9 0,6-4 0,-16-2 0,6 6 0,8-5 0,-2 6 0,18-5 0,-20 4 0,13-4 0,-5 0 0,7-1 0,7 1 0,-5-5 0,12 10 0,-12-10 0,12 10 983,-5-4-558,6 6-182,-6-2-243,5 2 0,-5-1 0,7 0 0,5 1 0,-3 4 0,10 1 0,-5 1 0,7 3 0,-1-4 0,1 1 0,-1 3 0,-5-4 0,4 1 0,-11 3 0,11-4 0,-11 1 0,11 3 0,-5-4 0,12 5 0,-4 0 0,10 0 0,-10 0 0,4 0 0,0 0 0,-5 0 0,11 0 0,-5 0 0,11 0 0,-4 0 0,12 0 0,-6 0 0,11-4 0,-2 4 0,7-10 0,1 2 0,3-3 0,12-1 0,3 0 0,23-4 0,4-8 0,18-5 0,-11 3 0,16-7 0,-9 10 0,-13-1 0,1-1 0,30-8 0,-12 2 0,-2 1 0,-13 8 0,18-4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1:02.738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801 1 24575,'30'0'0,"1"0"0,-8 0 0,4 0 0,0 0 0,0 0 0,0 0 0,0 0 0,0 0 0,6 0 0,-14 0 0,12 0 0,-18 0 0,4 0 0,-5 0 0,-5 0 0,4 0 0,-3 0 0,2 0 0,1 0 0,-3 0 0,3 0 0,-56 0 0,12 0 0,-46 0 0,11 0 0,5 0 0,-21 0 0,20 0 0,-36 6 0,24-5-254,24 3 0,1-1 254,-14-3 0,-8 0 0,17 0 0,-13 0 0,13 0 0,4 0 0,12 0 508,6 0-508,11 0 0,2 0 0,13 0 0,-4 0 0,5-7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3:11:04.513"/>
    </inkml:context>
    <inkml:brush xml:id="br0">
      <inkml:brushProperty name="width" value="0.35" units="cm"/>
      <inkml:brushProperty name="height" value="0.35" units="cm"/>
      <inkml:brushProperty name="color" value="#FAF6F5"/>
    </inkml:brush>
  </inkml:definitions>
  <inkml:trace contextRef="#ctx0" brushRef="#br0">22 350 24575,'0'-34'0,"3"4"0,2 8 0,3 9 0,1-8 0,-5 13 0,0-4 0,-4 5 0,0-4 0,0 3 0,0-2 0,-4 0 0,0 1 0,0-6 0,-3 3 0,3-1 0,-1-2 0,-2 2 0,6-3 0,-6 3 0,6 1 0,-2 1 0,-1 2 0,4-2 0,-4 3 0,4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1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68 24575,'-6'38'0,"5"-8"0,-11 20 0,11-9 0,-12 23 0,11-26 0,-5 33 0,1-33 0,5 26 0,-5-11 0,-2-12 0,2-3 0,-3-20 0,5-2 0,4-6 0,0-9 0,0-11 0,0-9 0,0-5 0,5-13 0,1 13 0,7-26 0,-8 20 0,1-8 0,-6 11 0,6-12 0,-5 9 0,9-8 0,-6 17 0,1 4 0,-2-13 0,-3 18 0,0-16 0,4 13 0,-3 5 0,3-5 0,-1 5 0,-3 2 0,4-2 0,-1 0 0,-3 0 0,3-1 0,0-2 0,1 2 0,3 1 0,0 0 0,-4 3 0,0-3 0,0 0 0,4-4 0,1 0 0,1 10 0,-2 1 0,0 7 0,0 2 0,2-2 0,-1 6 0,7 6 0,-7-1 0,4 2 0,-5 2 0,15 4 0,-11 0 0,11-1 0,-11-4 0,-3-6 0,4 5 0,-5-4 0,5 3 0,-1-1 0,1 5 0,1-7 0,-5 1 0,1-4 0,-5 9 0,2-10 0,1 10 0,0-8 0,3 2 0,-3-2 0,3-5 0,-3-6 0,3-4 0,-3-2 0,-1-4 0,6-7 0,-4 5 0,13-24 0,-9 21 0,9-22 0,-5 16 0,0-1 0,-3-3 0,2 4 0,-6 2 0,3 1 0,-8 10 0,2-2 0,1 0 0,-3 2 0,5-1 0,-8 2 0,5 0 0,-5 0 0,5-3 0,-5 2 0,5-1 0,-3 2 0,4 0 0,-3 0 0,-1 0 0,0 0 0,4 3 0,0 4 0,0 4 0,-4 3 0,-3 0 0,0 8 0,0-3 0,0 5 0,0 2 0,0-10 0,4 16 0,-3-13 0,3 4 0,-4 3 0,4-1 0,-3 9 0,3 0 0,-4-6 0,0 5 0,0-11 0,0 10 0,0-10 0,0 22 0,0-22 0,4 21 0,-3-24 0,3 5 0,-4 2 0,0-7 0,0 13 0,0-13 0,0 13 0,0-16 0,0 10 0,0-9 0,0 1 0,0-1 0,0-4 0,0 4 0,0 1 0,0-1 0,0 3 0,0-6 0,0 3 0,0-3 0,0 3 0,0-6 0,0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3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24575,'0'10'0,"0"0"0,0 6 0,0-7 0,0 7 0,0 0 0,0-7 0,0 15 0,0-15 0,0 10 0,0-2 0,0-2 0,0 4 0,0-5 0,0 5 0,0 2 0,0 6 0,0-5 0,0 3 0,0-10 0,0 5 0,0-7 0,0 7 0,0-8 0,0 4 0,3-10 0,-2 4 0,2-2 0,-3 1 0,3 1 0,-2-2 0,2 1 0,-3-2 0,0 0 0,0 3 0,0-3 0,0 0 0,0-4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47:08.3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43 24575,'-11'3'0,"2"1"0,6 2 0,2 10 0,-5-4 0,5 5 0,-10 2 0,9 10 0,-9-5 0,6 13 0,1-22 0,-6 22 0,9-22 0,-5 21 0,-2-18 0,6 3 0,-6-2 0,8-8 0,0 8 0,0-10 0,-4 30 0,4-26 0,-7 27 0,6-31 0,-3 10 0,4-3 0,-4-4 0,4 4 0,-3-9 0,3 3 0,0-9 0,0-8 0,4-11 0,-3-9 0,11 0 0,-10 6 0,6-16 0,-2 1 0,-1-5 0,6 2 0,-6 12 0,-1 6 0,4-5 0,-3 11 0,4-1 0,-3 6 0,-3 0 0,7-1 0,-2 1 0,1 6 0,-2 5 0,-3 5 0,7 10 0,-6-4 0,7 8 0,12 15 0,-12-16 0,12 16 0,-17-21 0,3-1 0,-3 1 0,0-4 0,-1 3 0,-2-2 0,5 2 0,-4-2 0,4 1 0,-5-1 0,0-1 0,-1 0 0,0 0 0,1 7 0,3-5 0,1 3 0,-4-5 0,-1 1 0,-3-1 0,3 3 0,1-6 0,2 0 0,1-7 0,0-4 0,0-3 0,-1-2 0,4-2 0,-2 0 0,1 1 0,-2 1 0,5-8 0,-4 5 0,7-24 0,-8 21 0,8-22 0,-7 21 0,3 0 0,-3-3 0,2 7 0,0-14 0,0 14 0,6-24 0,-7 24 0,15-36 0,-15 33 0,24-38 0,-24 28 0,17-12 0,-18 18 0,2 5 0,-3 4 0,-1 0 0,-2 0 0,0 2 0,2-2 0,-2 9 0,-1 2 0,0 6 0,1 9 0,-3-7 0,3 15 0,0-5 0,-3 19 0,3-8 0,0 8 0,11 12 0,-7-17 0,6 28 0,-10-31 0,-3 8 0,3-17 0,0 5 0,-3-11 0,3 4 0,-1-5 0,3-1 0,-1-2 0,1-1 0,-6-4 0,0 1 0,0 3 0,0-3 0,0 3 0,3-3 0,-2 3 0,2-3 0,-3 3 0,0 6 0,0-7 0,3 7 0,-3-13 0,3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47:08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 16 24575,'20'0'0,"-8"0"0,4 0 0,-10 0 0,10-4 0,-7 0 0,7-1 0,-6 2 0,-3 3 0,3 0 0,-3 0 0,0 3 0,-1-2 0,1 5 0,0-2 0,-3 2 0,2 1 0,-6 3 0,3 0 0,0 4 0,-2 6 0,2-8 0,-3 6 0,0-1 0,0-2 0,0 4 0,0 1 0,0-5 0,0 5 0,0-1 0,0-7 0,0 7 0,0-9 0,0 4 0,0-3 0,0 7 0,-3-6 0,-2 14 0,-2-14 0,-1 4 0,1-7 0,4-1 0,-1 2 0,4-3 0,0 2 0,-3-1 0,0 5 0,-4-6 0,0 3 0,0-3 0,3-1 0,-2 1 0,2 0 0,-3 0 0,0-1 0,1-2 0,-4-1 0,2-3 0,-2 0 0,3 0 0,-3 0 0,3 0 0,-3 0 0,3 0 0,-3 0 0,2 0 0,-4-3 0,1 2 0,0-2 0,1 3 0,1-3 0,1 3 0,-2-4 0,3 4 0,-3-3 0,3 3 0,-3-3 0,0-3 0,8 1 0,0-5 0,9 6 0,0 1 0,2 0 0,-1 2 0,2-2 0,-1-3 0,-1 5 0,2-5 0,-4 6 0,1 0 0,3 0 0,-3 0 0,3 0 0,0 3 0,-2-3 0,1 3 0,-2 0 0,0-2 0,3 5 0,6-1 0,-4 2 0,4-2 0,-9 1 0,-1-5 0,1 5 0,3-6 0,-2 6 0,1-5 0,1 8 0,-2-7 0,1 7 0,1-6 0,1 1 0,-1 2 0,3 1 0,-3 0 0,4 3 0,6-2 0,1 4 0,0-3 0,-5 3 0,-3-5 0,-6-1 0,3 1 0,-3-3 0,-3-1 0,-1-3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4:59.697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255 447 24575,'-30'0'0,"4"-4"0,9 3 0,4-10 0,-6 2 0,9-3 0,-9 4 0,14-3 0,-10 6 0,10-11 0,-7 3 0,3-3 0,1 3 0,0-3 0,0 4 0,0-5 0,3 1 0,-2-1 0,6 1 0,-7-6 0,7 9 0,-7-8 0,7 9 0,-6-5 0,6 5 0,-3-4 0,4 7 0,0-2 0,0 0 0,0 3 0,0-2 0,7 0 0,-2 2 0,10-4 0,-3 8 0,5-3 0,-1 2 0,1 0 0,-1-2 0,0 6 0,1-3 0,-1 1 0,-3 2 0,-2-3 0,-3 4 0,3 0 0,-3 0 0,3 0 0,-1 0 0,-1 0 0,5 0 0,-1 0 0,-1 0 0,8 4 0,-10 0 0,10 5 0,-11-5 0,2 3 0,-3-6 0,-1 5 0,0-2 0,-2 7 0,1-3 0,-5 2 0,6 1 0,-7 1 0,7 4 0,-6-4 0,6 0 0,-6-5 0,2 0 0,-3 4 0,0-3 0,6 3 0,-4-1 0,4-3 0,-6 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1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68 24575,'-6'38'0,"5"-8"0,-11 20 0,11-9 0,-12 23 0,11-26 0,-5 33 0,1-33 0,5 26 0,-5-11 0,-2-12 0,2-3 0,-3-20 0,5-2 0,4-6 0,0-9 0,0-11 0,0-9 0,0-5 0,5-13 0,1 13 0,7-26 0,-8 20 0,1-8 0,-6 11 0,6-12 0,-5 9 0,9-8 0,-6 17 0,1 4 0,-2-13 0,-3 18 0,0-16 0,4 13 0,-3 5 0,3-5 0,-1 5 0,-3 2 0,4-2 0,-1 0 0,-3 0 0,3-1 0,0-2 0,1 2 0,3 1 0,0 0 0,-4 3 0,0-3 0,0 0 0,4-4 0,1 0 0,1 10 0,-2 1 0,0 7 0,0 2 0,2-2 0,-1 6 0,7 6 0,-7-1 0,4 2 0,-5 2 0,15 4 0,-11 0 0,11-1 0,-11-4 0,-3-6 0,4 5 0,-5-4 0,5 3 0,-1-1 0,1 5 0,1-7 0,-5 1 0,1-4 0,-5 9 0,2-10 0,1 10 0,0-8 0,3 2 0,-3-2 0,3-5 0,-3-6 0,3-4 0,-3-2 0,-1-4 0,6-7 0,-4 5 0,13-24 0,-9 21 0,9-22 0,-5 16 0,0-1 0,-3-3 0,2 4 0,-6 2 0,3 1 0,-8 10 0,2-2 0,1 0 0,-3 2 0,5-1 0,-8 2 0,5 0 0,-5 0 0,5-3 0,-5 2 0,5-1 0,-3 2 0,4 0 0,-3 0 0,-1 0 0,0 0 0,4 3 0,0 4 0,0 4 0,-4 3 0,-3 0 0,0 8 0,0-3 0,0 5 0,0 2 0,0-10 0,4 16 0,-3-13 0,3 4 0,-4 3 0,4-1 0,-3 9 0,3 0 0,-4-6 0,0 5 0,0-11 0,0 10 0,0-10 0,0 22 0,0-22 0,4 21 0,-3-24 0,3 5 0,-4 2 0,0-7 0,0 13 0,0-13 0,0 13 0,0-16 0,0 10 0,0-9 0,0 1 0,0-1 0,0-4 0,0 4 0,0 1 0,0-1 0,0 3 0,0-6 0,0 3 0,0-3 0,0 3 0,0-6 0,0 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3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24575,'0'10'0,"0"0"0,0 6 0,0-7 0,0 7 0,0 0 0,0-7 0,0 15 0,0-15 0,0 10 0,0-2 0,0-2 0,0 4 0,0-5 0,0 5 0,0 2 0,0 6 0,0-5 0,0 3 0,0-10 0,0 5 0,0-7 0,0 7 0,0-8 0,0 4 0,3-10 0,-2 4 0,2-2 0,-3 1 0,3 1 0,-2-2 0,2 1 0,-3-2 0,0 0 0,0 3 0,0-3 0,0 0 0,0-4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1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68 24575,'-6'38'0,"5"-8"0,-11 20 0,11-9 0,-12 23 0,11-26 0,-5 33 0,1-33 0,5 26 0,-5-11 0,-2-12 0,2-3 0,-3-20 0,5-2 0,4-6 0,0-9 0,0-11 0,0-9 0,0-5 0,5-13 0,1 13 0,7-26 0,-8 20 0,1-8 0,-6 11 0,6-12 0,-5 9 0,9-8 0,-6 17 0,1 4 0,-2-13 0,-3 18 0,0-16 0,4 13 0,-3 5 0,3-5 0,-1 5 0,-3 2 0,4-2 0,-1 0 0,-3 0 0,3-1 0,0-2 0,1 2 0,3 1 0,0 0 0,-4 3 0,0-3 0,0 0 0,4-4 0,1 0 0,1 10 0,-2 1 0,0 7 0,0 2 0,2-2 0,-1 6 0,7 6 0,-7-1 0,4 2 0,-5 2 0,15 4 0,-11 0 0,11-1 0,-11-4 0,-3-6 0,4 5 0,-5-4 0,5 3 0,-1-1 0,1 5 0,1-7 0,-5 1 0,1-4 0,-5 9 0,2-10 0,1 10 0,0-8 0,3 2 0,-3-2 0,3-5 0,-3-6 0,3-4 0,-3-2 0,-1-4 0,6-7 0,-4 5 0,13-24 0,-9 21 0,9-22 0,-5 16 0,0-1 0,-3-3 0,2 4 0,-6 2 0,3 1 0,-8 10 0,2-2 0,1 0 0,-3 2 0,5-1 0,-8 2 0,5 0 0,-5 0 0,5-3 0,-5 2 0,5-1 0,-3 2 0,4 0 0,-3 0 0,-1 0 0,0 0 0,4 3 0,0 4 0,0 4 0,-4 3 0,-3 0 0,0 8 0,0-3 0,0 5 0,0 2 0,0-10 0,4 16 0,-3-13 0,3 4 0,-4 3 0,4-1 0,-3 9 0,3 0 0,-4-6 0,0 5 0,0-11 0,0 10 0,0-10 0,0 22 0,0-22 0,4 21 0,-3-24 0,3 5 0,-4 2 0,0-7 0,0 13 0,0-13 0,0 13 0,0-16 0,0 10 0,0-9 0,0 1 0,0-1 0,0-4 0,0 4 0,0 1 0,0-1 0,0 3 0,0-6 0,0 3 0,0-3 0,0 3 0,0-6 0,0 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3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24575,'0'10'0,"0"0"0,0 6 0,0-7 0,0 7 0,0 0 0,0-7 0,0 15 0,0-15 0,0 10 0,0-2 0,0-2 0,0 4 0,0-5 0,0 5 0,0 2 0,0 6 0,0-5 0,0 3 0,0-10 0,0 5 0,0-7 0,0 7 0,0-8 0,0 4 0,3-10 0,-2 4 0,2-2 0,-3 1 0,3 1 0,-2-2 0,2 1 0,-3-2 0,0 0 0,0 3 0,0-3 0,0 0 0,0-4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47:08.3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43 24575,'-11'3'0,"2"1"0,6 2 0,2 10 0,-5-4 0,5 5 0,-10 2 0,9 10 0,-9-5 0,6 13 0,1-22 0,-6 22 0,9-22 0,-5 21 0,-2-18 0,6 3 0,-6-2 0,8-8 0,0 8 0,0-10 0,-4 30 0,4-26 0,-7 27 0,6-31 0,-3 10 0,4-3 0,-4-4 0,4 4 0,-3-9 0,3 3 0,0-9 0,0-8 0,4-11 0,-3-9 0,11 0 0,-10 6 0,6-16 0,-2 1 0,-1-5 0,6 2 0,-6 12 0,-1 6 0,4-5 0,-3 11 0,4-1 0,-3 6 0,-3 0 0,7-1 0,-2 1 0,1 6 0,-2 5 0,-3 5 0,7 10 0,-6-4 0,7 8 0,12 15 0,-12-16 0,12 16 0,-17-21 0,3-1 0,-3 1 0,0-4 0,-1 3 0,-2-2 0,5 2 0,-4-2 0,4 1 0,-5-1 0,0-1 0,-1 0 0,0 0 0,1 7 0,3-5 0,1 3 0,-4-5 0,-1 1 0,-3-1 0,3 3 0,1-6 0,2 0 0,1-7 0,0-4 0,0-3 0,-1-2 0,4-2 0,-2 0 0,1 1 0,-2 1 0,5-8 0,-4 5 0,7-24 0,-8 21 0,8-22 0,-7 21 0,3 0 0,-3-3 0,2 7 0,0-14 0,0 14 0,6-24 0,-7 24 0,15-36 0,-15 33 0,24-38 0,-24 28 0,17-12 0,-18 18 0,2 5 0,-3 4 0,-1 0 0,-2 0 0,0 2 0,2-2 0,-2 9 0,-1 2 0,0 6 0,1 9 0,-3-7 0,3 15 0,0-5 0,-3 19 0,3-8 0,0 8 0,11 12 0,-7-17 0,6 28 0,-10-31 0,-3 8 0,3-17 0,0 5 0,-3-11 0,3 4 0,-1-5 0,3-1 0,-1-2 0,1-1 0,-6-4 0,0 1 0,0 3 0,0-3 0,0 3 0,3-3 0,-2 3 0,2-3 0,-3 3 0,0 6 0,0-7 0,3 7 0,-3-13 0,3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47:08.3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 16 24575,'20'0'0,"-8"0"0,4 0 0,-10 0 0,10-4 0,-7 0 0,7-1 0,-6 2 0,-3 3 0,3 0 0,-3 0 0,0 3 0,-1-2 0,1 5 0,0-2 0,-3 2 0,2 1 0,-6 3 0,3 0 0,0 4 0,-2 6 0,2-8 0,-3 6 0,0-1 0,0-2 0,0 4 0,0 1 0,0-5 0,0 5 0,0-1 0,0-7 0,0 7 0,0-9 0,0 4 0,0-3 0,0 7 0,-3-6 0,-2 14 0,-2-14 0,-1 4 0,1-7 0,4-1 0,-1 2 0,4-3 0,0 2 0,-3-1 0,0 5 0,-4-6 0,0 3 0,0-3 0,3-1 0,-2 1 0,2 0 0,-3 0 0,0-1 0,1-2 0,-4-1 0,2-3 0,-2 0 0,3 0 0,-3 0 0,3 0 0,-3 0 0,3 0 0,-3 0 0,2 0 0,-4-3 0,1 2 0,0-2 0,1 3 0,1-3 0,1 3 0,-2-4 0,3 4 0,-3-3 0,3 3 0,-3-3 0,0-3 0,8 1 0,0-5 0,9 6 0,0 1 0,2 0 0,-1 2 0,2-2 0,-1-3 0,-1 5 0,2-5 0,-4 6 0,1 0 0,3 0 0,-3 0 0,3 0 0,0 3 0,-2-3 0,1 3 0,-2 0 0,0-2 0,3 5 0,6-1 0,-4 2 0,4-2 0,-9 1 0,-1-5 0,1 5 0,3-6 0,-2 6 0,1-5 0,1 8 0,-2-7 0,1 7 0,1-6 0,1 1 0,-1 2 0,3 1 0,-3 0 0,4 3 0,6-2 0,1 4 0,0-3 0,-5 3 0,-3-5 0,-6-1 0,3 1 0,-3-3 0,-3-1 0,-1-3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1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68 24575,'-6'38'0,"5"-8"0,-11 20 0,11-9 0,-12 23 0,11-26 0,-5 33 0,1-33 0,5 26 0,-5-11 0,-2-12 0,2-3 0,-3-20 0,5-2 0,4-6 0,0-9 0,0-11 0,0-9 0,0-5 0,5-13 0,1 13 0,7-26 0,-8 20 0,1-8 0,-6 11 0,6-12 0,-5 9 0,9-8 0,-6 17 0,1 4 0,-2-13 0,-3 18 0,0-16 0,4 13 0,-3 5 0,3-5 0,-1 5 0,-3 2 0,4-2 0,-1 0 0,-3 0 0,3-1 0,0-2 0,1 2 0,3 1 0,0 0 0,-4 3 0,0-3 0,0 0 0,4-4 0,1 0 0,1 10 0,-2 1 0,0 7 0,0 2 0,2-2 0,-1 6 0,7 6 0,-7-1 0,4 2 0,-5 2 0,15 4 0,-11 0 0,11-1 0,-11-4 0,-3-6 0,4 5 0,-5-4 0,5 3 0,-1-1 0,1 5 0,1-7 0,-5 1 0,1-4 0,-5 9 0,2-10 0,1 10 0,0-8 0,3 2 0,-3-2 0,3-5 0,-3-6 0,3-4 0,-3-2 0,-1-4 0,6-7 0,-4 5 0,13-24 0,-9 21 0,9-22 0,-5 16 0,0-1 0,-3-3 0,2 4 0,-6 2 0,3 1 0,-8 10 0,2-2 0,1 0 0,-3 2 0,5-1 0,-8 2 0,5 0 0,-5 0 0,5-3 0,-5 2 0,5-1 0,-3 2 0,4 0 0,-3 0 0,-1 0 0,0 0 0,4 3 0,0 4 0,0 4 0,-4 3 0,-3 0 0,0 8 0,0-3 0,0 5 0,0 2 0,0-10 0,4 16 0,-3-13 0,3 4 0,-4 3 0,4-1 0,-3 9 0,3 0 0,-4-6 0,0 5 0,0-11 0,0 10 0,0-10 0,0 22 0,0-22 0,4 21 0,-3-24 0,3 5 0,-4 2 0,0-7 0,0 13 0,0-13 0,0 13 0,0-16 0,0 10 0,0-9 0,0 1 0,0-1 0,0-4 0,0 4 0,0 1 0,0-1 0,0 3 0,0-6 0,0 3 0,0-3 0,0 3 0,0-6 0,0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3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24575,'0'10'0,"0"0"0,0 6 0,0-7 0,0 7 0,0 0 0,0-7 0,0 15 0,0-15 0,0 10 0,0-2 0,0-2 0,0 4 0,0-5 0,0 5 0,0 2 0,0 6 0,0-5 0,0 3 0,0-10 0,0 5 0,0-7 0,0 7 0,0-8 0,0 4 0,3-10 0,-2 4 0,2-2 0,-3 1 0,3 1 0,-2-2 0,2 1 0,-3-2 0,0 0 0,0 3 0,0-3 0,0 0 0,0-4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4:33.531"/>
    </inkml:context>
    <inkml:brush xml:id="br0">
      <inkml:brushProperty name="width" value="0.35" units="cm"/>
      <inkml:brushProperty name="height" value="0.35" units="cm"/>
      <inkml:brushProperty name="color" value="#FDFAF6"/>
    </inkml:brush>
  </inkml:definitions>
  <inkml:trace contextRef="#ctx0" brushRef="#br0">288 365 24575,'-22'-7'0,"3"1"0,12 6 0,-3 0 0,-4 0 0,0 0 0,-3 0 0,6 0 0,-7 0 0,8 0 0,-5 0 0,-1 0 0,7 0 0,-7 0 0,6 0 0,2 0 0,-5 0 0,3 0 0,-1 0 0,1 0 0,0-3 0,2 2 0,-2-2 0,25-9 0,-11 5 0,18-12 0,-1-3 0,-10 6 0,10-6 0,-11 9 0,0 2 0,1-3 0,-2 4 0,3-9 0,-4 7 0,1-8 0,-3 10 0,3-9 0,-4 9 0,6-8 0,-10 7 0,5 0 0,-6 1 0,6 4 0,-5-4 0,5-1 0,-2 0 0,0-2 0,2 6 0,0 27 0,-1-13 0,7 27 0,-11-24 0,9 1 0,-10-2 0,3-2 0,-3 3 0,3 1 0,1 2 0,0-2 0,-1-2 0,-3 1 0,0-2 0,3 4 0,1-4 0,2 2 0,1-1 0,-3-1 0,-1 2 0,0 3 0,1-5 0,2 5 0,1-10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4:48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43 24575,'-11'3'0,"2"1"0,6 2 0,2 10 0,-5-4 0,5 5 0,-10 2 0,9 10 0,-9-5 0,6 13 0,1-22 0,-6 22 0,9-22 0,-5 21 0,-2-18 0,6 3 0,-6-2 0,8-8 0,0 8 0,0-10 0,-4 30 0,4-26 0,-7 27 0,6-31 0,-3 10 0,4-3 0,-4-4 0,4 4 0,-3-9 0,3 3 0,0-9 0,0-8 0,4-11 0,-3-9 0,11 0 0,-10 6 0,6-16 0,-2 1 0,-1-5 0,6 2 0,-6 12 0,-1 6 0,4-5 0,-3 11 0,4-1 0,-3 6 0,-3 0 0,7-1 0,-2 1 0,1 6 0,-2 5 0,-3 5 0,7 10 0,-6-4 0,7 8 0,12 15 0,-12-16 0,12 16 0,-17-21 0,3-1 0,-3 1 0,0-4 0,-1 3 0,-2-2 0,5 2 0,-4-2 0,4 1 0,-5-1 0,0-1 0,-1 0 0,0 0 0,1 7 0,3-5 0,1 3 0,-4-5 0,-1 1 0,-3-1 0,3 3 0,1-6 0,2 0 0,1-7 0,0-4 0,0-3 0,-1-2 0,4-2 0,-2 0 0,1 1 0,-2 1 0,5-8 0,-4 5 0,7-24 0,-8 21 0,8-22 0,-7 21 0,3 0 0,-3-3 0,2 7 0,0-14 0,0 14 0,6-24 0,-7 24 0,15-36 0,-15 33 0,24-38 0,-24 28 0,17-12 0,-18 18 0,2 5 0,-3 4 0,-1 0 0,-2 0 0,0 2 0,2-2 0,-2 9 0,-1 2 0,0 6 0,1 9 0,-3-7 0,3 15 0,0-5 0,-3 19 0,3-8 0,0 8 0,11 12 0,-7-17 0,6 28 0,-10-31 0,-3 8 0,3-17 0,0 5 0,-3-11 0,3 4 0,-1-5 0,3-1 0,-1-2 0,1-1 0,-6-4 0,0 1 0,0 3 0,0-3 0,0 3 0,3-3 0,-2 3 0,2-3 0,-3 3 0,0 6 0,0-7 0,3 7 0,-3-13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02.993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263 1 24575,'-32'0'0,"3"0"0,13 0 0,3 7 0,-3-1 0,7 5 0,-6 1 0,6-4 0,-3 8 0,5-8 0,-2 8 0,-2-7 0,2 6 0,-4-2 0,6-1 0,-2 4 0,2-8 0,-2 8 0,2-8 0,-1 4 0,4-5 0,0 1 0,1 2 0,2-2 0,-2 3 0,3-1 0,0-2 0,0 2 0,6 1 0,3-3 0,7 3 0,1-2 0,-1-1 0,0-3 0,1 2 0,4-2 0,-3-1 0,8 0 0,-9-4 0,4 0 0,-4 0 0,-1 0 0,1 0 0,-1 0 0,1 0 0,-5 0 0,4 0 0,-8 0 0,4 0 0,-2 0 0,-1 0 0,1 0 0,-2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4:51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 16 24575,'20'0'0,"-8"0"0,4 0 0,-10 0 0,10-4 0,-7 0 0,7-1 0,-6 2 0,-3 3 0,3 0 0,-3 0 0,0 3 0,-1-2 0,1 5 0,0-2 0,-3 2 0,2 1 0,-6 3 0,3 0 0,0 4 0,-2 6 0,2-8 0,-3 6 0,0-1 0,0-2 0,0 4 0,0 1 0,0-5 0,0 5 0,0-1 0,0-7 0,0 7 0,0-9 0,0 4 0,0-3 0,0 7 0,-3-6 0,-2 14 0,-2-14 0,-1 4 0,1-7 0,4-1 0,-1 2 0,4-3 0,0 2 0,-3-1 0,0 5 0,-4-6 0,0 3 0,0-3 0,3-1 0,-2 1 0,2 0 0,-3 0 0,0-1 0,1-2 0,-4-1 0,2-3 0,-2 0 0,3 0 0,-3 0 0,3 0 0,-3 0 0,3 0 0,-3 0 0,2 0 0,-4-3 0,1 2 0,0-2 0,1 3 0,1-3 0,1 3 0,-2-4 0,3 4 0,-3-3 0,3 3 0,-3-3 0,0-3 0,8 1 0,0-5 0,9 6 0,0 1 0,2 0 0,-1 2 0,2-2 0,-1-3 0,-1 5 0,2-5 0,-4 6 0,1 0 0,3 0 0,-3 0 0,3 0 0,0 3 0,-2-3 0,1 3 0,-2 0 0,0-2 0,3 5 0,6-1 0,-4 2 0,4-2 0,-9 1 0,-1-5 0,1 5 0,3-6 0,-2 6 0,1-5 0,1 8 0,-2-7 0,1 7 0,1-6 0,1 1 0,-1 2 0,3 1 0,-3 0 0,4 3 0,6-2 0,1 4 0,0-3 0,-5 3 0,-3-5 0,-6-1 0,3 1 0,-3-3 0,-3-1 0,-1-3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09.7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0 24575,'0'14'0,"0"17"0,0-14 0,-8 20 0,6-22 0,-6 11 0,8-5 0,0 0 0,0 16 0,0-19 0,0 30 0,0-24 0,-4 14 0,3-17 0,-3-1 0,4-10 0,0 3 0,0-2 0,0-1 0,-3 3 0,2-5 0,-2 1 0,3-2 0,0 3 0,0-3 0,0 3 0,0-3 0,0-25 0,0 13 0,0-23 0,0 11 0,0 5 0,6-24 0,-2 24 0,7-24 0,-7 27 0,4-16 0,-7 13 0,6-8 0,-6 6 0,6-5 0,-3 4 0,0-2 0,2 4 0,-5 2 0,2 1 0,-3 0 0,0 3 0,3-3 0,1 2 0,3 2 0,2 6 0,-1 3 0,2 7 0,0 1 0,2 8 0,-1-4 0,15 16 0,-15-14 0,11 14 0,0-5 0,-6 3 0,12 3 0,-15-14 0,-2 1 0,-4-11 0,-3 4 0,2-1 0,-2-7 0,2-1 0,2-19 0,-1 4 0,1-8 0,-1 6 0,0 4 0,0-9 0,0 7 0,4-25 0,-4 22 0,6-16 0,-6 21 0,0-4 0,8-2 0,-12 5 0,12-4 0,-11 5 0,0-1 0,2 1 0,-2 9 0,2 2 0,1 6 0,-3 3 0,2 0 0,-5 1 0,8 2 0,-8-6 0,5 3 0,-3 0 0,-2-3 0,2 6 0,0-3 0,-2 1 0,2-1 0,-3-4 0,3 4 0,-3 1 0,6 2 0,-2 1 0,0-4 0,-1 3 0,-3-2 0,3 2 0,-2-2 0,2 1 0,-3-1 0,3 3 0,-2-1 0,2-2 0,-3-2 0,4 7 0,-3-7 0,3 7 0,0 0 0,-3-10 0,3 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12.6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24575,'11'0'0,"-1"0"0,-1 0 0,-1 0 0,5 3 0,-3 1 0,4 2 0,-4-2 0,3 5 0,-2-4 0,-1 5 0,0-4 0,0 4 0,-3-2 0,3 1 0,-3-2 0,3 3 0,-3-3 0,-3 3 0,-2 0 0,-8 0 0,2 1 0,-3-1 0,-3 0 0,3-3 0,-6 3 0,5-6 0,-2-1 0,3 0 0,1-3 0,-4 3 0,2 0 0,-2 1 0,9 3 0,2 0 0,6-4 0,3 3 0,0 1 0,1 1 0,-2 1 0,1-2 0,-2 3 0,1-2 0,-5 1 0,2 1 0,1 1 0,-3-1 0,2 3 0,-6-6 0,0 3 0,0-3 0,0 3 0,0-3 0,0 3 0,-3-3 0,-1 9 0,-4-7 0,-2 6 0,2-8 0,-5 3 0,5-3 0,-1 3 0,2-6 0,0-1 0,-3-3 0,2 0 0,-2 0 0,4-3 0,2-1 0,1 0 0,3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1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68 24575,'-6'38'0,"5"-8"0,-11 20 0,11-9 0,-12 23 0,11-26 0,-5 33 0,1-33 0,5 26 0,-5-11 0,-2-12 0,2-3 0,-3-20 0,5-2 0,4-6 0,0-9 0,0-11 0,0-9 0,0-5 0,5-13 0,1 13 0,7-26 0,-8 20 0,1-8 0,-6 11 0,6-12 0,-5 9 0,9-8 0,-6 17 0,1 4 0,-2-13 0,-3 18 0,0-16 0,4 13 0,-3 5 0,3-5 0,-1 5 0,-3 2 0,4-2 0,-1 0 0,-3 0 0,3-1 0,0-2 0,1 2 0,3 1 0,0 0 0,-4 3 0,0-3 0,0 0 0,4-4 0,1 0 0,1 10 0,-2 1 0,0 7 0,0 2 0,2-2 0,-1 6 0,7 6 0,-7-1 0,4 2 0,-5 2 0,15 4 0,-11 0 0,11-1 0,-11-4 0,-3-6 0,4 5 0,-5-4 0,5 3 0,-1-1 0,1 5 0,1-7 0,-5 1 0,1-4 0,-5 9 0,2-10 0,1 10 0,0-8 0,3 2 0,-3-2 0,3-5 0,-3-6 0,3-4 0,-3-2 0,-1-4 0,6-7 0,-4 5 0,13-24 0,-9 21 0,9-22 0,-5 16 0,0-1 0,-3-3 0,2 4 0,-6 2 0,3 1 0,-8 10 0,2-2 0,1 0 0,-3 2 0,5-1 0,-8 2 0,5 0 0,-5 0 0,5-3 0,-5 2 0,5-1 0,-3 2 0,4 0 0,-3 0 0,-1 0 0,0 0 0,4 3 0,0 4 0,0 4 0,-4 3 0,-3 0 0,0 8 0,0-3 0,0 5 0,0 2 0,0-10 0,4 16 0,-3-13 0,3 4 0,-4 3 0,4-1 0,-3 9 0,3 0 0,-4-6 0,0 5 0,0-11 0,0 10 0,0-10 0,0 22 0,0-22 0,4 21 0,-3-24 0,3 5 0,-4 2 0,0-7 0,0 13 0,0-13 0,0 13 0,0-16 0,0 10 0,0-9 0,0 1 0,0-1 0,0-4 0,0 4 0,0 1 0,0-1 0,0 3 0,0-6 0,0 3 0,0-3 0,0 3 0,0-6 0,0 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3:03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24575,'0'10'0,"0"0"0,0 6 0,0-7 0,0 7 0,0 0 0,0-7 0,0 15 0,0-15 0,0 10 0,0-2 0,0-2 0,0 4 0,0-5 0,0 5 0,0 2 0,0 6 0,0-5 0,0 3 0,0-10 0,0 5 0,0-7 0,0 7 0,0-8 0,0 4 0,3-10 0,-2 4 0,2-2 0,-3 1 0,3 1 0,-2-2 0,2 1 0,-3-2 0,0 0 0,0 3 0,0-3 0,0 0 0,0-4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4:33.531"/>
    </inkml:context>
    <inkml:brush xml:id="br0">
      <inkml:brushProperty name="width" value="0.35" units="cm"/>
      <inkml:brushProperty name="height" value="0.35" units="cm"/>
      <inkml:brushProperty name="color" value="#FDFAF6"/>
    </inkml:brush>
  </inkml:definitions>
  <inkml:trace contextRef="#ctx0" brushRef="#br0">288 365 24575,'-22'-7'0,"3"1"0,12 6 0,-3 0 0,-4 0 0,0 0 0,-3 0 0,6 0 0,-7 0 0,8 0 0,-5 0 0,-1 0 0,7 0 0,-7 0 0,6 0 0,2 0 0,-5 0 0,3 0 0,-1 0 0,1 0 0,0-3 0,2 2 0,-2-2 0,25-9 0,-11 5 0,18-12 0,-1-3 0,-10 6 0,10-6 0,-11 9 0,0 2 0,1-3 0,-2 4 0,3-9 0,-4 7 0,1-8 0,-3 10 0,3-9 0,-4 9 0,6-8 0,-10 7 0,5 0 0,-6 1 0,6 4 0,-5-4 0,5-1 0,-2 0 0,0-2 0,2 6 0,0 27 0,-1-13 0,7 27 0,-11-24 0,9 1 0,-10-2 0,3-2 0,-3 3 0,3 1 0,1 2 0,0-2 0,-1-2 0,-3 1 0,0-2 0,3 4 0,1-4 0,2 2 0,1-1 0,-3-1 0,-1 2 0,0 3 0,1-5 0,2 5 0,1-10 0,0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4:48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43 24575,'-11'3'0,"2"1"0,6 2 0,2 10 0,-5-4 0,5 5 0,-10 2 0,9 10 0,-9-5 0,6 13 0,1-22 0,-6 22 0,9-22 0,-5 21 0,-2-18 0,6 3 0,-6-2 0,8-8 0,0 8 0,0-10 0,-4 30 0,4-26 0,-7 27 0,6-31 0,-3 10 0,4-3 0,-4-4 0,4 4 0,-3-9 0,3 3 0,0-9 0,0-8 0,4-11 0,-3-9 0,11 0 0,-10 6 0,6-16 0,-2 1 0,-1-5 0,6 2 0,-6 12 0,-1 6 0,4-5 0,-3 11 0,4-1 0,-3 6 0,-3 0 0,7-1 0,-2 1 0,1 6 0,-2 5 0,-3 5 0,7 10 0,-6-4 0,7 8 0,12 15 0,-12-16 0,12 16 0,-17-21 0,3-1 0,-3 1 0,0-4 0,-1 3 0,-2-2 0,5 2 0,-4-2 0,4 1 0,-5-1 0,0-1 0,-1 0 0,0 0 0,1 7 0,3-5 0,1 3 0,-4-5 0,-1 1 0,-3-1 0,3 3 0,1-6 0,2 0 0,1-7 0,0-4 0,0-3 0,-1-2 0,4-2 0,-2 0 0,1 1 0,-2 1 0,5-8 0,-4 5 0,7-24 0,-8 21 0,8-22 0,-7 21 0,3 0 0,-3-3 0,2 7 0,0-14 0,0 14 0,6-24 0,-7 24 0,15-36 0,-15 33 0,24-38 0,-24 28 0,17-12 0,-18 18 0,2 5 0,-3 4 0,-1 0 0,-2 0 0,0 2 0,2-2 0,-2 9 0,-1 2 0,0 6 0,1 9 0,-3-7 0,3 15 0,0-5 0,-3 19 0,3-8 0,0 8 0,11 12 0,-7-17 0,6 28 0,-10-31 0,-3 8 0,3-17 0,0 5 0,-3-11 0,3 4 0,-1-5 0,3-1 0,-1-2 0,1-1 0,-6-4 0,0 1 0,0 3 0,0-3 0,0 3 0,3-3 0,-2 3 0,2-3 0,-3 3 0,0 6 0,0-7 0,3 7 0,-3-13 0,3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4:51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 16 24575,'20'0'0,"-8"0"0,4 0 0,-10 0 0,10-4 0,-7 0 0,7-1 0,-6 2 0,-3 3 0,3 0 0,-3 0 0,0 3 0,-1-2 0,1 5 0,0-2 0,-3 2 0,2 1 0,-6 3 0,3 0 0,0 4 0,-2 6 0,2-8 0,-3 6 0,0-1 0,0-2 0,0 4 0,0 1 0,0-5 0,0 5 0,0-1 0,0-7 0,0 7 0,0-9 0,0 4 0,0-3 0,0 7 0,-3-6 0,-2 14 0,-2-14 0,-1 4 0,1-7 0,4-1 0,-1 2 0,4-3 0,0 2 0,-3-1 0,0 5 0,-4-6 0,0 3 0,0-3 0,3-1 0,-2 1 0,2 0 0,-3 0 0,0-1 0,1-2 0,-4-1 0,2-3 0,-2 0 0,3 0 0,-3 0 0,3 0 0,-3 0 0,3 0 0,-3 0 0,2 0 0,-4-3 0,1 2 0,0-2 0,1 3 0,1-3 0,1 3 0,-2-4 0,3 4 0,-3-3 0,3 3 0,-3-3 0,0-3 0,8 1 0,0-5 0,9 6 0,0 1 0,2 0 0,-1 2 0,2-2 0,-1-3 0,-1 5 0,2-5 0,-4 6 0,1 0 0,3 0 0,-3 0 0,3 0 0,0 3 0,-2-3 0,1 3 0,-2 0 0,0-2 0,3 5 0,6-1 0,-4 2 0,4-2 0,-9 1 0,-1-5 0,1 5 0,3-6 0,-2 6 0,1-5 0,1 8 0,-2-7 0,1 7 0,1-6 0,1 1 0,-1 2 0,3 1 0,-3 0 0,4 3 0,6-2 0,1 4 0,0-3 0,-5 3 0,-3-5 0,-6-1 0,3 1 0,-3-3 0,-3-1 0,-1-3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09.7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0 24575,'0'14'0,"0"17"0,0-14 0,-8 20 0,6-22 0,-6 11 0,8-5 0,0 0 0,0 16 0,0-19 0,0 30 0,0-24 0,-4 14 0,3-17 0,-3-1 0,4-10 0,0 3 0,0-2 0,0-1 0,-3 3 0,2-5 0,-2 1 0,3-2 0,0 3 0,0-3 0,0 3 0,0-3 0,0-25 0,0 13 0,0-23 0,0 11 0,0 5 0,6-24 0,-2 24 0,7-24 0,-7 27 0,4-16 0,-7 13 0,6-8 0,-6 6 0,6-5 0,-3 4 0,0-2 0,2 4 0,-5 2 0,2 1 0,-3 0 0,0 3 0,3-3 0,1 2 0,3 2 0,2 6 0,-1 3 0,2 7 0,0 1 0,2 8 0,-1-4 0,15 16 0,-15-14 0,11 14 0,0-5 0,-6 3 0,12 3 0,-15-14 0,-2 1 0,-4-11 0,-3 4 0,2-1 0,-2-7 0,2-1 0,2-19 0,-1 4 0,1-8 0,-1 6 0,0 4 0,0-9 0,0 7 0,4-25 0,-4 22 0,6-16 0,-6 21 0,0-4 0,8-2 0,-12 5 0,12-4 0,-11 5 0,0-1 0,2 1 0,-2 9 0,2 2 0,1 6 0,-3 3 0,2 0 0,-5 1 0,8 2 0,-8-6 0,5 3 0,-3 0 0,-2-3 0,2 6 0,0-3 0,-2 1 0,2-1 0,-3-4 0,3 4 0,-3 1 0,6 2 0,-2 1 0,0-4 0,-1 3 0,-3-2 0,3 2 0,-2-2 0,2 1 0,-3-1 0,3 3 0,-2-1 0,2-2 0,-3-2 0,4 7 0,-3-7 0,3 7 0,0 0 0,-3-10 0,3 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12.6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24575,'11'0'0,"-1"0"0,-1 0 0,-1 0 0,5 3 0,-3 1 0,4 2 0,-4-2 0,3 5 0,-2-4 0,-1 5 0,0-4 0,0 4 0,-3-2 0,3 1 0,-3-2 0,3 3 0,-3-3 0,-3 3 0,-2 0 0,-8 0 0,2 1 0,-3-1 0,-3 0 0,3-3 0,-6 3 0,5-6 0,-2-1 0,3 0 0,1-3 0,-4 3 0,2 0 0,-2 1 0,9 3 0,2 0 0,6-4 0,3 3 0,0 1 0,1 1 0,-2 1 0,1-2 0,-2 3 0,1-2 0,-5 1 0,2 1 0,1 1 0,-3-1 0,2 3 0,-6-6 0,0 3 0,0-3 0,0 3 0,0-3 0,0 3 0,-3-3 0,-1 9 0,-4-7 0,-2 6 0,2-8 0,-5 3 0,5-3 0,-1 3 0,2-6 0,0-1 0,-3-3 0,2 0 0,-2 0 0,4-3 0,2-1 0,1 0 0,3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21.358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1 1 24575,'0'24'0,"0"8"0,0-17 0,0 8 0,3-11 0,-2 3 0,6-10 0,-3 6 0,7-3 0,2 1 0,-1 6 0,4-6 0,-3 3 0,3-4 0,1 4 0,-1-2 0,1 1 0,-5-3 0,4 0 0,-4 0 0,0 0 0,0 0 0,-1 0 0,-2-1 0,2 1 0,-3 0 0,-1-4 0,8 3 0,-6-6 0,6 6 0,-8-7 0,1 4 0,7-1 0,-6-2 0,6 2 0,-8-3 0,0 0 0,8 4 0,-6-3 0,10 2 0,-10-3 0,6 0 0,-2 0 0,-1 0 0,4 0 0,-8 0 0,7 0 0,-6 0 0,2 0 0,1 0 0,-4 0 0,4 0 0,-1 0 0,-2 0 0,2 0 0,0 0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42.0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32 24575,'0'14'0,"0"8"0,-3-10 0,2 14 0,-2-11 0,3 10 0,-3-10 0,2 5 0,-2-7 0,3 7 0,0-8 0,-6 7 0,4-9 0,-4 4 0,6-4 0,0 3 0,0-5 0,-3 1 0,2-2 0,-2 9 0,0-4 0,3-1 0,-4-12 0,4-19 0,0 4 0,0-7 0,0 13 0,0 0 0,0 3 0,6-3 0,-4-1 0,4 1 0,-3-3 0,-2 2 0,5-2 0,-5-1 0,2 3 0,0 1 0,-3 1 0,3 1 0,0-2 0,1 3 0,0-3 0,-1 3 0,0-3 0,-2 3 0,6-9 0,-6 7 0,3-7 0,-1 9 0,-3 0 0,3 0 0,0 1 0,1-1 0,3 0 0,-3 0 0,2 0 0,6 7 0,-3 1 0,7 10 0,-9-4 0,3 6 0,0-2 0,1 2 0,2 1 0,-6-1 0,3 1 0,-3-1 0,2 1 0,-1-4 0,2 3 0,2 4 0,-4-5 0,3 4 0,-4-7 0,0-1 0,14 16 0,-13-13 0,13 19 0,-2-7 0,-8 0 0,10 2 0,-14-12 0,0 1 0,0-4 0,-1-6 0,1-5 0,1-15 0,-4 7 0,6-10 0,-5 3 0,5 1 0,-1-11 0,-2 11 0,1-5 0,-1 10 0,0-3 0,0-4 0,3 2 0,-1-5 0,-2 7 0,-1 2 0,-2-8 0,0 10 0,3-10 0,-3 11 0,3-2 0,-3 4 0,2-4 0,-6 2 0,6-2 0,1 0 0,1 3 0,2-3 0,-4 3 0,1 3 0,3-2 0,-3 2 0,3 3 0,-6 2 0,-1 9 0,-3 6 0,0-4 0,0 13 0,4-7 0,0 0 0,4 1 0,-5-11 0,0 10 0,0-6 0,1 8 0,0-10 0,-1 0 0,-3-3 0,3 3 0,1-3 0,4 12 0,-4-7 0,3 5 0,-7-5 0,3-1 0,1 8 0,-3-3 0,9 3 0,-8-8 0,4 1 0,-6-4 0,3 5 0,-2-3 0,5 1 0,-3-2 0,1-5 0,-1-1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43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0 24575,'0'14'0,"0"5"0,0-7 0,0 4 0,0-6 0,0 0 0,0 1 0,0 2 0,0-6 0,-6 6 0,1-6 0,-5 6 0,6-5 0,1 1 0,0 1 0,3-2 0,-4 1 0,1-2 0,0 0 0,-4 3 0,3-3 0,4 3 0,4-3 0,5 3 0,-1-6 0,2 2 0,-1-3 0,-1-2 0,2 2 0,-1 0 0,-1-2 0,5 2 0,-6-3 0,3 0 0,-3 0 0,3 0 0,-3 0 0,3 0 0,-6 0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18:55:44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24575,'0'14'0,"0"5"0,0-4 0,0 5 0,0-1 0,0-4 0,0 11 0,0-11 0,3 4 0,-3-5 0,3-1 0,4 1 0,-6-3 0,5-2 0,-6-2 0,0 3 0,0-3 0,0 3 0,0-3 0,0 3 0,3-3 0,-2 3 0,2-3 0,-3 3 0,0-3 0,3 6 0,-2-3 0,2 1 0,-3-1 0,0-4 0,0 4 0,3 1 0,-3-1 0,3-3 0,-3-4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50:55.2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 1469 24575,'0'-33'0,"0"-2"0,0 20 0,-4-22 0,3 6 0,-15-33 0,13 13 0,-12-20 0,15 21 0,-8-19 0,7 36 0,-3-10 0,4 23 0,0 5 0,0-5 0,0 7 0,0-7 0,0 8 0,0-7 0,0 2 0,0 5 0,0-13 0,0 13 0,0-14 0,0 14 0,0-7 0,0 3 0,0 1 0,0-11 0,0 11 0,0-5 0,0 6 0,0-5 0,0-2 0,0-7 0,0 7 0,0-4 0,0 12 0,0-23 0,0 21 0,0-33 0,0 30 0,0-19 0,0 16 0,0 0 0,0 4 0,0-2 0,6 7 0,-4-8 0,4 7 0,-6 2 0,0-8 0,0 7 0,0-8 0,0 7 0,0 2 0,0-8 0,0 10 0,0-7 0,0 6 0,0 3 0,0-6 0,0 2 0,0 3 0,0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51:48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24575,'-4'10'0,"1"0"0,3-3 0,0 2 0,0-1 0,0 2 0,0-4 0,6 4 0,-4-2 0,4 1 0,-6-2 0,0 3 0,0-2 0,0 1 0,0-2 0,0 3 0,-3-3 0,-1 3 0,0-3 0,1 3 0,0-3 0,2 3 0,-2-3 0,3 2 0,0-1 0,0 2 0,3 0 0,-2-3 0,2 3 0,-3 0 0,0 0 0,0 1 0,0-2 0,0-2 0,0 3 0,0-3 0,0 3 0,0-3 0,0 3 0,0-3 0,0 3 0,0-3 0,0 3 0,0-3 0,0 3 0,0-3 0,0 2 0,0-1 0,0 2 0,0-4 0,0 4 0,3 1 0,1-1 0,-1 9 0,3-7 0,-5 8 0,2-10 0,-3 0 0,0-3 0,0 3 0,3 0 0,-2 1 0,2 1 0,-3-4 0,0 2 0,0-4 0,0 4 0,0-2 0,3 1 0,1-2 0,2 0 0,-2 0 0,-1 0 0,-3-1 0,0 1 0,0 3 0,0-3 0,0 3 0,0-3 0,0 3 0,0-3 0,0 3 0,0-3 0,0 2 0,0-1 0,0 2 0,0-3 0,0 2 0,0-1 0,0 2 0,0-4 0,0 4 0,0-2 0,0 1 0,0-2 0,0 3 0,0-3 0,0 3 0,0-3 0,0 3 0,0-3 0,0 3 0,0 6 0,0-7 0,0 10 0,0-9 0,0 1 0,0-2 0,0-2 0,0 3 0,0-2 0,0 4 0,0-1 0,0-1 0,0 0 0,0-3 0,0 9 0,0-7 0,0 6 0,0-5 0,0-2 0,0 2 0,0-4 0,0 4 0,0-2 0,0 1 0,0-2 0,0 3 0,0-3 0,0 3 0,0-3 0,0 3 0,0-3 0,0 3 0,0-3 0,0 3 0,0-3 0,0 3 0,0-3 0,0 2 0,0-1 0,-3 2 0,2-4 0,-2 4 0,3-2 0,0 1 0,0-2 0,0 3 0,0-2 0,0 1 0,0-2 0,0 3 0,0-3 0,0 3 0,0-3 0,0 3 0,0-3 0,0 3 0,0-3 0,0 2 0,0-1 0,0 2 0,0-3 0,0 8 0,0-6 0,0 7 0,0-6 0,0-3 0,0 3 0,0-3 0,0 3 0,0-3 0,0 3 0,0-3 0,0 3 0,0-3 0,0 3 0,0-3 0,3 2 0,-2-1 0,2 2 0,-6-4 0,2 4 0,-5-2 0,5 1 0,-2-2 0,3 3 0,0-2 0,-3 1 0,3-2 0,-4 3 0,4-3 0,0 3 0,0-3 0,0 3 0,3 0 0,-2 1 0,2 1 0,-3-4 0,3 5 0,1-6 0,0 3 0,-1-3 0,-3 0 0,3 2 0,-2-1 0,5 2 0,-6-7 0,3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9T00:51:50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 24575,'11'0'0,"-2"0"0,-2-3 0,3 2 0,1-2 0,8 3 0,-7 0 0,7-3 0,-3 2 0,-1-2 0,5 3 0,0 0 0,1 0 0,0 0 0,4 0 0,-10 0 0,22 0 0,-13 0 0,8 0 0,5 0 0,-19 0 0,19 0 0,-22-3 0,5 3 0,-7-7 0,-2 7 0,7-3 0,-6 3 0,8 0 0,-7 0 0,-2 0 0,8 0 0,-10 0 0,7 0 0,-1 0 0,-6 0 0,16 0 0,-13 0 0,5 0 0,2 0 0,-1 0 0,3 0 0,16 0 0,-20 0 0,20 0 0,-22 0 0,2 0 0,2 0 0,-7 0 0,13 0 0,-10 0 0,11 0 0,-11 0 0,10 0 0,-10 0 0,11 0 0,-14 0 0,13 0 0,-16 0 0,10 0 0,-9 0 0,1 0 0,1 0 0,5 0 0,-5 0 0,13 0 0,-13 0 0,13 0 0,-13 0 0,7 0 0,-8 0 0,-1 0 0,3 0 0,4 0 0,-5 0 0,12 0 0,-6 0 0,21 0 0,2 0 0,-6 0 0,13 0 0,-24 0 0,9 0 0,-17 0 0,-3 0 0,-2 0 0,-1 0 0,3 0 0,-9 0 0,2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26.7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3365 2053 24575,'-40'23'0,"-16"-88"0,10 4 0,3-3 0,-4 1 0,-23 8 0,-2 11 0,-8-12 0,44 31 0,-9-7 0,-1-2 0,1 7 0,4-4 0,-1-2 0,-19-8 0,4 1 0,-9-2 0,22 21 0,-20-15 0,7 1 0,-8 4 0,22 0 0,-28 2 0,39 2 0,-20 4 0,4-16 0,17 26 0,-23-21 0,1 6 0,-3-1 0,-12-15 0,25 23 0,-15-22 0,27 30 0,-40-38 0,14 26 0,-3-16 0,10 17 0,0-7 0,6 6 0,-15-16 0,26 19 0,7-3 0,7 9 0,-14 2 0,-8-1 0,0-1 0,-9-3 0,20 4 0,-20-10 0,26 15 0,-24-8 0,24 9 0,-15-6 0,18 6 0,-5-4 0,11 6 0,-22-9 0,13 6 0,-5-3 0,4 1 0,16 10 0,-10-6 0,8 1 0,-3 3 0,4-3 0,-3 1 0,-4 1 0,5 1 0,-24-12 0,24 13 0,-24-12 0,24 14 0,-14-8 0,5 4 0,0 0 0,1 1 0,3-2 0,6 5 0,-2-9 0,6 10 0,-3-6 0,2 5 0,-1-2 0,-1 3 0,2 0 0,-11-4 0,10 3 0,-7-3 0,9 4 0,-3-6 0,6 1 0,-2-5 0,9 0 0,4 3 0,0-3 0,6 3 0,-3 3 0,1-2 0,8-3 0,-10 1 0,9-4 0,-1 4 0,-5 4 0,7-6 0,-9 5 0,1-1 0,19-3 0,-15 4 0,16-8 0,-21 9 0,0-5 0,-3 8 0,3-5 0,-3 5 0,3-5 0,0 2 0,-3-3 0,-18 10 0,-3 0 0,-25 23 0,11-14 0,1 10 0,-21-4 0,27-8 0,-27 8 0,26-10 0,-5 5 0,0-2 0,9-2 0,-1-2 0,11-7 0,-1 6 0,-1 1 0,2 1 0,-2 1 0,3 1 0,0-2 0,4 1 0,-4 1 0,7-2 0,-9 4 0,7-4 0,-4 5 0,6-3 0,3 1 0,-2 2 0,8-3 0,-5 4 0,9-1 0,-5-2 0,1-2 0,1 1 0,1 1 0,-1-1 0,3 3 0,-6-5 0,3 1 0,-3-2 0,-3 9 0,16 7 0,-15-6 0,12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29.7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24575,'14'-1'0,"-4"2"0,3 8 0,-2 2 0,24 24 0,-16-16 0,28 28 0,-19-19 0,21 22 0,17 15-654,-27-26 0,1 2 654,7 5 0,-1 0 0,-5-5 0,-3-2 0,18 21 0,2-2 0,-22-4 0,14 0 0,-4 13 0,8-4 0,-14-3 0,21 12-504,-9 8 504,1-22 0,-19-12 0,0 0 0,19 9 0,-17-8 0,-1 1 0,19 9 0,-24-15 0,-2-2 0,2-4 0,24 34 1273,-33-25-1273,29 16 0,-9 5 0,-8-26 0,12 24 539,-14-18-539,-10-4 0,22 17 0,-22-17 0,11 4 0,-11-8 0,0-5 0,2 7 0,-6-10 0,7 18 0,-15-33 0,7 21 0,9-2 0,-13-9 0,13 7 0,-22-19 0,4-6 0,-4-3 0,4-5 0,-3-8 0,3-8 0,0-16 0,-2 3 0,1-8 0,0-1 0,-5 9 0,11-19 0,-8 25 0,3-7 0,2 0 0,-8 16 0,5-22 0,-6 28 0,0-16 0,0 16 0,0-7 0,0 9 0,4-8 0,-3 5 0,3-6 0,-4 7 0,0 1 0,0-2 0,0 3 0,0 6 0,0 8 0,0 10 0,0 19 0,0-12 0,0 24 0,0-13 0,0 6 0,0-2 0,0-21 0,0 7 0,0-13 0,0 4 0,0-6 0,0-3 0,0-1 0,0 1 0,0 0 0,0 3 0,0-3 0,0 3 0,-3-3 0,-1-4 0,-3 1 0,0-4 0,-3 0 0,0 0 0,-10 0 0,5 0 0,-11 0 0,5 0 0,-6 0 0,6 0 0,-5 0 0,11 0 0,-22 0 0,22 0 0,-21 0 0,24 0 0,-8 0 0,9 0 0,1 0 0,4 0 0,-4 0 0,2 0 0,-2 0 0,3 0 0,-3 0 0,3 0 0,-3 0 0,3 0 0,-3 0 0,6 0 0,-2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46.0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158 0 24575,'-19'0'0,"6"0"0,-2 0 0,-1 0 0,6 3 0,-8 1 0,10 3 0,-2-4 0,3 3 0,0-5 0,0 5 0,1-5 0,-1 5 0,0-2 0,3 2 0,1 1 0,6 3 0,1-2 0,2 1 0,1-2 0,3-3 0,-2 2 0,10-1 0,-9-1 0,7 0 0,-6 2 0,0-2 0,1 3 0,-1-4 0,-4 0 0,1-2 0,3 5 0,-2-3 0,1 4 0,-5 0 0,2 0 0,-2-1 0,3 1 0,-4 0 0,3 0 0,-5 0 0,2 2 0,-3-1 0,0 2 0,0-4 0,0 4 0,0-2 0,-3 4 0,-1-4 0,-3 5 0,0-6 0,-8 4 0,5-7 0,-14 0 0,14-4 0,-2 0 0,9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48.0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 24575,'0'11'0,"0"2"0,0-3 0,0 1 0,0 8 0,0-10 0,0 6 0,0-5 0,0-2 0,0 1 0,0-2 0,0 3 0,0-2 0,0 1 0,0-8 0,0-14 0,0 0 0,0-7 0,0 2 0,0 5 0,3-6 0,-2 8 0,5 1 0,-6 3 0,6 1 0,-2-1 0,0 0 0,2 0 0,-2 3 0,11 5 0,-6 3 0,7 4 0,-12 2 0,2 0 0,6 21 0,-3-13 0,4 30 0,-10-24 0,0 8 0,-2-6 0,5-11 0,-6 10 0,3-13 0,-3 4 0,3-18 0,1 0 0,4-17 0,-4 7 0,3-7 0,-6 5 0,5 3 0,-6-8 0,9 7 0,-4-7 0,5 8 0,-6 1 0,-1 3 0,1-9 0,0 7 0,3-4 0,0 7 0,0 6 0,3-7 0,-3 7 0,6-6 0,-3 2 0,1 0 0,-1 1 0,-4 3 0,10 4 0,-6 9 0,7 6 0,-8 8 0,8 11 0,-10-8 0,8 3 0,-12-14 0,1 1 0,-1-5 0,0 1 0,-2-12 0,8-8 0,-5-3 0,3 0 0,-4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23.460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667 68 24575,'-41'0'0,"11"0"0,5 0 0,11 0 0,-17 0 0,1 0 0,-4 0 0,2 0 0,4 0 0,1 0 0,0 0 0,-6 0 0,14 0 0,-12 0 0,7 0 0,0 0 0,-7 0 0,9 0 0,-6 0 0,6 0 0,-4 0 0,8 0 0,-3 0 0,4 0 0,5 0 0,0 0 0,5 0 0,29-6 0,-16 4 0,24-5 0,-22 4 0,-1 2 0,4-2 0,-3 3 0,2 0 0,1-4 0,-3 0 0,3 0 0,-4 0 0,0 1 0,4-1 0,-3 0 0,3 0 0,-4 1 0,1-1 0,-1-3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49.4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65 0 24575,'-3'11'0,"-1"-2"0,-3-2 0,0 0 0,1 0 0,-2 9 0,0-7 0,1 9 0,3-10 0,-2 5 0,5-6 0,-2 6 0,3-6 0,0 3 0,0-3 0,0 3 0,0-3 0,0 6 0,0-2 0,0-1 0,0 0 0,0-3 0,0 2 0,0-1 0,0 2 0,0-4 0,0 4 0,3-2 0,1-1 0,2-4 0,1-3 0,3 0 0,-3-4 0,3 1 0,-6-7 0,2 2 0,-2-5 0,4-3 0,-1 3 0,-3-2 0,3-1 0,-6 4 0,3-8 0,-4 9 0,0-2 0,0 3 0,0-1 0,0 1 0,0 3 0,0-9 0,0 7 0,0-7 0,0 6 0,0 3 0,0-3 0,3 3 0,-2 9 0,5 3 0,-5 8 0,2 7 0,5 1 0,-2 6 0,7 0 0,-8-9 0,3 7 0,-1-13 0,1 7 0,2-8 0,-3-1 0,0-7 0,-3 0 0,-1-3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50.1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 24575,'10'-4'0,"3"7"0,-2 5 0,0 11 0,-1-4 0,-1 11 0,-5-11 0,21 26 0,-20-25 0,20 25 0,-21-29 0,8 13 0,-7-13 0,7 7 0,-9-8 0,1-1 0,2 0 0,-5-3 0,5-1 0,1-5 0,-3 1 0,2-5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50.9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24575,'14'11'0,"-3"7"0,-1-9 0,-1 16 0,1-13 0,-1 5 0,-3-5 0,0-4 0,-2 2 0,0-3 0,5 2 0,-5 2 0,11 8 0,-7-4 0,4 2 0,-5-7 0,-3-4 0,2 1 0,-3 0 0,1 0 0,-1-3 0,-3-1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54.7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1 244 24575,'0'34'0,"0"-7"0,0 12 0,0-1 0,0 3 0,6-6 0,-5 14 0,5-32 0,-2 20 0,-3-25 0,3 4 0,-4-6 0,0-3 0,0-6 0,0-23 0,0-24 0,0-21 0,0 0 0,0 3 0,0 22 0,6-7 0,2-4 0,0 9 0,5 0 0,-8 18 0,5 11 0,-5-2 0,1 5 0,1 1 0,1 0 0,1 1 0,1 7 0,-2 0 0,4 3 0,-1 0 0,-1 0 0,3 0 0,-2 0 0,2 0 0,-2 0 0,2 0 0,-6 0 0,3 0 0,-3 0 0,-1 0 0,4 3 0,1 3 0,-1 2 0,3 5 0,-1 3 0,0-4 0,4 13 0,-8-13 0,5 14 0,-6-11 0,-2 4 0,-2-5 0,3 17 0,-2-17 0,3 13 0,-4-17 0,-3-2 0,-3 5 0,-1-6 0,-3 3 0,-3 0 0,-1-3 0,-2 0 0,-1-1 0,-5-5 0,6 2 0,-6-3 0,9 0 0,-1 0 0,1 0 0,3 3 0,4 0 0,0 4 0,6 3 0,3 0 0,2 1 0,2-1 0,-4-3 0,1-4 0,3 6 0,-3-4 0,3 5 0,-3-4 0,0 1 0,-1 0 0,1 0 0,3-4 0,-2 3 0,1-2 0,-2 3 0,0 3 0,3-3 0,-3 6 0,3-2 0,-3-1 0,-1 0 0,-2-3 0,-1-4 0,-3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56.0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77 24575,'3'13'0,"0"-2"0,0 2 0,2 3 0,2-4 0,1 4 0,-1-12 0,-1 2 0,1-5 0,9 2 0,-4 0 0,5 0 0,-5 1 0,-4-1 0,2-3 0,-1 0 0,-1 0 0,2 0 0,-4 0 0,10-4 0,-7 0 0,4-7 0,-7 0 0,-5 1 0,2-3 0,-3 5 0,0-2 0,0 4 0,0-4 0,0 2 0,0-2 0,0 3 0,0-3 0,0 3 0,0-3 0,0 3 0,0-3 0,0 2 0,0-1 0,-3 2 0,-1 3 0,-6 7 0,-1 1 0,-2 6 0,-1-3 0,4-3 0,-3 5 0,5-5 0,-2 3 0,3-4 0,3-3 0,1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57.9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175 1 24575,'0'13'0,"0"1"0,0 5 0,0 2 0,0 0 0,0 16 0,0-13 0,0 8 0,0 5 0,0-19 0,0 30 0,0-24 0,0 9 0,0-8 0,0-10 0,0 11 0,0-14 0,0 4 0,0-10 0,0 4 0,0-2 0,0 1 0,0-2 0,-3 0 0,2 0 0,-2-1 0,0 1 0,-4 3 0,0-5 0,-6 1 0,-4-6 0,-4 0 0,3 0 0,-1 0 0,2 0 0,2 0 0,-4 0 0,8 0 0,10 0 0,23 0 0,2 0 0,14 0 0,12 0 0,-6 0 0,20 0 0,-29 0 0,-4 0 0,-20 0 0,-2 0 0,-2 0 0,9 0 0,-4 0 0,25 11 0,-2-2 0,-3 4 0,-5-7 0,-23-6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3:58.9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15 24575,'10'-8'0,"0"2"0,0 6 0,-3 0 0,3 0 0,0 0 0,0 0 0,1 0 0,8 0 0,-7 0 0,25 0 0,-13 0 0,8 0 0,-7 0 0,-3 0 0,-1 0 0,-5 0 0,-3 0 0,-3 0 0,1 0 0,-1 0 0,-4 0 0,4 0 0,1 0 0,-1 0 0,-3 0 0,-4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0.3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 24575,'-3'10'0,"2"0"0,-2-3 0,3 0 0,0 0 0,0 8 0,0-6 0,0 7 0,0-6 0,0 0 0,0 1 0,0-1 0,3-1 0,1-1 0,2 5 0,1-3 0,0 1 0,3 2 0,0-3 0,1-2 0,-2 1 0,7-9 0,-7 3 0,10 0 0,-11-2 0,1 2 0,1-3 0,-2 0 0,4 0 0,-4 0 0,2 0 0,5 0 0,-3-3 0,5-1 0,-7-3 0,0-2 0,-6 1 0,5-2 0,-8 3 0,2 0 0,0-3 0,-2 3 0,2-3 0,-3 3 0,0-3 0,0-1 0,-6-2 0,4 2 0,-4 1 0,3 0 0,-1 3 0,-3-3 0,0 3 0,0 3 0,1-2 0,-1 5 0,-3-2 0,2 3 0,-5 3 0,-3-2 0,4 2 0,-13 1 0,12-3 0,-3 3 0,3-4 0,5 0 0,-2 0 0,4 0 0,-1 0 0,0 0 0,0-3 0,3 2 0,1-2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2.6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24575,'25'16'0,"-6"-3"0,16 21 0,-8-6 0,13 16 0,-8-20 0,-15-5 0,2-7 0,7 13 0,-10-9 0,9 7 0,-11-11 0,-1-4 0,1 5 0,16 3 0,-12-1 0,19 2 0,0 11 0,5-13 0,4 15 0,-8-14 0,1 6 0,-15-6 0,24 3 0,-30-8 0,13-1 0,-18-4 0,-2 1 0,-2 0 0,7 1 0,-7-1 0,10 3 0,-12-2 0,6 5 0,15 3 0,-13-4 0,15 6 0,-19-10 0,-1 2 0,0-10 0,-6-10 0,-4-2 0,-15-36 0,5 30 0,-10-41 0,12 47 0,-4-35 0,1 32 0,4-13 0,-2 18 0,5 3 0,0-9 0,-2 7 0,2-7 0,-3 9 0,3 9 0,1 3 0,3 14 0,12 14 0,-6-9 0,12 24 0,-2-13 0,-4 0 0,3-4 0,-8-17 0,3-1 0,-6 1 0,-1-1 0,-6-2 0,-4 1 0,-3-1 0,2-1 0,-2 0 0,-6-2 0,7-1 0,-7-2 0,6-2 0,3-3 0,-3 0 0,3 0 0,-3 0 0,3 3 0,-6 1 0,2-1 0,0 0 0,-1 0 0,1-2 0,0 2 0,1-3 0,7 0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3.3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24575,'10'10'0,"1"9"0,-1 11 0,7 11 0,-4 0 0,4-3 0,-9-16 0,8 14 0,-7-21 0,7 21 0,-9-24 0,-2 5 0,-2-4 0,0-3 0,1 1 0,0-4 0,-1-4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25.329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148 0 24575,'0'43'0,"-5"4"0,4-32 0,-12 20 0,7-15 0,-12 13 0,12-11 0,-6-1 0,7-4 0,-3 4 0,-1-4 0,4 5 0,-2-10 0,6 3 0,-5-6 0,1 6 0,1-2 0,-3-4 0,2 6 0,1-10 0,-7 7 0,9-5 0,-5 1 0,7-1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3.8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5.0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89 24575,'4'11'0,"2"1"0,-6-4 0,6 2 0,-5-4 0,2 4 0,3 1 0,-1-1 0,4 3 0,-5-5 0,-1 1 0,-3-2 0,4 9 0,-3-7 0,3 7 0,-4-7 0,3-1 0,1-4 0,0-5 0,-1-15 0,-3 7 0,0-27 0,0 24 0,0-25 0,0 19 0,0-3 0,0 1 0,3 7 0,-2 2 0,2-2 0,0 6 0,-3-6 0,6 5 0,1-5 0,1 6 0,1 0 0,7 4 0,-7 3 0,7 0 0,-6 0 0,-3 0 0,3 0 0,-3 3 0,3 3 0,-3 2 0,3 2 0,-3 0 0,-1 0 0,-2 1 0,2-2 0,-2 1 0,3-2 0,-4 10 0,3-9 0,-5 7 0,6 0 0,-6-7 0,9 10 0,-5-12 0,2 3 0,-4-3 0,0 3 0,-3-6 0,3 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6.2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 0 24575,'-7'11'0,"0"-1"0,0-3 0,3-1 0,1 1 0,3 0 0,0 0 0,0 2 0,0-1 0,0 2 0,0-4 0,0 4 0,0-2 0,0 1 0,0-2 0,0 3 0,3 1 0,1-1 0,3-3 0,-1-4 0,4 0 0,-2-2 0,1 2 0,-2-3 0,3 0 0,-2 0 0,1 0 0,-2 0 0,3 0 0,-3 0 0,3 0 0,-3 0 0,3 0 0,-3 0 0,3 0 0,-3 0 0,2 0 0,-1 0 0,2 0 0,-6 0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7.2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117 21 24575,'-3'-11'0,"-1"5"0,-2 3 0,-1 3 0,0 3 0,0-3 0,0 6 0,0-5 0,0 5 0,-3-5 0,0 8 0,-1-5 0,-2 3 0,6-4 0,0-3 0,4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8.4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24575,'0'11'0,"0"2"0,0-3 0,0 1 0,0 8 0,0-10 0,0 15 0,0-15 0,3 10 0,-2-2 0,2-5 0,-3 13 0,0-16 0,0 6 0,0-8 0,3 3 0,-3-3 0,3 3 0,-3-3 0,0-6 0,0-11 0,0-20 0,3 6 0,-2-7 0,2 18 0,-3-7 0,6 5 0,0-11 0,4 14 0,-3-4 0,0 9 0,0 4 0,3-4 0,-3 4 0,3-1 0,-3 1 0,0 3 0,-1 0 0,4 0 0,-5 0 0,1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09.6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85 24575,'17'0'0,"0"0"0,2 0 0,2 0 0,6 0 0,-6 0 0,16 0 0,-13 0 0,5 0 0,-13 0 0,0 0 0,-7 0 0,10 0 0,-9 0 0,1 0 0,2 0 0,-3 0 0,1-3 0,-5-1 0,-3-3 0,-3 0 0,0-3 0,-3 3 0,0-3 0,-4 3 0,0 3 0,0 1 0,0 0 0,0 2 0,-9-6 0,7 3 0,-16-1 0,16 2 0,-10 3 0,9 0 0,-1 0 0,-2 0 0,-4 0 0,5 0 0,-13 0 0,16 0 0,-10 0 0,9 0 0,-1 0 0,1 0 0,3 3 0,-9 2 0,7 2 0,-7 1 0,12-1 0,1-1 0,3 1 0,0 3 0,0 0 0,0 1 0,0 8 0,0-10 0,0 16 0,8-7 0,-3 0 0,7 0 0,-5-10 0,9 7 0,-7-7 0,7 3 0,-7-1 0,-1-5 0,2 1 0,-1-6 0,-1 0 0,2 0 0,6 0 0,-7 0 0,9 0 0,-1 0 0,-2 0 0,10 0 0,-4-8 0,18-6 0,-18 0 0,9-2 0,-26 13 0,2-1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11.0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206 7 24575,'-11'-3'0,"1"-1"0,-17 4 0,15 0 0,-24 0 0,24 0 0,-5 3 0,4-2 0,6 5 0,-3-2 0,2 12 0,1-4 0,-4 7 0,6-8 0,-4 2 0,8-3 0,-2 10 0,3-5 0,-3 4 0,3-8 0,-3 2 0,3-6 0,0 3 0,0-3 0,0 2 0,3-1 0,0-1 0,4-4 0,9-3 0,2 0 0,9 0 0,23 0 0,-6 0 0,8 0 0,-2 0 0,-9-6 0,-9 1 0,-4-1 0,-22 0 0,1-1 0,0-1 0,-3-2 0,-1 0 0,-3 0 0,0-1 0,0-8 0,0 10 0,0-16 0,0 16 0,0-7 0,0 9 0,0 6 0,5 28 0,-3-10 0,10 37 0,-11-30 0,9 14 0,-1-11 0,3 12 0,0-15 0,-5 13 0,-4-25 0,0 6 0,-3-13 0,3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12.04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261 11 24575,'-7'-8'0,"-9"6"0,-2 7 0,-3 3 0,1 0 0,9-5 0,-2 6 0,9-4 0,-2 5 0,6-4 0,0 1 0,0 0 0,0 0 0,0-1 0,0 4 0,0 1 0,6 2 0,1-2 0,13 4 0,-8-7 0,4 0 0,-1-1 0,-6-6 0,7 3 0,-6-4 0,0 6 0,-2-1 0,-2 5 0,-6-1 0,0-1 0,0 2 0,-3 0 0,-1-3 0,-3 3 0,0-3 0,0-1 0,-2 1 0,-2 0 0,-3 0 0,1-1 0,-7-2 0,5 2 0,-5-5 0,7 2 0,-7-3 0,5 0 0,-11 0 0,11 0 0,-2 0 0,4 0 0,6 0 0,-3 0 0,3 0 0,3 0 0,1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13.3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0 121 24575,'14'0'0,"-1"0"0,3 0 0,-4 0 0,5 0 0,1 0 0,12 0 0,-6-3 0,24 2 0,-30-2 0,30-9 0,-24 9 0,14-8 0,-11 7 0,-9 3 0,7-7 0,-16 7 0,7-7 0,-6 2 0,-6-2 0,2-2 0,-9 3 0,2 0 0,-5 0 0,-1 1 0,0 2 0,-6-2 0,5 5 0,-2-2 0,3 3 0,-8 0 0,2 0 0,-6 0 0,5 0 0,3 0 0,-7 0 0,8 0 0,-15 0 0,16 0 0,-10 6 0,9-2 0,-1 3 0,-2-1 0,6-2 0,-3 0 0,0 5 0,2-5 0,-2 6 0,3-3 0,-2 2 0,4 2 0,-1 3 0,6-4 0,0 0 0,0 6 0,0-7 0,0 9 0,12 10 0,-3-10 0,25 35 0,-15-28 0,31 26 0,-29-27 0,21 6 0,-21-18 0,0 3 0,4-6 0,-10 1 0,5-5 0,-10 1 0,0-8 0,-6 1 0,-9-15 0,3 10 0,-6-6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17.1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115 0 24575,'0'11'0,"0"-1"0,0 6 0,0-4 0,0 4 0,0-3 0,0-3 0,0 1 0,0 8 0,-3-7 0,2 7 0,-2-8 0,-9 19 0,9-18 0,-14 35 0,12-32 0,-1 22 0,2-22 0,-1 22 0,3-22 0,-4 12 0,6-11 0,0-7 0,0 6 0,0-5 0,-6 1 0,5 8 0,-8-4 0,5 5 0,0-7 0,1 1 0,0-1 0,2-2 0,-8 2 0,7-3 0,-4 1 0,6-4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5T12:05:28.187"/>
    </inkml:context>
    <inkml:brush xml:id="br0">
      <inkml:brushProperty name="width" value="0.35" units="cm"/>
      <inkml:brushProperty name="height" value="0.35" units="cm"/>
      <inkml:brushProperty name="color" value="#FBF6F4"/>
    </inkml:brush>
  </inkml:definitions>
  <inkml:trace contextRef="#ctx0" brushRef="#br0">8 386 24575,'0'-34'0,"0"-3"0,0 14 0,0-7 0,0-10 0,0 14 0,0-13 0,0 17 0,0 0 0,0-4 0,0 8 0,0 1 0,0 1 0,0 7 0,-3-2 0,2 3 0,-2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18.3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571 0 24575,'-20'0'0,"8"0"0,-4 0 0,9 0 0,-3 0 0,2 0 0,-1 0 0,2 0 0,-3 0 0,2 0 0,-2 0 0,-6 0 0,7 0 0,-7 0 0,0 0 0,7 0 0,-7 0 0,10 0 0,-10 8 0,6-6 0,-5 6 0,5-8 0,2 0 0,-2 0 0,-6 4 0,4-3 0,-25 9 0,19-8 0,-13 3 0,18-5 0,-7 4 0,5-3 0,-22 3 0,19 2 0,-10-4 0,18 4 0,3-6 0,0 0 0,0 0 0,-3 0 0,6 0 0,-2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19.3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521 18 24575,'-11'0'0,"-8"-8"0,7 6 0,-4-6 0,-3 8 0,1 0 0,-10 0 0,7 0 0,-27 0 0,27 0 0,-27 0 0,27 0 0,-1 3 0,-3-2 0,10 2 0,-11-3 0,14 3 0,-13-2 0,13 2 0,-8-3 0,0 4 0,-1-3 0,3 3 0,2-4 0,12 0 0,1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20.7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98 23 24575,'-11'4'0,"-2"2"0,5-3 0,-4 7 0,4-2 0,-2 2 0,3-4 0,0 1 0,-5 9 0,7 2 0,0 3 0,10 4 0,2-9 0,1 0 0,2-3 0,-3-6 0,6 0 0,-6-1 0,3-5 0,-3 2 0,3-3 0,-3 0 0,3 0 0,-3 0 0,9-4 0,-7 0 0,6-4 0,-11 1 0,2 0 0,-2-3 0,6 0 0,-3-1 0,0 1 0,-4 3 0,0 0 0,-2 0 0,2-2 0,-3 1 0,3-5 0,0 5 0,1-1 0,-1 2 0,-3 0 0,-3 0 0,2-3 0,-5 2 0,2-2 0,-2 4 0,-4-1 0,2 0 0,-2 0 0,3 0 0,0 3 0,1 4 0,-1 1 0,-9 2 0,7 0 0,-16-2 0,13 5 0,-5-5 0,-2 2 0,7 0 0,-2-3 0,8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21:24:23.8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72 0 24575,'0'23'0,"0"13"0,0-6 0,0 19 0,0-19 0,4 9 0,-3-1 0,3-8 0,-4 2 0,0 5 0,0-19 0,0 19 0,0-22 0,0 11 0,0-11 0,0 4 0,0-8 0,0-2 0,0-2 0,0 3 0,0-3 0,0 3 0,0-3 0,0 3 0,0-3 0,0 3 0,0-3 0,-3 0 0,-1-4 0,-3 0 0,1-6 0,-1-1 0,0-2 0,3-1 0,-2 0 0,2 0 0,0 0 0,-2 0 0,5 0 0,-5 0 0,5-2 0,-5 1 0,0-5 0,4 11 0,7 18 0,3-4 0,6 12 0,-6-8 0,-1-4 0,-2 8 0,-2-10 0,3 3 0,-1 4 0,2-5 0,-3 12 0,-4-15 0,3 7 0,1-9 0,0-6 0,5-5 0,-5-4 0,6-2 0,-3 3 0,-4-2 0,6-2 0,-1-3 0,5 1 0,7-18 0,-8 16 0,3-16 0,-8 21 0,0-1 0,0-8 0,-3 13 0,0-6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 smtClean="0"/>
            </a:lvl1pPr>
          </a:lstStyle>
          <a:p>
            <a:pPr>
              <a:defRPr/>
            </a:pPr>
            <a:fld id="{D3CC0252-9331-4FF0-86D9-4266274FA09C}" type="datetime1">
              <a:rPr lang="en-US" smtClean="0"/>
              <a:pPr>
                <a:defRPr/>
              </a:pPr>
              <a:t>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E3F3835-ECF3-475F-A1ED-53F69F7B1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035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0A3C97-FCF7-452F-8683-50D59D2B6533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373F87-E919-499A-B9D8-AD44A0A9ED3F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2C8FE1-8244-4214-8228-77925F75EAD7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2C8FE1-8244-4214-8228-77925F75EAD7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2C8FE1-8244-4214-8228-77925F75EAD7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CFDBD-F6BB-4BED-A0D4-E9EC64168EBC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CFDBD-F6BB-4BED-A0D4-E9EC64168EBC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0A3C97-FCF7-452F-8683-50D59D2B6533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0A3C97-FCF7-452F-8683-50D59D2B6533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69C499-E722-4E7B-83C2-B41574E55DA1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69C499-E722-4E7B-83C2-B41574E55DA1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CFDBD-F6BB-4BED-A0D4-E9EC64168EBC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BD9A9-CFD4-4820-BE0F-7D7DA4BEAF03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DB363F-2501-49FC-A70A-F96448DF6ACB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396C11-96DD-42D2-9DF9-ABB887F6A473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4E7AB-DAC9-4177-B413-62033E0ED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93740-2C15-4B07-A409-981AE7B17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9D01-EF64-44F7-959E-126D69DE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77120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>
              <a:defRPr/>
            </a:pPr>
            <a:fld id="{7EE74146-24D7-44AC-BCD0-0B7F2BBC5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25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customXml" Target="../ink/ink31.xml"/><Relationship Id="rId18" Type="http://schemas.openxmlformats.org/officeDocument/2006/relationships/image" Target="../media/image76.png"/><Relationship Id="rId3" Type="http://schemas.openxmlformats.org/officeDocument/2006/relationships/customXml" Target="../ink/ink26.xml"/><Relationship Id="rId21" Type="http://schemas.openxmlformats.org/officeDocument/2006/relationships/customXml" Target="../ink/ink35.xml"/><Relationship Id="rId7" Type="http://schemas.openxmlformats.org/officeDocument/2006/relationships/customXml" Target="../ink/ink28.xml"/><Relationship Id="rId12" Type="http://schemas.openxmlformats.org/officeDocument/2006/relationships/image" Target="../media/image73.png"/><Relationship Id="rId17" Type="http://schemas.openxmlformats.org/officeDocument/2006/relationships/customXml" Target="../ink/ink33.xml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customXml" Target="../ink/ink30.xml"/><Relationship Id="rId5" Type="http://schemas.openxmlformats.org/officeDocument/2006/relationships/customXml" Target="../ink/ink27.xml"/><Relationship Id="rId15" Type="http://schemas.openxmlformats.org/officeDocument/2006/relationships/customXml" Target="../ink/ink32.xml"/><Relationship Id="rId10" Type="http://schemas.openxmlformats.org/officeDocument/2006/relationships/image" Target="../media/image72.png"/><Relationship Id="rId19" Type="http://schemas.openxmlformats.org/officeDocument/2006/relationships/customXml" Target="../ink/ink34.xml"/><Relationship Id="rId4" Type="http://schemas.openxmlformats.org/officeDocument/2006/relationships/image" Target="../media/image69.png"/><Relationship Id="rId9" Type="http://schemas.openxmlformats.org/officeDocument/2006/relationships/customXml" Target="../ink/ink29.xml"/><Relationship Id="rId14" Type="http://schemas.openxmlformats.org/officeDocument/2006/relationships/image" Target="../media/image74.png"/><Relationship Id="rId22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13" Type="http://schemas.openxmlformats.org/officeDocument/2006/relationships/customXml" Target="../ink/ink39.xml"/><Relationship Id="rId3" Type="http://schemas.openxmlformats.org/officeDocument/2006/relationships/customXml" Target="../ink/ink36.xml"/><Relationship Id="rId7" Type="http://schemas.openxmlformats.org/officeDocument/2006/relationships/image" Target="../media/image320.png"/><Relationship Id="rId12" Type="http://schemas.openxmlformats.org/officeDocument/2006/relationships/image" Target="../media/image290.png"/><Relationship Id="rId2" Type="http://schemas.openxmlformats.org/officeDocument/2006/relationships/image" Target="../media/image84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.xml"/><Relationship Id="rId5" Type="http://schemas.openxmlformats.org/officeDocument/2006/relationships/image" Target="../media/image310.png"/><Relationship Id="rId15" Type="http://schemas.openxmlformats.org/officeDocument/2006/relationships/image" Target="../media/image85.png"/><Relationship Id="rId1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3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220.png"/><Relationship Id="rId4" Type="http://schemas.openxmlformats.org/officeDocument/2006/relationships/customXml" Target="../ink/ink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customXml" Target="../ink/ink45.xml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customXml" Target="../ink/ink42.xml"/><Relationship Id="rId9" Type="http://schemas.openxmlformats.org/officeDocument/2006/relationships/customXml" Target="../ink/ink4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customXml" Target="../ink/ink50.xml"/><Relationship Id="rId18" Type="http://schemas.openxmlformats.org/officeDocument/2006/relationships/image" Target="../media/image340.png"/><Relationship Id="rId3" Type="http://schemas.openxmlformats.org/officeDocument/2006/relationships/image" Target="../media/image84.png"/><Relationship Id="rId7" Type="http://schemas.openxmlformats.org/officeDocument/2006/relationships/image" Target="../media/image230.png"/><Relationship Id="rId12" Type="http://schemas.openxmlformats.org/officeDocument/2006/relationships/image" Target="../media/image290.png"/><Relationship Id="rId17" Type="http://schemas.openxmlformats.org/officeDocument/2006/relationships/customXml" Target="../ink/ink52.xml"/><Relationship Id="rId2" Type="http://schemas.openxmlformats.org/officeDocument/2006/relationships/image" Target="../media/image90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.xml"/><Relationship Id="rId11" Type="http://schemas.openxmlformats.org/officeDocument/2006/relationships/customXml" Target="../ink/ink49.xml"/><Relationship Id="rId5" Type="http://schemas.openxmlformats.org/officeDocument/2006/relationships/image" Target="../media/image220.png"/><Relationship Id="rId15" Type="http://schemas.openxmlformats.org/officeDocument/2006/relationships/customXml" Target="../ink/ink51.xml"/><Relationship Id="rId10" Type="http://schemas.openxmlformats.org/officeDocument/2006/relationships/image" Target="../media/image280.png"/><Relationship Id="rId19" Type="http://schemas.openxmlformats.org/officeDocument/2006/relationships/image" Target="../media/image96.png"/><Relationship Id="rId4" Type="http://schemas.openxmlformats.org/officeDocument/2006/relationships/customXml" Target="../ink/ink46.xml"/><Relationship Id="rId9" Type="http://schemas.openxmlformats.org/officeDocument/2006/relationships/customXml" Target="../ink/ink48.xml"/><Relationship Id="rId14" Type="http://schemas.openxmlformats.org/officeDocument/2006/relationships/image" Target="../media/image3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customXml" Target="../ink/ink57.xml"/><Relationship Id="rId18" Type="http://schemas.openxmlformats.org/officeDocument/2006/relationships/image" Target="../media/image420.png"/><Relationship Id="rId26" Type="http://schemas.openxmlformats.org/officeDocument/2006/relationships/image" Target="../media/image97.png"/><Relationship Id="rId3" Type="http://schemas.openxmlformats.org/officeDocument/2006/relationships/image" Target="../media/image84.png"/><Relationship Id="rId21" Type="http://schemas.openxmlformats.org/officeDocument/2006/relationships/image" Target="../media/image430.png"/><Relationship Id="rId7" Type="http://schemas.openxmlformats.org/officeDocument/2006/relationships/image" Target="../media/image320.png"/><Relationship Id="rId12" Type="http://schemas.openxmlformats.org/officeDocument/2006/relationships/image" Target="../media/image390.png"/><Relationship Id="rId17" Type="http://schemas.openxmlformats.org/officeDocument/2006/relationships/customXml" Target="../ink/ink59.xml"/><Relationship Id="rId25" Type="http://schemas.openxmlformats.org/officeDocument/2006/relationships/image" Target="../media/image450.png"/><Relationship Id="rId2" Type="http://schemas.openxmlformats.org/officeDocument/2006/relationships/image" Target="../media/image90.png"/><Relationship Id="rId16" Type="http://schemas.openxmlformats.org/officeDocument/2006/relationships/image" Target="../media/image410.png"/><Relationship Id="rId20" Type="http://schemas.openxmlformats.org/officeDocument/2006/relationships/customXml" Target="../ink/ink60.xml"/><Relationship Id="rId29" Type="http://schemas.openxmlformats.org/officeDocument/2006/relationships/customXml" Target="../ink/ink6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4.xml"/><Relationship Id="rId11" Type="http://schemas.openxmlformats.org/officeDocument/2006/relationships/customXml" Target="../ink/ink56.xml"/><Relationship Id="rId24" Type="http://schemas.openxmlformats.org/officeDocument/2006/relationships/customXml" Target="../ink/ink62.xml"/><Relationship Id="rId32" Type="http://schemas.openxmlformats.org/officeDocument/2006/relationships/image" Target="../media/image491.png"/><Relationship Id="rId5" Type="http://schemas.openxmlformats.org/officeDocument/2006/relationships/image" Target="../media/image310.png"/><Relationship Id="rId15" Type="http://schemas.openxmlformats.org/officeDocument/2006/relationships/customXml" Target="../ink/ink58.xml"/><Relationship Id="rId23" Type="http://schemas.openxmlformats.org/officeDocument/2006/relationships/image" Target="../media/image440.png"/><Relationship Id="rId28" Type="http://schemas.openxmlformats.org/officeDocument/2006/relationships/image" Target="../media/image470.png"/><Relationship Id="rId10" Type="http://schemas.openxmlformats.org/officeDocument/2006/relationships/image" Target="../media/image380.png"/><Relationship Id="rId19" Type="http://schemas.openxmlformats.org/officeDocument/2006/relationships/image" Target="../media/image96.png"/><Relationship Id="rId31" Type="http://schemas.openxmlformats.org/officeDocument/2006/relationships/customXml" Target="../ink/ink65.xml"/><Relationship Id="rId4" Type="http://schemas.openxmlformats.org/officeDocument/2006/relationships/customXml" Target="../ink/ink53.xml"/><Relationship Id="rId9" Type="http://schemas.openxmlformats.org/officeDocument/2006/relationships/customXml" Target="../ink/ink55.xml"/><Relationship Id="rId14" Type="http://schemas.openxmlformats.org/officeDocument/2006/relationships/image" Target="../media/image400.png"/><Relationship Id="rId22" Type="http://schemas.openxmlformats.org/officeDocument/2006/relationships/customXml" Target="../ink/ink61.xml"/><Relationship Id="rId27" Type="http://schemas.openxmlformats.org/officeDocument/2006/relationships/customXml" Target="../ink/ink63.xml"/><Relationship Id="rId30" Type="http://schemas.openxmlformats.org/officeDocument/2006/relationships/image" Target="../media/image4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0.xml"/><Relationship Id="rId18" Type="http://schemas.openxmlformats.org/officeDocument/2006/relationships/image" Target="../media/image540.png"/><Relationship Id="rId26" Type="http://schemas.openxmlformats.org/officeDocument/2006/relationships/image" Target="../media/image580.png"/><Relationship Id="rId39" Type="http://schemas.openxmlformats.org/officeDocument/2006/relationships/customXml" Target="../ink/ink83.xml"/><Relationship Id="rId21" Type="http://schemas.openxmlformats.org/officeDocument/2006/relationships/customXml" Target="../ink/ink74.xml"/><Relationship Id="rId34" Type="http://schemas.openxmlformats.org/officeDocument/2006/relationships/image" Target="../media/image620.png"/><Relationship Id="rId42" Type="http://schemas.openxmlformats.org/officeDocument/2006/relationships/image" Target="../media/image660.png"/><Relationship Id="rId47" Type="http://schemas.openxmlformats.org/officeDocument/2006/relationships/customXml" Target="../ink/ink87.xml"/><Relationship Id="rId50" Type="http://schemas.openxmlformats.org/officeDocument/2006/relationships/image" Target="../media/image700.png"/><Relationship Id="rId55" Type="http://schemas.openxmlformats.org/officeDocument/2006/relationships/customXml" Target="../ink/ink91.xml"/><Relationship Id="rId7" Type="http://schemas.openxmlformats.org/officeDocument/2006/relationships/customXml" Target="../ink/ink6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0.png"/><Relationship Id="rId29" Type="http://schemas.openxmlformats.org/officeDocument/2006/relationships/customXml" Target="../ink/ink78.xml"/><Relationship Id="rId11" Type="http://schemas.openxmlformats.org/officeDocument/2006/relationships/customXml" Target="../ink/ink69.xml"/><Relationship Id="rId24" Type="http://schemas.openxmlformats.org/officeDocument/2006/relationships/image" Target="../media/image570.png"/><Relationship Id="rId32" Type="http://schemas.openxmlformats.org/officeDocument/2006/relationships/image" Target="../media/image610.png"/><Relationship Id="rId37" Type="http://schemas.openxmlformats.org/officeDocument/2006/relationships/customXml" Target="../ink/ink82.xml"/><Relationship Id="rId40" Type="http://schemas.openxmlformats.org/officeDocument/2006/relationships/image" Target="../media/image650.png"/><Relationship Id="rId45" Type="http://schemas.openxmlformats.org/officeDocument/2006/relationships/customXml" Target="../ink/ink86.xml"/><Relationship Id="rId53" Type="http://schemas.openxmlformats.org/officeDocument/2006/relationships/customXml" Target="../ink/ink90.xml"/><Relationship Id="rId58" Type="http://schemas.openxmlformats.org/officeDocument/2006/relationships/image" Target="../media/image740.png"/><Relationship Id="rId5" Type="http://schemas.openxmlformats.org/officeDocument/2006/relationships/customXml" Target="../ink/ink66.xml"/><Relationship Id="rId61" Type="http://schemas.openxmlformats.org/officeDocument/2006/relationships/image" Target="../media/image107.png"/><Relationship Id="rId19" Type="http://schemas.openxmlformats.org/officeDocument/2006/relationships/customXml" Target="../ink/ink73.xml"/><Relationship Id="rId14" Type="http://schemas.openxmlformats.org/officeDocument/2006/relationships/image" Target="../media/image520.png"/><Relationship Id="rId22" Type="http://schemas.openxmlformats.org/officeDocument/2006/relationships/image" Target="../media/image560.png"/><Relationship Id="rId27" Type="http://schemas.openxmlformats.org/officeDocument/2006/relationships/customXml" Target="../ink/ink77.xml"/><Relationship Id="rId30" Type="http://schemas.openxmlformats.org/officeDocument/2006/relationships/image" Target="../media/image600.png"/><Relationship Id="rId35" Type="http://schemas.openxmlformats.org/officeDocument/2006/relationships/customXml" Target="../ink/ink81.xml"/><Relationship Id="rId43" Type="http://schemas.openxmlformats.org/officeDocument/2006/relationships/customXml" Target="../ink/ink85.xml"/><Relationship Id="rId48" Type="http://schemas.openxmlformats.org/officeDocument/2006/relationships/image" Target="../media/image690.png"/><Relationship Id="rId56" Type="http://schemas.openxmlformats.org/officeDocument/2006/relationships/image" Target="../media/image730.png"/><Relationship Id="rId8" Type="http://schemas.openxmlformats.org/officeDocument/2006/relationships/image" Target="../media/image490.png"/><Relationship Id="rId51" Type="http://schemas.openxmlformats.org/officeDocument/2006/relationships/customXml" Target="../ink/ink89.xml"/><Relationship Id="rId3" Type="http://schemas.openxmlformats.org/officeDocument/2006/relationships/image" Target="../media/image105.png"/><Relationship Id="rId12" Type="http://schemas.openxmlformats.org/officeDocument/2006/relationships/image" Target="../media/image510.png"/><Relationship Id="rId17" Type="http://schemas.openxmlformats.org/officeDocument/2006/relationships/customXml" Target="../ink/ink72.xml"/><Relationship Id="rId25" Type="http://schemas.openxmlformats.org/officeDocument/2006/relationships/customXml" Target="../ink/ink76.xml"/><Relationship Id="rId33" Type="http://schemas.openxmlformats.org/officeDocument/2006/relationships/customXml" Target="../ink/ink80.xml"/><Relationship Id="rId38" Type="http://schemas.openxmlformats.org/officeDocument/2006/relationships/image" Target="../media/image640.png"/><Relationship Id="rId46" Type="http://schemas.openxmlformats.org/officeDocument/2006/relationships/image" Target="../media/image680.png"/><Relationship Id="rId59" Type="http://schemas.openxmlformats.org/officeDocument/2006/relationships/customXml" Target="../ink/ink93.xml"/><Relationship Id="rId20" Type="http://schemas.openxmlformats.org/officeDocument/2006/relationships/image" Target="../media/image550.png"/><Relationship Id="rId41" Type="http://schemas.openxmlformats.org/officeDocument/2006/relationships/customXml" Target="../ink/ink84.xml"/><Relationship Id="rId54" Type="http://schemas.openxmlformats.org/officeDocument/2006/relationships/image" Target="../media/image7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0.png"/><Relationship Id="rId15" Type="http://schemas.openxmlformats.org/officeDocument/2006/relationships/customXml" Target="../ink/ink71.xml"/><Relationship Id="rId23" Type="http://schemas.openxmlformats.org/officeDocument/2006/relationships/customXml" Target="../ink/ink75.xml"/><Relationship Id="rId28" Type="http://schemas.openxmlformats.org/officeDocument/2006/relationships/image" Target="../media/image590.png"/><Relationship Id="rId36" Type="http://schemas.openxmlformats.org/officeDocument/2006/relationships/image" Target="../media/image630.png"/><Relationship Id="rId49" Type="http://schemas.openxmlformats.org/officeDocument/2006/relationships/customXml" Target="../ink/ink88.xml"/><Relationship Id="rId57" Type="http://schemas.openxmlformats.org/officeDocument/2006/relationships/customXml" Target="../ink/ink92.xml"/><Relationship Id="rId10" Type="http://schemas.openxmlformats.org/officeDocument/2006/relationships/image" Target="../media/image500.png"/><Relationship Id="rId31" Type="http://schemas.openxmlformats.org/officeDocument/2006/relationships/customXml" Target="../ink/ink79.xml"/><Relationship Id="rId44" Type="http://schemas.openxmlformats.org/officeDocument/2006/relationships/image" Target="../media/image670.png"/><Relationship Id="rId52" Type="http://schemas.openxmlformats.org/officeDocument/2006/relationships/image" Target="../media/image710.png"/><Relationship Id="rId60" Type="http://schemas.openxmlformats.org/officeDocument/2006/relationships/image" Target="../media/image750.png"/><Relationship Id="rId4" Type="http://schemas.openxmlformats.org/officeDocument/2006/relationships/image" Target="../media/image106.png"/><Relationship Id="rId9" Type="http://schemas.openxmlformats.org/officeDocument/2006/relationships/customXml" Target="../ink/ink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3.png"/><Relationship Id="rId4" Type="http://schemas.openxmlformats.org/officeDocument/2006/relationships/image" Target="../media/image112.wmf"/><Relationship Id="rId9" Type="http://schemas.openxmlformats.org/officeDocument/2006/relationships/image" Target="../media/image11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2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26.w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8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25.wmf"/><Relationship Id="rId4" Type="http://schemas.openxmlformats.org/officeDocument/2006/relationships/image" Target="../media/image123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27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31.wmf"/><Relationship Id="rId4" Type="http://schemas.openxmlformats.org/officeDocument/2006/relationships/image" Target="../media/image122.wmf"/><Relationship Id="rId9" Type="http://schemas.openxmlformats.org/officeDocument/2006/relationships/oleObject" Target="../embeddings/oleObject21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139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136.wmf"/><Relationship Id="rId17" Type="http://schemas.openxmlformats.org/officeDocument/2006/relationships/oleObject" Target="../embeddings/oleObject29.bin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8.wmf"/><Relationship Id="rId20" Type="http://schemas.openxmlformats.org/officeDocument/2006/relationships/image" Target="../media/image140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135.w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132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13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9" Type="http://schemas.openxmlformats.org/officeDocument/2006/relationships/customXml" Target="../ink/ink20.xml"/><Relationship Id="rId21" Type="http://schemas.openxmlformats.org/officeDocument/2006/relationships/customXml" Target="../ink/ink11.xml"/><Relationship Id="rId34" Type="http://schemas.openxmlformats.org/officeDocument/2006/relationships/image" Target="../media/image36.png"/><Relationship Id="rId7" Type="http://schemas.openxmlformats.org/officeDocument/2006/relationships/customXml" Target="../ink/ink4.xml"/><Relationship Id="rId12" Type="http://schemas.openxmlformats.org/officeDocument/2006/relationships/image" Target="../media/image25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38.png"/><Relationship Id="rId2" Type="http://schemas.openxmlformats.org/officeDocument/2006/relationships/customXml" Target="../ink/ink2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customXml" Target="../ink/ink15.xml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6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customXml" Target="../ink/ink19.xml"/><Relationship Id="rId40" Type="http://schemas.openxmlformats.org/officeDocument/2006/relationships/image" Target="../media/image39.png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" Type="http://schemas.openxmlformats.org/officeDocument/2006/relationships/image" Target="../media/image112.png"/><Relationship Id="rId9" Type="http://schemas.openxmlformats.org/officeDocument/2006/relationships/customXml" Target="../ink/ink5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14.xml"/><Relationship Id="rId30" Type="http://schemas.openxmlformats.org/officeDocument/2006/relationships/image" Target="../media/image34.png"/><Relationship Id="rId35" Type="http://schemas.openxmlformats.org/officeDocument/2006/relationships/customXml" Target="../ink/ink18.xml"/><Relationship Id="rId8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7" Type="http://schemas.openxmlformats.org/officeDocument/2006/relationships/image" Target="../media/image15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11" Type="http://schemas.openxmlformats.org/officeDocument/2006/relationships/image" Target="../media/image43.png"/><Relationship Id="rId5" Type="http://schemas.openxmlformats.org/officeDocument/2006/relationships/image" Target="../media/image140.png"/><Relationship Id="rId10" Type="http://schemas.openxmlformats.org/officeDocument/2006/relationships/image" Target="../media/image42.png"/><Relationship Id="rId9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3657600"/>
            <a:ext cx="7696200" cy="2667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646 POWER ELECTRONICS II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Zero-Current Swithcing: The Buck Converter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sz="1600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</a:br>
            <a:endParaRPr sz="16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19400" y="685800"/>
            <a:ext cx="2857500" cy="175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2971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Lecture 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26477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8489B5-71B2-B341-B458-A7DBA1A8F46D}"/>
              </a:ext>
            </a:extLst>
          </p:cNvPr>
          <p:cNvSpPr txBox="1"/>
          <p:nvPr/>
        </p:nvSpPr>
        <p:spPr>
          <a:xfrm>
            <a:off x="464127" y="2819400"/>
            <a:ext cx="603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Then, the diode can be either ON or OFF. Let us try both cases.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8FE87-2A31-1542-BAE0-32709C4BC075}"/>
              </a:ext>
            </a:extLst>
          </p:cNvPr>
          <p:cNvSpPr txBox="1"/>
          <p:nvPr/>
        </p:nvSpPr>
        <p:spPr>
          <a:xfrm>
            <a:off x="2630263" y="76200"/>
            <a:ext cx="308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Stead-state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2C164A-822C-0446-A904-0E7B19EDD232}"/>
                  </a:ext>
                </a:extLst>
              </p:cNvPr>
              <p:cNvSpPr txBox="1"/>
              <p:nvPr/>
            </p:nvSpPr>
            <p:spPr>
              <a:xfrm>
                <a:off x="464127" y="911423"/>
                <a:ext cx="77654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Let us assume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, the switch has been  </a:t>
                </a:r>
                <a:r>
                  <a:rPr lang="en-US" sz="1800" dirty="0">
                    <a:solidFill>
                      <a:srgbClr val="FF0000"/>
                    </a:solidFill>
                  </a:rPr>
                  <a:t>turned OFF </a:t>
                </a:r>
                <a:r>
                  <a:rPr lang="en-US" sz="1800" dirty="0"/>
                  <a:t>with the initial conditions as follows: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2C164A-822C-0446-A904-0E7B19EDD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27" y="911423"/>
                <a:ext cx="7765473" cy="646331"/>
              </a:xfrm>
              <a:prstGeom prst="rect">
                <a:avLst/>
              </a:prstGeom>
              <a:blipFill>
                <a:blip r:embed="rId2"/>
                <a:stretch>
                  <a:fillRect l="-654" t="-5882" r="-1307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3B5EBB-F2EB-1E30-BFE4-1378302FF07C}"/>
                  </a:ext>
                </a:extLst>
              </p:cNvPr>
              <p:cNvSpPr txBox="1"/>
              <p:nvPr/>
            </p:nvSpPr>
            <p:spPr>
              <a:xfrm>
                <a:off x="1542522" y="1869757"/>
                <a:ext cx="52578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                  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3B5EBB-F2EB-1E30-BFE4-1378302FF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22" y="1869757"/>
                <a:ext cx="5257800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diagram of a voltage&#10;&#10;Description automatically generated">
            <a:extLst>
              <a:ext uri="{FF2B5EF4-FFF2-40B4-BE49-F238E27FC236}">
                <a16:creationId xmlns:a16="http://schemas.microsoft.com/office/drawing/2014/main" id="{01A4C778-05EF-A657-67D8-A07C0919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22" y="3429000"/>
            <a:ext cx="6019800" cy="2781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44474C-6D45-C8FF-BB55-29EAAEAE5483}"/>
                  </a:ext>
                </a:extLst>
              </p:cNvPr>
              <p:cNvSpPr txBox="1"/>
              <p:nvPr/>
            </p:nvSpPr>
            <p:spPr>
              <a:xfrm>
                <a:off x="3755192" y="4393214"/>
                <a:ext cx="457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44474C-6D45-C8FF-BB55-29EAAEAE5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192" y="4393214"/>
                <a:ext cx="457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3EF7DA-04C0-8CF6-888A-53FB8B9483CC}"/>
                  </a:ext>
                </a:extLst>
              </p:cNvPr>
              <p:cNvSpPr txBox="1"/>
              <p:nvPr/>
            </p:nvSpPr>
            <p:spPr>
              <a:xfrm>
                <a:off x="3755192" y="5249155"/>
                <a:ext cx="457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3EF7DA-04C0-8CF6-888A-53FB8B948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192" y="5249155"/>
                <a:ext cx="4572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CA72DC-94EB-54DE-6145-0AD7D512E3B3}"/>
                  </a:ext>
                </a:extLst>
              </p:cNvPr>
              <p:cNvSpPr txBox="1"/>
              <p:nvPr/>
            </p:nvSpPr>
            <p:spPr>
              <a:xfrm>
                <a:off x="4226350" y="5059978"/>
                <a:ext cx="4572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CA72DC-94EB-54DE-6145-0AD7D512E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350" y="5059978"/>
                <a:ext cx="45720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A0B6712-D28E-C36B-5351-3181EF0AE59F}"/>
                  </a:ext>
                </a:extLst>
              </p14:cNvPr>
              <p14:cNvContentPartPr/>
              <p14:nvPr/>
            </p14:nvContentPartPr>
            <p14:xfrm>
              <a:off x="3893416" y="4882680"/>
              <a:ext cx="55440" cy="170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A0B6712-D28E-C36B-5351-3181EF0AE5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0776" y="4819680"/>
                <a:ext cx="181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265909-8802-CF8E-9AA1-E976AA822271}"/>
                  </a:ext>
                </a:extLst>
              </p:cNvPr>
              <p:cNvSpPr txBox="1"/>
              <p:nvPr/>
            </p:nvSpPr>
            <p:spPr>
              <a:xfrm>
                <a:off x="3290575" y="4762440"/>
                <a:ext cx="4572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265909-8802-CF8E-9AA1-E976AA822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75" y="4762440"/>
                <a:ext cx="457200" cy="400110"/>
              </a:xfrm>
              <a:prstGeom prst="rect">
                <a:avLst/>
              </a:prstGeom>
              <a:blipFill>
                <a:blip r:embed="rId10"/>
                <a:stretch>
                  <a:fillRect r="-72973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3F324E-6F37-EE81-EE1E-E4807D194EDC}"/>
                  </a:ext>
                </a:extLst>
              </p:cNvPr>
              <p:cNvSpPr txBox="1"/>
              <p:nvPr/>
            </p:nvSpPr>
            <p:spPr>
              <a:xfrm>
                <a:off x="3069190" y="4095690"/>
                <a:ext cx="686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3F324E-6F37-EE81-EE1E-E4807D19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90" y="4095690"/>
                <a:ext cx="686001" cy="400110"/>
              </a:xfrm>
              <a:prstGeom prst="rect">
                <a:avLst/>
              </a:prstGeom>
              <a:blipFill>
                <a:blip r:embed="rId11"/>
                <a:stretch>
                  <a:fillRect r="-7273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D0B921-2ABB-D717-A5F4-020021449A5B}"/>
              </a:ext>
            </a:extLst>
          </p:cNvPr>
          <p:cNvCxnSpPr/>
          <p:nvPr/>
        </p:nvCxnSpPr>
        <p:spPr>
          <a:xfrm>
            <a:off x="3124200" y="4114800"/>
            <a:ext cx="63099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90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8489B5-71B2-B341-B458-A7DBA1A8F46D}"/>
              </a:ext>
            </a:extLst>
          </p:cNvPr>
          <p:cNvSpPr txBox="1"/>
          <p:nvPr/>
        </p:nvSpPr>
        <p:spPr>
          <a:xfrm>
            <a:off x="228600" y="86393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Assume the diode is </a:t>
            </a:r>
            <a:r>
              <a:rPr lang="en-US" sz="1800" dirty="0">
                <a:solidFill>
                  <a:srgbClr val="FF0000"/>
                </a:solidFill>
              </a:rPr>
              <a:t>ON</a:t>
            </a:r>
            <a:r>
              <a:rPr lang="en-US" sz="18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8FE87-2A31-1542-BAE0-32709C4BC075}"/>
              </a:ext>
            </a:extLst>
          </p:cNvPr>
          <p:cNvSpPr txBox="1"/>
          <p:nvPr/>
        </p:nvSpPr>
        <p:spPr>
          <a:xfrm>
            <a:off x="2630263" y="76200"/>
            <a:ext cx="308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Stead-state Analysis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41C4FDF-7791-D178-4BCE-9148EF739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73456"/>
            <a:ext cx="5238948" cy="23392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C44455-1B8C-CA8C-28BC-72B7D6606675}"/>
              </a:ext>
            </a:extLst>
          </p:cNvPr>
          <p:cNvSpPr txBox="1"/>
          <p:nvPr/>
        </p:nvSpPr>
        <p:spPr>
          <a:xfrm>
            <a:off x="291910" y="4250136"/>
            <a:ext cx="8166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Hence, the diode current takes all the load current and the circuit remains in this position for all times – </a:t>
            </a:r>
            <a:r>
              <a:rPr lang="en-US" sz="2000" dirty="0">
                <a:solidFill>
                  <a:srgbClr val="FF0000"/>
                </a:solidFill>
              </a:rPr>
              <a:t>Valid Assumption</a:t>
            </a:r>
          </a:p>
        </p:txBody>
      </p:sp>
    </p:spTree>
    <p:extLst>
      <p:ext uri="{BB962C8B-B14F-4D97-AF65-F5344CB8AC3E}">
        <p14:creationId xmlns:p14="http://schemas.microsoft.com/office/powerpoint/2010/main" val="326464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8489B5-71B2-B341-B458-A7DBA1A8F46D}"/>
              </a:ext>
            </a:extLst>
          </p:cNvPr>
          <p:cNvSpPr txBox="1"/>
          <p:nvPr/>
        </p:nvSpPr>
        <p:spPr>
          <a:xfrm>
            <a:off x="228600" y="86393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Assume the diode is </a:t>
            </a:r>
            <a:r>
              <a:rPr lang="en-US" sz="1800" dirty="0">
                <a:solidFill>
                  <a:srgbClr val="FF0000"/>
                </a:solidFill>
              </a:rPr>
              <a:t>OFF</a:t>
            </a:r>
            <a:r>
              <a:rPr lang="en-US" sz="18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8FE87-2A31-1542-BAE0-32709C4BC075}"/>
              </a:ext>
            </a:extLst>
          </p:cNvPr>
          <p:cNvSpPr txBox="1"/>
          <p:nvPr/>
        </p:nvSpPr>
        <p:spPr>
          <a:xfrm>
            <a:off x="2630263" y="76200"/>
            <a:ext cx="308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Stead-state Analysis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C44455-1B8C-CA8C-28BC-72B7D6606675}"/>
              </a:ext>
            </a:extLst>
          </p:cNvPr>
          <p:cNvSpPr txBox="1"/>
          <p:nvPr/>
        </p:nvSpPr>
        <p:spPr>
          <a:xfrm>
            <a:off x="228600" y="3733800"/>
            <a:ext cx="8166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 this equivalent circuit the capacitor voltage cannot be zero! It will start charging (going negative) by the load current:</a:t>
            </a:r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F8EAEE05-9401-004B-B559-F94C71A38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22693"/>
            <a:ext cx="4889500" cy="22501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123AA-442B-5F52-8B2A-FDF72F7BB5BF}"/>
                  </a:ext>
                </a:extLst>
              </p:cNvPr>
              <p:cNvSpPr txBox="1"/>
              <p:nvPr/>
            </p:nvSpPr>
            <p:spPr>
              <a:xfrm>
                <a:off x="2824182" y="4441686"/>
                <a:ext cx="1905000" cy="668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 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123AA-442B-5F52-8B2A-FDF72F7BB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182" y="4441686"/>
                <a:ext cx="1905000" cy="668581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8B9811-6E83-B3FC-3539-8A6BCAB4F1AB}"/>
                  </a:ext>
                </a:extLst>
              </p:cNvPr>
              <p:cNvSpPr txBox="1"/>
              <p:nvPr/>
            </p:nvSpPr>
            <p:spPr>
              <a:xfrm>
                <a:off x="344262" y="5381418"/>
                <a:ext cx="773293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Hence, the diode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/>
                        </m:ctrlPr>
                      </m:sSubPr>
                      <m:e>
                        <m:r>
                          <a:rPr lang="en-US" sz="2000"/>
                          <m:t>𝑣</m:t>
                        </m:r>
                      </m:e>
                      <m:sub>
                        <m:r>
                          <a:rPr lang="en-US" sz="2000"/>
                          <m:t>𝐷</m:t>
                        </m:r>
                      </m:sub>
                    </m:sSub>
                    <m:r>
                      <a:rPr lang="en-US" sz="2000"/>
                      <m:t>(</m:t>
                    </m:r>
                    <m:r>
                      <a:rPr lang="en-US" sz="2000"/>
                      <m:t>𝑡</m:t>
                    </m:r>
                    <m:r>
                      <a:rPr lang="en-US" sz="2000"/>
                      <m:t>)</m:t>
                    </m:r>
                  </m:oMath>
                </a14:m>
                <a:r>
                  <a:rPr lang="en-US" sz="2000" dirty="0"/>
                  <a:t> becomes equal to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/>
                        </m:ctrlPr>
                      </m:sSubPr>
                      <m:e>
                        <m:r>
                          <a:rPr lang="en-US" sz="2000"/>
                          <m:t>𝑣</m:t>
                        </m:r>
                      </m:e>
                      <m:sub>
                        <m:r>
                          <a:rPr lang="en-US" sz="2000"/>
                          <m:t>𝐶</m:t>
                        </m:r>
                      </m:sub>
                    </m:sSub>
                    <m:r>
                      <a:rPr lang="en-US" sz="2000"/>
                      <m:t>(</m:t>
                    </m:r>
                    <m:r>
                      <a:rPr lang="en-US" sz="2000"/>
                      <m:t>𝑡</m:t>
                    </m:r>
                    <m:r>
                      <a:rPr lang="en-US" sz="2000"/>
                      <m:t>)</m:t>
                    </m:r>
                  </m:oMath>
                </a14:m>
                <a:r>
                  <a:rPr lang="en-US" sz="2000" dirty="0"/>
                  <a:t>, forcing the diode to turn ON!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8B9811-6E83-B3FC-3539-8A6BCAB4F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62" y="5381418"/>
                <a:ext cx="7732938" cy="707886"/>
              </a:xfrm>
              <a:prstGeom prst="rect">
                <a:avLst/>
              </a:prstGeom>
              <a:blipFill>
                <a:blip r:embed="rId4"/>
                <a:stretch>
                  <a:fillRect l="-656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7538FF0-4625-0533-814A-A3AB391A9901}"/>
                  </a:ext>
                </a:extLst>
              </p14:cNvPr>
              <p14:cNvContentPartPr/>
              <p14:nvPr/>
            </p14:nvContentPartPr>
            <p14:xfrm>
              <a:off x="3462496" y="2637000"/>
              <a:ext cx="412200" cy="20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7538FF0-4625-0533-814A-A3AB391A99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9496" y="2574360"/>
                <a:ext cx="537840" cy="1465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878F088-01AB-D1D9-5203-F33FA8FB7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96" y="2529015"/>
            <a:ext cx="444092" cy="2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7514FF94-767A-1A48-99D1-24C9ADA1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6555"/>
            <a:ext cx="6324600" cy="538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E12E5-EE18-584E-826A-B772CDC9CBA4}"/>
              </a:ext>
            </a:extLst>
          </p:cNvPr>
          <p:cNvSpPr txBox="1"/>
          <p:nvPr/>
        </p:nvSpPr>
        <p:spPr>
          <a:xfrm>
            <a:off x="3030840" y="152400"/>
            <a:ext cx="308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Stead-state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D1E62-C55D-4F49-9CEA-9F29F6245CEA}"/>
              </a:ext>
            </a:extLst>
          </p:cNvPr>
          <p:cNvSpPr txBox="1"/>
          <p:nvPr/>
        </p:nvSpPr>
        <p:spPr>
          <a:xfrm>
            <a:off x="457200" y="793521"/>
            <a:ext cx="3363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Mode I begins with S open and D is on. </a:t>
            </a:r>
          </a:p>
        </p:txBody>
      </p:sp>
    </p:spTree>
    <p:extLst>
      <p:ext uri="{BB962C8B-B14F-4D97-AF65-F5344CB8AC3E}">
        <p14:creationId xmlns:p14="http://schemas.microsoft.com/office/powerpoint/2010/main" val="3464519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line&#10;&#10;Description automatically generated with medium confidence">
            <a:extLst>
              <a:ext uri="{FF2B5EF4-FFF2-40B4-BE49-F238E27FC236}">
                <a16:creationId xmlns:a16="http://schemas.microsoft.com/office/drawing/2014/main" id="{FD57B282-C0A0-2629-FA6D-58793F32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32" y="585564"/>
            <a:ext cx="4324639" cy="4748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97C7A5-A84A-9447-C991-079F4FD2CFD0}"/>
              </a:ext>
            </a:extLst>
          </p:cNvPr>
          <p:cNvSpPr txBox="1"/>
          <p:nvPr/>
        </p:nvSpPr>
        <p:spPr>
          <a:xfrm>
            <a:off x="1840298" y="55626"/>
            <a:ext cx="438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Stead-state Wave from for Mode 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328844-F85C-8CA9-1A39-F591D50B720B}"/>
                  </a:ext>
                </a:extLst>
              </p:cNvPr>
              <p:cNvSpPr txBox="1"/>
              <p:nvPr/>
            </p:nvSpPr>
            <p:spPr>
              <a:xfrm>
                <a:off x="152400" y="5533262"/>
                <a:ext cx="8457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Notice that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, the diode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𝑠𝑖𝑛𝑐𝑒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𝑖𝑛𝑑𝑢𝑐𝑡𝑜𝑟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𝑐𝑢𝑟𝑟𝑒𝑛𝑡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𝑟𝑒𝑎𝑐h𝑒𝑑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328844-F85C-8CA9-1A39-F591D50B7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533262"/>
                <a:ext cx="8457700" cy="369332"/>
              </a:xfrm>
              <a:prstGeom prst="rect">
                <a:avLst/>
              </a:prstGeom>
              <a:blipFill>
                <a:blip r:embed="rId3"/>
                <a:stretch>
                  <a:fillRect l="-60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1EB0F6-3937-E5EA-9790-A3409976FDD4}"/>
                  </a:ext>
                </a:extLst>
              </p:cNvPr>
              <p:cNvSpPr txBox="1"/>
              <p:nvPr/>
            </p:nvSpPr>
            <p:spPr>
              <a:xfrm>
                <a:off x="1295400" y="5902594"/>
                <a:ext cx="484216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1EB0F6-3937-E5EA-9790-A3409976F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902594"/>
                <a:ext cx="484216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8C50A4-E8DE-59E7-F010-4003851EB68A}"/>
              </a:ext>
            </a:extLst>
          </p:cNvPr>
          <p:cNvSpPr txBox="1"/>
          <p:nvPr/>
        </p:nvSpPr>
        <p:spPr>
          <a:xfrm>
            <a:off x="180414" y="6375274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 diode must turn off and the circuit enters Mode II</a:t>
            </a:r>
          </a:p>
        </p:txBody>
      </p:sp>
    </p:spTree>
    <p:extLst>
      <p:ext uri="{BB962C8B-B14F-4D97-AF65-F5344CB8AC3E}">
        <p14:creationId xmlns:p14="http://schemas.microsoft.com/office/powerpoint/2010/main" val="417699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B776C7A-0BBA-6687-EE89-36E1FCE5102A}"/>
                  </a:ext>
                </a:extLst>
              </p:cNvPr>
              <p:cNvSpPr txBox="1"/>
              <p:nvPr/>
            </p:nvSpPr>
            <p:spPr>
              <a:xfrm>
                <a:off x="228600" y="304800"/>
                <a:ext cx="36969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Hence, the inductor current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B776C7A-0BBA-6687-EE89-36E1FCE51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4800"/>
                <a:ext cx="3696909" cy="646331"/>
              </a:xfrm>
              <a:prstGeom prst="rect">
                <a:avLst/>
              </a:prstGeom>
              <a:blipFill>
                <a:blip r:embed="rId2"/>
                <a:stretch>
                  <a:fillRect l="-1712" t="-3922" r="-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EB4778-D83D-6124-7ED7-89B2E7468327}"/>
                  </a:ext>
                </a:extLst>
              </p:cNvPr>
              <p:cNvSpPr txBox="1"/>
              <p:nvPr/>
            </p:nvSpPr>
            <p:spPr>
              <a:xfrm>
                <a:off x="-477981" y="838200"/>
                <a:ext cx="4842162" cy="85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DEB4778-D83D-6124-7ED7-89B2E7468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7981" y="838200"/>
                <a:ext cx="4842162" cy="8520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0908A2-8C02-C973-1BF5-44F09F0A5458}"/>
                  </a:ext>
                </a:extLst>
              </p:cNvPr>
              <p:cNvSpPr txBox="1"/>
              <p:nvPr/>
            </p:nvSpPr>
            <p:spPr>
              <a:xfrm>
                <a:off x="221673" y="2004520"/>
                <a:ext cx="48109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Solving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/>
                        </m:ctrlPr>
                      </m:sSubPr>
                      <m:e>
                        <m:r>
                          <a:rPr lang="en-US" sz="1800"/>
                          <m:t>𝑡</m:t>
                        </m:r>
                      </m:e>
                      <m:sub>
                        <m:r>
                          <a:rPr lang="en-US" sz="1800"/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0908A2-8C02-C973-1BF5-44F09F0A5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2004520"/>
                <a:ext cx="4810990" cy="369332"/>
              </a:xfrm>
              <a:prstGeom prst="rect">
                <a:avLst/>
              </a:prstGeom>
              <a:blipFill>
                <a:blip r:embed="rId4"/>
                <a:stretch>
                  <a:fillRect l="-105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9B2D9F-6666-0C79-8B55-897E790C091D}"/>
                  </a:ext>
                </a:extLst>
              </p:cNvPr>
              <p:cNvSpPr txBox="1"/>
              <p:nvPr/>
            </p:nvSpPr>
            <p:spPr>
              <a:xfrm>
                <a:off x="-328441" y="2688145"/>
                <a:ext cx="4810990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9B2D9F-6666-0C79-8B55-897E790C0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8441" y="2688145"/>
                <a:ext cx="4810990" cy="6577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59B24B-9461-582B-8DFF-0E57137EDF35}"/>
                  </a:ext>
                </a:extLst>
              </p:cNvPr>
              <p:cNvSpPr txBox="1"/>
              <p:nvPr/>
            </p:nvSpPr>
            <p:spPr>
              <a:xfrm>
                <a:off x="190500" y="3588506"/>
                <a:ext cx="8077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Hence, we enter Mode II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/>
                        </m:ctrlPr>
                      </m:sSubPr>
                      <m:e>
                        <m:r>
                          <a:rPr lang="en-US" sz="1800"/>
                          <m:t>𝑡</m:t>
                        </m:r>
                      </m:e>
                      <m:sub>
                        <m:r>
                          <a:rPr lang="en-US" sz="1800"/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with the initial conditions to Mode II: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59B24B-9461-582B-8DFF-0E57137ED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588506"/>
                <a:ext cx="8077200" cy="369332"/>
              </a:xfrm>
              <a:prstGeom prst="rect">
                <a:avLst/>
              </a:prstGeom>
              <a:blipFill>
                <a:blip r:embed="rId6"/>
                <a:stretch>
                  <a:fillRect l="-47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6F7EAD-CC5E-D483-8E26-824BDC2936D1}"/>
                  </a:ext>
                </a:extLst>
              </p:cNvPr>
              <p:cNvSpPr txBox="1"/>
              <p:nvPr/>
            </p:nvSpPr>
            <p:spPr>
              <a:xfrm>
                <a:off x="1066800" y="4343806"/>
                <a:ext cx="4810990" cy="1231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endParaRPr lang="en-US" sz="20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6F7EAD-CC5E-D483-8E26-824BDC293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343806"/>
                <a:ext cx="4810990" cy="12311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978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8B0BB30B-E5ED-7D48-843F-0B1FACC5F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5664200" cy="492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CA2D0-592F-8558-85A5-3C15F60C9199}"/>
                  </a:ext>
                </a:extLst>
              </p14:cNvPr>
              <p14:cNvContentPartPr/>
              <p14:nvPr/>
            </p14:nvContentPartPr>
            <p14:xfrm>
              <a:off x="2234536" y="1953360"/>
              <a:ext cx="168120" cy="106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CA2D0-592F-8558-85A5-3C15F60C91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1536" y="1890360"/>
                <a:ext cx="293760" cy="23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12453C5-A5A8-48F2-3227-6AEA3D331716}"/>
              </a:ext>
            </a:extLst>
          </p:cNvPr>
          <p:cNvGrpSpPr/>
          <p:nvPr/>
        </p:nvGrpSpPr>
        <p:grpSpPr>
          <a:xfrm>
            <a:off x="2899816" y="2309400"/>
            <a:ext cx="148320" cy="77760"/>
            <a:chOff x="2899816" y="2309400"/>
            <a:chExt cx="148320" cy="7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78E6BB4-46F9-181F-3028-BE78A6E044A7}"/>
                    </a:ext>
                  </a:extLst>
                </p14:cNvPr>
                <p14:cNvContentPartPr/>
                <p14:nvPr/>
              </p14:nvContentPartPr>
              <p14:xfrm>
                <a:off x="2941936" y="2347200"/>
                <a:ext cx="106200" cy="399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78E6BB4-46F9-181F-3028-BE78A6E044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78936" y="2284560"/>
                  <a:ext cx="231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7B10CDC-A381-5917-3807-53B8C8A383B8}"/>
                    </a:ext>
                  </a:extLst>
                </p14:cNvPr>
                <p14:cNvContentPartPr/>
                <p14:nvPr/>
              </p14:nvContentPartPr>
              <p14:xfrm>
                <a:off x="2899816" y="2309400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7B10CDC-A381-5917-3807-53B8C8A383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37176" y="22467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BB92BDE-B5B1-7B96-4019-76B2A0D6D201}"/>
                  </a:ext>
                </a:extLst>
              </p14:cNvPr>
              <p14:cNvContentPartPr/>
              <p14:nvPr/>
            </p14:nvContentPartPr>
            <p14:xfrm>
              <a:off x="3629176" y="2599200"/>
              <a:ext cx="62280" cy="187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BB92BDE-B5B1-7B96-4019-76B2A0D6D2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66176" y="2536560"/>
                <a:ext cx="18792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F02B906-11EB-CC65-311E-BDEC266FAA32}"/>
                  </a:ext>
                </a:extLst>
              </p14:cNvPr>
              <p14:cNvContentPartPr/>
              <p14:nvPr/>
            </p14:nvContentPartPr>
            <p14:xfrm>
              <a:off x="3711976" y="2274480"/>
              <a:ext cx="24840" cy="18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F02B906-11EB-CC65-311E-BDEC266FAA3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49336" y="2211480"/>
                <a:ext cx="15048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848958-0F9E-5743-3F7C-0369ACB9A9BC}"/>
                  </a:ext>
                </a:extLst>
              </p14:cNvPr>
              <p14:cNvContentPartPr/>
              <p14:nvPr/>
            </p14:nvContentPartPr>
            <p14:xfrm>
              <a:off x="3728536" y="2801880"/>
              <a:ext cx="360" cy="138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848958-0F9E-5743-3F7C-0369ACB9A9B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5896" y="2739240"/>
                <a:ext cx="1260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99250E8-95DE-FDF8-1BC1-D3AA9128EBD3}"/>
                  </a:ext>
                </a:extLst>
              </p14:cNvPr>
              <p14:cNvContentPartPr/>
              <p14:nvPr/>
            </p14:nvContentPartPr>
            <p14:xfrm>
              <a:off x="2266576" y="5330520"/>
              <a:ext cx="1124640" cy="357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99250E8-95DE-FDF8-1BC1-D3AA9128EB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03576" y="5267520"/>
                <a:ext cx="1250280" cy="48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B3ECC6E-5553-3494-BD4F-729CC93F8205}"/>
              </a:ext>
            </a:extLst>
          </p:cNvPr>
          <p:cNvGrpSpPr/>
          <p:nvPr/>
        </p:nvGrpSpPr>
        <p:grpSpPr>
          <a:xfrm>
            <a:off x="2242456" y="5368320"/>
            <a:ext cx="2788200" cy="430560"/>
            <a:chOff x="2242456" y="5368320"/>
            <a:chExt cx="2788200" cy="430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608D0DF-6621-BA4A-2287-8B1E32B4B4AA}"/>
                    </a:ext>
                  </a:extLst>
                </p14:cNvPr>
                <p14:cNvContentPartPr/>
                <p14:nvPr/>
              </p14:nvContentPartPr>
              <p14:xfrm>
                <a:off x="2619016" y="5368320"/>
                <a:ext cx="2411640" cy="4305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608D0DF-6621-BA4A-2287-8B1E32B4B4A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56376" y="5305680"/>
                  <a:ext cx="253728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5350334-8038-A1ED-E586-705076C427DB}"/>
                    </a:ext>
                  </a:extLst>
                </p14:cNvPr>
                <p14:cNvContentPartPr/>
                <p14:nvPr/>
              </p14:nvContentPartPr>
              <p14:xfrm>
                <a:off x="2242456" y="5610240"/>
                <a:ext cx="446040" cy="54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5350334-8038-A1ED-E586-705076C427D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79456" y="5547240"/>
                  <a:ext cx="571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A99997E-3191-2791-E2EF-6F2E49B6E85B}"/>
                    </a:ext>
                  </a:extLst>
                </p14:cNvPr>
                <p14:cNvContentPartPr/>
                <p14:nvPr/>
              </p14:nvContentPartPr>
              <p14:xfrm>
                <a:off x="2467096" y="5456520"/>
                <a:ext cx="19800" cy="126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A99997E-3191-2791-E2EF-6F2E49B6E85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04096" y="5393520"/>
                  <a:ext cx="145440" cy="25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2083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0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57646"/>
            <a:ext cx="4495800" cy="5737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61E4F1-EB6D-0947-9521-8D85DE14D63F}"/>
              </a:ext>
            </a:extLst>
          </p:cNvPr>
          <p:cNvSpPr txBox="1"/>
          <p:nvPr/>
        </p:nvSpPr>
        <p:spPr>
          <a:xfrm>
            <a:off x="228600" y="228600"/>
            <a:ext cx="434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we solve for the second order differential equations: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3E39C-3882-F04D-966A-E2463C962F0C}"/>
              </a:ext>
            </a:extLst>
          </p:cNvPr>
          <p:cNvSpPr txBox="1"/>
          <p:nvPr/>
        </p:nvSpPr>
        <p:spPr>
          <a:xfrm>
            <a:off x="5223164" y="1905000"/>
            <a:ext cx="3631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second order differential equations with LC, we need to know the inductor current and capacitor voltage at t=0:</a:t>
            </a:r>
          </a:p>
        </p:txBody>
      </p:sp>
    </p:spTree>
    <p:extLst>
      <p:ext uri="{BB962C8B-B14F-4D97-AF65-F5344CB8AC3E}">
        <p14:creationId xmlns:p14="http://schemas.microsoft.com/office/powerpoint/2010/main" val="159163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1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906"/>
            <a:ext cx="5330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6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03" y="0"/>
            <a:ext cx="4839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9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2800"/>
              <a:t>Agenda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627185" y="1905000"/>
            <a:ext cx="8153400" cy="1447800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457200" lvl="0" indent="-457200" algn="l">
              <a:buFont typeface="Wingdings" charset="2"/>
              <a:buChar char="Ø"/>
            </a:pPr>
            <a:r>
              <a:rPr lang="en-US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Steady-State Analysis of Zero Current Switching</a:t>
            </a:r>
          </a:p>
          <a:p>
            <a:pPr lvl="0" algn="l"/>
            <a:r>
              <a:rPr lang="en-US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</a:p>
          <a:p>
            <a:pPr marL="457200" lvl="0" indent="-457200" algn="l">
              <a:buFont typeface="Wingdings" charset="2"/>
              <a:buChar char="Ø"/>
            </a:pPr>
            <a:r>
              <a:rPr lang="en-US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ZCS Analysis of The Buck Converter</a:t>
            </a:r>
            <a:endParaRPr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  <p:extLst>
      <p:ext uri="{BB962C8B-B14F-4D97-AF65-F5344CB8AC3E}">
        <p14:creationId xmlns:p14="http://schemas.microsoft.com/office/powerpoint/2010/main" val="17469794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1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60" y="0"/>
            <a:ext cx="495996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47CAD-305A-8249-9395-01D052DEBA09}"/>
              </a:ext>
            </a:extLst>
          </p:cNvPr>
          <p:cNvSpPr txBox="1"/>
          <p:nvPr/>
        </p:nvSpPr>
        <p:spPr>
          <a:xfrm>
            <a:off x="5983468" y="5791200"/>
            <a:ext cx="3631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the minus sign (-) in the equation!</a:t>
            </a:r>
          </a:p>
        </p:txBody>
      </p:sp>
    </p:spTree>
    <p:extLst>
      <p:ext uri="{BB962C8B-B14F-4D97-AF65-F5344CB8AC3E}">
        <p14:creationId xmlns:p14="http://schemas.microsoft.com/office/powerpoint/2010/main" val="384939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2C5EA0F-A566-C84C-B96D-2B0C3712E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0"/>
            <a:ext cx="4648200" cy="6028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80B762-B8AC-E046-81F5-2FBF15272783}"/>
                  </a:ext>
                </a:extLst>
              </p:cNvPr>
              <p:cNvSpPr/>
              <p:nvPr/>
            </p:nvSpPr>
            <p:spPr>
              <a:xfrm>
                <a:off x="304800" y="1766017"/>
                <a:ext cx="4572000" cy="4001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a typeface="Times New Roman" panose="02020603050405020304" pitchFamily="18" charset="0"/>
                  </a:rPr>
                  <a:t>Solving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80B762-B8AC-E046-81F5-2FBF152727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766017"/>
                <a:ext cx="4572000" cy="400110"/>
              </a:xfrm>
              <a:prstGeom prst="rect">
                <a:avLst/>
              </a:prstGeom>
              <a:blipFill>
                <a:blip r:embed="rId3"/>
                <a:stretch>
                  <a:fillRect l="-1389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E3FFA00-7515-D14A-89B9-F921D819AD6D}"/>
              </a:ext>
            </a:extLst>
          </p:cNvPr>
          <p:cNvSpPr txBox="1"/>
          <p:nvPr/>
        </p:nvSpPr>
        <p:spPr>
          <a:xfrm>
            <a:off x="270164" y="228600"/>
            <a:ext cx="678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shows how to handle the minus sign (-) in the equation!</a:t>
            </a:r>
          </a:p>
        </p:txBody>
      </p:sp>
    </p:spTree>
    <p:extLst>
      <p:ext uri="{BB962C8B-B14F-4D97-AF65-F5344CB8AC3E}">
        <p14:creationId xmlns:p14="http://schemas.microsoft.com/office/powerpoint/2010/main" val="360598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E6E1C7-0D2B-0249-8A20-649CAAE0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08" y="929509"/>
            <a:ext cx="3151975" cy="13751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2C5095-B410-0B41-8D87-0C57BDF1B731}"/>
              </a:ext>
            </a:extLst>
          </p:cNvPr>
          <p:cNvGrpSpPr/>
          <p:nvPr/>
        </p:nvGrpSpPr>
        <p:grpSpPr>
          <a:xfrm>
            <a:off x="6977536" y="460440"/>
            <a:ext cx="441720" cy="264600"/>
            <a:chOff x="6977536" y="460440"/>
            <a:chExt cx="44172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14:cNvPr>
                <p14:cNvContentPartPr/>
                <p14:nvPr/>
              </p14:nvContentPartPr>
              <p14:xfrm>
                <a:off x="6977536" y="460440"/>
                <a:ext cx="265320" cy="252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59536" y="442440"/>
                  <a:ext cx="30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14:cNvPr>
                <p14:cNvContentPartPr/>
                <p14:nvPr/>
              </p14:nvContentPartPr>
              <p14:xfrm>
                <a:off x="7413856" y="539640"/>
                <a:ext cx="5400" cy="185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5856" y="521640"/>
                  <a:ext cx="4104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A89C21-FBD7-B640-A062-11E245E7900F}"/>
              </a:ext>
            </a:extLst>
          </p:cNvPr>
          <p:cNvGrpSpPr/>
          <p:nvPr/>
        </p:nvGrpSpPr>
        <p:grpSpPr>
          <a:xfrm>
            <a:off x="7175258" y="2559642"/>
            <a:ext cx="546840" cy="247680"/>
            <a:chOff x="7040176" y="2266200"/>
            <a:chExt cx="546840" cy="2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3432918-E43D-ED4B-973F-848D171E2278}"/>
                    </a:ext>
                  </a:extLst>
                </p14:cNvPr>
                <p14:cNvContentPartPr/>
                <p14:nvPr/>
              </p14:nvContentPartPr>
              <p14:xfrm>
                <a:off x="7040176" y="2266200"/>
                <a:ext cx="288000" cy="232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BE5081-F9D3-2F44-AEFF-766A68DADF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22536" y="2248200"/>
                  <a:ext cx="3236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331BCEB-B56A-D741-992B-4D62754FFBCE}"/>
                    </a:ext>
                  </a:extLst>
                </p14:cNvPr>
                <p14:cNvContentPartPr/>
                <p14:nvPr/>
              </p14:nvContentPartPr>
              <p14:xfrm>
                <a:off x="7418536" y="2288880"/>
                <a:ext cx="168480" cy="225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B3AB809-B3D2-C64E-9ED0-1CF14F8F3A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00536" y="2270880"/>
                  <a:ext cx="204120" cy="260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 descr="A diagram of a voltage&#10;&#10;Description automatically generated with medium confidence">
            <a:extLst>
              <a:ext uri="{FF2B5EF4-FFF2-40B4-BE49-F238E27FC236}">
                <a16:creationId xmlns:a16="http://schemas.microsoft.com/office/drawing/2014/main" id="{FA39CE00-F492-660B-6165-0CA3302BBC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" y="279400"/>
            <a:ext cx="5561422" cy="566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723794-88BD-CC70-6371-170E3EAA55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3" y="3084949"/>
            <a:ext cx="2876010" cy="13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86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1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480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FD69FB6-D21E-704B-A2FB-0CC36FF6E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5600"/>
            <a:ext cx="62484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7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2F0162E8-B386-C840-84BB-6B96D7B5B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235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25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5B993BF-2F6D-324B-9C0B-BCE4771B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334000" cy="603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6E1C7-0D2B-0249-8A20-649CAAE0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914400"/>
            <a:ext cx="3289300" cy="1435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2C5095-B410-0B41-8D87-0C57BDF1B731}"/>
              </a:ext>
            </a:extLst>
          </p:cNvPr>
          <p:cNvGrpSpPr/>
          <p:nvPr/>
        </p:nvGrpSpPr>
        <p:grpSpPr>
          <a:xfrm>
            <a:off x="6977536" y="460440"/>
            <a:ext cx="441720" cy="264600"/>
            <a:chOff x="6977536" y="460440"/>
            <a:chExt cx="44172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14:cNvPr>
                <p14:cNvContentPartPr/>
                <p14:nvPr/>
              </p14:nvContentPartPr>
              <p14:xfrm>
                <a:off x="6977536" y="460440"/>
                <a:ext cx="265320" cy="252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59896" y="442440"/>
                  <a:ext cx="30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14:cNvPr>
                <p14:cNvContentPartPr/>
                <p14:nvPr/>
              </p14:nvContentPartPr>
              <p14:xfrm>
                <a:off x="7413856" y="539640"/>
                <a:ext cx="5400" cy="185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5856" y="522000"/>
                  <a:ext cx="41040" cy="22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A41C13-A965-204C-A1FC-F71065EC8098}"/>
              </a:ext>
            </a:extLst>
          </p:cNvPr>
          <p:cNvSpPr/>
          <p:nvPr/>
        </p:nvSpPr>
        <p:spPr>
          <a:xfrm>
            <a:off x="1295400" y="725040"/>
            <a:ext cx="429344" cy="4850160"/>
          </a:xfrm>
          <a:prstGeom prst="rect">
            <a:avLst/>
          </a:prstGeom>
          <a:solidFill>
            <a:srgbClr val="92D050">
              <a:alpha val="325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01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5B993BF-2F6D-324B-9C0B-BCE4771B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334000" cy="603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6E1C7-0D2B-0249-8A20-649CAAE0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914400"/>
            <a:ext cx="3289300" cy="1435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2C5095-B410-0B41-8D87-0C57BDF1B731}"/>
              </a:ext>
            </a:extLst>
          </p:cNvPr>
          <p:cNvGrpSpPr/>
          <p:nvPr/>
        </p:nvGrpSpPr>
        <p:grpSpPr>
          <a:xfrm>
            <a:off x="6977536" y="460440"/>
            <a:ext cx="441720" cy="264600"/>
            <a:chOff x="6977536" y="460440"/>
            <a:chExt cx="441720" cy="26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14:cNvPr>
                <p14:cNvContentPartPr/>
                <p14:nvPr/>
              </p14:nvContentPartPr>
              <p14:xfrm>
                <a:off x="6977536" y="460440"/>
                <a:ext cx="265320" cy="2520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59536" y="442440"/>
                  <a:ext cx="30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14:cNvPr>
                <p14:cNvContentPartPr/>
                <p14:nvPr/>
              </p14:nvContentPartPr>
              <p14:xfrm>
                <a:off x="7413856" y="539640"/>
                <a:ext cx="5400" cy="1854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5856" y="521640"/>
                  <a:ext cx="41040" cy="22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A41C13-A965-204C-A1FC-F71065EC8098}"/>
              </a:ext>
            </a:extLst>
          </p:cNvPr>
          <p:cNvSpPr/>
          <p:nvPr/>
        </p:nvSpPr>
        <p:spPr>
          <a:xfrm>
            <a:off x="1748988" y="450049"/>
            <a:ext cx="1070411" cy="5039378"/>
          </a:xfrm>
          <a:prstGeom prst="rect">
            <a:avLst/>
          </a:prstGeom>
          <a:solidFill>
            <a:srgbClr val="92D050">
              <a:alpha val="325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C379D-5930-504B-BA45-FC5B54050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2884242"/>
            <a:ext cx="2971800" cy="1485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A89C21-FBD7-B640-A062-11E245E7900F}"/>
              </a:ext>
            </a:extLst>
          </p:cNvPr>
          <p:cNvGrpSpPr/>
          <p:nvPr/>
        </p:nvGrpSpPr>
        <p:grpSpPr>
          <a:xfrm>
            <a:off x="7175258" y="2559642"/>
            <a:ext cx="546840" cy="247680"/>
            <a:chOff x="7040176" y="2266200"/>
            <a:chExt cx="546840" cy="24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3432918-E43D-ED4B-973F-848D171E2278}"/>
                    </a:ext>
                  </a:extLst>
                </p14:cNvPr>
                <p14:cNvContentPartPr/>
                <p14:nvPr/>
              </p14:nvContentPartPr>
              <p14:xfrm>
                <a:off x="7040176" y="2266200"/>
                <a:ext cx="288000" cy="2322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3432918-E43D-ED4B-973F-848D171E22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22153" y="2248200"/>
                  <a:ext cx="323685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331BCEB-B56A-D741-992B-4D62754FFBCE}"/>
                    </a:ext>
                  </a:extLst>
                </p14:cNvPr>
                <p14:cNvContentPartPr/>
                <p14:nvPr/>
              </p14:nvContentPartPr>
              <p14:xfrm>
                <a:off x="7418536" y="2288880"/>
                <a:ext cx="168480" cy="225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331BCEB-B56A-D741-992B-4D62754FFB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00536" y="2270880"/>
                  <a:ext cx="204120" cy="26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4233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5B993BF-2F6D-324B-9C0B-BCE4771B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334000" cy="603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6E1C7-0D2B-0249-8A20-649CAAE0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540767"/>
            <a:ext cx="3289300" cy="1435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2C5095-B410-0B41-8D87-0C57BDF1B731}"/>
              </a:ext>
            </a:extLst>
          </p:cNvPr>
          <p:cNvGrpSpPr/>
          <p:nvPr/>
        </p:nvGrpSpPr>
        <p:grpSpPr>
          <a:xfrm>
            <a:off x="6934200" y="228600"/>
            <a:ext cx="441720" cy="264600"/>
            <a:chOff x="6977536" y="460440"/>
            <a:chExt cx="44172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14:cNvPr>
                <p14:cNvContentPartPr/>
                <p14:nvPr/>
              </p14:nvContentPartPr>
              <p14:xfrm>
                <a:off x="6977536" y="460440"/>
                <a:ext cx="265320" cy="252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59896" y="442440"/>
                  <a:ext cx="30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14:cNvPr>
                <p14:cNvContentPartPr/>
                <p14:nvPr/>
              </p14:nvContentPartPr>
              <p14:xfrm>
                <a:off x="7413856" y="539640"/>
                <a:ext cx="5400" cy="185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5856" y="522000"/>
                  <a:ext cx="41040" cy="221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71343D-BC19-1B43-9DBC-47B372DBA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20" y="2173949"/>
            <a:ext cx="2971800" cy="1485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367E85-C7FE-7B4D-8F02-88481DC301D4}"/>
                  </a:ext>
                </a:extLst>
              </p14:cNvPr>
              <p14:cNvContentPartPr/>
              <p14:nvPr/>
            </p14:nvContentPartPr>
            <p14:xfrm>
              <a:off x="6519616" y="2800800"/>
              <a:ext cx="119880" cy="131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367E85-C7FE-7B4D-8F02-88481DC301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56616" y="2738160"/>
                <a:ext cx="245520" cy="25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A2F9A50-6171-0248-A9AF-C1F2297EB07D}"/>
              </a:ext>
            </a:extLst>
          </p:cNvPr>
          <p:cNvGrpSpPr/>
          <p:nvPr/>
        </p:nvGrpSpPr>
        <p:grpSpPr>
          <a:xfrm>
            <a:off x="7021619" y="2003377"/>
            <a:ext cx="546840" cy="247680"/>
            <a:chOff x="7040176" y="2266200"/>
            <a:chExt cx="546840" cy="2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6BE5081-F9D3-2F44-AEFF-766A68DADF13}"/>
                    </a:ext>
                  </a:extLst>
                </p14:cNvPr>
                <p14:cNvContentPartPr/>
                <p14:nvPr/>
              </p14:nvContentPartPr>
              <p14:xfrm>
                <a:off x="7040176" y="2266200"/>
                <a:ext cx="288000" cy="232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BE5081-F9D3-2F44-AEFF-766A68DADF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22536" y="2248200"/>
                  <a:ext cx="3236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B3AB809-B3D2-C64E-9ED0-1CF14F8F3AE7}"/>
                    </a:ext>
                  </a:extLst>
                </p14:cNvPr>
                <p14:cNvContentPartPr/>
                <p14:nvPr/>
              </p14:nvContentPartPr>
              <p14:xfrm>
                <a:off x="7418536" y="2288880"/>
                <a:ext cx="168480" cy="225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B3AB809-B3D2-C64E-9ED0-1CF14F8F3A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00536" y="2270880"/>
                  <a:ext cx="20412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0BE393-975C-5E41-98EC-D20C18D17BE9}"/>
              </a:ext>
            </a:extLst>
          </p:cNvPr>
          <p:cNvGrpSpPr/>
          <p:nvPr/>
        </p:nvGrpSpPr>
        <p:grpSpPr>
          <a:xfrm>
            <a:off x="7076186" y="3691641"/>
            <a:ext cx="375480" cy="232200"/>
            <a:chOff x="7097776" y="4313160"/>
            <a:chExt cx="375480" cy="2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330505-313C-8D4F-98EA-28453E18233B}"/>
                    </a:ext>
                  </a:extLst>
                </p14:cNvPr>
                <p14:cNvContentPartPr/>
                <p14:nvPr/>
              </p14:nvContentPartPr>
              <p14:xfrm>
                <a:off x="7097776" y="4313160"/>
                <a:ext cx="205560" cy="192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330505-313C-8D4F-98EA-28453E1823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80136" y="4295160"/>
                  <a:ext cx="2412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0656493-8F14-B243-A6AC-C98B6F02B0BB}"/>
                    </a:ext>
                  </a:extLst>
                </p14:cNvPr>
                <p14:cNvContentPartPr/>
                <p14:nvPr/>
              </p14:nvContentPartPr>
              <p14:xfrm>
                <a:off x="7405936" y="4379400"/>
                <a:ext cx="67320" cy="165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0656493-8F14-B243-A6AC-C98B6F02B0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87936" y="4361760"/>
                  <a:ext cx="102960" cy="201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3FF629-B997-C549-917D-5063DC47E1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20" y="3982633"/>
            <a:ext cx="3060700" cy="1168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3F3A00-8A46-8B43-81C7-985F83DF4B21}"/>
              </a:ext>
            </a:extLst>
          </p:cNvPr>
          <p:cNvSpPr/>
          <p:nvPr/>
        </p:nvSpPr>
        <p:spPr>
          <a:xfrm>
            <a:off x="2743200" y="825500"/>
            <a:ext cx="685801" cy="5039378"/>
          </a:xfrm>
          <a:prstGeom prst="rect">
            <a:avLst/>
          </a:prstGeom>
          <a:solidFill>
            <a:srgbClr val="92D050">
              <a:alpha val="325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3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75B993BF-2F6D-324B-9C0B-BCE4771B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334000" cy="603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6E1C7-0D2B-0249-8A20-649CAAE0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540767"/>
            <a:ext cx="3289300" cy="1435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2C5095-B410-0B41-8D87-0C57BDF1B731}"/>
              </a:ext>
            </a:extLst>
          </p:cNvPr>
          <p:cNvGrpSpPr/>
          <p:nvPr/>
        </p:nvGrpSpPr>
        <p:grpSpPr>
          <a:xfrm>
            <a:off x="6934200" y="228600"/>
            <a:ext cx="441720" cy="264600"/>
            <a:chOff x="6977536" y="460440"/>
            <a:chExt cx="44172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14:cNvPr>
                <p14:cNvContentPartPr/>
                <p14:nvPr/>
              </p14:nvContentPartPr>
              <p14:xfrm>
                <a:off x="6977536" y="460440"/>
                <a:ext cx="265320" cy="252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12A81C-8426-524A-BC28-E9DEEA2AD6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59536" y="442440"/>
                  <a:ext cx="30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14:cNvPr>
                <p14:cNvContentPartPr/>
                <p14:nvPr/>
              </p14:nvContentPartPr>
              <p14:xfrm>
                <a:off x="7413856" y="539640"/>
                <a:ext cx="5400" cy="185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C4386B-0767-6240-8BB3-F8CA07B88A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5856" y="521640"/>
                  <a:ext cx="41040" cy="221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71343D-BC19-1B43-9DBC-47B372DBA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20" y="2173949"/>
            <a:ext cx="2971800" cy="1485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367E85-C7FE-7B4D-8F02-88481DC301D4}"/>
                  </a:ext>
                </a:extLst>
              </p14:cNvPr>
              <p14:cNvContentPartPr/>
              <p14:nvPr/>
            </p14:nvContentPartPr>
            <p14:xfrm>
              <a:off x="6519616" y="2800800"/>
              <a:ext cx="119880" cy="131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367E85-C7FE-7B4D-8F02-88481DC301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56805" y="2737627"/>
                <a:ext cx="245144" cy="257744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A2F9A50-6171-0248-A9AF-C1F2297EB07D}"/>
              </a:ext>
            </a:extLst>
          </p:cNvPr>
          <p:cNvGrpSpPr/>
          <p:nvPr/>
        </p:nvGrpSpPr>
        <p:grpSpPr>
          <a:xfrm>
            <a:off x="7021619" y="2003377"/>
            <a:ext cx="546840" cy="247680"/>
            <a:chOff x="7040176" y="2266200"/>
            <a:chExt cx="546840" cy="2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6BE5081-F9D3-2F44-AEFF-766A68DADF13}"/>
                    </a:ext>
                  </a:extLst>
                </p14:cNvPr>
                <p14:cNvContentPartPr/>
                <p14:nvPr/>
              </p14:nvContentPartPr>
              <p14:xfrm>
                <a:off x="7040176" y="2266200"/>
                <a:ext cx="288000" cy="232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BE5081-F9D3-2F44-AEFF-766A68DADF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22153" y="2248200"/>
                  <a:ext cx="323685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B3AB809-B3D2-C64E-9ED0-1CF14F8F3AE7}"/>
                    </a:ext>
                  </a:extLst>
                </p14:cNvPr>
                <p14:cNvContentPartPr/>
                <p14:nvPr/>
              </p14:nvContentPartPr>
              <p14:xfrm>
                <a:off x="7418536" y="2288880"/>
                <a:ext cx="168480" cy="225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B3AB809-B3D2-C64E-9ED0-1CF14F8F3A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00536" y="2270880"/>
                  <a:ext cx="20412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0BE393-975C-5E41-98EC-D20C18D17BE9}"/>
              </a:ext>
            </a:extLst>
          </p:cNvPr>
          <p:cNvGrpSpPr/>
          <p:nvPr/>
        </p:nvGrpSpPr>
        <p:grpSpPr>
          <a:xfrm>
            <a:off x="7076186" y="3691641"/>
            <a:ext cx="375480" cy="232200"/>
            <a:chOff x="7097776" y="4313160"/>
            <a:chExt cx="375480" cy="2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330505-313C-8D4F-98EA-28453E18233B}"/>
                    </a:ext>
                  </a:extLst>
                </p14:cNvPr>
                <p14:cNvContentPartPr/>
                <p14:nvPr/>
              </p14:nvContentPartPr>
              <p14:xfrm>
                <a:off x="7097776" y="4313160"/>
                <a:ext cx="205560" cy="192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330505-313C-8D4F-98EA-28453E1823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79776" y="4295160"/>
                  <a:ext cx="2412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0656493-8F14-B243-A6AC-C98B6F02B0BB}"/>
                    </a:ext>
                  </a:extLst>
                </p14:cNvPr>
                <p14:cNvContentPartPr/>
                <p14:nvPr/>
              </p14:nvContentPartPr>
              <p14:xfrm>
                <a:off x="7405936" y="4379400"/>
                <a:ext cx="67320" cy="165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0656493-8F14-B243-A6AC-C98B6F02B0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87936" y="4361400"/>
                  <a:ext cx="102960" cy="201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3FF629-B997-C549-917D-5063DC47E1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20" y="3982633"/>
            <a:ext cx="3060700" cy="1168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F9EEA99-7FFB-9B46-AC0A-A6CBC0E8E6A3}"/>
              </a:ext>
            </a:extLst>
          </p:cNvPr>
          <p:cNvGrpSpPr/>
          <p:nvPr/>
        </p:nvGrpSpPr>
        <p:grpSpPr>
          <a:xfrm>
            <a:off x="7131300" y="5209825"/>
            <a:ext cx="478440" cy="183600"/>
            <a:chOff x="7322416" y="5919840"/>
            <a:chExt cx="478440" cy="1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CF0B640-574A-AA42-8F8B-71483A91E036}"/>
                    </a:ext>
                  </a:extLst>
                </p14:cNvPr>
                <p14:cNvContentPartPr/>
                <p14:nvPr/>
              </p14:nvContentPartPr>
              <p14:xfrm>
                <a:off x="7322416" y="5948640"/>
                <a:ext cx="270000" cy="154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CF0B640-574A-AA42-8F8B-71483A91E03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304416" y="5930640"/>
                  <a:ext cx="3056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F453E0B-FC11-7A47-ACF1-E4F18B45E441}"/>
                    </a:ext>
                  </a:extLst>
                </p14:cNvPr>
                <p14:cNvContentPartPr/>
                <p14:nvPr/>
              </p14:nvContentPartPr>
              <p14:xfrm>
                <a:off x="7682056" y="5919840"/>
                <a:ext cx="5292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F453E0B-FC11-7A47-ACF1-E4F18B45E4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64056" y="5901840"/>
                  <a:ext cx="885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77812D6-04B2-F44E-B6C2-0CF7B5F34596}"/>
                    </a:ext>
                  </a:extLst>
                </p14:cNvPr>
                <p14:cNvContentPartPr/>
                <p14:nvPr/>
              </p14:nvContentPartPr>
              <p14:xfrm>
                <a:off x="7785736" y="5950800"/>
                <a:ext cx="15120" cy="146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77812D6-04B2-F44E-B6C2-0CF7B5F3459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67297" y="5932800"/>
                  <a:ext cx="51629" cy="182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7EED575-F5E2-3148-AED2-36FC138AA77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19" y="5481017"/>
            <a:ext cx="2997200" cy="1231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D1A451C-E75E-4447-8CF5-7E1091ADF990}"/>
                  </a:ext>
                </a:extLst>
              </p14:cNvPr>
              <p14:cNvContentPartPr/>
              <p14:nvPr/>
            </p14:nvContentPartPr>
            <p14:xfrm>
              <a:off x="4051980" y="4656600"/>
              <a:ext cx="19080" cy="529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D1A451C-E75E-4447-8CF5-7E1091ADF99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88980" y="4593600"/>
                <a:ext cx="144720" cy="65484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623F3A00-8A46-8B43-81C7-985F83DF4B21}"/>
              </a:ext>
            </a:extLst>
          </p:cNvPr>
          <p:cNvSpPr/>
          <p:nvPr/>
        </p:nvSpPr>
        <p:spPr>
          <a:xfrm>
            <a:off x="3400361" y="762000"/>
            <a:ext cx="726139" cy="5039378"/>
          </a:xfrm>
          <a:prstGeom prst="rect">
            <a:avLst/>
          </a:prstGeom>
          <a:solidFill>
            <a:srgbClr val="92D050">
              <a:alpha val="325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39C084-697A-BB40-B4F5-1ECB5EBCE778}"/>
              </a:ext>
            </a:extLst>
          </p:cNvPr>
          <p:cNvGrpSpPr/>
          <p:nvPr/>
        </p:nvGrpSpPr>
        <p:grpSpPr>
          <a:xfrm>
            <a:off x="4100940" y="4585680"/>
            <a:ext cx="600840" cy="696600"/>
            <a:chOff x="4100940" y="4585680"/>
            <a:chExt cx="600840" cy="69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639CBF0-E911-5F42-A1FF-6A020928EDF6}"/>
                    </a:ext>
                  </a:extLst>
                </p14:cNvPr>
                <p14:cNvContentPartPr/>
                <p14:nvPr/>
              </p14:nvContentPartPr>
              <p14:xfrm>
                <a:off x="4102020" y="4607280"/>
                <a:ext cx="24480" cy="675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639CBF0-E911-5F42-A1FF-6A020928EDF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84020" y="4589640"/>
                  <a:ext cx="60120" cy="71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72EA462-4957-DE46-8AF4-5C99D5E65DFD}"/>
                    </a:ext>
                  </a:extLst>
                </p14:cNvPr>
                <p14:cNvContentPartPr/>
                <p14:nvPr/>
              </p14:nvContentPartPr>
              <p14:xfrm>
                <a:off x="4100940" y="4585680"/>
                <a:ext cx="600840" cy="10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72EA462-4957-DE46-8AF4-5C99D5E65DF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82940" y="4568040"/>
                  <a:ext cx="63648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8981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27" y="821700"/>
            <a:ext cx="7772400" cy="135947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>
                <a:cs typeface="Times New Roman" pitchFamily="18" charset="0"/>
              </a:rPr>
              <a:t>Depending on the inductor-capacitor arrangements (LC tank forms the resonant tank), there are two possible types of resonant switch arrangements:</a:t>
            </a:r>
          </a:p>
          <a:p>
            <a:pPr eaLnBrk="1" hangingPunct="1"/>
            <a:r>
              <a:rPr lang="en-US" sz="1800" dirty="0">
                <a:cs typeface="Times New Roman" pitchFamily="18" charset="0"/>
              </a:rPr>
              <a:t>The L-type </a:t>
            </a:r>
          </a:p>
          <a:p>
            <a:pPr eaLnBrk="1" hangingPunct="1"/>
            <a:r>
              <a:rPr lang="en-US" sz="1800" dirty="0">
                <a:cs typeface="Times New Roman" pitchFamily="18" charset="0"/>
              </a:rPr>
              <a:t>The M-type </a:t>
            </a:r>
          </a:p>
          <a:p>
            <a:pPr marL="0" indent="0" eaLnBrk="1" hangingPunct="1">
              <a:buNone/>
            </a:pPr>
            <a:r>
              <a:rPr lang="en-US" sz="1800" dirty="0">
                <a:cs typeface="Times New Roman" pitchFamily="18" charset="0"/>
              </a:rPr>
              <a:t>And each can be implemented as a half-wave or a full-wave, i.e. unidirectional or bi-directional</a:t>
            </a:r>
            <a:r>
              <a:rPr lang="en-US" sz="1800" dirty="0"/>
              <a:t> 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74" y="3927928"/>
            <a:ext cx="2282371" cy="149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865" y="2950939"/>
            <a:ext cx="298152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401" y="4906671"/>
            <a:ext cx="2667000" cy="19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4E7AB-DAC9-4177-B413-62033E0ED8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3EFC-FBD2-9AD1-DF41-35A0093769EB}"/>
              </a:ext>
            </a:extLst>
          </p:cNvPr>
          <p:cNvSpPr txBox="1"/>
          <p:nvPr/>
        </p:nvSpPr>
        <p:spPr>
          <a:xfrm>
            <a:off x="1981200" y="19728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Zero-Current Switching (ZCS) Topologies</a:t>
            </a:r>
            <a:br>
              <a:rPr lang="en-US" sz="1800" b="1" dirty="0"/>
            </a:br>
            <a:r>
              <a:rPr lang="en-US" sz="1800" b="1" dirty="0"/>
              <a:t>- The Resonant Switch Concept -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676E1F4-58EF-CE87-FA03-347101435E27}"/>
              </a:ext>
            </a:extLst>
          </p:cNvPr>
          <p:cNvSpPr/>
          <p:nvPr/>
        </p:nvSpPr>
        <p:spPr>
          <a:xfrm>
            <a:off x="2658326" y="3225370"/>
            <a:ext cx="542074" cy="3251630"/>
          </a:xfrm>
          <a:prstGeom prst="leftBrace">
            <a:avLst/>
          </a:prstGeom>
          <a:ln w="41275">
            <a:solidFill>
              <a:srgbClr val="C00000">
                <a:alpha val="9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6F84590-26A4-C0F4-BB46-1FEF59A1E9C5}"/>
              </a:ext>
            </a:extLst>
          </p:cNvPr>
          <p:cNvSpPr/>
          <p:nvPr/>
        </p:nvSpPr>
        <p:spPr>
          <a:xfrm>
            <a:off x="2243646" y="4636900"/>
            <a:ext cx="381000" cy="4285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BDBC1-97A7-34BF-EA46-80433A0E1350}"/>
              </a:ext>
            </a:extLst>
          </p:cNvPr>
          <p:cNvSpPr txBox="1"/>
          <p:nvPr/>
        </p:nvSpPr>
        <p:spPr>
          <a:xfrm>
            <a:off x="6509385" y="3627078"/>
            <a:ext cx="21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L-type switch-Half-wave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F7816-06BA-F4E9-E055-EE65762ACFE9}"/>
              </a:ext>
            </a:extLst>
          </p:cNvPr>
          <p:cNvSpPr txBox="1"/>
          <p:nvPr/>
        </p:nvSpPr>
        <p:spPr>
          <a:xfrm>
            <a:off x="6512849" y="5594250"/>
            <a:ext cx="21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</a:t>
            </a:r>
            <a:r>
              <a:rPr lang="en-US" sz="1400" dirty="0">
                <a:solidFill>
                  <a:schemeClr val="tx2"/>
                </a:solidFill>
              </a:rPr>
              <a:t>-type switch-full-wave 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2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80" y="0"/>
            <a:ext cx="5134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0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1" y="0"/>
            <a:ext cx="4768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9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8E97AF73-B201-5B4A-A3D5-F74166C3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62" y="685800"/>
            <a:ext cx="5383676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4D2A1-D2E8-A241-91BB-C40C9D22E9EA}"/>
              </a:ext>
            </a:extLst>
          </p:cNvPr>
          <p:cNvSpPr txBox="1"/>
          <p:nvPr/>
        </p:nvSpPr>
        <p:spPr>
          <a:xfrm>
            <a:off x="270164" y="228600"/>
            <a:ext cx="678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way to find the average output voltage Vo is to to take the average voltage of </a:t>
            </a:r>
            <a:r>
              <a:rPr lang="en-US" dirty="0" err="1"/>
              <a:t>v</a:t>
            </a:r>
            <a:r>
              <a:rPr lang="en-US" baseline="-25000" dirty="0" err="1"/>
              <a:t>C</a:t>
            </a:r>
            <a:r>
              <a:rPr lang="en-US" dirty="0"/>
              <a:t>(t).</a:t>
            </a:r>
          </a:p>
        </p:txBody>
      </p:sp>
    </p:spTree>
    <p:extLst>
      <p:ext uri="{BB962C8B-B14F-4D97-AF65-F5344CB8AC3E}">
        <p14:creationId xmlns:p14="http://schemas.microsoft.com/office/powerpoint/2010/main" val="3449967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435"/>
            <a:ext cx="450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39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090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5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2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94" y="0"/>
            <a:ext cx="4809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80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3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66" y="0"/>
            <a:ext cx="4885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3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Rectangle 7"/>
          <p:cNvSpPr>
            <a:spLocks noChangeArrowheads="1"/>
          </p:cNvSpPr>
          <p:nvPr/>
        </p:nvSpPr>
        <p:spPr bwMode="auto">
          <a:xfrm>
            <a:off x="4157663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7" name="Rectangle 10"/>
          <p:cNvSpPr>
            <a:spLocks noChangeArrowheads="1"/>
          </p:cNvSpPr>
          <p:nvPr/>
        </p:nvSpPr>
        <p:spPr bwMode="auto">
          <a:xfrm>
            <a:off x="333375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361950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9" name="Rectangle 14"/>
          <p:cNvSpPr>
            <a:spLocks noChangeArrowheads="1"/>
          </p:cNvSpPr>
          <p:nvPr/>
        </p:nvSpPr>
        <p:spPr bwMode="auto">
          <a:xfrm>
            <a:off x="3624263" y="3443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3214688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2" name="Rectangle 19"/>
          <p:cNvSpPr>
            <a:spLocks noChangeArrowheads="1"/>
          </p:cNvSpPr>
          <p:nvPr/>
        </p:nvSpPr>
        <p:spPr bwMode="auto">
          <a:xfrm>
            <a:off x="409575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995738" y="3443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4" name="Rectangle 23"/>
          <p:cNvSpPr>
            <a:spLocks noChangeArrowheads="1"/>
          </p:cNvSpPr>
          <p:nvPr/>
        </p:nvSpPr>
        <p:spPr bwMode="auto">
          <a:xfrm>
            <a:off x="4152900" y="3543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03C9324-7494-FB4A-8DB2-88EFADC7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704" y="2578100"/>
            <a:ext cx="5643563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942E2F3-F8E5-3B43-B71D-67C5E69B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0" y="-59162"/>
            <a:ext cx="5867400" cy="2336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790420-DCD5-E442-9CFB-0597B289419B}"/>
              </a:ext>
            </a:extLst>
          </p:cNvPr>
          <p:cNvGrpSpPr/>
          <p:nvPr/>
        </p:nvGrpSpPr>
        <p:grpSpPr>
          <a:xfrm>
            <a:off x="1553940" y="3324060"/>
            <a:ext cx="2731320" cy="1722240"/>
            <a:chOff x="1553940" y="3324060"/>
            <a:chExt cx="2731320" cy="172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E8D2AD-9889-074A-BA01-6D18ECDF85B7}"/>
                    </a:ext>
                  </a:extLst>
                </p14:cNvPr>
                <p14:cNvContentPartPr/>
                <p14:nvPr/>
              </p14:nvContentPartPr>
              <p14:xfrm>
                <a:off x="1553940" y="3324060"/>
                <a:ext cx="1211400" cy="747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E8D2AD-9889-074A-BA01-6D18ECDF85B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6300" y="3306060"/>
                  <a:ext cx="1247040" cy="7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85335F4-E36F-DA42-863F-2F238EB69FCB}"/>
                    </a:ext>
                  </a:extLst>
                </p14:cNvPr>
                <p14:cNvContentPartPr/>
                <p14:nvPr/>
              </p14:nvContentPartPr>
              <p14:xfrm>
                <a:off x="3538980" y="4147380"/>
                <a:ext cx="746280" cy="898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85335F4-E36F-DA42-863F-2F238EB69FC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20980" y="4129380"/>
                  <a:ext cx="781920" cy="9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31E30E-42B7-8445-9632-691DBE634C93}"/>
              </a:ext>
            </a:extLst>
          </p:cNvPr>
          <p:cNvGrpSpPr/>
          <p:nvPr/>
        </p:nvGrpSpPr>
        <p:grpSpPr>
          <a:xfrm>
            <a:off x="3425580" y="5123700"/>
            <a:ext cx="1859040" cy="1001520"/>
            <a:chOff x="3425580" y="5123700"/>
            <a:chExt cx="1859040" cy="100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932CF5D-28C2-A044-9E79-7E0E1E31BF0D}"/>
                    </a:ext>
                  </a:extLst>
                </p14:cNvPr>
                <p14:cNvContentPartPr/>
                <p14:nvPr/>
              </p14:nvContentPartPr>
              <p14:xfrm>
                <a:off x="4425300" y="5135220"/>
                <a:ext cx="70920" cy="111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932CF5D-28C2-A044-9E79-7E0E1E31BF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07660" y="5117220"/>
                  <a:ext cx="1065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952A8F6-247F-DD46-AC54-0FD2D868ABCE}"/>
                    </a:ext>
                  </a:extLst>
                </p14:cNvPr>
                <p14:cNvContentPartPr/>
                <p14:nvPr/>
              </p14:nvContentPartPr>
              <p14:xfrm>
                <a:off x="4630140" y="5196780"/>
                <a:ext cx="152280" cy="105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952A8F6-247F-DD46-AC54-0FD2D868AB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12500" y="5178780"/>
                  <a:ext cx="1879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A29DD86-DA5B-6046-95E8-ED633C7581D0}"/>
                    </a:ext>
                  </a:extLst>
                </p14:cNvPr>
                <p14:cNvContentPartPr/>
                <p14:nvPr/>
              </p14:nvContentPartPr>
              <p14:xfrm>
                <a:off x="4968900" y="5229900"/>
                <a:ext cx="69480" cy="100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A29DD86-DA5B-6046-95E8-ED633C7581D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51260" y="5211900"/>
                  <a:ext cx="1051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FEABE7-6227-8442-8489-DF8776567A3C}"/>
                    </a:ext>
                  </a:extLst>
                </p14:cNvPr>
                <p14:cNvContentPartPr/>
                <p14:nvPr/>
              </p14:nvContentPartPr>
              <p14:xfrm>
                <a:off x="5111820" y="5157900"/>
                <a:ext cx="69840" cy="10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FEABE7-6227-8442-8489-DF8776567A3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94180" y="5139900"/>
                  <a:ext cx="1054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DEC9458-D569-9645-B01C-7F4958E2E0AD}"/>
                    </a:ext>
                  </a:extLst>
                </p14:cNvPr>
                <p14:cNvContentPartPr/>
                <p14:nvPr/>
              </p14:nvContentPartPr>
              <p14:xfrm>
                <a:off x="5227380" y="5123700"/>
                <a:ext cx="57240" cy="88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DEC9458-D569-9645-B01C-7F4958E2E0A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09380" y="5106060"/>
                  <a:ext cx="92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9FD45E6-EFB6-5747-A263-5212BC0CFBDE}"/>
                    </a:ext>
                  </a:extLst>
                </p14:cNvPr>
                <p14:cNvContentPartPr/>
                <p14:nvPr/>
              </p14:nvContentPartPr>
              <p14:xfrm>
                <a:off x="4908060" y="5492340"/>
                <a:ext cx="149400" cy="21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9FD45E6-EFB6-5747-A263-5212BC0CFBD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90420" y="5474700"/>
                  <a:ext cx="1850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738D205-BC93-134C-9826-95313E3AF4B8}"/>
                    </a:ext>
                  </a:extLst>
                </p14:cNvPr>
                <p14:cNvContentPartPr/>
                <p14:nvPr/>
              </p14:nvContentPartPr>
              <p14:xfrm>
                <a:off x="5139540" y="5646780"/>
                <a:ext cx="74160" cy="66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738D205-BC93-134C-9826-95313E3AF4B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21900" y="5629140"/>
                  <a:ext cx="1098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3791853-A208-974A-AD2B-66124B3EBF1E}"/>
                    </a:ext>
                  </a:extLst>
                </p14:cNvPr>
                <p14:cNvContentPartPr/>
                <p14:nvPr/>
              </p14:nvContentPartPr>
              <p14:xfrm>
                <a:off x="3425580" y="5188500"/>
                <a:ext cx="180720" cy="202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3791853-A208-974A-AD2B-66124B3EBF1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07580" y="5170860"/>
                  <a:ext cx="2163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ABEAC46-2B40-EB4A-A7BC-4A940AA9BBE9}"/>
                    </a:ext>
                  </a:extLst>
                </p14:cNvPr>
                <p14:cNvContentPartPr/>
                <p14:nvPr/>
              </p14:nvContentPartPr>
              <p14:xfrm>
                <a:off x="3425580" y="5194980"/>
                <a:ext cx="136080" cy="5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ABEAC46-2B40-EB4A-A7BC-4A940AA9BBE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07940" y="5177340"/>
                  <a:ext cx="171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2A4060B-EF77-A646-85DD-A8F8740D9A3C}"/>
                    </a:ext>
                  </a:extLst>
                </p14:cNvPr>
                <p14:cNvContentPartPr/>
                <p14:nvPr/>
              </p14:nvContentPartPr>
              <p14:xfrm>
                <a:off x="3705300" y="5400540"/>
                <a:ext cx="95400" cy="80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2A4060B-EF77-A646-85DD-A8F8740D9A3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87660" y="5382900"/>
                  <a:ext cx="131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8FF8B84-A20C-3F4F-A6AE-4421CF514835}"/>
                    </a:ext>
                  </a:extLst>
                </p14:cNvPr>
                <p14:cNvContentPartPr/>
                <p14:nvPr/>
              </p14:nvContentPartPr>
              <p14:xfrm>
                <a:off x="3758220" y="5237820"/>
                <a:ext cx="336960" cy="252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8FF8B84-A20C-3F4F-A6AE-4421CF51483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40580" y="5219820"/>
                  <a:ext cx="3726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3AD99D8-5EE0-724A-87B9-E8FE44FBC34E}"/>
                    </a:ext>
                  </a:extLst>
                </p14:cNvPr>
                <p14:cNvContentPartPr/>
                <p14:nvPr/>
              </p14:nvContentPartPr>
              <p14:xfrm>
                <a:off x="3811140" y="5745420"/>
                <a:ext cx="56520" cy="13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3AD99D8-5EE0-724A-87B9-E8FE44FBC34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93500" y="5727780"/>
                  <a:ext cx="921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3EAAA90-4231-4040-BFDE-5A4538093967}"/>
                    </a:ext>
                  </a:extLst>
                </p14:cNvPr>
                <p14:cNvContentPartPr/>
                <p14:nvPr/>
              </p14:nvContentPartPr>
              <p14:xfrm>
                <a:off x="3874860" y="5724900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3EAAA90-4231-4040-BFDE-5A453809396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56860" y="570726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BADD2B1-D258-6D48-A2AD-F60A99AD88EE}"/>
                    </a:ext>
                  </a:extLst>
                </p14:cNvPr>
                <p14:cNvContentPartPr/>
                <p14:nvPr/>
              </p14:nvContentPartPr>
              <p14:xfrm>
                <a:off x="3950100" y="5741820"/>
                <a:ext cx="106560" cy="95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BADD2B1-D258-6D48-A2AD-F60A99AD88E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32460" y="5724180"/>
                  <a:ext cx="1422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57B7B32-5B82-7649-94EF-02B8C724C157}"/>
                    </a:ext>
                  </a:extLst>
                </p14:cNvPr>
                <p14:cNvContentPartPr/>
                <p14:nvPr/>
              </p14:nvContentPartPr>
              <p14:xfrm>
                <a:off x="4146660" y="5772060"/>
                <a:ext cx="68400" cy="61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57B7B32-5B82-7649-94EF-02B8C724C15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128660" y="5754060"/>
                  <a:ext cx="1040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E5194AE-F44A-3946-9325-B7131D828EE8}"/>
                    </a:ext>
                  </a:extLst>
                </p14:cNvPr>
                <p14:cNvContentPartPr/>
                <p14:nvPr/>
              </p14:nvContentPartPr>
              <p14:xfrm>
                <a:off x="4175100" y="5751540"/>
                <a:ext cx="42480" cy="15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E5194AE-F44A-3946-9325-B7131D828EE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157460" y="5733900"/>
                  <a:ext cx="781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1614396-F2DA-CF4A-A4FA-DDAD1259816B}"/>
                    </a:ext>
                  </a:extLst>
                </p14:cNvPr>
                <p14:cNvContentPartPr/>
                <p14:nvPr/>
              </p14:nvContentPartPr>
              <p14:xfrm>
                <a:off x="4318740" y="5773500"/>
                <a:ext cx="47520" cy="88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1614396-F2DA-CF4A-A4FA-DDAD1259816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301100" y="5755500"/>
                  <a:ext cx="83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68A64DC-353A-2347-89FB-0FAE4A932AC8}"/>
                    </a:ext>
                  </a:extLst>
                </p14:cNvPr>
                <p14:cNvContentPartPr/>
                <p14:nvPr/>
              </p14:nvContentPartPr>
              <p14:xfrm>
                <a:off x="4404780" y="5821020"/>
                <a:ext cx="131400" cy="88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68A64DC-353A-2347-89FB-0FAE4A932AC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387140" y="5803020"/>
                  <a:ext cx="1670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5C4E3B-0416-BE46-B4D7-C7D7C0EDBE32}"/>
                    </a:ext>
                  </a:extLst>
                </p14:cNvPr>
                <p14:cNvContentPartPr/>
                <p14:nvPr/>
              </p14:nvContentPartPr>
              <p14:xfrm>
                <a:off x="4619700" y="5843340"/>
                <a:ext cx="172440" cy="139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5C4E3B-0416-BE46-B4D7-C7D7C0EDBE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02060" y="5825340"/>
                  <a:ext cx="2080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C5F46ED-8E18-5341-90EB-9B55444E8B03}"/>
                    </a:ext>
                  </a:extLst>
                </p14:cNvPr>
                <p14:cNvContentPartPr/>
                <p14:nvPr/>
              </p14:nvContentPartPr>
              <p14:xfrm>
                <a:off x="4841460" y="5912460"/>
                <a:ext cx="101160" cy="107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C5F46ED-8E18-5341-90EB-9B55444E8B0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23460" y="5894820"/>
                  <a:ext cx="1368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571325C-631F-4949-BC3E-907741BE27A5}"/>
                    </a:ext>
                  </a:extLst>
                </p14:cNvPr>
                <p14:cNvContentPartPr/>
                <p14:nvPr/>
              </p14:nvContentPartPr>
              <p14:xfrm>
                <a:off x="5038380" y="5965020"/>
                <a:ext cx="156960" cy="160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571325C-631F-4949-BC3E-907741BE27A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020380" y="5947380"/>
                  <a:ext cx="19260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B1F729-3C7F-264F-8E61-5F06AB699821}"/>
              </a:ext>
            </a:extLst>
          </p:cNvPr>
          <p:cNvGrpSpPr/>
          <p:nvPr/>
        </p:nvGrpSpPr>
        <p:grpSpPr>
          <a:xfrm>
            <a:off x="1149660" y="2970900"/>
            <a:ext cx="510480" cy="423720"/>
            <a:chOff x="1149660" y="2970900"/>
            <a:chExt cx="51048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D73F83D-FD65-EC43-A60D-CA6A6F4DCE3C}"/>
                    </a:ext>
                  </a:extLst>
                </p14:cNvPr>
                <p14:cNvContentPartPr/>
                <p14:nvPr/>
              </p14:nvContentPartPr>
              <p14:xfrm>
                <a:off x="1274580" y="2973780"/>
                <a:ext cx="41400" cy="217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D73F83D-FD65-EC43-A60D-CA6A6F4DCE3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56580" y="2955780"/>
                  <a:ext cx="770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06E3A16-F476-9D49-A72C-F631ADE2B06C}"/>
                    </a:ext>
                  </a:extLst>
                </p14:cNvPr>
                <p14:cNvContentPartPr/>
                <p14:nvPr/>
              </p14:nvContentPartPr>
              <p14:xfrm>
                <a:off x="1149660" y="3184740"/>
                <a:ext cx="205560" cy="23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06E3A16-F476-9D49-A72C-F631ADE2B06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2020" y="3166740"/>
                  <a:ext cx="2412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4B78DAC-B14D-5647-928C-8211ED741D2F}"/>
                    </a:ext>
                  </a:extLst>
                </p14:cNvPr>
                <p14:cNvContentPartPr/>
                <p14:nvPr/>
              </p14:nvContentPartPr>
              <p14:xfrm>
                <a:off x="1246500" y="2997540"/>
                <a:ext cx="187920" cy="8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4B78DAC-B14D-5647-928C-8211ED741D2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28500" y="2979540"/>
                  <a:ext cx="2235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E678FEE-34D8-8743-8B30-930F6F87B658}"/>
                    </a:ext>
                  </a:extLst>
                </p14:cNvPr>
                <p14:cNvContentPartPr/>
                <p14:nvPr/>
              </p14:nvContentPartPr>
              <p14:xfrm>
                <a:off x="1402020" y="3312900"/>
                <a:ext cx="75600" cy="81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E678FEE-34D8-8743-8B30-930F6F87B65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84020" y="3294900"/>
                  <a:ext cx="1112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55B12B1-07B9-7341-BBB8-C43AF121672F}"/>
                    </a:ext>
                  </a:extLst>
                </p14:cNvPr>
                <p14:cNvContentPartPr/>
                <p14:nvPr/>
              </p14:nvContentPartPr>
              <p14:xfrm>
                <a:off x="1579860" y="2970900"/>
                <a:ext cx="80280" cy="25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55B12B1-07B9-7341-BBB8-C43AF121672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62220" y="2952900"/>
                  <a:ext cx="115920" cy="286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5" name="Picture 4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A045168-88BD-574D-962F-947AF35FCC2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65" y="3207780"/>
            <a:ext cx="3392312" cy="18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9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6670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Summary of the ZCS Quasi-Resonant Buck Converter with L-Type Resonant Switch</a:t>
            </a:r>
          </a:p>
        </p:txBody>
      </p:sp>
    </p:spTree>
    <p:extLst>
      <p:ext uri="{BB962C8B-B14F-4D97-AF65-F5344CB8AC3E}">
        <p14:creationId xmlns:p14="http://schemas.microsoft.com/office/powerpoint/2010/main" val="2570648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85800" y="563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Fig 6.9</a:t>
            </a:r>
            <a:r>
              <a:rPr lang="en-US" sz="2000">
                <a:solidFill>
                  <a:schemeClr val="tx2"/>
                </a:solidFill>
              </a:rPr>
              <a:t> (a) Equivalent circuit for Mode I. (b) Equivalent circuit for mode II. (c) Equivalent circuit for mode III. (d) Equivalent circuit for mode IV.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376689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981200" y="28194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(a)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1905000" y="51054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(c)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6477000" y="5181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(d)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6477000" y="28194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(b)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8382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Buck Converter: Equivalent Modes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57200" y="1143000"/>
            <a:ext cx="3352800" cy="1560513"/>
            <a:chOff x="457200" y="1143000"/>
            <a:chExt cx="3352800" cy="1560513"/>
          </a:xfrm>
        </p:grpSpPr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1143000"/>
              <a:ext cx="3352800" cy="156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124200" y="2590800"/>
              <a:ext cx="3048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181600" y="1281112"/>
            <a:ext cx="3200400" cy="1462088"/>
            <a:chOff x="5181600" y="1281112"/>
            <a:chExt cx="3200400" cy="1462088"/>
          </a:xfrm>
        </p:grpSpPr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81600" y="1281112"/>
              <a:ext cx="3200400" cy="146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7620000" y="2667000"/>
              <a:ext cx="3810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029200" y="3392487"/>
            <a:ext cx="3505200" cy="1560513"/>
            <a:chOff x="5029200" y="3392487"/>
            <a:chExt cx="3505200" cy="1560513"/>
          </a:xfrm>
        </p:grpSpPr>
        <p:pic>
          <p:nvPicPr>
            <p:cNvPr id="7680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29200" y="3392487"/>
              <a:ext cx="3505200" cy="156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7772400" y="4876800"/>
              <a:ext cx="3048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016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27" y="821700"/>
            <a:ext cx="7772400" cy="135947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>
                <a:cs typeface="Times New Roman" pitchFamily="18" charset="0"/>
              </a:rPr>
              <a:t>Depending on the inductor-capacitor arrangements (LC tank forms the resonant tank), there are two possible types of resonant switch arrangements:</a:t>
            </a:r>
          </a:p>
          <a:p>
            <a:pPr eaLnBrk="1" hangingPunct="1"/>
            <a:r>
              <a:rPr lang="en-US" sz="1800" dirty="0">
                <a:cs typeface="Times New Roman" pitchFamily="18" charset="0"/>
              </a:rPr>
              <a:t>The L-type </a:t>
            </a:r>
          </a:p>
          <a:p>
            <a:pPr eaLnBrk="1" hangingPunct="1"/>
            <a:r>
              <a:rPr lang="en-US" sz="1800" dirty="0">
                <a:cs typeface="Times New Roman" pitchFamily="18" charset="0"/>
              </a:rPr>
              <a:t>The M-type </a:t>
            </a:r>
          </a:p>
          <a:p>
            <a:pPr marL="0" indent="0" eaLnBrk="1" hangingPunct="1">
              <a:buNone/>
            </a:pPr>
            <a:r>
              <a:rPr lang="en-US" sz="1800" dirty="0">
                <a:cs typeface="Times New Roman" pitchFamily="18" charset="0"/>
              </a:rPr>
              <a:t>And each can be implemented as a half-wave or a full-wave, i.e. unidirectional or bi-directional</a:t>
            </a:r>
            <a:r>
              <a:rPr lang="en-US" sz="1800" dirty="0"/>
              <a:t>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4E7AB-DAC9-4177-B413-62033E0ED8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3EFC-FBD2-9AD1-DF41-35A0093769EB}"/>
              </a:ext>
            </a:extLst>
          </p:cNvPr>
          <p:cNvSpPr txBox="1"/>
          <p:nvPr/>
        </p:nvSpPr>
        <p:spPr>
          <a:xfrm>
            <a:off x="1981200" y="19728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Zero-Voltage Switching (ZVS) Topologies</a:t>
            </a:r>
            <a:br>
              <a:rPr lang="en-US" sz="1800" b="1" dirty="0"/>
            </a:br>
            <a:r>
              <a:rPr lang="en-US" sz="1800" b="1" dirty="0"/>
              <a:t>- The Resonant Switch Concept -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6F84590-26A4-C0F4-BB46-1FEF59A1E9C5}"/>
              </a:ext>
            </a:extLst>
          </p:cNvPr>
          <p:cNvSpPr/>
          <p:nvPr/>
        </p:nvSpPr>
        <p:spPr>
          <a:xfrm>
            <a:off x="2438400" y="4636900"/>
            <a:ext cx="381000" cy="4285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BDBC1-97A7-34BF-EA46-80433A0E1350}"/>
              </a:ext>
            </a:extLst>
          </p:cNvPr>
          <p:cNvSpPr txBox="1"/>
          <p:nvPr/>
        </p:nvSpPr>
        <p:spPr>
          <a:xfrm>
            <a:off x="6509385" y="3627078"/>
            <a:ext cx="21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</a:t>
            </a:r>
            <a:r>
              <a:rPr lang="en-US" sz="1400" dirty="0">
                <a:solidFill>
                  <a:schemeClr val="tx2"/>
                </a:solidFill>
              </a:rPr>
              <a:t>-type switch-Half-wave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F7816-06BA-F4E9-E055-EE65762ACFE9}"/>
              </a:ext>
            </a:extLst>
          </p:cNvPr>
          <p:cNvSpPr txBox="1"/>
          <p:nvPr/>
        </p:nvSpPr>
        <p:spPr>
          <a:xfrm>
            <a:off x="6512849" y="5594250"/>
            <a:ext cx="21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M-type switch-full-wave </a:t>
            </a:r>
            <a:endParaRPr lang="en-US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90D399F-4576-74BE-798E-CD5BC0EB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70" y="4100004"/>
            <a:ext cx="2339315" cy="135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6216AD-7F53-EE2B-10B7-CC9FF3A6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011410"/>
            <a:ext cx="294292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B68D481-FABD-0F35-DC96-D72FC7F8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682278"/>
            <a:ext cx="2895600" cy="18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2676E1F4-58EF-CE87-FA03-347101435E27}"/>
              </a:ext>
            </a:extLst>
          </p:cNvPr>
          <p:cNvSpPr/>
          <p:nvPr/>
        </p:nvSpPr>
        <p:spPr>
          <a:xfrm>
            <a:off x="2886926" y="3225370"/>
            <a:ext cx="542074" cy="3251630"/>
          </a:xfrm>
          <a:prstGeom prst="leftBrace">
            <a:avLst/>
          </a:prstGeom>
          <a:ln w="41275">
            <a:solidFill>
              <a:srgbClr val="C00000">
                <a:alpha val="9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82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609600" y="9144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cs typeface="Times New Roman" pitchFamily="18" charset="0"/>
              </a:rPr>
              <a:t>Voltage Gain</a:t>
            </a:r>
            <a:r>
              <a:rPr lang="en-US" sz="2400" b="1"/>
              <a:t> </a:t>
            </a:r>
            <a:endParaRPr lang="en-US" sz="2400"/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609600" y="1371600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The expression for the voltage gain, </a:t>
            </a:r>
            <a:endParaRPr lang="en-US" sz="180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4038600" y="1303338"/>
          <a:ext cx="7620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45863" imgH="431613" progId="Equation.3">
                  <p:embed/>
                </p:oleObj>
              </mc:Choice>
              <mc:Fallback>
                <p:oleObj r:id="rId3" imgW="545863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303338"/>
                        <a:ext cx="762000" cy="6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2667000"/>
            <a:ext cx="441960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685800" y="5791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Fig 6.10</a:t>
            </a:r>
            <a:r>
              <a:rPr lang="en-US" sz="1800">
                <a:solidFill>
                  <a:schemeClr val="tx2"/>
                </a:solidFill>
              </a:rPr>
              <a:t> Steady-state current and voltage waveforms of buck L-type</a:t>
            </a: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609600" y="190500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Figure 6.10 shows the steady state waveforms for      and     for the buck converter with L-type switch.</a:t>
            </a:r>
            <a:r>
              <a:rPr lang="en-US" sz="1800"/>
              <a:t> </a:t>
            </a:r>
          </a:p>
        </p:txBody>
      </p:sp>
      <p:graphicFrame>
        <p:nvGraphicFramePr>
          <p:cNvPr id="7171" name="Object 8"/>
          <p:cNvGraphicFramePr>
            <a:graphicFrameLocks noChangeAspect="1"/>
          </p:cNvGraphicFramePr>
          <p:nvPr/>
        </p:nvGraphicFramePr>
        <p:xfrm>
          <a:off x="5257800" y="1905000"/>
          <a:ext cx="2857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64957" imgH="203024" progId="Equation.2">
                  <p:embed/>
                </p:oleObj>
              </mc:Choice>
              <mc:Fallback>
                <p:oleObj r:id="rId6" imgW="164957" imgH="203024" progId="Equation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905000"/>
                        <a:ext cx="285750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9"/>
          <p:cNvGraphicFramePr>
            <a:graphicFrameLocks noChangeAspect="1"/>
          </p:cNvGraphicFramePr>
          <p:nvPr/>
        </p:nvGraphicFramePr>
        <p:xfrm>
          <a:off x="5943600" y="1981200"/>
          <a:ext cx="19208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579" imgH="215713" progId="Equation.3">
                  <p:embed/>
                </p:oleObj>
              </mc:Choice>
              <mc:Fallback>
                <p:oleObj name="Equation" r:id="rId8" imgW="139579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981200"/>
                        <a:ext cx="192088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2"/>
          <p:cNvSpPr>
            <a:spLocks noChangeArrowheads="1"/>
          </p:cNvSpPr>
          <p:nvPr/>
        </p:nvSpPr>
        <p:spPr bwMode="auto">
          <a:xfrm>
            <a:off x="2667000" y="4572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cs typeface="Times New Roman" pitchFamily="18" charset="0"/>
              </a:rPr>
              <a:t>Typical Steady-State Waveforms</a:t>
            </a:r>
            <a:r>
              <a:rPr lang="en-US" sz="2400" b="1"/>
              <a:t> </a:t>
            </a:r>
            <a:endParaRPr lang="en-US" sz="24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89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2"/>
          <p:cNvSpPr>
            <a:spLocks noChangeArrowheads="1"/>
          </p:cNvSpPr>
          <p:nvPr/>
        </p:nvSpPr>
        <p:spPr bwMode="auto">
          <a:xfrm>
            <a:off x="457200" y="1098550"/>
            <a:ext cx="800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To simplify and generalize the gain equation, the following normalized parameters are defined:</a:t>
            </a:r>
            <a:r>
              <a:rPr lang="en-US" sz="1800"/>
              <a:t> </a:t>
            </a:r>
          </a:p>
        </p:txBody>
      </p:sp>
      <p:sp>
        <p:nvSpPr>
          <p:cNvPr id="11273" name="Rectangle 4"/>
          <p:cNvSpPr>
            <a:spLocks noChangeArrowheads="1"/>
          </p:cNvSpPr>
          <p:nvPr/>
        </p:nvSpPr>
        <p:spPr bwMode="auto">
          <a:xfrm>
            <a:off x="2057400" y="193675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 	normalized output voltage </a:t>
            </a:r>
            <a:endParaRPr lang="en-US" sz="180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1143000" y="1844675"/>
          <a:ext cx="68580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45863" imgH="431613" progId="Equation.3">
                  <p:embed/>
                </p:oleObj>
              </mc:Choice>
              <mc:Fallback>
                <p:oleObj r:id="rId3" imgW="545863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844675"/>
                        <a:ext cx="685800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4324350" y="370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1200150" y="2393950"/>
          <a:ext cx="62865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95085" imgH="431613" progId="Equation.3">
                  <p:embed/>
                </p:oleObj>
              </mc:Choice>
              <mc:Fallback>
                <p:oleObj r:id="rId5" imgW="49508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393950"/>
                        <a:ext cx="628650" cy="544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4319588" y="370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1268" name="Object 7"/>
          <p:cNvGraphicFramePr>
            <a:graphicFrameLocks noChangeAspect="1"/>
          </p:cNvGraphicFramePr>
          <p:nvPr/>
        </p:nvGraphicFramePr>
        <p:xfrm>
          <a:off x="1219200" y="2927350"/>
          <a:ext cx="6096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08000" imgH="431800" progId="Equation.3">
                  <p:embed/>
                </p:oleObj>
              </mc:Choice>
              <mc:Fallback>
                <p:oleObj r:id="rId7" imgW="508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927350"/>
                        <a:ext cx="60960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Rectangle 10"/>
          <p:cNvSpPr>
            <a:spLocks noChangeArrowheads="1"/>
          </p:cNvSpPr>
          <p:nvPr/>
        </p:nvSpPr>
        <p:spPr bwMode="auto">
          <a:xfrm>
            <a:off x="4291013" y="370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1269" name="Object 9"/>
          <p:cNvGraphicFramePr>
            <a:graphicFrameLocks noChangeAspect="1"/>
          </p:cNvGraphicFramePr>
          <p:nvPr/>
        </p:nvGraphicFramePr>
        <p:xfrm>
          <a:off x="1143000" y="3460750"/>
          <a:ext cx="73818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58558" imgH="431613" progId="Equation.3">
                  <p:embed/>
                </p:oleObj>
              </mc:Choice>
              <mc:Fallback>
                <p:oleObj r:id="rId9" imgW="55855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460750"/>
                        <a:ext cx="738188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Rectangle 11"/>
          <p:cNvSpPr>
            <a:spLocks noChangeArrowheads="1"/>
          </p:cNvSpPr>
          <p:nvPr/>
        </p:nvSpPr>
        <p:spPr bwMode="auto">
          <a:xfrm>
            <a:off x="2971800" y="239395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normalized load </a:t>
            </a:r>
            <a:endParaRPr lang="en-US" sz="1800"/>
          </a:p>
        </p:txBody>
      </p:sp>
      <p:sp>
        <p:nvSpPr>
          <p:cNvPr id="11278" name="Rectangle 12"/>
          <p:cNvSpPr>
            <a:spLocks noChangeArrowheads="1"/>
          </p:cNvSpPr>
          <p:nvPr/>
        </p:nvSpPr>
        <p:spPr bwMode="auto">
          <a:xfrm>
            <a:off x="2971800" y="285115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average output current	</a:t>
            </a:r>
            <a:r>
              <a:rPr lang="en-US" sz="1800"/>
              <a:t> </a:t>
            </a:r>
          </a:p>
        </p:txBody>
      </p:sp>
      <p:sp>
        <p:nvSpPr>
          <p:cNvPr id="11279" name="Rectangle 13"/>
          <p:cNvSpPr>
            <a:spLocks noChangeArrowheads="1"/>
          </p:cNvSpPr>
          <p:nvPr/>
        </p:nvSpPr>
        <p:spPr bwMode="auto">
          <a:xfrm>
            <a:off x="2971800" y="338455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cs typeface="Times New Roman" pitchFamily="18" charset="0"/>
              </a:rPr>
              <a:t>normalized switching frequency </a:t>
            </a:r>
            <a:endParaRPr lang="en-US" sz="1800"/>
          </a:p>
        </p:txBody>
      </p:sp>
      <p:sp>
        <p:nvSpPr>
          <p:cNvPr id="11280" name="Rectangle 14"/>
          <p:cNvSpPr>
            <a:spLocks noChangeArrowheads="1"/>
          </p:cNvSpPr>
          <p:nvPr/>
        </p:nvSpPr>
        <p:spPr bwMode="auto">
          <a:xfrm>
            <a:off x="6781800" y="193675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(6.29a)</a:t>
            </a:r>
            <a:r>
              <a:rPr lang="en-US" sz="1600"/>
              <a:t> </a:t>
            </a:r>
          </a:p>
        </p:txBody>
      </p:sp>
      <p:sp>
        <p:nvSpPr>
          <p:cNvPr id="11281" name="Rectangle 15"/>
          <p:cNvSpPr>
            <a:spLocks noChangeArrowheads="1"/>
          </p:cNvSpPr>
          <p:nvPr/>
        </p:nvSpPr>
        <p:spPr bwMode="auto">
          <a:xfrm>
            <a:off x="6781800" y="23622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(6.29b)</a:t>
            </a:r>
            <a:r>
              <a:rPr lang="en-US" sz="1600"/>
              <a:t> </a:t>
            </a:r>
          </a:p>
        </p:txBody>
      </p:sp>
      <p:sp>
        <p:nvSpPr>
          <p:cNvPr id="11282" name="Rectangle 16"/>
          <p:cNvSpPr>
            <a:spLocks noChangeArrowheads="1"/>
          </p:cNvSpPr>
          <p:nvPr/>
        </p:nvSpPr>
        <p:spPr bwMode="auto">
          <a:xfrm>
            <a:off x="6781800" y="28194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(6.29c)</a:t>
            </a:r>
            <a:r>
              <a:rPr lang="en-US" sz="1600"/>
              <a:t> </a:t>
            </a:r>
          </a:p>
        </p:txBody>
      </p:sp>
      <p:sp>
        <p:nvSpPr>
          <p:cNvPr id="11283" name="Rectangle 17"/>
          <p:cNvSpPr>
            <a:spLocks noChangeArrowheads="1"/>
          </p:cNvSpPr>
          <p:nvPr/>
        </p:nvSpPr>
        <p:spPr bwMode="auto">
          <a:xfrm>
            <a:off x="6781800" y="33528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(6.29d)</a:t>
            </a:r>
            <a:r>
              <a:rPr lang="en-US" sz="1600"/>
              <a:t> </a:t>
            </a: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457200" y="4040188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cs typeface="Times New Roman" pitchFamily="18" charset="0"/>
              </a:rPr>
              <a:t>By substituting Eq. (6.29) into Eq. (6.28), the final voltage gain is simplified into</a:t>
            </a:r>
          </a:p>
          <a:p>
            <a:pPr eaLnBrk="0" hangingPunct="0"/>
            <a:endParaRPr lang="en-US" sz="1800"/>
          </a:p>
        </p:txBody>
      </p:sp>
      <p:sp>
        <p:nvSpPr>
          <p:cNvPr id="11285" name="Rectangle 20"/>
          <p:cNvSpPr>
            <a:spLocks noChangeArrowheads="1"/>
          </p:cNvSpPr>
          <p:nvPr/>
        </p:nvSpPr>
        <p:spPr bwMode="auto">
          <a:xfrm>
            <a:off x="3509963" y="3689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1270" name="Object 19"/>
          <p:cNvGraphicFramePr>
            <a:graphicFrameLocks noChangeAspect="1"/>
          </p:cNvGraphicFramePr>
          <p:nvPr/>
        </p:nvGraphicFramePr>
        <p:xfrm>
          <a:off x="990600" y="4451350"/>
          <a:ext cx="28956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120900" imgH="457200" progId="Equation.3">
                  <p:embed/>
                </p:oleObj>
              </mc:Choice>
              <mc:Fallback>
                <p:oleObj r:id="rId11" imgW="2120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451350"/>
                        <a:ext cx="2895600" cy="62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6" name="Rectangle 21"/>
          <p:cNvSpPr>
            <a:spLocks noChangeArrowheads="1"/>
          </p:cNvSpPr>
          <p:nvPr/>
        </p:nvSpPr>
        <p:spPr bwMode="auto">
          <a:xfrm>
            <a:off x="6858000" y="460375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(6.30)</a:t>
            </a:r>
            <a:r>
              <a:rPr lang="en-US" sz="1600"/>
              <a:t> </a:t>
            </a: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533400" y="5137150"/>
            <a:ext cx="533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cs typeface="Times New Roman" pitchFamily="18" charset="0"/>
              </a:rPr>
              <a:t>where,</a:t>
            </a:r>
          </a:p>
          <a:p>
            <a:pPr eaLnBrk="0" hangingPunct="0"/>
            <a:r>
              <a:rPr lang="en-US" sz="1800">
                <a:cs typeface="Times New Roman" pitchFamily="18" charset="0"/>
              </a:rPr>
              <a:t>	</a:t>
            </a:r>
            <a:r>
              <a:rPr lang="en-US" sz="1800"/>
              <a:t> </a:t>
            </a:r>
          </a:p>
        </p:txBody>
      </p:sp>
      <p:graphicFrame>
        <p:nvGraphicFramePr>
          <p:cNvPr id="11271" name="Object 22"/>
          <p:cNvGraphicFramePr>
            <a:graphicFrameLocks noChangeAspect="1"/>
          </p:cNvGraphicFramePr>
          <p:nvPr/>
        </p:nvGraphicFramePr>
        <p:xfrm>
          <a:off x="914400" y="5594350"/>
          <a:ext cx="13716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419100" progId="Equation.3">
                  <p:embed/>
                </p:oleObj>
              </mc:Choice>
              <mc:Fallback>
                <p:oleObj name="Equation" r:id="rId13" imgW="914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594350"/>
                        <a:ext cx="13716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8" name="Rectangle 24"/>
          <p:cNvSpPr>
            <a:spLocks noChangeArrowheads="1"/>
          </p:cNvSpPr>
          <p:nvPr/>
        </p:nvSpPr>
        <p:spPr bwMode="auto">
          <a:xfrm>
            <a:off x="6934200" y="571500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Times New Roman" pitchFamily="18" charset="0"/>
              </a:rPr>
              <a:t>(6.31)</a:t>
            </a:r>
            <a:r>
              <a:rPr lang="en-US" sz="1600"/>
              <a:t> </a:t>
            </a:r>
          </a:p>
        </p:txBody>
      </p:sp>
      <p:sp>
        <p:nvSpPr>
          <p:cNvPr id="11289" name="Rectangle 25"/>
          <p:cNvSpPr>
            <a:spLocks noChangeArrowheads="1"/>
          </p:cNvSpPr>
          <p:nvPr/>
        </p:nvSpPr>
        <p:spPr bwMode="auto">
          <a:xfrm>
            <a:off x="3352800" y="71755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cs typeface="Times New Roman" pitchFamily="18" charset="0"/>
              </a:rPr>
              <a:t>Normalization</a:t>
            </a:r>
            <a:r>
              <a:rPr lang="en-US" sz="2400" b="1"/>
              <a:t> </a:t>
            </a:r>
            <a:endParaRPr lang="en-US" sz="240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76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381000" y="974725"/>
            <a:ext cx="807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>
                <a:cs typeface="Times New Roman" pitchFamily="18" charset="0"/>
              </a:rPr>
              <a:t>A plot of the control characteristic curve of M vs. </a:t>
            </a:r>
            <a:r>
              <a:rPr lang="en-US" sz="2000" i="1">
                <a:cs typeface="Times New Roman" pitchFamily="18" charset="0"/>
              </a:rPr>
              <a:t>f</a:t>
            </a:r>
            <a:r>
              <a:rPr lang="en-US" sz="2000" i="1" baseline="-30000">
                <a:cs typeface="Times New Roman" pitchFamily="18" charset="0"/>
              </a:rPr>
              <a:t>ns</a:t>
            </a:r>
            <a:r>
              <a:rPr lang="en-US" sz="2000">
                <a:cs typeface="Times New Roman" pitchFamily="18" charset="0"/>
              </a:rPr>
              <a:t> under various normalized loads is given in Fig. 6.11</a:t>
            </a:r>
          </a:p>
          <a:p>
            <a:pPr eaLnBrk="0" hangingPunct="0"/>
            <a:endParaRPr lang="en-US" sz="200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63700"/>
            <a:ext cx="5643563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85800" y="5715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1">
                <a:solidFill>
                  <a:schemeClr val="tx2"/>
                </a:solidFill>
              </a:rPr>
              <a:t>Fig 6.11</a:t>
            </a:r>
            <a:r>
              <a:rPr lang="en-US" sz="1800">
                <a:solidFill>
                  <a:schemeClr val="tx2"/>
                </a:solidFill>
              </a:rPr>
              <a:t> Control characteristic curve of </a:t>
            </a:r>
            <a:r>
              <a:rPr lang="en-US" sz="1800" b="1" i="1">
                <a:solidFill>
                  <a:schemeClr val="tx2"/>
                </a:solidFill>
              </a:rPr>
              <a:t>M</a:t>
            </a:r>
            <a:r>
              <a:rPr lang="en-US" sz="1800">
                <a:solidFill>
                  <a:schemeClr val="tx2"/>
                </a:solidFill>
              </a:rPr>
              <a:t> vs. </a:t>
            </a:r>
            <a:r>
              <a:rPr lang="en-US" sz="1800">
                <a:solidFill>
                  <a:schemeClr val="tx2"/>
                </a:solidFill>
                <a:sym typeface="Symbol" pitchFamily="18" charset="2"/>
              </a:rPr>
              <a:t></a:t>
            </a:r>
            <a:r>
              <a:rPr lang="en-US" sz="1800" baseline="-25000">
                <a:solidFill>
                  <a:schemeClr val="tx2"/>
                </a:solidFill>
                <a:sym typeface="Symbol" pitchFamily="18" charset="2"/>
              </a:rPr>
              <a:t>ns</a:t>
            </a:r>
            <a:r>
              <a:rPr lang="en-US" sz="1800">
                <a:solidFill>
                  <a:schemeClr val="tx2"/>
                </a:solidFill>
                <a:sym typeface="Symbol" pitchFamily="18" charset="2"/>
              </a:rPr>
              <a:t> for the ZCS buck converter.</a:t>
            </a: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2209800" y="381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cs typeface="Times New Roman" pitchFamily="18" charset="0"/>
              </a:rPr>
              <a:t>Buck-Control Characteristic Curve</a:t>
            </a:r>
            <a:r>
              <a:rPr lang="en-US" sz="2400" b="1"/>
              <a:t> </a:t>
            </a: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17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609600" y="806450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Example 6.1</a:t>
            </a:r>
            <a:endParaRPr lang="en-US" sz="1600" dirty="0"/>
          </a:p>
        </p:txBody>
      </p:sp>
      <p:sp>
        <p:nvSpPr>
          <p:cNvPr id="12301" name="Rectangle 3"/>
          <p:cNvSpPr>
            <a:spLocks noChangeArrowheads="1"/>
          </p:cNvSpPr>
          <p:nvPr/>
        </p:nvSpPr>
        <p:spPr bwMode="auto">
          <a:xfrm>
            <a:off x="609600" y="1524000"/>
            <a:ext cx="7467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3200" dirty="0">
                <a:cs typeface="Times New Roman" pitchFamily="18" charset="0"/>
              </a:rPr>
              <a:t>Consider the following specifications for a ZCS buck converter of Fig. 6.8(a). Assume the parameters are: V</a:t>
            </a:r>
            <a:r>
              <a:rPr lang="en-US" sz="3200" baseline="-30000" dirty="0">
                <a:cs typeface="Times New Roman" pitchFamily="18" charset="0"/>
              </a:rPr>
              <a:t>in</a:t>
            </a:r>
            <a:r>
              <a:rPr lang="en-US" sz="3200" dirty="0">
                <a:cs typeface="Times New Roman" pitchFamily="18" charset="0"/>
              </a:rPr>
              <a:t> = 25V, V</a:t>
            </a:r>
            <a:r>
              <a:rPr lang="en-US" sz="3200" baseline="-30000" dirty="0">
                <a:cs typeface="Times New Roman" pitchFamily="18" charset="0"/>
              </a:rPr>
              <a:t>o</a:t>
            </a:r>
            <a:r>
              <a:rPr lang="en-US" sz="3200" dirty="0">
                <a:cs typeface="Times New Roman" pitchFamily="18" charset="0"/>
              </a:rPr>
              <a:t>  = 12V, I</a:t>
            </a:r>
            <a:r>
              <a:rPr lang="en-US" sz="3200" baseline="-30000" dirty="0">
                <a:cs typeface="Times New Roman" pitchFamily="18" charset="0"/>
              </a:rPr>
              <a:t>o</a:t>
            </a:r>
            <a:r>
              <a:rPr lang="en-US" sz="3200" dirty="0">
                <a:cs typeface="Times New Roman" pitchFamily="18" charset="0"/>
              </a:rPr>
              <a:t> = 1A,  </a:t>
            </a:r>
            <a:r>
              <a:rPr lang="en-US" sz="3200" i="1" dirty="0" err="1">
                <a:cs typeface="Times New Roman" pitchFamily="18" charset="0"/>
              </a:rPr>
              <a:t>f</a:t>
            </a:r>
            <a:r>
              <a:rPr lang="en-US" sz="3200" i="1" baseline="-30000" dirty="0" err="1">
                <a:cs typeface="Times New Roman" pitchFamily="18" charset="0"/>
              </a:rPr>
              <a:t>s</a:t>
            </a:r>
            <a:r>
              <a:rPr lang="en-US" sz="3200" dirty="0">
                <a:cs typeface="Times New Roman" pitchFamily="18" charset="0"/>
              </a:rPr>
              <a:t>  = 250kHz</a:t>
            </a:r>
          </a:p>
          <a:p>
            <a:pPr eaLnBrk="0" hangingPunct="0"/>
            <a:endParaRPr lang="en-US" sz="3200" dirty="0">
              <a:cs typeface="Times New Roman" pitchFamily="18" charset="0"/>
            </a:endParaRPr>
          </a:p>
          <a:p>
            <a:pPr eaLnBrk="0" hangingPunct="0"/>
            <a:r>
              <a:rPr lang="en-US" sz="3200" dirty="0">
                <a:cs typeface="Times New Roman" pitchFamily="18" charset="0"/>
              </a:rPr>
              <a:t>Design for the resonant tank parameters L and C and calculate the peak inductor current, and peak capacitor voltage. Determine the time interval for each mode.</a:t>
            </a:r>
            <a:r>
              <a:rPr lang="en-US" sz="3200" dirty="0"/>
              <a:t> </a:t>
            </a:r>
          </a:p>
        </p:txBody>
      </p:sp>
      <p:graphicFrame>
        <p:nvGraphicFramePr>
          <p:cNvPr id="12292" name="Object 9"/>
          <p:cNvGraphicFramePr>
            <a:graphicFrameLocks noChangeAspect="1"/>
          </p:cNvGraphicFramePr>
          <p:nvPr/>
        </p:nvGraphicFramePr>
        <p:xfrm>
          <a:off x="0" y="35671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14151" imgH="215619" progId="Equation.3">
                  <p:embed/>
                </p:oleObj>
              </mc:Choice>
              <mc:Fallback>
                <p:oleObj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6711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Rectangle 16"/>
          <p:cNvSpPr>
            <a:spLocks noChangeArrowheads="1"/>
          </p:cNvSpPr>
          <p:nvPr/>
        </p:nvSpPr>
        <p:spPr bwMode="auto">
          <a:xfrm>
            <a:off x="399573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3595688" y="308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8" name="Rectangle 21"/>
          <p:cNvSpPr>
            <a:spLocks noChangeArrowheads="1"/>
          </p:cNvSpPr>
          <p:nvPr/>
        </p:nvSpPr>
        <p:spPr bwMode="auto">
          <a:xfrm>
            <a:off x="358140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11" name="Rectangle 24"/>
          <p:cNvSpPr>
            <a:spLocks noChangeArrowheads="1"/>
          </p:cNvSpPr>
          <p:nvPr/>
        </p:nvSpPr>
        <p:spPr bwMode="auto">
          <a:xfrm>
            <a:off x="3048000" y="3048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cs typeface="Times New Roman" pitchFamily="18" charset="0"/>
              </a:rPr>
              <a:t>ZCS Buck Converter</a:t>
            </a:r>
            <a:r>
              <a:rPr lang="en-US" sz="2400" b="1"/>
              <a:t> </a:t>
            </a:r>
            <a:endParaRPr lang="en-US" sz="240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609600" y="80645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cs typeface="Times New Roman" pitchFamily="18" charset="0"/>
              </a:rPr>
              <a:t>Solution:</a:t>
            </a:r>
            <a:endParaRPr lang="en-US" sz="1600" dirty="0"/>
          </a:p>
        </p:txBody>
      </p:sp>
      <p:graphicFrame>
        <p:nvGraphicFramePr>
          <p:cNvPr id="1229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859084"/>
              </p:ext>
            </p:extLst>
          </p:nvPr>
        </p:nvGraphicFramePr>
        <p:xfrm>
          <a:off x="1479550" y="1835150"/>
          <a:ext cx="11461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3000" imgH="431800" progId="Equation.3">
                  <p:embed/>
                </p:oleObj>
              </mc:Choice>
              <mc:Fallback>
                <p:oleObj name="Equation" r:id="rId3" imgW="1143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1835150"/>
                        <a:ext cx="11461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093825"/>
              </p:ext>
            </p:extLst>
          </p:nvPr>
        </p:nvGraphicFramePr>
        <p:xfrm>
          <a:off x="1473200" y="2444750"/>
          <a:ext cx="51117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8000" imgH="215900" progId="Equation.3">
                  <p:embed/>
                </p:oleObj>
              </mc:Choice>
              <mc:Fallback>
                <p:oleObj name="Equation" r:id="rId5" imgW="508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00" y="2444750"/>
                        <a:ext cx="511175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9"/>
          <p:cNvGraphicFramePr>
            <a:graphicFrameLocks noChangeAspect="1"/>
          </p:cNvGraphicFramePr>
          <p:nvPr/>
        </p:nvGraphicFramePr>
        <p:xfrm>
          <a:off x="0" y="35671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4151" imgH="215619" progId="Equation.3">
                  <p:embed/>
                </p:oleObj>
              </mc:Choice>
              <mc:Fallback>
                <p:oleObj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6711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89438"/>
              </p:ext>
            </p:extLst>
          </p:nvPr>
        </p:nvGraphicFramePr>
        <p:xfrm>
          <a:off x="2057400" y="3581400"/>
          <a:ext cx="5238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20474" imgH="431613" progId="Equation.3">
                  <p:embed/>
                </p:oleObj>
              </mc:Choice>
              <mc:Fallback>
                <p:oleObj r:id="rId9" imgW="520474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81400"/>
                        <a:ext cx="52387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254638"/>
              </p:ext>
            </p:extLst>
          </p:nvPr>
        </p:nvGraphicFramePr>
        <p:xfrm>
          <a:off x="1143000" y="4495800"/>
          <a:ext cx="990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990600" imgH="457200" progId="Equation.3">
                  <p:embed/>
                </p:oleObj>
              </mc:Choice>
              <mc:Fallback>
                <p:oleObj r:id="rId11" imgW="99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990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063902"/>
              </p:ext>
            </p:extLst>
          </p:nvPr>
        </p:nvGraphicFramePr>
        <p:xfrm>
          <a:off x="1295400" y="5105400"/>
          <a:ext cx="9239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926698" imgH="444307" progId="Equation.3">
                  <p:embed/>
                </p:oleObj>
              </mc:Choice>
              <mc:Fallback>
                <p:oleObj r:id="rId13" imgW="92669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105400"/>
                        <a:ext cx="92392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Rectangle 16"/>
          <p:cNvSpPr>
            <a:spLocks noChangeArrowheads="1"/>
          </p:cNvSpPr>
          <p:nvPr/>
        </p:nvSpPr>
        <p:spPr bwMode="auto">
          <a:xfrm>
            <a:off x="399573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3595688" y="308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8" name="Rectangle 21"/>
          <p:cNvSpPr>
            <a:spLocks noChangeArrowheads="1"/>
          </p:cNvSpPr>
          <p:nvPr/>
        </p:nvSpPr>
        <p:spPr bwMode="auto">
          <a:xfrm>
            <a:off x="358140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11" name="Rectangle 24"/>
          <p:cNvSpPr>
            <a:spLocks noChangeArrowheads="1"/>
          </p:cNvSpPr>
          <p:nvPr/>
        </p:nvSpPr>
        <p:spPr bwMode="auto">
          <a:xfrm>
            <a:off x="3048000" y="3048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cs typeface="Times New Roman" pitchFamily="18" charset="0"/>
              </a:rPr>
              <a:t>ZCS Buck Converter</a:t>
            </a:r>
            <a:r>
              <a:rPr lang="en-US" sz="2400" b="1" dirty="0"/>
              <a:t> </a:t>
            </a:r>
            <a:endParaRPr lang="en-US" sz="2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" y="1295400"/>
            <a:ext cx="1555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The voltage gain is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2362200"/>
            <a:ext cx="623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Select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8194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dirty="0">
                <a:cs typeface="Times New Roman" pitchFamily="18" charset="0"/>
              </a:rPr>
              <a:t>Determine Q from either the control characteristic curve of Fig. 6.11 or from the gain equation of Eq. (6.30).  This results in Q approximately equal to 1.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3581400"/>
            <a:ext cx="583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Since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4114800"/>
            <a:ext cx="3061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the characteristic impedance is given by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55626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eaLnBrk="0" hangingPunct="0"/>
            <a:r>
              <a:rPr lang="en-US" dirty="0">
                <a:cs typeface="Times New Roman" pitchFamily="18" charset="0"/>
              </a:rPr>
              <a:t>The second equation in terms of L and C is obtained from </a:t>
            </a:r>
            <a:r>
              <a:rPr lang="en-US" i="1" dirty="0" err="1">
                <a:cs typeface="Times New Roman" pitchFamily="18" charset="0"/>
              </a:rPr>
              <a:t>f</a:t>
            </a:r>
            <a:r>
              <a:rPr lang="en-US" i="1" baseline="-30000" dirty="0" err="1">
                <a:cs typeface="Times New Roman" pitchFamily="18" charset="0"/>
              </a:rPr>
              <a:t>o</a:t>
            </a:r>
            <a:r>
              <a:rPr lang="en-US" dirty="0">
                <a:cs typeface="Times New Roman" pitchFamily="18" charset="0"/>
              </a:rPr>
              <a:t>. From the normalized switching frequency, </a:t>
            </a:r>
            <a:r>
              <a:rPr lang="en-US" i="1" dirty="0" err="1">
                <a:cs typeface="Times New Roman" pitchFamily="18" charset="0"/>
              </a:rPr>
              <a:t>f</a:t>
            </a:r>
            <a:r>
              <a:rPr lang="en-US" i="1" baseline="-30000" dirty="0" err="1">
                <a:cs typeface="Times New Roman" pitchFamily="18" charset="0"/>
              </a:rPr>
              <a:t>o</a:t>
            </a:r>
            <a:r>
              <a:rPr lang="en-US" dirty="0">
                <a:cs typeface="Times New Roman" pitchFamily="18" charset="0"/>
              </a:rPr>
              <a:t> may be given by, </a:t>
            </a:r>
          </a:p>
        </p:txBody>
      </p:sp>
      <p:graphicFrame>
        <p:nvGraphicFramePr>
          <p:cNvPr id="3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250969"/>
              </p:ext>
            </p:extLst>
          </p:nvPr>
        </p:nvGraphicFramePr>
        <p:xfrm>
          <a:off x="4038600" y="5943600"/>
          <a:ext cx="1143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3000" imgH="723900" progId="Equation.3">
                  <p:embed/>
                </p:oleObj>
              </mc:Choice>
              <mc:Fallback>
                <p:oleObj name="Equation" r:id="rId15" imgW="11430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943600"/>
                        <a:ext cx="11430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485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9"/>
          <p:cNvGraphicFramePr>
            <a:graphicFrameLocks noChangeAspect="1"/>
          </p:cNvGraphicFramePr>
          <p:nvPr/>
        </p:nvGraphicFramePr>
        <p:xfrm>
          <a:off x="0" y="35671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14151" imgH="215619" progId="Equation.3">
                  <p:embed/>
                </p:oleObj>
              </mc:Choice>
              <mc:Fallback>
                <p:oleObj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6711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Rectangle 16"/>
          <p:cNvSpPr>
            <a:spLocks noChangeArrowheads="1"/>
          </p:cNvSpPr>
          <p:nvPr/>
        </p:nvSpPr>
        <p:spPr bwMode="auto">
          <a:xfrm>
            <a:off x="3995738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3595688" y="308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8" name="Rectangle 21"/>
          <p:cNvSpPr>
            <a:spLocks noChangeArrowheads="1"/>
          </p:cNvSpPr>
          <p:nvPr/>
        </p:nvSpPr>
        <p:spPr bwMode="auto">
          <a:xfrm>
            <a:off x="358140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229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0146"/>
              </p:ext>
            </p:extLst>
          </p:nvPr>
        </p:nvGraphicFramePr>
        <p:xfrm>
          <a:off x="3886200" y="3733800"/>
          <a:ext cx="19812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660400" progId="Equation.3">
                  <p:embed/>
                </p:oleObj>
              </mc:Choice>
              <mc:Fallback>
                <p:oleObj name="Equation" r:id="rId5" imgW="19812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733800"/>
                        <a:ext cx="1981200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609600" y="129540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cs typeface="Times New Roman" pitchFamily="18" charset="0"/>
              </a:rPr>
              <a:t>In terms of the angular frequency,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</a:t>
            </a:r>
            <a:r>
              <a:rPr lang="en-US" baseline="-30000" dirty="0">
                <a:cs typeface="Times New Roman" pitchFamily="18" charset="0"/>
              </a:rPr>
              <a:t>o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, </a:t>
            </a:r>
          </a:p>
        </p:txBody>
      </p:sp>
      <p:graphicFrame>
        <p:nvGraphicFramePr>
          <p:cNvPr id="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686706"/>
              </p:ext>
            </p:extLst>
          </p:nvPr>
        </p:nvGraphicFramePr>
        <p:xfrm>
          <a:off x="762000" y="1905000"/>
          <a:ext cx="11525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55199" imgH="444307" progId="Equation.3">
                  <p:embed/>
                </p:oleObj>
              </mc:Choice>
              <mc:Fallback>
                <p:oleObj r:id="rId7" imgW="115519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905000"/>
                        <a:ext cx="115252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609600" y="2819400"/>
            <a:ext cx="3581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cs typeface="Times New Roman" pitchFamily="18" charset="0"/>
              </a:rPr>
              <a:t>Solving </a:t>
            </a:r>
            <a:r>
              <a:rPr lang="en-US" sz="1200" dirty="0" err="1">
                <a:cs typeface="Times New Roman" pitchFamily="18" charset="0"/>
              </a:rPr>
              <a:t>Eqs</a:t>
            </a:r>
            <a:r>
              <a:rPr lang="en-US" sz="1200" dirty="0">
                <a:cs typeface="Times New Roman" pitchFamily="18" charset="0"/>
              </a:rPr>
              <a:t>. (6.32) and (6.33) for L and C, we obtain,</a:t>
            </a:r>
            <a:r>
              <a:rPr lang="en-US" sz="1100" dirty="0"/>
              <a:t> </a:t>
            </a:r>
            <a:endParaRPr lang="en-US" sz="2400" dirty="0"/>
          </a:p>
        </p:txBody>
      </p:sp>
      <p:graphicFrame>
        <p:nvGraphicFramePr>
          <p:cNvPr id="2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32150"/>
              </p:ext>
            </p:extLst>
          </p:nvPr>
        </p:nvGraphicFramePr>
        <p:xfrm>
          <a:off x="838200" y="3657600"/>
          <a:ext cx="19526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955800" imgH="685800" progId="Equation.3">
                  <p:embed/>
                </p:oleObj>
              </mc:Choice>
              <mc:Fallback>
                <p:oleObj r:id="rId9" imgW="19558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657600"/>
                        <a:ext cx="19526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2667000" y="381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cs typeface="Times New Roman" pitchFamily="18" charset="0"/>
              </a:rPr>
              <a:t>Example 6.1 (cont’d)</a:t>
            </a:r>
            <a:r>
              <a:rPr 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9022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Rectangle 2"/>
          <p:cNvSpPr>
            <a:spLocks noChangeArrowheads="1"/>
          </p:cNvSpPr>
          <p:nvPr/>
        </p:nvSpPr>
        <p:spPr bwMode="auto">
          <a:xfrm>
            <a:off x="533400" y="762000"/>
            <a:ext cx="655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cs typeface="Times New Roman" pitchFamily="18" charset="0"/>
              </a:rPr>
              <a:t> The peak inductor current, is given by,</a:t>
            </a:r>
          </a:p>
          <a:p>
            <a:pPr eaLnBrk="0" hangingPunct="0"/>
            <a:endParaRPr lang="en-US" sz="1800"/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1524000" y="1219200"/>
          <a:ext cx="121443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52087" imgH="660113" progId="Equation.3">
                  <p:embed/>
                </p:oleObj>
              </mc:Choice>
              <mc:Fallback>
                <p:oleObj r:id="rId3" imgW="952087" imgH="6601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19200"/>
                        <a:ext cx="1214438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4" name="Rectangle 5"/>
          <p:cNvSpPr>
            <a:spLocks noChangeArrowheads="1"/>
          </p:cNvSpPr>
          <p:nvPr/>
        </p:nvSpPr>
        <p:spPr bwMode="auto">
          <a:xfrm>
            <a:off x="381000" y="1981200"/>
            <a:ext cx="4343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cs typeface="Times New Roman" pitchFamily="18" charset="0"/>
              </a:rPr>
              <a:t>The peak capacitor voltage is:</a:t>
            </a:r>
          </a:p>
          <a:p>
            <a:pPr eaLnBrk="0" hangingPunct="0"/>
            <a:endParaRPr lang="en-US" sz="1800"/>
          </a:p>
        </p:txBody>
      </p:sp>
      <p:sp>
        <p:nvSpPr>
          <p:cNvPr id="13325" name="Rectangle 7"/>
          <p:cNvSpPr>
            <a:spLocks noChangeArrowheads="1"/>
          </p:cNvSpPr>
          <p:nvPr/>
        </p:nvSpPr>
        <p:spPr bwMode="auto">
          <a:xfrm>
            <a:off x="4157663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1447800" y="2362200"/>
          <a:ext cx="10668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25500" imgH="457200" progId="Equation.3">
                  <p:embed/>
                </p:oleObj>
              </mc:Choice>
              <mc:Fallback>
                <p:oleObj r:id="rId5" imgW="825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106680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Rectangle 8"/>
          <p:cNvSpPr>
            <a:spLocks noChangeArrowheads="1"/>
          </p:cNvSpPr>
          <p:nvPr/>
        </p:nvSpPr>
        <p:spPr bwMode="auto">
          <a:xfrm>
            <a:off x="381000" y="28956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cs typeface="Times New Roman" pitchFamily="18" charset="0"/>
              </a:rPr>
              <a:t>The time intervals are calculated from the following expressions: </a:t>
            </a:r>
          </a:p>
          <a:p>
            <a:pPr eaLnBrk="0" hangingPunct="0"/>
            <a:endParaRPr lang="en-US" sz="1800"/>
          </a:p>
        </p:txBody>
      </p:sp>
      <p:sp>
        <p:nvSpPr>
          <p:cNvPr id="13327" name="Rectangle 10"/>
          <p:cNvSpPr>
            <a:spLocks noChangeArrowheads="1"/>
          </p:cNvSpPr>
          <p:nvPr/>
        </p:nvSpPr>
        <p:spPr bwMode="auto">
          <a:xfrm>
            <a:off x="333375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16" name="Object 9"/>
          <p:cNvGraphicFramePr>
            <a:graphicFrameLocks noChangeAspect="1"/>
          </p:cNvGraphicFramePr>
          <p:nvPr/>
        </p:nvGraphicFramePr>
        <p:xfrm>
          <a:off x="1295400" y="3352800"/>
          <a:ext cx="297180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476500" imgH="457200" progId="Equation.3">
                  <p:embed/>
                </p:oleObj>
              </mc:Choice>
              <mc:Fallback>
                <p:oleObj r:id="rId7" imgW="2476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352800"/>
                        <a:ext cx="2971800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361950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17" name="Object 11"/>
          <p:cNvGraphicFramePr>
            <a:graphicFrameLocks noChangeAspect="1"/>
          </p:cNvGraphicFramePr>
          <p:nvPr/>
        </p:nvGraphicFramePr>
        <p:xfrm>
          <a:off x="1295400" y="4038600"/>
          <a:ext cx="23622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905000" imgH="1117600" progId="Equation.3">
                  <p:embed/>
                </p:oleObj>
              </mc:Choice>
              <mc:Fallback>
                <p:oleObj r:id="rId9" imgW="1905000" imgH="111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038600"/>
                        <a:ext cx="2362200" cy="138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9" name="Rectangle 14"/>
          <p:cNvSpPr>
            <a:spLocks noChangeArrowheads="1"/>
          </p:cNvSpPr>
          <p:nvPr/>
        </p:nvSpPr>
        <p:spPr bwMode="auto">
          <a:xfrm>
            <a:off x="3624263" y="3443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18" name="Object 13"/>
          <p:cNvGraphicFramePr>
            <a:graphicFrameLocks noChangeAspect="1"/>
          </p:cNvGraphicFramePr>
          <p:nvPr/>
        </p:nvGraphicFramePr>
        <p:xfrm>
          <a:off x="5715000" y="3429000"/>
          <a:ext cx="18954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892300" imgH="431800" progId="Equation.3">
                  <p:embed/>
                </p:oleObj>
              </mc:Choice>
              <mc:Fallback>
                <p:oleObj r:id="rId11" imgW="1892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429000"/>
                        <a:ext cx="189547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3214688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19" name="Object 15"/>
          <p:cNvGraphicFramePr>
            <a:graphicFrameLocks noChangeAspect="1"/>
          </p:cNvGraphicFramePr>
          <p:nvPr/>
        </p:nvGraphicFramePr>
        <p:xfrm>
          <a:off x="5489575" y="3962400"/>
          <a:ext cx="32734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276360" imgH="457200" progId="Equation.3">
                  <p:embed/>
                </p:oleObj>
              </mc:Choice>
              <mc:Fallback>
                <p:oleObj name="Equation" r:id="rId13" imgW="3276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575" y="3962400"/>
                        <a:ext cx="32734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5638800" y="4495800"/>
            <a:ext cx="251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For </a:t>
            </a:r>
            <a:r>
              <a:rPr lang="en-US" sz="1600" i="1" dirty="0" err="1">
                <a:cs typeface="Times New Roman" pitchFamily="18" charset="0"/>
              </a:rPr>
              <a:t>t</a:t>
            </a:r>
            <a:r>
              <a:rPr lang="en-US" sz="1600" i="1" baseline="30000" dirty="0" err="1">
                <a:cs typeface="Times New Roman" pitchFamily="18" charset="0"/>
              </a:rPr>
              <a:t>’</a:t>
            </a:r>
            <a:r>
              <a:rPr lang="en-US" sz="1600" i="1" baseline="-30000" dirty="0" err="1">
                <a:cs typeface="Times New Roman" pitchFamily="18" charset="0"/>
              </a:rPr>
              <a:t>max</a:t>
            </a:r>
            <a:r>
              <a:rPr lang="en-US" sz="1600" dirty="0">
                <a:cs typeface="Times New Roman" pitchFamily="18" charset="0"/>
              </a:rPr>
              <a:t> we have</a:t>
            </a:r>
            <a:r>
              <a:rPr lang="en-US" sz="1600" dirty="0"/>
              <a:t> </a:t>
            </a:r>
          </a:p>
        </p:txBody>
      </p:sp>
      <p:sp>
        <p:nvSpPr>
          <p:cNvPr id="13332" name="Rectangle 19"/>
          <p:cNvSpPr>
            <a:spLocks noChangeArrowheads="1"/>
          </p:cNvSpPr>
          <p:nvPr/>
        </p:nvSpPr>
        <p:spPr bwMode="auto">
          <a:xfrm>
            <a:off x="409575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20" name="Object 18"/>
          <p:cNvGraphicFramePr>
            <a:graphicFrameLocks noChangeAspect="1"/>
          </p:cNvGraphicFramePr>
          <p:nvPr/>
        </p:nvGraphicFramePr>
        <p:xfrm>
          <a:off x="5702300" y="4902200"/>
          <a:ext cx="1841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41400" imgH="431640" progId="Equation.3">
                  <p:embed/>
                </p:oleObj>
              </mc:Choice>
              <mc:Fallback>
                <p:oleObj name="Equation" r:id="rId15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300" y="4902200"/>
                        <a:ext cx="18415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995738" y="3443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21" name="Object 20"/>
          <p:cNvGraphicFramePr>
            <a:graphicFrameLocks noChangeAspect="1"/>
          </p:cNvGraphicFramePr>
          <p:nvPr/>
        </p:nvGraphicFramePr>
        <p:xfrm>
          <a:off x="5670550" y="5551488"/>
          <a:ext cx="1797050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03240" imgH="203040" progId="Equation.3">
                  <p:embed/>
                </p:oleObj>
              </mc:Choice>
              <mc:Fallback>
                <p:oleObj name="Equation" r:id="rId17" imgW="1803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550" y="5551488"/>
                        <a:ext cx="1797050" cy="20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4" name="Rectangle 23"/>
          <p:cNvSpPr>
            <a:spLocks noChangeArrowheads="1"/>
          </p:cNvSpPr>
          <p:nvPr/>
        </p:nvSpPr>
        <p:spPr bwMode="auto">
          <a:xfrm>
            <a:off x="4152900" y="3543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3322" name="Object 22"/>
          <p:cNvGraphicFramePr>
            <a:graphicFrameLocks noChangeAspect="1"/>
          </p:cNvGraphicFramePr>
          <p:nvPr/>
        </p:nvGraphicFramePr>
        <p:xfrm>
          <a:off x="5638800" y="5867400"/>
          <a:ext cx="838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38200" imgH="228600" progId="Equation.3">
                  <p:embed/>
                </p:oleObj>
              </mc:Choice>
              <mc:Fallback>
                <p:oleObj name="Equation" r:id="rId19" imgW="838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867400"/>
                        <a:ext cx="8382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5" name="Rectangle 24"/>
          <p:cNvSpPr>
            <a:spLocks noChangeArrowheads="1"/>
          </p:cNvSpPr>
          <p:nvPr/>
        </p:nvSpPr>
        <p:spPr bwMode="auto">
          <a:xfrm>
            <a:off x="2667000" y="381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cs typeface="Times New Roman" pitchFamily="18" charset="0"/>
              </a:rPr>
              <a:t>Example 6.1 (cont’d)</a:t>
            </a:r>
            <a:r>
              <a:rPr lang="en-US" sz="2400" b="1" dirty="0"/>
              <a:t> </a:t>
            </a:r>
            <a:endParaRPr lang="en-US" sz="2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7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Rectangle 7"/>
          <p:cNvSpPr>
            <a:spLocks noChangeArrowheads="1"/>
          </p:cNvSpPr>
          <p:nvPr/>
        </p:nvSpPr>
        <p:spPr bwMode="auto">
          <a:xfrm>
            <a:off x="4157663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7" name="Rectangle 10"/>
          <p:cNvSpPr>
            <a:spLocks noChangeArrowheads="1"/>
          </p:cNvSpPr>
          <p:nvPr/>
        </p:nvSpPr>
        <p:spPr bwMode="auto">
          <a:xfrm>
            <a:off x="333375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361950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9" name="Rectangle 14"/>
          <p:cNvSpPr>
            <a:spLocks noChangeArrowheads="1"/>
          </p:cNvSpPr>
          <p:nvPr/>
        </p:nvSpPr>
        <p:spPr bwMode="auto">
          <a:xfrm>
            <a:off x="3624263" y="3443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3214688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2" name="Rectangle 19"/>
          <p:cNvSpPr>
            <a:spLocks noChangeArrowheads="1"/>
          </p:cNvSpPr>
          <p:nvPr/>
        </p:nvSpPr>
        <p:spPr bwMode="auto">
          <a:xfrm>
            <a:off x="409575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995738" y="3443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4" name="Rectangle 23"/>
          <p:cNvSpPr>
            <a:spLocks noChangeArrowheads="1"/>
          </p:cNvSpPr>
          <p:nvPr/>
        </p:nvSpPr>
        <p:spPr bwMode="auto">
          <a:xfrm>
            <a:off x="4152900" y="3543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35" name="Rectangle 24"/>
          <p:cNvSpPr>
            <a:spLocks noChangeArrowheads="1"/>
          </p:cNvSpPr>
          <p:nvPr/>
        </p:nvSpPr>
        <p:spPr bwMode="auto">
          <a:xfrm>
            <a:off x="914400" y="0"/>
            <a:ext cx="685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cs typeface="Times New Roman" pitchFamily="18" charset="0"/>
              </a:rPr>
              <a:t>Example Buck ZCS with M-Type Switch</a:t>
            </a:r>
            <a:r>
              <a:rPr lang="en-US" sz="2400" b="1" dirty="0"/>
              <a:t> </a:t>
            </a:r>
            <a:endParaRPr lang="en-US" sz="2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" name="Picture 2" descr="Screen Shot 2018-01-22 at 8.33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09600"/>
            <a:ext cx="496223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94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22 at 8.30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17" y="0"/>
            <a:ext cx="4655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9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9991" y="69273"/>
            <a:ext cx="7772400" cy="152400"/>
          </a:xfrm>
        </p:spPr>
        <p:txBody>
          <a:bodyPr/>
          <a:lstStyle/>
          <a:p>
            <a:pPr eaLnBrk="1" hangingPunct="1"/>
            <a:br>
              <a:rPr lang="en-US" sz="2800" dirty="0"/>
            </a:br>
            <a:r>
              <a:rPr lang="en-US" sz="2800" dirty="0"/>
              <a:t>The Resonant Switch in ZCS Topologies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455" y="768337"/>
            <a:ext cx="7772400" cy="89195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>
                <a:cs typeface="Times New Roman" pitchFamily="18" charset="0"/>
              </a:rPr>
              <a:t>When the Resonant switch is formed by adding the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LC resonant tank, </a:t>
            </a:r>
            <a:r>
              <a:rPr lang="en-US" sz="2400" dirty="0">
                <a:cs typeface="Times New Roman" pitchFamily="18" charset="0"/>
              </a:rPr>
              <a:t>as follows:</a:t>
            </a:r>
            <a:endParaRPr lang="en-US" sz="2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4E7AB-DAC9-4177-B413-62033E0ED8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615DA0CF-BCCC-CC59-A067-2F6945899980}"/>
              </a:ext>
            </a:extLst>
          </p:cNvPr>
          <p:cNvSpPr/>
          <p:nvPr/>
        </p:nvSpPr>
        <p:spPr>
          <a:xfrm>
            <a:off x="3276600" y="2877101"/>
            <a:ext cx="685800" cy="4756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diagram&#10;&#10;Description automatically generated">
            <a:extLst>
              <a:ext uri="{FF2B5EF4-FFF2-40B4-BE49-F238E27FC236}">
                <a16:creationId xmlns:a16="http://schemas.microsoft.com/office/drawing/2014/main" id="{B7C8F2A6-D5DF-A3C6-E38D-AFB469B31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8" y="2806700"/>
            <a:ext cx="1308100" cy="622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181320-C11D-B5D9-5931-1866AB2AF31C}"/>
                  </a:ext>
                </a:extLst>
              </p14:cNvPr>
              <p14:cNvContentPartPr/>
              <p14:nvPr/>
            </p14:nvContentPartPr>
            <p14:xfrm>
              <a:off x="1861380" y="3122280"/>
              <a:ext cx="89280" cy="61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181320-C11D-B5D9-5931-1866AB2AF3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55260" y="3116160"/>
                <a:ext cx="101520" cy="738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C72CEF8-3CC0-B9A2-72CC-2D798695AE60}"/>
              </a:ext>
            </a:extLst>
          </p:cNvPr>
          <p:cNvSpPr txBox="1"/>
          <p:nvPr/>
        </p:nvSpPr>
        <p:spPr>
          <a:xfrm>
            <a:off x="304800" y="3993875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cs typeface="Times New Roman" pitchFamily="18" charset="0"/>
              </a:rPr>
              <a:t>Ideal Standard Switch</a:t>
            </a:r>
            <a:endParaRPr lang="en-US" sz="1800" b="1" dirty="0"/>
          </a:p>
        </p:txBody>
      </p:sp>
      <p:pic>
        <p:nvPicPr>
          <p:cNvPr id="13" name="Picture 12" descr="A diagram of a circuit&#10;&#10;Description automatically generated">
            <a:extLst>
              <a:ext uri="{FF2B5EF4-FFF2-40B4-BE49-F238E27FC236}">
                <a16:creationId xmlns:a16="http://schemas.microsoft.com/office/drawing/2014/main" id="{6135FECA-8FA5-34C7-F766-1C3B55F04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09" y="2274983"/>
            <a:ext cx="2134363" cy="15937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2A8822-8991-5965-BABA-21C93697A9D5}"/>
              </a:ext>
            </a:extLst>
          </p:cNvPr>
          <p:cNvSpPr txBox="1"/>
          <p:nvPr/>
        </p:nvSpPr>
        <p:spPr>
          <a:xfrm>
            <a:off x="4838700" y="4065904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Times New Roman" pitchFamily="18" charset="0"/>
              </a:rPr>
              <a:t>Ideal Resonant Switch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3048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The Buck Resonant Converter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462" y="599209"/>
            <a:ext cx="7772400" cy="61074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Replacing the </a:t>
            </a:r>
            <a:r>
              <a:rPr lang="en-US" sz="2400" u="sng" dirty="0"/>
              <a:t>standard switch </a:t>
            </a:r>
            <a:r>
              <a:rPr lang="en-US" sz="2400" dirty="0"/>
              <a:t>by the </a:t>
            </a:r>
            <a:r>
              <a:rPr lang="en-US" sz="2400" dirty="0">
                <a:solidFill>
                  <a:srgbClr val="FF0000"/>
                </a:solidFill>
              </a:rPr>
              <a:t>resonant-type switch:</a:t>
            </a:r>
            <a:endParaRPr lang="en-US" sz="2400" dirty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723" y="1524000"/>
            <a:ext cx="430895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4E7AB-DAC9-4177-B413-62033E0ED89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1" descr="A diagram of a circuit&#10;&#10;Description automatically generated">
            <a:extLst>
              <a:ext uri="{FF2B5EF4-FFF2-40B4-BE49-F238E27FC236}">
                <a16:creationId xmlns:a16="http://schemas.microsoft.com/office/drawing/2014/main" id="{4A0DFBFB-E90B-FAB4-69C7-286459AE2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9532"/>
            <a:ext cx="3178272" cy="1903268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9DB5421-A9C8-2801-709A-BCC34F11819D}"/>
              </a:ext>
            </a:extLst>
          </p:cNvPr>
          <p:cNvSpPr/>
          <p:nvPr/>
        </p:nvSpPr>
        <p:spPr>
          <a:xfrm>
            <a:off x="3962400" y="2292273"/>
            <a:ext cx="685800" cy="4756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1D761C-A506-EDB8-B0EE-1239A22BDDB8}"/>
              </a:ext>
            </a:extLst>
          </p:cNvPr>
          <p:cNvSpPr/>
          <p:nvPr/>
        </p:nvSpPr>
        <p:spPr>
          <a:xfrm>
            <a:off x="917549" y="1458730"/>
            <a:ext cx="755703" cy="507487"/>
          </a:xfrm>
          <a:prstGeom prst="roundRect">
            <a:avLst/>
          </a:prstGeom>
          <a:solidFill>
            <a:srgbClr val="00B0F0">
              <a:alpha val="2191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C602E-FCF3-A464-407C-70C8E528A4B2}"/>
              </a:ext>
            </a:extLst>
          </p:cNvPr>
          <p:cNvSpPr/>
          <p:nvPr/>
        </p:nvSpPr>
        <p:spPr>
          <a:xfrm>
            <a:off x="5403273" y="1543653"/>
            <a:ext cx="1385455" cy="1809147"/>
          </a:xfrm>
          <a:prstGeom prst="roundRect">
            <a:avLst/>
          </a:prstGeom>
          <a:solidFill>
            <a:srgbClr val="00B0F0">
              <a:alpha val="2191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83D54-944A-9A1F-4572-56305285FDF5}"/>
              </a:ext>
            </a:extLst>
          </p:cNvPr>
          <p:cNvSpPr txBox="1"/>
          <p:nvPr/>
        </p:nvSpPr>
        <p:spPr>
          <a:xfrm>
            <a:off x="779318" y="3559924"/>
            <a:ext cx="2344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Conventional buck converter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5CD06-BED2-0B2D-94C6-EB87E5BC4A77}"/>
              </a:ext>
            </a:extLst>
          </p:cNvPr>
          <p:cNvSpPr txBox="1"/>
          <p:nvPr/>
        </p:nvSpPr>
        <p:spPr>
          <a:xfrm>
            <a:off x="5368636" y="3505200"/>
            <a:ext cx="30895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</a:t>
            </a:r>
            <a:r>
              <a:rPr lang="en-US" sz="1400" dirty="0"/>
              <a:t>uasi-resonant PWM buck converter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49F89F-7C49-6579-66A9-E924A8E6CE19}"/>
                  </a:ext>
                </a:extLst>
              </p:cNvPr>
              <p:cNvSpPr txBox="1"/>
              <p:nvPr/>
            </p:nvSpPr>
            <p:spPr>
              <a:xfrm>
                <a:off x="771062" y="4384964"/>
                <a:ext cx="329738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chemeClr val="tx2"/>
                    </a:solidFill>
                  </a:rPr>
                  <a:t>Steady-State Analysis: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2"/>
                    </a:solidFill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800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constant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voltage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The circuit became </a:t>
                </a:r>
                <a:r>
                  <a:rPr lang="en-US" sz="1800" dirty="0">
                    <a:solidFill>
                      <a:srgbClr val="FF0000"/>
                    </a:solidFill>
                  </a:rPr>
                  <a:t>1</a:t>
                </a:r>
                <a:r>
                  <a:rPr lang="en-US" sz="1800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sz="1800" dirty="0">
                    <a:solidFill>
                      <a:srgbClr val="FF0000"/>
                    </a:solidFill>
                  </a:rPr>
                  <a:t> order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49F89F-7C49-6579-66A9-E924A8E6C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62" y="4384964"/>
                <a:ext cx="3297382" cy="1477328"/>
              </a:xfrm>
              <a:prstGeom prst="rect">
                <a:avLst/>
              </a:prstGeom>
              <a:blipFill>
                <a:blip r:embed="rId5"/>
                <a:stretch>
                  <a:fillRect l="-1533" t="-1709" r="-383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C58E7D-93E0-6540-9676-BCABCD5DD218}"/>
                  </a:ext>
                </a:extLst>
              </p:cNvPr>
              <p:cNvSpPr txBox="1"/>
              <p:nvPr/>
            </p:nvSpPr>
            <p:spPr>
              <a:xfrm>
                <a:off x="5140037" y="4373167"/>
                <a:ext cx="3297382" cy="2332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chemeClr val="tx2"/>
                    </a:solidFill>
                  </a:rPr>
                  <a:t>Steady-State Analysis:</a:t>
                </a:r>
              </a:p>
              <a:p>
                <a:endParaRPr lang="en-US" sz="1800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2"/>
                    </a:solidFill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800" b="0" dirty="0">
                    <a:solidFill>
                      <a:schemeClr val="tx2"/>
                    </a:solidFill>
                  </a:rPr>
                  <a:t>  &amp;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endParaRPr lang="en-US" sz="180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constant</m:t>
                    </m:r>
                  </m:oMath>
                </a14:m>
                <a:endParaRPr lang="en-US" sz="1800" b="0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2"/>
                    </a:solidFill>
                  </a:rPr>
                  <a:t>Assume </a:t>
                </a:r>
                <a:r>
                  <a:rPr lang="en-US" sz="1800" b="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8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constant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current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The circuit became </a:t>
                </a:r>
                <a:r>
                  <a:rPr lang="en-US" sz="1800" dirty="0">
                    <a:solidFill>
                      <a:srgbClr val="FF0000"/>
                    </a:solidFill>
                  </a:rPr>
                  <a:t>2</a:t>
                </a:r>
                <a:r>
                  <a:rPr lang="en-US" sz="1800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sz="1800" dirty="0">
                    <a:solidFill>
                      <a:srgbClr val="FF0000"/>
                    </a:solidFill>
                  </a:rPr>
                  <a:t> order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C58E7D-93E0-6540-9676-BCABCD5DD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037" y="4373167"/>
                <a:ext cx="3297382" cy="2332433"/>
              </a:xfrm>
              <a:prstGeom prst="rect">
                <a:avLst/>
              </a:prstGeom>
              <a:blipFill>
                <a:blip r:embed="rId6"/>
                <a:stretch>
                  <a:fillRect l="-1533" t="-1087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FE78B5-1270-35A2-010B-283C34B51792}"/>
                  </a:ext>
                </a:extLst>
              </p:cNvPr>
              <p:cNvSpPr txBox="1"/>
              <p:nvPr/>
            </p:nvSpPr>
            <p:spPr>
              <a:xfrm>
                <a:off x="3420727" y="227675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FE78B5-1270-35A2-010B-283C34B5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727" y="2276750"/>
                <a:ext cx="457200" cy="338554"/>
              </a:xfrm>
              <a:prstGeom prst="rect">
                <a:avLst/>
              </a:prstGeom>
              <a:blipFill>
                <a:blip r:embed="rId7"/>
                <a:stretch>
                  <a:fillRect r="-2703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6CD295-1231-F1CC-512E-B922EF4C3E87}"/>
                  </a:ext>
                </a:extLst>
              </p:cNvPr>
              <p:cNvSpPr txBox="1"/>
              <p:nvPr/>
            </p:nvSpPr>
            <p:spPr>
              <a:xfrm>
                <a:off x="3223300" y="1769502"/>
                <a:ext cx="457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6CD295-1231-F1CC-512E-B922EF4C3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300" y="1769502"/>
                <a:ext cx="45720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8F6BD4-522D-8438-2DF7-61F933F330BB}"/>
                  </a:ext>
                </a:extLst>
              </p:cNvPr>
              <p:cNvSpPr txBox="1"/>
              <p:nvPr/>
            </p:nvSpPr>
            <p:spPr>
              <a:xfrm>
                <a:off x="3255097" y="2990190"/>
                <a:ext cx="457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8F6BD4-522D-8438-2DF7-61F933F33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097" y="2990190"/>
                <a:ext cx="4572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FE7C8F-7D66-BCFA-30BE-B07C05631BA2}"/>
                  </a:ext>
                </a:extLst>
              </p:cNvPr>
              <p:cNvSpPr txBox="1"/>
              <p:nvPr/>
            </p:nvSpPr>
            <p:spPr>
              <a:xfrm>
                <a:off x="7301924" y="1886347"/>
                <a:ext cx="4572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4FE7C8F-7D66-BCFA-30BE-B07C05631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924" y="1886347"/>
                <a:ext cx="457200" cy="338554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BE5E11-9076-9979-3EF5-7830DA42A108}"/>
              </a:ext>
            </a:extLst>
          </p:cNvPr>
          <p:cNvCxnSpPr/>
          <p:nvPr/>
        </p:nvCxnSpPr>
        <p:spPr>
          <a:xfrm>
            <a:off x="7301924" y="2224901"/>
            <a:ext cx="45720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555017-60B3-D2DC-B193-B8C83AFB9F61}"/>
                  </a:ext>
                </a:extLst>
              </p:cNvPr>
              <p:cNvSpPr txBox="1"/>
              <p:nvPr/>
            </p:nvSpPr>
            <p:spPr>
              <a:xfrm>
                <a:off x="8647979" y="227675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555017-60B3-D2DC-B193-B8C83AFB9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979" y="2276750"/>
                <a:ext cx="457200" cy="338554"/>
              </a:xfrm>
              <a:prstGeom prst="rect">
                <a:avLst/>
              </a:prstGeom>
              <a:blipFill>
                <a:blip r:embed="rId11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831A5-BA86-840F-6E35-7407C767ECC2}"/>
                  </a:ext>
                </a:extLst>
              </p:cNvPr>
              <p:cNvSpPr txBox="1"/>
              <p:nvPr/>
            </p:nvSpPr>
            <p:spPr>
              <a:xfrm>
                <a:off x="8450552" y="1769502"/>
                <a:ext cx="457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831A5-BA86-840F-6E35-7407C767E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0552" y="1769502"/>
                <a:ext cx="4572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D3B1F57-7EED-B3FB-15AA-363819088F9D}"/>
                  </a:ext>
                </a:extLst>
              </p:cNvPr>
              <p:cNvSpPr txBox="1"/>
              <p:nvPr/>
            </p:nvSpPr>
            <p:spPr>
              <a:xfrm>
                <a:off x="8482349" y="2990190"/>
                <a:ext cx="457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D3B1F57-7EED-B3FB-15AA-363819088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349" y="2990190"/>
                <a:ext cx="45720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56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D7AA4E6-26D8-6348-A0DD-F29E72CCC984}"/>
                  </a:ext>
                </a:extLst>
              </p14:cNvPr>
              <p14:cNvContentPartPr/>
              <p14:nvPr/>
            </p14:nvContentPartPr>
            <p14:xfrm>
              <a:off x="2276100" y="36633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D7AA4E6-26D8-6348-A0DD-F29E72CCC9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3460" y="36007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CFE68F-B7B6-C668-689D-2F808CB60876}"/>
                  </a:ext>
                </a:extLst>
              </p14:cNvPr>
              <p14:cNvContentPartPr/>
              <p14:nvPr/>
            </p14:nvContentPartPr>
            <p14:xfrm>
              <a:off x="1997100" y="2790720"/>
              <a:ext cx="529560" cy="474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CFE68F-B7B6-C668-689D-2F808CB608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4460" y="2728080"/>
                <a:ext cx="655200" cy="6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78B326C-FD9B-FEBC-8732-C8325EB94F31}"/>
                  </a:ext>
                </a:extLst>
              </p14:cNvPr>
              <p14:cNvContentPartPr/>
              <p14:nvPr/>
            </p14:nvContentPartPr>
            <p14:xfrm>
              <a:off x="3806460" y="2768760"/>
              <a:ext cx="150480" cy="160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78B326C-FD9B-FEBC-8732-C8325EB94F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3460" y="2706120"/>
                <a:ext cx="2761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D0B002A-1DE3-F1FE-14BB-38791C987D9E}"/>
                  </a:ext>
                </a:extLst>
              </p14:cNvPr>
              <p14:cNvContentPartPr/>
              <p14:nvPr/>
            </p14:nvContentPartPr>
            <p14:xfrm>
              <a:off x="3830220" y="3796560"/>
              <a:ext cx="132840" cy="12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D0B002A-1DE3-F1FE-14BB-38791C987D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67580" y="3733920"/>
                <a:ext cx="258480" cy="24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E26C978-FD80-CAE5-23AF-B89251BB4885}"/>
              </a:ext>
            </a:extLst>
          </p:cNvPr>
          <p:cNvGrpSpPr/>
          <p:nvPr/>
        </p:nvGrpSpPr>
        <p:grpSpPr>
          <a:xfrm>
            <a:off x="4368060" y="3719160"/>
            <a:ext cx="444960" cy="252360"/>
            <a:chOff x="4368060" y="3719160"/>
            <a:chExt cx="444960" cy="252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1C0EAE-C053-813E-494A-E6C47750D77C}"/>
                    </a:ext>
                  </a:extLst>
                </p14:cNvPr>
                <p14:cNvContentPartPr/>
                <p14:nvPr/>
              </p14:nvContentPartPr>
              <p14:xfrm>
                <a:off x="4368060" y="3848400"/>
                <a:ext cx="216000" cy="123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1C0EAE-C053-813E-494A-E6C47750D77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05420" y="3785760"/>
                  <a:ext cx="3416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4E0491C-8EFB-9218-9E94-056047252011}"/>
                    </a:ext>
                  </a:extLst>
                </p14:cNvPr>
                <p14:cNvContentPartPr/>
                <p14:nvPr/>
              </p14:nvContentPartPr>
              <p14:xfrm>
                <a:off x="4467420" y="3810240"/>
                <a:ext cx="240120" cy="24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4E0491C-8EFB-9218-9E94-05604725201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04780" y="3747600"/>
                  <a:ext cx="365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87A896-D1CD-D001-EB22-13B34150B9E5}"/>
                    </a:ext>
                  </a:extLst>
                </p14:cNvPr>
                <p14:cNvContentPartPr/>
                <p14:nvPr/>
              </p14:nvContentPartPr>
              <p14:xfrm>
                <a:off x="4759740" y="3719160"/>
                <a:ext cx="53280" cy="1584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87A896-D1CD-D001-EB22-13B34150B9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97100" y="3656160"/>
                  <a:ext cx="17892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E8C710-05F2-C4CD-C712-BB71DBE6358E}"/>
              </a:ext>
            </a:extLst>
          </p:cNvPr>
          <p:cNvGrpSpPr/>
          <p:nvPr/>
        </p:nvGrpSpPr>
        <p:grpSpPr>
          <a:xfrm>
            <a:off x="4338180" y="2738880"/>
            <a:ext cx="450000" cy="364680"/>
            <a:chOff x="4338180" y="2738880"/>
            <a:chExt cx="450000" cy="36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E7A9008-87DC-911F-4CE0-94284B9F02D3}"/>
                    </a:ext>
                  </a:extLst>
                </p14:cNvPr>
                <p14:cNvContentPartPr/>
                <p14:nvPr/>
              </p14:nvContentPartPr>
              <p14:xfrm>
                <a:off x="4784940" y="2964600"/>
                <a:ext cx="3240" cy="1389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E7A9008-87DC-911F-4CE0-94284B9F02D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22300" y="2901960"/>
                  <a:ext cx="1288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D2FE80E-4258-E81F-0E58-52C6F0F4B69E}"/>
                    </a:ext>
                  </a:extLst>
                </p14:cNvPr>
                <p14:cNvContentPartPr/>
                <p14:nvPr/>
              </p14:nvContentPartPr>
              <p14:xfrm>
                <a:off x="4338180" y="2738880"/>
                <a:ext cx="294840" cy="147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D2FE80E-4258-E81F-0E58-52C6F0F4B69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75540" y="2675880"/>
                  <a:ext cx="42048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C172F0-3BF7-6F8B-2FE5-1A70AFACA7A4}"/>
              </a:ext>
            </a:extLst>
          </p:cNvPr>
          <p:cNvGrpSpPr/>
          <p:nvPr/>
        </p:nvGrpSpPr>
        <p:grpSpPr>
          <a:xfrm>
            <a:off x="4042260" y="3422160"/>
            <a:ext cx="219960" cy="119880"/>
            <a:chOff x="4042260" y="3422160"/>
            <a:chExt cx="219960" cy="11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E93B9D0-3E93-396B-6044-09308650B49A}"/>
                    </a:ext>
                  </a:extLst>
                </p14:cNvPr>
                <p14:cNvContentPartPr/>
                <p14:nvPr/>
              </p14:nvContentPartPr>
              <p14:xfrm>
                <a:off x="4042260" y="3444120"/>
                <a:ext cx="56520" cy="97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E93B9D0-3E93-396B-6044-09308650B49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79260" y="3381480"/>
                  <a:ext cx="1821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4F6F23-918D-A8FB-FAAD-319E8557164A}"/>
                    </a:ext>
                  </a:extLst>
                </p14:cNvPr>
                <p14:cNvContentPartPr/>
                <p14:nvPr/>
              </p14:nvContentPartPr>
              <p14:xfrm>
                <a:off x="4195980" y="3422160"/>
                <a:ext cx="66240" cy="88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74F6F23-918D-A8FB-FAAD-319E8557164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33340" y="3359520"/>
                  <a:ext cx="19188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F1F034-9C05-5D1E-4182-4103909AB5B5}"/>
              </a:ext>
            </a:extLst>
          </p:cNvPr>
          <p:cNvGrpSpPr/>
          <p:nvPr/>
        </p:nvGrpSpPr>
        <p:grpSpPr>
          <a:xfrm>
            <a:off x="4005900" y="3193200"/>
            <a:ext cx="295560" cy="66240"/>
            <a:chOff x="4005900" y="3193200"/>
            <a:chExt cx="295560" cy="6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8F239C1-15F3-0969-71AC-66CBD8446522}"/>
                    </a:ext>
                  </a:extLst>
                </p14:cNvPr>
                <p14:cNvContentPartPr/>
                <p14:nvPr/>
              </p14:nvContentPartPr>
              <p14:xfrm>
                <a:off x="4030740" y="3234600"/>
                <a:ext cx="270720" cy="24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8F239C1-15F3-0969-71AC-66CBD844652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68100" y="3171600"/>
                  <a:ext cx="3963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67D4AE9-C518-550F-1E5D-CE62698A610E}"/>
                    </a:ext>
                  </a:extLst>
                </p14:cNvPr>
                <p14:cNvContentPartPr/>
                <p14:nvPr/>
              </p14:nvContentPartPr>
              <p14:xfrm>
                <a:off x="4005900" y="3193200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67D4AE9-C518-550F-1E5D-CE62698A610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42900" y="31305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7B49329-192C-9377-3BFF-50875C2E142A}"/>
                  </a:ext>
                </a:extLst>
              </p14:cNvPr>
              <p14:cNvContentPartPr/>
              <p14:nvPr/>
            </p14:nvContentPartPr>
            <p14:xfrm>
              <a:off x="4243860" y="1834920"/>
              <a:ext cx="37080" cy="52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7B49329-192C-9377-3BFF-50875C2E142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37740" y="1828800"/>
                <a:ext cx="493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95BFA1-A818-47A5-6AE2-D4226BD897CE}"/>
                  </a:ext>
                </a:extLst>
              </p14:cNvPr>
              <p14:cNvContentPartPr/>
              <p14:nvPr/>
            </p14:nvContentPartPr>
            <p14:xfrm>
              <a:off x="4571100" y="1816200"/>
              <a:ext cx="50040" cy="446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95BFA1-A818-47A5-6AE2-D4226BD897C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564980" y="1810080"/>
                <a:ext cx="622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790C0E1-E297-0CF3-2771-AAB002B6574A}"/>
                  </a:ext>
                </a:extLst>
              </p14:cNvPr>
              <p14:cNvContentPartPr/>
              <p14:nvPr/>
            </p14:nvContentPartPr>
            <p14:xfrm>
              <a:off x="4869900" y="3478680"/>
              <a:ext cx="77040" cy="424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790C0E1-E297-0CF3-2771-AAB002B6574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863780" y="3472560"/>
                <a:ext cx="89280" cy="5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C491585B-0871-78D3-A282-93EB90C16BE5}"/>
              </a:ext>
            </a:extLst>
          </p:cNvPr>
          <p:cNvGrpSpPr/>
          <p:nvPr/>
        </p:nvGrpSpPr>
        <p:grpSpPr>
          <a:xfrm>
            <a:off x="4195260" y="3182400"/>
            <a:ext cx="118080" cy="214200"/>
            <a:chOff x="4195260" y="3182400"/>
            <a:chExt cx="118080" cy="214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3FE3F78-E127-3F40-B5D4-37D4868666DB}"/>
                    </a:ext>
                  </a:extLst>
                </p14:cNvPr>
                <p14:cNvContentPartPr/>
                <p14:nvPr/>
              </p14:nvContentPartPr>
              <p14:xfrm>
                <a:off x="4195260" y="3182400"/>
                <a:ext cx="30240" cy="1249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3FE3F78-E127-3F40-B5D4-37D4868666D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89140" y="3176280"/>
                  <a:ext cx="42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13A399C-33F2-8ECA-DF29-23D0E8D55670}"/>
                    </a:ext>
                  </a:extLst>
                </p14:cNvPr>
                <p14:cNvContentPartPr/>
                <p14:nvPr/>
              </p14:nvContentPartPr>
              <p14:xfrm>
                <a:off x="4264740" y="3305880"/>
                <a:ext cx="48600" cy="90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13A399C-33F2-8ECA-DF29-23D0E8D5567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258620" y="3299760"/>
                  <a:ext cx="60840" cy="102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FC054FA-3289-8362-ABA5-6D753BFDD4DE}"/>
                  </a:ext>
                </a:extLst>
              </p14:cNvPr>
              <p14:cNvContentPartPr/>
              <p14:nvPr/>
            </p14:nvContentPartPr>
            <p14:xfrm>
              <a:off x="4232340" y="3164760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FC054FA-3289-8362-ABA5-6D753BFDD4D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26220" y="315864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Picture 30" descr="A diagram of electrical diagrams&#10;&#10;Description automatically generated with medium confidence">
            <a:extLst>
              <a:ext uri="{FF2B5EF4-FFF2-40B4-BE49-F238E27FC236}">
                <a16:creationId xmlns:a16="http://schemas.microsoft.com/office/drawing/2014/main" id="{6381B963-86DE-F22D-1A09-0CF6CDDBF33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10" y="1218350"/>
            <a:ext cx="58039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6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Steady-State Analysis of the Buck ZCS Quasi Resonant Converter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1219200" y="4953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Simplified equivalent circuit for  the Buck ZCS with L-type resonant switch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4E7AB-DAC9-4177-B413-62033E0ED8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 descr="A diagram of a voltage&#10;&#10;Description automatically generated">
            <a:extLst>
              <a:ext uri="{FF2B5EF4-FFF2-40B4-BE49-F238E27FC236}">
                <a16:creationId xmlns:a16="http://schemas.microsoft.com/office/drawing/2014/main" id="{0CFDA4E3-30BE-3212-3804-D8B580BA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90700"/>
            <a:ext cx="6019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390675-37B7-9F47-9CF3-521F833A893A}"/>
                  </a:ext>
                </a:extLst>
              </p14:cNvPr>
              <p14:cNvContentPartPr/>
              <p14:nvPr/>
            </p14:nvContentPartPr>
            <p14:xfrm>
              <a:off x="7875900" y="2594880"/>
              <a:ext cx="185400" cy="2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390675-37B7-9F47-9CF3-521F833A89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2900" y="2531880"/>
                <a:ext cx="3110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CC44365-D507-834A-B9FA-0D1B0511CB57}"/>
                  </a:ext>
                </a:extLst>
              </p14:cNvPr>
              <p14:cNvContentPartPr/>
              <p14:nvPr/>
            </p14:nvContentPartPr>
            <p14:xfrm>
              <a:off x="7842060" y="1449360"/>
              <a:ext cx="216720" cy="190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CC44365-D507-834A-B9FA-0D1B0511CB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9060" y="1386720"/>
                <a:ext cx="34236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091595-C882-5A49-BC03-8F8CD3631141}"/>
                  </a:ext>
                </a:extLst>
              </p14:cNvPr>
              <p14:cNvContentPartPr/>
              <p14:nvPr/>
            </p14:nvContentPartPr>
            <p14:xfrm>
              <a:off x="9032220" y="1645560"/>
              <a:ext cx="42480" cy="279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091595-C882-5A49-BC03-8F8CD36311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69220" y="1582920"/>
                <a:ext cx="16812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0967CD-229F-0E2B-0DEC-14F9AAD1F8E4}"/>
                  </a:ext>
                </a:extLst>
              </p:cNvPr>
              <p:cNvSpPr txBox="1"/>
              <p:nvPr/>
            </p:nvSpPr>
            <p:spPr>
              <a:xfrm>
                <a:off x="304800" y="2454847"/>
                <a:ext cx="853440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lphaLcParenBoth"/>
                </a:pPr>
                <a:r>
                  <a:rPr lang="en-US" sz="2800" dirty="0">
                    <a:solidFill>
                      <a:schemeClr val="tx2"/>
                    </a:solidFill>
                  </a:rPr>
                  <a:t> Derive the steady-state waveforms for the inductor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and capacitor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800" dirty="0">
                  <a:solidFill>
                    <a:schemeClr val="tx2"/>
                  </a:solidFill>
                </a:endParaRPr>
              </a:p>
              <a:p>
                <a:endParaRPr lang="en-US" sz="2800" dirty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lphaLcParenBoth"/>
                </a:pPr>
                <a:r>
                  <a:rPr lang="en-US" sz="2800" dirty="0">
                    <a:solidFill>
                      <a:schemeClr val="tx2"/>
                    </a:solidFill>
                  </a:rPr>
                  <a:t> Find the mathematical expressions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tx2"/>
                  </a:solidFill>
                </a:endParaRPr>
              </a:p>
              <a:p>
                <a:endParaRPr lang="en-US" sz="2800" dirty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lphaLcParenBoth"/>
                </a:pPr>
                <a:r>
                  <a:rPr lang="en-US" sz="2800" dirty="0">
                    <a:solidFill>
                      <a:schemeClr val="tx2"/>
                    </a:solidFill>
                  </a:rPr>
                  <a:t> Derive the Voltage Gain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0967CD-229F-0E2B-0DEC-14F9AAD1F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454847"/>
                <a:ext cx="8534400" cy="2677656"/>
              </a:xfrm>
              <a:prstGeom prst="rect">
                <a:avLst/>
              </a:prstGeom>
              <a:blipFill>
                <a:blip r:embed="rId10"/>
                <a:stretch>
                  <a:fillRect l="-1339" t="-2358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>
            <a:extLst>
              <a:ext uri="{FF2B5EF4-FFF2-40B4-BE49-F238E27FC236}">
                <a16:creationId xmlns:a16="http://schemas.microsoft.com/office/drawing/2014/main" id="{1CBBAB7F-E5AF-36FC-DBDE-0DD6142DF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Steady-State Analysis of the Buck ZCS Quasi Resonant Converter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56F4D-D0BA-23A6-4156-51669CF2D7A3}"/>
              </a:ext>
            </a:extLst>
          </p:cNvPr>
          <p:cNvSpPr txBox="1"/>
          <p:nvPr/>
        </p:nvSpPr>
        <p:spPr>
          <a:xfrm>
            <a:off x="69300" y="1509781"/>
            <a:ext cx="8769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Use the L-type Resonant Switch to analyze the quasi-ZCS buck converter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922BBD-251D-5E28-1BBD-CCF4AFD9F83D}"/>
                  </a:ext>
                </a:extLst>
              </p:cNvPr>
              <p:cNvSpPr txBox="1"/>
              <p:nvPr/>
            </p:nvSpPr>
            <p:spPr>
              <a:xfrm>
                <a:off x="2057400" y="5348219"/>
                <a:ext cx="4629150" cy="720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922BBD-251D-5E28-1BBD-CCF4AFD9F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348219"/>
                <a:ext cx="4629150" cy="720518"/>
              </a:xfrm>
              <a:prstGeom prst="rect">
                <a:avLst/>
              </a:prstGeom>
              <a:blipFill>
                <a:blip r:embed="rId11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1625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1159</Words>
  <Application>Microsoft Macintosh PowerPoint</Application>
  <PresentationFormat>On-screen Show (4:3)</PresentationFormat>
  <Paragraphs>176</Paragraphs>
  <Slides>48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Cambria Math</vt:lpstr>
      <vt:lpstr>Times New Roman</vt:lpstr>
      <vt:lpstr>Times New Roman Bold</vt:lpstr>
      <vt:lpstr>Wingdings</vt:lpstr>
      <vt:lpstr>Default Design</vt:lpstr>
      <vt:lpstr>Equation.3</vt:lpstr>
      <vt:lpstr>Equation.2</vt:lpstr>
      <vt:lpstr>Equation</vt:lpstr>
      <vt:lpstr>EEL 646 POWER ELECTRONICS II   Zero-Current Swithcing: The Buck Converter    </vt:lpstr>
      <vt:lpstr>Agenda</vt:lpstr>
      <vt:lpstr>PowerPoint Presentation</vt:lpstr>
      <vt:lpstr>PowerPoint Presentation</vt:lpstr>
      <vt:lpstr> The Resonant Switch in ZCS Topologies</vt:lpstr>
      <vt:lpstr>The Buck Resonant Converter</vt:lpstr>
      <vt:lpstr>PowerPoint Presentation</vt:lpstr>
      <vt:lpstr>Steady-State Analysis of the Buck ZCS Quasi Resonant Converter</vt:lpstr>
      <vt:lpstr>Steady-State Analysis of the Buck ZCS Quasi Resonant Converter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Univ. of Central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s107</dc:creator>
  <cp:lastModifiedBy>Issa Batarseh</cp:lastModifiedBy>
  <cp:revision>205</cp:revision>
  <cp:lastPrinted>2015-01-20T15:23:59Z</cp:lastPrinted>
  <dcterms:created xsi:type="dcterms:W3CDTF">2003-04-07T19:14:00Z</dcterms:created>
  <dcterms:modified xsi:type="dcterms:W3CDTF">2024-01-15T13:21:50Z</dcterms:modified>
</cp:coreProperties>
</file>