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80" r:id="rId4"/>
    <p:sldId id="281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7772400" cy="10058400"/>
  <p:notesSz cx="7772400" cy="10058400"/>
  <p:defaultTextStyle>
    <a:defPPr>
      <a:defRPr lang="en-US"/>
    </a:defPPr>
    <a:lvl1pPr marL="0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9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5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>
      <p:cViewPr varScale="1">
        <p:scale>
          <a:sx n="82" d="100"/>
          <a:sy n="82" d="100"/>
        </p:scale>
        <p:origin x="337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7707-5070-EA4F-BBC3-9DE145EB416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E09A2-03BD-2241-AFC7-69EFF63E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8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9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5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3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3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5570220" y="9164322"/>
            <a:ext cx="1619250" cy="2769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82930" y="2705526"/>
            <a:ext cx="6606540" cy="36933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165860" y="5699762"/>
            <a:ext cx="5440680" cy="13849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136" algn="ctr">
              <a:buSzTx/>
              <a:buNone/>
            </a:lvl2pPr>
            <a:lvl3pPr marL="0" indent="914270" algn="ctr">
              <a:buSzTx/>
              <a:buNone/>
            </a:lvl3pPr>
            <a:lvl4pPr marL="0" indent="1371406" algn="ctr">
              <a:buSzTx/>
              <a:buNone/>
            </a:lvl4pPr>
            <a:lvl5pPr marL="0" indent="1828538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757594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7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277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277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8">
        <a:defRPr>
          <a:latin typeface="+mn-lt"/>
          <a:ea typeface="+mn-ea"/>
          <a:cs typeface="+mn-cs"/>
        </a:defRPr>
      </a:lvl2pPr>
      <a:lvl3pPr marL="914335">
        <a:defRPr>
          <a:latin typeface="+mn-lt"/>
          <a:ea typeface="+mn-ea"/>
          <a:cs typeface="+mn-cs"/>
        </a:defRPr>
      </a:lvl3pPr>
      <a:lvl4pPr marL="1371503">
        <a:defRPr>
          <a:latin typeface="+mn-lt"/>
          <a:ea typeface="+mn-ea"/>
          <a:cs typeface="+mn-cs"/>
        </a:defRPr>
      </a:lvl4pPr>
      <a:lvl5pPr marL="1828669">
        <a:defRPr>
          <a:latin typeface="+mn-lt"/>
          <a:ea typeface="+mn-ea"/>
          <a:cs typeface="+mn-cs"/>
        </a:defRPr>
      </a:lvl5pPr>
      <a:lvl6pPr marL="2285837">
        <a:defRPr>
          <a:latin typeface="+mn-lt"/>
          <a:ea typeface="+mn-ea"/>
          <a:cs typeface="+mn-cs"/>
        </a:defRPr>
      </a:lvl6pPr>
      <a:lvl7pPr marL="2743005">
        <a:defRPr>
          <a:latin typeface="+mn-lt"/>
          <a:ea typeface="+mn-ea"/>
          <a:cs typeface="+mn-cs"/>
        </a:defRPr>
      </a:lvl7pPr>
      <a:lvl8pPr marL="3200172">
        <a:defRPr>
          <a:latin typeface="+mn-lt"/>
          <a:ea typeface="+mn-ea"/>
          <a:cs typeface="+mn-cs"/>
        </a:defRPr>
      </a:lvl8pPr>
      <a:lvl9pPr marL="365734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8">
        <a:defRPr>
          <a:latin typeface="+mn-lt"/>
          <a:ea typeface="+mn-ea"/>
          <a:cs typeface="+mn-cs"/>
        </a:defRPr>
      </a:lvl2pPr>
      <a:lvl3pPr marL="914335">
        <a:defRPr>
          <a:latin typeface="+mn-lt"/>
          <a:ea typeface="+mn-ea"/>
          <a:cs typeface="+mn-cs"/>
        </a:defRPr>
      </a:lvl3pPr>
      <a:lvl4pPr marL="1371503">
        <a:defRPr>
          <a:latin typeface="+mn-lt"/>
          <a:ea typeface="+mn-ea"/>
          <a:cs typeface="+mn-cs"/>
        </a:defRPr>
      </a:lvl4pPr>
      <a:lvl5pPr marL="1828669">
        <a:defRPr>
          <a:latin typeface="+mn-lt"/>
          <a:ea typeface="+mn-ea"/>
          <a:cs typeface="+mn-cs"/>
        </a:defRPr>
      </a:lvl5pPr>
      <a:lvl6pPr marL="2285837">
        <a:defRPr>
          <a:latin typeface="+mn-lt"/>
          <a:ea typeface="+mn-ea"/>
          <a:cs typeface="+mn-cs"/>
        </a:defRPr>
      </a:lvl6pPr>
      <a:lvl7pPr marL="2743005">
        <a:defRPr>
          <a:latin typeface="+mn-lt"/>
          <a:ea typeface="+mn-ea"/>
          <a:cs typeface="+mn-cs"/>
        </a:defRPr>
      </a:lvl7pPr>
      <a:lvl8pPr marL="3200172">
        <a:defRPr>
          <a:latin typeface="+mn-lt"/>
          <a:ea typeface="+mn-ea"/>
          <a:cs typeface="+mn-cs"/>
        </a:defRPr>
      </a:lvl8pPr>
      <a:lvl9pPr marL="365734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82930" y="5364482"/>
            <a:ext cx="6541770" cy="391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defRPr sz="1800"/>
            </a:pP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Class Projects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endParaRPr sz="24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96492" y="1005840"/>
            <a:ext cx="2428875" cy="25704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4358642"/>
            <a:ext cx="7772400" cy="523220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/>
              <a:t>Lecture 20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1399141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28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23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77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50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3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56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06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533400" y="762001"/>
            <a:ext cx="660654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ctr">
              <a:defRPr sz="1800"/>
            </a:pPr>
            <a:r>
              <a:rPr sz="4400" b="1" dirty="0"/>
              <a:t>Agenda</a:t>
            </a:r>
            <a:endParaRPr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6897283" cy="5755422"/>
          </a:xfrm>
        </p:spPr>
        <p:txBody>
          <a:bodyPr/>
          <a:lstStyle/>
          <a:p>
            <a:pPr algn="l"/>
            <a:endParaRPr lang="en-US" sz="3400" dirty="0"/>
          </a:p>
          <a:p>
            <a:pPr algn="l"/>
            <a:r>
              <a:rPr lang="en-US" sz="3400" dirty="0"/>
              <a:t>Projects</a:t>
            </a:r>
          </a:p>
          <a:p>
            <a:pPr algn="l"/>
            <a:endParaRPr lang="en-US" sz="3400" dirty="0"/>
          </a:p>
          <a:p>
            <a:pPr algn="l"/>
            <a:r>
              <a:rPr lang="en-US" sz="3400" dirty="0"/>
              <a:t>Review and present journal paper.</a:t>
            </a:r>
          </a:p>
          <a:p>
            <a:pPr algn="l"/>
            <a:endParaRPr lang="en-US" sz="3400" dirty="0"/>
          </a:p>
          <a:p>
            <a:pPr algn="l"/>
            <a:r>
              <a:rPr lang="en-US" sz="3400" dirty="0"/>
              <a:t>Project Presentations:</a:t>
            </a:r>
          </a:p>
          <a:p>
            <a:pPr algn="l"/>
            <a:endParaRPr lang="en-US" sz="3400" dirty="0"/>
          </a:p>
          <a:p>
            <a:pPr algn="l"/>
            <a:r>
              <a:rPr lang="en-US" sz="3400" dirty="0"/>
              <a:t>April 19</a:t>
            </a:r>
          </a:p>
          <a:p>
            <a:pPr algn="l"/>
            <a:endParaRPr lang="en-US" sz="3400" dirty="0"/>
          </a:p>
          <a:p>
            <a:pPr algn="l"/>
            <a:r>
              <a:rPr lang="en-US" sz="3400" dirty="0"/>
              <a:t>Last Lecture April 21 – general &amp; 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24961769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533400" y="762001"/>
            <a:ext cx="660654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ctr">
              <a:defRPr sz="1800"/>
            </a:pPr>
            <a:r>
              <a:rPr sz="4400" b="1" dirty="0"/>
              <a:t>Agenda</a:t>
            </a:r>
            <a:endParaRPr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6897283" cy="4216539"/>
          </a:xfrm>
        </p:spPr>
        <p:txBody>
          <a:bodyPr/>
          <a:lstStyle/>
          <a:p>
            <a:pPr algn="l"/>
            <a:endParaRPr lang="en-US" sz="3400" dirty="0"/>
          </a:p>
          <a:p>
            <a:pPr algn="l"/>
            <a:r>
              <a:rPr lang="en-US" sz="3600" dirty="0"/>
              <a:t>Quasi-resonant converters</a:t>
            </a:r>
          </a:p>
          <a:p>
            <a:pPr algn="l"/>
            <a:endParaRPr lang="en-US" sz="3400" dirty="0"/>
          </a:p>
          <a:p>
            <a:pPr algn="l"/>
            <a:r>
              <a:rPr lang="en-US" sz="3400" dirty="0"/>
              <a:t>Full Resonant Converters</a:t>
            </a:r>
          </a:p>
          <a:p>
            <a:pPr algn="l"/>
            <a:endParaRPr lang="en-US" sz="3400" dirty="0"/>
          </a:p>
          <a:p>
            <a:pPr algn="l"/>
            <a:r>
              <a:rPr lang="en-US" sz="3400" dirty="0"/>
              <a:t>Average Circuit Models</a:t>
            </a:r>
          </a:p>
          <a:p>
            <a:pPr algn="l"/>
            <a:endParaRPr lang="en-US" sz="3400" dirty="0"/>
          </a:p>
          <a:p>
            <a:pPr algn="l"/>
            <a:r>
              <a:rPr lang="en-US" sz="3400" dirty="0"/>
              <a:t>Closed look Dynamic Response</a:t>
            </a:r>
          </a:p>
        </p:txBody>
      </p:sp>
    </p:spTree>
    <p:extLst>
      <p:ext uri="{BB962C8B-B14F-4D97-AF65-F5344CB8AC3E}">
        <p14:creationId xmlns:p14="http://schemas.microsoft.com/office/powerpoint/2010/main" val="37761930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304800" y="1752600"/>
            <a:ext cx="660654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ctr">
              <a:defRPr sz="1800"/>
            </a:pPr>
            <a:r>
              <a:rPr lang="en-US" sz="4400" b="1" dirty="0"/>
              <a:t>Average Circuit Models</a:t>
            </a:r>
            <a:endParaRPr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7801" y="3505200"/>
            <a:ext cx="5029200" cy="1077218"/>
          </a:xfrm>
        </p:spPr>
        <p:txBody>
          <a:bodyPr/>
          <a:lstStyle/>
          <a:p>
            <a:pPr algn="l"/>
            <a:endParaRPr lang="en-US" sz="3400" dirty="0"/>
          </a:p>
          <a:p>
            <a:pPr algn="l"/>
            <a:r>
              <a:rPr lang="en-US" sz="3600" dirty="0"/>
              <a:t>Different Topologies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951254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997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39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16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59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" y="19050"/>
            <a:ext cx="7754620" cy="1002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73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5290</TotalTime>
  <Words>53</Words>
  <Application>Microsoft Macintosh PowerPoint</Application>
  <PresentationFormat>Custom</PresentationFormat>
  <Paragraphs>25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Times New Roman Bold</vt:lpstr>
      <vt:lpstr>Office Theme</vt:lpstr>
      <vt:lpstr>EEL 646 POWER ELECTRONICS II   Class Projects  </vt:lpstr>
      <vt:lpstr>Agenda</vt:lpstr>
      <vt:lpstr>Agenda</vt:lpstr>
      <vt:lpstr>Average Circuit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646 POWER ELECTRONICS II   Non-Ideal Effects</dc:title>
  <cp:lastModifiedBy>Issa Batarseh</cp:lastModifiedBy>
  <cp:revision>14</cp:revision>
  <dcterms:created xsi:type="dcterms:W3CDTF">2018-03-20T22:06:13Z</dcterms:created>
  <dcterms:modified xsi:type="dcterms:W3CDTF">2022-03-17T12:37:59Z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2018-03-21T00:00:00Z</vt:filetime>
  </property>
  <property fmtid="{D5CDD505-2E9C-101B-9397-08002B2CF9AE}" pid="3" name="LastSaved">
    <vt:filetime>2018-03-21T00:00:00Z</vt:filetime>
  </property>
</Properties>
</file>