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7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notesSlides/notesSlide8.xml" ContentType="application/vnd.openxmlformats-officedocument.presentationml.notesSlide+xml"/>
  <Override PartName="/ppt/ink/ink135.xml" ContentType="application/inkml+xml"/>
  <Override PartName="/ppt/ink/ink13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290" r:id="rId3"/>
    <p:sldId id="291" r:id="rId4"/>
    <p:sldId id="292" r:id="rId5"/>
    <p:sldId id="298" r:id="rId6"/>
    <p:sldId id="293" r:id="rId7"/>
    <p:sldId id="294" r:id="rId8"/>
    <p:sldId id="295" r:id="rId9"/>
    <p:sldId id="296" r:id="rId10"/>
    <p:sldId id="297" r:id="rId11"/>
  </p:sldIdLst>
  <p:sldSz cx="77724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626"/>
  </p:normalViewPr>
  <p:slideViewPr>
    <p:cSldViewPr>
      <p:cViewPr varScale="1">
        <p:scale>
          <a:sx n="82" d="100"/>
          <a:sy n="82" d="100"/>
        </p:scale>
        <p:origin x="34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4:22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1018 1 24575,'-19'19'0,"5"2"0,6-11 0,3 3 0,-4-4 0,0 4 0,0 1 0,-4 0 0,2 3 0,-2-7 0,8 3 0,-3-4 0,3 0 0,-4 0 0,4 0 0,-4 0 0,4 0 0,-4 0 0,4 0 0,-7 4 0,6-3 0,-7 3 0,8-4 0,-4 0 0,4 0 0,-8 0 0,3 0 0,-7-4 0,3 7 0,-1-6 0,-2 7 0,7-8 0,-3-1 0,4 0 0,-13 3 0,10 2 0,-9 1 0,8-5 0,-1 3 0,0-3 0,-4 0 0,4 7 0,0-6 0,-11 9 0,13-10 0,-10 5 0,9-9 0,3 3 0,-3-4 0,4 0 0,-4 0 0,2 0 0,-2 0 0,4 0 0,-4 0 0,3 0 0,-3 0 0,3 0 0,-3-5 0,3 4 0,-3-3 0,4 0 0,-1-1 0,1-4 0,-4 0 0,3 4 0,-3-3 0,4 7 0,-1-8 0,1 4 0,0-4 0,-1-12 0,4 9 0,-3-13 0,4 10 0,-1-3 0,2 4 0,4 1 0,0 4 0,0 0 0,0-1 0,0 1 0,0-4 0,0 3 0,4-7 0,-3 2 0,7 1 0,-3-3 0,0 15 0,-13 23 0,5-6 0,-13 18 0,15-20 0,-7-3 0,7 3 0,-7 0 0,-1 1 0,-2 0 0,2 3 0,1-7 0,7 3 0,-7-4 0,7 12 0,-7-5 0,3 7 0,-4-10 0,3-4 0,2 0 0,0 0 0,-1 4 0,0-3 0,1 3 0,-4 0 0,2 1 0,-3 0 0,1 3 0,7-7 0,-8 7 0,8-7 0,-3 7 0,4-7 0,0 3 0,0-4 0,0 4 0,0-3 0,0 3 0,4-4 0,1 0 0,4-4 0,4 7 0,9-10 0,-2 6 0,7-8 0,-9 0 0,8 0 0,-10 0 0,5 0 0,-12 0 0,4 0 0,1 0 0,0-4 0,3 3 0,-7-3 0,3 0 0,8 3 0,-5-7 0,6 7 0,3-14 0,-9 12 0,10-12 0,-12 14 0,-1-7 0,-4 3 0,12-5 0,-9 0 0,9 0 0,-12 0 0,4 1 0,-3 4 0,4-3 0,-1-1 0,1-1 0,0-3 0,-1 3 0,-4 1 0,0 0 0,-4 4 0,-1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3:11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8593 52 24575,'-36'-15'0,"-31"-4"0,35 11 0,-23-1 0,33 9 0,6 0 0,-18 0 0,10 0 0,-12 0 0,12 0 0,-10 0 0,18 0 0,-18 0 0,14 0 0,-14 0 0,17 0 0,-8 0 0,11 0 0,0 0 0,-3 0 0,2 0 0,1 0 0,1 0 0,4 0 0,-4 0 0,3 0 0,-4 0 0,5 0 0,-4 0 0,3 0 0,-3 0 0,4 0 0,-13 0 0,10 0 0,-21 0 0,21 0 0,-13 0 0,2 0 0,3 0 0,-14 0 0,-9 0 0,11 0 0,-33 0 0,18 0 0,-8 0 0,-11 0 0,11 0 0,7 0 0,-16 0 0,32 0 0,-19 0 0,14 0 0,9 0 0,-21 0 0,17 0 0,-19 0 0,-1 0 0,12 0 0,-3 0 0,-6 0 0,25 0 0,-26 0 0,7 0 0,3 0 0,-26 0 0,10 0 0,-14 0 0,20 0 0,-1 0 0,-27 0 0,19 0 0,1 0 0,-16 0 0,24 0 0,0 0 0,-24 0 0,3 0 0,-10 0 0,22 0 0,-27 0 0,39 0 0,-17 0 0,17 0 0,0 0 0,-18 0 0,45 0 0,-28 0 0,9 0 0,7 0 0,-6 0 0,13 0 0,9 0 0,-18 0 0,14 0 0,-15 0 0,19 0 0,-17 0 0,21 0 0,-22 0 0,18 0 0,-6 0 0,-3 0 0,13 0 0,-13 0 0,-13 0 0,-9 0 0,-8 0 0,12 0 0,8 0 0,15 0 0,-29 0 0,2 0 0,0 0 0,-18 0 0,18 0 0,0 0 0,-17 0 0,17 0 0,-8 0 0,3 0 0,1 0 0,-19 0 0,11 0 0,-38 0 0,23 0-495,-15 0 495,38 0 0,1 0 0,-39 0 0,0 0 0,4 0 0,37 0 0,-16 0 0,32 0 0,-34 0 0,10 0 0,-14 0 495,15 0-495,-11 0 0,26 0 0,-4 0 0,10 0 0,14 0 0,-14 0 0,18 0 0,-33 0 0,17 0 0,-12 0 0,18 4 0,0-3 0,14 3 0,-36-4 0,28 0 0,-44 0 0,16 0 0,-7 0 0,-11 16 0,26-7 0,-3 8 0,-7-12 0,3-5 0,0 4 0,-17-3 0,17 3 0,-39-4 0,27 0 0,-38 0 0,65 4 0,-48-3 0,64 3 0,-47 12 0,43-13 0,-30 13 0,22-16 0,0 0 0,2 0 0,0 0 0,-33 0 0,23 0 0,-43 0 0,47 0 0,-12 0 0,-5 0 0,25 0 0,-40 0 0,17 0 0,0 0 0,-3 0 0,30 0 0,-14 0 0,-18 0 0,10 0 0,-9 0 0,17 0 0,14 0 0,-3 0 0,6 0 0,7 0 0,-3 0 0,-8 0 0,8 0 0,-8 0 0,12 0 0,-4 0 0,3 0 0,-3 0 0,3 0 0,1 4 0,0-3 0,0 3 0,-4-4 0,-25-8 0,-9-2 0,8 1 0,8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10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28 24575,'14'-9'0,"-1"-1"0,-4 5 0,0 1 0,0 8 0,4 1 0,-3 4 0,7 0 0,-7 0 0,3 0 0,15 20 0,-14-11 0,15 11 0,-20-16 0,0-4 0,0 4 0,0-3 0,0 7 0,-4-7 0,-1 3 0,0-4 0,1 0 0,0 4 0,-1-3 0,0 3 0,1 0 0,0-3 0,-1 3 0,-4 0 0,5 10 0,-3-7 0,3 5 0,-5-8 0,0-3 0,0 3 0,0-4 0,0 4 0,0-3 0,0 3 0,0-4 0,-4 4 0,3-3 0,-3 3 0,-4 0 0,2-3 0,-8 7 0,5-7 0,-4 7 0,7-7 0,-6 3 0,7-4 0,-5 0 0,5 0 0,-3 0 0,3 0 0,-4 0 0,0 0 0,-4-4 0,2-1 0,-2-4 0,4 0 0,-4 0 0,3 0 0,-3 0 0,3 0 0,-3 0 0,3 0 0,-3 0 0,4 0 0,-5 0 0,4 0 0,-3 0 0,4 0 0,-4-4 0,3 3 0,-8-11 0,8 6 0,-7-7 0,7 4 0,-3-1 0,8 1 0,-4 0 0,8 0 0,-3 4 0,4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14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 24575,'5'9'0,"-1"0"0,-4 0 0,0 4 0,0-3 0,0 3 0,0-4 0,0 4 0,0-3 0,0 3 0,0-4 0,0 12 0,0-9 0,0 9 0,0 0 0,0-9 0,0 9 0,0-8 0,0-3 0,0 3 0,0-4 0,0 4 0,0-3 0,0 3 0,0-4 0,0 4 0,0-3 0,0 4 0,0-5 0,0 4 0,0-3 0,0 3 0,0-4 0,0 4 0,0-3 0,0 3 0,0-4 0,0 4 0,0-3 0,0 3 0,0-4 0,0 4 0,0-3 0,0 3 0,0-4 0,0 4 0,0-3 0,0 3 0,4-4 0,-7-4 0,-3-1 0,-4-4 0,-3 0 0,4 0 0,-4 0 0,3 0 0,5-4 0,5-1 0,13 0 0,2 1 0,-1 4 0,11 0 0,-13 0 0,9 0 0,-8-4 0,-3 3 0,3-3 0,-4 4 0,4 0 0,-3 0 0,3 0 0,-4 0 0,0-5 0,-4-12 0,-1 1 0,-4-2 0,0 10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15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 24575,'-9'-1'0,"0"2"0,0 8 0,0 0 0,-1 0 0,1 0 0,0 0 0,4 0 0,-3 0 0,3-4 0,-4 3 0,4-3 0,-4 4 0,8 0 0,-7 0 0,7-4 0,-3-1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16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 24575,'-5'9'0,"1"0"0,4 12 0,0-5 0,-6 18 0,5-14 0,-4 29 0,5-17 0,0 19 0,-19 16 0,14-24 0,-19 24 0,23-16 0,-10-11 0,10 11 0,-5-23 0,2-6 0,3-9 0,-3-8 0,4-1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18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18 24575,'19'-9'0,"-1"4"0,-9 1 0,0 4 0,0 0 0,4 0 0,1 4 0,0 1 0,3 4 0,-3 4 0,0-3 0,3 7 0,-7-7 0,3 3 0,-4 0 0,0 1 0,0 0 0,0-1 0,0-4 0,1 13 0,0-6 0,-4 18 0,2-14 0,-3 2 0,4-5 0,-4-3 0,-1 4 0,0 0 0,-3-4 0,3 3 0,-4-7 0,0 7 0,4-3 0,-3 0 0,3-1 0,-4-4 0,0 4 0,0-3 0,0 3 0,0-4 0,0 4 0,0 1 0,0 0 0,-4 3 0,-8 5 0,0 6 0,-4-4 0,9-2 0,-1-13 0,3 4 0,-4-3 0,0 3 0,0-4 0,0 4 0,-1-3 0,1-1 0,0-1 0,0-3 0,-4 0 0,3-1 0,-4-4 0,5 4 0,0 1 0,0 0 0,0-1 0,-1-4 0,1 4 0,-4-3 0,3 3 0,-3-4 0,4 0 0,-5 0 0,4 0 0,-3 0 0,4 0 0,0-4 0,-4-1 0,6-5 0,-1-3 0,8 3 0,0-3 0,0 4 0,4-4 0,-3 2 0,7-2 0,-7 4 0,3-4 0,-4 3 0,0-3 0,0 3 0,4-3 0,-3 7 0,3-2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20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24575,'13'9'0,"-3"-4"0,3-1 0,-4-4 0,0 0 0,4 0 0,-3 0 0,3 0 0,-4 0 0,4 0 0,-3 0 0,3 0 0,-4 0 0,4 0 0,-3 0 0,3 0 0,-4 0 0,4 0 0,-3 0 0,3 0 0,-4 0 0,-4 0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22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24575,'-5'9'0,"1"0"0,4 4 0,0 1 0,0 4 0,0 8 0,0-6 0,0 2 0,0 3 0,0-9 0,0 10 0,0-8 0,0 0 0,0 0 0,0 0 0,0 0 0,0 0 0,0 0 0,0 0 0,0-4 0,0-1 0,0 1 0,0-4 0,0 3 0,0-4 0,0 4 0,0 1 0,0 0 0,0 11 0,0-13 0,0 9 0,0-8 0,0-3 0,0 3 0,0-4 0,0 4 0,0-3 0,0-1 0,0-5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23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24575,'19'5'0,"2"7"0,-11-10 0,7 10 0,-7-11 0,3 3 0,-4 0 0,4-3 0,2 7 0,-1-7 0,11 14 0,-13-13 0,9 9 0,-8-11 0,-3 0 0,-1 0 0,-5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24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24575,'-5'9'0,"1"4"0,4-3 0,5 15 0,-4-13 0,5 9 0,-6 0 0,4-5 0,-3 11 0,3-13 0,-4-1 0,-6 8 0,5-9 0,-4 9 0,5-12 0,0 4 0,0-3 0,0 3 0,0-4 0,0 4 0,0-3 0,0 3 0,0-4 0,0 4 0,0-3 0,0-5 0,0-18 0,0 5 0,0-8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25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24575,'0'19'0,"0"2"0,0-7 0,0 0 0,0 4 0,0 19 0,0-18 0,0 45 0,0-36 0,0 15 0,6-9 0,-5-18 0,4 5 0,-5 0 0,0-9 0,0 9 0,0-12 0,6 12 0,-5-9 0,4 9 0,-5-8 0,0-3 0,0 3 0,0 8 0,0-9 0,0 9 0,0-12 0,0 4 0,0-3 0,0 7 0,0-3 0,0 1 0,0 2 0,16 20 0,-12-17 0,11 28 0,-15-36 0,0 9 0,0-8 0,0-11 0,0-11 0,0-31 0,0 16 0,0-7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3:13.4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 24575,'28'-5'0,"6"1"0,-14 4 0,14 0 0,-14 0 0,2 0 0,-9 0 0,-8 0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27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24575,'9'-5'0,"0"1"0,0 4 0,0 4 0,4 5 0,-3 1 0,3 3 0,-4-4 0,4 4 0,-3-3 0,3 3 0,-4-4 0,0 4 0,0 1 0,4 5 0,-3-5 0,-1-1 0,-1-4 0,-7 4 0,7 1 0,-3 0 0,4 3 0,-4-7 0,3 3 0,-7 8 0,7-5 0,1 10 0,-3-12 0,2-1 0,-8-4 0,0 0 0,0 4 0,0-3 0,0 3 0,0-4 0,0 4 0,0 1 0,0 0 0,0 3 0,0-7 0,0 3 0,0-4 0,0 4 0,0-3 0,0 3 0,0-4 0,-5 12 0,-1-4 0,0 9 0,-2-12 0,3 3 0,-4-7 0,-5 7 0,4-7 0,-3 3 0,4-4 0,0 0 0,-1 0 0,1 0 0,-4 4 0,3-3 0,-3 3 0,4-4 0,-1 0 0,1 0 0,-4 4 0,3-3 0,-3-1 0,4-5 0,-1-4 0,1 0 0,4 0 0,1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28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 24575,'23'4'0,"-9"1"0,-6 8 0,-8 9 0,4-2 0,4 29 0,-2-25 0,13 25 0,-12-29 0,4 14 0,-7-14 0,2 14 0,-1-14 0,1 14 0,2-14 0,-3 2 0,0-8 0,3-5 0,-7 0 0,3 12 0,0-5 0,-3 18 0,7-14 0,-7 2 0,11-5 0,-6-7 0,7-5 0,0-33 0,-7 8 0,17-45 0,-9 3 0,9 3 0,11-15 0,-18 36 0,20-5 0,-18 6 0,0 13 0,2-1 0,-10 11 0,3 0 0,-4 0 0,-4 5 0,3 0 0,-7-4 0,8-9 0,-8 10 0,5-5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30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19 24575,'-9'-9'0,"0"4"0,0 1 0,-1 4 0,-11 0 0,9 0 0,-9 0 0,8 0 0,3 0 0,-8 4 0,8 1 0,1 4 0,5 0 0,-1 12 0,-1-9 0,0 9 0,-4 0 0,9-9 0,-5 9 0,6-8 0,-4-3 0,3 3 0,-3-4 0,4 4 0,0-3 0,0 3 0,0-4 0,11 12 0,-4-8 0,8 8 0,-6-12 0,4 0 0,-3 0 0,3-4 0,1-1 0,-4-4 0,7-4 0,-7-2 0,7-3 0,-11 0 0,2 0 0,-4 0 0,-3 0 0,3-5 0,0 4 0,-3-3 0,3 4 0,-4-4 0,0-1 0,0-5 0,4 1 0,-3 4 0,3 1 0,-4 0 0,0 2 0,4-2 0,1 12 0,4 6 0,-4 9 0,-1 0 0,-4 3 0,5 5 0,0-2 0,13 14 0,-8-14 0,2 15 0,-4-19 0,-7 17 0,3-21 0,1 21 0,-3-21 0,3 9 0,-5-12 0,0 0 0,0 4 0,0-3 0,0 3 0,0-4 0,-4 0 0,-1 4 0,-4-7 0,-1 2 0,1-8 0,-4 0 0,3 0 0,-3 0 0,4 0 0,-5 0 0,4 0 0,-3 0 0,-8 0 0,5-4 0,-2 3 0,9-3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49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0 24575,'-5'13'0,"1"1"0,4 12 0,0-5 0,0 13 0,0-14 0,0 29 0,0-2 0,0 8 0,0 11 0,-19 4 0,6 4 0,-7 11 0,4-15 0,14-15 0,-5-4 0,2-23 0,4 7 0,-3-19 0,-4 9 0,6-11 0,-6-20 0,8 10 0,0-21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51.2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37 24575,'9'-9'0,"0"4"0,1 1 0,3 4 0,-3-4 0,3 3 0,-4-3 0,4 0 0,-3 3 0,3-3 0,-4 4 0,4 0 0,-3 0 0,7 0 0,-3 0 0,0 0 0,-1 0 0,8 0 0,-5 0 0,6 0 0,-5 0 0,-7 0 0,3 4 0,8 2 0,-9 3 0,9 2 0,-12-2 0,0 0 0,4 4 0,-3-3 0,3 7 0,-4-7 0,-4 3 0,-1-4 0,4 4 0,-6-3 0,6 7 0,-8-7 0,0 15 0,0-9 0,0 10 0,0-12 0,0-1 0,0 8 0,0-9 0,0 13 0,0-11 0,-4 4 0,-1-4 0,0 4 0,-3-4 0,-1 4 0,-1 0 0,-3-4 0,3-1 0,5-4 0,-3 4 0,-1-3 0,-1 3 0,-7-4 0,2 4 0,1-3 0,1 3 0,-8-3 0,5 0 0,-18 1 0,17-1 0,-16 1 0,21-5 0,-36 7 0,28-11 0,-22 5 0,24 1 0,4-6 0,-3 6 0,3-8 0,-1 0 0,-2 0 0,7 0 0,-7-4 0,7-1 0,-3-4 0,-1-4 0,8 7 0,-2-2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52.2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0 24575,'5'10'0,"-1"-1"0,-4 0 0,-4 4 0,3-3 0,-3 3 0,0-4 0,-2 4 0,1 1 0,-3 0 0,2 11 0,-4-13 0,0 9 0,1-8 0,-1-3 0,1 7 0,0-11 0,0 6 0,0-7 0,4 0 0,1-1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13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24575,'14'0'0,"-1"0"0,0 0 0,-3 4 0,3-3 0,-4 3 0,4-4 0,-3 0 0,3 0 0,-4 0 0,4 0 0,-3 0 0,3 0 0,-4 0 0,4 0 0,-3 0 0,3 0 0,-4 0 0,4 0 0,-3 4 0,-1-3 0,-5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27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0 24575,'-5'9'0,"0"4"0,5 1 0,0 4 0,0-4 0,0 11 0,0-13 0,0 21 0,0-17 0,0 19 0,0-15 0,0 14 0,0-14 0,0 14 0,0-6 0,0 8 0,0-8 0,0 21 0,0-17 0,0 11 0,0 6 0,0-29 0,0 28 0,0-36 0,0 13 0,0-11 0,0 0 0,-8 4 0,6-4 0,-10 4 0,7-4 0,0 3 0,1-7 0,0 3 0,-1-8 0,-4-1 0,-5-4 0,0 0 0,0 0 0,1 0 0,4 0 0,-5 0 0,4 0 0,-7-4 0,15 3 0,-1-3 0,12 4 0,0 0 0,4 0 0,-3 0 0,3 4 0,-4 1 0,4 0 0,-3-1 0,3-4 0,-4 0 0,4 0 0,1 0 0,0 4 0,3-3 0,-7 3 0,3-4 0,-4 0 0,4 0 0,-3 0 0,3 0 0,-3 0 0,11-6 0,-5-3 0,6-3 0,-9 3 0,-8 5 0,-1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28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1 24575,'-14'0'0,"1"4"0,3 1 0,1 4 0,-4 0 0,3 4 0,-3-3 0,4 7 0,-1-3 0,1 0 0,0-1 0,0-4 0,0 0 0,4 0 0,-4 4 0,4-7 0,-4 6 0,0-7 0,0 4 0,0-4 0,-1 3 0,5-7 0,1 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30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0 24575,'14'0'0,"-1"0"0,0 0 0,-3 0 0,3 0 0,-4 0 0,4 0 0,-3 0 0,8 0 0,-4 0 0,4 0 0,8 0 0,-6 0 0,29 0 0,-29 0 0,16 0 0,-23 0 0,-3 0 0,3 4 0,-8 1 0,3 4 0,-7 0 0,3 12 0,0-9 0,-3 9 0,3-12 0,-4 12 0,0-8 0,0 20 0,0-17 0,-4 10 0,3-8 0,-11 0 0,6 0 0,-8 0 0,9-4 0,-3 3 0,-1-3 0,-1 0 0,-3 3 0,4-7 0,3 3 0,-6-4 0,6 0 0,-11 4 0,7-3 0,-7 3 0,2-4 0,-3-4 0,0 3 0,-8 4 0,6-1 0,-15 6 0,19-8 0,-5 1 0,12-1 0,0-4 0,0 3 0,-1-3 0,1 4 0,4 0 0,-3 0 0,-1 4 0,3-2 0,-2 2 0,4-4 0,3 0 0,-3 4 0,-1-3 0,4 3 0,-3-4 0,0 4 0,7-3 0,-2-1 0,8-5 0,0-4 0,12 0 0,-9 0 0,13 0 0,-11 0 0,0 0 0,-1 0 0,-4 0 0,5 0 0,0 4 0,0-3 0,3 3 0,-7-4 0,7 0 0,-11 0 0,2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5:07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0 24575,'-13'9'0,"2"0"0,-2 4 0,0-7 0,3 6 0,-3-7 0,0 4 0,6 0 0,-5 5 0,7-8 0,-4 6 0,0-7 0,0 4 0,4-4 0,0-1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34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 24575,'0'14'0,"0"3"0,0-7 0,0 7 0,0-3 0,0 4 0,0-4 0,0 3 0,0-3 0,0 12 0,0-10 0,0 9 0,0-3 0,0-2 0,0 6 0,0-7 0,0-5 0,0 3 0,0-7 0,0 3 0,0-4 0,0 4 0,0-3 0,0 3 0,0-4 0,0 4 0,0-3 0,0 3 0,0-4 0,0 4 0,-8 1 0,6 0 0,-6 3 0,8-7 0,0 3 0,0-4 0,0 4 0,0-3 0,-4 7 0,3-3 0,-3 0 0,4-1 0,0-4 0,0 4 0,0-7 0,0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36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24575,'9'-5'0,"0"1"0,0 4 0,4 0 0,-3 0 0,3 0 0,-4 0 0,4 4 0,1 5 0,0 1 0,-1 3 0,0-4 0,1 4 0,4-7 0,-4 6 0,-1-7 0,16 24 0,-16-16 0,16 16 0,-16-16 0,-3 1 0,7 4 0,-7-4 0,3-1 0,-4 0 0,4 1 0,-7 0 0,6 3 0,-7-3 0,0 0 0,3 3 0,-3-7 0,0 3 0,-1-4 0,0 4 0,-3 1 0,3 0 0,-4-1 0,0 8 0,0-9 0,0 10 0,0-13 0,0 4 0,0-3 0,0 7 0,0-3 0,0 4 0,0-4 0,0 3 0,0-7 0,0 3 0,0 8 0,-4-5 0,-1 6 0,0-9 0,1-4 0,0 0 0,-1 0 0,-5 0 0,1 0 0,0-4 0,0-1 0,-4-4 0,3 0 0,-4 0 0,5 0 0,-4 0 0,3 0 0,-3 0 0,4 0 0,-1 0 0,1 0 0,0 0 0,0 0 0,0 0 0,-5 0 0,4 0 0,-3 0 0,4 4 0,0 1 0,0 0 0,-1 3 0,1-3 0,4 0 0,1-1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38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24575,'14'14'0,"-4"-4"0,3 3 0,-4-4 0,0 0 0,0 4 0,0-3 0,0 3 0,0-4 0,0 0 0,0 4 0,0-3 0,0 3 0,0-4 0,0 0 0,4-4 0,1 3 0,-4-7 0,-2 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40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55 24575,'3'-5'0,"2"1"0,22-2 0,-7 5 0,14-5 0,-14 6 0,14 0 0,-18 0 0,5 0 0,0 0 0,-9 0 0,13 0 0,-3 0 0,-6 0 0,17 0 0,-17 0 0,6 0 0,-5 0 0,-7 0 0,3 0 0,-4 0 0,12 0 0,-5 0 0,19 0 0,-19 0 0,17 0 0,-17 0 0,6 0 0,-5 0 0,-7 0 0,3 0 0,-4 0 0,4 0 0,-3 0 0,3 0 0,-12 0 0,-14 0 0,0 0 0,-8 0 0,0 0 0,5 0 0,-19 0 0,15-4 0,-14 3 0,6-13 0,-8 11 0,7-8 0,-5 11 0,14 0 0,-14 0 0,14 0 0,-15 0 0,19 0 0,-17 0 0,21 0 0,-10 0 0,1 0 0,5 0 0,-6 0 0,-3 0 0,13 0 0,-10 0 0,1 0 0,9 0 0,-9 0 0,8 0 0,2 0 0,2 0 0,5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34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5471 61 24575,'-36'-15'0,"12"5"0,-10 5 0,18-3 0,-18 6 0,14-6 0,-14 2 0,5 5 0,-22-5 0,-4 6 0,-30 0 0,34 0 0,-3 0-492,-6 0 0,-3 0 254,-13 0 1,-2 0 237,8 0 0,-2 0 0,-12 0 0,-1 0-492,6 0 0,0 0 113,0 0 1,0 0 378,1 0 0,3 0-492,13 0 0,0 0 369,-12 0 1,-2 0 122,13 0 0,-1 0 0,-20 0 0,-1 0 0,13 0 0,2 0 0,1 0 0,-1 0 0,-6 0 0,2 0 0,17 0 0,2 0-137,2 0 0,1 0 137,-44 0 0,22 10 0,23-9 0,-3 0 0,2 4 0,0-1 0,1-3 0,-2-2 151,-15 1 1,1 0-152,11 0 0,0 0 0,-12-1 0,1 2 0,13 4 0,3-1 983,-23-1-345,-7 6-638,11-9 0,-4 0 0,23-1 0,1 2 0,-9 4 983,-23-3-612,27 3-371,-30-5 0,11 0 0,-11 0 332,30 0-332,11 4 983,-6-3-873,26 11-110,-42-10 0,34 6 0,-7-4 0,-9-3 0,28 3 0,-22 0 0,16-3 0,-17 3 0,3 1 0,-11-3 0,14 3 0,9-1 0,6 1 0,-3 0 0,8 3 0,-9-7 0,8 3 0,4-4 0,-11 0 0,13 0 0,-10 0 0,9 0 0,3 0 0,1 0 0,5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50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1199 24575,'23'-19'0,"-9"-2"0,2 6 0,-6-3 0,5-8 0,22-23 0,-17 15 0,12-2 0,3-4 0,10-23 0,15 3-354,-26 16 1,1 2 353,27-6-40,-7-4 40,7-1 0,-44 35 0,30-30 0,-31 30 0,13-12 705,-13 17-705,-3 0 42,0 3-42,3-3 0,-7 7 0,3-2 0,8 2 0,-9-4 0,9 0 0,-12 1 0,4-1 0,1-3 0,0 3 0,-1-3 0,-4 4 0,4-4 0,9 1 0,-6-1 0,17 1 0,-16-2 0,5-1 0,3-6 0,-13 6 0,9-5 0,-6-2 0,0 2 0,2-2 0,15-11 0,-22 19 0,17-19 0,-22 23 0,4-3 0,-4 8 0,-1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13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526 456 24575,'-34'0'0,"8"0"0,1 0 0,12 0 0,-35 0 0,32 0 0,-32 0 0,32 0 0,-19 0 0,15 0 0,-2 0 0,-3 0 0,9 0 0,-11 0 0,9 0 0,4 0 0,-11 0 0,13 0 0,-10 0 0,9 0 0,3 0 0,-3 0 0,0-4 0,7-2 0,-2-3 0,8-12 0,0 5 0,5-18 0,4 14 0,-1-7 0,8 9 0,-14 4 0,16-11 0,1 6 0,0-4 0,14 6 0,-17 3 0,10 3 0,-8-2 0,23-8 0,-21 13 0,28-13 0,-32 19 0,18-8 0,-14 8 0,14-9 0,-14 10 0,30-12 0,-3 3 0,-1 0 0,4 3 0,-7 7 0,-11 0 0,32 0 0,-40 0 0,25 0 0,-29-5 0,29 4 0,-2-3 0,38 4 0,4 0-492,-30 0 0,2 0 455,-7 0 0,0 0 37,5 0 0,1 0 0,0 0 0,-1 0 0,-6 0 0,2 0 0,19 0 0,2 0 0,-12 0 0,-1 0 0,6 0 0,0 0 0,-1 0 0,-1 0 0,-7 0 0,3 0-492,21 0 0,1 0 212,-19 0 0,-1 0 280,18 0 0,-1 0 0,-19 0 0,-3 0-391,2 0 1,-1 0 390,0 0 0,-2 0 0,30 0 0,-4 0 0,8-9 0,-17 7 0,17-15 931,-46 15-931,2-6 983,-6 8-409,-11 0 321,33 0-895,-42 0 0,27 0 0,-7 0 0,-15 0 0,8 0 0,-27 0 0,4 0 0,-3 0 0,3 0 0,-4 4 0,-20 9 0,-6-6 0,-11 9 0,2-15 0,8 7 0,-24-7 0,18 7 0,-25-2 0,29 4 0,-14-4 0,17 2 0,-31 1 0,28-3 0,-29 12 0,6-15 0,3 8 0,-12-6 0,24-4 0,-37 14 0,30-13 0,-47 7 0,42-9 0,-11 6 0,-1-5 0,20 4 0,-9-1 0,15 3 0,10-2 0,-17 0 0,20-1 0,-8-3 0,0 3 0,9-4 0,-9 0 0,7 4 0,4-3 0,-3 3 0,-4-4 0,6 0 0,-7 4 0,-3-3 0,9 3 0,-13-4 0,3 6 0,5-1 0,-4 2 0,0 2 0,9-8 0,-9 5 0,7-6 0,4 0 0,-3 0 0,4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13.9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17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259 306 24575,'24'-10'0,"1"2"0,-11 8 0,12 0 0,2 0 0,23 8 0,-11-6 0,26 6 0,-11-8 0,15 0 0,-15 0 0,-4 0 0,-22 0 0,35 0 0,-29 0 0,20 0 0,-30-5 0,-15 4 0,7-7 0,-3 3 0,0 0 0,3-3 0,-7 3 0,3-4 0,0 0 0,-3-1 0,3 1 0,-8 0 0,-1 0 0,-4 0 0,0-4 0,0 2 0,-4-6 0,-1 7 0,-8-7 0,3 7 0,-8-4 0,8 5 0,-3 0 0,4 0 0,-4 0 0,3 4 0,-4-3 0,-7 6 0,9-2 0,-13 4 0,11 0 0,-1 0 0,-10-5 0,1-7 0,-4 4 0,2-3 0,-1 6 0,7 3 0,-2-3 0,5 5 0,3-4 0,-1 3 0,-2-3 0,7 4 0,-3 0 0,4 0 0,-12 0 0,8 0 0,-8 0 0,8 0 0,3 0 0,-3 0 0,3 0 0,-3 0 0,3 0 0,-3 0 0,4 0 0,-4 0 0,-2 0 0,1 4 0,-11 2 0,13-1 0,-21 6 0,20-10 0,-12 5 0,11-6 0,-4 0 0,4 4 0,-3-3 0,6 3 0,-2-4 0,4 0 0,-4 0 0,3 0 0,-8 0 0,4 4 0,-4-3 0,4 3 0,-11-4 0,9 0 0,-11 0 0,13 0 0,-3 4 0,7 1 0,-3 0 0,3-1 0,1 0 0,0 1 0,4 8 0,1-3 0,4 3 0,0-4 0,8 4 0,-6-3 0,10 7 0,-7-7 0,0 3 0,3-4 0,-3 4 0,4-3 0,0 3 0,0-4 0,0 0 0,0-4 0,0 3 0,0-7 0,0 7 0,4-7 0,-3 3 0,3-4 0,8 11 0,-9-8 0,5 7 0,-13-10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18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0 122 24575,'46'-16'0,"-2"-4"0,-20 8 0,25-8 0,-30 10 0,31-4 0,-34 4 0,5 0 0,-8 5 0,-7 1 0,2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5:12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20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689 0 24575,'-28'5'0,"5"-1"0,6 0 0,7-3 0,-7 3 0,3 4 0,-4-6 0,3 6 0,-10-3 0,9-3 0,-18 3 0,6 0 0,-1-3 0,-5 9 0,-9-2 0,15 2 0,-13-2 0,27-5 0,0-4 0,-3 0 0,7 4 0,-3-3 0,3 3 0,-11-4 0,9 0 0,-9 0 0,8 0 0,2 4 0,-2-3 0,4 3 0,-4-4 0,3 0 0,-7 4 0,-6-3 0,11 3 0,-4-4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28.1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5092 1 24575,'-56'0'0,"12"0"0,-9 0 0,-6 0-492,3 0 0,-1 0 0,-12 0 0,-4 0 0,-18 0 0,1 0 0,17 0 0,-1 0 441,8 0 1,-3 0-1,0 0-441,-27 0 0,-1 0 312,24 0 1,-2 0-1,0 0 180,4 0 0,1 0 0,-1 0 0,-3 0 0,-2 0 0,2 0 0,4 0 0,1 0 0,0 0 0,-27 0 0,0 0 0,28 0 0,-1 0 0,2 0 0,-22 0 0,0 0-492,-6 0 0,2 0 295,20-1 0,3 2 197,-7 3 0,4 2 521,-20 4-521,43 0 0,0 0 0,-1-4 0,1-2 0,-43 4 0,34 0 0,-1 2 0,7-3 0,2 0 0,-39 14 0,33-15 0,-1-3 914,-35-3-914,27 0 0,-3 0 491,8 0 1,-1 0-311,-7 0 0,0 0-181,0 0 0,0 0 0,-2 0 0,3 0 0,-25 0 491,35 0 1,4 0-51,11 0-73,-16 0-368,25 5 837,18-3-837,-5 3 983,11-1-659,1-3-51,12 15-273,3-5 0,12 11 0,8-7 0,-10-5 0,5-1 0,15 0 0,-8 8 0,23 4 0,16 20 0,-24-13 0,16 7 0,-18 0 0,-19-22 0,40 40 0,-28-32 0,44 37 0,-30-17 0,-8-10 0,0 0 0,24 15 0,-3-4 0,20-15 0,-22-6 0,26-10 0,-15-3 0,-23-8 0,18 0 0,-18 0 0,7 0 0,28-19 0,-8 5-492,-9 4 0,5 0 224,-7-1 1,1 2 267,4 3 0,2 0 0,7 1 0,-4-3 0,24-16-371,-39 17 0,-1 2 371,29-13 0,-12 3 0,-25 13 0,2 2 0,38-8 0,-36 7 0,-2 2 0,23-1 0,7 0 0,-10 0-499,18 0 499,-38 0 0,2 0 0,-1 0 0,0 0 0,37 0 0,-38 0 0,-2 0 0,25 0 983,-4 0-644,12 0-339,-8 0 123,-23 0 0,2 0-123,36 0 0,-4 0 0,-15 0 0,-23 0 0,2 0 543,-29 0-543,2 0 101,-5 0-101,-7 0 548,3 0-548,-4-4 0,5 3 0,-4-3 0,3 4 0,-4-4 0,0-1 0,0-1 0,0 2 0,0 4 0,0 0 0,4 0 0,-3 0 0,3-4 0,-4-1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30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5096 217 24575,'-42'-10'0,"10"4"0,6-3 0,0 8 0,-3-3 0,-22-12 0,11 12 0,-11-12 0,-1 9 0,-18 5 0,11-6 0,-37-1 0,52 1 0,-17 3 0,-6-1-795,-29-9 795,34 5 0,0 1 0,1 3 0,6-2 0,-4-7 0,-22 15 0,26 0 0,8 0 0,-18 0 0,18 0 0,-23 0 795,15 0-795,-12 0 0,-3 0 0,-4 0 0,24 0 0,0 0-478,-40 0 478,39 0 0,-2 0 0,-6 0 0,-1 0 0,6 0 0,0 0-492,-13 0 0,-1 0 282,-1-6 0,-1 0 210,-1 5 0,0 0 0,2-5 0,-1 1 0,2 4 0,2 2-536,-27-1 536,34 0 0,2 0 0,-17 0 0,25 0 0,-2 0 0,-38 0 0,37 0 0,-1 0 0,1 0 0,0 0 0,1 0 0,-2 0 0,-24-4 0,3 0 0,-4 2 0,11-2 0,9 0 0,34 4 0,-41 0 432,18 0-432,4 0 983,-20 0-569,43 0 175,-45 8-589,3 12 0,15-7 0,-32 5 0,36-10 0,0-6 0,-5 6 0,32-8 0,-6 0 0,-4 5 0,14-4 0,-21 5 0,17-6 0,-6 0 0,-4 5 0,2-4 0,0 5 0,3-6 0,7 4 0,4 1 0,-7 0 0,7-1 0,-7-4 0,7 4 0,4 1 0,11 8 0,1 1 0,30 33 0,-25-22 0,41 38 0,-38-42 0,21 21 0,-20-22 0,2 2 0,2 3 0,-8-13 0,9 9 0,2-5 0,-2-2 0,2 3 0,-9-4 0,-4-4 0,0 0 0,0-4 0,0-1 0,4-4 0,-3 0 0,7 0 0,5 0 0,-6 0 0,5 0 0,-8 0 0,-3 0 0,3-4 0,-4 3 0,12-8 0,-9 7 0,21-3 0,-9 5 0,13-6 0,14 5 0,-11-4 0,11-1 0,-23 5 0,6-4 0,-18 5 0,17-11 0,-21 8 0,9-8 0,-12 11 0,4 0 0,-3 0 0,3 0 0,-4-4 0,4 3 0,1-7 0,-4 7 0,-2-3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53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2816 324 24575,'24'0'0,"1"0"0,-15 0 0,3 0 0,0 0 0,9 0 0,6 0 0,8 0 0,15 0 0,4 0 0,-12 0 0,36 0 0,-48 5 0,36-3 0,-16 18 0,4-16 0,-12 12 0,20-16 0,-20 8 0,12-6 0,-4 5 0,-15-1 0,-8-5 0,-6 4 0,-17-5 0,-30 0 0,-18-15 0,-1 11 0,-20-20 0,32 22 0,-11-9 0,-7 2 0,26 3 0,-40-2 0,-14-13 0,16 16 0,12-9 0,3 0 0,7 12 0,-26-14 0,11 14 0,-31-15 0,-3 15-456,29-7 1,1-2 455,-34 1 0,34-1 0,2 0 0,-17 1 0,18 1 0,-4-1 0,7 3 0,-2 1 0,-6 0 0,-1-1 0,10-7 0,0 2 0,-6 10 0,0 0 0,-35-23-134,40 24 0,2 0 134,-19-14 0,18 14 0,1-5 0,-4 6 0,0 0 898,-27 0-898,39 0 0,-54 0 281,61 0-281,-44 0 0,48 0 0,-11 0 0,9 0 0,-25 0 0,24 0 0,-45-7 0,40 5 0,-13-12 0,8 8 0,9-1 0,8 1 0,6 6 0,-4 0 0,10 0 0,-10 0 0,8 0 0,-8 0 0,5 0 0,-13 0 0,14 0 0,-14 0 0,14 0 0,-15 0 0,15 0 0,-14 0 0,14 4 0,-14-2 0,13 6 0,-5-3 0,12 0 0,-3-1 0,3 0 0,3 1 0,-5 8 0,14 1 0,-2 0 0,9-1 0,16-3 0,-9-5 0,29 24 0,-27-23 0,18 17 0,-10-23 0,-2 0 0,44 10 0,-36-8 0,28 7 0,-30-9 0,-6 0 0,7 0 0,-1 0 0,-10 0 0,17 0 0,-17 0 0,18 0 0,-18 0 0,17 0 0,-21 0 0,13 0 0,-3 0 0,-6 0 0,17 0 0,-17 0 0,18 0 0,-14 0 0,29 0 0,-2 0 0,0 0 0,18 0 0,-18 0 0,7 0 0,-2 0 0,-1 0 0,-11 0 0,41 0 0,-22 0 0,11 0 0,-19 0 0,16 0 0,-24 0 0,16 0 0,-25 0 0,-14 0 0,6 0 0,-8 0 0,8 0 0,-6 0 0,2 0 0,3 0 0,-9 0 0,10 0 0,-8 0 0,-4 0 0,3 0 0,-7 0 0,3 0 0,8 0 0,-9 0 0,9 0 0,-12 0 0,4 0 0,-3 0 0,3 0 0,-4 0 0,4 0 0,1 0 0,1 0 0,25 8 0,-25-6 0,26 6 0,-31-8 0,3 4 0,-4-3 0,4 3 0,-3-4 0,3 0 0,-4 0 0,12 5 0,-13 0 0,4 10 0,-17-5 0,-4 3 0,-1-4 0,1 0 0,0 0 0,-27 3 0,8 0 0,-16 5 0,18-10 0,0 7 0,-17-5 0,3 3 0,-12 8 0,24-12 0,-6 3 0,14-7 0,-14-3 0,-10 3 0,12 0 0,-5-3 0,12 3 0,-15-4 0,8 4 0,-5 1 0,20 0 0,3-1 0,0-4 0,-12 5 0,14-3 0,-36 3 0,28-5 0,-29 5 0,32-3 0,-16 3 0,17-1 0,-6-3 0,5 3 0,6-4 0,-6 8 0,7-2 0,-11 3 0,-17 3 0,13-10 0,-15 9 0,30-10 0,-3 3 0,4-4 0,-1 0 0,64 0 0,-40-4 0,35 0 0,8-2 0,5-10 0,-13 6 0,6-1-492,11-1 0,3 2 304,-6 4 0,1 0 188,5-4 0,0 0 0,-1-2 0,-1 1 0,-13 4 0,0-1-102,-2-7 1,0 2 101,33 11 0,-30-11 0,-4 11 0,0-3 0,-19 5 983,17-5-620,-21 3-146,8-3-217,16 5 0,-21 0 0,7 0 0,2 0 0,-25 0 0,26 0 0,-31 0 0,-1 0 0,-5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1:56.9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2271 514 24575,'-36'0'0,"-15"0"0,-4 0 0,-31 0 0,-3 0-408,37-5 1,0 0 407,-38 3 179,20-13-179,4 14 0,-4-23 0,11 14 0,9-9 0,3-1 0,11 10 0,-44-8 0,48 12 0,-11 1 613,17-1-613,8 1 23,-24-2-23,19 5 0,-19-6 0,16 2 0,-17 5 0,-28-14 0,21 13 0,-15-18 0,37 12 0,-8-10 0,7 12 0,-20-8 0,2 12 0,-8-11 0,12 8 0,16-2 0,1 3 0,-2-1 0,0 4 0,1-5 0,-29-3 0,28 7 0,-36-13 0,36 13 0,-9-8 0,1 3 0,0-5 0,12 5 0,-2-3 0,12 9 0,0-7 0,1 3 0,12-4 0,52 0 0,13-6 0,4 12 0,7 0-492,-6-7 0,4 0 164,-7 8 0,4 4 0,-2-5 84,21-13 1,3-1-85,-11 13 0,4 4 0,0-2 0,-8-4 0,-2-3 0,4 2 0,12 6 0,2 1 0,0 1 206,-5-1 0,0 0 1,-1 0 121,0 0 0,0 0 0,-3 0-328,-12 0 0,-2 0 0,0 0 0,3 0 0,2 0 0,-4 0 282,20 0 0,-5 0-319,-13 0 1,-3 0 364,-2 0 0,-5 0 983,11 0-408,11 8 408,-38-6 0,-10 6 0,-12-3 0,-13-3 0,21 3 0,-21-5 0,13 0-861,-11 4-122,12 8 0,17 2 0,-15 3 0,20-3 0,-36-9 0,14 4 0,-12 0 0,0 1 0,-1 3 0,-8-3 0,3 3 0,-3 1 0,4 0 0,0 3 0,-4-7 0,-1 7 0,-4 5 0,5 6 0,-4 0 0,5 21 0,-1-17 0,-4 7 0,5 9 0,2-28 0,-6 29 0,6-33 0,-8 5 0,-4-12 0,3 4 0,-3-3 0,4 3 0,-4-4 0,-2 4 0,1-3 0,-3 3 0,3-8 0,-4-1 0,-8-4 0,-7 0 0,0 0 0,-2 0 0,-15 0 0,21 0 0,-29-5 0,25-2 0,-27-7 0,-4 6 0,-15-7 0,14 2 0,-10-5 0,-4-4 0,11 6 0,9 2 0,3-1 0,11 1 0,-28-11 0,44 19 0,-30 1 0,18 0 0,-11 3 0,9-14 0,14 9 0,-3-5 0,6 4 0,3 7 0,0-3 0,1 4 0,-1 0 0,4-4 0,-3 3 0,4-3 0,-4 4 0,3 0 0,-8-8 0,8 2 0,-3-3 0,4 5 0,-4 0 0,-9 3 0,-7-9 0,-37-10 0,22 5 0,-38-5 0,50 14 0,-17 6 0,-9-9 0,22 7 0,-44-7 0,18-1 0,-12-8 0,24 11 0,-1 1 0,-23-10 0,4 16 0,4-7 0,26-1 0,-4-1 0,10 4 0,14 5 0,-14 0 0,14 0 0,-30 0 0,18 0 0,-19 0 0,-32 0 0,44 0 0,-57 0 0,76 0 0,-16-4 0,23 3 0,2-4 0,-6 5 0,-5 0 0,2 5 0,-6-4 0,11 3 0,-2 4 0,-5-1 0,6 6 0,-32 1 0,32-4 0,-25 7 0,19-6 0,6 3 0,-9 0 0,3 3 0,-7-6 0,1 3 0,-6-7 0,14 6 0,-7-6 0,17 1 0,2-8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9:59.4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8341 24575,'0'-24'0,"4"2"0,-3 1 0,7 5 0,-3-6 0,5-3 0,-4 8 0,7-32 0,-4 2 0,1-23 0,-1 19 0,0 1 0,-2-4 0,4-41 0,-7 48 0,4-23 0,-6 15 0,5 3 0,-7 1 0,0 11 0,0-11 0,0 22 0,0-5 0,8-9 0,-2 11 0,3-18 0,-5 30 0,-4-6 0,0 8 0,0 4 0,0-11 0,0 12 0,0-8 0,0 12 0,0-12 0,8 5 0,-6-19 0,6 19 0,-8-5 0,0 0 0,0 5 0,0-19 0,0-8 0,4 11 0,5-32 0,-3 17 0,1-9 0,-7 5 0,8 0 0,-6 19 0,16-18 0,-15 30 0,8-29 0,-11 25 0,5-25 0,-3 5 0,3 16 0,-1-12 0,-3 26 0,-1 0 0,-5 9 0,0 33 0,1 15 0,4 12 0,-5 1 0,-1 0 0,-3-5 0,4 12 0,-2 1 0,-6-5 0,11 26 0,-11-30 0,6-4 0,0 0 0,2 4 0,4-6 0,2 3-596,-1 40 596,0-32 0,0 0 0,-5-8 0,0 0 0,5 1 0,-2-2 0,-23 38-21,21-19 21,-11-3 0,15-13 0,0-7 0,0 18 0,0-33 595,0 19-595,0-15 22,0-8-22,0 6 0,0-14 0,0 6 0,0-12 0,0-1 0,0 8 0,0-9 0,0 9 0,0-12 0,0 4 0,0-3 0,0 3 0,0-4 0,-9 4 0,7-3 0,-6 3 0,8-4 0,0 4 0,0-3 0,0 3 0,0-3 0,0 3 0,0-3 0,0 3 0,0 8 0,0-9 0,0 9 0,0 0 0,0-9 0,0 9 0,27-91 0,-16 51 0,3-32 0,-1-5 0,-1 13 0,-10-42 0,15-4-436,-16 37 1,0-1 435,8 2 0,0-2 0,-7-6 0,-1-2 0,4 0 0,-1-1 0,-3 1 0,-2-1 0,0 2 0,2 1 0,8 6 0,0 1 0,-6 0 0,-1 0 0,8 0 0,-1 0 0,-8 0 0,-2-1 0,1-14 0,0-1 0,0 13 0,0-2 0,0-18 0,0 0 0,0-18 0,0 35 0,0 1 0,0-17-121,0-12 121,0 16 0,0 0 0,0 0 0,5 15 0,-4-12 0,5-3 0,-6-19 0,0 0 0,0 3 0,5 31 866,-4 4-866,5 23 126,-6-22-126,0 18 0,0-11 0,-19-21 0,14 28 0,-13-23 0,18 25 0,0 14 0,0-14 0,0 13 0,0-1 0,0-3 0,-6 1 0,5 0 0,-4 2 0,5 9 0,0-9 0,0 6 0,0-17 0,0 20 0,0-12 0,0 3 0,4 2 0,-3-29 0,3 25 0,1-26 0,-4 34 0,12-32 0,-11 32 0,6-33 0,-8 33 0,0-18 0,0 14 0,0-14 0,0 13 0,0-13 0,0 18 0,0-17 0,0 17 0,0-19 0,0 7 0,0-8 0,0 8 0,0-6 0,0-10 0,0 12 0,0-32 0,0 40 0,0-41 0,0 33 0,0-19 0,0 15 0,0 8 0,0-7 0,0 7 0,0-8 0,0 0 0,0 8 0,0-7 0,0 15 0,0-14 0,0 14 0,0-15 0,0 15 0,0-14 0,0 14 0,0-14 0,0 13 0,0-13 0,0 14 0,0-14 0,0-3 0,0 7 0,0-27 0,0 33 0,0-41 0,0 33 0,0-19 0,0 15 0,55-39 0,-37 37 0,11-5 0,-2-2 0,-23-18 0,6 4 0,1-22 0,2 41 0,-6-42 0,1 23 0,-6-26 0,11-1 0,-12 11 0,15 4 0,-13 20 0,16 0 0,-18-4 0,13-1 0,-13-25 0,10 37 0,-10-38 0,15 42 0,-13-26 0,15 11 0,-16-15 0,11 15 0,-12 3 0,5 1 0,-2 19 0,-3-17 0,3 20 0,-4-7 0,11 0 0,-9 8 0,9 2 0,-6-32 0,-3 30 0,11-52 0,-11 60 0,5-44 0,-3 44 0,-3-29 0,3 29 0,12-30 0,-12 18 0,11-11 0,-9 9 0,-5 14 0,4-15 0,-5 15 0,0-2 0,0 5 0,0 3 0,4 0 0,-3-12 0,3 14 0,-4-9 0,0 8 0,0-1 0,0-28 0,8-5 0,-6 8 0,6 8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0:01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24575,'5'67'0,"-1"0"0,-3-19 0,-2 4-492,1 8 0,0 3 0,0 14 0,0 4 164,0-15 0,0 4 0,0-2-164,0 22 0,0 1 164,0-19 0,0 3 0,0-3 205,0 17 0,0-1 123,0-20 0,-1 1 0,2-2 0,3 22 0,3-1-300,4 7 1,3-1 299,-1-15 0,1-1-492,-2 0 0,0-2 396,-1-7 0,-1 0 96,-3 8 0,-1 0 0,1-14 0,-1 1 0,1 11 0,-3-1 157,-4-19 1,0-2-158,4 15 0,2-1 983,5 26-689,-5-36 1,0 1-295,1 31 0,-2-37 0,0 0 0,-4 0 0,0 0 0,4 0 0,-1 1 0,-3-1 0,-2 0 0,1 37 0,0-38 0,0-2 0,0 10 983,0 38-235,0-39-748,0-8 0,0 1 0,0 22 0,8 13 0,-6-16 0,6 0 983,-8-15-476,0 26 476,0-22-871,0 3 498,0 2-610,0-17 128,0 8-128,0-4 0,0-23 0,0 7 0,-8-15 0,6 6 0,-3-8 0,11 0 0,-1-8 0,-1-2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8:30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392 1362 24575,'46'0'0,"13"-8"0,-4 6 0,0-5 0,11 7 0,-26 0 0,11 0 0,-15 0 0,15 0 0,-19 0 0,17 0 0,-29 0 0,30 0 0,-19 0 0,21 0 0,-16 0 0,15 0 0,-3 0 0,5 0 0,-9 0 0,-16 0 0,21 0 0,13 0 0,12 0 0,-12 0 0,-12 0 0,-34 0 0,5 0 0,-8 0 0,-3 0 0,3 0 0,-4 0 0,4 0 0,-3 0 0,3 0 0,-4 0 0,4 0 0,-3 4 0,3-3 0,8 3 0,-5-4 0,6 0 0,-5 0 0,-3 0 0,0 0 0,26 7 0,-32-9 0,18 5 0,-41-28 0,1 7 0,-2-12 0,3 16 0,-3-11 0,1 9 0,-1-7 0,-17-9 0,19 18 0,-15-15 0,1 1 0,-5-6 0,-1 1 0,-14-15 0,22 33 0,-17-21 0,14 20 0,-20-5 0,25 7 0,-33-18 0,27 17 0,-13-16 0,15 16 0,-22-8 0,18 6 0,-11-8 0,9 7 0,14 3 0,-7 3 0,9 0 0,0 6 0,8-7 0,-9-9 0,8 10 0,-10-9 0,-5 16 0,10-3 0,-32-9 0,20 4 0,-12-8 0,19 10 0,12 6 0,-4-7 0,3 10 0,-4-10 0,9 35 0,1-17 0,4 50 0,0-36 0,-5 29 0,-2-21 0,0 23 0,2 4 0,-6 0 0,9-12 0,-9-17 0,11-8 0,0-4 0,0-1 0,-20-52 0,-13-5 0,0-26 0,-20 6 0,31 26 0,-27-13 0,28 21 0,-7-4 0,-1 0 0,8 4 0,-33-34 0,9 1 0,2 9 0,9 15 0,1 2 0,5 3 0,-20-15 0,25 15 0,-25-15 0,24 19 0,-18-12 0,36 29 0,-2 3 0,70 18 0,-5 11 0,0-3 0,7-1-492,9-4 0,4-2 0,2 1 0,4 1 164,-12 1 0,5 2 0,0-1 0,-1-2 0,0-1 0,2 1 0,17 7 0,3 1 0,2-4 82,-22-8 0,2-4 0,1 0 0,0-1 0,3 2 0,0 0 0,1-1 0,2-1 0,7-1 0,2-1 0,-1 0 0,-2-1 0,-10 1 0,-3 0 0,0 0 0,2 0 0,7 0 0,2 0 0,0 0 0,1 0 0,-1 0 0,1 0 0,0 0 0,0 0 0,-3 0 0,1 0 0,-1 0 0,2 0 233,4 0 0,2 0 1,0 0-1,-4 0 13,-11 0 0,-1 0 0,-2 0 0,0 0-246,0 0 0,-1 0 0,0 0 0,-1 0 245,19 0 1,-2 0 0,-3 0 14,-12 0 1,-2 0-1,1 0-14,7 0 0,0-1 0,-1 2 0,-12 3 0,-2 0 0,3 0 0,8-3 0,2-2 0,-2 4 0,-8 7 0,-2 3 0,0-2 327,-1-5 1,-1-2 0,-1 3-232,29 11 0,-3 0-96,-13-11 0,1 0 0,-14 0 0,2 0 0,-5 2 491,2 1 1,-1 1-1,19 2 1,-3 0-337,-26-2 1,-2-1 335,8 1 1,-2-2 491,30-7-394,-4 15 394,-42-15 0,-7 6 0,-27-4 0,-4 1 0,-17 11 0,-23-10-558,-36 5-425,-18-2-350,30 2 1,-1 1 349,7 0 0,-2-1 0,-26 1 0,-4-1-492,5 1 0,-2-3 0,-13-7 0,-2-1 397,29 2 0,-1 2 0,1-2 95,-28-2 0,0-2 0,27 1 0,-1 0 0,1 0-492,-27 0 0,-1 0 164,20 0 0,-2 0 0,0 0 159,7 0 0,0 0 0,0 0 169,-3 0 0,-1 0 0,0 0 0,1 0 0,1 0 0,3 0-492,-11 0 0,3 0 445,1 0 0,1 0 47,8 0 0,4 0 0,-28 0 30,36 1 0,-2-2-30,6-3 0,2-2 983,-42-4-682,41 0 1,4-1-302,-7-4 983,-12 6 0,27-2 0,1 10 0,18-4 0,7 0-842,4 0 133,-3-4-274,4 4 0,0-3 0,0 3 0,-1-8 0,-3-1 0,3-1 0,-7-2 0,3 7 0,-13-10 0,11 9 0,-1-5 0,13 7 0,-4-4 0,-25-1 0,13 0 0,-21 5 0,27 5 0,-12 4 0,-2 0 0,-23 0 0,-20 0 0,12 0 0,-37 9 0,37 1 0,-27 9 0,1 0 0,-4 10 0,15-15 0,16 1 0,4-2 0,6-10 0,-33 12 0,29 2 0,-3 0 0,0 6 0,4-14 0,0 4 0,19-3 0,-33 16 0,33-9 0,-27 23 0,29-25 0,-3 14 0,15-16 0,3-3 0,2 3 0,4-4 0,0 4 0,-4 1 0,3 0 0,-4-1 0,5-4 0,0 0 0,4 0 0,-15 27 0,16-20 0,-15 20 0,18-27 0,-3 0 0,4 0 0,0 4 0,0-3 0,4 7 0,1-7 0,46 27 0,-4-18 0,38 18 0,-36-25 0,2-4-492,9-3 0,4 0 77,19 12 1,7 0 86,-23-10 0,3-2 0,0 0 0,0 4 0,1 1 0,0-3 61,8-1 1,1-2 0,0-2-62,1-1 0,-1-1 0,2-1 0,4 1 0,2 0 0,0 0 0,4 0 0,1 0 0,0 0 0,-1 0 0,0 0 0,1 0 0,5 0 0,0 0 0,0 0 59,-4 0 1,0 0 0,-1 0 268,0 0 0,0 0 0,-1 0-328,-5 0 0,-2 0 0,1 0 291,0 0 1,1 0-1,-2 0 37,-2 0 0,0 0 0,-2 0 131,-3 0 1,-2 0 0,-3 0-132,16 0 0,-4 0 491,-7 0 1,-6 0 130,20 0-131,-39-3 1,-5-1 491,-5 2 0,5-6 0,-36 8 0,13-4 0,-23 3 0,-42-3 0,8-2 0,-66 5-431,24-14-1044,23 13 0,-3 2 478,-5-5 0,-1 1 14,0 4 0,-3 0-492,-20-11 0,-3-2 7,6 11 0,-2-1 157,15-8 0,-2-3 0,1 4-164,-21 7 0,1 3 393,-7-6 1,1 1 98,7 5 0,1 0 0,-2-5 0,3-1-492,21 2 0,0-3 385,-19-9 1,5-3 433,-4-2-327,23 6 0,2-2 0,-6-16 0,15 20 0,-2 2 0,-35-15 0,26 15 0,-2 2 0,9 3 0,0 1 0,0 0 0,0-2 0,-9-8 0,2 0 0,-19 10 491,29-9 1,2 0 21,-8 12-513,-31-15 0,12 14 0,23-6 0,2 0 0,-10 6 983,-8-11 0,39 8 0,2 0-136,12 2-289,-4 4-558,8 0 151,-3 0-151,4-4 0,-4 3 0,3-7 0,-4 7 0,1-8 0,-1 8 0,-4-11 0,-8 5 0,-18-10 0,4 4 0,-41-15 0,45 18 0,-29-9 0,37 19 0,-23-7 0,19 5 0,-17-6 0,28 8 0,-28 0 0,25 0 0,-25 0 0,5-8 0,13 6 0,-19-6 0,22 3 0,-8 3 0,12-3 0,-10-6 0,18 9 0,-33-17 0,29 17 0,-16-6 0,34 12 0,54 33 0,-19-19 0,16 9 0,7 2 0,33 11 0,-17 3-492,-23-12 0,3 0 112,10-1 1,4-1-113,9 1 0,7 0 164,-11-8 0,6 0 0,-2-1 153,-5-3 0,-1-2 0,0 1 175,0 1 0,-1-1 0,3 0-328,7 2 0,2-1 0,1-1 0,0-2 0,1-1 0,1-2 0,8-1 0,2-1 0,1-3 0,3-1 0,2-2 0,-2-2 0,-3-1 0,-1-1 0,2-1 98,-18 1 1,1 0 0,0 0 0,-3 0 229,11 0 0,-4 0 0,1 0-328,7 0 0,1 0 0,-2 0 300,-12 0 0,-1 0 1,-2 0 48,-2 0 1,-2 0-1,0 0-21,-1 0 0,-1 0 0,-1 0 0,21 0 0,-3 0 491,-13 0 1,-2 0-308,-1 0 0,-3 0 307,-12 0 1,-4 0 491,24 0 0,-7 0 0,-39 0 0,-6 0-738,-9 0 1,-8 0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8:31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4492 514 24575,'-14'-29'0,"-11"2"0,-29 22 0,-21-19 0,17 11 0,-3 1-492,8 0 0,-2 0 0,-27-5 0,-2 2 464,19 7 1,-1 3 27,-11-2 0,0-1 0,17-1 0,1-1 0,-17-3 0,1 0 0,18 6 0,-1-1 0,-25-8 0,0-1 0,20 10 0,3 1 0,-1 0 0,-1-1 0,-5 2 0,-1 0 0,-7-1 0,-4 0-492,-16 6 0,-3-2 0,1-14 0,-2-2 475,21 11 1,-3 2 0,5-1 16,-8-6 0,2-1 0,-11 6 0,1 2-492,14 5 0,3 0 356,11 0 0,1 0 136,-13 0 0,2 0 0,11 1 0,2-2-414,0-3 0,-1-1 414,-5 4 0,0 0 0,-4-9 0,3-1 0,-29 9 421,30-13 0,7 0-421,16 10 983,-11-13 0,22 18 0,17 0-170,-6 0 170,5 0-872,2 0 315,1 0-426,-11 0 0,13 0 0,-21 0 0,20 0 0,-12 0 0,3 0 0,6 0 0,-5 0 0,8 0 0,6 0 0,-1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8:36.8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2155 1078 24575,'72'-39'0,"15"1"0,-29 26 0,15-6-492,-17 8 0,4-1 0,0 0 0,3 0 0,22-2 0,3 2 0,-6 4 0,-2 0 406,-3-8 1,0 0 85,-1 7 0,-2 0 0,-11-2 0,1-1-49,13-1 1,-1 2 48,-13 9 0,-3 0-117,-6-8 0,-4 0 117,36 7 983,-31-11-832,-12 7 832,-17 0-168,-12 2 168,11-2-755,-13 5 67,13-4-295,-3 5 0,6 0 0,0 0 0,-6-5 0,3 4 0,-13-3 0,9 0 0,-8 3 0,-3-7 0,-5-1 0,-18-3 0,-11-2 0,-20-5 0,-9-2 0,-8-8 0,-6-2-328,2 5 0,-5-1 0,-3-1 0,-6-3 0,-3-1 0,0 3 0,0 5 0,-1 2 0,1-1 81,5-3 0,2-1 0,0 4-81,5 7 0,1 2 0,4 0-88,-16-9 0,4 0-76,-1 4 0,2 4 486,13 8 0,3-1 6,6-7 0,4 1 0,-12 12 983,12-5 0,34 7 0,-17-6 0,21 5 0,-1-5 0,37 2-376,4 3-607,35-18 0,7 15 0,19-12-492,-31 15 0,3 2 196,7-1 1,3 0-197,13 0 0,5 0 164,-22 0 0,2 0 0,3 0 0,8 0 0,2 0 0,-2 0 0,-8 0 0,-1 0 0,2 0 0,15 0 0,3 0 0,-4 0 0,-14 0 0,-3 0 0,3 0 0,16 0 0,4 0 0,-1 0 128,-5 0 0,0 0 1,1 0-129,4 0 0,1 0 0,-1 0 142,1 0 0,0 0 1,-1 0 185,0 0 0,1 0 0,0 0 0,4 0 0,2 0 0,-2 0 0,-8 0 0,-1 0 0,1 0 0,7 0 0,2 0 0,-3 0 0,-11 0 0,-2 0 0,-1 0-60,1 0 1,-1 0 0,-1 0 59,-9 0 0,-2 0 0,-1 0 343,28 0 1,-4 0-344,-19 0 0,-3 0 491,-1 0 1,-4 0 351,24 0-843,-38 0 0,-1 0 0,24 0 0,-25 0 0,2 0 0,1 0 0,0 0 0,1 0 0,2 0 0,19 0 0,2 0 491,-5 0 1,0 0-1,1 0 1,-1 0-467,-1 0 1,-5 0 957,0 0 0,-8-4 0,-39 3 0,0-3-89,0 4-894,0-4 983,-4 3-541,11-3-442,-9 4 0,10 0 0,-12 0 0,-1 0 0,-4 0 0,4 0 0,-3-4 0,3 3 0,8-3 0,-5 4 0,18 0 0,-14 0 0,3 0 0,2 0 0,-13 0 0,9 0 0,-8 0 0,-3 0 0,3 0 0,8 0 0,-9 0 0,13 0 0,-11 0 0,4 0 0,-4 0 0,3 0 0,-3 0 0,0 0 0,11 0 0,-9 0 0,33 7 0,29 16 0,-16-5 0,11 4 0,-23-9 0,-31-11 0,30 11 0,-33-8 0,6 6 0,-9-2 0,-12 0 0,-14 1 0,-27-5 0,-30 19 0,-19-19-492,30 9 0,-2 0 419,8-8 1,-2 0 72,-20 10 0,0 3 0,20-3 0,-2 1-492,-32 1 0,-3 2 0,20 7 0,-2 0 164,8-12 0,-4-3 0,2 4 0,3 7 0,2 4 0,-2-4 149,-8-6 0,-2-4 1,0 1-150,0 3 0,0 1 0,-3-3 0,-12-4 0,-2-2 0,0-2 54,8-1 0,2-1 0,-3-1 274,-10 0 0,-3 0 0,2 1 0,13 3 0,2 1 0,-2-2 0,-7-4 0,-2-3 0,0 3 0,4 5 0,1 1 0,0-2 0,-1-5 0,0-3 0,2 0 0,4 1 0,1 0 0,1 0-328,0 0 0,0 0 0,1 0 179,2 0 1,1 0 0,1 0 67,4 0 0,0 0 1,1 0 80,1 0 0,1 0 0,1 0 0,-21 0 0,3 0 0,6 0 0,0 0 0,-13 0 0,-1 0 0,13 0 0,-1 0 0,-14 0 0,1 0 301,14 0 0,2 0-301,2 0 0,-1 0 0,-8 0 0,0 0 0,13 0 0,-2 0 0,-18 0 0,0 0 0,12 0 0,2 0 0,-2 0 0,2 0 0,8 0 0,1 0 491,1 0 1,2 0-60,12 0 1,0 0-433,-13 0 0,-1 0 0,7 0 0,-1 0 0,-12 0 0,-6 0 0,14 0 0,-3 0 0,1 0 0,-25 0 0,1 0 491,-4 0 1,3 0-321,23 0 1,5 0-172,12 0 0,2 0 983,-38 0-13,4 0-970,14 0 0,-14 0 0,11 0 0,-11 0 0,30 0 0,-27 0 0,23 0 0,-26 0 0,14 0 983,16 0-344,-11 0 321,26 0-960,-11 0 983,-1 0-317,12 0-564,-3 0-102,9 0 0,14 0 0,-3 0 0,14 0 0,5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0:59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24575,'0'29'0,"0"0"0,0-7 0,0 21 0,0-11 0,0 32 0,-6-32 0,-3 35 0,2-28 0,-1 43 0,8-39 0,0 24 0,0-16 0,0-19 0,0 9 0,0-23 0,0-4 0,0 3 0,-4-3 0,-1 0 0,0 11 0,1-13 0,-1 9 0,4-8 0,-3-7 0,4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8:39.4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6356 17 24575,'-75'15'0,"-15"-2"0,40-13 0,-4 0-492,-14 0 0,-3 0 0,-7 0 0,-1 0 0,0 0 0,0 0 387,1 0 0,2 0 105,7-1 0,0 2 0,0 3 0,0 2 0,-8-5 0,0 0 0,6 5 0,0-1 0,-6-5 0,0 0 0,-2-1 0,4 2 0,-22 4 0,26-4 0,0-1 0,16 2 0,1 2 0,-15 0 0,-4 2 0,-3 5 0,-2 1 0,-14-4 0,-1-1-492,20 4 0,-4-1 164,3-8 0,-6-3 0,3 0 241,-13 0 1,-1 2 86,19 2 0,-3 1 0,-1 0-328,-4-3 0,0 0 0,1 0 108,1 2 0,1 1 0,0 0 220,1 0 0,0 0 0,1-1-328,5-2 0,2 0 0,2 0 50,-22 4 1,3 1 277,-3 0 0,2-1 0,6-4 0,3 1 95,7 3 0,1 1-95,0-6 0,3 0 983,-27 0-826,28 0 1,0 0-158,-28 0 0,33 0 0,0 0 0,-29 0 0,39 0 0,0 0 0,-39 0 0,-1 0 0,5 0 983,15 0 0,0 0 0,14 0 0,13 0 0,9 0 0,14 0 0,-2 0-956,4 0 63,8 0-90,-3 0 0,4 0 0,-4 0 0,2 0 0,-2 0 0,4 4 0,4 5 0,17 7 0,23 11 0,5-7 0,11 2 0,0-15 0,-19-2 0,32-5 0,-17 0 0,39 0-492,-36 0 0,4 0 151,21 0 0,4 0 341,-8 0 0,4 0-328,-2 0 0,6 0 0,0 0 0,-7 1 0,-2-1 0,4-1 0,11-5 0,4-2 0,-1-2 236,-1-2 1,1-2 0,-5-2 91,-15-1 0,-4-1 0,0-1-328,4-2 0,-1 0 0,-2 0-61,15-4 0,-2 2 16,2 3 0,-3 2 373,-21 2 0,-3 2 983,43-5-808,-56 11 808,-1 0-738,-18 8 1,-16 0 0,-1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8:42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9775 147 24575,'-96'-20'0,"29"-1"0,5 8 0,-3 2-984,-17 0 492,10-5 0,-6 0 0,10 8 0,-2 3 0,-16-2 0,-2 0 484,1 1 1,-3 1-321,23 5 0,-1 0 0,-1 0 117,0 0 1,0 0 0,-1 0 210,0 0 0,0 0 0,-2 0 0,-11 0 0,-3 0 0,1 0-328,3 0 0,0 0 0,-1 0 0,-9 0 0,-1 0 0,0 0 17,0 0 0,1 0 0,-1 0 311,1 0 0,-1 0 0,0 0 0,1 0 0,-1 0 0,1 0 0,4 0 0,1 0 0,-1 0 0,-3 0 0,-1 0 0,1 0 0,8 0 0,1 0 0,1 0-328,-1 0 0,1 0 0,1 0 218,4 0 1,2 0-1,0 0 110,4 0 0,1 0 0,0 0 0,0 0 0,0 0 0,-1 0 0,-4 0 0,-1 0 0,0 0 0,0 0 0,-1 0 0,0 0 0,-5 0 0,-1 0 0,2 0 0,8 0 0,2 0 0,0 0 0,-3 0 0,-1 0 0,1 0 0,-24 0 0,2 0-53,-2 0 0,1 0 53,8 0 0,3 0 465,7 0 0,2 0-465,14 0 0,1 0 0,-6 0 0,0 0 0,-3 0 0,1 0 0,-2 0 0,0 0 0,-6 0 0,0 0 0,8 0 0,0 0 0,-14 0 0,-4 0 0,20 0 0,-3 0 0,0 0 0,-2 0 0,0 0 0,0 0 327,1 0 1,1 0 0,4 0-76,-14 0 0,5 0-252,8 0 0,0 0 0,-3 0 0,1 0 491,6 0 1,-1 0-296,-12 0 1,2 0-197,19 0 0,2 0 491,-8 0 1,2 0 12,-30 0 479,19 0-777,19 0 777,-16 0-266,31 0 266,-28 0-686,44 0 140,-7 0-437,13 0 0,1 0 0,4 0 0,73 21 0,11-6-492,8 7 0,11 2 0,2-3 0,1-2 93,0-4 1,2-1 398,-27-1 0,2-1 0,-1-1-328,1-5 0,-1-1 0,4-1 0,13 1 0,3 0 0,1-1 82,-20 0 0,0-1 0,2 0 0,1 0 0,14 0 0,3 1 0,1-1 0,0 0 0,0-2 0,1 0 0,1-1 0,1 1 49,-13 2 0,2 0 1,1 0-1,0 0 0,1-1 0,3-2 0,1 1 1,1-2-1,0 1 0,0 0 0,0 0 0,1 0 1,-1 0-1,0 0 0,1 0 0,-1 0 0,0 0 1,0 0-1,0 0 0,1 0 0,2 0 0,0 0 1,0 0-1,0 0 0,-2 0 0,-6 0 0,0 0 1,-1 0-1,-1 0 0,0 0 0,1 0 0,-1 0 1,0 0-1,-1 0 0,-1 0-49,16 0 0,0 0 0,-2 0 0,-2 0 195,-7 0 0,-2 0 0,-1 0 0,-1 0 51,-2 0 0,0 0 0,-2 0 0,-4 0 327,7 0 1,-4 0 0,0 0-240,-1 0 1,0 0 0,-5 0 402,8 0 1,-5 0-1,0 0 1,-2 0-337,-6 0 0,-5 0 828,12 0 0,5 0 0,-46 0 0,-12 0 0,9 0 0,-21 0 0,21 0 0,-9 10 0,4-7 0,-6 12 0,-5-14 0,-3 7-543,0-7-440,0 7 0,-1-3 0,-7 4 0,2 0 0,-8 0 0,-37 23 0,-4-13 0,-9 6 0,-6 0-492,4-7 0,-4-2 0,-34 7 0,-5 3 0,6 5 0,-3-1 164,15-11 0,-5-1 0,2 2 0,4 5 0,2 2 0,-4-3 0,-10-2 0,-4-3 0,-2-1 82,18-4 0,-2 0 0,-1-1 0,0 1 0,-1 0 0,0 0 0,0-1 0,-1 0 67,-1-2 0,-1 0 0,1 0 0,1 0 179,-18 3 0,1 0 0,2 1-328,2 3 0,2 0 0,0-1 0,4-6 0,0-2 0,2 1 70,3 3 1,1 2 0,4-4 257,-21-2 0,5-3 491,15 1 1,4-2-460,12-5 0,7 0 951,-10 0 0,-14 0 0,48 0 0,-7 0 0,13 0 0,4 0 0,6 0 0,-17 0 0,9-11 0,-43-1-532,-7-10-451,-15 2 0,4 9 0,14 3 0,1-8 0,23 12 0,10-11 0,24 11 0,7-1 0,2-9 0,20-2 0,20-11 0,3 7 0,34-25 0,-24 33 0,4 1-492,4-14 0,3-1 138,23 5 0,4 4-138,-2-2 0,3 0 0,6-6 0,4 2 164,-25 12 0,2 2 0,0 0 0,1-4 0,-1 0 0,2 1 0,4 1 0,0 2 0,-1 2 0,-8 1 0,-2 1 0,0 0 0,4 1 0,1-1 0,-4 2 167,11 3 1,-3 0 160,7 0 0,-3 0 491,-19 0 1,-5 0-375,-5 0 1,-3 0 865,19 0 0,-27 0 0,-17 0 0,-8 0 0,-4 0 0,-1 0 0,0 0-783,-3 0 1,-1 0-1,-5 0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8:52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01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453 0 24575,'-14'10'0,"0"2"0,5-7 0,-4 8 0,3-7 0,-7 6 0,2-7 0,1 4 0,1 0 0,4 0 0,-4 0 0,3 0 0,-8 4 0,8-3 0,-7 3 0,7-4 0,-15 2 0,8 2 0,-5-2 0,5 3 0,11-5 0,-6 0 0,7 0 0,-4 0 0,-1-4 0,-3 3 0,-1-3 0,0 4 0,-3-4 0,6 3 0,-6-7 0,7 3 0,-3 0 0,4 1 0,4 4 0,9 4 0,2-3 0,7 3 0,-4 0 0,0 1 0,0 0 0,4 3 0,-3-7 0,3 3 0,-4-4 0,19 19 0,-14-14 0,18 15 0,-22-20 0,4 0 0,-5 0 0,4 4 0,1 1 0,4 0 0,-4-1 0,-1-4 0,0 4 0,-3-7 0,3 6 0,-4-7 0,4 0 0,-3 3 0,3-7 0,-4 7 0,0-3 0,-4 0 0,-1-1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02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24575,'5'9'0,"-1"4"0,4 24 0,-6-17 0,6 28 0,-8-36 0,0 21 0,0-8 0,0 11 0,0 15 0,0-19 0,0 17 0,0-21 0,0 8 0,0-12 0,0 9 0,10-9 0,1 27 0,1-23 0,-4 20 0,-8-32 0,0 10 0,0-8 0,4-4 0,-3 4 0,3-8 0,0 3 0,5 0 0,-3-3 0,2 3 0,-8-4 0,4 4 0,8-23 0,10-18 0,-2-12 0,5-26 0,10 5 0,-2-26-655,7 7 655,-14 33 0,-4 3 0,-7-5 0,17 2 0,-26 21 0,-1 10 0,11-17 0,-13 20 0,12-12 0,-14 19 0,3-2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04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24575,'5'9'0,"-1"4"0,-4 1 0,0 12 0,0-10 0,0 9 0,0-11 0,0 12 0,0-6 0,0 6 0,0-8 0,0 8 0,0-10 0,0 17 0,0-17 0,0 19 0,0-19 0,0 17 0,0-17 0,0 10 0,0-8 0,0-4 0,0-1 0,0 0 0,0-3 0,0 7 0,0-3 0,0 0 0,0-1 0,0-4 0,0 4 0,0-3 0,0 3 0,-4 0 0,3-3 0,-3 3 0,4-4 0,-4 0 0,-1 0 0,0 0 0,1 0 0,8 0 0,1-4 0,31-1 0,-8-4 0,11 0 0,-18 0 0,-12 0 0,4 0 0,-3 0 0,3 0 0,-4 0 0,12 6 0,-9-5 0,9 4 0,-8-5 0,-3 0 0,3 0 0,-4 0 0,4 0 0,9 6 0,-2-5 0,3 4 0,2 6 0,-13-8 0,9 7 0,-12-10 0,0 0 0,4 0 0,-7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05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05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4:29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266 1 24575,'-20'24'0,"0"-3"0,19-12 0,-8 4 0,8-3 0,-11 7 0,6-7 0,-3 3 0,5-4 0,0 4 0,-1 1 0,-4 4 0,-1-4 0,1-1 0,0-4 0,0 0 0,0 4 0,0-3 0,-1 7 0,1-7 0,4 7 0,1-7 0,0 3 0,3-4 0,-7 5 0,3-4 0,-4 7 0,3-7 0,-3 15 0,8-13 0,-5 9 0,1 0 0,3-5 0,-8 18 0,4-18 0,0 5 0,2 0 0,4-9 0,0 9 0,0-8 0,0-3 0,0 3 0,4-4 0,1 0 0,8-4 0,-3 3 0,3-3 0,0 0 0,1-1 0,0-4 0,3 4 0,-3-3 0,4 3 0,0-4 0,-4 0 0,-1 0 0,-4 0 0,4 0 0,-3-4 0,3 3 0,-4-7 0,0 3 0,0 0 0,4-3 0,1 3 0,0-5 0,-1 1 0,-4 0 0,0 0 0,0 0 0,4-4 0,-7 2 0,3-6 0,-9 7 0,4-7 0,-3 7 0,3-4 0,-4 5 0,-5-4 0,4 7 0,-3-2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14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6568 5272 24575,'26'-5'0,"33"-9"0,-24 4 0,45-1 0,-18 3 0,27-2-576,-38 5 1,2-1 575,0 0 0,-2 0 0,23-9 281,23 14-281,-54-15 0,39 13 0,-27-15 0,-6 16 0,2 2 0,27-16 0,-20 15 0,-1 0 0,17-15 0,-23 16 0,-2-2 0,10-16 0,23 15 0,-27-15 870,-8 16-870,2-6 0,-29 8 0,14-6 0,-14 5 0,44-14 0,-36 13 0,66-7 0,-58-2 0,32 4 0,7 0-730,10-7 730,-18 4 0,1 1 0,-15 4 0,-5-2 0,10-13 0,24 0 0,-42 2 0,11 3 0,0-7 0,4 5 0,15-9 0,15 7 730,-34 1-730,29-9 0,-57 11 0,27-6 0,-34 12 0,5 0 0,-12 1 0,0-1 0,4-3 0,-3 3 0,-1-3 0,0-8 0,0 4 0,3-5 0,-3 5 0,-1 7 0,-7-15 0,7 9 0,-7-7 0,3-2 0,1 1 0,1-4 0,0-30 0,-2 24 0,-4-25 0,0 8 0,0 11 0,0-4 0,0-5 0,-4 25 0,-3-25 0,-26-1 0,10 9 0,-23-31 0,27 44 0,-8-21 0,-3 18 0,9 1 0,-8 0 0,9-10 0,4 24 0,-33-32 0,25 32 0,-41-17 0,-20-14 0,20 12 0,4 1 0,2 3 0,15 7 0,-37-13 0,41 19 0,-12 2 0,1-4 0,-19-15-617,-19 2 617,45 9 0,-1 0 0,-13 2 0,0 1 0,11 1 0,1 1 0,-43-17 0,38 15 0,5 2 0,2-2 0,-37-15 0,49 23 0,-33-11 0,41 13 0,-40-13 0,44 12 617,-20-9-617,25 12 0,-26-24 0,9 17 0,-12-21 0,-5 14 0,25 7 0,-47-28 0,8 14 0,20 0 0,0 0 0,-21 0 0,20 1 0,3 1 0,5 7 0,-38-33 0,36 26 0,-13-21 0,21 24 0,-19-24 0,27 27 0,-31-40 0,30 36 0,-18-29 0,15 12 0,0 3 0,8-12 0,-21-14 0,21-1 0,-21-21 0,25 10 0,-9 8 0,11 0 0,-13 0 0,15-1 0,-6 1 0,14 0 0,-6 15 0,-7-12 0,11 35 0,-12-17 0,16 21 0,-4 4 0,3-10 0,-3 18 0,0-10 0,3 8 0,-3 0 0,4 3 0,0-10 0,0 13 0,0-21 0,0 13 0,0-8 0,0 6 0,0-4 0,0 10 0,0-10 0,0 4 0,-4 2 0,-8-14 0,1 18 0,-5-6 0,7 9 0,-4-1 0,3 0 0,-3 1 0,-24-8 0,21 9 0,-32-5 0,36 9 0,-36-1 0,20-7 0,-16 5 0,-5-8 0,25 13 0,-25-2 0,20 4 0,-22-4 0,11 6 0,-11-6 0,-1-8 0,-3 12 0,-30-21 0,11 23 0,4-13 0,-12 14 0,8-14 0,-15 13-258,38-12 0,1 0 258,-24 10 0,24-11 0,0 2 0,-24 10 0,4-6 0,-12 9 0,23 0 0,9-4 0,0-1 0,-24 2 0,23-6 0,1 0 0,-24 7 0,4-8 0,3 10 0,27 0 0,-11 0 0,15 0 0,8 0 516,-22 0-516,18 0 0,-11 0 0,-6 0 0,25 0 0,-41-15 0,33 11 0,-11-16 0,9 19 0,5-3 0,-7 4 0,12 0 0,-9-5 0,-15 3 0,14-3 0,-38 5 0,40 0 0,-11 0 0,8 0 0,15 0 0,-29 0 0,2 0 0,0-4 0,-18 3 0,41-3 0,-40-12 0,32 12 0,-19-17 0,14 20 0,9-5 0,-21 6 0,17 0 0,-12 0 0,10 0 0,18 0 0,-9 0 0,3 0 0,1 0 0,-13 0 0,14 0 0,-29 0 0,17 0 0,-20 0 0,1 0 0,-4 0 0,8 0 0,-18 0 0,18 0 0,0 0 0,-2 0 0,29 0 0,-15 0 0,15 0 0,-6 0 0,8 4 0,4-3 0,-4 3 0,4 0 0,0-3 0,-11 11 0,13-10 0,-22 12 0,18-5 0,-6 2 0,9-2 0,0-1 0,-2-3 0,-11 11 0,10-5 0,-9 5 0,11-7 0,-1 4 0,-10 3 0,13 3 0,-9-2 0,10 8 0,-2-9 0,-5 18 0,1-6 0,-10 23 0,13-19 0,-2 17 0,-4-6 0,0 16 0,1-11 0,-2 5 0,14-25 0,0 9 0,-6 14 0,11-19 0,-17 17 0,9-6 0,-8-3 0,9 11 0,-2-15 0,10 0 0,-5 15 0,-2-19 0,6 32 0,-12-32 0,13 19 0,-12 1 0,3 2 0,-27 22 0,22-27 0,-21 21 0,26-23 0,-15 31 0,5-6 0,-1-17 0,1-6 0,0-3 0,4-15 0,-26 48 0,19-35 0,-2-5 0,-21 34 0,24-40 0,-11 14 0,23-21 0,-19 9 0,14-5 0,-33 19 0,14-12 0,1-3 0,-8-5 0,10 0 0,1-14 0,-20 23 0,28-27 0,-13 8 0,21-10 0,-11 6 0,9 0 0,-10 2 0,8 0 0,3-7 0,2 3 0,4-4 0,-4 0 0,3 4 0,-4-3 0,-6 30 0,8-20 0,-10 29 0,12-29 0,-12 29 0,9-17 0,-8 11 0,6 7 0,-9 12 0,11-16 0,-13 33 0,24-21 0,-14 16 0,14 11 0,-13-15 0,-3 0 0,6 15 0,-11-11 0,21 11 0,-14-15 0,14-15 0,-13 12 0,13 3 0,-6-12 0,-3 9 0,9-16 0,-19 19 0,19-11 0,-7 7 0,9-15 0,0-11 0,0 3 0,0-17 0,0-7 0,0-5 0,0-1 0,0 0 0,4 1 0,-3 12 0,7-6 0,-7 2 0,8 3 0,-3-13 0,4 13 0,-1-15 0,1 15 0,0-13 0,0 13 0,3-11 0,-3 0 0,23 19 0,-16-20 0,13 16 0,-13-16 0,5 4 0,-6-3 0,1 2 0,-13-3 0,4 1 0,2 4 0,31 0 0,-21-8 0,28 3 0,-9-4 0,1 9 0,-1-4 0,-6 3 0,7-3 0,45 13 0,-8-6 0,1 5 0,-29-12 0,9 10 0,1-14 0,-9 5 0,0-2 0,9-11 0,38 17 0,-39-17-390,-9 6 0,3 2 390,0 2 0,0-1 0,41 3 0,-36 2 0,1-2 0,31-12 0,-15 7 0,3 1 0,-20-4 0,1-1 0,17 1 0,1 0 0,-15-1 0,-3-1 0,35-4 0,-27 0 0,-2 0 0,14 0 0,-21 9 0,2 1 0,30-6 0,0 15 0,-39-14 0,0-1 0,24-2-147,11 15 147,-15-15 0,0 14 0,15-14 0,-11 5 0,-12-7 0,3 0 0,-3 0 0,27 0 0,0 0 0,-22 0 0,-3 0 0,3 0 0,-10 0 0,-2 0 0,0 0 0,15 0 0,-15 0 775,12 0-775,-28 0 152,43 19-152,-46-14 0,43 21 0,-55-24 0,40 5 0,-32-7 0,19 6 0,0-5 0,4 5 0,30-6 0,-26 5 0,8-4 0,-16 5 0,-19-6 0,17 0 0,-29 0 0,18 0 0,-9 0 0,3 0 0,-10 0 0,-5 0 0,-3 0 0,0 0 0,3 0 0,-7 0 0,3-5 0,-8 0 0,-5-8 0,-5 3 0,-4-3 0,0 0 0,-4-2 0,2 5 0,-44-26 0,35 25 0,-35-21 0,25 3 0,8 15 0,-7-10 0,11 15 0,-25-19 0,18 12 0,-18-12 0,25 20 0,8 6 0,-7-2 0,7 0 0,-3 3 0,4-3 0,-13-1 0,10-1 0,-1 4 0,14 3 0,8 8 0,12 7 0,18 6 0,22 20 0,11-4 0,-12-1 0,-20-12 0,-23-9 0,-13 2 0,4 0 0,2-4 0,4-1 0,11 2 0,-13-4 0,9 1 0,-12-4 0,0-3 0,-4 4 0,-1 0 0,-8 0 0,-5 4 0,-2-3 0,-2 3 0,4-4 0,0-4 0,-4 3 0,3-3 0,-8 0 0,4 3 0,0-3 0,1 4 0,0 0 0,3 0 0,-4 0 0,5 0 0,-4 0 0,3 0 0,-3 0 0,3-4 0,1-1 0,0-4 0,0 0 0,0 0 0,-12 6 0,8-1 0,-4 1 0,13-2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16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24575,'9'-5'0,"4"1"0,-3 4 0,7 0 0,5 0 0,-1 0 0,13 0 0,-14 0 0,14 0 0,-14 0 0,6 0 0,-8 0 0,-4 0 0,3 0 0,-7 0 0,3 0 0,-4 0 0,4 0 0,-3 0 0,3 0 0,-4-4 0,4 3 0,-7-3 0,2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17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24575,'-5'9'0,"9"4"0,2 1 0,14 12 0,-3 2 0,0-4 0,6 9 0,-6-9 0,0 4 0,6 6 0,-1 9 0,-7-15 0,4 8 0,-18-23 0,14 9 0,-8-6 0,8 9 0,-6-11 0,4 4 0,-3 1 0,5 7 0,-6-6 0,1 6 0,-1-8 0,0 0 0,0-4 0,-4-1 0,-1-4 0,0 0 0,6-12 0,-4 1 0,9-39 0,-13 25 0,11-32 0,-7 32 0,16-33 0,-11 25 0,10-18 0,-12 24 0,24-29 0,-17 14 0,17-17 0,-3 9 0,-20 23 0,17-15 0,-22 19 0,0 0 0,7-3 0,-6 2 0,3 1 0,-1 1 0,-7 4 0,7 0 0,-7 4 0,3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19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10 24575,'9'-5'0,"0"0"0,0 5 0,4 0 0,1 8 0,0 3 0,-1 7 0,-8-4 0,9 11 0,-11-13 0,12 13 0,-14-15 0,3 7 0,-4-7 0,0 3 0,4 0 0,-3-3 0,3 3 0,-4-4 0,0 12 0,0-9 0,0 9 0,0-12 0,0 12 0,0-9 0,0 9 0,0-8 0,0-3 0,0 3 0,0-4 0,-4 0 0,-1-4 0,-4-1 0,-5 4 0,4-6 0,-7 2 0,7-9 0,-7 0 0,2-3 0,1 7 0,-3-11 0,7 10 0,-7-10 0,3 6 0,-1 1 0,2-3 0,4 3 0,0-8 0,-4-1 0,7 0 0,-3 0 0,9 5 0,0 0 0,0-4 0,0 3 0,0-3 0,0 3 0,0-3 0,0 3 0,4-3 0,1 4 0,5 0 0,3-1 0,-3 1 0,3 0 0,0 4 0,-3 1 0,3 0 0,-8 3 0,-1-3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20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24575,'9'-5'0,"4"1"0,1 4 0,0 0 0,-1 0 0,8 0 0,3 10 0,12-7 0,16 8 0,-21-11 0,49 9 0,-29 1 0,11 1 0,2-3 0,-44-8 0,20 0 0,-30 0 0,7 4 0,-3-3 0,0 3 0,3 0 0,-7 1 0,3 0 0,-4-1 0,0-4 0,0 0 0,-4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22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24575,'-10'9'0,"2"4"0,8 1 0,0 0 0,0 3 0,0-3 0,0 4 0,0-4 0,0 11 0,0-9 0,0 10 0,0-12 0,0 3 0,0-3 0,0 4 0,0-4 0,0-1 0,0-4 0,0 0 0,0 0 0,0 0 0,0 4 0,0-3 0,0 3 0,0-8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24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24575,'0'29'0,"11"8"0,-9-21 0,14 18 0,-9-6 0,0 1 0,2-3 0,3 0 0,-2-6 0,18 29 0,-20-25 0,23 40 0,-23-44 0,8 28 0,-4-32 0,-10 10 0,6 0 0,8 17 0,-12-15 0,17 20 0,-16-32 0,1 10 0,-2-8 0,0 0 0,-3 0 0,3-3 0,0-2 0,1-4 0,0 0 0,3 0 0,-7-8 0,3-3 0,-4-11 0,4-1 0,3-12 0,3-2 0,20-16 0,-14 14 0,24-27 0,-28 37 0,4-20 0,-7 18 0,-3 6 0,0-5 0,-2 7 0,0 4 0,1-3 0,0 4 0,-1 0 0,0-1 0,1-3 0,0-1 0,3 0 0,-7 1 0,11 0 0,-6 2 0,3-2 0,-1 4 0,-1-12 0,2 9 0,-3-5 0,-2 12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25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24575,'7'28'0,"2"-2"0,-8-8 0,11 23 0,1-9 0,-3 11 0,1-17 0,-11 0 0,4-6 0,-3 6 0,3-12 0,-4 26 0,0-24 0,4 24 0,-3-26 0,3 0 0,-4-1 0,4 0 0,-3-3 0,3 3 0,-4-4 0,0 0 0,0-4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27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24575,'13'-1'0,"9"3"0,-2 8 0,14 7 0,-18-6 0,5 4 0,-12-6 0,0 4 0,0-3 0,-4 3 0,5 8 0,-9-9 0,4 9 0,-5-8 0,0 2 0,0-1 0,0 3 0,4-3 0,-3 0 0,3 3 0,-4-7 0,0 3 0,4 0 0,-3-3 0,3 3 0,-4-4 0,0 0 0,0 4 0,0-3 0,0 3 0,0-4 0,0 4 0,-4-3 0,-1 3 0,-4-4 0,0 0 0,0 0 0,-5 4 0,4-3 0,-3 3 0,0 0 0,-1 1 0,0 0 0,0-1 0,5-4 0,0-4 0,0 3 0,0-11 0,0 2 0,3-8 0,2 4 0,4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29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24575,'9'-5'0,"0"1"0,0 4 0,4 0 0,-3 0 0,3 0 0,-4 0 0,4 0 0,1 0 0,0 0 0,3 0 0,-7 0 0,3 0 0,-4 0 0,4 0 0,-3 0 0,3 0 0,-4 0 0,4 0 0,-3 0 0,3 0 0,-4 0 0,4 0 0,-3 0 0,3 0 0,-4 0 0,5 0 0,-4 0 0,3 0 0,-8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4:37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162 198 24575,'-10'0'0,"1"0"0,0 0 0,-4 0 0,3 4 0,-4-3 0,5 3 0,-4-4 0,3 0 0,-3 0 0,4 4 0,-5-3 0,4 3 0,-3 0 0,8 1 0,5 4 0,5 0 0,4 4 0,0-3 0,0 3 0,0-8 0,0 3 0,0-7 0,4 3 0,-3-4 0,3 4 0,-4-3 0,4 3 0,-3-4 0,3 0 0,0 4 0,-3-3 0,3 3 0,-4-4 0,0 0 0,12-5 0,-13-1 0,12-8 0,-19 4 0,3-8 0,-4 8 0,0-3 0,4 0 0,-3-1 0,3-1 0,-4 2 0,0-8 0,4 9 0,-3-9 0,4 8 0,-5 2 0,0-2 0,0 4 0,8-4 0,-6 3 0,6-4 0,-8 5 0,0-4 0,0 3 0,0-3 0,0 12 0,0 22 0,0-7 0,0 15 0,0-20 0,0 0 0,0 0 0,0 0 0,0 0 0,0 4 0,0-3 0,0 3 0,0-4 0,0 4 0,0-3 0,0 3 0,0-4 0,0 4 0,0-3 0,0 3 0,0-4 0,5 12 0,0-5 0,6 10 0,-2-8 0,0-4 0,0-1 0,0-4 0,0 0 0,-4-4 0,-1-1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30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24575,'5'7'0,"-1"-5"0,-4 43 0,0-18 0,0 13 0,0-7 0,0-9 0,0 12 0,0-12 0,0 1 0,0-3 0,0-6 0,0 5 0,0-8 0,0-3 0,0 3 0,0-4 0,0 4 0,0-3 0,0 3 0,0-4 0,0 4 0,0 1 0,0 0 0,0 3 0,0-7 0,0 3 0,0-4 0,0 4 0,0-2 0,0 2 0,0-4 0,4-9 0,-3 3 0,3-7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31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24575,'13'3'0,"-7"2"0,6 13 0,-3 24 0,-3-23 0,7 30 0,-1-25 0,1 12 0,4-12 0,-6 9 0,-5-21 0,10 21 0,-10-21 0,6 9 0,-4-12 0,-7 0 0,3 4 0,0 1 0,-3 0 0,7-1 0,-3-4 0,0 0 0,3 0 0,-3 0 0,4 4 0,-4-3 0,3 3 0,-3-4 0,8-8 0,-7-2 0,6-8 0,0-12 0,-5 5 0,7-11 0,-9 9 0,0 0 0,27-29 0,-25 25 0,36-47 0,-39 41 0,16-11 0,-19 18 0,11 8 0,-6 2 0,3-2 0,0-8 0,-4 5 0,6-10 0,-2 11 0,-4 2 0,3 4 0,-7 0 0,7 0 0,-3 0 0,0-1 0,3 1 0,-7 4 0,3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33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 24575,'-5'18'0,"0"-4"0,0-1 0,1-4 0,0 0 0,-1 4 0,0-3 0,1 3 0,4-4 0,0 4 0,0-3 0,-4 3 0,3-4 0,-3 4 0,-4 1 0,6 0 0,-7 3 0,9-7 0,-4 3 0,3-4 0,-7 0 0,7 0 0,-3 0 0,0 0 0,3-4 0,-3-1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35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24575,'5'9'0,"-1"0"0,-4 0 0,4 1 0,3 11 0,2-9 0,2 9 0,-2-12 0,-4 0 0,3 0 0,-7 0 0,11 4 0,-6 1 0,7 4 0,-4-4 0,4 3 0,-3-7 0,3 3 0,-8 0 0,3-3 0,-3 3 0,4-4 0,0 0 0,0 0 0,0 4 0,-4-3 0,-1 7 0,0-7 0,1 3 0,4-4 0,0 0 0,-4 0 0,-1 0 0,0 0 0,1 0 0,0-4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36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1 24575,'0'14'0,"0"3"0,0-7 0,0 3 0,0-4 0,-8 4 0,6-3 0,-6 3 0,4-4 0,3 4 0,-8-3 0,4 7 0,0-3 0,1 0 0,0-1 0,-1-4 0,-4 0 0,4 0 0,-3 0 0,7-4 0,-4-1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37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0 24575,'0'19'0,"0"2"0,0-7 0,-4 1 0,3-2 0,-3 8 0,0-9 0,3 9 0,-3 0 0,0-5 0,-1 10 0,0-12 0,1-1 0,4-4 0,0 0 0,-8 4 0,6-3 0,-11 3 0,12-4 0,-3 4 0,0-3 0,3 3 0,-3-4 0,0 0 0,3 0 0,-3 0 0,4 0 0,0 0 0,0 4 0,-8 1 0,2 0 0,-3 3 0,1-7 0,7-1 0,-4-5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39.6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23 24575,'-9'-5'0,"-13"1"0,10 4 0,-9 0 0,8 0 0,-1 0 0,0 0 0,-4 0 0,8 4 0,-3 1 0,4 4 0,0 0 0,-4 4 0,6-3 0,-1 3 0,8-4 0,0 0 0,4 4 0,1 1 0,4 0 0,4 3 0,-3-7 0,3 3 0,-4-4 0,4 0 0,2-4 0,-1 3 0,-1-3 0,-4 0 0,0-1 0,0-8 0,-4-1 0,-1-8 0,-4 3 0,0-3 0,0 3 0,0-3 0,0 3 0,0-7 0,0 3 0,0-1 0,0 2 0,0 4 0,0-4 0,0 3 0,0-3 0,0 3 0,0-3 0,0 3 0,8 5 0,-2 6 0,3 12 0,-1 1 0,-2 12 0,5 2 0,-5 8 0,15 15 0,-9-19 0,6 5 0,-5-12 0,-11-9 0,11 34 0,-7-31 0,2 30 0,-4-33 0,-4 10 0,0-8 0,0-4 0,0 3 0,-4-3 0,3 0 0,-7 3 0,3-7 0,-8 7 0,3-3 0,-4 0 0,5-1 0,0 0 0,-4 1 0,3 0 0,-15 0 0,12-4 0,-8-4 0,8-2 0,3-4 0,-3-4 0,-1-5 0,0-5 0,0 0 0,-3-4 0,-5-19 0,10 21 0,-3-15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40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24575,'8'14'0,"2"-5"0,31-5 0,-21-4 0,43 0 0,-47 0 0,32 0 0,-36 0 0,13 0 0,-11 0 0,-4 0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41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24575,'9'5'0,"0"3"0,27-7 0,-8 3 0,15-4 0,-9 0 0,-6 0 0,23 0 0,-11 0 0,3 0 0,-9 0 0,-18 0 0,1 0 0,-13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42.7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394 0 24575,'-33'0'0,"3"0"0,11 4 0,5 1 0,-11 6 0,9 2 0,-18 0 0,13 4 0,-20 14 0,23-13 0,-12 22 0,-13-4 0,25-9 0,-20 10 0,29-23 0,8 0 0,-3 3 0,4-7 0,0 7 0,0-7 0,0 3 0,0-4 0,0 4 0,4 1 0,1 0 0,4-1 0,4 0 0,9 4 0,-1-3 0,20 22 0,19-8 0,21 28-432,-29-34 1,1 0 431,-8 2 0,-1-1 0,41 8 0,-15-6 0,-15-15 0,-12-3 0,-9-7 0,-14 0 0,6 0 863,-12 0-863,3 0 0,20-7 0,-10-12 0,7 0 0,-24-16 0,-10-8 0,0-12 0,0 8 0,0-3 0,0 7 0,0 11 0,-5-17 0,4 29 0,-16-15 0,15 19 0,-20-17 0,20 21 0,-13-13 0,14 14 0,-7-2 0,-2 0 0,0 3 0,-15-5 0,13 10 0,-9 0 0,-1-1 0,10 5 0,-9-5 0,0 6 0,9 0 0,-37 0 0,6-15 0,-4 7 0,-17-9 0,17 13 0,-8-1 0,3 3 0,24-3 0,2 5 0,8-4 0,3 3 0,-2-3 0,7 4 0,-3 0 0,0-8 0,3 6 0,-4-6 0,5 8 0,0 0 0,-4 0 0,3 0 0,-3 0 0,7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4:38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24575,'10'4'0,"-1"-3"0,4 3 0,-3 0 0,3 1 0,-4 0 0,12 5 0,-9-5 0,13 9 0,-19 0 0,10 4 0,-14-4 0,6 3 0,-8-7 0,0 3 0,0-3 0,0 3 0,0-3 0,0 3 0,0-4 0,0 4 0,-4 1 0,-1 0 0,0-5 0,0-5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44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24575,'24'0'0,"-3"0"0,-8 0 0,-3 0 0,7 0 0,-3 0 0,0 0 0,-1 0 0,9 0 0,-6 0 0,6 0 0,-5 0 0,-7 0 0,3 4 0,-4-3 0,4 3 0,-3 0 0,7-3 0,20 11 0,10 5 0,38 4 0,4 6-329,-37-15 0,0-3 329,37 3 0,-27-3 0,-24-9 0,-13 5 0,-17-4 0,8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46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24575,'13'-5'0,"1"5"0,0 5 0,-5 16 0,23 24 0,-25-3 0,31 15 0,-30-21 0,20 15 0,-1 19 0,1 4 0,1-12 0,-14-13 0,-2-29 0,-6 14 0,-3-18 0,1 18 0,0-18 0,6 6 0,-2-5 0,-4-7 0,3 3 0,-7-4 0,8 12 0,-8-9 0,13 13 0,-12-15 0,6 7 0,-4-7 0,-3 7 0,7-7 0,-7 3 0,3 8 0,0-9 0,-3 9 0,7-8 0,-3-11 0,0-3 0,-1-9 0,11-30 0,-3-4 0,16-11 0,-2-11 0,-2-4 0,17 3 0,-28 9 0,0 3 0,21 8 0,-14-25 0,-2 54 0,3-8 0,-11 10 0,5-6 0,-10 13 0,4 0 0,-4 0 0,3-4 0,-3 3 0,8-4 0,-3 5 0,7-4 0,-7 3 0,3-7 0,-8 7 0,-1-4 0,-4 5 0,0 4 0,0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47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24575,'18'0'0,"-4"0"0,11 5 0,-13 0 0,9 6 0,-12 2 0,-4-3 0,-1 7 0,4-3 0,-6 0 0,6-1 0,-8-4 0,0 4 0,0-3 0,4 7 0,-3 5 0,3-6 0,-4 5 0,0-8 0,0-3 0,0 3 0,-4 0 0,3-3 0,-7 3 0,3-4 0,-4 0 0,-1 0 0,1-4 0,0 3 0,0-3 0,0 4 0,-1-4 0,1-1 0,0-4 0,-4-4 0,3 3 0,-3-7 0,3 7 0,1-7 0,-4 7 0,3-7 0,1 3 0,5-4 0,4-1 0,0 1 0,0-4 0,0 3 0,0-3 0,0 3 0,0-3 0,0-1 0,0 0 0,0-3 0,0 7 0,4-8 0,1 8 0,0-3 0,3 4 0,-3 0 0,4 0 0,4-1 0,1 5 0,0 1 0,-1 0 0,-4-1 0,-4 0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48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24575,'9'-5'0,"0"1"0,0 4 0,12 0 0,-5 0 0,34 8 0,-3-7 0,38 16 0,-34-14 0,28 6 0,-32-9 0,0 0 0,2 0 0,-33 0 0,5 0 0,-12 0 0,4 0 0,-3 0 0,7 4 0,-3-3 0,0 3 0,-1-8 0,-8 3 0,-1-3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49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24575,'0'14'0,"0"-1"0,0-4 0,0 12 0,0-9 0,8 36 0,-6-28 0,5 29 0,-7-29 0,11 14 0,-8-14 0,13 14 0,-15-18 0,12 32 0,-11-32 0,6 20 0,-8-23 0,0-3 0,0 3 0,0-4 0,0 4 0,0-2 0,0 2 0,0-4 0,0 4 0,0-3 0,0 3 0,0-4 0,0 4 0,0-3 0,-4 3 0,3-8 0,-3-1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52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24575,'26'6'0,"-6"-5"0,6 4 0,-12-5 0,3 0 0,-3 0 0,12 0 0,-6 0 0,6 0 0,0 0 0,-10 0 0,5 0 0,-12 0 0,4 0 0,-3 0 0,3 0 0,-4 0 0,4 0 0,-3 0 0,7 0 0,-3 0 0,0 0 0,-1 0 0,-4 0 0,4 0 0,2 0 0,-1 0 0,3 0 0,-7 0 0,3 0 0,-4 0 0,4 0 0,-7 0 0,2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52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24575,'5'9'0,"-1"0"0,-4 0 0,0 27 0,0-8 0,0 15 0,0 6 0,0-2 0,0 0 0,16 18 0,-12-34 0,11 36 0,-15-27 0,0 3 0,8 6 0,-6-17 0,6 7 0,-8-14 0,0-11 0,0 0 0,0-1 0,0-8 0,0-1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54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24575,'31'0'0,"-7"0"0,10 5 0,-14 4 0,6-1 0,-12 4 0,-1-11 0,-4 7 0,4-7 0,-3 3 0,3 0 0,-4 1 0,0 4 0,4 4 0,-3-3 0,7 7 0,5 0 0,-6-3 0,1 6 0,-9-6 0,-3 0 0,4-1 0,0 0 0,0-3 0,-4 7 0,3-3 0,-7 0 0,11 3 0,-10-7 0,6 3 0,-8-4 0,0 4 0,0-3 0,0 3 0,0-4 0,0 5 0,0-4 0,0 3 0,0-4 0,-4 4 0,-1 1 0,-4 0 0,4 3 0,-3-7 0,-1 3 0,-1-4 0,-16 1 0,14-5 0,-9 1 0,8-6 0,3 0 0,-4 0 0,5 0 0,-4 0 0,3 0 0,-3 0 0,4 0 0,-5 0 0,4 0 0,-3 0 0,4 0 0,-4 0 0,3 0 0,-4 0 0,9 0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55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24575,'4'14'0,"5"-1"0,13-8 0,6-1 0,24 4 0,-21-2 0,19 3 0,8-5 0,-8-4 0,5 0-687,6 0 1,4 0 686,12 0 0,0 0 0,-14 0 0,-3 0 0,1 0 0,-3 0-356,31 0 356,-38 0 0,-1 0 0,24 0 0,-4 0 0,-19 0 0,15 9 0,-22-7 1347,37 15-1347,-26-15 0,15 6 0,16 1 0,-13 9 382,-10-5-382,-14 3 0,-29-16 0,2 0 0,3 0 0,-9 0 0,18 0 0,-14 0 0,14 0 0,-14 0 0,6 0 0,-12 0 0,3 0 0,-3 0 0,0 0 0,-1 0 0,-4 0 0,4 0 0,-3 0 0,4 0 0,-9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1:58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24575,'0'14'0,"0"-1"0,0 8 0,4-9 0,-3 36 0,3-32 0,-4 20 0,0-15 0,0-9 0,0 21 0,0-21 0,0 13 0,0-10 0,0 3 0,0 8 0,0-10 0,0 5 0,0-12 0,0 4 0,0 1 0,0 0 0,0 3 0,0-7 0,0 3 0,0-4 0,0 4 0,0-3 0,0 3 0,0-4 0,0 4 0,0-3 0,0 3 0,0-4 0,-4 0 0,-1-8 0,0 2 0,1-7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4:40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18 134 24575,'-9'-5'0,"4"0"0,1-4 0,4 0 0,0-4 0,8-1 0,-2-1 0,7-2 0,-4 3 0,0 0 0,0 5 0,0 1 0,0 7 0,0 1 0,-4 5 0,3 4 0,-3 0 0,0 0 0,-1 4 0,-4-3 0,0 3 0,0-4 0,0 4 0,-4-3 0,3 3 0,-3-4 0,4 4 0,0-3 0,-4 3 0,3-4 0,-3 4 0,0-3 0,3-1 0,-3-5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00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24575,'17'20'0,"3"0"0,17-19 0,-17 7 0,20-7 0,-30 7 0,3-7 0,-4 3 0,20 20 0,-16-18 0,16 21 0,-16-26 0,1 7 0,4 1 0,-4 1 0,3 3 0,-7-4 0,3 0 0,0 4 0,-3-3 0,3 7 0,-8-7 0,-1 3 0,0-4 0,-3 4 0,3-3 0,0 3 0,1-4 0,0 4 0,-1-3 0,-4 3 0,0-4 0,0 4 0,0 2 0,0-1 0,0 11 0,0-13 0,0 9 0,0-8 0,0-3 0,0 3 0,0-4 0,0 4 0,0-3 0,-4 3 0,3-4 0,-7 0 0,7 0 0,-7 0 0,-1 4 0,-1-3 0,-4 3 0,5-4 0,0-4 0,0 3 0,0-7 0,0 3 0,-1 0 0,-3-3 0,3 3 0,-3 0 0,-8-3 0,8 3 0,-20-4 0,21 0 0,-9 0 0,12 0 0,-5 0 0,0 0 0,0 0 0,-3 0 0,7 0 0,-3 0 0,-1 8 0,8-10 0,-2 5 0,16-39 0,-6 24 0,6-19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02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0 24575,'-4'18'0,"-1"0"0,-4-4 0,4-1 0,-4 0 0,4-3 0,0 3 0,-3-3 0,3-1 0,-4 0 0,0 0 0,-1 0 0,1 4 0,0-3 0,0 3 0,0-4 0,0 0 0,3-4 0,2-1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04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24575,'9'-5'0,"0"5"0,0 5 0,-4 16 0,-1 3 0,4 27 0,-6-23 0,6 35 0,-8-20 0,4 4 0,15 33 0,-10-53 0,9 30 0,-18-16 0,4-17 0,-3 17 0,7-23 0,-7 8 0,20-3 0,-17-1 0,12-2 0,-16-10 0,0 3 0,4 0 0,-3-3 0,3 3 0,0 0 0,-3 9 0,3-6 0,0 5 0,-3-8 0,7 1 0,-3 0 0,4 0 0,-4-5 0,3 4 0,-3-12 0,0 2 0,-1-12 0,3-27 0,1 8 0,5-15 0,1-7 0,0 3 0,6-8 0,-10 4 0,5 23 0,-6-22 0,-3 18 0,6-11 0,-11 21 0,13-3 0,-3 8 0,6-9 0,-4 8 0,-4 4 0,0 1 0,0 3 0,0-3 0,-4 3 0,3-3 0,-3 4 0,0 0 0,3-1 0,-7 1 0,3-4 0,0-1 0,-3 4 0,3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06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6 24575,'-9'-5'0,"0"5"0,4 5 0,-3 8 0,-4 9 0,5-2 0,-4 6 0,11-12 0,0 3 0,0-7 0,0 7 0,0-3 0,0 0 0,0-1 0,0-4 0,0 4 0,4 1 0,1 0 0,8-5 0,-3-5 0,3-4 0,-4 0 0,4 0 0,-3-4 0,3-1 0,-8-4 0,-1 0 0,-4-4 0,0-2 0,0-11 0,0 10 0,0-5 0,0 12 0,0-13 0,0 10 0,4-9 0,1 24 0,1-1 0,5 38 0,-1-20 0,0 44 0,-2-17 0,0 23 0,3 15-408,8-33 1,3 0 407,2 41 0,-3-27 0,1-1 0,4 12 0,-7 9 0,8-5 0,-20-45 0,2 20 0,-9-42 0,0 11 0,0-13 815,0 9-815,-4-12 0,-1 0 0,-4 0 0,0 0 0,-4-4 0,-1-1 0,-1 0 0,-2-3 0,7 3 0,-3 0 0,4-3 0,-5 3 0,4-4 0,-3 0 0,4 0 0,-4 0 0,3-4 0,-5-13 0,10-37 0,-1 26 0,6-18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07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24575,'14'0'0,"-1"0"0,-4 0 0,12 0 0,-9 0 0,9 0 0,0 0 0,-5-5 0,18 4 0,-18-3 0,9 0 0,-11-1 0,0 0 0,-1 1 0,0 4 0,-3 0 0,3 0 0,-4 0 0,4 0 0,-3 0 0,-1 0 0,-5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07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24575,'-5'13'0,"1"-3"0,-7 15 0,8-9 0,-7 6 0,4 3 0,5-13 0,-4 21 0,5-21 0,0 9 0,0-12 0,0 12 0,0-9 0,0 21 0,-5-21 0,4 9 0,-3-12 0,4 4 0,0-3 0,0 3 0,-4 0 0,3-3 0,-3 3 0,4-4 0,0 0 0,0 4 0,0-3 0,0 4 0,0-5 0,0 4 0,0-3 0,0-5 0,0-2 0,0-8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09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24575,'14'9'0,"-5"12"0,2 18 0,-9-7 0,11 17 0,-11-21 0,19 23 0,-10 4 0,12 0 0,-6 11 0,-2-11 0,5 0 0,-9-12 0,9 22 0,-18-42 0,11 33 0,-1-34 0,-1-2 0,4 6 0,-10-12 0,3-1 0,-7-4 0,3 4 0,0-3 0,1 3 0,0-4 0,4 4 0,-8-3 0,7 3 0,-7-4 0,7 0 0,-3-4 0,4-5 0,0-5 0,-4-16 0,-1-19 0,1 0 0,4-26 0,14 11 0,-4-15 0,4 15 0,-8 3 0,19-5 0,-11 16 0,15-9 0,-21 24 0,8-15 0,-13 21 0,8-16 0,-11 26 0,0-3 0,0 3 0,0-7 0,0 7 0,0-3 0,-4 3 0,-1 1 0,-4-4 0,0 3 0,0-3 0,0-8 0,0 8 0,0-4 0,0 13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10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19 24575,'-9'-10'0,"0"5"0,-5 1 0,4 4 0,-7 4 0,7 1 0,-3 8 0,4-3 0,3 3 0,-6 0 0,10 1 0,-6 0 0,8-1 0,0-4 0,0 4 0,0-3 0,4 7 0,1-6 0,8 6 0,-3-7 0,3 3 0,-4-8 0,0-1 0,0-4 0,4 0 0,-3-4 0,-1-2 0,-1-3 0,-7 0 0,3-4 0,-4 3 0,0-3 0,4 3 0,-3-3 0,4 3 0,-5-3 0,0 4 0,0-12 0,0 8 0,0-8 0,4 12 0,1 4 0,4 1 0,4 4 0,-3 0 0,7 4 0,-7 5 0,-1 1 0,-1 7 0,-2 5 0,-1 6 0,9 0 0,-2 6 0,-1-14 0,0 14 0,-7-14 0,-3 14 0,3-18 0,-4 5 0,0-12 0,0 0 0,0 1 0,0-1 0,0 0 0,0 0 0,-4 4 0,-1-3 0,-4 3 0,-1-4 0,-3 0 0,3-4 0,-3-1 0,0 4 0,2-2 0,-2 3 0,4-5 0,0-4 0,0 0 0,0 0 0,-1 0 0,1 0 0,-4-4 0,3-1 0,-3-5 0,-3-11 0,9 13 0,-4-8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11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24575,'18'0'0,"-4"0"0,3 0 0,-3 0 0,0 0 0,-1 0 0,-4 0 0,4 0 0,-3 0 0,7 0 0,-3 0 0,4 0 0,-4 0 0,3 0 0,-3 0 0,0 0 0,3 0 0,-7 0 0,3 0 0,-4 0 0,4 0 0,1 8 0,0-6 0,12 11 0,-14-11 0,9 3 0,-12-1 0,0-3 0,0 3 0,0-4 0,-4 0 0,-1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12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24575,'9'-5'0,"0"1"0,4 4 0,-3 0 0,3 0 0,-4 0 0,4 0 0,-3 0 0,8 0 0,4 0 0,-2 0 0,6 0 0,-12 0 0,-1 0 0,-4 0 0,4 0 0,-3 0 0,3 0 0,-4 0 0,4 0 0,-3 0 0,3 0 0,-4 0 0,4 0 0,-3 0 0,3 0 0,-8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4:45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37 24575,'-11'-20'0,"0"4"0,2 16 0,0 0 0,-4 0 0,2 0 0,-2 0 0,4 0 0,-12 5 0,13 1 0,-12 8 0,19-4 0,-3 3 0,4-4 0,0 4 0,0-3 0,0 3 0,0-4 0,0 4 0,0-3 0,0 3 0,0-4 0,0 4 0,4-3 0,1 3 0,4-8 0,4-1 0,-3-4 0,7 0 0,-3 0 0,0 0 0,3 4 0,-3-3 0,0 7 0,-1-7 0,0 11 0,-7-6 0,2 7 0,-8 0 0,0-2 0,0 2 0,0-4 0,0 4 0,0-3 0,0 3 0,-4 0 0,-1-7 0,-4 6 0,-1-7 0,1 4 0,-4-4 0,3-1 0,-3-4 0,4 0 0,-5 0 0,4 0 0,-3-4 0,4 3 0,-4-3 0,2 4 0,-2 0 0,4 0 0,-4 0 0,7 0 0,-2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2:14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289 30 24575,'-29'0'0,"-23"0"0,32 0 0,-30 5 0,34 0 0,-5 6 0,0 4 0,9-4 0,-14 9 0,12-10 0,4 3 0,-2-4 0,11 0 0,-3 4 0,4 1 0,0 0 0,0 3 0,0-3 0,0 0 0,0 3 0,4-7 0,-3 3 0,7-4 0,-2 12 0,4-9 0,0 13 0,-1-19 0,4 10 0,1-10 0,0 3 0,3-5 0,5 2 0,-2-5 0,29 12 0,-17-11 0,19 16 0,-23-15 0,-6 8 0,-8-11 0,-5 0 0,12 0 0,-9-4 0,13-1 0,-11 0 0,12-10 0,2 1 0,-4-3 0,-3 1 0,-8 7 0,-3-4 0,3 2 0,-4-2 0,7-8 0,-4-3 0,4 0 0,-10 2 0,2 13 0,-7-4 0,3 3 0,-4-3 0,0 4 0,0-5 0,0 4 0,0-3 0,0 4 0,0-4 0,0 2 0,-8-6 0,2 7 0,-7 1 0,0-3 0,2 6 0,-6-7 0,-5 2 0,6 6 0,-5-1 0,12 6 0,-5 0 0,4 0 0,-3 0 0,4 0 0,-4 0 0,2 0 0,-2 0 0,4 0 0,-4 0 0,3 0 0,-3 0 0,3 0 0,1 4 0,0-3 0,0 3 0,0 0 0,0 1 0,-1 4 0,5-4 0,1-1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48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49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 24575,'-19'0'0,"2"0"0,11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49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51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24575,'13'-1'0,"-7"2"0,30 41 0,-30-21 0,38 49 0,1-3-509,-19-22 1,1 1 508,1 0 0,0 2 0,-3 2 0,-2 0 0,17 39 0,-9-15 0,-7-24 0,-1-3 249,-2-4-249,0 11 0,-2-5 0,-17-34 0,11 34 0,-4-33 768,6 10-768,1 0 0,-3-10 0,-2 5 0,-6-12 0,4 12 0,-2 3 0,3 4 0,4 21 0,-4-29 0,3 16 0,-4-31 0,4-1 0,-3-4 0,7-8 0,13-17 0,-17-21 0,26-16 0,-7-14 0,-4 19 0,17-15 0,-21 17 0,11-15 0,-10 15 0,-8 3 0,12 9 0,-18 5 0,14-6 0,-16 16 0,-8 6 0,3 4 0,0 8 0,1-3 0,0 4 0,-1-4 0,-4 3 0,4-4 0,-3 5 0,8-12 0,-7 9 0,3-21 0,-1 16 0,5-9 0,-3 12 0,2-3 0,-4 7 0,-3 1 0,3 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52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10 24575,'-9'-6'0,"-4"2"0,3 4 0,-3 0 0,3 0 0,-3 4 0,3 1 0,-3 4 0,8 0 0,1 0 0,4 4 0,0 9 0,0-5 0,0 16 0,0-21 0,0 9 0,0 0 0,0-9 0,4 9 0,1-12 0,4 4 0,-4-3 0,3 3 0,-7-4 0,11 4 0,-6-3 0,7 3 0,0-4 0,-3-4 0,3-1 0,-4-4 0,4 0 0,1 0 0,27 0 0,-17 0 0,17 0 0,-27 0 0,3 0 0,5 0 0,-6-4 0,5-1 0,-16-4 0,-1 0 0,-4-5 0,4 4 0,-3-3 0,3 4 0,-4-4 0,0 2 0,0-2 0,-4 4 0,-5-4 0,-1 3 0,-3-3 0,0-1 0,-1 0 0,-1 0 0,-2 1 0,7 4 0,-7-4 0,3 6 0,-1-1 0,-10 3 0,13 4 0,-5-5 0,13 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54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24575,'60'0'0,"-5"0"0,11 0 0,8 19 0,15-15-725,-38 10 1,-1 0 724,39-12 0,-15 13 0,22-14 172,-52 10-172,53 9 0,-39-10 311,4 8-311,-24-14 0,-13-3 0,-9 3 730,18 1-730,-14-3 236,6 3-236,0 0 0,-6-3 0,14 14 0,-14-13 0,14 18 0,-14-14 0,6 4 0,0-7 0,-6-4 0,45 19 0,-42-15 0,33 19 0,-34-17 0,21 7 0,27 13 0,-11-13 0,7 5 0,-30-18 0,-8 4 0,6-3 0,-14 3 0,6-4 0,-16 0 0,-2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56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24575,'14'4'0,"-1"1"0,-4 4 0,-4 4 0,26 30 0,-20-17 0,42 36 0,-38-32 0,25 29 0,-15-5 0,0 1 0,7 12 0,-15-12 0,9-8 0,-17-6 0,3-23 0,-5 8 0,-2-10 0,24 24 0,-23-26 0,17 15 0,-19-16 0,-3-3 0,7 7 0,-3-3 0,4 0 0,-4-1 0,3-4 0,-7 0 0,8 12 0,-7-5 0,7 10 0,-4-8 0,4-4 0,0-1 0,-4-4 0,-1 0 0,0 0 0,-3 0 0,7 4 0,-7-3 0,7 3 0,-3-8 0,4-1 0,4-12 0,4-10 0,-2-2 0,0-2 0,-4-4 0,-1 2 0,5-4 0,-3 6 0,4-19 0,-6 26 0,7-26 0,-11 31 0,2-3 0,-4 4 0,1 0 0,0-5 0,3 4 0,-3-3 0,8 0 0,-3 3 0,3-8 0,-4 8 0,0-3 0,0 4 0,0 0 0,-4 0 0,3-5 0,-3 4 0,4-3 0,0 4 0,-4 0 0,3 0 0,-7-1 0,3-3 0,0 3 0,1-3 0,4 4 0,0 0 0,-4-1 0,4 1 0,0-4 0,1-1 0,3 0 0,-4 0 0,-4 5 0,-1 0 0,0 0 0,1 0 0,0-4 0,3 2 0,-7 2 0,3 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59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9 24575,'-9'-5'0,"0"1"0,-5 4 0,4 4 0,-7-3 0,3 11 0,-4-6 0,8 7 0,2 0 0,3-3 0,4 3 0,-3-4 0,0 4 0,3-3 0,-3 3 0,4-4 0,0 4 0,0 1 0,0 0 0,0 3 0,0-7 0,0 4 0,0-5 0,0 4 0,4-3 0,1 3 0,4-8 0,0-1 0,0-4 0,4 0 0,-3 0 0,3-4 0,-8-2 0,-1-3 0,-4-4 0,0 3 0,0-3 0,0 4 0,0-5 0,4 0 0,-3 0 0,3-3 0,0 7 0,-3-3 0,3 3 0,-4-3 0,0 3 0,0-3 0,4 4 0,1 4 0,4 4 0,0 6 0,-4 5 0,3-1 0,-7 4 0,12 1 0,-7 4 0,7-4 0,-8-1 0,3 0 0,1 1 0,1 4 0,3-4 0,-8 3 0,3-7 0,-7 3 0,3 8 0,0-5 0,1 6 0,4-5 0,-4-7 0,-1 7 0,1 5 0,-4-6 0,5 5 0,-2-8 0,-3-3 0,3 3 0,0 0 0,1-3 0,0 3 0,-1-4 0,-4 0 0,0 5 0,0-4 0,4 3 0,-3-4 0,3 4 0,-4-3 0,-4 3 0,-1-4 0,-4 0 0,-1 0 0,1 0 0,0-4 0,0-1 0,0-4 0,-4 0 0,2 0 0,-2 0 0,0-4 0,3 3 0,-3-7 0,3 2 0,1-3 0,4 4 0,1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00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24575,'23'4'0,"-5"-3"0,7 8 0,-13-8 0,9 5 0,0-1 0,-9-4 0,13 5 0,-11-2 0,0-3 0,11 13 0,-13-11 0,9 8 0,-8-7 0,-3-3 0,4 3 0,7 1 0,-9-4 0,9 5 0,-12-6 0,-4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5:07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0 24575,'-13'9'0,"2"0"0,-2 4 0,0-7 0,3 6 0,-3-7 0,0 4 0,6 0 0,-5 5 0,7-8 0,-4 6 0,0-7 0,0 4 0,4-4 0,0-1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01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24575,'23'0'0,"-5"0"0,-1 0 0,-7 0 0,3 0 0,-4 0 0,4 0 0,1 0 0,0 0 0,0 0 0,-5 0 0,4 0 0,-3 0 0,7 0 0,-3 0 0,0 0 0,3 0 0,-7 4 0,3-3 0,-4 3 0,4-4 0,-3 0 0,3 0 0,-4 0 0,4 0 0,-3 0 0,3 0 0,-4 0 0,12 0 0,-9 0 0,9 0 0,-8 0 0,1 4 0,0-3 0,3 3 0,-7-4 0,3 0 0,-4 0 0,4 0 0,-3 0 0,3 0 0,-4 0 0,4 0 0,-3 0 0,3 0 0,-3 4 0,3-3 0,-3 3 0,3-4 0,-8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11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24575,'-19'4'0,"2"-3"0,4 7 0,2-3 0,6 0 0,10-1 0,5-4 0,3 0 0,-4 0 0,4 0 0,-3 0 0,7 4 0,-3-3 0,5 3 0,-5-4 0,3 0 0,-7 0 0,15 6 0,-9-5 0,6 4 0,-9-5 0,0 0 0,-3 0 0,3 0 0,8 0 0,-9 0 0,9 0 0,-12 0 0,0 4 0,0-3 0,0 3 0,0-4 0,0 0 0,4 0 0,-3 0 0,3 0 0,-4 0 0,-4 0 0,-1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14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24575,'9'-10'0,"12"1"0,-5 13 0,33 5 0,-17-3 0,19 7 0,16-11 0,-8 11 0,11-11 0,-22 11 0,0 2 0,30-1 0,-26-2 0,0-1 0,33-2 0,-15-9 0,0 0 0,0 8 0,0-6 0,-20 7 0,1 0-852,42-7 852,-27 13 0,2 1 0,-6-8 0,-1-1 0,1 5 0,-1-1 0,-1 0 0,-1-2 0,-6-8 0,-2 0 0,2 3 0,-1 1 0,1 0 0,-2 0 0,23-3 0,7 23 0,-49-21 0,17 11 0,-21-10 0,23-3 0,20 12 0,18-11 108,-37 6 0,0 0-108,37-7 0,-4 8 0,-30-10 0,11 0 0,-26 0 0,11 0 0,-23 0 0,-2 0 636,16 0-636,13 0 0,17 0 0,-21 0 0,-3 0 0,-32 8 0,6-6 0,-5 6 0,-3-4 0,-4-3 0,-2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16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24575,'-5'9'0,"1"12"0,4-9 0,0 21 0,10-9 0,-7 12 0,8-8 0,-11 6 0,0-14 0,0 6 0,0-8 0,0-4 0,0 3 0,0-7 0,0 7 0,0-3 0,0 0 0,0 3 0,0-3 0,0 0 0,0-1 0,0 9 0,0-10 0,0 9 0,0-12 0,0 4 0,0-3 0,-4 3 0,3-8 0,-3-1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17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24575,'13'-5'0,"-3"1"0,15 4 0,-9 0 0,18 0 0,-6 0 0,23 0 0,-11 0 0,11 0 0,0 0 0,-11 0 0,-1 0 0,-17 0 0,-13 0 0,4 0 0,-3 0 0,3 0 0,-4 0 0,27 8 0,-24-6 0,19 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18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0 24575,'-12'28'0,"2"6"0,10-6 0,0 8 0,0-7 0,0-3 0,0 0 0,0-6 0,0 6 0,0-8 0,0 0 0,0-4 0,0-1 0,0 0 0,-4-3 0,3-1 0,-3-5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20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1 24575,'29'0'0,"-4"4"0,-15 1 0,-1 4 0,4-4 0,1 3 0,4-7 0,0 7 0,23 8 0,-9-8 0,11 12 0,-9-14 0,-14 4 0,2-4 0,3 9 0,-13-9 0,9 10 0,-8-7 0,1 4 0,0-3 0,-1 7 0,-8-7 0,3 7 0,-3-7 0,4 3 0,0 0 0,-4-3 0,3 3 0,-7 0 0,7 1 0,-3 0 0,4-1 0,0-4 0,-4 0 0,-1 0 0,0 4 0,-3-3 0,3 4 0,-4-5 0,0 0 0,0 4 0,0-3 0,0 3 0,-4-4 0,-2 12 0,-4-9 0,0 9 0,-1 0 0,2-9 0,2 9 0,-1-12 0,3 0 0,-4 0 0,0 0 0,0 0 0,0-4 0,-1-1 0,1-4 0,0 0 0,-4 0 0,3 0 0,-3 0 0,3 0 0,-3 0 0,3 0 0,-3 0 0,4 0 0,-13 0 0,10 0 0,-9 0 0,0 0 0,9 0 0,-9 0 0,7 0 0,4 0 0,-3 0 0,4 0 0,-4-8 0,2 6 0,-2-6 0,4 8 0,-4 0 0,3 0 0,-3 0 0,3 0 0,-3 0 0,-1-4 0,0 3 0,-3-3 0,7 4 0,-4 0 0,5-4 0,-4 3 0,3-4 0,-3 1 0,8 3 0,0-3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22.9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24575,'0'46'0,"0"-10"0,0 15 0,0 0 0,0 4 0,0 15 0,0 15 0,0 4 0,0-15 0,0 23-706,0-23 706,0-23 0,0 2 0,0 36 0,0-38 0,0-1 0,0 23 0,0-22 0,0-1 0,0 24 0,0-25 0,0 2 0,0 38 0,0-36 0,0-2 0,0 23 0,0 8 0,0-28 0,0 17 0,0-17 0,0 28 0,0-38 706,0 37-706,0-41 0,0 26 0,0-11 0,0 30 0,0-26 0,0 23 0,0-28 0,0 1 0,0-3 0,0-1 0,0 4 0,0 15 0,0-15 0,0 11 0,0-11 0,0-8 0,0 32 0,0 3 0,0 11 0,0-7 0,0-4 0,0-8 0,0 15-350,0-39 0,0 0 350,0 39 0,0-37 0,0 0 0,0 1 0,0-1 0,0 0 0,0 0 0,0 37 0,0-38 0,0-2 0,0 25-64,0-23 0,0-2 64,0 10 0,0 23 0,0-43 0,0 5 0,0 5 696,0-17-696,0 19 132,0-23-132,0-2 0,0 0 0,0-6 0,0 14 0,0-14 0,0 2 0,0 3 0,0-13 0,0 9 0,0-8 0,0-7 0,0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5:25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24575,'29'0'0,"0"0"0,-15 0 0,4 0 0,-4 0 0,11 0 0,-13 0 0,9 0 0,-8 0 0,1 4 0,0 1 0,11 6 0,14 2 0,1 5 0,26 0 0,-26 5 0,11-12 0,7 36 0,-17-32 0,16 34 0,-6-33 0,4 12 0,0-6 0,-4 7 0,0-8 0,19 20 0,-19-23 0,29 19 0,-33-16 0,38 10 0,-11-4 0,3 17 0,-9-22-683,10 31 683,11-20 0,0 7 0,-40-20 0,2-1 0,2-2 0,-2-1 0,27 13 0,-30-10 0,0-1 0,38 2 0,-12 7 0,6 3 0,2-9 0,1 0-790,5 5 1,-3 1 789,-16-4 0,-3-3 0,2-8 0,-1 1 0,-4 7 0,1 2 0,14-4 0,-3 0-530,18 13 530,-37-15 0,0-1 0,33 3 0,-36 1 0,2 1 0,6-2 0,-3 0 0,16 20 0,-10-12 0,-1 0-1162,10 16 1162,3-12 0,11 2 0,-18-6 0,3 2 0,-3-4 0,11-2 0,1-2-389,-5-1 0,3 1 1,-7-2 388,-8-1 0,-5-1 0,2 1 0,1-1-13,13 1 0,0 3 13,-11 6 0,-1-1 0,7-11 0,-1 0-58,-8 17 1,-3-1 57,31-6 0,-37-4 0,-4-1 1070,3-9-1070,29 15 1842,-57-13-1842,26 10 0,10-3 0,15 7 410,-16-8 1,3-2-411,32 8 0,-28 2 0,0-1 0,28-8 0,-34 4 0,1 0 0,2-8 0,-4-4 0,19 3 0,2 3 0,0-1 0,7-10 0,-12 9 0,2 2 0,-15-8 0,-2-2 0,-5 1 0,0 0 0,6 3 0,-1 2 0,-7 4 0,0 0 0,0-8 0,0 2 0,1 10 0,-2-1 714,23-16-714,-7 13 0,-16 2 0,-11-8 0,11 12 0,-15-20 0,45 25 0,-3-3 0,-25-6 0,-2-1 0,11 5 814,-12-8-814,-30-12 0,6 4 0,-8-1 0,-8 1 0,2 9 0,-11-4 0,3 30 0,-4-12 0,4 15 0,12 6 0,-4-25 0,5 40 0,5-2 0,-17-3 0,14-10 0,-1-2 0,-13-3 0,21 38 0,-16-28 0,-1 17 0,-1-17 0,0 13 0,-6-12 0,11 0 0,-4 11 0,-2-11 0,1 0 0,-8-4 0,0 0 0,0 4 0,5 0 0,-3-4 0,3 0 0,-5-19 0,0 33 0,0-34 0,5 21 0,-3-1 0,3-19 0,-5 17 0,5-21 0,2 8 0,4-12 0,-5 5 0,-2-18 0,-4 10 0,0-11 0,0 3 0,0-4 0,0 4 0,0-3 0,0 3 0,0-4 0,0 4 0,0-3 0,0 7 0,0-7 0,0 3 0,0-4 0,0 0 0,0 1 0,0 3 0,0-3 0,4 7 0,-3-11 0,3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32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24575,'19'0'0,"-5"4"0,-1 1 0,-4 4 0,0 4 0,-4-3 0,22 22 0,-21-14 0,21 12 0,-20-5 0,9-1 0,-3 12 0,3-8 0,-10 6 0,2-14 0,-3 2 0,4-5 0,0-3 0,2 12 0,-6-10 0,6 17 0,-2-17 0,3 10 0,-3-12 0,-1 3 0,-3-3 0,0 0 0,3-1 0,-3-4 0,4 0 0,-4 4 0,3-3 0,-7 4 0,7-5 0,-7 4 0,7 1 0,1 4 0,1 0 0,3 0 0,-3 8 0,0-10 0,7 17 0,-11-21 0,5 9 0,-7-8 0,-3-3 0,3 3 0,0-4 0,5 0 0,1 4 0,-1-3 0,-1 3 0,-7-4 0,7 0 0,-3-4 0,4-1 0,0-8 0,0-5 0,-4-1 0,10-15 0,-8 8 0,8-5 0,-6 5 0,7-5 0,-4-6 0,4 3 0,-10 4 0,4 0 0,-5 9 0,5-9 0,1 0 0,-2 8 0,3-20 0,-3 17 0,2-6 0,-1-3 0,-1 12 0,-2-8 0,1 8 0,-3-1 0,4 0 0,0 0 0,0 5 0,0 0 0,-4 0 0,7-4 0,-6 3 0,7-8 0,8 2 0,-9-3 0,21-5 0,-17 5 0,2 2 0,-6 4 0,-7 4 0,8-4 0,-7 3 0,6-3 0,-7-1 0,4 0 0,-4 4 0,-1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35:12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34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 24575,'0'18'0,"-8"0"0,2-4 0,-4 3 0,2-3 0,3 0 0,0 3 0,1-7 0,4 3 0,0-4 0,0 4 0,0-3 0,0 3 0,0-4 0,0 4 0,0 1 0,0 0 0,0 3 0,4-2 0,1-1 0,8-1 0,-3-8 0,3-5 0,-4-1 0,4-12 0,-3 7 0,3-7 0,0 4 0,1 0 0,0 0 0,-1-1 0,-4 5 0,0-3 0,0 3 0,4 0 0,2-7 0,-1 6 0,-5-7 0,-1 3 0,-7 1 0,3 0 0,-4 0 0,0 0 0,4-1 0,1 1 0,0 0 0,-1 0 0,-4 0 0,-4 0 0,3-1 0,-8 1 0,0 4 0,-1 1 0,-3 4 0,4 0 0,-4 0 0,2 0 0,-2 4 0,0 1 0,3 0 0,-3 3 0,4-7 0,-1 7 0,1-3 0,4 0 0,1-1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35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24575,'24'0'0,"-3"0"0,-7 0 0,-4 0 0,3 0 0,0 4 0,-3-3 0,-1 3 0,-5-4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36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24575,'9'-5'0,"0"5"0,0 1 0,0 3 0,0-4 0,0 0 0,4 0 0,1 0 0,0 0 0,11 0 0,-13 0 0,21 0 0,-17 0 0,6 0 0,-5 0 0,-3 0 0,0 0 0,3 0 0,-6 0 0,2 0 0,-4 0 0,4 0 0,-3 0 0,3 0 0,-4 0 0,-4 0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37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24575,'9'5'0,"5"-1"0,-4-4 0,3 0 0,-4 0 0,4 0 0,1 0 0,0 0 0,11 0 0,-13 0 0,9 0 0,-8 0 0,-3 0 0,3 0 0,-4 0 0,4 0 0,-3 0 0,3 0 0,-4 0 0,4 0 0,-3 0 0,3 0 0,-4 0 0,4 0 0,-3 0 0,3 0 0,-4 0 0,4 0 0,-3 0 0,3 0 0,-4 0 0,4 0 0,-3 0 0,3 0 0,24 8 0,-10 5 0,13-3 0,-19 1 0,-16-11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6:08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24575,'14'0'0,"3"0"0,-7 0 0,3 0 0,-4 0 0,4 0 0,1 0 0,0 0 0,11 0 0,-13 0 0,21 0 0,-17 0 0,6 0 0,-5 0 0,-7 0 0,3 0 0,-4 0 0,-4 0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46.2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24575,'0'14'0,"0"11"0,0-9 0,0 10 0,0-8 0,0 8 0,0-6 0,0 14 0,0-18 0,0 9 0,0-3 0,0-2 0,0 14 0,0-18 0,0 17 0,0-20 0,0 12 0,0-11 0,0 0 0,0-1 0,0-4 0,0 4 0,0-3 0,0 3 0,0-4 0,0 4 0,0-7 0,0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48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24575,'13'-5'0,"-3"1"0,3 4 0,-4 4 0,4 1 0,-3 0 0,3 3 0,-4-7 0,12 13 0,-9-7 0,9 5 0,0-3 0,10 16 0,-1-10 0,0 13 0,-13-19 0,-3 0 0,4 4 0,-4-3 0,3 4 0,-7-1 0,3-3 0,-4 3 0,0-4 0,4 4 0,-3-3 0,3 3 0,-8 0 0,3 1 0,-3 0 0,4-1 0,0-4 0,-4 0 0,-1 0 0,0 4 0,-3-3 0,3 3 0,-4-4 0,0 0 0,0 4 0,0-3 0,0 3 0,0-4 0,0 4 0,-4-3 0,3 3 0,-3-4 0,0 0 0,-1 0 0,-4 0 0,0 0 0,-5-4 0,4-1 0,-3-4 0,4 0 0,0 4 0,-1-3 0,1 3 0,0 0 0,0-3 0,-4 3 0,3-4 0,-4 0 0,5 0 0,-4 0 0,3 0 0,-3 0 0,4 0 0,-5 0 0,4 0 0,-3 4 0,4 1 0,-4 0 0,3-1 0,-4-4 0,5 0 0,-12 6 0,9-5 0,-13 8 0,14-8 0,-2 3 0,4-4 0,0 0 0,-4 0 0,3 0 0,-4 0 0,5 0 0,4 0 0,1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49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24575,'15'0'0,"2"0"0,-7 4 0,3-3 0,-4 3 0,12-4 0,-9 0 0,9 4 0,0-3 0,-5 7 0,10-7 0,0 14 0,2-13 0,0 9 0,21-3 0,-17-6 0,19 5 0,-15-7 0,31 10 0,-32-8 0,30 7 0,-22-1 0,-11-6 0,5 6 0,3-8 0,-12 0 0,15 0 0,6 15 0,-25-11 0,25 12 0,-29-16 0,14 0 0,-18 0 0,5 0 0,-8 0 0,-3 0 0,3 0 0,-4 0 0,4 0 0,-3 0 0,3 0 0,-4 4 0,5-3 0,-4 3 0,-1-4 0,-5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56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6 24575,'-9'-5'0,"-1"4"0,1 6 0,0 9 0,4-4 0,1 7 0,-1 5 0,3-2 0,-9 14 0,2-14 0,-3 6 0,3-12 0,1 3 0,7-3 0,-14 12 0,9-6 0,-6 2 0,8-5 0,-2 5 0,1-2 0,-2 6 0,3-8 0,-6 8 0,3-10 0,-5 9 0,3-2 0,7-3 0,-7 6 0,8-8 0,-3-4 0,4 3 0,-24 12 0,18-7 0,-17 11 0,23-19 0,0 12 0,0-10 0,0 10 0,0-12 0,-4-1 0,3-4 0,-3 12 0,4-5 0,0 10 0,0-8 0,0 8 0,0-6 0,0 29 0,0-25 0,0 25 0,0-29 0,0 14 0,0-14 0,0 6 0,0-8 0,0 8 0,0-10 0,0 6 0,-4-13 0,3-4 0,-4-1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53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24575,'14'0'0,"11"0"0,-9 0 0,10 0 0,-8 0 0,8 0 0,2 0 0,8 0 0,-8 0 0,-2 0 0,-12 0 0,-1 0 0,-4 0 0,4 0 0,-3 0 0,3 0 0,8 0 0,-9 0 0,9 0 0,-12 0 0,4 0 0,-3 0 0,3 0 0,-4 0 0,4 0 0,-2 0 0,2 0 0,-4 0 0,-4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53:08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6991 151 24575,'-37'-5'0,"9"1"0,-6 4 0,14 0 0,-15 0 0,-8 0 0,11 0 0,-17 0 0,29 0 0,-30 0 0,26 0 0,-25 0 0,-10 0 0,24 0 0,-45 0 0,33 0 0,-8 0 0,4 0 0,14 0 0,9 0 0,-21 0 0,25 0 0,-41 0 0,18 0 0,-23 0 0,15 0 0,-11 0 0,11 0 0,7 0 0,-16 0 0,32 0 0,-11 0 0,8 0 0,15 0 0,-29 0 0,25 0 0,-25 0 0,5 0 0,4 0 0,-11 0 0,23 0 0,-6 0 0,13 0 0,-13 0 0,14 0 0,-14 0 0,18 0 0,-18 0 0,18 0 0,-18 0 0,18 0 0,-33 0 0,25 0 0,-26 0 0,26 0 0,-2 0 0,-16-8 0,18 6 0,-17-5 0,23 7 0,0 0 0,-9 0 0,7 0 0,-14 0 0,14 0 0,-14 0 0,13 0 0,-13 0 0,14 0 0,-14 0 0,5 0 0,-7 0 0,-23 0 0,17 0 0,-10 0 0,3 0 0,25 0 0,-40 0 0,32 0 0,-20 0 0,16 0 0,8 0 0,-21 0 0,2-8 0,-1 6 0,-1-6 0,6 8 0,15 0 0,-12 0 0,17 0 0,3 0 0,-14 0 0,14 0 0,-15 0 0,-8 0 0,11 0 0,-25 0 0,27 0 0,-7 0 0,-12 0 0,25 0 0,-25 0 0,5 0 0,4 0 0,-26 0 0,11 0 0,8-8 0,-18 6 0,18-6 0,-23 8 0,23 0 0,-2 0 0,28 0 0,-28 0 0,2 0 0,-8 0 0,-12-8 0,39 6 0,-51-14 0,47 15 0,-51-15 0,43 14 0,-26-22 0,34 21 0,-9-13 0,-1 16 0,10 0 0,-19 0 0,0 0 0,11 0 0,-12 0 0,1 0 0,11 0 0,-11 0 0,14 0 0,9 0 0,-6 0 0,14 0 0,-14 0 0,-10 0 0,12 0 0,-32 0 0,1 0 0,4 0 0,-39 0 0,62 0 0,-44 0 0,33 0 0,0 0 0,-17 0 0,17 0 0,-23 0 0,14 0 0,-10 0 0,26 0 0,-11 0 0,23 0 0,-7 0 0,7 0 0,-23 0 0,19 0 0,-10 0 0,16 0 0,-2 0 0,0 0 0,-6 0 0,13 0 0,-13 0 0,18 0 0,-5 0 0,12 4 0,-1 1 0,9 8 0,2 1 0,8 0 0,4-1 0,9-8 0,-2 7 0,45 9 0,1 0 0,-16-1 0,4 0 0,-2-8 0,0-1 0,37 10-380,-39-11 1,0-2 379,39-6 0,-15 8 0,-7-10 0,-16 0 0,19 0 0,19 0 0,0 0-458,-31 0 0,0 0 458,34 0 0,-33 0 0,2 0 0,-1 0 0,-1 0 0,-6 0 0,2 0 0,20 0 0,0 0 0,-19 0 0,0 0 0,18 0 0,1 0 0,-12 0 0,-3 0 0,2 0 0,0 0 0,-2 0 0,-1 0 625,30 0-625,-4 0 0,-38 0 0,2 0 0,-33 0 0,9 0 947,-3 0-947,-6 4 103,9 1-103,-11 4 0,0 0 0,-1-4 0,0-1 0,2 0 0,-1-3 0,3 3 0,-7-4 0,3 0 0,0 4 0,-3-3 0,3 3 0,-4-4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54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24575,'0'26'0,"0"-6"0,0 14 0,0-18 0,0 9 0,0-3 0,0-6 0,0 17 0,0-21 0,0 13 0,0-3 0,0-2 0,0 6 0,-4-8 0,3-4 0,-3 4 0,4-4 0,0 0 0,0 3 0,0-7 0,0 3 0,0-4 0,0 4 0,0-3 0,0-1 0,0-5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55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24575,'26'10'0,"-10"-3"0,9 13 0,-15-10 0,23 22 0,-15-14 0,18 23 0,-22-21 0,2 7 0,17 29 0,-18-33 0,19 41 0,-29-48 0,8 33 0,-11-2 0,17 8 0,-17 11 0,9-11 0,-11 30 0,0-11 0,0-24 0,0 1 0,0 22 0,0-22 0,0-1 0,0 9 0,-16 22 0,12-41 0,-15 3 0,7-9 0,1-14 0,-9 29 0,10-29 0,-3 20 0,4-30 0,0 3 0,0-4 0,0 0 0,0-4 0,4-1 0,0-4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3:57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68 24575,'-5'13'0,"1"9"0,8-2 0,-3 14 0,11 10 0,-5-5 0,2 28 0,15 3 0,-19-23 0,19 16 0,-19-47 0,1 18 0,2-14 0,-7 14 0,14-6 0,-12-4 0,11 1 0,-13-15 0,7 7 0,-7-7 0,7 7 0,-7-3 0,3 0 0,-4 0 0,0-5 0,0 4 0,4 1 0,1 0 0,0 3 0,-1-7 0,-4 3 0,4-4 0,5-8 0,8-14 0,-1-12 0,15-41 0,6 1-567,-16 15 1,2-2 566,14 2 0,0 0 0,-18-3 0,0 1-37,15 7 0,-2 3 37,-6-26 0,16 9 0,-17 19 0,-3-3 0,-6 17 1129,-7 12-1129,0 0 78,-4 5-78,3-4 0,-7 7 0,3-2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00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504 19 24575,'1'-9'0,"-2"4"0,-12 1 0,2 4 0,-2 0 0,4 0 0,-4 0 0,3 0 0,-3 0 0,3 4 0,1 1 0,-4 8 0,3-3 0,1 3 0,5 0 0,0-3 0,3 3 0,-3-4 0,-1 4 0,4 1 0,-11 4 0,10-4 0,-14 26 0,9-12 0,-2 11 0,3-18 0,6-12 0,4 0 0,1-4 0,4-1 0,0-4 0,13-5 0,-10-5 0,5-1 0,-9-2 0,-7-9 0,7 10 0,-7-9 0,11 8 0,-10 3 0,10-3 0,-11 3 0,3-3 0,0 3 0,1-7 0,0 3 0,3 0 0,-3 0 0,4 13 0,-4 2 0,-1 8 0,-4 27 0,0-20 0,5 32 0,-4-36 0,5 21 0,-6-17 0,0 11 0,4-9 0,-3-4 0,3 11 0,-4-13 0,0 9 0,0-12 0,0 4 0,0-3 0,0 3 0,0 8 0,0-5 0,0 6 0,0-5 0,-4-7 0,-1 3 0,-5-4 0,1 0 0,0 0 0,0 0 0,0 0 0,0 0 0,-1 0 0,-11-4 0,9 3 0,-9-3 0,12 0 0,-4-1 0,2 0 0,-2-3 0,-8 3 0,5 0 0,-18 3 0,13-2 0,-1 0 0,-3-5 0,13 0 0,-9 0 0,7 0 0,4 0 0,-7 0 0,3 0 0,0 0 0,-3 0 0,2 0 0,1 0 0,-3-4 0,11-5 0,-2-5 0,8 4 0,0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01.0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24575,'18'0'0,"-4"0"0,3 0 0,-3 0 0,4 0 0,-4 0 0,26 0 0,-24 0 0,32 0 0,-36 0 0,9 0 0,0 0 0,-9 0 0,9 0 0,-8 0 0,-3 0 0,3 0 0,-4 4 0,0 1 0,-4 0 0,-1-1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01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24575,'18'0'0,"-4"0"0,3 0 0,-3 0 0,4 0 0,8 0 0,-6 0 0,14 0 0,-14 0 0,2 0 0,3 0 0,-13 0 0,9 0 0,-8 0 0,-3 0 0,3 0 0,-4 0 0,4 0 0,-3-4 0,-1 3 0,-5-4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04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24575,'18'0'0,"0"0"0,8 0 0,2 5 0,23-3 0,-11 3 0,11-5 0,-15 0 0,15 0 0,-11 0 0,42 19 0,-8-15 0,15 15 0,-4-19 0,-15 0 0,-15 0 0,11 0 0,-11 0 0,15 0 0,-15 0 0,11 0 0,-11 0 0,-8 0 0,17 0 0,-40 0 0,17 0 0,-22 0 0,7 0 0,-10 0 0,17 0 0,-17 0 0,33 0 0,-25 0 0,40 0 0,-2 0 0,12 0 0,11 0 0,-30 0 0,11 0 0,-38 0 0,35 0 0,-47 0 0,32 0 0,-32 0 0,19 0 0,-19-4 0,17 3 0,-17-3 0,18 4 0,-18 0 0,5 0 0,8 0 0,-15 0 0,15 0 0,-20 0 0,0 0 0,0 0 0,0 0 0,4 0 0,-3 0 0,3 0 0,-4 0 0,-4 0 0,-1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06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24575,'1'18'0,"2"0"0,-7 0 0,-4 0 0,6 0 0,-6-4 0,8 11 0,0-9 0,-4 10 0,3-8 0,-3-4 0,4-1 0,0 0 0,0-3 0,0-1 0,0-5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07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24575,'14'-5'0,"-1"0"0,-4 5 0,4 0 0,-3 0 0,3 0 0,-4 0 0,12 0 0,-5 0 0,10 0 0,-8 0 0,-4 0 0,3 0 0,-7 0 0,3 0 0,-4 0 0,4 0 0,-3 0 0,3 4 0,-4-3 0,4 3 0,1-4 0,0 0 0,-1 4 0,-4-3 0,1 3 0,-1-4 0,0 0 0,4 0 0,1 0 0,0 0 0,-1 5 0,-8-4 0,-1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2:44:08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0 24575,'-5'19'0,"1"-5"0,-4 3 0,5-3 0,-5 0 0,4 3 0,3-7 0,-3 7 0,0-3 0,3 4 0,-7 0 0,7 23 0,-11-17 0,10 25 0,-6-29 0,8 6 0,0-8 0,-4 0 0,3 0 0,-3-4 0,4-1 0,0 0 0,0-11 0,0 5 0,0-11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BB7B7-5B86-B647-ADE5-E98ABBD3024B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215CD-2DA7-714A-A8DE-83B108017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3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57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58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64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84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719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11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38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78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8.png"/><Relationship Id="rId3" Type="http://schemas.openxmlformats.org/officeDocument/2006/relationships/image" Target="../media/image1.jpg"/><Relationship Id="rId7" Type="http://schemas.openxmlformats.org/officeDocument/2006/relationships/image" Target="../media/image85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87.png"/><Relationship Id="rId5" Type="http://schemas.openxmlformats.org/officeDocument/2006/relationships/image" Target="../media/image84.png"/><Relationship Id="rId15" Type="http://schemas.openxmlformats.org/officeDocument/2006/relationships/image" Target="../media/image8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6.png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11.png"/><Relationship Id="rId3" Type="http://schemas.openxmlformats.org/officeDocument/2006/relationships/customXml" Target="../ink/ink137.xml"/><Relationship Id="rId7" Type="http://schemas.openxmlformats.org/officeDocument/2006/relationships/customXml" Target="../ink/ink139.xml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5.png"/><Relationship Id="rId11" Type="http://schemas.openxmlformats.org/officeDocument/2006/relationships/customXml" Target="../ink/ink141.xml"/><Relationship Id="rId5" Type="http://schemas.openxmlformats.org/officeDocument/2006/relationships/customXml" Target="../ink/ink138.xml"/><Relationship Id="rId15" Type="http://schemas.openxmlformats.org/officeDocument/2006/relationships/image" Target="../media/image94.png"/><Relationship Id="rId10" Type="http://schemas.openxmlformats.org/officeDocument/2006/relationships/image" Target="../media/image227.png"/><Relationship Id="rId4" Type="http://schemas.openxmlformats.org/officeDocument/2006/relationships/image" Target="../media/image224.png"/><Relationship Id="rId9" Type="http://schemas.openxmlformats.org/officeDocument/2006/relationships/customXml" Target="../ink/ink140.xml"/><Relationship Id="rId14" Type="http://schemas.openxmlformats.org/officeDocument/2006/relationships/customXml" Target="../ink/ink1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98.png"/><Relationship Id="rId3" Type="http://schemas.openxmlformats.org/officeDocument/2006/relationships/customXml" Target="../ink/ink7.xml"/><Relationship Id="rId7" Type="http://schemas.openxmlformats.org/officeDocument/2006/relationships/image" Target="../media/image5.png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7.png"/><Relationship Id="rId5" Type="http://schemas.openxmlformats.org/officeDocument/2006/relationships/customXml" Target="../ink/ink8.xml"/><Relationship Id="rId10" Type="http://schemas.openxmlformats.org/officeDocument/2006/relationships/customXml" Target="../ink/ink10.xml"/><Relationship Id="rId4" Type="http://schemas.openxmlformats.org/officeDocument/2006/relationships/image" Target="../media/image93.png"/><Relationship Id="rId9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.xml"/><Relationship Id="rId21" Type="http://schemas.openxmlformats.org/officeDocument/2006/relationships/customXml" Target="../ink/ink21.xml"/><Relationship Id="rId42" Type="http://schemas.openxmlformats.org/officeDocument/2006/relationships/image" Target="../media/image117.png"/><Relationship Id="rId63" Type="http://schemas.openxmlformats.org/officeDocument/2006/relationships/customXml" Target="../ink/ink42.xml"/><Relationship Id="rId84" Type="http://schemas.openxmlformats.org/officeDocument/2006/relationships/image" Target="../media/image138.png"/><Relationship Id="rId138" Type="http://schemas.openxmlformats.org/officeDocument/2006/relationships/image" Target="../media/image164.png"/><Relationship Id="rId159" Type="http://schemas.openxmlformats.org/officeDocument/2006/relationships/customXml" Target="../ink/ink91.xml"/><Relationship Id="rId170" Type="http://schemas.openxmlformats.org/officeDocument/2006/relationships/image" Target="../media/image180.png"/><Relationship Id="rId191" Type="http://schemas.openxmlformats.org/officeDocument/2006/relationships/customXml" Target="../ink/ink107.xml"/><Relationship Id="rId205" Type="http://schemas.openxmlformats.org/officeDocument/2006/relationships/customXml" Target="../ink/ink114.xml"/><Relationship Id="rId107" Type="http://schemas.openxmlformats.org/officeDocument/2006/relationships/customXml" Target="../ink/ink65.xml"/><Relationship Id="rId11" Type="http://schemas.openxmlformats.org/officeDocument/2006/relationships/image" Target="../media/image102.png"/><Relationship Id="rId32" Type="http://schemas.openxmlformats.org/officeDocument/2006/relationships/image" Target="../media/image112.png"/><Relationship Id="rId53" Type="http://schemas.openxmlformats.org/officeDocument/2006/relationships/customXml" Target="../ink/ink37.xml"/><Relationship Id="rId74" Type="http://schemas.openxmlformats.org/officeDocument/2006/relationships/image" Target="../media/image133.png"/><Relationship Id="rId128" Type="http://schemas.openxmlformats.org/officeDocument/2006/relationships/image" Target="../media/image159.png"/><Relationship Id="rId149" Type="http://schemas.openxmlformats.org/officeDocument/2006/relationships/customXml" Target="../ink/ink86.xml"/><Relationship Id="rId5" Type="http://schemas.openxmlformats.org/officeDocument/2006/relationships/customXml" Target="../ink/ink13.xml"/><Relationship Id="rId95" Type="http://schemas.openxmlformats.org/officeDocument/2006/relationships/customXml" Target="../ink/ink58.xml"/><Relationship Id="rId160" Type="http://schemas.openxmlformats.org/officeDocument/2006/relationships/image" Target="../media/image175.png"/><Relationship Id="rId181" Type="http://schemas.openxmlformats.org/officeDocument/2006/relationships/customXml" Target="../ink/ink102.xml"/><Relationship Id="rId216" Type="http://schemas.openxmlformats.org/officeDocument/2006/relationships/image" Target="../media/image203.png"/><Relationship Id="rId22" Type="http://schemas.openxmlformats.org/officeDocument/2006/relationships/image" Target="../media/image107.png"/><Relationship Id="rId43" Type="http://schemas.openxmlformats.org/officeDocument/2006/relationships/customXml" Target="../ink/ink32.xml"/><Relationship Id="rId64" Type="http://schemas.openxmlformats.org/officeDocument/2006/relationships/image" Target="../media/image128.png"/><Relationship Id="rId118" Type="http://schemas.openxmlformats.org/officeDocument/2006/relationships/image" Target="../media/image154.png"/><Relationship Id="rId139" Type="http://schemas.openxmlformats.org/officeDocument/2006/relationships/customXml" Target="../ink/ink81.xml"/><Relationship Id="rId85" Type="http://schemas.openxmlformats.org/officeDocument/2006/relationships/customXml" Target="../ink/ink53.xml"/><Relationship Id="rId150" Type="http://schemas.openxmlformats.org/officeDocument/2006/relationships/image" Target="../media/image170.png"/><Relationship Id="rId171" Type="http://schemas.openxmlformats.org/officeDocument/2006/relationships/customXml" Target="../ink/ink97.xml"/><Relationship Id="rId192" Type="http://schemas.openxmlformats.org/officeDocument/2006/relationships/image" Target="../media/image191.png"/><Relationship Id="rId206" Type="http://schemas.openxmlformats.org/officeDocument/2006/relationships/image" Target="../media/image198.png"/><Relationship Id="rId12" Type="http://schemas.openxmlformats.org/officeDocument/2006/relationships/customXml" Target="../ink/ink16.xml"/><Relationship Id="rId33" Type="http://schemas.openxmlformats.org/officeDocument/2006/relationships/customXml" Target="../ink/ink27.xml"/><Relationship Id="rId108" Type="http://schemas.openxmlformats.org/officeDocument/2006/relationships/image" Target="../media/image149.png"/><Relationship Id="rId129" Type="http://schemas.openxmlformats.org/officeDocument/2006/relationships/customXml" Target="../ink/ink76.xml"/><Relationship Id="rId54" Type="http://schemas.openxmlformats.org/officeDocument/2006/relationships/image" Target="../media/image123.png"/><Relationship Id="rId75" Type="http://schemas.openxmlformats.org/officeDocument/2006/relationships/customXml" Target="../ink/ink48.xml"/><Relationship Id="rId96" Type="http://schemas.openxmlformats.org/officeDocument/2006/relationships/image" Target="../media/image144.png"/><Relationship Id="rId140" Type="http://schemas.openxmlformats.org/officeDocument/2006/relationships/image" Target="../media/image165.png"/><Relationship Id="rId161" Type="http://schemas.openxmlformats.org/officeDocument/2006/relationships/customXml" Target="../ink/ink92.xml"/><Relationship Id="rId182" Type="http://schemas.openxmlformats.org/officeDocument/2006/relationships/image" Target="../media/image186.png"/><Relationship Id="rId217" Type="http://schemas.openxmlformats.org/officeDocument/2006/relationships/customXml" Target="../ink/ink120.xml"/><Relationship Id="rId6" Type="http://schemas.openxmlformats.org/officeDocument/2006/relationships/image" Target="../media/image94.png"/><Relationship Id="rId23" Type="http://schemas.openxmlformats.org/officeDocument/2006/relationships/customXml" Target="../ink/ink22.xml"/><Relationship Id="rId119" Type="http://schemas.openxmlformats.org/officeDocument/2006/relationships/customXml" Target="../ink/ink71.xml"/><Relationship Id="rId44" Type="http://schemas.openxmlformats.org/officeDocument/2006/relationships/image" Target="../media/image118.png"/><Relationship Id="rId65" Type="http://schemas.openxmlformats.org/officeDocument/2006/relationships/customXml" Target="../ink/ink43.xml"/><Relationship Id="rId86" Type="http://schemas.openxmlformats.org/officeDocument/2006/relationships/image" Target="../media/image139.png"/><Relationship Id="rId130" Type="http://schemas.openxmlformats.org/officeDocument/2006/relationships/image" Target="../media/image160.png"/><Relationship Id="rId151" Type="http://schemas.openxmlformats.org/officeDocument/2006/relationships/customXml" Target="../ink/ink87.xml"/><Relationship Id="rId172" Type="http://schemas.openxmlformats.org/officeDocument/2006/relationships/image" Target="../media/image181.png"/><Relationship Id="rId193" Type="http://schemas.openxmlformats.org/officeDocument/2006/relationships/customXml" Target="../ink/ink108.xml"/><Relationship Id="rId207" Type="http://schemas.openxmlformats.org/officeDocument/2006/relationships/customXml" Target="../ink/ink115.xml"/><Relationship Id="rId13" Type="http://schemas.openxmlformats.org/officeDocument/2006/relationships/image" Target="../media/image103.png"/><Relationship Id="rId109" Type="http://schemas.openxmlformats.org/officeDocument/2006/relationships/customXml" Target="../ink/ink66.xml"/><Relationship Id="rId34" Type="http://schemas.openxmlformats.org/officeDocument/2006/relationships/image" Target="../media/image113.png"/><Relationship Id="rId55" Type="http://schemas.openxmlformats.org/officeDocument/2006/relationships/customXml" Target="../ink/ink38.xml"/><Relationship Id="rId76" Type="http://schemas.openxmlformats.org/officeDocument/2006/relationships/image" Target="../media/image134.png"/><Relationship Id="rId97" Type="http://schemas.openxmlformats.org/officeDocument/2006/relationships/customXml" Target="../ink/ink59.xml"/><Relationship Id="rId120" Type="http://schemas.openxmlformats.org/officeDocument/2006/relationships/image" Target="../media/image155.png"/><Relationship Id="rId141" Type="http://schemas.openxmlformats.org/officeDocument/2006/relationships/customXml" Target="../ink/ink82.xml"/><Relationship Id="rId7" Type="http://schemas.openxmlformats.org/officeDocument/2006/relationships/image" Target="../media/image6.png"/><Relationship Id="rId162" Type="http://schemas.openxmlformats.org/officeDocument/2006/relationships/image" Target="../media/image176.png"/><Relationship Id="rId183" Type="http://schemas.openxmlformats.org/officeDocument/2006/relationships/customXml" Target="../ink/ink103.xml"/><Relationship Id="rId218" Type="http://schemas.openxmlformats.org/officeDocument/2006/relationships/image" Target="../media/image204.png"/><Relationship Id="rId24" Type="http://schemas.openxmlformats.org/officeDocument/2006/relationships/image" Target="../media/image108.png"/><Relationship Id="rId45" Type="http://schemas.openxmlformats.org/officeDocument/2006/relationships/customXml" Target="../ink/ink33.xml"/><Relationship Id="rId66" Type="http://schemas.openxmlformats.org/officeDocument/2006/relationships/image" Target="../media/image129.png"/><Relationship Id="rId87" Type="http://schemas.openxmlformats.org/officeDocument/2006/relationships/customXml" Target="../ink/ink54.xml"/><Relationship Id="rId110" Type="http://schemas.openxmlformats.org/officeDocument/2006/relationships/image" Target="../media/image150.png"/><Relationship Id="rId131" Type="http://schemas.openxmlformats.org/officeDocument/2006/relationships/customXml" Target="../ink/ink77.xml"/><Relationship Id="rId152" Type="http://schemas.openxmlformats.org/officeDocument/2006/relationships/image" Target="../media/image171.png"/><Relationship Id="rId173" Type="http://schemas.openxmlformats.org/officeDocument/2006/relationships/customXml" Target="../ink/ink98.xml"/><Relationship Id="rId194" Type="http://schemas.openxmlformats.org/officeDocument/2006/relationships/image" Target="../media/image192.png"/><Relationship Id="rId208" Type="http://schemas.openxmlformats.org/officeDocument/2006/relationships/image" Target="../media/image199.png"/><Relationship Id="rId14" Type="http://schemas.openxmlformats.org/officeDocument/2006/relationships/customXml" Target="../ink/ink17.xml"/><Relationship Id="rId35" Type="http://schemas.openxmlformats.org/officeDocument/2006/relationships/customXml" Target="../ink/ink28.xml"/><Relationship Id="rId56" Type="http://schemas.openxmlformats.org/officeDocument/2006/relationships/image" Target="../media/image124.png"/><Relationship Id="rId77" Type="http://schemas.openxmlformats.org/officeDocument/2006/relationships/customXml" Target="../ink/ink49.xml"/><Relationship Id="rId100" Type="http://schemas.openxmlformats.org/officeDocument/2006/relationships/image" Target="../media/image146.png"/><Relationship Id="rId8" Type="http://schemas.openxmlformats.org/officeDocument/2006/relationships/customXml" Target="../ink/ink14.xml"/><Relationship Id="rId51" Type="http://schemas.openxmlformats.org/officeDocument/2006/relationships/customXml" Target="../ink/ink36.xml"/><Relationship Id="rId72" Type="http://schemas.openxmlformats.org/officeDocument/2006/relationships/image" Target="../media/image132.png"/><Relationship Id="rId93" Type="http://schemas.openxmlformats.org/officeDocument/2006/relationships/customXml" Target="../ink/ink57.xml"/><Relationship Id="rId98" Type="http://schemas.openxmlformats.org/officeDocument/2006/relationships/image" Target="../media/image145.png"/><Relationship Id="rId121" Type="http://schemas.openxmlformats.org/officeDocument/2006/relationships/customXml" Target="../ink/ink72.xml"/><Relationship Id="rId142" Type="http://schemas.openxmlformats.org/officeDocument/2006/relationships/image" Target="../media/image166.png"/><Relationship Id="rId163" Type="http://schemas.openxmlformats.org/officeDocument/2006/relationships/customXml" Target="../ink/ink93.xml"/><Relationship Id="rId184" Type="http://schemas.openxmlformats.org/officeDocument/2006/relationships/image" Target="../media/image187.png"/><Relationship Id="rId189" Type="http://schemas.openxmlformats.org/officeDocument/2006/relationships/customXml" Target="../ink/ink106.xml"/><Relationship Id="rId219" Type="http://schemas.openxmlformats.org/officeDocument/2006/relationships/customXml" Target="../ink/ink121.xml"/><Relationship Id="rId3" Type="http://schemas.openxmlformats.org/officeDocument/2006/relationships/customXml" Target="../ink/ink12.xml"/><Relationship Id="rId214" Type="http://schemas.openxmlformats.org/officeDocument/2006/relationships/image" Target="../media/image202.png"/><Relationship Id="rId25" Type="http://schemas.openxmlformats.org/officeDocument/2006/relationships/customXml" Target="../ink/ink23.xml"/><Relationship Id="rId46" Type="http://schemas.openxmlformats.org/officeDocument/2006/relationships/image" Target="../media/image119.png"/><Relationship Id="rId67" Type="http://schemas.openxmlformats.org/officeDocument/2006/relationships/customXml" Target="../ink/ink44.xml"/><Relationship Id="rId116" Type="http://schemas.openxmlformats.org/officeDocument/2006/relationships/image" Target="../media/image153.png"/><Relationship Id="rId137" Type="http://schemas.openxmlformats.org/officeDocument/2006/relationships/customXml" Target="../ink/ink80.xml"/><Relationship Id="rId158" Type="http://schemas.openxmlformats.org/officeDocument/2006/relationships/image" Target="../media/image174.png"/><Relationship Id="rId20" Type="http://schemas.openxmlformats.org/officeDocument/2006/relationships/image" Target="../media/image106.png"/><Relationship Id="rId41" Type="http://schemas.openxmlformats.org/officeDocument/2006/relationships/customXml" Target="../ink/ink31.xml"/><Relationship Id="rId62" Type="http://schemas.openxmlformats.org/officeDocument/2006/relationships/image" Target="../media/image127.png"/><Relationship Id="rId83" Type="http://schemas.openxmlformats.org/officeDocument/2006/relationships/customXml" Target="../ink/ink52.xml"/><Relationship Id="rId88" Type="http://schemas.openxmlformats.org/officeDocument/2006/relationships/image" Target="../media/image140.png"/><Relationship Id="rId111" Type="http://schemas.openxmlformats.org/officeDocument/2006/relationships/customXml" Target="../ink/ink67.xml"/><Relationship Id="rId132" Type="http://schemas.openxmlformats.org/officeDocument/2006/relationships/image" Target="../media/image161.png"/><Relationship Id="rId153" Type="http://schemas.openxmlformats.org/officeDocument/2006/relationships/customXml" Target="../ink/ink88.xml"/><Relationship Id="rId174" Type="http://schemas.openxmlformats.org/officeDocument/2006/relationships/image" Target="../media/image182.png"/><Relationship Id="rId179" Type="http://schemas.openxmlformats.org/officeDocument/2006/relationships/customXml" Target="../ink/ink101.xml"/><Relationship Id="rId195" Type="http://schemas.openxmlformats.org/officeDocument/2006/relationships/customXml" Target="../ink/ink109.xml"/><Relationship Id="rId209" Type="http://schemas.openxmlformats.org/officeDocument/2006/relationships/customXml" Target="../ink/ink116.xml"/><Relationship Id="rId190" Type="http://schemas.openxmlformats.org/officeDocument/2006/relationships/image" Target="../media/image190.png"/><Relationship Id="rId204" Type="http://schemas.openxmlformats.org/officeDocument/2006/relationships/image" Target="../media/image197.png"/><Relationship Id="rId220" Type="http://schemas.openxmlformats.org/officeDocument/2006/relationships/image" Target="../media/image205.png"/><Relationship Id="rId15" Type="http://schemas.openxmlformats.org/officeDocument/2006/relationships/image" Target="../media/image104.png"/><Relationship Id="rId36" Type="http://schemas.openxmlformats.org/officeDocument/2006/relationships/image" Target="../media/image114.png"/><Relationship Id="rId57" Type="http://schemas.openxmlformats.org/officeDocument/2006/relationships/customXml" Target="../ink/ink39.xml"/><Relationship Id="rId106" Type="http://schemas.openxmlformats.org/officeDocument/2006/relationships/image" Target="../media/image148.png"/><Relationship Id="rId127" Type="http://schemas.openxmlformats.org/officeDocument/2006/relationships/customXml" Target="../ink/ink75.xml"/><Relationship Id="rId10" Type="http://schemas.openxmlformats.org/officeDocument/2006/relationships/customXml" Target="../ink/ink15.xml"/><Relationship Id="rId31" Type="http://schemas.openxmlformats.org/officeDocument/2006/relationships/customXml" Target="../ink/ink26.xml"/><Relationship Id="rId52" Type="http://schemas.openxmlformats.org/officeDocument/2006/relationships/image" Target="../media/image122.png"/><Relationship Id="rId73" Type="http://schemas.openxmlformats.org/officeDocument/2006/relationships/customXml" Target="../ink/ink47.xml"/><Relationship Id="rId78" Type="http://schemas.openxmlformats.org/officeDocument/2006/relationships/image" Target="../media/image135.png"/><Relationship Id="rId94" Type="http://schemas.openxmlformats.org/officeDocument/2006/relationships/image" Target="../media/image143.png"/><Relationship Id="rId99" Type="http://schemas.openxmlformats.org/officeDocument/2006/relationships/customXml" Target="../ink/ink60.xml"/><Relationship Id="rId101" Type="http://schemas.openxmlformats.org/officeDocument/2006/relationships/customXml" Target="../ink/ink61.xml"/><Relationship Id="rId122" Type="http://schemas.openxmlformats.org/officeDocument/2006/relationships/image" Target="../media/image156.png"/><Relationship Id="rId143" Type="http://schemas.openxmlformats.org/officeDocument/2006/relationships/customXml" Target="../ink/ink83.xml"/><Relationship Id="rId148" Type="http://schemas.openxmlformats.org/officeDocument/2006/relationships/image" Target="../media/image169.png"/><Relationship Id="rId164" Type="http://schemas.openxmlformats.org/officeDocument/2006/relationships/image" Target="../media/image177.png"/><Relationship Id="rId169" Type="http://schemas.openxmlformats.org/officeDocument/2006/relationships/customXml" Target="../ink/ink96.xml"/><Relationship Id="rId185" Type="http://schemas.openxmlformats.org/officeDocument/2006/relationships/customXml" Target="../ink/ink104.xml"/><Relationship Id="rId4" Type="http://schemas.openxmlformats.org/officeDocument/2006/relationships/image" Target="../media/image99.png"/><Relationship Id="rId9" Type="http://schemas.openxmlformats.org/officeDocument/2006/relationships/image" Target="../media/image101.png"/><Relationship Id="rId180" Type="http://schemas.openxmlformats.org/officeDocument/2006/relationships/image" Target="../media/image185.png"/><Relationship Id="rId210" Type="http://schemas.openxmlformats.org/officeDocument/2006/relationships/image" Target="../media/image200.png"/><Relationship Id="rId215" Type="http://schemas.openxmlformats.org/officeDocument/2006/relationships/customXml" Target="../ink/ink119.xml"/><Relationship Id="rId26" Type="http://schemas.openxmlformats.org/officeDocument/2006/relationships/image" Target="../media/image109.png"/><Relationship Id="rId47" Type="http://schemas.openxmlformats.org/officeDocument/2006/relationships/customXml" Target="../ink/ink34.xml"/><Relationship Id="rId68" Type="http://schemas.openxmlformats.org/officeDocument/2006/relationships/image" Target="../media/image130.png"/><Relationship Id="rId89" Type="http://schemas.openxmlformats.org/officeDocument/2006/relationships/customXml" Target="../ink/ink55.xml"/><Relationship Id="rId112" Type="http://schemas.openxmlformats.org/officeDocument/2006/relationships/image" Target="../media/image151.png"/><Relationship Id="rId133" Type="http://schemas.openxmlformats.org/officeDocument/2006/relationships/customXml" Target="../ink/ink78.xml"/><Relationship Id="rId154" Type="http://schemas.openxmlformats.org/officeDocument/2006/relationships/image" Target="../media/image172.png"/><Relationship Id="rId175" Type="http://schemas.openxmlformats.org/officeDocument/2006/relationships/customXml" Target="../ink/ink99.xml"/><Relationship Id="rId196" Type="http://schemas.openxmlformats.org/officeDocument/2006/relationships/image" Target="../media/image193.png"/><Relationship Id="rId200" Type="http://schemas.openxmlformats.org/officeDocument/2006/relationships/image" Target="../media/image195.png"/><Relationship Id="rId16" Type="http://schemas.openxmlformats.org/officeDocument/2006/relationships/customXml" Target="../ink/ink18.xml"/><Relationship Id="rId221" Type="http://schemas.openxmlformats.org/officeDocument/2006/relationships/customXml" Target="../ink/ink122.xml"/><Relationship Id="rId37" Type="http://schemas.openxmlformats.org/officeDocument/2006/relationships/customXml" Target="../ink/ink29.xml"/><Relationship Id="rId58" Type="http://schemas.openxmlformats.org/officeDocument/2006/relationships/image" Target="../media/image125.png"/><Relationship Id="rId79" Type="http://schemas.openxmlformats.org/officeDocument/2006/relationships/customXml" Target="../ink/ink50.xml"/><Relationship Id="rId102" Type="http://schemas.openxmlformats.org/officeDocument/2006/relationships/customXml" Target="../ink/ink62.xml"/><Relationship Id="rId123" Type="http://schemas.openxmlformats.org/officeDocument/2006/relationships/customXml" Target="../ink/ink73.xml"/><Relationship Id="rId144" Type="http://schemas.openxmlformats.org/officeDocument/2006/relationships/image" Target="../media/image167.png"/><Relationship Id="rId90" Type="http://schemas.openxmlformats.org/officeDocument/2006/relationships/image" Target="../media/image141.png"/><Relationship Id="rId165" Type="http://schemas.openxmlformats.org/officeDocument/2006/relationships/customXml" Target="../ink/ink94.xml"/><Relationship Id="rId186" Type="http://schemas.openxmlformats.org/officeDocument/2006/relationships/image" Target="../media/image188.png"/><Relationship Id="rId211" Type="http://schemas.openxmlformats.org/officeDocument/2006/relationships/customXml" Target="../ink/ink117.xml"/><Relationship Id="rId27" Type="http://schemas.openxmlformats.org/officeDocument/2006/relationships/customXml" Target="../ink/ink24.xml"/><Relationship Id="rId48" Type="http://schemas.openxmlformats.org/officeDocument/2006/relationships/image" Target="../media/image120.png"/><Relationship Id="rId69" Type="http://schemas.openxmlformats.org/officeDocument/2006/relationships/customXml" Target="../ink/ink45.xml"/><Relationship Id="rId113" Type="http://schemas.openxmlformats.org/officeDocument/2006/relationships/customXml" Target="../ink/ink68.xml"/><Relationship Id="rId134" Type="http://schemas.openxmlformats.org/officeDocument/2006/relationships/image" Target="../media/image162.png"/><Relationship Id="rId80" Type="http://schemas.openxmlformats.org/officeDocument/2006/relationships/image" Target="../media/image136.png"/><Relationship Id="rId155" Type="http://schemas.openxmlformats.org/officeDocument/2006/relationships/customXml" Target="../ink/ink89.xml"/><Relationship Id="rId176" Type="http://schemas.openxmlformats.org/officeDocument/2006/relationships/image" Target="../media/image183.png"/><Relationship Id="rId197" Type="http://schemas.openxmlformats.org/officeDocument/2006/relationships/customXml" Target="../ink/ink110.xml"/><Relationship Id="rId201" Type="http://schemas.openxmlformats.org/officeDocument/2006/relationships/customXml" Target="../ink/ink112.xml"/><Relationship Id="rId222" Type="http://schemas.openxmlformats.org/officeDocument/2006/relationships/image" Target="../media/image206.png"/><Relationship Id="rId17" Type="http://schemas.openxmlformats.org/officeDocument/2006/relationships/image" Target="../media/image105.png"/><Relationship Id="rId38" Type="http://schemas.openxmlformats.org/officeDocument/2006/relationships/image" Target="../media/image115.png"/><Relationship Id="rId59" Type="http://schemas.openxmlformats.org/officeDocument/2006/relationships/customXml" Target="../ink/ink40.xml"/><Relationship Id="rId103" Type="http://schemas.openxmlformats.org/officeDocument/2006/relationships/image" Target="../media/image147.png"/><Relationship Id="rId124" Type="http://schemas.openxmlformats.org/officeDocument/2006/relationships/image" Target="../media/image157.png"/><Relationship Id="rId70" Type="http://schemas.openxmlformats.org/officeDocument/2006/relationships/image" Target="../media/image131.png"/><Relationship Id="rId91" Type="http://schemas.openxmlformats.org/officeDocument/2006/relationships/customXml" Target="../ink/ink56.xml"/><Relationship Id="rId145" Type="http://schemas.openxmlformats.org/officeDocument/2006/relationships/customXml" Target="../ink/ink84.xml"/><Relationship Id="rId166" Type="http://schemas.openxmlformats.org/officeDocument/2006/relationships/image" Target="../media/image178.png"/><Relationship Id="rId187" Type="http://schemas.openxmlformats.org/officeDocument/2006/relationships/customXml" Target="../ink/ink105.xml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01.png"/><Relationship Id="rId28" Type="http://schemas.openxmlformats.org/officeDocument/2006/relationships/image" Target="../media/image110.png"/><Relationship Id="rId49" Type="http://schemas.openxmlformats.org/officeDocument/2006/relationships/customXml" Target="../ink/ink35.xml"/><Relationship Id="rId114" Type="http://schemas.openxmlformats.org/officeDocument/2006/relationships/image" Target="../media/image152.png"/><Relationship Id="rId60" Type="http://schemas.openxmlformats.org/officeDocument/2006/relationships/image" Target="../media/image126.png"/><Relationship Id="rId81" Type="http://schemas.openxmlformats.org/officeDocument/2006/relationships/customXml" Target="../ink/ink51.xml"/><Relationship Id="rId135" Type="http://schemas.openxmlformats.org/officeDocument/2006/relationships/customXml" Target="../ink/ink79.xml"/><Relationship Id="rId156" Type="http://schemas.openxmlformats.org/officeDocument/2006/relationships/image" Target="../media/image173.png"/><Relationship Id="rId177" Type="http://schemas.openxmlformats.org/officeDocument/2006/relationships/customXml" Target="../ink/ink100.xml"/><Relationship Id="rId198" Type="http://schemas.openxmlformats.org/officeDocument/2006/relationships/image" Target="../media/image194.png"/><Relationship Id="rId202" Type="http://schemas.openxmlformats.org/officeDocument/2006/relationships/image" Target="../media/image196.png"/><Relationship Id="rId223" Type="http://schemas.openxmlformats.org/officeDocument/2006/relationships/customXml" Target="../ink/ink123.xml"/><Relationship Id="rId18" Type="http://schemas.openxmlformats.org/officeDocument/2006/relationships/customXml" Target="../ink/ink19.xml"/><Relationship Id="rId39" Type="http://schemas.openxmlformats.org/officeDocument/2006/relationships/customXml" Target="../ink/ink30.xml"/><Relationship Id="rId50" Type="http://schemas.openxmlformats.org/officeDocument/2006/relationships/image" Target="../media/image121.png"/><Relationship Id="rId104" Type="http://schemas.openxmlformats.org/officeDocument/2006/relationships/customXml" Target="../ink/ink63.xml"/><Relationship Id="rId125" Type="http://schemas.openxmlformats.org/officeDocument/2006/relationships/customXml" Target="../ink/ink74.xml"/><Relationship Id="rId146" Type="http://schemas.openxmlformats.org/officeDocument/2006/relationships/image" Target="../media/image168.png"/><Relationship Id="rId167" Type="http://schemas.openxmlformats.org/officeDocument/2006/relationships/customXml" Target="../ink/ink95.xml"/><Relationship Id="rId188" Type="http://schemas.openxmlformats.org/officeDocument/2006/relationships/image" Target="../media/image189.png"/><Relationship Id="rId71" Type="http://schemas.openxmlformats.org/officeDocument/2006/relationships/customXml" Target="../ink/ink46.xml"/><Relationship Id="rId92" Type="http://schemas.openxmlformats.org/officeDocument/2006/relationships/image" Target="../media/image142.png"/><Relationship Id="rId213" Type="http://schemas.openxmlformats.org/officeDocument/2006/relationships/customXml" Target="../ink/ink118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25.xml"/><Relationship Id="rId40" Type="http://schemas.openxmlformats.org/officeDocument/2006/relationships/image" Target="../media/image116.png"/><Relationship Id="rId115" Type="http://schemas.openxmlformats.org/officeDocument/2006/relationships/customXml" Target="../ink/ink69.xml"/><Relationship Id="rId136" Type="http://schemas.openxmlformats.org/officeDocument/2006/relationships/image" Target="../media/image163.png"/><Relationship Id="rId157" Type="http://schemas.openxmlformats.org/officeDocument/2006/relationships/customXml" Target="../ink/ink90.xml"/><Relationship Id="rId178" Type="http://schemas.openxmlformats.org/officeDocument/2006/relationships/image" Target="../media/image184.png"/><Relationship Id="rId61" Type="http://schemas.openxmlformats.org/officeDocument/2006/relationships/customXml" Target="../ink/ink41.xml"/><Relationship Id="rId82" Type="http://schemas.openxmlformats.org/officeDocument/2006/relationships/image" Target="../media/image137.png"/><Relationship Id="rId199" Type="http://schemas.openxmlformats.org/officeDocument/2006/relationships/customXml" Target="../ink/ink111.xml"/><Relationship Id="rId203" Type="http://schemas.openxmlformats.org/officeDocument/2006/relationships/customXml" Target="../ink/ink113.xml"/><Relationship Id="rId19" Type="http://schemas.openxmlformats.org/officeDocument/2006/relationships/customXml" Target="../ink/ink20.xml"/><Relationship Id="rId224" Type="http://schemas.openxmlformats.org/officeDocument/2006/relationships/image" Target="../media/image207.png"/><Relationship Id="rId30" Type="http://schemas.openxmlformats.org/officeDocument/2006/relationships/image" Target="../media/image111.png"/><Relationship Id="rId105" Type="http://schemas.openxmlformats.org/officeDocument/2006/relationships/customXml" Target="../ink/ink64.xml"/><Relationship Id="rId126" Type="http://schemas.openxmlformats.org/officeDocument/2006/relationships/image" Target="../media/image158.png"/><Relationship Id="rId147" Type="http://schemas.openxmlformats.org/officeDocument/2006/relationships/customXml" Target="../ink/ink85.xml"/><Relationship Id="rId168" Type="http://schemas.openxmlformats.org/officeDocument/2006/relationships/image" Target="../media/image1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6.xml"/><Relationship Id="rId13" Type="http://schemas.openxmlformats.org/officeDocument/2006/relationships/image" Target="../media/image212.png"/><Relationship Id="rId18" Type="http://schemas.openxmlformats.org/officeDocument/2006/relationships/customXml" Target="../ink/ink131.xml"/><Relationship Id="rId26" Type="http://schemas.openxmlformats.org/officeDocument/2006/relationships/image" Target="../media/image7.png"/><Relationship Id="rId3" Type="http://schemas.openxmlformats.org/officeDocument/2006/relationships/customXml" Target="../ink/ink124.xml"/><Relationship Id="rId21" Type="http://schemas.openxmlformats.org/officeDocument/2006/relationships/image" Target="../media/image216.png"/><Relationship Id="rId7" Type="http://schemas.openxmlformats.org/officeDocument/2006/relationships/image" Target="../media/image210.png"/><Relationship Id="rId12" Type="http://schemas.openxmlformats.org/officeDocument/2006/relationships/customXml" Target="../ink/ink128.xml"/><Relationship Id="rId17" Type="http://schemas.openxmlformats.org/officeDocument/2006/relationships/image" Target="../media/image214.png"/><Relationship Id="rId25" Type="http://schemas.openxmlformats.org/officeDocument/2006/relationships/image" Target="../media/image218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130.xml"/><Relationship Id="rId20" Type="http://schemas.openxmlformats.org/officeDocument/2006/relationships/customXml" Target="../ink/ink13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25.xml"/><Relationship Id="rId11" Type="http://schemas.openxmlformats.org/officeDocument/2006/relationships/image" Target="../media/image94.png"/><Relationship Id="rId24" Type="http://schemas.openxmlformats.org/officeDocument/2006/relationships/customXml" Target="../ink/ink134.xml"/><Relationship Id="rId5" Type="http://schemas.openxmlformats.org/officeDocument/2006/relationships/image" Target="../media/image209.png"/><Relationship Id="rId15" Type="http://schemas.openxmlformats.org/officeDocument/2006/relationships/image" Target="../media/image213.png"/><Relationship Id="rId23" Type="http://schemas.openxmlformats.org/officeDocument/2006/relationships/image" Target="../media/image217.png"/><Relationship Id="rId10" Type="http://schemas.openxmlformats.org/officeDocument/2006/relationships/customXml" Target="../ink/ink127.xml"/><Relationship Id="rId19" Type="http://schemas.openxmlformats.org/officeDocument/2006/relationships/image" Target="../media/image215.png"/><Relationship Id="rId9" Type="http://schemas.openxmlformats.org/officeDocument/2006/relationships/image" Target="../media/image211.png"/><Relationship Id="rId14" Type="http://schemas.openxmlformats.org/officeDocument/2006/relationships/customXml" Target="../ink/ink129.xml"/><Relationship Id="rId22" Type="http://schemas.openxmlformats.org/officeDocument/2006/relationships/customXml" Target="../ink/ink133.xml"/><Relationship Id="rId27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36.xml"/><Relationship Id="rId5" Type="http://schemas.openxmlformats.org/officeDocument/2006/relationships/image" Target="../media/image221.png"/><Relationship Id="rId4" Type="http://schemas.openxmlformats.org/officeDocument/2006/relationships/customXml" Target="../ink/ink1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82" y="0"/>
            <a:ext cx="7603435" cy="9711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140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DF6D84-5940-6946-AECF-CEF04753D355}"/>
                  </a:ext>
                </a:extLst>
              </p14:cNvPr>
              <p14:cNvContentPartPr/>
              <p14:nvPr/>
            </p14:nvContentPartPr>
            <p14:xfrm>
              <a:off x="2864793" y="5186651"/>
              <a:ext cx="366840" cy="25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DF6D84-5940-6946-AECF-CEF04753D3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1793" y="5124011"/>
                <a:ext cx="4924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969D1B-A906-B940-B189-CB4C0505FCA1}"/>
                  </a:ext>
                </a:extLst>
              </p14:cNvPr>
              <p14:cNvContentPartPr/>
              <p14:nvPr/>
            </p14:nvContentPartPr>
            <p14:xfrm>
              <a:off x="4526553" y="5264771"/>
              <a:ext cx="133560" cy="24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969D1B-A906-B940-B189-CB4C0505FC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3913" y="5202131"/>
                <a:ext cx="259200" cy="36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5505131-3DA4-3544-8C4E-CBC029C06D1B}"/>
              </a:ext>
            </a:extLst>
          </p:cNvPr>
          <p:cNvGrpSpPr/>
          <p:nvPr/>
        </p:nvGrpSpPr>
        <p:grpSpPr>
          <a:xfrm>
            <a:off x="2819433" y="5342891"/>
            <a:ext cx="347040" cy="174600"/>
            <a:chOff x="2819433" y="5342891"/>
            <a:chExt cx="34704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26B907-B6F3-F041-9FD6-B49845A7D9A3}"/>
                    </a:ext>
                  </a:extLst>
                </p14:cNvPr>
                <p14:cNvContentPartPr/>
                <p14:nvPr/>
              </p14:nvContentPartPr>
              <p14:xfrm>
                <a:off x="2819433" y="5342891"/>
                <a:ext cx="129960" cy="137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26B907-B6F3-F041-9FD6-B49845A7D9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10793" y="5334251"/>
                  <a:ext cx="147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C72ED2-AFFB-9540-A095-8AD17C763E70}"/>
                    </a:ext>
                  </a:extLst>
                </p14:cNvPr>
                <p14:cNvContentPartPr/>
                <p14:nvPr/>
              </p14:nvContentPartPr>
              <p14:xfrm>
                <a:off x="3111033" y="5428211"/>
                <a:ext cx="55440" cy="89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C72ED2-AFFB-9540-A095-8AD17C763E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02033" y="5419211"/>
                  <a:ext cx="73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02023B-1A05-F345-BBB2-CF3BF855966C}"/>
                    </a:ext>
                  </a:extLst>
                </p14:cNvPr>
                <p14:cNvContentPartPr/>
                <p14:nvPr/>
              </p14:nvContentPartPr>
              <p14:xfrm>
                <a:off x="3110313" y="5383571"/>
                <a:ext cx="39240" cy="7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02023B-1A05-F345-BBB2-CF3BF85596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1313" y="5374931"/>
                  <a:ext cx="5688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E353D04-1626-094A-879E-704FF68036CB}"/>
                  </a:ext>
                </a:extLst>
              </p14:cNvPr>
              <p14:cNvContentPartPr/>
              <p14:nvPr/>
            </p14:nvContentPartPr>
            <p14:xfrm>
              <a:off x="4504233" y="5365211"/>
              <a:ext cx="72720" cy="134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E353D04-1626-094A-879E-704FF68036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95593" y="5356571"/>
                <a:ext cx="9036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74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203357-0112-3D4A-8154-6E1550977466}"/>
              </a:ext>
            </a:extLst>
          </p:cNvPr>
          <p:cNvGrpSpPr/>
          <p:nvPr/>
        </p:nvGrpSpPr>
        <p:grpSpPr>
          <a:xfrm>
            <a:off x="2100153" y="323771"/>
            <a:ext cx="4359240" cy="756720"/>
            <a:chOff x="2100153" y="323771"/>
            <a:chExt cx="435924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F66974-351B-D046-B2E5-CA823187E03B}"/>
                    </a:ext>
                  </a:extLst>
                </p14:cNvPr>
                <p14:cNvContentPartPr/>
                <p14:nvPr/>
              </p14:nvContentPartPr>
              <p14:xfrm>
                <a:off x="2100153" y="380291"/>
                <a:ext cx="2768760" cy="490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F66974-351B-D046-B2E5-CA823187E0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37153" y="317651"/>
                  <a:ext cx="289440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B76677-E572-AA4C-AE21-AA6B2E77C361}"/>
                    </a:ext>
                  </a:extLst>
                </p14:cNvPr>
                <p14:cNvContentPartPr/>
                <p14:nvPr/>
              </p14:nvContentPartPr>
              <p14:xfrm>
                <a:off x="2303193" y="323771"/>
                <a:ext cx="1617480" cy="185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B76677-E572-AA4C-AE21-AA6B2E77C3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40193" y="261131"/>
                  <a:ext cx="1743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280FC3-4BF4-1248-8BE7-E76A3A727A2D}"/>
                    </a:ext>
                  </a:extLst>
                </p14:cNvPr>
                <p14:cNvContentPartPr/>
                <p14:nvPr/>
              </p14:nvContentPartPr>
              <p14:xfrm>
                <a:off x="2780913" y="692411"/>
                <a:ext cx="3507480" cy="388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280FC3-4BF4-1248-8BE7-E76A3A727A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17913" y="629771"/>
                  <a:ext cx="36331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E2AB27-D1DC-234B-A110-86B89983219E}"/>
                    </a:ext>
                  </a:extLst>
                </p14:cNvPr>
                <p14:cNvContentPartPr/>
                <p14:nvPr/>
              </p14:nvContentPartPr>
              <p14:xfrm>
                <a:off x="3978633" y="625451"/>
                <a:ext cx="2288520" cy="12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E2AB27-D1DC-234B-A110-86B8998321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15633" y="562451"/>
                  <a:ext cx="2414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0A05F0-2B5A-E144-91F6-B487C5DFB5C7}"/>
                    </a:ext>
                  </a:extLst>
                </p14:cNvPr>
                <p14:cNvContentPartPr/>
                <p14:nvPr/>
              </p14:nvContentPartPr>
              <p14:xfrm>
                <a:off x="2940393" y="342491"/>
                <a:ext cx="3519000" cy="40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0A05F0-2B5A-E144-91F6-B487C5DFB5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77753" y="279851"/>
                  <a:ext cx="3644640" cy="529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20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11FAF53C-5EC1-8047-91F7-0EC784F5EE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8411"/>
            <a:ext cx="4965700" cy="444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58EA2DB-7B93-1B4E-833E-06C86E1A5E89}"/>
                  </a:ext>
                </a:extLst>
              </p14:cNvPr>
              <p14:cNvContentPartPr/>
              <p14:nvPr/>
            </p14:nvContentPartPr>
            <p14:xfrm>
              <a:off x="1844913" y="499693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58EA2DB-7B93-1B4E-833E-06C86E1A5E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82273" y="4933931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74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17" y="243113"/>
            <a:ext cx="7499158" cy="9572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9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64400" cy="9572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38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377504" cy="964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78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66CE1F-50D7-8D40-BE01-826F2F7215F2}"/>
                  </a:ext>
                </a:extLst>
              </p14:cNvPr>
              <p14:cNvContentPartPr/>
              <p14:nvPr/>
            </p14:nvContentPartPr>
            <p14:xfrm>
              <a:off x="2605233" y="9231611"/>
              <a:ext cx="52920" cy="4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66CE1F-50D7-8D40-BE01-826F2F721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6294" y="9222681"/>
                <a:ext cx="70441" cy="6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852C07-984B-B34B-BE65-44F1A8B88F3F}"/>
                  </a:ext>
                </a:extLst>
              </p14:cNvPr>
              <p14:cNvContentPartPr/>
              <p14:nvPr/>
            </p14:nvContentPartPr>
            <p14:xfrm>
              <a:off x="2631873" y="881329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852C07-984B-B34B-BE65-44F1A8B88F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8873" y="875029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5D915A6-C820-544D-B320-1128701AF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2" y="157533"/>
            <a:ext cx="7215034" cy="93581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98C288-BFE7-6542-BE44-0451CFFCF4AD}"/>
              </a:ext>
            </a:extLst>
          </p:cNvPr>
          <p:cNvGrpSpPr/>
          <p:nvPr/>
        </p:nvGrpSpPr>
        <p:grpSpPr>
          <a:xfrm>
            <a:off x="1707109" y="9345371"/>
            <a:ext cx="5636880" cy="148320"/>
            <a:chOff x="1707109" y="9345371"/>
            <a:chExt cx="563688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CAB7B0-199D-DF42-AB75-5D8DFCA8431D}"/>
                    </a:ext>
                  </a:extLst>
                </p14:cNvPr>
                <p14:cNvContentPartPr/>
                <p14:nvPr/>
              </p14:nvContentPartPr>
              <p14:xfrm>
                <a:off x="4826869" y="9345371"/>
                <a:ext cx="2517120" cy="10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CAB7B0-199D-DF42-AB75-5D8DFCA843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63869" y="9282731"/>
                  <a:ext cx="2642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FEA33E-B1B0-F748-81F7-74E59459B768}"/>
                    </a:ext>
                  </a:extLst>
                </p14:cNvPr>
                <p14:cNvContentPartPr/>
                <p14:nvPr/>
              </p14:nvContentPartPr>
              <p14:xfrm>
                <a:off x="1707109" y="9450851"/>
                <a:ext cx="3093840" cy="42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FEA33E-B1B0-F748-81F7-74E59459B7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4109" y="9388211"/>
                  <a:ext cx="321948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5CF39C-63AB-7F43-B9C3-658EA25665AA}"/>
                  </a:ext>
                </a:extLst>
              </p14:cNvPr>
              <p14:cNvContentPartPr/>
              <p14:nvPr/>
            </p14:nvContentPartPr>
            <p14:xfrm>
              <a:off x="7331029" y="9386411"/>
              <a:ext cx="65160" cy="3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5CF39C-63AB-7F43-B9C3-658EA25665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68389" y="9323771"/>
                <a:ext cx="19080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12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66CE1F-50D7-8D40-BE01-826F2F7215F2}"/>
                  </a:ext>
                </a:extLst>
              </p14:cNvPr>
              <p14:cNvContentPartPr/>
              <p14:nvPr/>
            </p14:nvContentPartPr>
            <p14:xfrm>
              <a:off x="2605233" y="9231611"/>
              <a:ext cx="52920" cy="4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66CE1F-50D7-8D40-BE01-826F2F721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6233" y="9222611"/>
                <a:ext cx="70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852C07-984B-B34B-BE65-44F1A8B88F3F}"/>
                  </a:ext>
                </a:extLst>
              </p14:cNvPr>
              <p14:cNvContentPartPr/>
              <p14:nvPr/>
            </p14:nvContentPartPr>
            <p14:xfrm>
              <a:off x="2631873" y="881329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852C07-984B-B34B-BE65-44F1A8B88F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8873" y="875029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picture containing text, snow&#10;&#10;Description automatically generated">
            <a:extLst>
              <a:ext uri="{FF2B5EF4-FFF2-40B4-BE49-F238E27FC236}">
                <a16:creationId xmlns:a16="http://schemas.microsoft.com/office/drawing/2014/main" id="{612155DC-9642-574F-AB10-26FD3352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" y="297806"/>
            <a:ext cx="6261100" cy="431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D727447-2642-8B43-8CC8-36AC6CBA552F}"/>
              </a:ext>
            </a:extLst>
          </p:cNvPr>
          <p:cNvGrpSpPr/>
          <p:nvPr/>
        </p:nvGrpSpPr>
        <p:grpSpPr>
          <a:xfrm>
            <a:off x="755913" y="5054891"/>
            <a:ext cx="1011240" cy="393840"/>
            <a:chOff x="755913" y="5054891"/>
            <a:chExt cx="10112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988AB8-F6E9-314A-8367-C0E0D42B9D1B}"/>
                    </a:ext>
                  </a:extLst>
                </p14:cNvPr>
                <p14:cNvContentPartPr/>
                <p14:nvPr/>
              </p14:nvContentPartPr>
              <p14:xfrm>
                <a:off x="755913" y="5054891"/>
                <a:ext cx="20880" cy="30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988AB8-F6E9-314A-8367-C0E0D42B9D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7913" y="5037251"/>
                  <a:ext cx="56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41CB0F-D394-704B-BDA4-44E0602B3B0E}"/>
                    </a:ext>
                  </a:extLst>
                </p14:cNvPr>
                <p14:cNvContentPartPr/>
                <p14:nvPr/>
              </p14:nvContentPartPr>
              <p14:xfrm>
                <a:off x="823953" y="5113931"/>
                <a:ext cx="163080" cy="237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41CB0F-D394-704B-BDA4-44E0602B3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6313" y="5095931"/>
                  <a:ext cx="198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C57500-AD3E-8342-8FE5-06E657B5AC47}"/>
                    </a:ext>
                  </a:extLst>
                </p14:cNvPr>
                <p14:cNvContentPartPr/>
                <p14:nvPr/>
              </p14:nvContentPartPr>
              <p14:xfrm>
                <a:off x="1131393" y="5099531"/>
                <a:ext cx="158760" cy="29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C57500-AD3E-8342-8FE5-06E657B5AC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3393" y="5081531"/>
                  <a:ext cx="194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2E5E60-B49B-D54E-B427-EB76F5766098}"/>
                    </a:ext>
                  </a:extLst>
                </p14:cNvPr>
                <p14:cNvContentPartPr/>
                <p14:nvPr/>
              </p14:nvContentPartPr>
              <p14:xfrm>
                <a:off x="1427313" y="5180891"/>
                <a:ext cx="168480" cy="26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2E5E60-B49B-D54E-B427-EB76F57660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09673" y="5163251"/>
                  <a:ext cx="204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443877-E03C-3746-8089-CC3D53AD8F63}"/>
                    </a:ext>
                  </a:extLst>
                </p14:cNvPr>
                <p14:cNvContentPartPr/>
                <p14:nvPr/>
              </p14:nvContentPartPr>
              <p14:xfrm>
                <a:off x="1744113" y="5199251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443877-E03C-3746-8089-CC3D53AD8F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26473" y="518125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B5B590-B48C-484B-88E4-F8A152E900DF}"/>
                    </a:ext>
                  </a:extLst>
                </p14:cNvPr>
                <p14:cNvContentPartPr/>
                <p14:nvPr/>
              </p14:nvContentPartPr>
              <p14:xfrm>
                <a:off x="1766793" y="5394011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B5B590-B48C-484B-88E4-F8A152E900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9153" y="537601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0235121-EA2E-F944-8442-74E69AAD8F56}"/>
                  </a:ext>
                </a:extLst>
              </p14:cNvPr>
              <p14:cNvContentPartPr/>
              <p14:nvPr/>
            </p14:nvContentPartPr>
            <p14:xfrm>
              <a:off x="1222833" y="2322491"/>
              <a:ext cx="3550320" cy="2127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0235121-EA2E-F944-8442-74E69AAD8F5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05193" y="2304491"/>
                <a:ext cx="3585960" cy="21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1EA8D6B-35E5-F44C-9598-B9ED9E95C61B}"/>
                  </a:ext>
                </a:extLst>
              </p14:cNvPr>
              <p14:cNvContentPartPr/>
              <p14:nvPr/>
            </p14:nvContentPartPr>
            <p14:xfrm>
              <a:off x="2495433" y="5502371"/>
              <a:ext cx="136800" cy="6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1EA8D6B-35E5-F44C-9598-B9ED9E95C6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7433" y="5484371"/>
                <a:ext cx="172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6451AB-221B-A942-83B1-C6BC6037A9DB}"/>
                  </a:ext>
                </a:extLst>
              </p14:cNvPr>
              <p14:cNvContentPartPr/>
              <p14:nvPr/>
            </p14:nvContentPartPr>
            <p14:xfrm>
              <a:off x="2764713" y="5350451"/>
              <a:ext cx="240480" cy="22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6451AB-221B-A942-83B1-C6BC6037A9D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47073" y="5332811"/>
                <a:ext cx="2761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3D1C6E-570E-EC40-B376-E3EF26F5CC63}"/>
                  </a:ext>
                </a:extLst>
              </p14:cNvPr>
              <p14:cNvContentPartPr/>
              <p14:nvPr/>
            </p14:nvContentPartPr>
            <p14:xfrm>
              <a:off x="2977473" y="5696051"/>
              <a:ext cx="88920" cy="14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3D1C6E-570E-EC40-B376-E3EF26F5CC6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59473" y="5678051"/>
                <a:ext cx="1245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A9DC062-0FF3-584A-8383-FCC6A0D14202}"/>
                  </a:ext>
                </a:extLst>
              </p14:cNvPr>
              <p14:cNvContentPartPr/>
              <p14:nvPr/>
            </p14:nvContentPartPr>
            <p14:xfrm>
              <a:off x="3070713" y="5592371"/>
              <a:ext cx="243360" cy="32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A9DC062-0FF3-584A-8383-FCC6A0D142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52713" y="5574731"/>
                <a:ext cx="2790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FBC1DC-B5AD-9549-823F-556D3F758542}"/>
                  </a:ext>
                </a:extLst>
              </p14:cNvPr>
              <p14:cNvContentPartPr/>
              <p14:nvPr/>
            </p14:nvContentPartPr>
            <p14:xfrm>
              <a:off x="3218313" y="5552051"/>
              <a:ext cx="6840" cy="127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FBC1DC-B5AD-9549-823F-556D3F75854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00313" y="5534411"/>
                <a:ext cx="4248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461C4A6-8D73-E24B-96B7-8FB920CFD261}"/>
              </a:ext>
            </a:extLst>
          </p:cNvPr>
          <p:cNvGrpSpPr/>
          <p:nvPr/>
        </p:nvGrpSpPr>
        <p:grpSpPr>
          <a:xfrm>
            <a:off x="3527553" y="5328851"/>
            <a:ext cx="1062000" cy="605160"/>
            <a:chOff x="3527553" y="5328851"/>
            <a:chExt cx="106200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0846A6-717D-544B-91C9-CA1ACB863245}"/>
                    </a:ext>
                  </a:extLst>
                </p14:cNvPr>
                <p14:cNvContentPartPr/>
                <p14:nvPr/>
              </p14:nvContentPartPr>
              <p14:xfrm>
                <a:off x="3527553" y="5328851"/>
                <a:ext cx="195120" cy="28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0846A6-717D-544B-91C9-CA1ACB8632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09913" y="5310851"/>
                  <a:ext cx="230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82FAE97-9073-5E49-97B2-3BF7D9F76CBA}"/>
                    </a:ext>
                  </a:extLst>
                </p14:cNvPr>
                <p14:cNvContentPartPr/>
                <p14:nvPr/>
              </p14:nvContentPartPr>
              <p14:xfrm>
                <a:off x="3782073" y="5620091"/>
                <a:ext cx="32760" cy="18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82FAE97-9073-5E49-97B2-3BF7D9F76C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64073" y="5602451"/>
                  <a:ext cx="68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8FBB66-E4BA-3C46-8A10-D847934EAB46}"/>
                    </a:ext>
                  </a:extLst>
                </p14:cNvPr>
                <p14:cNvContentPartPr/>
                <p14:nvPr/>
              </p14:nvContentPartPr>
              <p14:xfrm>
                <a:off x="3820233" y="5620811"/>
                <a:ext cx="69480" cy="20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8FBB66-E4BA-3C46-8A10-D847934EAB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02593" y="5602811"/>
                  <a:ext cx="105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1E8DF4-FCAA-0B4F-B592-B1CC6A91EB43}"/>
                    </a:ext>
                  </a:extLst>
                </p14:cNvPr>
                <p14:cNvContentPartPr/>
                <p14:nvPr/>
              </p14:nvContentPartPr>
              <p14:xfrm>
                <a:off x="4028673" y="5603891"/>
                <a:ext cx="123840" cy="3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1E8DF4-FCAA-0B4F-B592-B1CC6A91EB4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11033" y="5586251"/>
                  <a:ext cx="15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7C650D-65D1-ED46-98F5-9E79EDF19367}"/>
                    </a:ext>
                  </a:extLst>
                </p14:cNvPr>
                <p14:cNvContentPartPr/>
                <p14:nvPr/>
              </p14:nvContentPartPr>
              <p14:xfrm>
                <a:off x="4112553" y="5511731"/>
                <a:ext cx="6840" cy="19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7C650D-65D1-ED46-98F5-9E79EDF1936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94913" y="5494091"/>
                  <a:ext cx="4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37C2E8-C5FC-E443-A785-C9421ADD9386}"/>
                    </a:ext>
                  </a:extLst>
                </p14:cNvPr>
                <p14:cNvContentPartPr/>
                <p14:nvPr/>
              </p14:nvContentPartPr>
              <p14:xfrm>
                <a:off x="4292553" y="5453051"/>
                <a:ext cx="185760" cy="190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37C2E8-C5FC-E443-A785-C9421ADD93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74553" y="5435051"/>
                  <a:ext cx="221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F4A5AC-06A9-5748-A44D-C4B748AC8569}"/>
                    </a:ext>
                  </a:extLst>
                </p14:cNvPr>
                <p14:cNvContentPartPr/>
                <p14:nvPr/>
              </p14:nvContentPartPr>
              <p14:xfrm>
                <a:off x="4496313" y="5384291"/>
                <a:ext cx="33480" cy="10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F4A5AC-06A9-5748-A44D-C4B748AC85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78673" y="5366651"/>
                  <a:ext cx="6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93A446-7562-B345-9E3C-D22771D9A0C0}"/>
                    </a:ext>
                  </a:extLst>
                </p14:cNvPr>
                <p14:cNvContentPartPr/>
                <p14:nvPr/>
              </p14:nvContentPartPr>
              <p14:xfrm>
                <a:off x="4250433" y="5386451"/>
                <a:ext cx="92520" cy="149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93A446-7562-B345-9E3C-D22771D9A0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32433" y="5368451"/>
                  <a:ext cx="128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8276D6-060D-7047-A4EA-C7254B88E666}"/>
                    </a:ext>
                  </a:extLst>
                </p14:cNvPr>
                <p14:cNvContentPartPr/>
                <p14:nvPr/>
              </p14:nvContentPartPr>
              <p14:xfrm>
                <a:off x="4496673" y="5439731"/>
                <a:ext cx="29880" cy="84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8276D6-060D-7047-A4EA-C7254B88E6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78673" y="5422091"/>
                  <a:ext cx="65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20B11A-7244-EC43-890F-BE8AF75F0751}"/>
                    </a:ext>
                  </a:extLst>
                </p14:cNvPr>
                <p14:cNvContentPartPr/>
                <p14:nvPr/>
              </p14:nvContentPartPr>
              <p14:xfrm>
                <a:off x="4478313" y="5391131"/>
                <a:ext cx="43200" cy="165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20B11A-7244-EC43-890F-BE8AF75F07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60313" y="5373131"/>
                  <a:ext cx="78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42B1E7-F92F-AF48-83A8-AEAB9DA2E126}"/>
                    </a:ext>
                  </a:extLst>
                </p14:cNvPr>
                <p14:cNvContentPartPr/>
                <p14:nvPr/>
              </p14:nvContentPartPr>
              <p14:xfrm>
                <a:off x="4479393" y="5690291"/>
                <a:ext cx="110160" cy="243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42B1E7-F92F-AF48-83A8-AEAB9DA2E1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61393" y="5672651"/>
                  <a:ext cx="14580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2E7653-832C-B942-A208-ED38FF75600C}"/>
              </a:ext>
            </a:extLst>
          </p:cNvPr>
          <p:cNvGrpSpPr/>
          <p:nvPr/>
        </p:nvGrpSpPr>
        <p:grpSpPr>
          <a:xfrm>
            <a:off x="4911033" y="5508851"/>
            <a:ext cx="164160" cy="52200"/>
            <a:chOff x="4911033" y="5508851"/>
            <a:chExt cx="164160" cy="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62F9AA-648B-6843-A35A-7BF5C8A79AA6}"/>
                    </a:ext>
                  </a:extLst>
                </p14:cNvPr>
                <p14:cNvContentPartPr/>
                <p14:nvPr/>
              </p14:nvContentPartPr>
              <p14:xfrm>
                <a:off x="4975833" y="5508851"/>
                <a:ext cx="99360" cy="1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62F9AA-648B-6843-A35A-7BF5C8A79A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58193" y="5490851"/>
                  <a:ext cx="13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2104609-52F1-F949-96F6-B40A95783B49}"/>
                    </a:ext>
                  </a:extLst>
                </p14:cNvPr>
                <p14:cNvContentPartPr/>
                <p14:nvPr/>
              </p14:nvContentPartPr>
              <p14:xfrm>
                <a:off x="4911033" y="5554211"/>
                <a:ext cx="141840" cy="6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2104609-52F1-F949-96F6-B40A95783B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93393" y="5536571"/>
                  <a:ext cx="1774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6793397-B20A-4A47-BED2-75A69E68C13B}"/>
                  </a:ext>
                </a:extLst>
              </p14:cNvPr>
              <p14:cNvContentPartPr/>
              <p14:nvPr/>
            </p14:nvContentPartPr>
            <p14:xfrm>
              <a:off x="5446713" y="5465651"/>
              <a:ext cx="33228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6793397-B20A-4A47-BED2-75A69E68C13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28713" y="5447651"/>
                <a:ext cx="36792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42BBDF58-A460-D642-9253-FB689583CBE9}"/>
              </a:ext>
            </a:extLst>
          </p:cNvPr>
          <p:cNvGrpSpPr/>
          <p:nvPr/>
        </p:nvGrpSpPr>
        <p:grpSpPr>
          <a:xfrm>
            <a:off x="1937073" y="6574451"/>
            <a:ext cx="1057320" cy="486720"/>
            <a:chOff x="1937073" y="6574451"/>
            <a:chExt cx="105732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8CA68D-9D7C-1E46-932D-2B0E9371085C}"/>
                    </a:ext>
                  </a:extLst>
                </p14:cNvPr>
                <p14:cNvContentPartPr/>
                <p14:nvPr/>
              </p14:nvContentPartPr>
              <p14:xfrm>
                <a:off x="1937073" y="6776411"/>
                <a:ext cx="315000" cy="52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8CA68D-9D7C-1E46-932D-2B0E9371085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19073" y="6758771"/>
                  <a:ext cx="350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942FCAB-38DB-A340-8B82-12AE26D69CE5}"/>
                    </a:ext>
                  </a:extLst>
                </p14:cNvPr>
                <p14:cNvContentPartPr/>
                <p14:nvPr/>
              </p14:nvContentPartPr>
              <p14:xfrm>
                <a:off x="2276553" y="6574451"/>
                <a:ext cx="289440" cy="326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942FCAB-38DB-A340-8B82-12AE26D69CE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58913" y="6556451"/>
                  <a:ext cx="3250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E9939F-7ED2-174C-9AC3-F6CAC4074562}"/>
                    </a:ext>
                  </a:extLst>
                </p14:cNvPr>
                <p14:cNvContentPartPr/>
                <p14:nvPr/>
              </p14:nvContentPartPr>
              <p14:xfrm>
                <a:off x="2563473" y="6936251"/>
                <a:ext cx="69480" cy="12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E9939F-7ED2-174C-9AC3-F6CAC40745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45833" y="6918611"/>
                  <a:ext cx="105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553CC23-CCD8-384F-B678-4824C13E0651}"/>
                    </a:ext>
                  </a:extLst>
                </p14:cNvPr>
                <p14:cNvContentPartPr/>
                <p14:nvPr/>
              </p14:nvContentPartPr>
              <p14:xfrm>
                <a:off x="2758233" y="6893771"/>
                <a:ext cx="236160" cy="1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553CC23-CCD8-384F-B678-4824C13E065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40233" y="6876131"/>
                  <a:ext cx="271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7B5226-561D-2249-ADA2-A473AC0D6DAF}"/>
                    </a:ext>
                  </a:extLst>
                </p14:cNvPr>
                <p14:cNvContentPartPr/>
                <p14:nvPr/>
              </p14:nvContentPartPr>
              <p14:xfrm>
                <a:off x="2868033" y="6794771"/>
                <a:ext cx="25920" cy="21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7B5226-561D-2249-ADA2-A473AC0D6DA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50033" y="6777131"/>
                  <a:ext cx="6156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93A1FD-CACA-624F-A60A-9265A32235D6}"/>
              </a:ext>
            </a:extLst>
          </p:cNvPr>
          <p:cNvGrpSpPr/>
          <p:nvPr/>
        </p:nvGrpSpPr>
        <p:grpSpPr>
          <a:xfrm>
            <a:off x="3296073" y="6559331"/>
            <a:ext cx="790920" cy="415440"/>
            <a:chOff x="3296073" y="6559331"/>
            <a:chExt cx="79092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5918EE-AD27-D94F-AECC-29B0F6DC9E55}"/>
                    </a:ext>
                  </a:extLst>
                </p14:cNvPr>
                <p14:cNvContentPartPr/>
                <p14:nvPr/>
              </p14:nvContentPartPr>
              <p14:xfrm>
                <a:off x="3469593" y="6674891"/>
                <a:ext cx="185400" cy="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5918EE-AD27-D94F-AECC-29B0F6DC9E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51953" y="6656891"/>
                  <a:ext cx="22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E621661-3748-1149-9B92-AC869448187A}"/>
                    </a:ext>
                  </a:extLst>
                </p14:cNvPr>
                <p14:cNvContentPartPr/>
                <p14:nvPr/>
              </p14:nvContentPartPr>
              <p14:xfrm>
                <a:off x="3761193" y="6559331"/>
                <a:ext cx="22320" cy="258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E621661-3748-1149-9B92-AC869448187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43193" y="6541331"/>
                  <a:ext cx="57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EA8E19-02FE-FE44-BC16-892DE5327156}"/>
                    </a:ext>
                  </a:extLst>
                </p14:cNvPr>
                <p14:cNvContentPartPr/>
                <p14:nvPr/>
              </p14:nvContentPartPr>
              <p14:xfrm>
                <a:off x="3793953" y="6615131"/>
                <a:ext cx="143280" cy="186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EA8E19-02FE-FE44-BC16-892DE53271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76313" y="6597491"/>
                  <a:ext cx="178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112116-1D10-F047-A2C1-C2090508BAA1}"/>
                    </a:ext>
                  </a:extLst>
                </p14:cNvPr>
                <p14:cNvContentPartPr/>
                <p14:nvPr/>
              </p14:nvContentPartPr>
              <p14:xfrm>
                <a:off x="3296073" y="6918251"/>
                <a:ext cx="790920" cy="56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112116-1D10-F047-A2C1-C2090508BA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78073" y="6900251"/>
                  <a:ext cx="8265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DE5B98F-DE51-894A-9BAB-687851E899BE}"/>
              </a:ext>
            </a:extLst>
          </p:cNvPr>
          <p:cNvGrpSpPr/>
          <p:nvPr/>
        </p:nvGrpSpPr>
        <p:grpSpPr>
          <a:xfrm>
            <a:off x="3630153" y="7115531"/>
            <a:ext cx="298800" cy="233640"/>
            <a:chOff x="3630153" y="7115531"/>
            <a:chExt cx="29880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0FDA7B-5CD6-8C4D-8CA0-2D017C9A21BB}"/>
                    </a:ext>
                  </a:extLst>
                </p14:cNvPr>
                <p14:cNvContentPartPr/>
                <p14:nvPr/>
              </p14:nvContentPartPr>
              <p14:xfrm>
                <a:off x="3630153" y="7128131"/>
                <a:ext cx="6840" cy="202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0FDA7B-5CD6-8C4D-8CA0-2D017C9A21B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12513" y="7110491"/>
                  <a:ext cx="42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D3A469B-67B9-524F-A10A-5F6F3825A961}"/>
                    </a:ext>
                  </a:extLst>
                </p14:cNvPr>
                <p14:cNvContentPartPr/>
                <p14:nvPr/>
              </p14:nvContentPartPr>
              <p14:xfrm>
                <a:off x="3630153" y="7115531"/>
                <a:ext cx="147240" cy="233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D3A469B-67B9-524F-A10A-5F6F3825A96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12513" y="7097531"/>
                  <a:ext cx="182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B704BC-5F18-9B4B-B73F-EC6F43E1220E}"/>
                    </a:ext>
                  </a:extLst>
                </p14:cNvPr>
                <p14:cNvContentPartPr/>
                <p14:nvPr/>
              </p14:nvContentPartPr>
              <p14:xfrm>
                <a:off x="3878913" y="7132451"/>
                <a:ext cx="50040" cy="74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B704BC-5F18-9B4B-B73F-EC6F43E1220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60913" y="7114451"/>
                  <a:ext cx="85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32741C5-BD52-3A4F-9166-173A8388CC09}"/>
              </a:ext>
            </a:extLst>
          </p:cNvPr>
          <p:cNvGrpSpPr/>
          <p:nvPr/>
        </p:nvGrpSpPr>
        <p:grpSpPr>
          <a:xfrm>
            <a:off x="4162593" y="6751931"/>
            <a:ext cx="1076040" cy="793440"/>
            <a:chOff x="4162593" y="6751931"/>
            <a:chExt cx="1076040" cy="7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27C7937-9B2E-5143-B8FE-8CD44CA98F71}"/>
                    </a:ext>
                  </a:extLst>
                </p14:cNvPr>
                <p14:cNvContentPartPr/>
                <p14:nvPr/>
              </p14:nvContentPartPr>
              <p14:xfrm>
                <a:off x="4162593" y="6751931"/>
                <a:ext cx="178920" cy="314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27C7937-9B2E-5143-B8FE-8CD44CA98F7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44593" y="6733931"/>
                  <a:ext cx="2145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CE303F-E1C8-194E-8355-E46601DD32B7}"/>
                    </a:ext>
                  </a:extLst>
                </p14:cNvPr>
                <p14:cNvContentPartPr/>
                <p14:nvPr/>
              </p14:nvContentPartPr>
              <p14:xfrm>
                <a:off x="4345473" y="7114091"/>
                <a:ext cx="132840" cy="431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CE303F-E1C8-194E-8355-E46601DD32B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27473" y="7096451"/>
                  <a:ext cx="1684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101A39-4785-6340-99CB-F3DB9A54EAC1}"/>
                    </a:ext>
                  </a:extLst>
                </p14:cNvPr>
                <p14:cNvContentPartPr/>
                <p14:nvPr/>
              </p14:nvContentPartPr>
              <p14:xfrm>
                <a:off x="4455993" y="7067651"/>
                <a:ext cx="117360" cy="10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101A39-4785-6340-99CB-F3DB9A54EA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38353" y="7049651"/>
                  <a:ext cx="15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D234764-EB9C-E24F-AB3B-D5D5F31CBAF9}"/>
                    </a:ext>
                  </a:extLst>
                </p14:cNvPr>
                <p14:cNvContentPartPr/>
                <p14:nvPr/>
              </p14:nvContentPartPr>
              <p14:xfrm>
                <a:off x="4526913" y="7008251"/>
                <a:ext cx="23400" cy="170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D234764-EB9C-E24F-AB3B-D5D5F31CBA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08913" y="6990611"/>
                  <a:ext cx="59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F0E462-698B-5B47-8A87-3F7EC2A67FD5}"/>
                    </a:ext>
                  </a:extLst>
                </p14:cNvPr>
                <p14:cNvContentPartPr/>
                <p14:nvPr/>
              </p14:nvContentPartPr>
              <p14:xfrm>
                <a:off x="4675953" y="6845531"/>
                <a:ext cx="237960" cy="327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F0E462-698B-5B47-8A87-3F7EC2A67F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58313" y="6827891"/>
                  <a:ext cx="273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27E2F4-1023-F44B-A39F-BDE6496FD392}"/>
                    </a:ext>
                  </a:extLst>
                </p14:cNvPr>
                <p14:cNvContentPartPr/>
                <p14:nvPr/>
              </p14:nvContentPartPr>
              <p14:xfrm>
                <a:off x="4912113" y="7246571"/>
                <a:ext cx="101160" cy="165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27E2F4-1023-F44B-A39F-BDE6496FD3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94113" y="7228571"/>
                  <a:ext cx="136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6F28B9-9D4D-934F-B56D-F21313D85D22}"/>
                    </a:ext>
                  </a:extLst>
                </p14:cNvPr>
                <p14:cNvContentPartPr/>
                <p14:nvPr/>
              </p14:nvContentPartPr>
              <p14:xfrm>
                <a:off x="5085633" y="7078811"/>
                <a:ext cx="153000" cy="14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6F28B9-9D4D-934F-B56D-F21313D85D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67993" y="7061171"/>
                  <a:ext cx="188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0572331-1614-DE4E-B4C9-B7DDDE4E338F}"/>
                    </a:ext>
                  </a:extLst>
                </p14:cNvPr>
                <p14:cNvContentPartPr/>
                <p14:nvPr/>
              </p14:nvContentPartPr>
              <p14:xfrm>
                <a:off x="5096793" y="7002491"/>
                <a:ext cx="123840" cy="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0572331-1614-DE4E-B4C9-B7DDDE4E338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78793" y="6984851"/>
                  <a:ext cx="15948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85899EB-0098-0A42-AF8E-2F78CE6EE126}"/>
                  </a:ext>
                </a:extLst>
              </p14:cNvPr>
              <p14:cNvContentPartPr/>
              <p14:nvPr/>
            </p14:nvContentPartPr>
            <p14:xfrm>
              <a:off x="5587833" y="7031651"/>
              <a:ext cx="227880" cy="153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85899EB-0098-0A42-AF8E-2F78CE6EE12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70193" y="7013651"/>
                <a:ext cx="2635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3E88AF0-0DA0-C542-9B62-8E0B08560A5D}"/>
                  </a:ext>
                </a:extLst>
              </p14:cNvPr>
              <p14:cNvContentPartPr/>
              <p14:nvPr/>
            </p14:nvContentPartPr>
            <p14:xfrm>
              <a:off x="112953" y="9211811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3E88AF0-0DA0-C542-9B62-8E0B08560A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953" y="91941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6507178-DF14-E749-B71F-0B59A4389099}"/>
                  </a:ext>
                </a:extLst>
              </p14:cNvPr>
              <p14:cNvContentPartPr/>
              <p14:nvPr/>
            </p14:nvContentPartPr>
            <p14:xfrm>
              <a:off x="604713" y="9261491"/>
              <a:ext cx="1692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6507178-DF14-E749-B71F-0B59A43890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6713" y="9243851"/>
                <a:ext cx="52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36528C4-ACAE-AD45-8781-E6F4A6AF2B7B}"/>
                  </a:ext>
                </a:extLst>
              </p14:cNvPr>
              <p14:cNvContentPartPr/>
              <p14:nvPr/>
            </p14:nvContentPartPr>
            <p14:xfrm>
              <a:off x="371793" y="9068531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36528C4-ACAE-AD45-8781-E6F4A6AF2B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3793" y="905089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E42FC3A-1337-CE40-92C9-88C845B381EE}"/>
                  </a:ext>
                </a:extLst>
              </p14:cNvPr>
              <p14:cNvContentPartPr/>
              <p14:nvPr/>
            </p14:nvContentPartPr>
            <p14:xfrm>
              <a:off x="949953" y="8592971"/>
              <a:ext cx="405000" cy="4528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E42FC3A-1337-CE40-92C9-88C845B381E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32313" y="8574971"/>
                <a:ext cx="4406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6E93923-FEFF-1743-8644-FB85D56F3F96}"/>
                  </a:ext>
                </a:extLst>
              </p14:cNvPr>
              <p14:cNvContentPartPr/>
              <p14:nvPr/>
            </p14:nvContentPartPr>
            <p14:xfrm>
              <a:off x="1354233" y="9111731"/>
              <a:ext cx="126360" cy="1141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6E93923-FEFF-1743-8644-FB85D56F3F9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336593" y="9093731"/>
                <a:ext cx="1620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D24629D-2413-7248-86B3-83C91B280B36}"/>
                  </a:ext>
                </a:extLst>
              </p14:cNvPr>
              <p14:cNvContentPartPr/>
              <p14:nvPr/>
            </p14:nvContentPartPr>
            <p14:xfrm>
              <a:off x="879033" y="9352571"/>
              <a:ext cx="690120" cy="12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D24629D-2413-7248-86B3-83C91B280B3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61393" y="9334571"/>
                <a:ext cx="7257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49A418F-BEA1-D142-8ADC-7D61C6EC152A}"/>
                  </a:ext>
                </a:extLst>
              </p14:cNvPr>
              <p14:cNvContentPartPr/>
              <p14:nvPr/>
            </p14:nvContentPartPr>
            <p14:xfrm>
              <a:off x="978033" y="9503411"/>
              <a:ext cx="350280" cy="360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49A418F-BEA1-D142-8ADC-7D61C6EC152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60393" y="9485411"/>
                <a:ext cx="38592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A52D27F-D6D0-7443-87BD-1D60CDA4188A}"/>
                  </a:ext>
                </a:extLst>
              </p14:cNvPr>
              <p14:cNvContentPartPr/>
              <p14:nvPr/>
            </p14:nvContentPartPr>
            <p14:xfrm>
              <a:off x="1338033" y="9850451"/>
              <a:ext cx="111960" cy="2268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A52D27F-D6D0-7443-87BD-1D60CDA4188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320033" y="9832451"/>
                <a:ext cx="1476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1D1932D-6367-7A44-A93E-353D1FEA578C}"/>
                  </a:ext>
                </a:extLst>
              </p14:cNvPr>
              <p14:cNvContentPartPr/>
              <p14:nvPr/>
            </p14:nvContentPartPr>
            <p14:xfrm>
              <a:off x="1673913" y="9427811"/>
              <a:ext cx="127080" cy="316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1D1932D-6367-7A44-A93E-353D1FEA578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56273" y="9410171"/>
                <a:ext cx="162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FF3866B-F089-004E-A6EE-8DA00A3DCADB}"/>
                  </a:ext>
                </a:extLst>
              </p14:cNvPr>
              <p14:cNvContentPartPr/>
              <p14:nvPr/>
            </p14:nvContentPartPr>
            <p14:xfrm>
              <a:off x="1665993" y="9557411"/>
              <a:ext cx="230760" cy="100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FF3866B-F089-004E-A6EE-8DA00A3DCAD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47993" y="9539411"/>
                <a:ext cx="266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1E97486-8FBE-614E-B838-B73DE0F1B960}"/>
                  </a:ext>
                </a:extLst>
              </p14:cNvPr>
              <p14:cNvContentPartPr/>
              <p14:nvPr/>
            </p14:nvContentPartPr>
            <p14:xfrm>
              <a:off x="2745993" y="9343211"/>
              <a:ext cx="153360" cy="208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1E97486-8FBE-614E-B838-B73DE0F1B96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27993" y="9325211"/>
                <a:ext cx="189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DC811276-556D-7543-82EE-633FE33E2E62}"/>
                  </a:ext>
                </a:extLst>
              </p14:cNvPr>
              <p14:cNvContentPartPr/>
              <p14:nvPr/>
            </p14:nvContentPartPr>
            <p14:xfrm>
              <a:off x="2022393" y="9570731"/>
              <a:ext cx="1223280" cy="1404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DC811276-556D-7543-82EE-633FE33E2E6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04393" y="9552731"/>
                <a:ext cx="12589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7BAE546-4CCB-8440-97AB-D582501BA0D2}"/>
                  </a:ext>
                </a:extLst>
              </p14:cNvPr>
              <p14:cNvContentPartPr/>
              <p14:nvPr/>
            </p14:nvContentPartPr>
            <p14:xfrm>
              <a:off x="2372313" y="9842531"/>
              <a:ext cx="9000" cy="1854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7BAE546-4CCB-8440-97AB-D582501BA0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354673" y="9824891"/>
                <a:ext cx="44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4818E60-C621-594F-B328-4CCC0D9DB509}"/>
                  </a:ext>
                </a:extLst>
              </p14:cNvPr>
              <p14:cNvContentPartPr/>
              <p14:nvPr/>
            </p14:nvContentPartPr>
            <p14:xfrm>
              <a:off x="2638353" y="9951971"/>
              <a:ext cx="199440" cy="64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4818E60-C621-594F-B328-4CCC0D9DB5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20713" y="9933971"/>
                <a:ext cx="2350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424FA0A-1ADF-EA4C-833A-2BF56875B699}"/>
                  </a:ext>
                </a:extLst>
              </p14:cNvPr>
              <p14:cNvContentPartPr/>
              <p14:nvPr/>
            </p14:nvContentPartPr>
            <p14:xfrm>
              <a:off x="3065673" y="9876011"/>
              <a:ext cx="11520" cy="1270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424FA0A-1ADF-EA4C-833A-2BF56875B6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047673" y="9858011"/>
                <a:ext cx="47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257197D-B0AA-6A4E-B75C-38513F3B8630}"/>
                  </a:ext>
                </a:extLst>
              </p14:cNvPr>
              <p14:cNvContentPartPr/>
              <p14:nvPr/>
            </p14:nvContentPartPr>
            <p14:xfrm>
              <a:off x="3064233" y="9815531"/>
              <a:ext cx="219600" cy="2239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257197D-B0AA-6A4E-B75C-38513F3B863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046233" y="9797891"/>
                <a:ext cx="2552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1649BCF-73BB-BD43-9183-A7EA8023746B}"/>
                  </a:ext>
                </a:extLst>
              </p14:cNvPr>
              <p14:cNvContentPartPr/>
              <p14:nvPr/>
            </p14:nvContentPartPr>
            <p14:xfrm>
              <a:off x="639633" y="8226851"/>
              <a:ext cx="360" cy="18435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1649BCF-73BB-BD43-9183-A7EA8023746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21633" y="8209211"/>
                <a:ext cx="36000" cy="18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2117744-4C23-B84E-83CC-7FBEA25AE39D}"/>
                  </a:ext>
                </a:extLst>
              </p14:cNvPr>
              <p14:cNvContentPartPr/>
              <p14:nvPr/>
            </p14:nvContentPartPr>
            <p14:xfrm>
              <a:off x="658353" y="8268251"/>
              <a:ext cx="3215880" cy="17384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2117744-4C23-B84E-83CC-7FBEA25AE3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40713" y="8250251"/>
                <a:ext cx="3251520" cy="177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6DC67A0-8EF9-304B-9FD6-FE64E5CA5BA0}"/>
              </a:ext>
            </a:extLst>
          </p:cNvPr>
          <p:cNvGrpSpPr/>
          <p:nvPr/>
        </p:nvGrpSpPr>
        <p:grpSpPr>
          <a:xfrm>
            <a:off x="2290593" y="7820411"/>
            <a:ext cx="821880" cy="466560"/>
            <a:chOff x="2290593" y="7820411"/>
            <a:chExt cx="82188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647E97F-9994-114B-8D11-B14F450FF917}"/>
                    </a:ext>
                  </a:extLst>
                </p14:cNvPr>
                <p14:cNvContentPartPr/>
                <p14:nvPr/>
              </p14:nvContentPartPr>
              <p14:xfrm>
                <a:off x="2290593" y="7820411"/>
                <a:ext cx="353880" cy="324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647E97F-9994-114B-8D11-B14F450FF91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72593" y="7802771"/>
                  <a:ext cx="389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A052F83-EE6B-1D4F-9D7E-B600BE08CA99}"/>
                    </a:ext>
                  </a:extLst>
                </p14:cNvPr>
                <p14:cNvContentPartPr/>
                <p14:nvPr/>
              </p14:nvContentPartPr>
              <p14:xfrm>
                <a:off x="2634393" y="8180771"/>
                <a:ext cx="91440" cy="106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A052F83-EE6B-1D4F-9D7E-B600BE08CA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16393" y="8163131"/>
                  <a:ext cx="127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C3F1A59-5F9D-8543-839D-1935704314B3}"/>
                    </a:ext>
                  </a:extLst>
                </p14:cNvPr>
                <p14:cNvContentPartPr/>
                <p14:nvPr/>
              </p14:nvContentPartPr>
              <p14:xfrm>
                <a:off x="2814393" y="8064851"/>
                <a:ext cx="42480" cy="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C3F1A59-5F9D-8543-839D-1935704314B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96393" y="8047211"/>
                  <a:ext cx="78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EA2EC1D-A343-D444-8BD4-F8421341F2CA}"/>
                    </a:ext>
                  </a:extLst>
                </p14:cNvPr>
                <p14:cNvContentPartPr/>
                <p14:nvPr/>
              </p14:nvContentPartPr>
              <p14:xfrm>
                <a:off x="2832393" y="8061971"/>
                <a:ext cx="127080" cy="2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EA2EC1D-A343-D444-8BD4-F8421341F2C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14753" y="8044331"/>
                  <a:ext cx="162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298F8F5-E304-4C48-B69E-D92ECB0784B1}"/>
                    </a:ext>
                  </a:extLst>
                </p14:cNvPr>
                <p14:cNvContentPartPr/>
                <p14:nvPr/>
              </p14:nvContentPartPr>
              <p14:xfrm>
                <a:off x="2819073" y="8185811"/>
                <a:ext cx="197640" cy="18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298F8F5-E304-4C48-B69E-D92ECB0784B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01073" y="8167811"/>
                  <a:ext cx="233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E580CF0-EADE-2B4B-A66E-2A7393A1460A}"/>
                    </a:ext>
                  </a:extLst>
                </p14:cNvPr>
                <p14:cNvContentPartPr/>
                <p14:nvPr/>
              </p14:nvContentPartPr>
              <p14:xfrm>
                <a:off x="3014553" y="8117771"/>
                <a:ext cx="9792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E580CF0-EADE-2B4B-A66E-2A7393A1460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96913" y="8099771"/>
                  <a:ext cx="1335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403C4A0-CEB3-EB47-920B-ED032F84AB66}"/>
              </a:ext>
            </a:extLst>
          </p:cNvPr>
          <p:cNvGrpSpPr/>
          <p:nvPr/>
        </p:nvGrpSpPr>
        <p:grpSpPr>
          <a:xfrm>
            <a:off x="3159633" y="7869731"/>
            <a:ext cx="3603600" cy="998640"/>
            <a:chOff x="3159633" y="7869731"/>
            <a:chExt cx="3603600" cy="9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3A13DD-ACD9-1349-AC4C-305BFA2AA7D1}"/>
                    </a:ext>
                  </a:extLst>
                </p14:cNvPr>
                <p14:cNvContentPartPr/>
                <p14:nvPr/>
              </p14:nvContentPartPr>
              <p14:xfrm>
                <a:off x="3415953" y="7909331"/>
                <a:ext cx="360" cy="182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3A13DD-ACD9-1349-AC4C-305BFA2AA7D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98313" y="7891691"/>
                  <a:ext cx="3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765091F-5F29-AF43-952C-8730EB169A0D}"/>
                    </a:ext>
                  </a:extLst>
                </p14:cNvPr>
                <p14:cNvContentPartPr/>
                <p14:nvPr/>
              </p14:nvContentPartPr>
              <p14:xfrm>
                <a:off x="3425673" y="7887731"/>
                <a:ext cx="168840" cy="215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765091F-5F29-AF43-952C-8730EB169A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08033" y="7870091"/>
                  <a:ext cx="204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8B941E-865D-1147-A367-96A9D36EA566}"/>
                    </a:ext>
                  </a:extLst>
                </p14:cNvPr>
                <p14:cNvContentPartPr/>
                <p14:nvPr/>
              </p14:nvContentPartPr>
              <p14:xfrm>
                <a:off x="3253593" y="8182571"/>
                <a:ext cx="417960" cy="54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8B941E-865D-1147-A367-96A9D36EA56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35593" y="8164931"/>
                  <a:ext cx="453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5806C73-A0A8-3B4B-B3A6-4B1D4C942C14}"/>
                    </a:ext>
                  </a:extLst>
                </p14:cNvPr>
                <p14:cNvContentPartPr/>
                <p14:nvPr/>
              </p14:nvContentPartPr>
              <p14:xfrm>
                <a:off x="3159633" y="7869731"/>
                <a:ext cx="103680" cy="439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5806C73-A0A8-3B4B-B3A6-4B1D4C942C1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41633" y="7851731"/>
                  <a:ext cx="1393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F7D0F2-799E-7949-BB25-D9308B195E02}"/>
                    </a:ext>
                  </a:extLst>
                </p14:cNvPr>
                <p14:cNvContentPartPr/>
                <p14:nvPr/>
              </p14:nvContentPartPr>
              <p14:xfrm>
                <a:off x="3843633" y="8287691"/>
                <a:ext cx="17244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F7D0F2-799E-7949-BB25-D9308B195E0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25993" y="8270051"/>
                  <a:ext cx="208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1CF743A-3DCE-D441-8DF4-90DEC7BF5AFD}"/>
                    </a:ext>
                  </a:extLst>
                </p14:cNvPr>
                <p14:cNvContentPartPr/>
                <p14:nvPr/>
              </p14:nvContentPartPr>
              <p14:xfrm>
                <a:off x="4148553" y="8126771"/>
                <a:ext cx="3600" cy="165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1CF743A-3DCE-D441-8DF4-90DEC7BF5AF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30913" y="8109131"/>
                  <a:ext cx="3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0FA0E4E-8BE9-5849-B1BE-F9FFDCB76B7B}"/>
                    </a:ext>
                  </a:extLst>
                </p14:cNvPr>
                <p14:cNvContentPartPr/>
                <p14:nvPr/>
              </p14:nvContentPartPr>
              <p14:xfrm>
                <a:off x="4250073" y="7988171"/>
                <a:ext cx="118440" cy="535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0FA0E4E-8BE9-5849-B1BE-F9FFDCB76B7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32073" y="7970531"/>
                  <a:ext cx="15408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EB91A70-E993-104B-BD1A-754F01C505AA}"/>
                    </a:ext>
                  </a:extLst>
                </p14:cNvPr>
                <p14:cNvContentPartPr/>
                <p14:nvPr/>
              </p14:nvContentPartPr>
              <p14:xfrm>
                <a:off x="4536633" y="8081051"/>
                <a:ext cx="245880" cy="311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EB91A70-E993-104B-BD1A-754F01C505A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18633" y="8063411"/>
                  <a:ext cx="281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0077027-64AD-E340-A29C-981346C6A844}"/>
                    </a:ext>
                  </a:extLst>
                </p14:cNvPr>
                <p14:cNvContentPartPr/>
                <p14:nvPr/>
              </p14:nvContentPartPr>
              <p14:xfrm>
                <a:off x="4700793" y="8379491"/>
                <a:ext cx="181800" cy="228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0077027-64AD-E340-A29C-981346C6A84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83153" y="8361851"/>
                  <a:ext cx="217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2C34E7B-55EE-E749-9CB8-8EB9E2C9CE4B}"/>
                    </a:ext>
                  </a:extLst>
                </p14:cNvPr>
                <p14:cNvContentPartPr/>
                <p14:nvPr/>
              </p14:nvContentPartPr>
              <p14:xfrm>
                <a:off x="5073753" y="8358611"/>
                <a:ext cx="126360" cy="6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2C34E7B-55EE-E749-9CB8-8EB9E2C9CE4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56113" y="8340611"/>
                  <a:ext cx="162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9DDC74B-BFCF-E94C-804A-2D64110EAED1}"/>
                    </a:ext>
                  </a:extLst>
                </p14:cNvPr>
                <p14:cNvContentPartPr/>
                <p14:nvPr/>
              </p14:nvContentPartPr>
              <p14:xfrm>
                <a:off x="5074473" y="8452571"/>
                <a:ext cx="123840" cy="3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9DDC74B-BFCF-E94C-804A-2D64110EAED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56833" y="8434571"/>
                  <a:ext cx="15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819295-6B69-0941-B49B-93B5FC272779}"/>
                    </a:ext>
                  </a:extLst>
                </p14:cNvPr>
                <p14:cNvContentPartPr/>
                <p14:nvPr/>
              </p14:nvContentPartPr>
              <p14:xfrm>
                <a:off x="5384793" y="8418731"/>
                <a:ext cx="882720" cy="19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819295-6B69-0941-B49B-93B5FC27277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67153" y="8400731"/>
                  <a:ext cx="918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25B2A01-CA78-4F46-A095-66B63549B3C3}"/>
                    </a:ext>
                  </a:extLst>
                </p14:cNvPr>
                <p14:cNvContentPartPr/>
                <p14:nvPr/>
              </p14:nvContentPartPr>
              <p14:xfrm>
                <a:off x="5491353" y="8667851"/>
                <a:ext cx="11520" cy="91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25B2A01-CA78-4F46-A095-66B63549B3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73713" y="8650211"/>
                  <a:ext cx="47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43E95F3-B5E6-0746-95AA-04A86BC9DD53}"/>
                    </a:ext>
                  </a:extLst>
                </p14:cNvPr>
                <p14:cNvContentPartPr/>
                <p14:nvPr/>
              </p14:nvContentPartPr>
              <p14:xfrm>
                <a:off x="5667753" y="8739131"/>
                <a:ext cx="153000" cy="10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43E95F3-B5E6-0746-95AA-04A86BC9DD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50113" y="8721131"/>
                  <a:ext cx="188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6DF4C6A-8198-CB4E-AE4B-31A3B9354AED}"/>
                    </a:ext>
                  </a:extLst>
                </p14:cNvPr>
                <p14:cNvContentPartPr/>
                <p14:nvPr/>
              </p14:nvContentPartPr>
              <p14:xfrm>
                <a:off x="5997153" y="8663891"/>
                <a:ext cx="29880" cy="156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6DF4C6A-8198-CB4E-AE4B-31A3B9354AE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79513" y="8645891"/>
                  <a:ext cx="65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B7C1CE-71EE-6647-97C2-58F2FA06C0B9}"/>
                    </a:ext>
                  </a:extLst>
                </p14:cNvPr>
                <p14:cNvContentPartPr/>
                <p14:nvPr/>
              </p14:nvContentPartPr>
              <p14:xfrm>
                <a:off x="5982753" y="8631491"/>
                <a:ext cx="151560" cy="236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B7C1CE-71EE-6647-97C2-58F2FA06C0B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64753" y="8613491"/>
                  <a:ext cx="187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B4BB908-B2E0-0A45-9D10-D4E7BC46FE89}"/>
                    </a:ext>
                  </a:extLst>
                </p14:cNvPr>
                <p14:cNvContentPartPr/>
                <p14:nvPr/>
              </p14:nvContentPartPr>
              <p14:xfrm>
                <a:off x="5456433" y="8644811"/>
                <a:ext cx="75240" cy="214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B4BB908-B2E0-0A45-9D10-D4E7BC46FE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38793" y="8627171"/>
                  <a:ext cx="110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3A17ACD-622C-B545-9D5E-12AD7A53CDF3}"/>
                    </a:ext>
                  </a:extLst>
                </p14:cNvPr>
                <p14:cNvContentPartPr/>
                <p14:nvPr/>
              </p14:nvContentPartPr>
              <p14:xfrm>
                <a:off x="5435913" y="8644091"/>
                <a:ext cx="43200" cy="42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3A17ACD-622C-B545-9D5E-12AD7A53CDF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17913" y="8626091"/>
                  <a:ext cx="78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9256D18-5B17-DA45-AECC-E8BDA4BAF0BB}"/>
                    </a:ext>
                  </a:extLst>
                </p14:cNvPr>
                <p14:cNvContentPartPr/>
                <p14:nvPr/>
              </p14:nvContentPartPr>
              <p14:xfrm>
                <a:off x="5411433" y="7971611"/>
                <a:ext cx="35280" cy="227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9256D18-5B17-DA45-AECC-E8BDA4BAF0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93433" y="7953971"/>
                  <a:ext cx="70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F01F031-7E3B-DF46-BC89-F5855FDF50C3}"/>
                    </a:ext>
                  </a:extLst>
                </p14:cNvPr>
                <p14:cNvContentPartPr/>
                <p14:nvPr/>
              </p14:nvContentPartPr>
              <p14:xfrm>
                <a:off x="5435553" y="7986011"/>
                <a:ext cx="128880" cy="276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F01F031-7E3B-DF46-BC89-F5855FDF50C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17553" y="7968011"/>
                  <a:ext cx="1645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71E8C7-C9A4-B44B-ABDE-055C3F5A9218}"/>
                    </a:ext>
                  </a:extLst>
                </p14:cNvPr>
                <p14:cNvContentPartPr/>
                <p14:nvPr/>
              </p14:nvContentPartPr>
              <p14:xfrm>
                <a:off x="5687193" y="8141171"/>
                <a:ext cx="88200" cy="6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71E8C7-C9A4-B44B-ABDE-055C3F5A921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69553" y="8123171"/>
                  <a:ext cx="123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0DADB1-05B7-7A4E-B84A-C9C333600E39}"/>
                    </a:ext>
                  </a:extLst>
                </p14:cNvPr>
                <p14:cNvContentPartPr/>
                <p14:nvPr/>
              </p14:nvContentPartPr>
              <p14:xfrm>
                <a:off x="5937393" y="7983491"/>
                <a:ext cx="3600" cy="214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0DADB1-05B7-7A4E-B84A-C9C333600E3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19753" y="7965851"/>
                  <a:ext cx="39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AD2D05E-690A-364B-B4A1-ADE10E43EF04}"/>
                    </a:ext>
                  </a:extLst>
                </p14:cNvPr>
                <p14:cNvContentPartPr/>
                <p14:nvPr/>
              </p14:nvContentPartPr>
              <p14:xfrm>
                <a:off x="6021993" y="8119931"/>
                <a:ext cx="84960" cy="28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AD2D05E-690A-364B-B4A1-ADE10E43EF0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03993" y="8102291"/>
                  <a:ext cx="120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6B8FC9A-79A7-8747-85AC-0320B8688893}"/>
                    </a:ext>
                  </a:extLst>
                </p14:cNvPr>
                <p14:cNvContentPartPr/>
                <p14:nvPr/>
              </p14:nvContentPartPr>
              <p14:xfrm>
                <a:off x="6085353" y="8102291"/>
                <a:ext cx="7920" cy="130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6B8FC9A-79A7-8747-85AC-0320B868889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67713" y="8084291"/>
                  <a:ext cx="43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439A22-E83F-6F47-B7C5-8808BF919323}"/>
                    </a:ext>
                  </a:extLst>
                </p14:cNvPr>
                <p14:cNvContentPartPr/>
                <p14:nvPr/>
              </p14:nvContentPartPr>
              <p14:xfrm>
                <a:off x="6248793" y="8023451"/>
                <a:ext cx="21600" cy="289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439A22-E83F-6F47-B7C5-8808BF91932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30793" y="8005451"/>
                  <a:ext cx="57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73C90BE-4AA0-6140-BB10-04DB228FB3C5}"/>
                    </a:ext>
                  </a:extLst>
                </p14:cNvPr>
                <p14:cNvContentPartPr/>
                <p14:nvPr/>
              </p14:nvContentPartPr>
              <p14:xfrm>
                <a:off x="6248433" y="8032091"/>
                <a:ext cx="91440" cy="295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73C90BE-4AA0-6140-BB10-04DB228FB3C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0793" y="8014091"/>
                  <a:ext cx="1270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D842FFE-7C68-5B4D-98DF-58A5AE2A3465}"/>
                    </a:ext>
                  </a:extLst>
                </p14:cNvPr>
                <p14:cNvContentPartPr/>
                <p14:nvPr/>
              </p14:nvContentPartPr>
              <p14:xfrm>
                <a:off x="6489273" y="8183651"/>
                <a:ext cx="173160" cy="215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D842FFE-7C68-5B4D-98DF-58A5AE2A346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71633" y="8165651"/>
                  <a:ext cx="208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8F7C4C-822D-E242-A39E-8A9EAFAB2AA9}"/>
                    </a:ext>
                  </a:extLst>
                </p14:cNvPr>
                <p14:cNvContentPartPr/>
                <p14:nvPr/>
              </p14:nvContentPartPr>
              <p14:xfrm>
                <a:off x="6658833" y="8473451"/>
                <a:ext cx="104400" cy="177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8F7C4C-822D-E242-A39E-8A9EAFAB2AA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40833" y="8455811"/>
                  <a:ext cx="140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3059D3E-442E-2140-8FF7-8760B842FADE}"/>
                    </a:ext>
                  </a:extLst>
                </p14:cNvPr>
                <p14:cNvContentPartPr/>
                <p14:nvPr/>
              </p14:nvContentPartPr>
              <p14:xfrm>
                <a:off x="3303273" y="8479931"/>
                <a:ext cx="41400" cy="312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3059D3E-442E-2140-8FF7-8760B842FAD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85273" y="8461931"/>
                  <a:ext cx="77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E362FE6-18FB-1847-A20F-04C3FF2C7D6A}"/>
                    </a:ext>
                  </a:extLst>
                </p14:cNvPr>
                <p14:cNvContentPartPr/>
                <p14:nvPr/>
              </p14:nvContentPartPr>
              <p14:xfrm>
                <a:off x="3301113" y="8550131"/>
                <a:ext cx="205920" cy="235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E362FE6-18FB-1847-A20F-04C3FF2C7D6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283113" y="8532491"/>
                  <a:ext cx="241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0BBC82-9C73-464C-96E9-14130FBFA9C1}"/>
                    </a:ext>
                  </a:extLst>
                </p14:cNvPr>
                <p14:cNvContentPartPr/>
                <p14:nvPr/>
              </p14:nvContentPartPr>
              <p14:xfrm>
                <a:off x="3608193" y="8442491"/>
                <a:ext cx="44280" cy="88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0BBC82-9C73-464C-96E9-14130FBFA9C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90553" y="8424491"/>
                  <a:ext cx="79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F7D1AA9-64EE-D34B-ABE7-9C755BD58D00}"/>
                    </a:ext>
                  </a:extLst>
                </p14:cNvPr>
                <p14:cNvContentPartPr/>
                <p14:nvPr/>
              </p14:nvContentPartPr>
              <p14:xfrm>
                <a:off x="5242233" y="8443571"/>
                <a:ext cx="88200" cy="6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F7D1AA9-64EE-D34B-ABE7-9C755BD58D0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24593" y="8425931"/>
                  <a:ext cx="1238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C302D14-98DB-5948-B217-7F31A50ACE1F}"/>
              </a:ext>
            </a:extLst>
          </p:cNvPr>
          <p:cNvGrpSpPr/>
          <p:nvPr/>
        </p:nvGrpSpPr>
        <p:grpSpPr>
          <a:xfrm>
            <a:off x="2495433" y="9184091"/>
            <a:ext cx="123840" cy="305280"/>
            <a:chOff x="2495433" y="9184091"/>
            <a:chExt cx="12384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A67B7BD-33C4-2D49-9EDB-7D597067E9BB}"/>
                    </a:ext>
                  </a:extLst>
                </p14:cNvPr>
                <p14:cNvContentPartPr/>
                <p14:nvPr/>
              </p14:nvContentPartPr>
              <p14:xfrm>
                <a:off x="2501913" y="9192011"/>
                <a:ext cx="117360" cy="297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A67B7BD-33C4-2D49-9EDB-7D597067E9B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84273" y="9174011"/>
                  <a:ext cx="153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9A04CBE-E9E6-CC4E-AF2E-80DA12BDA982}"/>
                    </a:ext>
                  </a:extLst>
                </p14:cNvPr>
                <p14:cNvContentPartPr/>
                <p14:nvPr/>
              </p14:nvContentPartPr>
              <p14:xfrm>
                <a:off x="2495433" y="9184091"/>
                <a:ext cx="76320" cy="71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9A04CBE-E9E6-CC4E-AF2E-80DA12BDA98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77433" y="9166451"/>
                  <a:ext cx="11196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511D053-E271-AE44-8A01-4F202BBE9320}"/>
                  </a:ext>
                </a:extLst>
              </p14:cNvPr>
              <p14:cNvContentPartPr/>
              <p14:nvPr/>
            </p14:nvContentPartPr>
            <p14:xfrm>
              <a:off x="2995833" y="9248531"/>
              <a:ext cx="156240" cy="2538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511D053-E271-AE44-8A01-4F202BBE932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977833" y="9230531"/>
                <a:ext cx="19188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878BE7C-674C-574A-B127-D75F127869D8}"/>
              </a:ext>
            </a:extLst>
          </p:cNvPr>
          <p:cNvGrpSpPr/>
          <p:nvPr/>
        </p:nvGrpSpPr>
        <p:grpSpPr>
          <a:xfrm>
            <a:off x="3344673" y="9279851"/>
            <a:ext cx="176400" cy="288000"/>
            <a:chOff x="3344673" y="9279851"/>
            <a:chExt cx="1764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DC6E3F9-543A-7E41-860E-E69982E95BE0}"/>
                    </a:ext>
                  </a:extLst>
                </p14:cNvPr>
                <p14:cNvContentPartPr/>
                <p14:nvPr/>
              </p14:nvContentPartPr>
              <p14:xfrm>
                <a:off x="3351873" y="9279851"/>
                <a:ext cx="10080" cy="234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DC6E3F9-543A-7E41-860E-E69982E95BE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33873" y="9262211"/>
                  <a:ext cx="45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5797A5C-A4E3-EA4C-8F1E-C112D5195883}"/>
                    </a:ext>
                  </a:extLst>
                </p14:cNvPr>
                <p14:cNvContentPartPr/>
                <p14:nvPr/>
              </p14:nvContentPartPr>
              <p14:xfrm>
                <a:off x="3372033" y="9283811"/>
                <a:ext cx="149040" cy="275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5797A5C-A4E3-EA4C-8F1E-C112D519588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54393" y="9266171"/>
                  <a:ext cx="184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777DAD8-5089-924C-B0CE-CB7F537F377C}"/>
                    </a:ext>
                  </a:extLst>
                </p14:cNvPr>
                <p14:cNvContentPartPr/>
                <p14:nvPr/>
              </p14:nvContentPartPr>
              <p14:xfrm>
                <a:off x="3344673" y="9502691"/>
                <a:ext cx="68400" cy="65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777DAD8-5089-924C-B0CE-CB7F537F377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26673" y="9484691"/>
                  <a:ext cx="1040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E98FFA57-D9FE-1B47-B30D-ADB3DA414C42}"/>
                  </a:ext>
                </a:extLst>
              </p14:cNvPr>
              <p14:cNvContentPartPr/>
              <p14:nvPr/>
            </p14:nvContentPartPr>
            <p14:xfrm>
              <a:off x="3215793" y="9726251"/>
              <a:ext cx="252720" cy="201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E98FFA57-D9FE-1B47-B30D-ADB3DA414C42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197793" y="9708251"/>
                <a:ext cx="288360" cy="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8490" y="229144"/>
            <a:ext cx="5881196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0"/>
            <a:r>
              <a:rPr sz="1700" b="1" spc="-47" dirty="0">
                <a:latin typeface="Times New Roman"/>
                <a:cs typeface="Times New Roman"/>
              </a:rPr>
              <a:t>Check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the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Voltage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28" dirty="0">
                <a:latin typeface="Times New Roman"/>
                <a:cs typeface="Times New Roman"/>
              </a:rPr>
              <a:t>Gain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through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the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volt-second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33" dirty="0">
                <a:latin typeface="Times New Roman"/>
                <a:cs typeface="Times New Roman"/>
              </a:rPr>
              <a:t>balance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concept</a:t>
            </a:r>
            <a:endParaRPr sz="17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38C60DB-2792-D041-850A-47A1E4C810AA}"/>
                  </a:ext>
                </a:extLst>
              </p14:cNvPr>
              <p14:cNvContentPartPr/>
              <p14:nvPr/>
            </p14:nvContentPartPr>
            <p14:xfrm>
              <a:off x="646549" y="1872491"/>
              <a:ext cx="1969920" cy="5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38C60DB-2792-D041-850A-47A1E4C81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09" y="1809491"/>
                <a:ext cx="20955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9A2CBDC-3DDA-B643-8EF7-C6D72B6681AB}"/>
                  </a:ext>
                </a:extLst>
              </p14:cNvPr>
              <p14:cNvContentPartPr/>
              <p14:nvPr/>
            </p14:nvContentPartPr>
            <p14:xfrm>
              <a:off x="3603229" y="1914251"/>
              <a:ext cx="432360" cy="431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9A2CBDC-3DDA-B643-8EF7-C6D72B6681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0589" y="1851611"/>
                <a:ext cx="558000" cy="55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396A8D0-B43A-7240-BB5A-2EF170988280}"/>
              </a:ext>
            </a:extLst>
          </p:cNvPr>
          <p:cNvGrpSpPr/>
          <p:nvPr/>
        </p:nvGrpSpPr>
        <p:grpSpPr>
          <a:xfrm>
            <a:off x="785149" y="1633091"/>
            <a:ext cx="3444840" cy="767880"/>
            <a:chOff x="785149" y="1633091"/>
            <a:chExt cx="34448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9031A0-B224-EC40-8A8A-70F35630C433}"/>
                    </a:ext>
                  </a:extLst>
                </p14:cNvPr>
                <p14:cNvContentPartPr/>
                <p14:nvPr/>
              </p14:nvContentPartPr>
              <p14:xfrm>
                <a:off x="2753269" y="1862411"/>
                <a:ext cx="1476720" cy="16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9031A0-B224-EC40-8A8A-70F35630C4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90629" y="1799771"/>
                  <a:ext cx="1602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21E003-41CF-F140-B3AB-F119962CD507}"/>
                    </a:ext>
                  </a:extLst>
                </p14:cNvPr>
                <p14:cNvContentPartPr/>
                <p14:nvPr/>
              </p14:nvContentPartPr>
              <p14:xfrm>
                <a:off x="3705829" y="1956371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21E003-41CF-F140-B3AB-F119962CD5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43189" y="18937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AF53F8-3235-E442-B146-D5036A5C0A57}"/>
                    </a:ext>
                  </a:extLst>
                </p14:cNvPr>
                <p14:cNvContentPartPr/>
                <p14:nvPr/>
              </p14:nvContentPartPr>
              <p14:xfrm>
                <a:off x="3188869" y="2187851"/>
                <a:ext cx="400320" cy="11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AF53F8-3235-E442-B146-D5036A5C0A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26229" y="2125211"/>
                  <a:ext cx="525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B27352-988C-7140-B64F-710A516FBC47}"/>
                    </a:ext>
                  </a:extLst>
                </p14:cNvPr>
                <p14:cNvContentPartPr/>
                <p14:nvPr/>
              </p14:nvContentPartPr>
              <p14:xfrm>
                <a:off x="3353029" y="2357051"/>
                <a:ext cx="106920" cy="43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B27352-988C-7140-B64F-710A516FBC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90029" y="2294411"/>
                  <a:ext cx="232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6F3DFF-475C-E44D-AB1B-7FC1E879889B}"/>
                    </a:ext>
                  </a:extLst>
                </p14:cNvPr>
                <p14:cNvContentPartPr/>
                <p14:nvPr/>
              </p14:nvContentPartPr>
              <p14:xfrm>
                <a:off x="2473189" y="2211251"/>
                <a:ext cx="248400" cy="4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6F3DFF-475C-E44D-AB1B-7FC1E87988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10189" y="2148251"/>
                  <a:ext cx="374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6A3BE1-65C7-F54F-BDD5-30FB84DB05F4}"/>
                    </a:ext>
                  </a:extLst>
                </p14:cNvPr>
                <p14:cNvContentPartPr/>
                <p14:nvPr/>
              </p14:nvContentPartPr>
              <p14:xfrm>
                <a:off x="785149" y="1913891"/>
                <a:ext cx="1833480" cy="29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6A3BE1-65C7-F54F-BDD5-30FB84DB05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2149" y="1850891"/>
                  <a:ext cx="19591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6EE59E-99AD-6E4C-BEFC-9CFC71FFA17B}"/>
                    </a:ext>
                  </a:extLst>
                </p14:cNvPr>
                <p14:cNvContentPartPr/>
                <p14:nvPr/>
              </p14:nvContentPartPr>
              <p14:xfrm>
                <a:off x="813229" y="2012171"/>
                <a:ext cx="1834560" cy="19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6EE59E-99AD-6E4C-BEFC-9CFC71FFA1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0229" y="1949171"/>
                  <a:ext cx="1960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C80178-67D2-6442-99F9-D900623B8B1B}"/>
                    </a:ext>
                  </a:extLst>
                </p14:cNvPr>
                <p14:cNvContentPartPr/>
                <p14:nvPr/>
              </p14:nvContentPartPr>
              <p14:xfrm>
                <a:off x="2183029" y="1633091"/>
                <a:ext cx="1355760" cy="19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C80178-67D2-6442-99F9-D900623B8B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20029" y="1570091"/>
                  <a:ext cx="148140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73335B3-A50C-ED49-9BA2-B9E5FF159652}"/>
                  </a:ext>
                </a:extLst>
              </p14:cNvPr>
              <p14:cNvContentPartPr/>
              <p14:nvPr/>
            </p14:nvContentPartPr>
            <p14:xfrm>
              <a:off x="1205629" y="1584131"/>
              <a:ext cx="1304280" cy="246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3335B3-A50C-ED49-9BA2-B9E5FF1596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2989" y="1521491"/>
                <a:ext cx="1429920" cy="3726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7CDB8CFB-82A7-E844-BB33-108F63C40D4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0" y="618491"/>
            <a:ext cx="5384800" cy="2590800"/>
          </a:xfrm>
          <a:prstGeom prst="rect">
            <a:avLst/>
          </a:prstGeom>
        </p:spPr>
      </p:pic>
      <p:pic>
        <p:nvPicPr>
          <p:cNvPr id="4" name="Picture 3" descr="A draw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3E0800FB-3202-5743-874D-764B1C36DE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94" y="3161655"/>
            <a:ext cx="4609211" cy="69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9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D0444B04-86F5-A048-B285-2140664B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4800"/>
            <a:ext cx="7124131" cy="8229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A35A6D-18CB-9B4C-BC25-6F9515ACAC68}"/>
              </a:ext>
            </a:extLst>
          </p:cNvPr>
          <p:cNvGrpSpPr/>
          <p:nvPr/>
        </p:nvGrpSpPr>
        <p:grpSpPr>
          <a:xfrm>
            <a:off x="87469" y="5061731"/>
            <a:ext cx="309600" cy="3468240"/>
            <a:chOff x="87469" y="5061731"/>
            <a:chExt cx="309600" cy="34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2977F0-1CBA-D94C-A6B9-E4DC92D10663}"/>
                    </a:ext>
                  </a:extLst>
                </p14:cNvPr>
                <p14:cNvContentPartPr/>
                <p14:nvPr/>
              </p14:nvContentPartPr>
              <p14:xfrm>
                <a:off x="133549" y="5482211"/>
                <a:ext cx="263520" cy="3047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2977F0-1CBA-D94C-A6B9-E4DC92D1066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909" y="5419571"/>
                  <a:ext cx="389160" cy="31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B7BAD92-2122-2343-9694-A7FD97E5079F}"/>
                    </a:ext>
                  </a:extLst>
                </p14:cNvPr>
                <p14:cNvContentPartPr/>
                <p14:nvPr/>
              </p14:nvContentPartPr>
              <p14:xfrm>
                <a:off x="87469" y="5061731"/>
                <a:ext cx="83880" cy="185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B7BAD92-2122-2343-9694-A7FD97E507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69" y="4998731"/>
                  <a:ext cx="209520" cy="197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540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F5972A89-E292-924C-996D-19B667FDF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636"/>
            <a:ext cx="6477000" cy="92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2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10</Words>
  <Application>Microsoft Macintosh PowerPoint</Application>
  <PresentationFormat>Custom</PresentationFormat>
  <Paragraphs>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646 POWER ELECTRONICS II   Averaged Circuit and Small Signal Transf Functions.</dc:title>
  <cp:lastModifiedBy>Issa Batarseh</cp:lastModifiedBy>
  <cp:revision>17</cp:revision>
  <dcterms:created xsi:type="dcterms:W3CDTF">2018-03-18T21:42:38Z</dcterms:created>
  <dcterms:modified xsi:type="dcterms:W3CDTF">2022-03-01T13:31:18Z</dcterms:modified>
</cp:coreProperties>
</file>