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5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49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274" r:id="rId3"/>
    <p:sldId id="277" r:id="rId4"/>
    <p:sldId id="278" r:id="rId5"/>
    <p:sldId id="28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1" r:id="rId21"/>
    <p:sldId id="282" r:id="rId22"/>
    <p:sldId id="283" r:id="rId23"/>
    <p:sldId id="284" r:id="rId24"/>
    <p:sldId id="285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743"/>
  </p:normalViewPr>
  <p:slideViewPr>
    <p:cSldViewPr>
      <p:cViewPr varScale="1">
        <p:scale>
          <a:sx n="92" d="100"/>
          <a:sy n="92" d="100"/>
        </p:scale>
        <p:origin x="356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1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24575,'6'32'0,"-2"-4"0,1-18 0,0 0 0,6 9 0,-6-6 0,0 6 0,-5-5 0,4-3 0,2 4 0,4-9 0,13-2 0,-5-4 0,20-6 0,-6-1 0,8-7 0,-8 2 0,23-13 0,-33 12 0,23-6 0,-30 10 0,1 8 0,-10-4 0,-35 5 0,-1 0 0,-11 0 0,17 0 0,14 0 0,-5 0 0,4 0 0,-4 0 0,5 0 0,-5 0 0,-1 0 0,0 0 0,-12 0 0,14 0 0,-9 0 0,8 0 0,4 0 0,-4 0 0,5 0 0,-5 0 0,8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17.9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76 1 24575,'0'15'0,"0"9"0,0 8 0,9 25 0,-7 4 0,24 18 0,-22 16 0,14-29 0,-10 25 0,-6-13-1232,7 22 1232,-8-42 0,-2 0 0,1 0 0,0 1 0,0 8 0,0-1 0,0-5 0,0-1 0,1 7 0,-2 0 0,-4-8 0,0-2 0,2 43 0,-7-43 0,-1-2 0,9 28 0,-9-27 0,1 0 0,7 27 301,-13-5-301,14-21 0,-4-25 0,-11 23 0,13-33 0,-14 23 931,18-34-931,-4 8 0,2-3 0,-2-1 0,4 0 0,0 8 0,0-9 0,-5 9 0,0-21 0,-1-8 0,1-1 0,5-2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20.1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1741 0 24575,'1'15'0,"-2"-8"0,-23 14 0,-20-10 0,9 8 0,-38-1 0,21-11 0,-10 14 0,-12-18 0,-5 19 0,-4-19 0,5 13 0,20-15 0,-16 5 0,25-6 0,-25 0 0,16 9 0,22-7 0,-19 7 0,24-9 0,-1 0 0,-23 0 0,2 0 0,-42 0 0,29 0 0,-8 0 0,16 0 0,22 0 0,-10 9 0,30-7 0,2 7 0,3-4 0,1 0 0,4 10 0,2 0 0,4 15 0,-6 1 0,4 26 0,-15 39-962,5-10 962,0-22 0,0 2 0,6-16 0,1-1 0,-6 9 0,1 1 0,8-2 0,1 2 0,-4 8 0,0 0 0,4-7 0,2 0 0,-1 8 0,0-2 0,0 33 0,0-42 0,0-1 0,0 26 0,0-12 0,-9 2 0,7-37 0,-7 23 0,9-18 0,0-9 962,0-2-962,0-8 0,0-6 0,0 13 0,0-14 0,0 23 0,0-24 0,0 11 0,0-14 0,0 4 0,0-2 0,5 2 0,0-4 0,5-4 0,0-2 0,14-4 0,3 0 0,30 0 0,22 0 0,-31-10 0,3 0-436,7 8 0,1-2 436,-1-11 0,0-1 0,0 14 0,1 2 0,0-6 0,-2 1 0,43 5-221,-5 0 221,-33 0 0,-5-6 0,-26 5 0,-2-5 0,-13 6 863,-1 0-863,-5-5 230,4 4-230,-2-4 0,2 5 0,1 0 0,0 0 0,1 0 0,3-9 0,-8 7 0,4-7 0,-5 9 0,0-4 0,5 2 0,9-2 0,25 4 0,12 0 0,-8 0 0,2 0 0,-33 0 0,16 0 0,-20 0 0,6 0 0,-10 0 0,-3 0 0,4 0 0,0 4 0,-9-3 0,3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21.1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2071 11 24575,'-14'0'0,"-2"0"0,-14 0 0,-1 0 0,-44 0 0,-7 0-1052,25 0 0,-3 0 1052,-15 0 0,-1 0 0,5 0 0,0 0 0,-14 0 0,-2 0-853,-8 0 1,0 0 852,14 0 0,-1 0 0,-14 0 0,3 0-564,22 0 1,4 0 563,-1 0 0,2 0-319,-34 0 319,5 0 0,42 0 1290,-2 0-1290,37 0 2189,-10 0-2189,12 0 1356,0 0-1356,1 0 420,5 0-420,0-4 0,4 2 0,2-2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22.36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 24575,'10'0'0,"13"0"0,21 0 0,1 0 0,46 0 0,-8 0-1058,-27-2 1,4 4 1057,17 9 0,-3 2 0,17-1-150,-18 6 1,-4 1 149,-3-2 0,13 7 0,-36-8 0,-15 2 0,-21-3 1539,2-4-1539,-9 3 875,-9-4-875,2 1 0,-12-1 0,3 4 0,-4-3 0,-9 6 0,-37-11 0,0 17 0,-12-13 0,-14 19-482,26-11 482,18-4 0,1 2 0,-15 3 0,-12 8 0,29-13 0,-3-4 0,10-4 0,6 6 0,5-4 482,-1 9-482,16-16 0,2-2 0,6-4 0,4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27.1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 1 24575,'0'20'0,"0"9"0,0-6 0,0 15 0,-4-16 0,3 16 0,-4-15 0,5 1 0,0-5 0,0-7 0,0 2 0,0-4 0,0 5 0,5-4 0,5-1 0,14-5 0,25-5 0,12 0 0,-13 4 0,6-3 0,-40-1 0,9-6 0,-17-4 0,-2-5 0,-4 4 0,0-8 0,0 3 0,5-4 0,-4 4 0,3-4 0,-4 9 0,0-4 0,5 1 0,0 2 0,1-2 0,-2 3 0,1 1 0,-4-5 0,8 4 0,1-4 0,1 9 0,4 2 0,-5 4 0,-4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29.25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154 1 24575,'-32'16'0,"7"-3"0,6 1 0,8-8 0,-4 3 0,5-3 0,0 4 0,-1 0 0,1 0 0,4 4 0,2-2 0,4 2 0,0-4 0,0 5 0,0-4 0,4 4 0,2-10 0,4 0 0,0-1 0,0-3 0,5 4 0,-4-5 0,8 4 0,-8-2 0,4 2 0,-5-4 0,4 0 0,2-5 0,0 0 0,-2-6 0,1 1 0,-4 0 0,4 0 0,-10-1 0,4-3 0,-8 2 0,4-7 0,-5 8 0,0-4 0,0 5 0,0-5 0,4-1 0,2 9 0,4 8 0,-4 15 0,-2 4 0,-4 9 0,0 3 0,0 25 0,0 4 0,0 35 0,0-39 0,0 15 0,0-50 0,0 16 0,0-20 0,0 6 0,0-10 0,0-3 0,0 4 0,-4-5 0,-2 0 0,-4 0 0,-1 0 0,1-4 0,0-2 0,-5-4 0,-1 0 0,0 0 0,2 0 0,3 0 0,-3 0 0,-2 0 0,0 0 0,-3 0 0,7 0 0,2 0 0,6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30.7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24575,'4'10'0,"-2"14"0,2-11 0,-4 15 0,0-3 0,0-7 0,0 6 0,0-10 0,0-3 0,0 4 0,0-5 0,0 5 0,0-4 0,0 3 0,0-3 0,0 3 0,0-12 0,0-12 0,0-4 0,17-40 0,-8 37 0,14-24 0,-11 17 0,-6 11 0,0-11 0,-2 14 0,-3-1 0,8 1 0,11 10 0,23 6 0,36 13 0,-22-3 0,2 2-417,-7-5 0,0-2 417,15 2 0,-5-1 0,-10 2 0,10-13 0,-55 3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33.1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515 11 24575,'-16'0'0,"1"0"0,5-5 0,-5 4 0,0-3 0,-15 4 0,8 0 0,-3 0 0,6 0 0,7 0 0,-2 0 0,3 0 0,-3 0 0,-2 9 0,0-3 0,1 9 0,-17 17 0,16-12 0,-23 26 0,22-23 0,-1 6 0,-5 0 0,4 2 0,4-4 0,-9 10 0,21-19 0,-9 20 0,3-15 0,6 15 0,-10-16 0,12 3 0,-4 20 0,5-28 0,0 28 0,0-33 0,0 2 0,0-4 0,4 0 0,2 5 0,4-4 0,5-1 0,0-1 0,15-8 0,1 10 0,43-10 0,-8 5 0,-11-5 0,2-2 0,26 1 0,12 0 0,-42 0 0,-12 0 0,-22 0 0,-8 0 0,4-4 0,-9-2 0,-2-4 0,-8-1 0,-2 1 0,-4 0 0,-14-2 0,10 2 0,-14-2 0,17 6 0,-9-3 0,5 3 0,-1 1 0,1-5 0,5 5 0,0-5 0,4-1 0,-3 1 0,-1-5 0,-2 4 0,-3-4 0,14 5 0,7-5 0,9 4 0,6 1 0,-1 0 0,0 9 0,-4-3 0,-2 4 0,-4 0 0,5 0 0,10-6 0,-3 4 0,7-4 0,-9-3 0,9 1 0,-11-7 0,1 7 0,-14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35.02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96 24575,'0'15'0,"0"-4"0,0 4 0,0 8 0,0-9 0,0 9 0,0-13 0,9 5 0,-7-4 0,7 4 0,-9-5 0,4 0 0,2-4 0,9-7 0,0-9 0,1-1 0,-1-4 0,-10 0 0,4 0 0,-3-1 0,4-4 0,0 5 0,-5-1 0,0-3 0,-1 7 0,-2-3 0,11 19 0,-11 2 0,13 23 0,-13-11 0,8 10 0,-4-12 0,8 4 0,-2 0 0,7-13 0,-4-8 0,-3-10 0,1-4 0,-7 5 0,-1-1 0,6-12 0,-5 4 0,5-10 0,-1 13 0,-4-3 0,4-6 0,-8 7 0,4-6 0,-2 14 0,-3 4 0,4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50.5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349 0 24575,'-16'10'0,"0"14"0,5-11 0,-1 11 0,2-14 0,-5 4 0,0 2 0,-6 4 0,5-4 0,-20 20 0,20-20 0,-11 16 0,18-18 0,3-3 0,-9 8 0,4-7 0,-4 2 0,5-4 0,-5 5 0,4-4 0,-4 8 0,0-3 0,9-5 0,-4-2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4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1 226 24575,'16'-16'0,"-2"1"0,-10 1 0,-3 2 0,4-3 0,-5 5 0,0-5 0,0 4 0,0-4 0,4 5 0,2 0 0,0 0 0,-2-1 0,-4 1 0,0 0 0,5-5 0,-4 4 0,3 0 0,-4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52.81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24575,'14'-1'0,"-3"2"0,4 9 0,-9 0 0,3 0 0,-8 5 0,8-4 0,-8 4 0,3-5 0,-4 4 0,0-2 0,0 2 0,0-4 0,0 5 0,5 1 0,0-1 0,5 0 0,0-5 0,1 5 0,3 0 0,-7 1 0,6-1 0,-7-10 0,4 4 0,0-3 0,0-1 0,0 4 0,0-3 0,-4 4 0,3 0 0,-8 0 0,4 5 0,-5 0 0,9 6 0,-3-6 0,4 0 0,-1-5 0,-8 0 0,4 5 0,-5-4 0,4 3 0,-2-8 0,2-1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00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5399 365 24575,'-27'-11'0,"3"2"0,0 9 0,10 0 0,-9 0 0,12 0 0,-12 0 0,-21 0 0,12 0 0,-13 0 0,21 0 0,-25 0 0,13 0 0,-19 6 0,-10-4 0,25 8 0,-49-9 0,66 8 0,-48 1 0,49 1 0,-24 3 0,7-2 0,6 0 0,-34-5 0,36 4 0,-40-1 0,40 2 0,-18 3 0,-6 1 0,28-10 0,-28 9 0,32-14 0,-6 14 0,9-12 0,-1 10 0,1-12 0,4 4 0,1-1 0,1-3 0,2 4 0,-2-1 0,3-3 0,-3 4 0,-2-1 0,0 2 0,-3 0 0,7-2 0,-2 1 0,-10-4 0,6 8 0,-7-8 0,-3 3 0,10 1 0,-12-4 0,14 3 0,-3 5 0,3-6 0,-4 10 0,-9-12 0,6 4 0,-2-5 0,-3 0 0,14 0 0,-9 0 0,8 0 0,4 0 0,-4 0 0,5-5 0,4-1 0,13-17 0,-4 9 0,18-14 0,-14 12 0,29-22 0,-20 18 0,52-38 0,-18 37 0,7-7 0,5-1-984,25-2 909,-16 7 1,4-3-418,-15-2 0,0 1 259,9 6 1,0 2 232,-2-4 0,0 0 0,-1 4 0,1 4 0,2 8 0,0 0 0,0-9 0,-1 1 0,0 14 0,-2 1-399,-16-8 0,-1-1 399,17 9 0,-3 0-127,7-14 127,-15 14 0,-2 1 0,9-6 0,33 6 0,-12 0 0,-14 0 983,3 0-973,-45 0 973,28 0-511,-33 0 435,16 0-907,11 0 152,-14 0-152,20 0 0,-23 0 0,8 0 0,-9 0 0,24 0 0,-19 0 0,8 0 0,-12-5 0,-19-1 0,6 1 0,-9 5 0,-44 5 0,-6 1 0,-27-2 0,-24 7 0,8 2-417,34-3 1,-1 1 416,-7 1 0,1-1 0,5-5 0,2-1 0,-33 11 0,19-10 0,0 1 0,-24 23 0,15-16 0,-6 0-492,0 5 0,1-2 155,7-9 1,-2-2 8,6 2 0,-4 0 0,3 1-164,-14 6 0,-2-2 384,9-6 1,-5-2 0,4 2 107,-16 12 0,1-2 0,22-14 0,-2-4 0,1 2 0,-19 11 0,0 0 0,-8-10 0,-2-1 0,0 5 0,2 0 0,16-5 0,1-2-492,-6 1 0,2 0 401,21 0 0,3 0 326,-1 0 0,4 0-235,-23 0 983,22 6-585,-1-4 585,22 4 0,-19 6 0,33-10-35,-17 10-750,17-12-198,-3 0 0,-3 0 0,10 0 0,-21 0 0,17 0 0,-17 0 0,17 0 0,-16 0 0,19 0 0,-9 5 0,12-4 0,1 4 0,-14-5 0,11 4 0,-20-3 0,15 4 0,-2-1 0,-20-3 0,-3 12 0,0-6 0,-23 12 0,53-13 0,-36 9 0,36-14 0,-7 10 0,-3 2 0,10-1 0,-12 1 0,10-9 0,0 1 0,-10 2 0,12-1 0,-10 9 0,3-8 0,7 3 0,-10-6 0,16-4 0,-16 6 0,15-4 0,-16 8 0,18-9 0,-4 8 0,10-3 0,0 4 0,5 0 0,6 14 0,0-11 0,10 6 0,0-10 0,13-8 0,-7 8 0,33 1 0,-32 1 0,47 7 0,-48-11 0,67 23 0,-15-25-254,-25 4 1,2 2 253,44 7 0,0-14 0,-12 22 0,-5-24 0,-4 7 0,5 1 0,-13-7 0,8 13 0,-17-14 0,-12 4 0,12-6 0,0 0 507,5 17-507,-10-12 0,20 12 0,-36-17 0,12 0 0,7 0 0,-28 0 0,28 0 0,-37 0 0,5 0 0,-8 0 0,-4 0 0,8-5 0,-8 0 0,4-1 0,-5-3 0,4 3 0,-2-4 0,7-5 0,-8 4 0,3-4 0,-3 5 0,-1 0 0,4-1 0,-3 1 0,17-2 0,-19 2 0,18-7 0,-6 5 0,-4-4 0,7 5 0,-14 0 0,5 1 0,-4 4 0,8-3 0,-8 8 0,8-8 0,-8 3 0,4-4 0,-5 0 0,0 0 0,-9-1 0,-2 1 0,-9 4 0,-1 2 0,-3 4 0,-28 0 0,-28 0 0,-29 0-492,34 0 0,-4 0 0,-16 0 0,-2 0 378,-2 0 0,-3 0-214,17 0 0,-3 0 0,2 0-164,-23 0 0,0 0 255,29 0 1,-1 0-1,1 0 237,-29 0 0,5 0-492,21 0 0,3 0 427,-7 0 0,7 0 65,13 0 0,-32 0 983,37 0-226,-1 0 226,-2 0 0,23 0 0,-8 0 0,8 0-667,-6 6-316,15 0 0,-6 1 0,9 2 0,4-8 0,-3 3 0,7 1 0,-3 1 0,5 4 0,-5-5 0,4 4 0,-4-8 0,5 8 0,-14-2 0,11 4 0,-11 0 0,9-5 0,4 3 0,-4-8 0,5 8 0,-14-2 0,11 4 0,-11 0 0,9-1 0,-1 0 0,-30-4 0,19 7 0,-28-4 0,32 6 0,-6-4 0,0 7 0,-3-5 0,1 5 0,-8-5 0,17 2 0,-8-2 0,1 3 0,-19-1 0,12 2 0,-10-2 0,30-5 0,-3 4 0,-6 0 0,7 2 0,-19 3 0,23-8 0,-10-4 0,14 2 0,0-3 0,-1-1 0,1 4 0,-5-3 0,-9 5 0,1 4 0,-6-2 0,13-3 0,1-1 0,-9-2 0,11 4 0,-11 0 0,14-1 0,4-22 0,2-6 0,4-5 0,0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03.2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1182 42 24575,'-26'-17'0,"6"3"0,5 14 0,5 0 0,-5-5 0,-10 4 0,-6-3 0,-1 4 0,-23 0 0,19 0 0,-12 0 0,-8 17 0,30-8 0,-30 10 0,8-6 0,12-7 0,-53 25 0,58-21 0,-32 15 0,17-24 0,-7 12 0,0-11 0,7 11 0,17-12 0,6 8 0,-6-3 0,13 0 0,1 3 0,5-8 0,-5 3 0,4-4 0,-4 5 0,5-4 0,-5 3 0,4-4 0,-4 0 0,5 0 0,-5 0 0,4 0 0,1 0 0,5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09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4091 481 24575,'-58'14'0,"22"-3"0,-36 8 0,50-8 0,-32 10 0,-7-3 0,-11 28-471,6-26 1,1 1 470,-12 27 0,-14-10 0,16-2-253,35-10 253,-8 0 0,1 2 0,1 15 0,-7-1 0,-26 16 0,57-41 0,-23 14 0,-5 1 0,1-2 0,-20 11 0,4 4 0,22-26 0,3 13 929,16-16-929,-5 2 265,16-1-265,-15 5 0,16-11 0,-16 11 0,19-10 0,-18 6 0,16-4 0,-5-2 0,-4 2 0,9 1 0,-5 9 0,5-6 0,4 6 0,2-14 0,-4 4 0,7-2 0,-7 2 0,9-4 0,0 5 0,-4-4 0,2 4 0,-2-5 0,4 4 0,0 2 0,-5 0 0,4 3 0,-3-8 0,4 4 0,4-1 0,2-7 0,4 2 0,0-9 0,4 0 0,11-6 0,-2 4 0,23-30 0,21 5 0,-27-4 0,1-1 0,39-2-231,-30 1 1,-3 2 230,2 5 0,-4 5 0,1-1 0,33-23 0,-27 24 0,3-5 0,-5-1 0,-24 8 0,37-13 0,-47 16 0,-2 1 0,4-8 0,-10 9 461,8-14-461,-10 16 0,5-16 0,0 15 0,0-11 0,-1 14 0,-4-1 0,-2 1 0,-4 0 0,5 0 0,-4-5 0,3 3 0,1-7 0,-4 3 0,8 0 0,1 2 0,-3 3 0,8-12 0,-9 5 0,27-29 0,-4-3 0,5 13 0,3-3-479,-7-8 1,-1-1 478,11 1 0,0 0 0,-6 4 0,-3 0-278,24-39 278,2 22 0,-16-16 0,2 24 0,-14 5 0,12 1 0,-21 23 0,11-9 943,-21 18-943,5 5 292,-13 8-292,-17 15 0,-4 0 0,-24 11 0,21-14 0,-20 5 0,-27 7 0,-21 6 0,-14 4 0,-8 2 0,0 0 0,4-1 0,13-5 0,19-5-328,-16 4 0,17-5 0,-16 5 218,14-4 1,-16 7 0,-11 3 0,-6 2-1,-1 0 1,5-1 0,10-4 0,16-6-1,21-6-874,-37 5 0,44 1 0,-20-14 0,19-6 570,-9 2 414,-12-4 0,12 4 983,1 0 0,3 1 0,31 1 0,-10 4 0,24-11 0,-11 5-563,0-6-420,11 0 0,-25 0 0,25 5 0,-11-4 0,0 3 0,6 1 0,-7-4 0,-3 3 0,15-4 0,-11 0 0,9 0 0,4 0 0,-4 0 0,5 0 0,-5 0 0,4 0 0,-9 0 0,4 0 0,-4 0 0,0 5 0,4 0 0,-3 1 0,7 3 0,-16-8 0,10 8 0,-11-8 0,8 4 0,-8 1 0,6 0 0,-6 10 0,9-10 0,4 3 0,-12-9 0,14 5 0,-10 0 0,-16 1 0,17 8 0,-49-4 0,21 4 0,-2 3 0,-39 13 0,34-18 0,3 0 0,-3 11 0,27-17 0,-7 7 0,6-1 0,0 0 0,8 0 0,9-7 0,-9 6 0,11-5 0,-2 1 0,38-3 0,23-4 0,8 0 0,6 0 0,5 0-492,-12 0 0,2 0 227,28 0 0,6 0-227,5 0 0,2 0 0,1 0 0,3 0 164,-18 0 0,2 0 0,0 0 0,-4 0 0,-1 0 0,-1 0 0,-5 0 0,-2 0 0,0 0 0,1 0 0,-1 0 0,-7 0 6,-8 1 0,-4-2 813,5-2 1,-5 0-484,5 2 975,4-5 0,18 6 0,-27 0 0,-6 0 0,-26 0 0,-4 0 0,-1-5-793,-5-1-190,0 1 0,0 0 0,14 5 0,-11 0 0,15-4 0,-12 3 0,4-4 0,-4 5 0,12 0 0,-15 0 0,11 0 0,-14 4 0,-5 2 0,0 4 0,-5 5 0,0-4 0,0 8 0,-6 6 0,-5-7 0,-2 5 0,-9 1 0,5-6 0,-1 6 0,3-5 0,0-3 0,-1 4 0,0 0 0,-3 1 0,3-6 0,-13 7 0,6-5 0,-6 6 0,-17 6 0,10-4 0,-30 21 0,16-1 0,12-8 0,2-1 0,20-20 0,0 0 0,1 3 0,5-3 0,-5-1 0,4 0 0,-17-4 0,1 7 0,-14 3 0,14-1 0,-1 2 0,3-3 0,7-3 0,-27 23 0,29-23 0,-16 20 0,17-20 0,4-1 0,-4 4 0,5-3 0,0 4 0,-5 0 0,4-4 0,0-1 0,1 8 0,-1-5 0,-2 11 0,3-8 0,1-6 0,2 13 0,1-14 0,0 9 0,-3-8 0,6-4 0,-6 4 0,5-5 0,-6-23 0,-9-5 0,2-9 0,-8-10 0,5 9 0,-4-3 0,-16-16 0,19 23 0,-11-14 0,-4-25 0,19 36 0,-28-44 0,26 44 0,-1 0 0,1-10 0,1 10 0,0-5 0,-1 3 0,4 9 0,5-1 0,-5 1 0,4 4 0,-4 2 0,5 3 0,-5-3 0,4 2 0,-4-3 0,5 10 0,-1 0 0,1 5 0,0 9 0,-6 45 0,9 20 0,1-9 0,1 3-492,5-7 0,0-1 423,0 7 1,0-1 68,0-6 0,0-3-580,0 43 580,5-44 0,1 0 0,5 27 0,6-14 0,13 20-78,-14-49 78,32 42 0,-29-39 0,13-4 983,-16-10-883,-5-9 510,4-4-610,-5 3 86,-4-8-86,3 4 0,1-9 0,1-2 0,17-10 0,-15 5 0,15-10 0,-3 4 0,23-8 0,14-11 0,16 4 0,0-6-492,-23 17 0,3-1 277,2-4 1,0-2 214,0 1 0,1-1 0,14-1 0,-4-1 0,16-18-168,-30 25 1,-2 2 167,7-9 0,-14 7 0,-19 12 0,-9-4 0,-4 1 983,-1-2-578,-10-4-45,0-1-360,-5 1 0,9-5 0,-12 4 0,-15 45 0,6-10 0,-23 33 0,24-2 0,-32 4 0,15 4 0,-24 18 0,5-13 0,9-5 0,-5-8 0,17-17 0,-12 2 0,14-11 0,-21 4 0,18-15 0,0-4 0,-1 8 0,3-10 0,7 3 0,-10 1 0,12-4 0,0-2 0,1-6 0,5 1 0,0 0 0,-1 1 0,-3 3 0,-2-8 0,0 8 0,1-8 0,0 8 0,4 1 0,-8-8 0,7 1 0,2-8 0,6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10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1403 1 24575,'0'27'0,"0"27"0,0-32 0,0 33 0,-5-33 0,4 33 0,-10-19 0,4 21 0,-18 1 0,10-23 0,-21 37 0,27-36 0,-26 38 0,24-30 0,-16 31 0,-13-7 0,15 12 0,-14-12 0,22-11 0,-8 0 0,3-12 0,1 3 0,-22 14 0,35-34 0,-35 33 0,36-38 0,-37 38 0,31-37 0,-27 28 0,7-4 0,11-24 0,-16 36 0,23-42 0,2 11 0,-6-9 0,7 1 0,-7-1 0,3 0 0,-26 33 0,21-30 0,-16 24 0,27-32 0,-1-4 0,1 4 0,0-14 0,-5-7 0,4-1 0,-9-2 0,5 9 0,-1 0 0,1 0 0,5 0 0,-14-6 0,10 5 0,-9-10 0,8 10 0,-10-16 0,7 10 0,-6-6 0,10 3 0,2 5 0,-16-13 0,14 10 0,-9-8 0,8 15 0,-1-8 0,5-2 0,-25-22 0,4-8 0,-1 8 0,7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12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212 458 24575,'0'32'0,"0"-4"0,0-4 0,0-6 0,0 20 0,-4-20 0,-6 36 0,-1-37 0,1 24 0,-21-10 0,20-11 0,-17 18 0,19-18 0,-4 9 0,1-11 0,-6 10 0,7-3 0,-5-3 0,4 3 0,1-11 0,7-13 0,10-24 0,1-7 0,9-36 0,-3 30 0,28-53 0,-23 49 0,10-7 0,8-4-370,1 5 0,1 2 370,20-31 0,-9 32 0,1 3 0,12-14 0,-7 25 0,6-10 0,-29 21 0,-1 5 0,7-7 0,-16 14 740,3-4-740,-6 4 0,-8-4 0,4 0 0,-9-1 0,-2-3 0,-8 2 0,-16 2 0,-7-7 0,-4 14 0,-8-15 0,8 5 0,-1-1 0,-6 1 0,15 8 0,-15-1 0,20 5 0,-6-5 0,10 6 0,2 0 0,-3 0 0,5 0 0,-5 0 0,4 0 0,-4 0 0,-8 0 0,5 0 0,-7 0 0,-3 0 0,14 0 0,-10 0 0,9 0 0,4 0 0,-4 0 0,1-5 0,2 4 0,-3-4 0,59 5 0,-27 0 0,52 0 0,-37 0 0,8 0 0,-9 0 0,-1 0 0,-10 0 0,26 0 0,-24 0 0,32 0 0,-41 0 0,11 0 0,-10 0 0,-7 0 0,2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16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968 0 24575,'-96'23'0,"40"-19"0,3 1 0,-4 17 0,4-15 0,0-3 0,-4 3 0,-38 12 0,42-7 0,-19 7 0,45-3 0,-19-6 0,30-1 0,-3-4 0,7 5 0,-2 0 0,3 0 0,1 0 0,4 5 0,-3-4 0,-1 8 0,-1-7 0,-4 7 0,5-8 0,4 17 0,-3-10 0,-4 20 0,5-20 0,-13 36 0,19-32 0,-15 50 0,6-20 0,0 27 0,2-18 0,9 13 0,0-12 0,0-10 0,0 3 0,0-32 0,6 15 0,0-16 0,6 3 0,-2-6 0,0-17 0,0-8 0,-4-6 0,7-12 0,-11 8 0,12 0 0,-13 2 0,3 3 0,1-3 0,-4 2 0,8-7 0,-8 3 0,4 0 0,-1 1 0,2 5 0,-5 5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41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24575,'-1'14'0,"-3"-3"0,9 4 0,-5 0 0,6 9 0,1 8 0,1 8 0,-2 0 0,-6 18 0,0-14 0,0 13 0,0-25 0,0 23 0,0-20 0,0 14 0,0-11 0,0-16 0,0 16 0,0-15 0,0 15 0,0-16 0,0 3 0,0 3 0,0-10 0,0 11 0,0 32 0,0-36 0,0 30 0,0-44 0,0 12 0,0-9 0,0 9 0,0-8 0,0-4 0,0 3 0,0-3 0,0 3 0,0-3 0,0 8 0,0-3 0,0 4 0,0-4 0,0 3 0,0-8 0,0 4 0,0-10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43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24575,'0'27'0,"0"-4"0,0-8 0,0-4 0,0 3 0,0-3 0,-4-1 0,-2 0 0,0 4 0,2-3 0,-1 4 0,4-5 0,-4 0 0,5 0 0,-4 0 0,-3 14 0,1-11 0,0 11 0,-3-9 0,11-4 0,-6-6 0,14-6 0,-4-23 0,8 6 0,-8-11 0,9 9 0,-5 4 0,-4-12 0,24-8 0,-23 3 0,23 0 0,-24 18 0,6-9 0,-2 20 0,2-9 0,-2 28 0,0-4 0,4 8 0,-2-8 0,2 4 0,-4-5 0,5 4 0,-4-2 0,-1 2 0,-1-4 0,-3 0 0,8 5 0,-3-4 0,0 4 0,-3-5 0,-2 0 0,9 5 0,-4-4 0,3 3 0,-3-4 0,-6-4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44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791 82 24575,'-32'-4'0,"7"-2"0,6 1 0,3-5 0,0 9 0,-3-3 0,8 4 0,-8 0 0,-6 0 0,7 0 0,-20 0 0,11 0 0,-13 0 0,8 0 0,-6 0 0,15 0 0,-15 0 0,16 0 0,-17 0 0,17 0 0,-8 0 0,10-5 0,4 4 0,-3-4 0,8 5 0,-4 0 0,5 0 0,-8-18 0,6 14 0,-6-14 0,8 18 0,-5 0 0,4 0 0,-4 0 0,5 0 0,-5 0 0,3 0 0,2 0 0,6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6.9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0 24575,'-8'52'0,"-8"31"0,13-34 0,-16 42 0,17-13 0,-7-12 0,9 25 0,0-46 0,0 12 0,0-17 0,0-8 0,0 6 0,5-16 0,-4 17 0,8-17 0,-4 7 0,1-13 0,-2-2 0,-4-4 0,0 1 0,0-1 0,0 4 0,36 15 0,19 1 0,11-5 0,11-2-328,8 2 0,11-1 0,-1 0 0,-2-3 0,0-1 0,1-4 82,-17-8 0,2-4 0,-2 0 0,-3 1-82,2 4 0,-3 1 0,-3-2-164,30-7 0,-10-2 181,10 1 311,-40 0 0,-36-5 0,-37-2 0,-5-5 983,-39 4 0,21 2 0,-19-6 0,37 9 0,-6-9-667,1 12-316,9 0 0,-14 0 0,3 0 0,2 0 0,-6 0 0,9 0 0,-10 0 0,8 0 0,-3 0 0,-3 0 0,14 0 0,-10 0 0,10 0 0,2 0 0,-3 0 0,5 0 0,-14 0 0,11 0 0,-11 0 0,0 0 0,11 0 0,-24 0 0,23 0 0,-10 0 0,14 0 0,-5 0 0,4 0 0,1 0 0,5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7:56:46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24575,'15'-2'0,"-4"3"0,4 9 0,-5 1 0,4 3 0,-2-3 0,2 4 0,-4-5 0,22 22 0,-16-17 0,15 17 0,16 15 0,-27-28 0,31 33 0,-40-41 0,4 4 0,-5-5 0,5 4 0,-4-2 0,3 2 0,-4-4 0,1 0 0,-1 0 0,0 0 0,-5-4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0:11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19 24575,'14'-9'0,"3"4"0,-7 1 0,8 4 0,-4 0 0,0 0 0,-1 0 0,-4 0 0,4 0 0,1 0 0,0 0 0,-1 0 0,0 4 0,-3 1 0,3 4 0,15 19 0,-14-18 0,14 18 0,15 0 0,-26-13 0,25 18 0,-33-24 0,7 12 0,1 3 0,6 20 0,-6-18 0,-3 7 0,-4-11 0,1 6 0,0 0 0,-1-1 0,-5-9 0,3 0 0,-2 8 0,0-6 0,7 6 0,-11 0 0,10-6 0,-11 6 0,3-8 0,-4 8 0,0-6 0,0 14 0,0-14 0,0 14 0,0-14 0,0 14 0,0-14 0,0 15 0,0-15 0,-5 14 0,-1-18 0,-5 17 0,0-9 0,4 4 0,-7-2 0,8-8 0,-8 8 0,4-10 0,-4 32 0,-3-20 0,3 11 0,-2-14 0,-9 16 0,11-8 0,-11 14 0,2 3 0,10-19 0,-8 13 0,15 5 0,-4-17 0,9 11 0,-5-17 0,-12 30 0,13-28 0,-13 28 0,18-30 0,0-6 0,0 14 0,0-14 0,0 2 0,0 3 0,0-13 0,0 9 0,0-7 0,0-4 0,0 3 0,4-4 0,-3 12 0,7-9 0,-7 9 0,7-8 0,-7-3 0,11 7 0,-6-7 0,3 3 0,-1-4 0,-3 0 0,0 0 0,7 4 0,-6 1 0,7 0 0,-4 3 0,4-3 0,-3 0 0,3-1 0,8 3 0,-9-5 0,9 4 0,-8-10 0,-3 3 0,7-7 0,5 3 0,-6-4 0,17 11 0,-17-8 0,18 7 0,-14-10 0,2 0 0,-5 0 0,-7 0 0,3 0 0,-3 4 0,-5 1 0,-1 8 0,-9 1 0,0 0 0,-4-1 0,0-4 0,0 0 0,-4 5 0,2 0 0,-2 0 0,4 3 0,-4-3 0,3 4 0,-7 23 0,7-17 0,-18 55 0,20-51 0,-15 28 0,6-15 0,9-17 0,-26 55 0,29-28 0,-13 34 0,18 1-369,0-35 1,0 2 368,0 40 0,-5-28 0,0 0 0,2 28 0,-7-33 0,0-1 0,8 30 0,-3-39 0,1 1 0,4 38 0,0 0 0,9-38 0,0-2-31,-4 10 31,14-11 0,-1 0 0,-13 11 0,13 26 0,-10-15 0,-6-15 0,21 12 0,-14-28 0,8 13 736,-6-16-736,-10-8 32,5 21-32,-1-17 0,-4 19 0,5 0 0,12 19 0,-13-19 0,13 13 0,-10-20 0,-6 18 0,6 11 0,-8-19 0,0-4 0,0-30 0,0 14 0,0-18 0,0 17 0,-4-17 0,3 6 0,-9 3 0,9-13 0,-12 36 0,7-28 0,-11 21 0,6-23 0,-2-4 0,-20 32 0,18-28 0,-18 24 0,20-29 0,3-7 0,-7 10 0,3-14 0,0 10 0,0-11 0,5 3 0,-12 6 0,9-7 0,-21 13 0,8-15 0,-11 5 0,-15-6 0,19 4 0,-17-3 0,32 3 0,-8-4 0,11 0 0,0 0 0,1 0 0,3 0 0,-3 0 0,3 0 0,-3 0 0,4 0 0,-4 0 0,-2 0 0,1 0 0,-3 0 0,7 0 0,-3 0 0,8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24575,'13'0'0,"-3"0"0,3 0 0,8 0 0,-9 0 0,9 0 0,-12 0 0,12 0 0,-9 0 0,9 0 0,-8 0 0,-3 0 0,3 0 0,-4 0 0,5 0 0,-4 0 0,3 0 0,-4 0 0,4 0 0,-3 0 0,3 0 0,-4 0 0,4 0 0,1 4 0,0-3 0,3 3 0,-7-4 0,3 0 0,-4 0 0,4 0 0,-3 0 0,3 0 0,-4 0 0,12 6 0,-9-1 0,9 2 0,-16-3 0,-1-4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311 532 24575,'-10'5'0,"1"-1"0,0-4 0,0 0 0,-4 0 0,3 0 0,-8 4 0,4-3 0,-4 3 0,4-4 0,-3 4 0,7-3 0,-4 3 0,5-4 0,0 4 0,-4 1 0,3 4 0,-12 0 0,11 0 0,-10 4 0,11-3 0,-3 3 0,3-4 0,5 0 0,1 0 0,0 0 0,3 0 0,-3 4 0,4-3 0,0 3 0,0-4 0,0 4 0,0-3 0,0 7 0,4-7 0,-3 3 0,3-4 0,0 0 0,1 0 0,8 0 0,-3-4 0,7-1 0,5 2 0,-6-1 0,5 1 0,-8-2 0,1-8 0,4-1 0,-4 0 0,-1-3 0,1 3 0,0-4 0,0-1 0,-1 1 0,-4-4 0,-4 3 0,3-3 0,-7 4 0,3-5 0,-4 0 0,4-4 0,1 4 0,0-3 0,-1 2 0,-4-3 0,0 4 0,4 1 0,-3 0 0,3 3 0,-4-8 0,0 4 0,4 0 0,-3 1 0,3 4 0,-4-28 0,0 21 0,0-32 0,4 32 0,-3-18 0,7 13 0,-2-13 0,-1 14 0,1-14 0,-6 14 0,0-15 0,0 15 0,0-14 0,0 14 0,0-14 0,0 13 0,0-5 0,0 12 0,0 1 0,0 4 0,0-5 0,4 12 0,-3 3 0,3 9 0,-4 7 0,0-3 0,0 4 0,0-4 0,0 11 0,0-8 0,0 9 0,0-8 0,0-4 0,0 11 0,0-9 0,0 10 0,5 0 0,-3 2 0,3-4 0,-5 9 0,4-21 0,-3 13 0,3-3 0,-4-6 0,0 17 0,8-17 0,-6 18 0,10-18 0,-11 5 0,3-12 0,1 13 0,1-6 0,0 18 0,6-14 0,-6 2 0,7-5 0,-8-7 0,3 3 0,-2 8 0,8-5 0,-3 6 0,2-5 0,-4-7 0,0 3 0,0-4 0,0 0 0,0 0 0,0 0 0,0-4 0,0-5 0,-4-1 0,-1-3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24575,'9'0'0,"4"0"0,1 0 0,12 0 0,-10 0 0,9 0 0,-11 0 0,4 0 0,8 0 0,-10 0 0,5 0 0,0 0 0,-9 0 0,9 0 0,-12 0 0,4 0 0,-3 0 0,3 0 0,-4 0 0,4 0 0,-3 0 0,3 0 0,-4 0 0,4 0 0,-3 0 0,3 0 0,-4 0 0,5 0 0,-4 0 0,-1 0 0,-5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24575,'10'0'0,"11"0"0,-9 0 0,13 0 0,-3 0 0,-6 0 0,5 0 0,-8 0 0,-3 0 0,3 0 0,-4 0 0,4 0 0,-3 0 0,3 0 0,-4 0 0,4 0 0,-3 0 0,3 0 0,-4 0 0,4 0 0,-3 0 0,3 0 0,-4 0 0,4 0 0,1 0 0,0 0 0,3 0 0,-7 0 0,3 0 0,-8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24575,'0'13'0,"4"1"0,-3 12 0,3-6 0,-4 2 0,0 3 0,0 15 0,0-9 0,0 19 0,0-30 0,0 14 0,0-14 0,0 2 0,5 3 0,-4-13 0,5 9 0,2-8 0,-6-3 0,6 3 0,-8 8 0,0-9 0,0 9 0,0-12 0,0 4 0,0 1 0,0 0 0,0 3 0,0-7 0,4 3 0,-3-4 0,3 4 0,-4-3 0,0 3 0,0-4 0,0 4 0,0-2 0,0 2 0,0-4 0,0 4 0,0-3 0,0-5 0,0-7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24575,'9'-6'0,"0"2"0,4 4 0,-3 4 0,7 1 0,-7 8 0,8-3 0,-8 3 0,7 0 0,-3-3 0,0 4 0,-1-5 0,15 19 0,-10-14 0,11 14 0,-16-15 0,-4-3 0,0 3 0,2 8 0,-6-9 0,4 13 0,-4-11 0,4 0 0,-4-1 0,5 9 0,-9-10 0,5 9 0,-6-8 0,0-3 0,0 3 0,0-4 0,0 4 0,0-3 0,0 3 0,0-4 0,-5 0 0,4 0 0,-7 0 0,3 0 0,-4 0 0,0 0 0,0-4 0,0 3 0,-1-3 0,-3 4 0,3-4 0,-3 3 0,4-3 0,-5 0 0,4-1 0,-7 0 0,7 1 0,-3 4 0,4 0 0,-1-4 0,1 3 0,-4-7 0,3 3 0,-3 0 0,4 1 0,-1 4 0,1-4 0,0-1 0,0-8 0,0-1 0,4 0 0,1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24575,'9'0'0,"0"0"0,4 0 0,-3 0 0,3 0 0,8 0 0,-9 0 0,13 0 0,-3 0 0,-2 0 0,6 0 0,-12 0 0,-1 0 0,-4 0 0,4 0 0,-3 0 0,3 0 0,-4 0 0,-4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1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24575,'-9'9'0,"4"4"0,-3-3 0,7 3 0,-4-4 0,1 4 0,3-3 0,-3 3 0,4-4 0,-4 4 0,3 1 0,-3 0 0,0-1 0,-1-4 0,0 0 0,1 0 0,4 0 0,0 12 0,0-9 0,0 9 0,0-8 0,-4 1 0,3 0 0,-3 3 0,4-6 0,0 2 0,0-4 0,0 4 0,0-3 0,-4 3 0,3-4 0,-4 4 0,5-7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9:59:29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1284 1 24575,'-74'0'0,"8"0"0,-30 0 0,35 0 0,-14 0 0,-3 0 0,-5 0 0,-13 0 0,18 9 0,-1-7 0,1 24 0,-1-13 0,27 11 0,-20-6 0,45-11 0,-28 8 0,36-9 0,-18 7 0,24-7 0,-11 0 0,14-2 0,-1-3 0,1 8 0,4 1 0,2 1 0,4 4 0,0 0 0,4 0 0,2-3 0,18 3 0,-7-14 0,55 15 0,-15-13 0,-3 1 0,5 2-274,-9 5 1,-1-1 273,51-5 0,-42 6 0,-4-1 0,3-10 0,15 0 0,-54 0 0,5 0 0,-17 0 0,-2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2:0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402 316 24575,'-25'-7'0,"4"2"0,0 5 0,9 0 0,-9 0 0,12 0 0,-1 0 0,1 0 0,0 0 0,0 4 0,-4 5 0,3-3 0,-4 6 0,1-7 0,-1 4 0,-4 4 0,-8-1 0,-3 2 0,1-3 0,6-5 0,5 6 0,7-6 0,-4 3 0,5-1 0,0-3 0,4 4 0,1 0 0,4 0 0,0 0 0,0 5 0,4 0 0,1-4 0,16 3 0,-9-12 0,9 5 0,-12-6 0,4 0 0,1 0 0,0 0 0,11 0 0,-13 0 0,21 0 0,-17 0 0,10-8 0,-12 5 0,-1-9 0,-4 11 0,0-7 0,5 3 0,0-4 0,0 0 0,-1 0 0,-8-13 0,3 10 0,-3-9 0,0 12 0,-1-4 0,-4 2 0,0-2 0,0 0 0,0-1 0,0-4 0,0 0 0,0-1 0,0 5 0,0-11 0,0 13 0,0-9 0,0 7 0,0 4 0,0-3 0,0 4 0,0-4 0,0 3 0,0-4 0,0-7 0,0 9 0,0-13 0,0 11 0,0-1 0,0 2 0,-4 0 0,3 3 0,-3-3 0,4 16 0,0 11 0,0 6 0,0 29 0,0-2 0,4 0 0,-3 17 0,8-32 0,-4 11 0,2 6 0,-3-29 0,1 28 0,-4-36 0,13 13 0,-12-11 0,10 0 0,-11-1 0,7-4 0,-7 4 0,3-3 0,0 3 0,1 0 0,4-3 0,0 3 0,0 1 0,0 0 0,-4 0 0,7 3 0,-10-15 0,6-4 0,-8-8 0,0-30 0,0 28 0,0-19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2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24575,'0'13'0,"0"-3"0,-4 3 0,3-4 0,-7 4 0,7-3 0,-3 7 0,0-7 0,3 3 0,-3 0 0,-4 1 0,6 0 0,-6-1 0,8-4 0,0 0 0,-4 4 0,3-3 0,-3 3 0,4-4 0,-5 0 0,4 0 0,-3 0 0,4-12 0,6-11 0,3-6 0,4-14 0,0 17 0,-7-4 0,6 8 0,-5 3 0,2-3 0,-1 4 0,-2-13 0,7 6 0,-1-6 0,-3 9 0,-1 12 0,-3 2 0,16 14 0,-9-4 0,9 5 0,-8-3 0,-3-3 0,3 3 0,-4-4 0,7 12 0,-6-9 0,6 13 0,-11-15 0,3 3 0,-3-4 0,4 0 0,0 0 0,0 0 0,0 0 0,-4-4 0,-1-1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2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24575,'-9'9'0,"4"4"0,1-3 0,4 3 0,0 9 0,0-10 0,0 13 0,0-11 0,0 12 0,0 2 0,0-4 0,0 9 0,0-9 0,0 4 0,0-2 0,0 0 0,0-6 0,0 14 0,0-18 0,0 5 0,0 0 0,0-5 0,0 6 0,0 3 0,0-8 0,0 9 0,0-8 0,0-4 0,0 11 0,0 7 0,0-6 0,0 3 0,0-8 0,0-5 0,0 10 0,0-8 0,0 8 0,0-10 0,0 9 0,0-11 0,0 4 0,0-4 0,0 3 0,0-7 0,0 3 0,0-4 0,0 12 0,0-8 0,0 8 0,0-8 0,0 1 0,-4 0 0,-1 3 0,0-7 0,1 3 0,4-4 0,0 4 0,0-3 0,0 7 0,-6 5 0,9-2 0,-8 6 0,9-12 0,-4-1 0,0-4 0,0 4 0,0-3 0,0 3 0,0-4 0,0 4 0,0-3 0,4 3 0,-3-4 0,7 0 0,-7 0 0,3 0 0,-4 0 0,0 0 0,6 12 0,-5-9 0,5 9 0,-2-11 0,1-5 0,8 3 0,-3-3 0,7 4 0,-7-4 0,15 4 0,-9-8 0,6 5 0,-5-6 0,-7 0 0,3 0 0,0 4 0,-3-3 0,3 3 0,-4-4 0,0 0 0,12 0 0,-5 8 0,10-6 0,-12 10 0,-1-11 0,-4 7 0,-4 1 0,-1 1 0,-4 3 0,0-4 0,0 4 0,0-3 0,0 3 0,-4 0 0,-1-3 0,0 3 0,-3-4 0,3 4 0,0-3 0,-4 7 0,8-7 0,-11 7 0,2-3 0,0 0 0,-2 3 0,7-7 0,-4 3 0,-1-4 0,1 0 0,4 0 0,-3 4 0,-1 1 0,-1 0 0,-3 3 0,3-7 0,0 16 0,0-14 0,0 9 0,1-8 0,4 1 0,-3 0 0,2-1 0,-3-4 0,4 0 0,-3 0 0,3 0 0,0 4 0,1-3 0,0 3 0,-5-4 0,-2 0 0,2 0 0,1 0 0,3 0 0,-4 0 0,0 0 0,4-12 0,-4 1 0,8-11 0,-7 0 0,7 2 0,-7-2 0,7 4 0,-11-4 0,6 3 0,-7-8 0,8 8 0,-4-7 0,8 7 0,-7-3 0,3 4 0,-4-1 0,4 1 0,-3 0 0,3 0 0,-5-4 0,-3-1 0,3-1 0,-3 2 0,4 4 0,-4-4 0,2 3 0,-2-4 0,4 5 0,0 0 0,0 0 0,4 0 0,-4 0 0,8-5 0,-3 4 0,4-3 0,0 4 0,0-4 0,-4-1 0,3-1 0,-3-2 0,8 7 0,1-3 0,4 4 0,4-1 0,1 5 0,0 1 0,-1 4 0,-4 0 0,4 0 0,1-8 0,13 6 0,-11-6 0,5 8 0,-12 0 0,4 0 0,-3 0 0,3 0 0,-4 0 0,4 0 0,-3 0 0,3 0 0,-4 0 0,4 0 0,-3 0 0,3 0 0,-4 0 0,4 0 0,-3 0 0,3 0 0,-4 0 0,4 0 0,-3 0 0,3 0 0,-4 0 0,4 0 0,-3 0 0,3 4 0,-12 1 0,-2 4 0,-4 0 0,1 0 0,0 0 0,-1 4 0,-6 9 0,2-6 0,-2 5 0,-2-8 0,-1 1 0,0 4 0,0-3 0,5-2 0,0-4 0,0 0 0,0 0 0,0 0 0,4 0 0,-4 4 0,8-3 0,-7 3 0,3-4 0,-4 0 0,4-8 0,-3-2 0,-9-10 0,4-2 0,-9-11 0,16 12 0,1-4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2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257 179 24575,'9'-4'0,"0"-1"0,-4-4 0,-1-1 0,-4 1 0,0-4 0,8-1 0,-2 0 0,3-3 0,-1 6 0,-2-2 0,3 0 0,0 3 0,0-7 0,0 6 0,-8 2 0,-3 9 0,-7 5 0,0 4 0,0 4 0,0 1 0,0 0 0,-5-1 0,0-4 0,0-3 0,-3 6 0,7-6 0,-3 3 0,-1-1 0,4-7 0,-15 8 0,13-8 0,-9 5 0,7-6 0,4 0 0,-3 0 0,4-4 0,-12-3 0,9-2 0,-10-2 0,9 6 0,3-3 0,-3 7 0,8-3 0,1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2:1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1 24575,'-9'0'0,"-13"5"0,10-3 0,-9 3 0,8-5 0,-1 0 0,-12 0 0,5 4 0,-1-3 0,5 3 0,3-4 0,0 0 0,-4 0 0,8 4 0,-3-3 0,4 3 0,-4-4 0,2 0 0,-2 0 0,4 0 0,-4 0 0,-1 0 0,0 0 0,-12 0 0,14 0 0,-9 0 0,0 0 0,9 0 0,-10 0 0,9 0 0,3 0 0,-3 0 0,-8 0 0,9 0 0,-10 0 0,13 0 0,-4 0 0,3 0 0,-7 0 0,2 0 0,1 0 0,1 0 0,4 0 0,-12 0 0,5 0 0,-11 0 0,13 0 0,1 0 0,4 0 0,8 4 0,6 5 0,5 1 0,7-1 0,-7-1 0,7-3 0,-3 8 0,0-3 0,-1 3 0,0-4 0,-3-4 0,7 7 0,-7-6 0,3 7 0,0-4 0,-3 0 0,7 4 0,-7-3 0,36 27 0,-29-22 0,29 18 0,-36-28 0,8 3 0,-4 1 0,0 1 0,-1 3 0,-4-8 0,0 3 0,4-3 0,-3 4 0,3 0 0,-4-4 0,0 3 0,0-11 0,0-2 0,0-9 0,4-5 0,-3 5 0,3-3 0,-8 3 0,7-4 0,-6 3 0,7 2 0,-8 4 0,3 0 0,1-4 0,-3 3 0,6-4 0,-11 5 0,3 0 0,-4 4 0,0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4:56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0 472 24575,'9'-5'0,"0"0"0,0 5 0,4 0 0,1 0 0,0 0 0,3 0 0,-7 0 0,3 0 0,-4 0 0,12 0 0,-8 0 0,20 0 0,-17-4 0,18 3 0,-14-3 0,14 4 0,-14-4 0,14 3 0,-14-7 0,29 7 0,-17-3 0,11 4 0,-21 0 0,18 0 0,-24 0 0,32 0 0,-36 0 0,21 0 0,-17 0 0,19 0 0,-7 0 0,8 0 0,15 0 0,19 0 0,-19 0 0,28 0 0,-32 0 0,0 0 0,17 0 0,-44 0 0,16 0 0,-27-4 0,-4-1 0,-1-4 0,-4-1 0,0-11 0,0 9 0,-8-13 0,-2 11 0,-4 0 0,-11-1 0,13 6 0,-14-6 0,12 1 0,0 0 0,-19-19 0,19 19 0,-18-14 0,2-1 0,12 15 0,-14-15 0,22 24 0,-4-3 0,9 3 0,-3-4 0,3 0 0,0 8 0,5 6 0,5 1 0,4 6 0,27-4 0,-16 6 0,21-4 0,-27 2 0,3-7 0,5 0 0,-6 3 0,5-7 0,-8 11 0,-3-10 0,3 10 0,-4-7 0,12 6 0,-5 2 0,6-2 0,-9 2 0,-3-8 0,-1 3 0,0-3 0,-4 4 0,3 0 0,-7 0 0,-1 0 0,-2 0 0,-6 5 0,3-4 0,-4 3 0,-4 0 0,3-3 0,-3 3 0,3-4 0,1 0 0,0 0 0,0 0 0,0 0 0,-4 4 0,6-3 0,-5 3 0,7-4 0,-4 0 0,-4 0 0,7 0 0,-10 0 0,9 0 0,-6 0 0,0 4 0,3-3 0,-3 3 0,4-4 0,3 4 0,-2-3 0,3 3 0,-8 0 0,3 1 0,-3 0 0,2 11 0,-2-9 0,1 6 0,-1-5 0,4-7 0,0 7 0,-5-3 0,4 1 0,-3 2 0,8-7 0,-3 3 0,3-4 0,-4 0 0,-1-8 0,5-2 0,1-9 0,4 1 0,0-4 0,0-1 0,0 0 0,-5-12 0,4 10 0,-5-10 0,6 12 0,0-3 0,0 2 0,-8-3 0,6 4 0,-6-11 0,8 13 0,0-9 0,0 7 0,-4 0 0,3 0 0,-3-3 0,0 3 0,3-1 0,-3-2 0,4 7 0,0-3 0,0 4 0,0-4 0,0 2 0,0-2 0,0 4 0,0-4 0,0 3 0,0-8 0,0 4 0,0 0 0,0 1 0,0 4 0,-6-12 0,5 4 0,-5-17 0,6 18 0,0-17 0,0 17 0,0-19 0,0 19 0,0-9 0,0 11 0,0 0 0,0 0 0,0 5 0,0-4 0,4 3 0,1 5 0,4 6 0,0 4 0,0 3 0,13 3 0,-6 0 0,6 5 0,-9-11 0,-4-1 0,0 0 0,0 1 0,0 4 0,0 0 0,0 0 0,0 0 0,-4 0 0,3 0 0,-3 4 0,0 1 0,7 4 0,-6 0 0,3-4 0,-5-1 0,-4-4 0,4 0 0,-3 4 0,7 1 0,-7 12 0,7-6 0,-3 2 0,0-5 0,3-6 0,-7 2 0,3-4 0,1 12 0,-3-9 0,7 13 0,-12-23 0,-2 9 0,-5-14 0,-4 7 0,5 0 0,0 1 0,0 0 0,0-1 0,-4 0 0,2-3 0,-2 3 0,4 0 0,0-3 0,-4 3 0,3-4 0,-4 0 0,1-8 0,-1-3 0,0-3 0,5 1 0,1 4 0,7 0 0,-8 0 0,8-5 0,-3 12 0,4 7 0,0 6 0,0 18 0,0-17 0,0 9 0,0-12 0,0 4 0,0-3 0,0 4 0,-4-18 0,-1 2 0,0-15 0,-3 7 0,7-3 0,-3 4 0,-2-13 0,1 6 0,-1-18 0,-3 14 0,0-6 0,3 11 0,-2 2 0,4 4 0,3-4 0,-7 3 0,7-3 0,-7 3 0,3 1 0,-5 4 0,-3-3 0,7 3 0,-2-4 0,12 0 0,1 3 0,4 2 0,0 4 0,-4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4:57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24575,'-5'15'0,"6"10"0,5-9 0,4 10 0,-5 0 0,7-6 0,-6 6 0,3-12 0,-1-1 0,-3 0 0,0-3 0,7 7 0,-4 5 0,1-6 0,-4 5 0,1 0 0,-5-9 0,4 9 0,-5-8 0,4-3 0,-3 3 0,3-4 0,0 0 0,1 0 0,0-4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5:01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1401 58 24575,'-20'-4'0,"-1"3"0,7-3 0,-4 0 0,3-1 0,-2 0 0,7 1 0,-3 4 0,4 0 0,-4 0 0,-2-4 0,-26 3 0,21-3 0,-28 4 0,32 0 0,-19-6 0,15 5 0,-14-5 0,14 2 0,-14 3 0,5-3 0,-7 4 0,0 0 0,0 0 0,-1 0 0,13 0 0,-1 0 0,11 0 0,0 0 0,-4 0 0,4 0 0,-4 0 0,4 0 0,-3 0 0,2 0 0,1 0 0,-3 0 0,7 0 0,-3 0 0,4 0 0,-5 0 0,4 0 0,-3 0 0,4 0 0,-4 0 0,3 0 0,-4 0 0,5 0 0,-4 0 0,3 0 0,-3 0 0,4 0 0,-5 0 0,4 0 0,-3 0 0,4 0 0,-4 0 0,2 0 0,-2 0 0,4 0 0,-12 0 0,9 0 0,-9 0 0,-1 0 0,6 0 0,-10 0 0,12 0 0,1 0 0,3 0 0,1 0 0,-4 0 0,3 0 0,-3 4 0,0-3 0,2 3 0,-2-4 0,4 0 0,-4 0 0,3 0 0,-4 4 0,5 1 0,4 4 0,-3 4 0,7-3 0,-3 3 0,4 0 0,0 2 0,0 3 0,0-4 0,0 3 0,0-3 0,0 0 0,0 3 0,0-7 0,-4 7 0,-1-7 0,0 3 0,1-4 0,4 0 0,4 0 0,1-4 0,8-1 0,-3-4 0,3 0 0,23 0 0,-20 0 0,20 0 0,-23 0 0,-3 0 0,3 0 0,-4 0 0,4 0 0,-3 0 0,3 0 0,8 0 0,-5-4 0,6-1 0,-5 0 0,-3 1 0,0-1 0,3 4 0,-7-3 0,7 4 0,-3 0 0,4 0 0,-4 0 0,11-5 0,-8 4 0,9-5 0,-8 2 0,-4 3 0,3-3 0,-3 4 0,0 0 0,3 0 0,-3 0 0,12 0 0,-10 0 0,9 0 0,-11 0 0,4 0 0,8 0 0,-10 0 0,5 0 0,-8-4 0,1-1 0,0 0 0,-1 1 0,8 4 0,-9 0 0,21 0 0,-21 0 0,10 0 0,-13 0 0,4 0 0,-3 0 0,3 0 0,-4 0 0,4 0 0,1 0 0,0 0 0,3 0 0,-7 0 0,3 0 0,-4 0 0,4 0 0,-3 0 0,3 0 0,-4 0 0,4 0 0,-3 0 0,3 0 0,-12-4 0,-6-1 0,-9-1 0,-1 2 0,2 4 0,4-4 0,-12 3 0,9-3 0,-21 4 0,20 0 0,-20-11 0,21 9 0,-13-9 0,15 11 0,-8-4 0,4 3 0,0-3 0,-3 4 0,7 0 0,-4 0 0,5 0 0,-4 0 0,-1 0 0,0 0 0,-3 0 0,2 0 0,1 0 0,-3 0 0,3 0 0,0 0 0,-12 0 0,14 0 0,-9 0 0,8 0 0,3 0 0,-7 0 0,2 0 0,1 0 0,1 0 0,4 0 0,-4 0 0,2 0 0,-2 0 0,4 0 0,-12 0 0,9 0 0,-9 0 0,7 0 0,4 0 0,-3 0 0,4 0 0,-4 0 0,3 0 0,-4 0 0,5 0 0,-4 0 0,3 0 0,-3 0 0,3 0 0,-3 0 0,3 0 0,-3 0 0,4 0 0,4 0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18:35:18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550 10 24575,'-9'-6'0,"0"2"0,-5 8 0,4-3 0,-3 7 0,4-3 0,-4 4 0,-1 0 0,-5 4 0,5-3 0,1 3 0,0 1 0,3-4 0,-4 3 0,1 0 0,7-3 0,-6 3 0,7 0 0,-4 1 0,-20 19 0,19-15 0,-17 10 0,22-19 0,0 12 0,-8-5 0,7 7 0,-8 2 0,8-13 0,1 21 0,1-17 0,-8 18 0,5-14 0,-11 6 0,15-8 0,-9 0 0,11 0 0,-3 0 0,4 8 0,-8-6 0,6 2 0,-6-5 0,4-3 0,3 12 0,-3-6 0,4 2 0,0 19 0,0-26 0,0 34 0,0-37 0,0 21 0,0-17 0,0 18 0,0-14 0,0 29 0,0-25 0,0 25 0,0-29 0,0 14 0,0-14 0,5 14 0,-3-18 0,11 32 0,-11-32 0,5 48 0,-3-45 0,5 46 0,-3-46 0,2 30 0,-8-33 0,8 33 0,-3-29 0,4 28 0,-5-32 0,2 18 0,-5-14 0,4 29 0,1-17 0,-5 11 0,4-9 0,1-6 0,-5 8 0,4-8 0,-5-2 0,4-8 0,1-3 0,0 2 0,-1-7 0,-4 3 0,0 0 0,0 1 0,0 0 0,0-1 0,0 0 0,0-3 0,0 3 0,0-4 0,-5 12 0,0-9 0,-10 13 0,1-11 0,0 0 0,-4-1 0,-4-3 0,6 0 0,-9 0 0,15-1 0,-3-4 0,3 3 0,1-7 0,0 3 0,0-4 0,0 0 0,-5 0 0,4 0 0,-3 0 0,4 4 0,4 1 0,1 4 0,4 0 0,0 0 0,0 4 0,4-3 0,1 3 0,4-4 0,0 0 0,0 4 0,-4-3 0,10 15 0,-13-13 0,13 10 0,-14-13 0,8 12 0,-3-5 0,16 33 0,-15-2 0,13 0 0,-19 2 0,7-29 0,1 29 0,-3-17 0,12 19 0,-7 0 0,9 4 0,-3 15 0,-7-15 0,26 17 0,-29-30 0,20 15 0,-27-21 0,0 15 0,6-11 0,-5 26 0,4-26 0,-5 11 0,0 0 0,0 4 0,0 15 0,0-15 0,0 12 0,0-12 0,0 30 0,0-11 0,0 11 0,0-15 0,0 0 0,0 0 0,0 0 0,0-15 0,0-4 0,0 0 0,0-19 0,0 17 0,0-21 0,0 9 0,0 14 0,0-19 0,0 32 0,0-40 0,0 25 0,0-13 0,0 17 0,0-13 0,0 1 0,0-15 0,0 2 0,0 0 0,0 21 0,0-25 0,0 25 0,4-28 0,5 28 0,1-29 0,-1 20 0,-5-30 0,-4 3 0,4 0 0,1-3 0,0 3 0,-1-4 0,0 0 0,5 4 0,1-3 0,-1 3 0,-1 0 0,-3 1 0,4 0 0,0-1 0,0-4 0,0 4 0,0-3 0,0 3 0,0-4 0,0-4 0,0-1 0,12 2 0,-9-1 0,5 1 0,-13-2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03-21T15:25:3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19869 22119 0,'-38'0'187,"-40"0"-171,39 0-16,-38 0 0,-1-39 16,39 39-16,0 0 15,-77 0 1,77-38-16,-39 38 16,40 0-16,-79-39 15,1 39 1,38 0-1,39 0-15,1 0 0,-1 0 16,0 0 0,0 0-16,0 0 15,1 0-15,-1 0 32,0 0-32,0 0 15,0 0 1,1 0-1,-1 0-15,0 0 16,-39 0 0,39 0-16,1 0 15,-40 0-15,0 0 16,40 0 0,-1 0-16,0 0 15,0 0-15,0 0 16,-38 0-1,38 0 1,-39 0-16,40 0 16,-40 0-16,0 0 15,1 0-15,-40 0 16,78 0 0,-77 0-16,77 0 15,-38 0-15,-1 0 16,-38 0-16,38 0 15,39 0-15,-77 0 16,77 0 0,-39 0-16,1 0 15,-1 0-15,39 0 16,0 0-16,1 0 16,-1 0 15,0 0 16,0 0-32,0 0 1,1 0 0,-1 0-1,0 0 1,0 0-1,0 0 1,1 0 15,-1 0-31,0 0 32,0 0-32,0 0 31,1 0-16,-1 0 17,0 0-17,0 39 32,39-1 219,0 1-251,0 0 17,0 0-17,0 0 1,0-1 0,0 1-1,0 0 16,0 0-31,0 0 16,0-1 15,0 40 1,0-39 14,0 38-30,0-38 0,-39-39-1,39 39 1,0 0 0,0 0-16,-38 38 15,38-38-15,0 0 16,0 39-1,-39-78-15,39 77 16,0-38-16,0 0 16,0 0-16,0-1 15,0 40 1,0-39-16,-39 0 16,39-1-16,0 1 15,0 0-15,0 39 16,-39-40-1,39 40-15,0-39 16,0 77-16,-39-116 0,39 39 31,0 39-31,0-40 16,-39 40 0,39-39-1,0 38-15,0 1 31,0-39-31,0 0 16,0 0 0,0-1-16,0 40 15,-77 0 1,77-1 15,0-38-31,0 39 16,0-40-1,0 1 1,0 0-16,0 0 16,0 38 15,0-38-15,0 39 15,0-39 16,0-1-16,0 1-31,0 0 16,0 0 15,0 0 375,77-39-390,-38 0-16,39 0 15,-39 0-15,77 0 16,-77 0-16,39 0 16,-40 0-1,40 0 1,-39 0-1,38 0-15,-38 0 16,39 0 15,-39 0-15,38 0 15,-38 0-31,77 0 16,-77 0-1,39 0 1,-78-39-16,39 39 16,38 0-16,1 0 15,-39-39 1,0 39-16,38 0 16,-38 0-1,0 0-15,0 0 0,-1 0 16,40 0-16,-39 0 15,38 0 1,-38 0-16,39 0 16,-39 0-1,-1 0-15,1 0 16,0 0 0,39 0-1,-39 0-15,-1 0 16,40 0-16,0 0 0,-1 0 15,1 0-15,-39 0 16,-1 0-16,40 0 16,-39 0-16,0 0 15,-1 0-15,1 0 32,39 0-32,-39 0 15,-1 0-15,1 0 16,0 0-16,39 0 15,-1 0-15,1 0 16,-39 0-16,0 0 0,38 0 16,40 0-1,-79 0 1,1 0-16,0 0 16,39 0-16,-40 0 15,1 0-15,0 0 16,0 0-16,0 0 15,-1 0 1,1 0-16,0 0 31,0 0-31,0 0 0,0 0 16,-1 0 0,1 0 15,0 0-16,0 0 1,0 0 0,-1 0-16,1 0 15,0 0 1,39 0 0,-40 0 15,40 0-16,-39 0 1,0 0 15,-1-39 422,-38-38-437,0 38 0,0-39-1,0 39 1,0-38 0,0 38-1,0-39-15,0 40 31,0-1-15,0 0 0,0 0 15,0 0-15,0 1-1,0-1 1,0 0 15,0 0-31,0 0 31,0 1-15,0-1-16,0 0 16,0 0-1,0 0-15,0-38 16,0 38-1,0-39 1,0 39-16,0 1 16,0-1-1,0 0-15,0 0 16,0-38 0,0 38-1,0 0 1,0-39-16,0 40 15,0-1 1,0 0-16,0 0 16,0 0-1,0 1-15,0-40 16,0 39-16,0-38 16,0 38-1,0 0 1,0 0-1,0 0-15,-38 1 32,38-1-17,0 0-15,0 0 16,0 0-16,0 0 16,-39 1-16,39-1 31,0 0-31,0 0 15,0 0 1,-39 1 0,39-40-16,0 39 15,0-38 1,0 38 0,0-39-1,0 39 1,-39 39-1,39-77 1,0 38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03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0 185 24575,'8'32'0,"-2"10"0,6-15 0,-9 13 0,9 34 0,-4-8-492,-6-4 0,-1 5 104,3-8 1,0 3-105,-3 31 0,-2 3 160,1-14 0,0-1 332,0 6 0,0-1-492,0-9 0,0-4 374,0-12 0,0-1-76,0-1 0,0-2 194,0 39 983,0-48-889,0-3 889,0-21 0,0-6 0,0 6-496,0-10 15,0 2-502,0 0 0,0 3 0,0-8 0,0 4 0,5-5 0,-4 4 0,3-3 0,-4 4 0,0-5 0,5 5 0,-4-4 0,15 17 0,-8-15 0,9 15 0,-11-16 0,3 2 0,-3-8 0,4-2 0,4-8 0,-1-15 0,15-25 0,3-35 0,-14 23 0,0-5-492,7-6 0,-2-3 2,-5-16 0,-4 0 490,0 6 0,0 0 0,0-6 0,-3 0 0,-8 9 0,-1 0 0,5-1 0,0 1 0,-6-2 0,0 3-492,0 16 0,0-1 404,0-15 1,0 6 53,0 9 34,1 7 0,-2 2 0,-17-1 0,8-8 0,-9 3 983,8 27-128,1-24 128,3 32-687,-1-22-256,8 34-40,0-4 0,0 5 0,0 61 0,0-6 0,0 12 0,0 4 0,0 4 0,0 27 0,0-14-984,0 22 884,0-36 1,0 5-393,0 8 0,0 1 100,0 1 0,0 1 392,0 7 0,0-2 0,0-16 0,0-1 0,0 16 0,0 0 0,0-13 0,0 0 0,0 8 0,0-3-138,0-15 0,0-5 138,0 22 0,0 13 0,0-42 0,0 16 0,0-27 983,0-20-908,0 6 908,0-23-119,0-34-864,8-15 0,15-49 0,-9 31-225,8 13 0,-2-2 225,-15-28 0,5 26 0,0-3 0,-5 2 0,1 0 0,6-10 0,1 2 0,-5 13 0,0 2 0,15-35 0,-18 39 0,-4 1 0,3 24 0,-4-19 0,0 26 0,5 4 193,-4-4 0,3 10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08.2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62 304 24575,'1'48'0,"-4"4"0,-9-21 0,-2 9 0,-2-8 0,8-3 0,-1-22 0,19-40 0,-3 9 0,22-54 0,-8 43 0,-1-40 0,23 7 0,-31 14 0,25 1 0,-31 37 0,3 1 0,-2-8 0,3 9 0,2-14 0,-2 16 0,0-2 0,5 17 0,-9 4 0,8 8 0,-13 4 0,9 6 0,-4-3 0,19 33 0,-4-19 0,11 21 0,-8-25 0,-4 6 0,8 10 0,-13-17 0,8 10 0,9-10 0,-17-20 0,17 11 0,-22-32 0,-4-6 0,-2-4 0,-4-10 0,5 8 0,8-17 0,-6 17 0,11-16 0,-12 19 0,1-4 0,2 8 0,1-1 0,-3 14 0,2 13 0,-9 7 0,-6 19 0,0-19 0,-6 11 0,2-9 0,-1-4 0,6 3 0,-4-8 0,3 4 0,0-10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13.7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323 1 24575,'-29'0'0,"6"0"0,-32 0 0,28 0 0,-28 0 0,23 12 0,1-9 0,6 9 0,10-12 0,1 0 0,7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15.1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386 1 24575,'-15'5'0,"0"0"0,5-5 0,-5 4 0,-1-3 0,-13 4 0,6-1 0,-15-2 0,6 2 0,-8 8 0,8-9 0,-6 9 0,20-12 0,-6 0 0,9 0 0,4 0 0,1 0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20:00:16.42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174 94 24575,'-10'0'0,"-5"4"0,3 2 0,-7 4 0,3 4 0,-4 2 0,4 0 0,1-2 0,5-4 0,4 1 0,-7 3 0,11-3 0,-7 4 0,4-5 0,4 0 0,-4 5 0,5-4 0,0 3 0,0-3 0,0 3 0,0-3 0,0 4 0,0-5 0,0 5 0,5 0 0,0 1 0,5-1 0,31 8 0,-23-15 0,26 10 0,-28-18 0,13 0 0,-6 0 0,15 0 0,-16 0 0,16 0 0,-20 0 0,6 0 0,-10-5 0,-2 0 0,2-6 0,-8 1 0,-2 0 0,1 0 0,-4-1 0,3-3 0,1-2 0,-4 0 0,3-12 0,1 14 0,-4-10 0,4 10 0,-5 2 0,0-3 0,0 5 0,0-5 0,0 4 0,0-4 0,0 5 0,0-5 0,0 4 0,0-4 0,0 5 0,0-5 0,0 4 0,-5-4 0,-5 0 0,-2 4 0,-2-8 0,3 7 0,1-2 0,0 8 0,-5-8 0,-1 12 0,0-3 0,2 11 0,3 4 0,1 0 0,0 0 0,0 0 0,-1 1 0,6 3 0,-4-3 0,3 4 0,0-10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BB7B7-5B86-B647-ADE5-E98ABBD3024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215CD-2DA7-714A-A8DE-83B10801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35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581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641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719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110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38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779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783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57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5570220" y="9164320"/>
            <a:ext cx="1619250" cy="2769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82930" y="2705524"/>
            <a:ext cx="6606540" cy="3693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165860" y="5699760"/>
            <a:ext cx="5440680" cy="13849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649247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42.png"/><Relationship Id="rId18" Type="http://schemas.openxmlformats.org/officeDocument/2006/relationships/customXml" Target="../ink/ink28.xml"/><Relationship Id="rId3" Type="http://schemas.openxmlformats.org/officeDocument/2006/relationships/image" Target="../media/image12.jpg"/><Relationship Id="rId21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customXml" Target="../ink/ink25.xm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2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openxmlformats.org/officeDocument/2006/relationships/customXml" Target="../ink/ink24.xml"/><Relationship Id="rId19" Type="http://schemas.openxmlformats.org/officeDocument/2006/relationships/image" Target="../media/image45.png"/><Relationship Id="rId4" Type="http://schemas.openxmlformats.org/officeDocument/2006/relationships/customXml" Target="../ink/ink21.xml"/><Relationship Id="rId9" Type="http://schemas.openxmlformats.org/officeDocument/2006/relationships/image" Target="../media/image40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2.png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14.jpg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customXml" Target="../ink/ink35.xml"/><Relationship Id="rId17" Type="http://schemas.openxmlformats.org/officeDocument/2006/relationships/image" Target="../media/image34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2.xml"/><Relationship Id="rId11" Type="http://schemas.openxmlformats.org/officeDocument/2006/relationships/image" Target="../media/image31.png"/><Relationship Id="rId24" Type="http://schemas.openxmlformats.org/officeDocument/2006/relationships/customXml" Target="../ink/ink41.xml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35.png"/><Relationship Id="rId31" Type="http://schemas.openxmlformats.org/officeDocument/2006/relationships/image" Target="../media/image51.png"/><Relationship Id="rId4" Type="http://schemas.openxmlformats.org/officeDocument/2006/relationships/customXml" Target="../ink/ink31.xml"/><Relationship Id="rId9" Type="http://schemas.openxmlformats.org/officeDocument/2006/relationships/image" Target="../media/image30.png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9.png"/><Relationship Id="rId30" Type="http://schemas.openxmlformats.org/officeDocument/2006/relationships/customXml" Target="../ink/ink4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52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6.xm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emf"/><Relationship Id="rId4" Type="http://schemas.openxmlformats.org/officeDocument/2006/relationships/customXml" Target="../ink/ink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4.png"/><Relationship Id="rId40" Type="http://schemas.openxmlformats.org/officeDocument/2006/relationships/customXml" Target="../ink/ink19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9.png"/><Relationship Id="rId30" Type="http://schemas.openxmlformats.org/officeDocument/2006/relationships/customXml" Target="../ink/ink14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8" Type="http://schemas.openxmlformats.org/officeDocument/2006/relationships/customXml" Target="../ink/ink3.xml"/><Relationship Id="rId3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82930" y="5364480"/>
            <a:ext cx="6541770" cy="391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Examples - Averaged Circuit and Small Signal Transfer Functions.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96490" y="1005840"/>
            <a:ext cx="2428875" cy="25704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435864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19 </a:t>
            </a:r>
          </a:p>
        </p:txBody>
      </p:sp>
    </p:spTree>
    <p:extLst>
      <p:ext uri="{BB962C8B-B14F-4D97-AF65-F5344CB8AC3E}">
        <p14:creationId xmlns:p14="http://schemas.microsoft.com/office/powerpoint/2010/main" val="26356955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5B1B3C-B4FC-254C-B4D7-2B9322A0C010}"/>
              </a:ext>
            </a:extLst>
          </p:cNvPr>
          <p:cNvGrpSpPr/>
          <p:nvPr/>
        </p:nvGrpSpPr>
        <p:grpSpPr>
          <a:xfrm>
            <a:off x="1230559" y="7555601"/>
            <a:ext cx="4123440" cy="1335960"/>
            <a:chOff x="1230559" y="7555601"/>
            <a:chExt cx="4123440" cy="13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F4BA0F-5859-B349-BF12-65068B1F2A23}"/>
                    </a:ext>
                  </a:extLst>
                </p14:cNvPr>
                <p14:cNvContentPartPr/>
                <p14:nvPr/>
              </p14:nvContentPartPr>
              <p14:xfrm>
                <a:off x="3075559" y="7555601"/>
                <a:ext cx="2278440" cy="46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F4BA0F-5859-B349-BF12-65068B1F2A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12919" y="7492961"/>
                  <a:ext cx="24040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203B53-091B-C449-BF43-985F1C257008}"/>
                    </a:ext>
                  </a:extLst>
                </p14:cNvPr>
                <p14:cNvContentPartPr/>
                <p14:nvPr/>
              </p14:nvContentPartPr>
              <p14:xfrm>
                <a:off x="3166999" y="7968521"/>
                <a:ext cx="425520" cy="74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203B53-091B-C449-BF43-985F1C2570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4359" y="7905881"/>
                  <a:ext cx="55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D61ED2-64E2-A647-87A0-E27CDA15AFC5}"/>
                    </a:ext>
                  </a:extLst>
                </p14:cNvPr>
                <p14:cNvContentPartPr/>
                <p14:nvPr/>
              </p14:nvContentPartPr>
              <p14:xfrm>
                <a:off x="1242079" y="7649561"/>
                <a:ext cx="1491120" cy="1242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D61ED2-64E2-A647-87A0-E27CDA15AF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9439" y="7586561"/>
                  <a:ext cx="1616760" cy="13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AD3083-A6BE-CE40-8F22-1078B8B848F3}"/>
                    </a:ext>
                  </a:extLst>
                </p14:cNvPr>
                <p14:cNvContentPartPr/>
                <p14:nvPr/>
              </p14:nvContentPartPr>
              <p14:xfrm>
                <a:off x="1666159" y="7890761"/>
                <a:ext cx="505080" cy="67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AD3083-A6BE-CE40-8F22-1078B8B848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3519" y="7828121"/>
                  <a:ext cx="63072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B7B662-6F73-1149-9A0D-F9BD11D90D58}"/>
                    </a:ext>
                  </a:extLst>
                </p14:cNvPr>
                <p14:cNvContentPartPr/>
                <p14:nvPr/>
              </p14:nvContentPartPr>
              <p14:xfrm>
                <a:off x="1230559" y="8165801"/>
                <a:ext cx="280440" cy="360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B7B662-6F73-1149-9A0D-F9BD11D90D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7919" y="8102801"/>
                  <a:ext cx="4060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63175A-BCB5-5E4B-A12D-20347C2A1BCB}"/>
                    </a:ext>
                  </a:extLst>
                </p14:cNvPr>
                <p14:cNvContentPartPr/>
                <p14:nvPr/>
              </p14:nvContentPartPr>
              <p14:xfrm>
                <a:off x="1958119" y="7966001"/>
                <a:ext cx="348480" cy="39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63175A-BCB5-5E4B-A12D-20347C2A1B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5119" y="7903001"/>
                  <a:ext cx="47412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CB8C8-BE12-F149-9883-8386B2C63327}"/>
              </a:ext>
            </a:extLst>
          </p:cNvPr>
          <p:cNvGrpSpPr/>
          <p:nvPr/>
        </p:nvGrpSpPr>
        <p:grpSpPr>
          <a:xfrm>
            <a:off x="1354399" y="8193881"/>
            <a:ext cx="146160" cy="438120"/>
            <a:chOff x="1354399" y="8193881"/>
            <a:chExt cx="14616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755C6B-679D-2A4B-9480-1D86B12C3211}"/>
                    </a:ext>
                  </a:extLst>
                </p14:cNvPr>
                <p14:cNvContentPartPr/>
                <p14:nvPr/>
              </p14:nvContentPartPr>
              <p14:xfrm>
                <a:off x="1402639" y="8193881"/>
                <a:ext cx="11520" cy="43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755C6B-679D-2A4B-9480-1D86B12C32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3639" y="8185241"/>
                  <a:ext cx="291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5E7DCA-561A-2C45-921F-7D56FE55A4ED}"/>
                    </a:ext>
                  </a:extLst>
                </p14:cNvPr>
                <p14:cNvContentPartPr/>
                <p14:nvPr/>
              </p14:nvContentPartPr>
              <p14:xfrm>
                <a:off x="1354399" y="8232401"/>
                <a:ext cx="146160" cy="10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5E7DCA-561A-2C45-921F-7D56FE55A4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45399" y="8223401"/>
                  <a:ext cx="16380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E2CE10B-4734-FE4B-996C-98BAD23FC05F}"/>
                  </a:ext>
                </a:extLst>
              </p14:cNvPr>
              <p14:cNvContentPartPr/>
              <p14:nvPr/>
            </p14:nvContentPartPr>
            <p14:xfrm>
              <a:off x="1778119" y="8922881"/>
              <a:ext cx="284760" cy="2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E2CE10B-4734-FE4B-996C-98BAD23FC0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69479" y="8914241"/>
                <a:ext cx="302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522EF9-2EBA-2545-AA60-5B75838A66FC}"/>
                  </a:ext>
                </a:extLst>
              </p14:cNvPr>
              <p14:cNvContentPartPr/>
              <p14:nvPr/>
            </p14:nvContentPartPr>
            <p14:xfrm>
              <a:off x="3856759" y="8034401"/>
              <a:ext cx="153000" cy="14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522EF9-2EBA-2545-AA60-5B75838A66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7759" y="8025401"/>
                <a:ext cx="170640" cy="16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694FBF-398D-384D-9D9A-918DB6F90227}"/>
                  </a:ext>
                </a:extLst>
              </p14:cNvPr>
              <p14:cNvContentPartPr/>
              <p14:nvPr/>
            </p14:nvContentPartPr>
            <p14:xfrm>
              <a:off x="5867400" y="6858000"/>
              <a:ext cx="296640" cy="2134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694FBF-398D-384D-9D9A-918DB6F902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8400" y="6849360"/>
                <a:ext cx="314280" cy="2151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D6899B-A9F9-A64B-B7BB-FB462B50156D}"/>
              </a:ext>
            </a:extLst>
          </p:cNvPr>
          <p:cNvSpPr txBox="1"/>
          <p:nvPr/>
        </p:nvSpPr>
        <p:spPr>
          <a:xfrm>
            <a:off x="6164040" y="792504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Highly non-linear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F9C1A0-6FA6-6242-8EFD-AED5B3AF9352}"/>
                  </a:ext>
                </a:extLst>
              </p14:cNvPr>
              <p14:cNvContentPartPr/>
              <p14:nvPr/>
            </p14:nvContentPartPr>
            <p14:xfrm>
              <a:off x="1590393" y="4347131"/>
              <a:ext cx="175680" cy="1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F9C1A0-6FA6-6242-8EFD-AED5B3AF93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1393" y="4338131"/>
                <a:ext cx="1933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ED35CDD-C9A8-0B4F-B64E-D6AAB0CEEED9}"/>
              </a:ext>
            </a:extLst>
          </p:cNvPr>
          <p:cNvGrpSpPr/>
          <p:nvPr/>
        </p:nvGrpSpPr>
        <p:grpSpPr>
          <a:xfrm>
            <a:off x="1605153" y="4453331"/>
            <a:ext cx="1185840" cy="351360"/>
            <a:chOff x="1605153" y="4453331"/>
            <a:chExt cx="118584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2D9BEA-5677-DC46-872A-505BC1E34B9C}"/>
                    </a:ext>
                  </a:extLst>
                </p14:cNvPr>
                <p14:cNvContentPartPr/>
                <p14:nvPr/>
              </p14:nvContentPartPr>
              <p14:xfrm>
                <a:off x="1605153" y="4453331"/>
                <a:ext cx="209160" cy="306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2D9BEA-5677-DC46-872A-505BC1E34B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6153" y="4444331"/>
                  <a:ext cx="226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F7978B-B56C-9A46-843C-6B18256A61D5}"/>
                    </a:ext>
                  </a:extLst>
                </p14:cNvPr>
                <p14:cNvContentPartPr/>
                <p14:nvPr/>
              </p14:nvContentPartPr>
              <p14:xfrm>
                <a:off x="1912953" y="4612451"/>
                <a:ext cx="15624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F7978B-B56C-9A46-843C-6B18256A61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04313" y="4603811"/>
                  <a:ext cx="173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EEC2DA-794C-1D41-A388-E5EBACC2F9BB}"/>
                    </a:ext>
                  </a:extLst>
                </p14:cNvPr>
                <p14:cNvContentPartPr/>
                <p14:nvPr/>
              </p14:nvContentPartPr>
              <p14:xfrm>
                <a:off x="1949313" y="4674011"/>
                <a:ext cx="14328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EEC2DA-794C-1D41-A388-E5EBACC2F9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0313" y="4665371"/>
                  <a:ext cx="16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10D476-9B9D-0F4D-8BFF-52275CA5D3F1}"/>
                    </a:ext>
                  </a:extLst>
                </p14:cNvPr>
                <p14:cNvContentPartPr/>
                <p14:nvPr/>
              </p14:nvContentPartPr>
              <p14:xfrm>
                <a:off x="2246673" y="4504451"/>
                <a:ext cx="17640" cy="253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10D476-9B9D-0F4D-8BFF-52275CA5D3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38033" y="4495451"/>
                  <a:ext cx="35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7B7E6E-4AFA-1E40-B62C-DB209157F007}"/>
                    </a:ext>
                  </a:extLst>
                </p14:cNvPr>
                <p14:cNvContentPartPr/>
                <p14:nvPr/>
              </p14:nvContentPartPr>
              <p14:xfrm>
                <a:off x="2257473" y="4506611"/>
                <a:ext cx="115560" cy="223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7B7E6E-4AFA-1E40-B62C-DB209157F0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8473" y="4497611"/>
                  <a:ext cx="133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B524FE-DDCA-A548-8BF7-0986FCE3A7AC}"/>
                    </a:ext>
                  </a:extLst>
                </p14:cNvPr>
                <p14:cNvContentPartPr/>
                <p14:nvPr/>
              </p14:nvContentPartPr>
              <p14:xfrm>
                <a:off x="2452233" y="4612811"/>
                <a:ext cx="9792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0B524FE-DDCA-A548-8BF7-0986FCE3A7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3593" y="4604171"/>
                  <a:ext cx="11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60A188-765C-AF4A-B3DE-8DB0A4640886}"/>
                    </a:ext>
                  </a:extLst>
                </p14:cNvPr>
                <p14:cNvContentPartPr/>
                <p14:nvPr/>
              </p14:nvContentPartPr>
              <p14:xfrm>
                <a:off x="2503353" y="4553411"/>
                <a:ext cx="30240" cy="14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60A188-765C-AF4A-B3DE-8DB0A46408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4353" y="4544771"/>
                  <a:ext cx="47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866D78-1F6B-B44E-8C26-45CD363CAE12}"/>
                    </a:ext>
                  </a:extLst>
                </p14:cNvPr>
                <p14:cNvContentPartPr/>
                <p14:nvPr/>
              </p14:nvContentPartPr>
              <p14:xfrm>
                <a:off x="2613153" y="4568171"/>
                <a:ext cx="177840" cy="236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866D78-1F6B-B44E-8C26-45CD363CAE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4513" y="4559531"/>
                  <a:ext cx="19548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E26755-8E05-DE4D-9156-B8424C62151E}"/>
                  </a:ext>
                </a:extLst>
              </p14:cNvPr>
              <p14:cNvContentPartPr/>
              <p14:nvPr/>
            </p14:nvContentPartPr>
            <p14:xfrm>
              <a:off x="2672553" y="4387091"/>
              <a:ext cx="122760" cy="91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E26755-8E05-DE4D-9156-B8424C6215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63553" y="4378451"/>
                <a:ext cx="1404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5741E8F-4774-0742-A94D-47484ED2391C}"/>
              </a:ext>
            </a:extLst>
          </p:cNvPr>
          <p:cNvGrpSpPr/>
          <p:nvPr/>
        </p:nvGrpSpPr>
        <p:grpSpPr>
          <a:xfrm>
            <a:off x="3193473" y="4227611"/>
            <a:ext cx="216000" cy="817200"/>
            <a:chOff x="3193473" y="4227611"/>
            <a:chExt cx="216000" cy="81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5AAF50-00D9-DD48-9FCB-85717476E1C1}"/>
                    </a:ext>
                  </a:extLst>
                </p14:cNvPr>
                <p14:cNvContentPartPr/>
                <p14:nvPr/>
              </p14:nvContentPartPr>
              <p14:xfrm>
                <a:off x="3193833" y="4283411"/>
                <a:ext cx="215640" cy="76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5AAF50-00D9-DD48-9FCB-85717476E1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84833" y="4274411"/>
                  <a:ext cx="23328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B5A92E-53F1-6246-BE22-3EA0261E25AD}"/>
                    </a:ext>
                  </a:extLst>
                </p14:cNvPr>
                <p14:cNvContentPartPr/>
                <p14:nvPr/>
              </p14:nvContentPartPr>
              <p14:xfrm>
                <a:off x="3193473" y="4227611"/>
                <a:ext cx="128880" cy="64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B5A92E-53F1-6246-BE22-3EA0261E25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84833" y="4218611"/>
                  <a:ext cx="14652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811FDA-F688-1145-8649-8FBC3DD589FD}"/>
                  </a:ext>
                </a:extLst>
              </p14:cNvPr>
              <p14:cNvContentPartPr/>
              <p14:nvPr/>
            </p14:nvContentPartPr>
            <p14:xfrm>
              <a:off x="3112833" y="4863731"/>
              <a:ext cx="269640" cy="135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811FDA-F688-1145-8649-8FBC3DD589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04193" y="4855091"/>
                <a:ext cx="287280" cy="15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F976B-84C7-9F48-9DE1-4C3168838257}"/>
              </a:ext>
            </a:extLst>
          </p:cNvPr>
          <p:cNvSpPr txBox="1"/>
          <p:nvPr/>
        </p:nvSpPr>
        <p:spPr>
          <a:xfrm>
            <a:off x="210820" y="3276600"/>
            <a:ext cx="1821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1</a:t>
            </a:r>
            <a:r>
              <a:rPr lang="en-US" baseline="30000" dirty="0"/>
              <a:t>st</a:t>
            </a:r>
            <a:r>
              <a:rPr lang="en-US" dirty="0"/>
              <a:t> order </a:t>
            </a:r>
          </a:p>
          <a:p>
            <a:r>
              <a:rPr lang="en-US" dirty="0"/>
              <a:t>approximation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2A759F-79CD-7D49-B3A3-D11A201159E1}"/>
              </a:ext>
            </a:extLst>
          </p:cNvPr>
          <p:cNvGrpSpPr/>
          <p:nvPr/>
        </p:nvGrpSpPr>
        <p:grpSpPr>
          <a:xfrm>
            <a:off x="2005113" y="3296651"/>
            <a:ext cx="645120" cy="299520"/>
            <a:chOff x="2005113" y="3296651"/>
            <a:chExt cx="6451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879810-8BA4-4643-B098-72A53CCCCFF7}"/>
                    </a:ext>
                  </a:extLst>
                </p14:cNvPr>
                <p14:cNvContentPartPr/>
                <p14:nvPr/>
              </p14:nvContentPartPr>
              <p14:xfrm>
                <a:off x="2187273" y="3296651"/>
                <a:ext cx="462960" cy="299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879810-8BA4-4643-B098-72A53CCCCF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9273" y="3279011"/>
                  <a:ext cx="498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2C0B5C-875B-6648-895F-83E0F38C1579}"/>
                    </a:ext>
                  </a:extLst>
                </p14:cNvPr>
                <p14:cNvContentPartPr/>
                <p14:nvPr/>
              </p14:nvContentPartPr>
              <p14:xfrm>
                <a:off x="2479593" y="3364691"/>
                <a:ext cx="50760" cy="146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2C0B5C-875B-6648-895F-83E0F38C15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1593" y="3346691"/>
                  <a:ext cx="86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FE2F49-6B52-B846-8FC8-193F10EA6002}"/>
                    </a:ext>
                  </a:extLst>
                </p14:cNvPr>
                <p14:cNvContentPartPr/>
                <p14:nvPr/>
              </p14:nvContentPartPr>
              <p14:xfrm>
                <a:off x="2005113" y="3349931"/>
                <a:ext cx="504360" cy="97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FE2F49-6B52-B846-8FC8-193F10EA60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7473" y="3331931"/>
                  <a:ext cx="5400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056BF0-C7AB-0C4D-AE04-BE66DA37094E}"/>
                  </a:ext>
                </a:extLst>
              </p14:cNvPr>
              <p14:cNvContentPartPr/>
              <p14:nvPr/>
            </p14:nvContentPartPr>
            <p14:xfrm>
              <a:off x="1136433" y="6817451"/>
              <a:ext cx="199800" cy="2045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056BF0-C7AB-0C4D-AE04-BE66DA3709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8793" y="6799451"/>
                <a:ext cx="235440" cy="20811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8E9ADF7-692A-A147-A227-27A504952629}"/>
              </a:ext>
            </a:extLst>
          </p:cNvPr>
          <p:cNvSpPr txBox="1"/>
          <p:nvPr/>
        </p:nvSpPr>
        <p:spPr>
          <a:xfrm>
            <a:off x="156407" y="80010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33400" y="762001"/>
            <a:ext cx="660654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4400" b="1" dirty="0"/>
              <a:t>Agenda</a:t>
            </a:r>
            <a:endParaRPr sz="28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33107" y="2794000"/>
            <a:ext cx="6930390" cy="2123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Boost Converter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Second order converter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20249049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05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9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61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76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08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82" y="0"/>
            <a:ext cx="7603435" cy="9711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140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5474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7499158" cy="9572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99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64400" cy="9572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383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377504" cy="964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78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525228" cy="964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448600" y="7921080"/>
              <a:ext cx="1774440" cy="1229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9240" y="7911720"/>
                <a:ext cx="1793160" cy="12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00602-D02F-F340-89A5-4D578468964B}"/>
              </a:ext>
            </a:extLst>
          </p:cNvPr>
          <p:cNvSpPr txBox="1"/>
          <p:nvPr/>
        </p:nvSpPr>
        <p:spPr>
          <a:xfrm>
            <a:off x="0" y="544482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Voltage-Mode Control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FCC5B228-B681-0148-BC45-BAED2979E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6750686" cy="784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AA0300-5100-674D-9541-947F84F22D89}"/>
              </a:ext>
            </a:extLst>
          </p:cNvPr>
          <p:cNvSpPr/>
          <p:nvPr/>
        </p:nvSpPr>
        <p:spPr>
          <a:xfrm>
            <a:off x="216507" y="2057400"/>
            <a:ext cx="35052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300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 w="3810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7747B8-F7DC-EA49-87C7-6517DACACA21}"/>
              </a:ext>
            </a:extLst>
          </p:cNvPr>
          <p:cNvSpPr/>
          <p:nvPr/>
        </p:nvSpPr>
        <p:spPr>
          <a:xfrm>
            <a:off x="738629" y="5645385"/>
            <a:ext cx="1600200" cy="3048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A9C548-A87C-EE46-9B83-6C1DDE4BF575}"/>
              </a:ext>
            </a:extLst>
          </p:cNvPr>
          <p:cNvCxnSpPr/>
          <p:nvPr/>
        </p:nvCxnSpPr>
        <p:spPr>
          <a:xfrm flipV="1">
            <a:off x="696191" y="5188527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0D91B1-4EE9-1849-A9B9-45A60998174F}"/>
              </a:ext>
            </a:extLst>
          </p:cNvPr>
          <p:cNvSpPr txBox="1"/>
          <p:nvPr/>
        </p:nvSpPr>
        <p:spPr>
          <a:xfrm>
            <a:off x="696191" y="559470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dc-dc Converter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C19A4-C505-DE43-9FEB-606B9BBA01D6}"/>
              </a:ext>
            </a:extLst>
          </p:cNvPr>
          <p:cNvSpPr txBox="1"/>
          <p:nvPr/>
        </p:nvSpPr>
        <p:spPr>
          <a:xfrm>
            <a:off x="10391" y="13537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285541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7377503" cy="9711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490" y="229144"/>
            <a:ext cx="588119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0"/>
            <a:r>
              <a:rPr sz="1700" b="1" spc="-47" dirty="0">
                <a:latin typeface="Times New Roman"/>
                <a:cs typeface="Times New Roman"/>
              </a:rPr>
              <a:t>Check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the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Voltage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28" dirty="0">
                <a:latin typeface="Times New Roman"/>
                <a:cs typeface="Times New Roman"/>
              </a:rPr>
              <a:t>Gain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through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the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volt-second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33" dirty="0">
                <a:latin typeface="Times New Roman"/>
                <a:cs typeface="Times New Roman"/>
              </a:rPr>
              <a:t>balance</a:t>
            </a:r>
            <a:r>
              <a:rPr sz="1700" b="1" spc="-57" dirty="0">
                <a:latin typeface="Times New Roman"/>
                <a:cs typeface="Times New Roman"/>
              </a:rPr>
              <a:t> </a:t>
            </a:r>
            <a:r>
              <a:rPr sz="1700" b="1" spc="-9" dirty="0">
                <a:latin typeface="Times New Roman"/>
                <a:cs typeface="Times New Roman"/>
              </a:rPr>
              <a:t>concept</a:t>
            </a:r>
            <a:endParaRPr sz="1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591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81779" cy="9572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401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7499158" cy="964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425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551296" cy="964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74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636" y="152400"/>
            <a:ext cx="652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Transfer Functions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Control-to-output transfer function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C04E4E3-546F-A346-80FC-AEC326649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6" y="2261176"/>
            <a:ext cx="6521127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6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636" y="152400"/>
            <a:ext cx="652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Transfer Functions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Input-to-output transfer function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C04E4E3-546F-A346-80FC-AEC326649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6" y="2261176"/>
            <a:ext cx="6521127" cy="370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DDBB3F-43F7-0744-89F2-081CAFE7C720}"/>
                  </a:ext>
                </a:extLst>
              </p14:cNvPr>
              <p14:cNvContentPartPr/>
              <p14:nvPr/>
            </p14:nvContentPartPr>
            <p14:xfrm>
              <a:off x="1531995" y="2983961"/>
              <a:ext cx="145080" cy="6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DDBB3F-43F7-0744-89F2-081CAFE7C7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8995" y="2921321"/>
                <a:ext cx="27072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894DDD1-166B-734B-949F-FC7E326482A9}"/>
              </a:ext>
            </a:extLst>
          </p:cNvPr>
          <p:cNvGrpSpPr/>
          <p:nvPr/>
        </p:nvGrpSpPr>
        <p:grpSpPr>
          <a:xfrm>
            <a:off x="1191435" y="2639441"/>
            <a:ext cx="1090800" cy="1014840"/>
            <a:chOff x="1191435" y="2639441"/>
            <a:chExt cx="109080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D7CA7C-54EC-2348-816A-0D736370141E}"/>
                    </a:ext>
                  </a:extLst>
                </p14:cNvPr>
                <p14:cNvContentPartPr/>
                <p14:nvPr/>
              </p14:nvContentPartPr>
              <p14:xfrm>
                <a:off x="1524795" y="2952641"/>
                <a:ext cx="25920" cy="81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D7CA7C-54EC-2348-816A-0D7363701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2155" y="2890001"/>
                  <a:ext cx="151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9E9FD1-BC6F-9E4C-95AB-D5B0760A919F}"/>
                    </a:ext>
                  </a:extLst>
                </p14:cNvPr>
                <p14:cNvContentPartPr/>
                <p14:nvPr/>
              </p14:nvContentPartPr>
              <p14:xfrm>
                <a:off x="1662675" y="3223721"/>
                <a:ext cx="619560" cy="43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9E9FD1-BC6F-9E4C-95AB-D5B0760A91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9675" y="3160721"/>
                  <a:ext cx="7452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3745C4-A4F9-744E-BBB1-65C15985D04A}"/>
                    </a:ext>
                  </a:extLst>
                </p14:cNvPr>
                <p14:cNvContentPartPr/>
                <p14:nvPr/>
              </p14:nvContentPartPr>
              <p14:xfrm>
                <a:off x="1403115" y="3486881"/>
                <a:ext cx="462240" cy="11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3745C4-A4F9-744E-BBB1-65C15985D0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0475" y="3424241"/>
                  <a:ext cx="587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A06A98-1E57-0349-AAF3-697F72F2DBBB}"/>
                    </a:ext>
                  </a:extLst>
                </p14:cNvPr>
                <p14:cNvContentPartPr/>
                <p14:nvPr/>
              </p14:nvContentPartPr>
              <p14:xfrm>
                <a:off x="1191435" y="2639441"/>
                <a:ext cx="191880" cy="810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A06A98-1E57-0349-AAF3-697F72F2DB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8435" y="2576801"/>
                  <a:ext cx="317520" cy="9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869C24-3635-374C-A489-F961D503224A}"/>
                  </a:ext>
                </a:extLst>
              </p14:cNvPr>
              <p14:cNvContentPartPr/>
              <p14:nvPr/>
            </p14:nvContentPartPr>
            <p14:xfrm>
              <a:off x="2670675" y="5327561"/>
              <a:ext cx="242640" cy="195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869C24-3635-374C-A489-F961D50322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8035" y="5264921"/>
                <a:ext cx="36828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0459B47-3BA4-654C-B470-3E208C884269}"/>
              </a:ext>
            </a:extLst>
          </p:cNvPr>
          <p:cNvGrpSpPr/>
          <p:nvPr/>
        </p:nvGrpSpPr>
        <p:grpSpPr>
          <a:xfrm>
            <a:off x="1705875" y="5087801"/>
            <a:ext cx="527400" cy="211680"/>
            <a:chOff x="1705875" y="5087801"/>
            <a:chExt cx="52740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FFDA68-EA75-C247-8D61-55A3F2CD2D37}"/>
                    </a:ext>
                  </a:extLst>
                </p14:cNvPr>
                <p14:cNvContentPartPr/>
                <p14:nvPr/>
              </p14:nvContentPartPr>
              <p14:xfrm>
                <a:off x="2084955" y="5188241"/>
                <a:ext cx="11628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FFDA68-EA75-C247-8D61-55A3F2CD2D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6315" y="5179601"/>
                  <a:ext cx="13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28F509-7D36-FC4E-A244-E8863054D309}"/>
                    </a:ext>
                  </a:extLst>
                </p14:cNvPr>
                <p14:cNvContentPartPr/>
                <p14:nvPr/>
              </p14:nvContentPartPr>
              <p14:xfrm>
                <a:off x="2093955" y="5278601"/>
                <a:ext cx="139320" cy="2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28F509-7D36-FC4E-A244-E8863054D3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4955" y="5269961"/>
                  <a:ext cx="156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4916A6-F353-D747-B759-9D1180DFBE0B}"/>
                    </a:ext>
                  </a:extLst>
                </p14:cNvPr>
                <p14:cNvContentPartPr/>
                <p14:nvPr/>
              </p14:nvContentPartPr>
              <p14:xfrm>
                <a:off x="1705875" y="5087801"/>
                <a:ext cx="148320" cy="16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4916A6-F353-D747-B759-9D1180DFBE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96875" y="5078801"/>
                  <a:ext cx="1659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4EF62B-7D1C-EA4E-8DB8-A784400E3807}"/>
              </a:ext>
            </a:extLst>
          </p:cNvPr>
          <p:cNvGrpSpPr/>
          <p:nvPr/>
        </p:nvGrpSpPr>
        <p:grpSpPr>
          <a:xfrm>
            <a:off x="377115" y="2769761"/>
            <a:ext cx="1460520" cy="958320"/>
            <a:chOff x="377115" y="2769761"/>
            <a:chExt cx="1460520" cy="9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95F776-686E-FE46-A481-2F057D639B2A}"/>
                    </a:ext>
                  </a:extLst>
                </p14:cNvPr>
                <p14:cNvContentPartPr/>
                <p14:nvPr/>
              </p14:nvContentPartPr>
              <p14:xfrm>
                <a:off x="1781475" y="2881001"/>
                <a:ext cx="56160" cy="84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95F776-686E-FE46-A481-2F057D639B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72475" y="2872361"/>
                  <a:ext cx="7380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5A2303-9522-BE48-A978-CF393209A0B0}"/>
                    </a:ext>
                  </a:extLst>
                </p14:cNvPr>
                <p14:cNvContentPartPr/>
                <p14:nvPr/>
              </p14:nvContentPartPr>
              <p14:xfrm>
                <a:off x="1121955" y="2915561"/>
                <a:ext cx="640080" cy="810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5A2303-9522-BE48-A978-CF393209A0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2955" y="2906561"/>
                  <a:ext cx="65772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AF81BA-F02C-4B44-AAB2-3CE756EE08DA}"/>
                    </a:ext>
                  </a:extLst>
                </p14:cNvPr>
                <p14:cNvContentPartPr/>
                <p14:nvPr/>
              </p14:nvContentPartPr>
              <p14:xfrm>
                <a:off x="392235" y="3334961"/>
                <a:ext cx="745920" cy="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AF81BA-F02C-4B44-AAB2-3CE756EE08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595" y="3326321"/>
                  <a:ext cx="76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5792D0-D7EB-444F-B36F-B519D13E6B23}"/>
                    </a:ext>
                  </a:extLst>
                </p14:cNvPr>
                <p14:cNvContentPartPr/>
                <p14:nvPr/>
              </p14:nvContentPartPr>
              <p14:xfrm>
                <a:off x="901275" y="3213281"/>
                <a:ext cx="370440" cy="177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5792D0-D7EB-444F-B36F-B519D13E6B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2635" y="3204281"/>
                  <a:ext cx="388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56EDF09-0F24-9C40-A805-67D04EB5CEF1}"/>
                    </a:ext>
                  </a:extLst>
                </p14:cNvPr>
                <p14:cNvContentPartPr/>
                <p14:nvPr/>
              </p14:nvContentPartPr>
              <p14:xfrm>
                <a:off x="404475" y="2940041"/>
                <a:ext cx="144000" cy="11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56EDF09-0F24-9C40-A805-67D04EB5CE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5475" y="2931401"/>
                  <a:ext cx="161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B2A274-F892-FA46-A05B-BE4905C26B6E}"/>
                    </a:ext>
                  </a:extLst>
                </p14:cNvPr>
                <p14:cNvContentPartPr/>
                <p14:nvPr/>
              </p14:nvContentPartPr>
              <p14:xfrm>
                <a:off x="582315" y="3099881"/>
                <a:ext cx="98280" cy="24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B2A274-F892-FA46-A05B-BE4905C26B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3675" y="3091241"/>
                  <a:ext cx="115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654E34D-B662-A949-946D-303385DD23FF}"/>
                    </a:ext>
                  </a:extLst>
                </p14:cNvPr>
                <p14:cNvContentPartPr/>
                <p14:nvPr/>
              </p14:nvContentPartPr>
              <p14:xfrm>
                <a:off x="377115" y="2769761"/>
                <a:ext cx="258840" cy="9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654E34D-B662-A949-946D-303385DD23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475" y="2760761"/>
                  <a:ext cx="27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17284B-3744-4E40-BCAF-1D11FCD81D80}"/>
                    </a:ext>
                  </a:extLst>
                </p14:cNvPr>
                <p14:cNvContentPartPr/>
                <p14:nvPr/>
              </p14:nvContentPartPr>
              <p14:xfrm>
                <a:off x="1358835" y="3243521"/>
                <a:ext cx="273240" cy="24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17284B-3744-4E40-BCAF-1D11FCD81D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0195" y="3234881"/>
                  <a:ext cx="290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BD7D50-30B5-EE4C-BC56-4AC2F85BDA92}"/>
                    </a:ext>
                  </a:extLst>
                </p14:cNvPr>
                <p14:cNvContentPartPr/>
                <p14:nvPr/>
              </p14:nvContentPartPr>
              <p14:xfrm>
                <a:off x="1630635" y="3550241"/>
                <a:ext cx="131040" cy="9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BD7D50-30B5-EE4C-BC56-4AC2F85BDA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21995" y="3541601"/>
                  <a:ext cx="1486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64B529-BAC1-B94F-AC43-217FF34A3859}"/>
              </a:ext>
            </a:extLst>
          </p:cNvPr>
          <p:cNvGrpSpPr/>
          <p:nvPr/>
        </p:nvGrpSpPr>
        <p:grpSpPr>
          <a:xfrm>
            <a:off x="2945355" y="5390561"/>
            <a:ext cx="125640" cy="174960"/>
            <a:chOff x="2945355" y="5390561"/>
            <a:chExt cx="12564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7C33C0-081F-834A-A854-D517EB959C5C}"/>
                    </a:ext>
                  </a:extLst>
                </p14:cNvPr>
                <p14:cNvContentPartPr/>
                <p14:nvPr/>
              </p14:nvContentPartPr>
              <p14:xfrm>
                <a:off x="2945355" y="5396681"/>
                <a:ext cx="125640" cy="141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7C33C0-081F-834A-A854-D517EB959C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36355" y="5387681"/>
                  <a:ext cx="143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369372-3241-3244-8CF1-04F97CCA9AC2}"/>
                    </a:ext>
                  </a:extLst>
                </p14:cNvPr>
                <p14:cNvContentPartPr/>
                <p14:nvPr/>
              </p14:nvContentPartPr>
              <p14:xfrm>
                <a:off x="2948955" y="5390561"/>
                <a:ext cx="98280" cy="17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369372-3241-3244-8CF1-04F97CCA9A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40315" y="5381561"/>
                  <a:ext cx="115920" cy="19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834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820" y="236220"/>
            <a:ext cx="7350759" cy="958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58</Words>
  <Application>Microsoft Macintosh PowerPoint</Application>
  <PresentationFormat>Custom</PresentationFormat>
  <Paragraphs>21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Times New Roman</vt:lpstr>
      <vt:lpstr>Times New Roman Bold</vt:lpstr>
      <vt:lpstr>Office Theme</vt:lpstr>
      <vt:lpstr>EEL 646 POWER ELECTRONICS II   Examples - Averaged Circuit and Small Signal Transfer Functions.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646 POWER ELECTRONICS II   Averaged Circuit and Small Signal Transf Functions.</dc:title>
  <cp:lastModifiedBy>Issa Batarseh</cp:lastModifiedBy>
  <cp:revision>12</cp:revision>
  <dcterms:created xsi:type="dcterms:W3CDTF">2018-03-18T21:42:38Z</dcterms:created>
  <dcterms:modified xsi:type="dcterms:W3CDTF">2021-03-10T18:42:46Z</dcterms:modified>
</cp:coreProperties>
</file>