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0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1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4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44.xml" ContentType="application/inkml+xml"/>
  <Override PartName="/ppt/notesSlides/notesSlide3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9"/>
  </p:notesMasterIdLst>
  <p:sldIdLst>
    <p:sldId id="275" r:id="rId2"/>
    <p:sldId id="256" r:id="rId3"/>
    <p:sldId id="276" r:id="rId4"/>
    <p:sldId id="290" r:id="rId5"/>
    <p:sldId id="277" r:id="rId6"/>
    <p:sldId id="278" r:id="rId7"/>
    <p:sldId id="296" r:id="rId8"/>
    <p:sldId id="295" r:id="rId9"/>
    <p:sldId id="299" r:id="rId10"/>
    <p:sldId id="301" r:id="rId11"/>
    <p:sldId id="279" r:id="rId12"/>
    <p:sldId id="302" r:id="rId13"/>
    <p:sldId id="280" r:id="rId14"/>
    <p:sldId id="303" r:id="rId15"/>
    <p:sldId id="281" r:id="rId16"/>
    <p:sldId id="289" r:id="rId17"/>
    <p:sldId id="282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304" r:id="rId29"/>
    <p:sldId id="309" r:id="rId30"/>
    <p:sldId id="308" r:id="rId31"/>
    <p:sldId id="310" r:id="rId32"/>
    <p:sldId id="269" r:id="rId33"/>
    <p:sldId id="270" r:id="rId34"/>
    <p:sldId id="292" r:id="rId35"/>
    <p:sldId id="311" r:id="rId36"/>
    <p:sldId id="284" r:id="rId37"/>
    <p:sldId id="294" r:id="rId38"/>
    <p:sldId id="285" r:id="rId39"/>
    <p:sldId id="286" r:id="rId40"/>
    <p:sldId id="313" r:id="rId41"/>
    <p:sldId id="314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15" r:id="rId54"/>
    <p:sldId id="327" r:id="rId55"/>
    <p:sldId id="328" r:id="rId56"/>
    <p:sldId id="329" r:id="rId57"/>
    <p:sldId id="330" r:id="rId58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60"/>
    </p:embeddedFont>
    <p:embeddedFont>
      <p:font typeface="Barlow Light" panose="020F0302020204030204" pitchFamily="34" charset="0"/>
      <p:regular r:id="rId61"/>
      <p:bold r:id="rId62"/>
      <p:italic r:id="rId63"/>
      <p:boldItalic r:id="rId64"/>
    </p:embeddedFont>
    <p:embeddedFont>
      <p:font typeface="Barlow SemiBold" panose="020F0502020204030204" pitchFamily="34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Times New Roman Bold" panose="02020803070505020304" pitchFamily="18" charset="0"/>
      <p:bold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2" autoAdjust="0"/>
    <p:restoredTop sz="93061" autoAdjust="0"/>
  </p:normalViewPr>
  <p:slideViewPr>
    <p:cSldViewPr snapToGrid="0">
      <p:cViewPr varScale="1">
        <p:scale>
          <a:sx n="135" d="100"/>
          <a:sy n="135" d="100"/>
        </p:scale>
        <p:origin x="168" y="5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0:15:37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637 85 24575,'-28'0'0,"5"0"0,10 0 0,2 0 0,-1 0 0,2 0 0,3 1 0,-2 3 0,2 0 0,-2 4 0,3-2 0,-1 0 0,0 0 0,-2 0 0,-1 0 0,2 0 0,-1 0 0,1 0 0,-2 1 0,1-1 0,1 0 0,-1 0 0,0 0 0,2-1 0,-2 1 0,2-3 0,3 6 0,4 1 0,3 1 0,4 0 0,-2-4 0,1-1 0,0 2 0,3-2 0,-3 2 0,4-1 0,-5-2 0,3 2 0,-2 0 0,1-1 0,0 3 0,-1-4 0,0 1 0,3 3 0,0-1 0,2 3 0,-2-3 0,-1 0 0,0-1 0,0-1 0,-1 0 0,-1 0 0,1 0 0,0 0 0,1 0 0,0 1 0,-2 1 0,0 0 0,0-1 0,0 0 0,0-2 0,3 2 0,-4 0 0,4-2 0,-4 3 0,4-2 0,-38-13 0,13 1 0,-30-14 0,18 3 0,0-2 0,-9-7 0,-3-4 0,0 0 0,0-1 0,10 3 0,4 3 0,2 3 0,3 2 0,2 1 0,2 2 0,2 1 0,2 3 0,3 1 0,1 2 0,1 2 0,3 2 0,-3 0 0,1 2 0,-1-3 0,-1 3 0,3-2 0,-2 0 0,2 0 0,-3 2 0,1-2 0,0 1 0,0-1 0,-1 0 0,1-1 0,-2 0 0,0 0 0,4 1 0,-2 1 0,5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3:50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1 24575,'-42'0'0,"-1"0"0,-3 0 0,11 0 0,-45 7 0,47-3 0,-36 5 0,40-5 0,-7 0 0,3 0 0,3 0 0,3-2 0,5 1 0,5-1 0,4 0 0,5-1 0,-1 1 0,2 1 0,-2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4:02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24575,'0'25'0,"0"-3"0,-1-9 0,-1 0 0,0 2 0,0 2 0,0-1 0,0 1 0,1-2 0,-1-2 0,0 0 0,1 0 0,-1 0 0,1 0 0,-1 0 0,0-1 0,0-1 0,1-1 0,-1 0 0,1-1 0,-1 1 0,0 0 0,1-3 0,-2 4 0,1-3 0,1 1 0,-2 1 0,1-2 0,0 0 0,-3 3 0,2-5 0,-2 3 0,1 0 0,-1 2 0,-1 0 0,2-1 0,-1-3 0,1 2 0,-3-4 0,1 3 0,-5-5 0,6 1 0,-4-1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9:08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805 1144 24575,'-34'0'0,"3"0"0,7 0 0,0 0 0,-2 0 0,1 0 0,1 0 0,4 0 0,0 0 0,3 0 0,2 0 0,0 0 0,3 0 0,0 0 0,1 0 0,1 0 0,0 0 0,1 0 0,0 0 0,-4 0 0,2 0 0,0 0 0,2 0 0,1 0 0,-3 0 0,1 0 0,1-1 0,-3-3 0,2 0 0,-3-1 0,3-1 0,0 2 0,-1-1 0,1-1 0,-2 0 0,-1-1 0,0 0 0,1-1 0,-1 1 0,1 0 0,0-1 0,1-1 0,2 0 0,0-1 0,2 1 0,0-2 0,0 1 0,2-1 0,0 1 0,-2-4 0,4 4 0,-1-4 0,4 5 0,-2-3 0,0-1 0,0-1 0,0 0 0,2-4 0,0 5 0,0-7 0,0 4 0,0-4 0,0 0 0,0 1 0,0-1 0,0 1 0,0 0 0,0-1 0,0 1 0,0-2 0,0-1 0,0-1 0,0-2 0,0 1 0,0 0 0,2 0 0,0 0 0,1 0 0,1 0 0,0 0 0,2-1 0,-1 4 0,-2-6 0,1 12 0,-2-7 0,0 11 0,-1-3 0,1 0 0,0-1 0,0 1 0,0 0 0,-1 2 0,1 0 0,0 1 0,-1 0 0,0 0 0,0 1 0,1-2 0,0 0 0,-1 0 0,1 0 0,0-1 0,0 0 0,-2 1 0,0-1 0,0 2 0,0 0 0,0 2 0,0 0 0,0 41 0,2-13 0,1 36 0,3-20 0,2 2 0,2 1 0,-1 9 0,0 0 0,-1-6 0,0-7 0,1-8 0,-2-11 0,1 4 0,-2-8 0,1 4 0,0-1 0,0 0 0,0-2 0,0 0 0,1 1 0,1-1 0,1-1 0,1 0 0,-1-2 0,0 0 0,-1-1 0,0-2 0,0 1 0,-2 0 0,0-2 0,2 2 0,-1-4 0,1 1 0,-1-2 0,1 0 0,4-1 0,-2 1 0,1 0 0,-3 0 0,-1-1 0,2-1 0,-1 0 0,0 0 0,-41 0 0,4 0 0,-36 0 0,14 0 0,-3-2 0,-3 0 0,-9-5 0,2 0 0,12 0 0,13-1 0,20 4 0,5 0 0,5 1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9:13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1154 1227 24575,'-41'0'0,"5"0"0,12 0 0,-2 0 0,-1 0 0,-5 0 0,0 0 0,1-1 0,2-2 0,6-2 0,1-4 0,0-1 0,0 0 0,0 0 0,2 1 0,3-1 0,1 1 0,2 2 0,3 1 0,1 1 0,0-1 0,0 1 0,3 0 0,-1 0 0,-2-3 0,1 2 0,-3-2 0,2 3 0,1-1 0,0 0 0,0 0 0,0 0 0,0 1 0,1 0 0,0-2 0,2 3 0,2-6 0,1 2 0,3-4 0,0 2 0,0-1 0,0 0 0,0 1 0,3-6 0,-1 7 0,5-8 0,-2 4 0,3-4 0,-1-2 0,0 0 0,3 0 0,1-2 0,1 0 0,1 1 0,-2 3 0,0 1 0,0 1 0,-1 1 0,-1-1 0,0 0 0,1-1 0,-1-1 0,0-1 0,0 1 0,-2 2 0,0 0 0,0 1 0,1-1 0,-2 0 0,-2 0 0,-1 1 0,-1 0 0,1-1 0,1-3 0,-2 4 0,1-6 0,-1 4 0,0-3 0,0 0 0,-2 1 0,0 1 0,0 0 0,0 2 0,0-1 0,2 1 0,0-1 0,-1 1 0,0 2 0,-1 0 0,0 1 0,0 2 0,0 1 0,0-1 0,0 2 0,0-2 0,0 41 0,0-15 0,1 35 0,2-20 0,3 3 0,3 3 0,1 7 0,2 2 0,-1-2 0,-1-3 0,-2-8 0,1-5 0,-1-4 0,-2-4 0,-1-3 0,2-1 0,-4-5 0,1 3 0,-2-8 0,-1 3 0,1 2 0,0-4 0,-2 4 0,0 0 0,0-4 0,0 4 0,0-2 0,0-1 0,0 4 0,0-4 0,0 2 0,0-1 0,0-2 0,0 5 0,0-5 0,-6 3 0,-5-6 0,-3 1 0,-6-3 0,1 0 0,2 0 0,0-1 0,4-1 0,2 0 0,-2 0 0,2 0 0,1 0 0,-1-3 0,2-4 0,-6-11 0,8 5 0,-6-11 0,7 8 0,-1-5 0,-1-3 0,-2-1 0,-1-4 0,-2-3 0,0-4 0,2 1 0,-2-1 0,-2-1 0,0 2 0,-2-4 0,1 1 0,1-1 0,0 0 0,1-1 0,0 1 0,0 2 0,4 5 0,1 6 0,3 5 0,1 4 0,2 5 0,1 3 0,-4 3 0,-4 3 0,-2 1 0,-2 2 0,3 0 0,-4 0 0,-4-2 0,-4-2 0,3-1 0,2-1 0,4 1 0,2 2 0,0-2 0,3 2 0,-1 0 0,-2 3 0,1 0 0,-2 0 0,1 0 0,-3 0 0,-3 0 0,-3 0 0,1-2 0,2 0 0,2-1 0,2 1 0,1-1 0,2-2 0,2 1 0,2-1 0,4-6 0,8 3 0,3-5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21:43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1318 450 24575,'-32'0'0,"1"-2"0,2-1 0,-4-3 0,-1-2 0,2 0 0,6 0 0,2 0 0,1 0 0,-1 0 0,-10-2 0,12 3 0,-11-3 0,12 4 0,-5-2 0,-1 1 0,1 2 0,0-1 0,0-1 0,-5 1 0,-3-1 0,-1 1 0,-2 0 0,1 0 0,-2-1 0,-1-1 0,2 0 0,3 1 0,3 1 0,3 1 0,1-1 0,2 0 0,1 1 0,1 0 0,2-1 0,0 2 0,3-2 0,0 2 0,0 0 0,-1 1 0,0-1 0,2 0 0,-3-1 0,7 2 0,-4-1 0,8 2 0,-4-2 0,3 0 0,1 2 0,1-1 0,-1 0 0,2-1 0,-2-2 0,4 0 0,0-3 0,1 2 0,-1-3 0,-1 4 0,1-1 0,2-4 0,1 4 0,2-4 0,0 2 0,0 2 0,0-6 0,0 7 0,0-4 0,0 0 0,0 3 0,0-4 0,15 7 0,-2 0 0,17 4 0,-4 0 0,3 0 0,7 0 0,8 0 0,4 0 0,4 0 0,-4 0 0,-2 1 0,0 2 0,-2 2 0,0 1 0,1 1 0,-1 0 0,-2 2 0,-3-1 0,-6 0 0,-3-2 0,-3 0 0,-6-1 0,2 5 0,-10-6 0,2 3 0,-7-5 0,0 1 0,3 2 0,-4-2 0,2 3 0,-4 1 0,3-3 0,2 1 0,0-5 0,2 0 0,0 0 0,1 0 0,2 0 0,1 0 0,-2 0 0,3-1 0,-1-1 0,3-2 0,1 0 0,1-2 0,-7 3 0,3-2 0,-8 3 0,1 0 0,-2-1 0,1 2 0,-1-1 0,2-2 0,0 1 0,-2-2 0,1 1 0,-2-2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21:45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1088 36 24575,'-45'0'0,"-1"0"0,-5 0 0,11 0 0,-22 0 0,24 0 0,-11 0 0,-1 0 0,2 0 0,-5 0 0,1 0 0,3 0 0,-4 0 0,0 0 0,7 0 0,4 0 0,8 0 0,6 0 0,3 0 0,4 0 0,4 0 0,3 0 0,3 0 0,1 0 0,0 0 0,0 0 0,-1 0 0,-1 0 0,-1 0 0,0 0 0,-1 0 0,-3-2 0,2 0 0,1-1 0,3-4 0,6-2 0,1 3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21:49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1550 604 24575,'-40'0'0,"5"0"0,-6 0 0,5 0 0,-10 0 0,1 0 0,-3 0 0,0 0 0,-3 0 0,-3 0 0,-3 0 0,0 0 0,3-1 0,3-1 0,1-2 0,2-2 0,0-1 0,3-1 0,0-1 0,1 1 0,2 1 0,1 0 0,0 1 0,2-1 0,1 0 0,2 2 0,2 1 0,2-1 0,2 1 0,4 0 0,-5-2 0,13 3 0,-4-2 0,7 3 0,4 1 0,-6-3 0,5 2 0,0-1 0,0-1 0,0 2 0,1-1 0,0 1 0,3 0 0,-2-1 0,2 1 0,-1 0 0,-1-1 0,3 1 0,1-5 0,2-3 0,2-1 0,2 1 0,0 0 0,0 4 0,0-5 0,0 2 0,0-1 0,0-1 0,0 1 0,0-3 0,0-1 0,1-2 0,1-1 0,0 0 0,3 0 0,0-1 0,2 0 0,0 0 0,1 2 0,-2 2 0,-1 3 0,0 2 0,-1 0 0,0 1 0,1 2 0,4-6 0,-3 6 0,4-4 0,-5 5 0,2-2 0,1 2 0,0 1 0,3-1 0,1-1 0,-1-1 0,3 1 0,-1 1 0,1 1 0,0 1 0,1 0 0,1 1 0,1 1 0,1 1 0,2 0 0,1 0 0,0 0 0,0 0 0,1 0 0,2 0 0,0 0 0,0 0 0,0 0 0,0 0 0,0-2 0,2 0 0,3 0 0,1 0 0,10 2 0,-15 0 0,13 0 0,-11 0 0,9 0 0,2 0 0,-1 0 0,0 0 0,-3 0 0,2 0 0,4 0 0,1 0 0,-1 0 0,-4 0 0,-4 0 0,-1 0 0,-1 0 0,-1 0 0,-2 0 0,-2 0 0,-4 0 0,-3 0 0,-1 0 0,-1 0 0,-2 0 0,1 0 0,1 0 0,1 0 0,2-2 0,0 0 0,0 0 0,0 0 0,2 2 0,-6 0 0,2 0 0,-4 0 0,4-2 0,-1 0 0,3 0 0,-3 1 0,1-1 0,0 0 0,-4-1 0,-2 0 0,-3 1 0,-37 6 0,13-1 0,-32 9 0,16 3 0,0-1 0,-32 19 0,32-21 0,-26 14 0,33-17 0,-6 4 0,0 0 0,0 1 0,0-1 0,3-2 0,4-2 0,4-2 0,1 1 0,2-1 0,0 1 0,0-1 0,0 1 0,1-1 0,1 1 0,0-2 0,0-1 0,-3-1 0,0 0 0,-1-1 0,-2 1 0,-3 0 0,-2-2 0,-1 2 0,0-2 0,1 0 0,7 0 0,-2-2 0,9 0 0,-2 0 0,3 0 0,3 0 0,-2 0 0,32-9 0,-14 5 0,29-8 0,-17 8 0,9-2 0,36-7 0,-28 5 0,34-7 0,-33 7 0,9-2 0,-1 0 0,-3 1 0,-8 2 0,-2 2 0,-4 0 0,-3 1 0,0 0 0,-3-1 0,-1 0 0,-1 0 0,0-1 0,-2 2 0,-2-1 0,-3 0 0,-2 3 0,-3 0 0,0 2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26:04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0 24575,'0'31'0,"0"10"0,0-15 0,0 10 0,0-10 0,0 0 0,0-2 0,0 1 0,0-2 0,0-1 0,0-1 0,0 0 0,0-2 0,1-1 0,1-3 0,0-2 0,-1 0 0,0-2 0,-1 0 0,0-1 0,0-1 0,0 2 0,0-2 0,0 2 0,0-2 0,0 0 0,-12-6 0,5 1 0,-10-4 0,6 0 0,2 0 0,-2 0 0,0 0 0,2-2 0,-1 0 0,2 0 0,-1-1 0,-1-1 0,3 0 0,-3-1 0,3 0 0,-3 2 0,2-1 0,-2 2 0,1-2 0,2 1 0,-3-3 0,2 1 0,4-1 0,6-7 0,3 6 0,5-5 0,-4 4 0,1 0 0,-2 2 0,1-2 0,-1 1 0,-1-2 0,-2 0 0,-2-2 0,0-1 0,0-1 0,0 1 0,2 1 0,-1 0 0,3-1 0,-1-1 0,-1 2 0,1-1 0,-1 5 0,0-4 0,-1 4 0,-1-3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0:32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1252 1999 24575,'-36'0'0,"1"0"0,7 0 0,-10 0 0,7 0 0,-24 0 0,32 0 0,-17 0 0,25 0 0,-4 0 0,2 0 0,1 0 0,2 0 0,1 0 0,3 0 0,0 0 0,0 0 0,-3 0 0,-3 0 0,-2 0 0,-3 1 0,0 2 0,2 1 0,1 1 0,3-1 0,4 0 0,2-1 0,2 1 0,1 3 0,5 3 0,8 3 0,13 6 0,9-2 0,10 5 0,5 1 0,3 0 0,3-2 0,15 3 0,-21-7 0,21 8 0,-11-7 0,-10-2 0,14 0 0,-25-6 0,9 1 0,-4-3 0,-6 1 0,-2-1 0,-7 0 0,0 0 0,-4 0 0,-4-1 0,-1-2 0,-2-2 0,-1-1 0,-3 0 0,3-1 0,-4 1 0,5-1 0,-5 0 0,2 3 0,2-2 0,3 2 0,8-4 0,3-1 0,6-5 0,10-8 0,8-6 0,2-3 0,0 0 0,-7 3 0,-6 1 0,-4 0 0,-4 2 0,-5 0 0,0 2 0,-3 0 0,-1-1 0,-1 2 0,-3 1 0,0 1 0,-2 0 0,-1-4 0,-2 7 0,2-4 0,-5 5 0,3-2 0,0-2 0,1 1 0,1-4 0,2-1 0,1 1 0,2-4 0,-1 1 0,1-1 0,1-1 0,0-1 0,0 1 0,0 0 0,-1 0 0,-1 1 0,-2 2 0,-1 1 0,-2 1 0,0 1 0,0 0 0,-2 1 0,0 1 0,0 0 0,-1 0 0,-1 0 0,-1 2 0,0-1 0,-2 0 0,3-1 0,-3 3 0,2-5 0,-3 5 0,2-4 0,0-1 0,0-1 0,-1-2 0,-1 1 0,0 1 0,0-1 0,0 0 0,-1 1 0,-1 3 0,0 2 0,-1 0 0,-2 1 0,1 0 0,1-2 0,1 0 0,0-1 0,0 0 0,-1-1 0,1-3 0,0-1 0,0 0 0,1-2 0,0 1 0,0-1 0,0 0 0,0 1 0,0-1 0,-2 1 0,3-2 0,-4 7 0,2-4 0,-3 6 0,0-3 0,0 0 0,0-1 0,0 0 0,0-1 0,0 1 0,0-1 0,0 2 0,0 0 0,0 1 0,0 1 0,0 1 0,0 1 0,0 0 0,0 1 0,-1 1 0,-2-1 0,-2 0 0,-2 0 0,-2 2 0,0-1 0,-1-1 0,-1-1 0,0 0 0,-2 1 0,1-2 0,-5-2 0,7 3 0,-6-4 0,7 5 0,-3-2 0,-1 1 0,1 1 0,-1-1 0,2 0 0,-2 1 0,0-2 0,-2 0 0,1 1 0,1 1 0,0 0 0,0 0 0,0 0 0,-2-1 0,0 0 0,1 1 0,-1-1 0,0 0 0,0 0 0,1 1 0,-1 0 0,0 0 0,-1-2 0,-2-1 0,1 2 0,-1-1 0,0 1 0,1 1 0,-7-3 0,10 6 0,-7-3 0,10 3 0,-5-1 0,-1 0 0,0-1 0,-1 1 0,1 0 0,-2-1 0,-4-2 0,0-1 0,-3-2 0,0 0 0,2 1 0,-1 0 0,1 1 0,0 0 0,-1 1 0,1 0 0,0 1 0,1 1 0,2-1 0,-1-1 0,0 0 0,0 0 0,0 3 0,1 1 0,1 1 0,-1-1 0,2 0 0,0 0 0,-8-1 0,10 3 0,-9-1 0,11 3 0,-5 0 0,-1-2 0,1 0 0,-2 0 0,-3-2 0,0 1 0,-1-1 0,1 0 0,0 1 0,1-1 0,0 1 0,-2 0 0,-1-2 0,0 2 0,0 0 0,2 0 0,-1 1 0,-1-1 0,0 1 0,2 0 0,3 1 0,0 1 0,2 2 0,-1-2 0,1 0 0,3 0 0,0 0 0,2 2 0,-7 0 0,8-2 0,-7 0 0,8 0 0,-4-1 0,0 1 0,1-2 0,2 1 0,-4 0 0,0 0 0,-3 1 0,0-1 0,1 0 0,-1-2 0,0 0 0,0 0 0,0 1 0,0 0 0,1 1 0,0-1 0,1 1 0,1 0 0,-1 1 0,3 0 0,0 0 0,2 0 0,0 0 0,1 0 0,1-1 0,1 1 0,3 0 0,-3 0 0,3 2 0,-1-1 0,-2-1 0,2 0 0,-2 0 0,0 2 0,-2 0 0,-1 0 0,-1 0 0,2 0 0,0 0 0,0 0 0,0 0 0,-1 0 0,1 0 0,0 0 0,2 0 0,0 0 0,2 0 0,-2 0 0,3 0 0,-3 0 0,3 0 0,1 15 0,3 3 0,4 28 0,5 10 0,-2-20 0,3-2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28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1082 646 24575,'-30'0'0,"-1"0"0,7 0 0,-8 0 0,-7 0 0,-11 0 0,-8 0 0,-1 0 0,0 0 0,4 1 0,1 1 0,1 2 0,2 1 0,5-1 0,2-1 0,2 0 0,2 1 0,2 1 0,5-2 0,0 0 0,3 0 0,5-1 0,1 2 0,1-2 0,8 0 0,-4 0 0,10-2 0,-2 0 0,0 0 0,5-5 0,0-8 0,5-2 0,1-9 0,0-3 0,0-10 0,0-5 0,0-1 0,0 4 0,0 4 0,0-3 0,0 12 0,0-2 0,0 14 0,0 0 0,0 3 0,0 3 0,1-2 0,-2 2 0,1-6 0,-1 3 0,-2-13 0,0 9 0,-2-12 0,2 12 0,-1-3 0,2 3 0,1 0 0,0 0 0,1 1 0,0 3 0,-1 0 0,-1 1 0,0 2 0,0-1 0,1-2 0,1 4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0:15:42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500 689 24575,'-22'-15'0,"2"1"0,11 8 0,4 1 0,-6-9 0,7 8 0,-7-9 0,5 7 0,-2-3 0,0 0 0,-1-3 0,-4-1 0,-2-3 0,-2-3 0,-1-4 0,-1-3 0,-2-3 0,-1 0 0,1-2 0,-2-1 0,-1 1 0,1 0 0,0-1 0,2 2 0,1-1 0,-1 2 0,3 3 0,1 3 0,3 4 0,3 5 0,3 2 0,1 4 0,2 1 0,0 2 0,25 1 0,-9 5 0,23 1 0,-17 2 0,2 1 0,5 3 0,0 0 0,5 3 0,-10-4 0,0 1 0,-10-3 0,0 0 0,0 0 0,-2 0 0,4 1 0,-4-2 0,5 2 0,-5-2 0,2 1 0,1 2 0,-2 0 0,2 1 0,-1-1 0,-1-1 0,1 1 0,1 1 0,-1 1 0,1 1 0,-1 1 0,1 1 0,-2 2 0,0-1 0,-1 0 0,-1 0 0,0-1 0,2 1 0,-5-4 0,1 2 0,-4-1 0,0 3 0,0-2 0,0 0 0,0 2 0,0-2 0,0 4 0,0-1 0,0 0 0,0 0 0,0-1 0,0 0 0,0-3 0,0 2 0,0-2 0,0 2 0,1 1 0,2 1 0,2 0 0,5 2 0,-4-5 0,5 3 0,-5-5 0,2 0 0,-1-1 0,1 0 0,0-2 0,1 1 0,1-3 0,-1 0 0,-1-1 0,2-1 0,-1 0 0,3 0 0,-1 0 0,1 0 0,8-3 0,-7 1 0,7-4 0,-8 0 0,3 0 0,-4 0 0,0 1 0,-2 0 0,-1 1 0,1-1 0,-3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36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1540 721 24575,'-34'0'0,"2"0"0,16 0 0,-1 0 0,0 0 0,1 0 0,0 0 0,0 0 0,0 0 0,-2-1 0,1-3 0,0-2 0,3-2 0,2-1 0,5 4 0,-3-3 0,6 3 0,-2-5 0,4 0 0,1 1 0,1-1 0,0 2 0,0-1 0,0 0 0,0-1 0,0 0 0,0-3 0,0-2 0,0-3 0,0-2 0,1 1 0,2-1 0,3 2 0,1 2 0,0 0 0,0 2 0,0 0 0,2-1 0,0 0 0,5-3 0,-5 6 0,3-5 0,-5 7 0,2-2 0,0 1 0,-1 2 0,-2 3 0,1 1 0,2 2 0,-1 1 0,-2 17 0,-2-10 0,-4 15 0,0-15 0,0 3 0,0 3 0,-4-4 0,-8 1 0,-3-7 0,-10-1 0,1 0 0,-5 0 0,-7 0 0,-9-2 0,-9-2 0,-7-4 0,-1-3 0,3-2 0,2 1 0,0-2 0,0-1 0,-2-2 0,1-3 0,1 0 0,-9-4 0,24 8 0,-13-6 0,25 10 0,-7-3 0,2 2 0,4 0 0,2 1 0,5 3 0,0 1 0,4 2 0,1 1 0,2-1 0,2 1 0,0 1 0,0-1 0,1 1 0,-1 1 0,0-1 0,-1 0 0,-1 1 0,0-1 0,1 0 0,3 1 0,1 0 0,3 2 0,0 0 0,1-1 0,-1-2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44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604 443 24575,'-29'0'0,"2"0"0,11 0 0,-7 0 0,-3 0 0,1 0 0,-5 0 0,2 0 0,-3 0 0,-3 0 0,4 0 0,2 0 0,1 0 0,2 0 0,2-3 0,4-1 0,2 0 0,2-1 0,2 2 0,0-1 0,1 0 0,4 1 0,-2 1 0,2-1 0,1 0 0,-6-3 0,6 3 0,-1-3 0,0 0 0,2 0 0,0-3 0,1 0 0,3 2 0,0-4 0,2 3 0,0-3 0,-1-1 0,-1-2 0,0-3 0,0-2 0,2 1 0,-2-2 0,0-3 0,0 5 0,0-3 0,0 5 0,0-3 0,0 4 0,0 1 0,2 2 0,0-1 0,0-1 0,0 3 0,0 3 0,0-1 0,0 1 0,0-4 0,0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21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1054 407 24575,'-26'0'0,"2"0"0,11 0 0,-2 0 0,-3 0 0,-2 0 0,-4 0 0,5-1 0,0-4 0,3-3 0,2-2 0,-1-1 0,-7-4 0,11 5 0,-10-6 0,9 4 0,-3-3 0,-2 2 0,5 1 0,-1 0 0,3 1 0,1 0 0,0 2 0,2 2 0,2 1 0,-2-2 0,0 5 0,-3-3 0,-3 4 0,-13-6 0,7 2 0,-16-4 0,11 3 0,-7-1 0,0-1 0,-6 3 0,0 0 0,2 1 0,1 1 0,3-2 0,3 1 0,0-2 0,5 2 0,5 0 0,3-1 0,2 2 0,1-1 0,3 1 0,2 2 0,-2-4 0,3 3 0,-5-1 0,2 1 0,-4-2 0,4 1 0,-4-4 0,4 4 0,-3-1 0,1 0 0,2-1 0,1 1 0,1-1 0,0 2 0,2-5 0,29 5 0,-5-1 0,25 9 0,-4 9 0,21 5 0,-17-4 0,20 3 0,-31-10 0,10 2 0,-1 0 0,-1 0 0,1 0 0,-2-2 0,-2-1 0,-2-2 0,-4-2 0,-2 0 0,-4-2 0,-2 0 0,-4 0 0,0 0 0,-2 0 0,-1 0 0,-2 0 0,0 0 0,0 0 0,-2 0 0,-2 0 0,-2 0 0,1 0 0,-3 0 0,4 0 0,-3 0 0,3 0 0,-4 3 0,3 1 0,-4 4 0,0 0 0,0 1 0,-1-2 0,1-1 0,4 0 0,-3-3 0,6 0 0,-2-3 0,4 0 0,3 0 0,-8 0 0,5-2 0,-7 0 0,0-1 0,2-5 0,-6 2 0,0-4 0,-4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25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24575,'37'0'0,"-2"0"0,-2 0 0,-12 0 0,24 0 0,-10 0 0,-1 0 0,6 0 0,-13 0 0,11 0 0,3 1 0,-1 1 0,0 3 0,-5 3 0,0 0 0,-1 1 0,-2-1 0,-1-2 0,-3 0 0,-1 0 0,-3 1 0,-2 1 0,-2-2 0,-1 0 0,0 0 0,-1-2 0,-1 1 0,-1 1 0,-2-2 0,1 1 0,-1 0 0,0-1 0,1 0 0,3 1 0,-6-4 0,5 4 0,-6-4 0,3 3 0,2-1 0,1 1 0,2-1 0,1 1 0,1 0 0,2 1 0,0 0 0,2 0 0,-1 1 0,0-1 0,0 0 0,0 1 0,0 0 0,0 1 0,0 1 0,1-1 0,-1-1 0,1 0 0,2 0 0,0 2 0,-2 0 0,-2-1 0,-2 1 0,1 0 0,1 0 0,-1-1 0,5 0 0,-11-2 0,5 0 0,-10 1 0,3 1 0,0-2 0,0 1 0,-1-3 0,-1 1 0,0 1 0,0-1 0,1 2 0,0 0 0,-1 0 0,0 1 0,1 0 0,1 0 0,0 1 0,1-1 0,0 0 0,-2-1 0,0 0 0,-1-1 0,1 1 0,1 0 0,1 2 0,-2-1 0,0 0 0,-1 0 0,-1 0 0,-1-1 0,0 1 0,1 2 0,-4-4 0,3 3 0,-5-3 0,2 2 0,2 2 0,-2-2 0,1 3 0,-3-4 0,1 2 0,0 1 0,1-1 0,-1 2 0,-1-4 0,0 2 0,0 1 0,1 2 0,0 1 0,1 0 0,0 1 0,1 3 0,-1 1 0,1 0 0,-1 1 0,-1 0 0,0 1 0,0 0 0,-2 0 0,0 0 0,1 6 0,-4-10 0,2 6 0,-3-7 0,0 2 0,0 1 0,0 1 0,0-1 0,0 0 0,0 1 0,0-1 0,0 2 0,0 2 0,0-2 0,-3 0 0,-2 1 0,-2 0 0,0 1 0,1-1 0,0 1 0,2-3 0,-2 0 0,1 0 0,0-1 0,0 0 0,1-2 0,0 0 0,-1-1 0,1 0 0,-1-2 0,-1-1 0,2-1 0,-2 2 0,2-2 0,-2 1 0,0-2 0,-1 1 0,-1 1 0,-1-1 0,0 0 0,0 3 0,0 0 0,-1 1 0,0-1 0,0 0 0,1 0 0,-1 2 0,0-1 0,0-2 0,-1 1 0,0 0 0,0 0 0,1 2 0,-1 0 0,2-2 0,-2 0 0,1-2 0,0-1 0,1 2 0,2-1 0,-1 1 0,-1-1 0,0 0 0,-5 1 0,7-4 0,-4 2 0,4-3 0,-2 1 0,0 1 0,1-1 0,2-2 0,-3 1 0,2 0 0,-1-2 0,1 2 0,3 0 0,-4 0 0,5 1 0,-4-1 0,2-1 0,-2 1 0,-2 0 0,0 1 0,-1 1 0,0 0 0,2-1 0,-1-1 0,2 0 0,2-1 0,-1 1 0,0-1 0,-1 2 0,0-3 0,-2 0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33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24575,'0'35'0,"0"3"0,0-6 0,0-9 0,0 3 0,0 2 0,0-14 0,0 15 0,0-18 0,0 5 0,0 2 0,0 0 0,0-4 0,0-1 0,0-1 0,0-2 0,0-2 0,0 3 0,0-4 0,0 6 0,0-6 0,0 2 0,0 1 0,-2-3 0,1 5 0,-3-6 0,0 3 0,-1-2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28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1082 646 24575,'-30'0'0,"-1"0"0,7 0 0,-8 0 0,-7 0 0,-11 0 0,-8 0 0,-1 0 0,0 0 0,4 1 0,1 1 0,1 2 0,2 1 0,5-1 0,2-1 0,2 0 0,2 1 0,2 1 0,5-2 0,0 0 0,3 0 0,5-1 0,1 2 0,1-2 0,8 0 0,-4 0 0,10-2 0,-2 0 0,0 0 0,5-5 0,0-8 0,5-2 0,1-9 0,0-3 0,0-10 0,0-5 0,0-1 0,0 4 0,0 4 0,0-3 0,0 12 0,0-2 0,0 14 0,0 0 0,0 3 0,0 3 0,1-2 0,-2 2 0,1-6 0,-1 3 0,-2-13 0,0 9 0,-2-12 0,2 12 0,-1-3 0,2 3 0,1 0 0,0 0 0,1 1 0,0 3 0,-1 0 0,-1 1 0,0 2 0,0-1 0,1-2 0,1 4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36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1540 721 24575,'-34'0'0,"2"0"0,16 0 0,-1 0 0,0 0 0,1 0 0,0 0 0,0 0 0,0 0 0,-2-1 0,1-3 0,0-2 0,3-2 0,2-1 0,5 4 0,-3-3 0,6 3 0,-2-5 0,4 0 0,1 1 0,1-1 0,0 2 0,0-1 0,0 0 0,0-1 0,0 0 0,0-3 0,0-2 0,0-3 0,0-2 0,1 1 0,2-1 0,3 2 0,1 2 0,0 0 0,0 2 0,0 0 0,2-1 0,0 0 0,5-3 0,-5 6 0,3-5 0,-5 7 0,2-2 0,0 1 0,-1 2 0,-2 3 0,1 1 0,2 2 0,-1 1 0,-2 17 0,-2-10 0,-4 15 0,0-15 0,0 3 0,0 3 0,-4-4 0,-8 1 0,-3-7 0,-10-1 0,1 0 0,-5 0 0,-7 0 0,-9-2 0,-9-2 0,-7-4 0,-1-3 0,3-2 0,2 1 0,0-2 0,0-1 0,-2-2 0,1-3 0,1 0 0,-9-4 0,24 8 0,-13-6 0,25 10 0,-7-3 0,2 2 0,4 0 0,2 1 0,5 3 0,0 1 0,4 2 0,1 1 0,2-1 0,2 1 0,0 1 0,0-1 0,1 1 0,-1 1 0,0-1 0,-1 0 0,-1 1 0,0-1 0,1 0 0,3 1 0,1 0 0,3 2 0,0 0 0,1-1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3:44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604 443 24575,'-29'0'0,"2"0"0,11 0 0,-7 0 0,-3 0 0,1 0 0,-5 0 0,2 0 0,-3 0 0,-3 0 0,4 0 0,2 0 0,1 0 0,2 0 0,2-3 0,4-1 0,2 0 0,2-1 0,2 2 0,0-1 0,1 0 0,4 1 0,-2 1 0,2-1 0,1 0 0,-6-3 0,6 3 0,-1-3 0,0 0 0,2 0 0,0-3 0,1 0 0,3 2 0,0-4 0,2 3 0,0-3 0,-1-1 0,-1-2 0,0-3 0,0-2 0,2 1 0,-2-2 0,0-3 0,0 5 0,0-3 0,0 5 0,0-3 0,0 4 0,0 1 0,2 2 0,0-1 0,0-1 0,0 3 0,0 3 0,0-1 0,0 1 0,0-4 0,0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21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1054 407 24575,'-26'0'0,"2"0"0,11 0 0,-2 0 0,-3 0 0,-2 0 0,-4 0 0,5-1 0,0-4 0,3-3 0,2-2 0,-1-1 0,-7-4 0,11 5 0,-10-6 0,9 4 0,-3-3 0,-2 2 0,5 1 0,-1 0 0,3 1 0,1 0 0,0 2 0,2 2 0,2 1 0,-2-2 0,0 5 0,-3-3 0,-3 4 0,-13-6 0,7 2 0,-16-4 0,11 3 0,-7-1 0,0-1 0,-6 3 0,0 0 0,2 1 0,1 1 0,3-2 0,3 1 0,0-2 0,5 2 0,5 0 0,3-1 0,2 2 0,1-1 0,3 1 0,2 2 0,-2-4 0,3 3 0,-5-1 0,2 1 0,-4-2 0,4 1 0,-4-4 0,4 4 0,-3-1 0,1 0 0,2-1 0,1 1 0,1-1 0,0 2 0,2-5 0,29 5 0,-5-1 0,25 9 0,-4 9 0,21 5 0,-17-4 0,20 3 0,-31-10 0,10 2 0,-1 0 0,-1 0 0,1 0 0,-2-2 0,-2-1 0,-2-2 0,-4-2 0,-2 0 0,-4-2 0,-2 0 0,-4 0 0,0 0 0,-2 0 0,-1 0 0,-2 0 0,0 0 0,0 0 0,-2 0 0,-2 0 0,-2 0 0,1 0 0,-3 0 0,4 0 0,-3 0 0,3 0 0,-4 3 0,3 1 0,-4 4 0,0 0 0,0 1 0,-1-2 0,1-1 0,4 0 0,-3-3 0,6 0 0,-2-3 0,4 0 0,3 0 0,-8 0 0,5-2 0,-7 0 0,0-1 0,2-5 0,-6 2 0,0-4 0,-4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25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24575,'37'0'0,"-2"0"0,-2 0 0,-12 0 0,24 0 0,-10 0 0,-1 0 0,6 0 0,-13 0 0,11 0 0,3 1 0,-1 1 0,0 3 0,-5 3 0,0 0 0,-1 1 0,-2-1 0,-1-2 0,-3 0 0,-1 0 0,-3 1 0,-2 1 0,-2-2 0,-1 0 0,0 0 0,-1-2 0,-1 1 0,-1 1 0,-2-2 0,1 1 0,-1 0 0,0-1 0,1 0 0,3 1 0,-6-4 0,5 4 0,-6-4 0,3 3 0,2-1 0,1 1 0,2-1 0,1 1 0,1 0 0,2 1 0,0 0 0,2 0 0,-1 1 0,0-1 0,0 0 0,0 1 0,0 0 0,0 1 0,0 1 0,1-1 0,-1-1 0,1 0 0,2 0 0,0 2 0,-2 0 0,-2-1 0,-2 1 0,1 0 0,1 0 0,-1-1 0,5 0 0,-11-2 0,5 0 0,-10 1 0,3 1 0,0-2 0,0 1 0,-1-3 0,-1 1 0,0 1 0,0-1 0,1 2 0,0 0 0,-1 0 0,0 1 0,1 0 0,1 0 0,0 1 0,1-1 0,0 0 0,-2-1 0,0 0 0,-1-1 0,1 1 0,1 0 0,1 2 0,-2-1 0,0 0 0,-1 0 0,-1 0 0,-1-1 0,0 1 0,1 2 0,-4-4 0,3 3 0,-5-3 0,2 2 0,2 2 0,-2-2 0,1 3 0,-3-4 0,1 2 0,0 1 0,1-1 0,-1 2 0,-1-4 0,0 2 0,0 1 0,1 2 0,0 1 0,1 0 0,0 1 0,1 3 0,-1 1 0,1 0 0,-1 1 0,-1 0 0,0 1 0,0 0 0,-2 0 0,0 0 0,1 6 0,-4-10 0,2 6 0,-3-7 0,0 2 0,0 1 0,0 1 0,0-1 0,0 0 0,0 1 0,0-1 0,0 2 0,0 2 0,0-2 0,-3 0 0,-2 1 0,-2 0 0,0 1 0,1-1 0,0 1 0,2-3 0,-2 0 0,1 0 0,0-1 0,0 0 0,1-2 0,0 0 0,-1-1 0,1 0 0,-1-2 0,-1-1 0,2-1 0,-2 2 0,2-2 0,-2 1 0,0-2 0,-1 1 0,-1 1 0,-1-1 0,0 0 0,0 3 0,0 0 0,-1 1 0,0-1 0,0 0 0,1 0 0,-1 2 0,0-1 0,0-2 0,-1 1 0,0 0 0,0 0 0,1 2 0,-1 0 0,2-2 0,-2 0 0,1-2 0,0-1 0,1 2 0,2-1 0,-1 1 0,-1-1 0,0 0 0,-5 1 0,7-4 0,-4 2 0,4-3 0,-2 1 0,0 1 0,1-1 0,2-2 0,-3 1 0,2 0 0,-1-2 0,1 2 0,3 0 0,-4 0 0,5 1 0,-4-1 0,2-1 0,-2 1 0,-2 0 0,0 1 0,-1 1 0,0 0 0,2-1 0,-1-1 0,2 0 0,2-1 0,-1 1 0,0-1 0,-1 2 0,0-3 0,-2 0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0:16:30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264 144 24575,'-33'-5'0,"5"-2"0,12-2 0,1-2 0,-1 0 0,-1 0 0,1 0 0,2 2 0,2 1 0,1 2 0,1 0 0,-5-3 0,8 4 0,-5-3 0,5 4 0,-1-1 0,-2-2 0,4 3 0,-1-3 0,4 26 0,2-15 0,2 19 0,2-18 0,0-2 0,3 9 0,-3-7 0,1 8 0,0-3 0,-2-4 0,4 5 0,3-9 0,-3 2 0,5 0 0,-4 0 0,2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4:33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24575,'0'35'0,"0"3"0,0-6 0,0-9 0,0 3 0,0 2 0,0-14 0,0 15 0,0-18 0,0 5 0,0 2 0,0 0 0,0-4 0,0-1 0,0-1 0,0-2 0,0-2 0,0 3 0,0-4 0,0 6 0,0-6 0,0 2 0,0 1 0,-2-3 0,1 5 0,-3-6 0,0 3 0,-1-2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6:41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492 486 24575,'-38'8'0,"-5"3"0,20-5 0,-7 3 0,6-5 0,-12 3 0,16-4 0,-10 0 0,21-3 0,-2 0 0,0 0 0,4 0 0,-5 0 0,3 0 0,0 0 0,-2 0 0,5-3 0,-5-4 0,6-1 0,0-4 0,3 3 0,2 1 0,0-2 0,0 2 0,0-3 0,0 1 0,0-1 0,0-1 0,0-8 0,0 8 0,1-9 0,3 10 0,1-5 0,3-1 0,-1 0 0,0-1 0,0 1 0,1-1 0,0 0 0,0 3 0,-1 2 0,1 0 0,-2 1 0,-1 1 0,-2 1 0,0 1 0,-1 1 0,-1-2 0,0 1 0,0-3 0,1 1 0,0 0 0,0-1 0,-1-1 0,1-1 0,1 1 0,1 1 0,-1 1 0,0 0 0,-1 4 0,-16 2 0,-3 7 0,-17 2 0,3 5 0,-2-1 0,-3 2 0,-3 3 0,16-6 0,-4 2 0,23-8 0,0 2 0,2-3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6:43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24575,'0'24'0,"0"-2"0,0-16 0,0 2 0,0 6 0,0-7 0,0 8 0,0-7 0,0-1 0,0 5 0,0-5 0,0 3 0,0 0 0,0-3 0,0 4 0,0-3 0,0 1 0,0 2 0,0-1 0,-1 2 0,-3 1 0,-1 1 0,-1 0 0,1-2 0,2 0 0,-1-4 0,1 0 0,-3-1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6:48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505 711 24575,'-42'-4'0,"2"-5"0,16-2 0,-3-6 0,-3-4 0,1 1 0,-3-2 0,6 4 0,3-1 0,-1-2 0,0 0 0,4 3 0,-2 2 0,8 4 0,-2-3 0,3 1 0,1 0 0,1 1 0,2 1 0,-1 2 0,1-1 0,1-1 0,1 3 0,1 0 0,1 0 0,0 0 0,0 0 0,2 2 0,-1-2 0,1 0 0,1 0 0,2-2 0,0 4 0,0-3 0,5-1 0,6-4 0,20-12 0,-8 10 0,18-14 0,-13 13 0,7-5 0,1 0 0,-2 4 0,0 2 0,-2 2 0,0 0 0,-1 3 0,-3 2 0,-4 2 0,-5 3 0,-4 1 0,-3 1 0,-2 2 0,-3 1 0,-26 15 0,12-9 0,-21 12 0,21-11 0,0-1 0,1 1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6:49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 24575,'-29'0'0,"7"0"0,16 0 0,1 0 0,-6 3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36:51.7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15 632 24575,'0'-35'0,"0"3"0,0 2 0,0-1 0,0 3 0,0-6 0,0-4 0,0-3 0,0-2 0,0 6 0,0 4 0,0-2 0,0 2 0,0 1 0,0 3 0,0 4 0,0 3 0,-2 4 0,0 1 0,-3 2 0,3 6 0,-1-1 0,3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3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1947 938 24575,'-38'0'0,"-3"0"0,-2 0 0,-9 0 0,-10 0 0,-9 0 0,-8 0 0,-5 0 0,-5 0-612,-5 0 612,-4 1 0,47 2 0,1 0 0,-3 0 0,0 2 0,-2 0 0,0 2 0,0 0 0,1 0 0,1 0 0,0 1 0,-44 7 0,14-2 0,6-2 0,5-2 0,4-2 0,4-1 0,1-4 0,25 1 0,0-3 612,21 0-612,-2 0 0,7 0 0,3-2 0,4-10 0,4 2 0,1-12 0,0-2 0,0-7 0,0-4 0,0 2 0,0 1 0,0 0 0,3-8 0,0 10 0,5-12 0,-1 14 0,-1-6 0,0 2 0,0 6 0,-2 0 0,2 3 0,-2 0 0,-2 3 0,0 2 0,-2 2 0,2 2 0,0 0 0,0 1 0,-1 0 0,-1 0 0,1-2 0,1-3 0,1-3 0,2-4 0,2-2 0,0 0 0,1 0 0,0 2 0,-1 3 0,-1 2 0,-1 3 0,-1 4 0,0 2 0,0 1 0,-3 1 0,2 1 0,0-3 0,-1 4 0,3-2 0,0 1 0,-1 1 0,3 0 0,-1-1 0,4 0 0,2-1 0,4 2 0,1 1 0,2 1 0,-1 0 0,1 1 0,0 1 0,-1 2 0,-2 0 0,0 1 0,-3 0 0,-1 0 0,-1 1 0,-2 2 0,0 2 0,-2 2 0,1 1 0,-3-3 0,3 4 0,-3-2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7.4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2013 720 24575,'-32'0'0,"-2"0"0,12 0 0,-5 0 0,-10 0 0,-9 0 0,-14 0 0,-4 0 0,6 0 0,4 0 0,3 0 0,-5 0 0,1 0 0,-2 0 0,-2 0 0,2 0 0,-7 0 0,3 0 0,-14 0 0,25 0 0,-17 0 0,27 0 0,-9 0 0,3 0 0,3 0 0,0 0 0,-2 0 0,1 0 0,-2 0 0,2 0 0,3 0 0,1 0 0,2 0 0,1 0 0,2 0 0,1 0 0,1 0 0,3 0 0,3 0 0,3 0 0,3 0 0,2 0 0,2 0 0,2 0 0,0 0 0,2 0 0,2 0 0,2 0 0,1 0 0,-1 0 0,-2 0 0,2 0 0,0 0 0,0 0 0,3-10 0,1 2 0,3-11 0,2 1 0,0-3 0,0-1 0,0-6 0,0 0 0,2 1 0,-1 1 0,3 4 0,0-2 0,0-3 0,0-10 0,0 12 0,0-11 0,0 13 0,0-6 0,0 2 0,0 2 0,-2 1 0,0 0 0,-2 1 0,0 3 0,1 3 0,0 4 0,1 1 0,0 2 0,-1-1 0,1 1 0,-1 2 0,1-1 0,4 2 0,-3-3 0,7-3 0,-4 1 0,0 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9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1162 24575,'0'-38'0,"0"1"0,0 5 0,0-7 0,0-3 0,0-14 0,0-7 0,0-4 0,0 1 0,0 13 0,0 8 0,0 5 0,0 6 0,0 4 0,0 5 0,0 4 0,0 3 0,0 1 0,0 3 0,0 2 0,0 1 0,0 0 0,0-1 0,0-1 0,0-5 0,0 6 0,4-17 0,-3 16 0,5-19 0,-2 8 0,2-7 0,3-3 0,-1-1 0,-1 2 0,-1 3 0,-2 5 0,-1 6 0,0 5 0,-1 5 0,-1 1 0,10 25 0,-3-7 0,11 22 0,-4-12 0,4 2 0,4 1 0,4 0 0,2 0 0,-2-2 0,-3-5 0,-2-2 0,0-1 0,1 1 0,1 3 0,0 3 0,-2 0 0,-1 2 0,-2-1 0,-2-3 0,-2 1 0,-3-2 0,0-2 0,-3 0 0,0-3 0,-2 1 0,1 1 0,-2-3 0,3 3 0,-4-5 0,2 2 0,-1-3 0,1-2 0,-1 1 0,1-1 0,0-1 0,0 1 0,4 0 0,-2-2 0,3 2 0,-4-4 0,0 1 0,1 1 0,-2-1 0,2 3 0,-3-1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3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1947 938 24575,'-38'0'0,"-3"0"0,-2 0 0,-9 0 0,-10 0 0,-9 0 0,-8 0 0,-5 0 0,-5 0-612,-5 0 612,-4 1 0,47 2 0,1 0 0,-3 0 0,0 2 0,-2 0 0,0 2 0,0 0 0,1 0 0,1 0 0,0 1 0,-44 7 0,14-2 0,6-2 0,5-2 0,4-2 0,4-1 0,1-4 0,25 1 0,0-3 612,21 0-612,-2 0 0,7 0 0,3-2 0,4-10 0,4 2 0,1-12 0,0-2 0,0-7 0,0-4 0,0 2 0,0 1 0,0 0 0,3-8 0,0 10 0,5-12 0,-1 14 0,-1-6 0,0 2 0,0 6 0,-2 0 0,2 3 0,-2 0 0,-2 3 0,0 2 0,-2 2 0,2 2 0,0 0 0,0 1 0,-1 0 0,-1 0 0,1-2 0,1-3 0,1-3 0,2-4 0,2-2 0,0 0 0,1 0 0,0 2 0,-1 3 0,-1 2 0,-1 3 0,-1 4 0,0 2 0,0 1 0,-3 1 0,2 1 0,0-3 0,-1 4 0,3-2 0,0 1 0,-1 1 0,3 0 0,-1-1 0,4 0 0,2-1 0,4 2 0,1 1 0,2 1 0,-1 0 0,1 1 0,0 1 0,-1 2 0,-2 0 0,0 1 0,-3 0 0,-1 0 0,-1 1 0,-2 2 0,0 2 0,-2 2 0,1 1 0,-3-3 0,3 4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2:37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555 522 24575,'-30'0'0,"0"0"0,9 0 0,-5 0 0,-1 0 0,1 0 0,-1 0 0,5 0 0,-2 0 0,0 0 0,1 0 0,0 0 0,1 0 0,1 0 0,-1-2 0,-1 0 0,6-1 0,-3-1 0,6 0 0,-3 1 0,3-1 0,2 0 0,2 0 0,1 1 0,0 1 0,1 0 0,-3-3 0,4 1 0,-2-2 0,6-2 0,0-1 0,3-1 0,0 0 0,0 2 0,0-3 0,0-1 0,0 0 0,0 1 0,0-1 0,0 5 0,0-3 0,0-4 0,0 2 0,0-5 0,1 4 0,1 1 0,2 1 0,-1 0 0,-2 2 0,1 0 0,0 0 0,-1 0 0,2 0 0,-2 0 0,1 1 0,1-2 0,-1 2 0,-1-2 0,1 2 0,-2-1 0,-3-3 0,3 6 0,-3-6 0,3 1 0,0 2 0,0-5 0,0 4 0,0-1 0,0 0 0,0 1 0,0 0 0,0 2 0,0-3 0,0 3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7.4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2013 720 24575,'-32'0'0,"-2"0"0,12 0 0,-5 0 0,-10 0 0,-9 0 0,-14 0 0,-4 0 0,6 0 0,4 0 0,3 0 0,-5 0 0,1 0 0,-2 0 0,-2 0 0,2 0 0,-7 0 0,3 0 0,-14 0 0,25 0 0,-17 0 0,27 0 0,-9 0 0,3 0 0,3 0 0,0 0 0,-2 0 0,1 0 0,-2 0 0,2 0 0,3 0 0,1 0 0,2 0 0,1 0 0,2 0 0,1 0 0,1 0 0,3 0 0,3 0 0,3 0 0,3 0 0,2 0 0,2 0 0,2 0 0,0 0 0,2 0 0,2 0 0,2 0 0,1 0 0,-1 0 0,-2 0 0,2 0 0,0 0 0,0 0 0,3-10 0,1 2 0,3-11 0,2 1 0,0-3 0,0-1 0,0-6 0,0 0 0,2 1 0,-1 1 0,3 4 0,0-2 0,0-3 0,0-10 0,0 12 0,0-11 0,0 13 0,0-6 0,0 2 0,0 2 0,-2 1 0,0 0 0,-2 1 0,0 3 0,1 3 0,0 4 0,1 1 0,0 2 0,-1-1 0,1 1 0,-1 2 0,1-1 0,4 2 0,-3-3 0,7-3 0,-4 1 0,0 3 0,-3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3:19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1162 24575,'0'-38'0,"0"1"0,0 5 0,0-7 0,0-3 0,0-14 0,0-7 0,0-4 0,0 1 0,0 13 0,0 8 0,0 5 0,0 6 0,0 4 0,0 5 0,0 4 0,0 3 0,0 1 0,0 3 0,0 2 0,0 1 0,0 0 0,0-1 0,0-1 0,0-5 0,0 6 0,4-17 0,-3 16 0,5-19 0,-2 8 0,2-7 0,3-3 0,-1-1 0,-1 2 0,-1 3 0,-2 5 0,-1 6 0,0 5 0,-1 5 0,-1 1 0,10 25 0,-3-7 0,11 22 0,-4-12 0,4 2 0,4 1 0,4 0 0,2 0 0,-2-2 0,-3-5 0,-2-2 0,0-1 0,1 1 0,1 3 0,0 3 0,-2 0 0,-1 2 0,-2-1 0,-2-3 0,-2 1 0,-3-2 0,0-2 0,-3 0 0,0-3 0,-2 1 0,1 1 0,-2-3 0,3 3 0,-4-5 0,2 2 0,-1-3 0,1-2 0,-1 1 0,1-1 0,0-1 0,0 1 0,4 0 0,-2-2 0,3 2 0,-4-4 0,0 1 0,1 1 0,-2-1 0,2 3 0,-3-1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3:46:33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24575,'0'43'0,"0"-5"0,0-7 0,0-9 0,0 11 0,0-9 0,0 7 0,0 0 0,0-1 0,0-2 0,0-2 0,0 0 0,0 2 0,0 0 0,0 0 0,0-3 0,0-4 0,0-3 0,0-2 0,0-1 0,0-2 0,0 0 0,0-1 0,0-3 0,0 0 0,0 1 0,0-37 0,0 23 0,0-29 0,0 28 0,2 3 0,12 0 0,-8 1 0,8-1 0,-13-1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9:15:09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24575,'27'0'0,"-5"0"0,-14 0 0,-3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9:50:49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24575,'0'38'0,"0"-3"0,0-8 0,0 1 0,0-1 0,0 0 0,0-2 0,0 0 0,0 0 0,0 0 0,0 0 0,0 1 0,0 5 0,0-12 0,0 6 0,0-12 0,0 3 0,0-1 0,0 0 0,0-3 0,0 0 0,0-1 0,0-1 0,0-1 0,0 1 0,0-2 0,0 2 0,0 0 0,0-2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11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1924 711 24575,'-40'0'0,"0"0"0,3 0 0,-3 0 0,-1 0 0,-3 0 0,0 0 0,1 0 0,3 0 0,2 0 0,-4 0 0,-3 0 0,1 0 0,3 0 0,4 0 0,1 0 0,-1 0 0,2 0 0,1 0 0,0 0 0,2 0 0,-2-1 0,-2-3 0,0-2 0,-3-2 0,-1-1 0,3 3 0,-7-2 0,17 3 0,-9 0 0,14 3 0,-6-2 0,0 2 0,2 0 0,-2 0 0,0 2 0,-1 0 0,-1 0 0,2-2 0,3 0 0,3 0 0,2 0 0,2 1 0,0-1 0,1-1 0,0 1 0,2-1 0,1 0 0,0-1 0,-2 1 0,1 0 0,0 0 0,1 1 0,1 0 0,-1-1 0,-2 1 0,-1 0 0,-4 1 0,6-1 0,-6 0 0,6 0 0,-3-1 0,1 1 0,2 0 0,0 0 0,2 1 0,0-1 0,1 0 0,0 1 0,2 1 0,2 0 0,1-9 0,3 2 0,3-6 0,1 3 0,0-5 0,0 4 0,-2-8 0,0 5 0,1-5 0,-1 1 0,2-3 0,0 1 0,0 1 0,0 0 0,0 2 0,0 3 0,0 2 0,0 0 0,0 2 0,0-1 0,0 1 0,0 1 0,0 0 0,1 1 0,1-3 0,0 3 0,2-1 0,1 2 0,3 0 0,0 1 0,5 0 0,-1 1 0,4-3 0,4-3 0,5-2 0,2-3 0,2 0 0,2 2 0,-2 0 0,1 2 0,1 0 0,1 0 0,3 2 0,0 1 0,2 1 0,0 1 0,2-1 0,1 1 0,1 1 0,-6 1 0,-7 2 0,-5 1 0,2 2 0,-7 0 0,16 0 0,-5 0 0,-1 0 0,6 0 0,-14 0 0,5 0 0,-2 0 0,-1 0 0,0 0 0,0 3 0,-1 1 0,1 2 0,-1 1 0,1 1 0,-2-1 0,0 0 0,-2-1 0,-3 1 0,-2 0 0,-2-1 0,-3 0 0,0 0 0,-2 0 0,2 0 0,-2 0 0,-1 4 0,-3-2 0,-2 2 0,0 0 0,-3 1 0,-4 5 0,-5 3 0,-8 2 0,-6 1 0,-4 2 0,-3 0 0,-2-1 0,-1 1 0,-1-2 0,-1-1 0,1 0 0,2-2 0,1-3 0,3-2 0,1-1 0,2 0 0,4-2 0,1-1 0,1-1 0,2-2 0,3 0 0,0 0 0,1 0 0,1-1 0,0 1 0,1 0 0,4-1 0,-2 0 0,2-3 0,-3 1 0,0 1 0,-1 2 0,-1-1 0,-4 1 0,-5 0 0,-2 1 0,-5 0 0,-1 1 0,2-2 0,2 1 0,3-1 0,6 0 0,3-1 0,5-2 0,3-1 0,47-3 0,-4 0 0,38 2 0,-16 0 0,24 3 0,-29-3 0,1 1 0,23 0 0,-22-2 0,-3 0 0,-2-1 0,12 0 0,-1 0 0,-14 0 0,0 0 0,-5 0 0,-6 0 0,-5 0 0,-6 0 0,-3 0 0,-2 0 0,-2 0 0,-2 0 0,-5 0 0,0 0 0,-2 0 0,3 0 0,-2 0 0,2 0 0,-2 0 0,2 0 0,0 0 0,4 0 0,2 0 0,0 0 0,1 0 0,-3 0 0,-4 0 0,0 0 0,-2 0 0,-1 1 0,1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13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2529 7 24575,'-44'-4'0,"3"2"0,8 2 0,-11 0 0,-13 0 0,11 0 0,-17 0 0,21 0 0,-14 0 0,-3 0 0,-8 0 0,-7 0 0,-8 0 0,-6 0 0,0 0 0,7 0 0,9 0 0,-1 0 0,4 0 0,-4 0 0,-3 0 0,7 0 0,-1 0 0,4 0 0,6 1 0,0 1 0,7 1 0,4-1 0,3-2 0,4 0 0,5 0 0,4 0 0,6 0 0,5 0 0,2 0 0,3 0 0,-2 0 0,6 0 0,-4 0 0,5 0 0,-5 0 0,-2 2 0,0 1 0,-2 3 0,-2-1 0,-3 0 0,-2-1 0,-3-2 0,0 2 0,2-2 0,0 0 0,0-1 0,-1-1 0,0 0 0,2 0 0,4 0 0,6 0 0,4 0 0,4 0 0,3 0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15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1607 0 24575,'-39'0'0,"-3"0"0,-3 0 0,-9 0 0,-14 0 0,-13 0 0,-4 0 0,1 0 0,6 0 0,3 0 0,-1 0 0,-3 0 0,-12 0 0,31 2 0,-16 1 0,34 1 0,-14 3 0,2 0 0,-3 0 0,4-2 0,6-3 0,1-2 0,5 0 0,2 0 0,5 0 0,10 0 0,2 0 0,4 0 0,3 0 0,2 0 0,6 0 0,2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22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1 360 24575,'43'0'0,"6"0"0,2 0 0,11 0 0,6 0 0,22 0 0,-36 0 0,1 0-421,4 0 1,0-1 420,2-1 0,-1 1 0,-6-1 0,-1 1 0,44-4 0,2 0 0,-49 1 0,0 0 0,0-1 0,0-1 0,48-5 0,-3 0 0,-40 2 0,-1 1 0,20-2 127,21-9-127,-45 9 0,23-5 0,-9 3 0,7-1 0,-2 2 0,-2 2 0,7 1 0,-10 5 0,5 1 631,-6 2-631,-2-1 83,1-1-83,-3-1 0,-4 1 0,0 0 0,-3 2 0,-2-1 0,-2-1 0,3 0 0,-1-2 0,0 1 0,6 1 0,5 0 0,7 2 0,2 0 0,-1 0 0,0 0 0,3 0 0,-5 0 0,5-3 0,13 0 0,-26-2 0,28-2 0,-31-1 0,14-2 0,2-2 0,2 2 0,4 0 0,-1 0 0,-7 2 0,-6-2 0,-7 3 0,-1 1 0,-4 2 0,-5-1 0,-4 1 0,-5 0 0,-3 0 0,-3 0 0,-5 0 0,-4 0 0,-4 2 0,-3 0 0,-3 1 0,-3 1 0,-2 0 0,1 0 0,-1 0 0,3 0 0,-2 0 0,1 0 0,-2 0 0,3 0 0,0 0 0,-1 0 0,2 0 0,2 0 0,1 0 0,1 0 0,0 0 0,0 0 0,2 0 0,1 0 0,2 0 0,-1 1 0,0 2 0,-2 0 0,0 1 0,-1 1 0,-2-2 0,-2 1 0,-2 0 0,-2 0 0,2 1 0,-1 0 0,1 1 0,-1 0 0,-1 0 0,0 0 0,-1 0 0,1 2 0,-4-3 0,3 4 0,-4-1 0,1 1 0,-3 1 0,-1-3 0,-1 4 0,0-1 0,0 0 0,-5 1 0,0-5 0,-7 3 0,1-1 0,-3 0 0,-2 1 0,0-1 0,-3 0 0,-3 3 0,-1 0 0,-3 2 0,-2-2 0,-1-1 0,-2 2 0,-4-1 0,8 0 0,-8 2 0,8-5 0,-8 2 0,-1-3 0,-3 1 0,-2-1 0,0-1 0,0-2 0,-1-2 0,0 0 0,-1-2 0,1 0 0,0 0 0,2 0 0,0 0 0,-1 0 0,1 0 0,-2 0 0,0 0 0,-1 0 0,3 0 0,0 0 0,1 0 0,-1 0 0,-1 0 0,-1 0 0,-2 2 0,-6 2 0,0 1 0,-2 1 0,1 1 0,-11 2 0,17-2 0,-18 4 0,21-4 0,-11 1 0,0 1 0,3 0 0,0-1 0,3 1 0,2-2 0,2-1 0,4-1 0,3-1 0,4-1 0,3-1 0,4-1 0,2-1 0,1 0 0,1 0 0,-2 0 0,-1 0 0,-4 0 0,-3 0 0,-2 0 0,-5 0 0,-2 0 0,-2 0 0,-1 0 0,3 0 0,2 2 0,1 0 0,3 2 0,-3 3 0,13-4 0,-3 3 0,12-4 0,-2 2 0,3 0 0,1 1 0,0 2 0,0-1 0,-1 0 0,-5 4 0,-6 3 0,-5 4 0,-1 2 0,1-1 0,2-3 0,2-2 0,4-1 0,4-2 0,5-2 0,4-2 0,2-2 0,-5-3 0,1 0 0,-8-1 0,-1 0 0,-6 0 0,-12 0 0,-5 0 0,-1 0 0,7 1 0,9 0 0,3 2 0,0-2 0,-1 1 0,2 0 0,0 0 0,1 0 0,2-2 0,-1 0 0,0 0 0,2 0 0,1 0 0,1 0 0,2 0 0,2 0 0,4 0 0,2 0 0,-1 0 0,0 0 0,0 0 0,-2 0 0,0 3 0,2 0 0,-11 10 0,5 0 0,-23 13 0,17-11 0,-15 6 0,15-12 0,-9 2 0,-7 0 0,-3-2 0,-1-3 0,1-2 0,1-2 0,4 0 0,4 0 0,6 0 0,5-1 0,5-1 0,4 0 0,3 0 0,2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26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24575,'0'36'0,"0"3"0,0 5 0,0-12 0,0 16 0,0 4 0,0-17 0,0 18 0,0-27 0,0 9 0,0-1 0,0-2 0,0-4 0,0-5 0,0-2 0,0-3 0,0 0 0,0-1 0,0 1 0,0-1 0,0-1 0,0-2 0,0-2 0,0-2 0,0-2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2:39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0 24575,'-33'8'0,"0"2"0,13 1 0,-3 1 0,-1-1 0,-1 4 0,-7 2 0,0 1 0,2 0 0,5-4 0,6-4 0,1-1 0,2-2 0,1 1 0,7-3 0,-1 2 0,5-2 0,-2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28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601 13 24575,'-28'0'0,"3"0"0,7 0 0,-1 0 0,0 0 0,-2 0 0,-1 0 0,-1 0 0,0 0 0,3 0 0,4 0 0,3 0 0,2-2 0,0 1 0,1-1 0,1 1 0,-1-1 0,-2 1 0,4-1 0,-4 1 0,4 1 0,-1 0 0,-3 0 0,5 0 0,-4 0 0,0 0 0,-1 0 0,-1 0 0,0 0 0,0 0 0,0 0 0,0 0 0,0 1 0,3 0 0,2 1 0,0-1 0,-4 4 0,5-2 0,-4 5 0,5-4 0,-2 2 0,-1-1 0,0-1 0,1-1 0,-2 0 0,3-1 0,-3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4T13:28:30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24575,'50'0'0,"-15"0"0,1 2 0,-12 2 0,6 3 0,-2 3 0,-2-1 0,-2 2 0,-3-2 0,-8-3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2:43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375 484 24575,'-25'0'0,"3"0"0,9 0 0,-4 0 0,-3 0 0,-5 0 0,6 0 0,-1 0 0,7 0 0,-1 0 0,1 0 0,0 0 0,0 0 0,2 0 0,0 0 0,1 0 0,2 0 0,-5 0 0,5 0 0,-3 0 0,1 0 0,4 0 0,-6 0 0,4 0 0,-2 0 0,1 0 0,0 0 0,3-9 0,2 2 0,2-9 0,2 2 0,0-3 0,0-11 0,0 7 0,1-11 0,1 10 0,0-5 0,0 0 0,1 1 0,0 0 0,0 2 0,0 4 0,0 1 0,-1 3 0,0 2 0,0 3 0,0 2 0,0 1 0,2 1 0,-2-4 0,2 4 0,0-9 0,-2 10 0,1-7 0,-3 6 0,0 0 0,9-2 0,-2 5 0,7 0 0,-1 4 0,-1 0 0,-1 0 0,-2 0 0,-1 0 0,1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3:41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1161 353 24575,'-14'-24'0,"2"2"0,6 10 0,-2-3 0,0 0 0,1-1 0,2 2 0,1 2 0,-1 1 0,2 1 0,0 2 0,-1-1 0,2 1 0,-3-2 0,0 2 0,-1 0 0,0-1 0,-1 2 0,-1-3 0,-1 2 0,1 0 0,1 0 0,1 1 0,0 2 0,-2-1 0,2 1 0,-2 0 0,-1-1 0,2 3 0,-3-1 0,-5-1 0,-1 0 0,-8 0 0,1 0 0,1 2 0,-3 1 0,-2 0 0,-1 0 0,-1 0 0,0 0 0,-1 2 0,-3 0 0,-1 0 0,-3 0 0,0 0 0,0 0 0,0 0 0,0 0 0,1 0 0,1 0 0,2 0 0,-6-4 0,15 3 0,-13-2 0,24 3 0,-11-2 0,9 0 0,-2 0 0,4 0 0,2 0 0,2 0 0,1 0 0,-2 0 0,2 0 0,-3 1 0,2 1 0,-2 0 0,2 0 0,-2 0 0,1 0 0,0 0 0,1 0 0,0 0 0,0 0 0,5 11 0,0-5 0,4 9 0,0-7 0,0-1 0,0 7 0,0-3 0,0 3 0,0-2 0,0-2 0,1 0 0,1 1 0,1-1 0,2-1 0,-1 1 0,1-2 0,0 0 0,1 0 0,-2-2 0,4 2 0,-1-4 0,1 1 0,3 0 0,-5-1 0,3 2 0,-2-1 0,2 0 0,2 0 0,1 0 0,0 1 0,1-1 0,0 0 0,-1 0 0,0-1 0,-1 1 0,-1-1 0,1-2 0,-1 0 0,-1 0 0,0 0 0,1-1 0,-1 1 0,0-1 0,1 1 0,-1 2 0,2-3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3:43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1291 7 24575,'-42'0'0,"-5"0"0,-5 0 0,-11 0 0,-11 0 0,-1 0 0,-2 0 0,-4 0 0,9 0 0,2 0 0,6 0 0,-5 0 0,18 0 0,-15 0 0,25 0 0,-12 0 0,3 0 0,2 0 0,7 0 0,4 0 0,5 0 0,6 0 0,5-1 0,6 0 0,4-1 0,4 0 0,2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1:13:48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24575,'44'0'0,"0"0"0,-13 0 0,3 0 0,5 0 0,5 0 0,3 0 0,1 0 0,-3 0 0,-5 0 0,-3 0 0,0 0 0,0 0 0,-2 0 0,-2 1 0,-1 1 0,-2 0 0,3 2 0,-1-2 0,1 0 0,0 0 0,-3-2 0,-1 0 0,3 0 0,-12 0 0,5 0 0,-8 0 0,2 0 0,0 0 0,-1 0 0,-2 0 0,-2 0 0,-3 0 0,0 0 0,2 0 0,0 0 0,0 0 0,0 0 0,0 0 0,0 0 0,0 0 0,0 0 0,-1 0 0,-1 0 0,0 0 0,0 0 0,1 1 0,-1 1 0,0-1 0,0 1 0,1-2 0,2 3 0,-6-3 0,9 3 0,-12-3 0,9 2 0,-6-1 0,3 1 0,2 0 0,-1-2 0,-1 2 0,-1-1 0,0 1 0,-1-1 0,1 1 0,-2-1 0,3 3 0,-4-2 0,3 3 0,-4-1 0,-1 4 0,-3 2 0,-2-1 0,0 1 0,-8-5 0,3 1 0,-7-3 0,5 0 0,0 0 0,-3 1 0,3 0 0,-2 0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73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26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77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901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183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215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44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82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930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082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94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12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34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70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49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14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4686300"/>
            <a:ext cx="1905000" cy="14164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888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27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7082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233812" algn="ctr">
              <a:buSzTx/>
              <a:buNone/>
            </a:lvl2pPr>
            <a:lvl3pPr marL="0" indent="467624" algn="ctr">
              <a:buSzTx/>
              <a:buNone/>
            </a:lvl3pPr>
            <a:lvl4pPr marL="0" indent="701436" algn="ctr">
              <a:buSzTx/>
              <a:buNone/>
            </a:lvl4pPr>
            <a:lvl5pPr marL="0" indent="935248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726331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13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53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image" Target="../media/image2.png"/><Relationship Id="rId21" Type="http://schemas.openxmlformats.org/officeDocument/2006/relationships/image" Target="../media/image56.png"/><Relationship Id="rId7" Type="http://schemas.openxmlformats.org/officeDocument/2006/relationships/image" Target="../media/image50.png"/><Relationship Id="rId12" Type="http://schemas.openxmlformats.org/officeDocument/2006/relationships/customXml" Target="../ink/ink29.xml"/><Relationship Id="rId17" Type="http://schemas.openxmlformats.org/officeDocument/2006/relationships/image" Target="../media/image13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20" Type="http://schemas.openxmlformats.org/officeDocument/2006/relationships/customXml" Target="../ink/ink32.xml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.xml"/><Relationship Id="rId11" Type="http://schemas.openxmlformats.org/officeDocument/2006/relationships/image" Target="../media/image52.png"/><Relationship Id="rId24" Type="http://schemas.openxmlformats.org/officeDocument/2006/relationships/customXml" Target="../ink/ink34.xml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23" Type="http://schemas.openxmlformats.org/officeDocument/2006/relationships/image" Target="../media/image57.png"/><Relationship Id="rId28" Type="http://schemas.openxmlformats.org/officeDocument/2006/relationships/image" Target="../media/image60.png"/><Relationship Id="rId10" Type="http://schemas.openxmlformats.org/officeDocument/2006/relationships/customXml" Target="../ink/ink28.xml"/><Relationship Id="rId19" Type="http://schemas.openxmlformats.org/officeDocument/2006/relationships/image" Target="../media/image55.png"/><Relationship Id="rId4" Type="http://schemas.openxmlformats.org/officeDocument/2006/relationships/customXml" Target="../ink/ink25.xml"/><Relationship Id="rId9" Type="http://schemas.openxmlformats.org/officeDocument/2006/relationships/image" Target="../media/image51.png"/><Relationship Id="rId14" Type="http://schemas.openxmlformats.org/officeDocument/2006/relationships/customXml" Target="../ink/ink30.xml"/><Relationship Id="rId22" Type="http://schemas.openxmlformats.org/officeDocument/2006/relationships/customXml" Target="../ink/ink33.xml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69.png"/><Relationship Id="rId3" Type="http://schemas.openxmlformats.org/officeDocument/2006/relationships/image" Target="../media/image14.emf"/><Relationship Id="rId7" Type="http://schemas.openxmlformats.org/officeDocument/2006/relationships/image" Target="../media/image66.png"/><Relationship Id="rId12" Type="http://schemas.openxmlformats.org/officeDocument/2006/relationships/customXml" Target="../ink/ink3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customXml" Target="../ink/ink37.xml"/><Relationship Id="rId4" Type="http://schemas.openxmlformats.org/officeDocument/2006/relationships/image" Target="../media/image2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14.emf"/><Relationship Id="rId7" Type="http://schemas.openxmlformats.org/officeDocument/2006/relationships/customXml" Target="../ink/ink39.xml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customXml" Target="../ink/ink41.xml"/><Relationship Id="rId5" Type="http://schemas.openxmlformats.org/officeDocument/2006/relationships/image" Target="../media/image71.png"/><Relationship Id="rId15" Type="http://schemas.openxmlformats.org/officeDocument/2006/relationships/customXml" Target="../ink/ink42.xml"/><Relationship Id="rId10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customXml" Target="../ink/ink40.xml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2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8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0.png"/><Relationship Id="rId11" Type="http://schemas.openxmlformats.org/officeDocument/2006/relationships/image" Target="../media/image2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2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390.png"/><Relationship Id="rId4" Type="http://schemas.openxmlformats.org/officeDocument/2006/relationships/image" Target="../media/image490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30.emf"/><Relationship Id="rId3" Type="http://schemas.openxmlformats.org/officeDocument/2006/relationships/image" Target="../media/image108.png"/><Relationship Id="rId7" Type="http://schemas.openxmlformats.org/officeDocument/2006/relationships/image" Target="../media/image570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28.emf"/><Relationship Id="rId5" Type="http://schemas.openxmlformats.org/officeDocument/2006/relationships/image" Target="../media/image110.png"/><Relationship Id="rId15" Type="http://schemas.openxmlformats.org/officeDocument/2006/relationships/image" Target="../media/image2.png"/><Relationship Id="rId10" Type="http://schemas.openxmlformats.org/officeDocument/2006/relationships/image" Target="../media/image600.png"/><Relationship Id="rId4" Type="http://schemas.openxmlformats.org/officeDocument/2006/relationships/image" Target="../media/image109.png"/><Relationship Id="rId9" Type="http://schemas.openxmlformats.org/officeDocument/2006/relationships/image" Target="../media/image590.png"/><Relationship Id="rId1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2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2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2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.png"/><Relationship Id="rId7" Type="http://schemas.openxmlformats.org/officeDocument/2006/relationships/customXml" Target="../ink/ink4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48.png"/><Relationship Id="rId10" Type="http://schemas.openxmlformats.org/officeDocument/2006/relationships/image" Target="../media/image153.png"/><Relationship Id="rId4" Type="http://schemas.openxmlformats.org/officeDocument/2006/relationships/image" Target="../media/image34.emf"/><Relationship Id="rId9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96.png"/><Relationship Id="rId3" Type="http://schemas.openxmlformats.org/officeDocument/2006/relationships/image" Target="../media/image155.png"/><Relationship Id="rId7" Type="http://schemas.openxmlformats.org/officeDocument/2006/relationships/image" Target="../media/image49.emf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.png"/><Relationship Id="rId11" Type="http://schemas.openxmlformats.org/officeDocument/2006/relationships/image" Target="../media/image94.png"/><Relationship Id="rId5" Type="http://schemas.openxmlformats.org/officeDocument/2006/relationships/image" Target="../media/image157.png"/><Relationship Id="rId15" Type="http://schemas.openxmlformats.org/officeDocument/2006/relationships/image" Target="../media/image51.emf"/><Relationship Id="rId10" Type="http://schemas.openxmlformats.org/officeDocument/2006/relationships/image" Target="../media/image93.png"/><Relationship Id="rId4" Type="http://schemas.openxmlformats.org/officeDocument/2006/relationships/image" Target="../media/image15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66.png"/><Relationship Id="rId9" Type="http://schemas.openxmlformats.org/officeDocument/2006/relationships/image" Target="../media/image1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16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0.png"/><Relationship Id="rId11" Type="http://schemas.openxmlformats.org/officeDocument/2006/relationships/image" Target="../media/image170.png"/><Relationship Id="rId5" Type="http://schemas.openxmlformats.org/officeDocument/2006/relationships/image" Target="../media/image460.png"/><Relationship Id="rId10" Type="http://schemas.openxmlformats.org/officeDocument/2006/relationships/image" Target="../media/image610.png"/><Relationship Id="rId4" Type="http://schemas.openxmlformats.org/officeDocument/2006/relationships/image" Target="../media/image103.png"/><Relationship Id="rId9" Type="http://schemas.openxmlformats.org/officeDocument/2006/relationships/image" Target="../media/image5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2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5" Type="http://schemas.openxmlformats.org/officeDocument/2006/relationships/image" Target="../media/image175.png"/><Relationship Id="rId10" Type="http://schemas.openxmlformats.org/officeDocument/2006/relationships/image" Target="../media/image179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0.png"/><Relationship Id="rId3" Type="http://schemas.openxmlformats.org/officeDocument/2006/relationships/image" Target="../media/image63.png"/><Relationship Id="rId7" Type="http://schemas.openxmlformats.org/officeDocument/2006/relationships/image" Target="../media/image186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5.png"/><Relationship Id="rId11" Type="http://schemas.openxmlformats.org/officeDocument/2006/relationships/image" Target="../media/image188.png"/><Relationship Id="rId5" Type="http://schemas.openxmlformats.org/officeDocument/2006/relationships/image" Target="../media/image184.png"/><Relationship Id="rId10" Type="http://schemas.openxmlformats.org/officeDocument/2006/relationships/customXml" Target="../ink/ink44.xml"/><Relationship Id="rId4" Type="http://schemas.openxmlformats.org/officeDocument/2006/relationships/image" Target="../media/image183.png"/><Relationship Id="rId9" Type="http://schemas.openxmlformats.org/officeDocument/2006/relationships/image" Target="../media/image1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2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3.png"/><Relationship Id="rId5" Type="http://schemas.openxmlformats.org/officeDocument/2006/relationships/image" Target="../media/image64.emf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customXml" Target="../ink/ink50.xml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106.png"/><Relationship Id="rId2" Type="http://schemas.openxmlformats.org/officeDocument/2006/relationships/image" Target="../media/image98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10" Type="http://schemas.openxmlformats.org/officeDocument/2006/relationships/image" Target="../media/image102.png"/><Relationship Id="rId4" Type="http://schemas.openxmlformats.org/officeDocument/2006/relationships/image" Target="../media/image99.png"/><Relationship Id="rId9" Type="http://schemas.openxmlformats.org/officeDocument/2006/relationships/customXml" Target="../ink/ink48.xml"/><Relationship Id="rId1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6.emf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9.png"/><Relationship Id="rId18" Type="http://schemas.openxmlformats.org/officeDocument/2006/relationships/customXml" Target="../ink/ink9.xml"/><Relationship Id="rId26" Type="http://schemas.openxmlformats.org/officeDocument/2006/relationships/image" Target="../media/image27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6.xml"/><Relationship Id="rId19" Type="http://schemas.openxmlformats.org/officeDocument/2006/relationships/image" Target="../media/image22.png"/><Relationship Id="rId4" Type="http://schemas.openxmlformats.org/officeDocument/2006/relationships/image" Target="../media/image8.emf"/><Relationship Id="rId9" Type="http://schemas.openxmlformats.org/officeDocument/2006/relationships/image" Target="../media/image1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emf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customXml" Target="../ink/ink12.xml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customXml" Target="../ink/ink17.xml"/><Relationship Id="rId3" Type="http://schemas.openxmlformats.org/officeDocument/2006/relationships/image" Target="../media/image7.emf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customXml" Target="../ink/ink16.xml"/><Relationship Id="rId4" Type="http://schemas.openxmlformats.org/officeDocument/2006/relationships/image" Target="../media/image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customXml" Target="../ink/ink23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0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43.png"/><Relationship Id="rId1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952315" y="2928491"/>
            <a:ext cx="7239367" cy="76809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 sz="1800"/>
            </a:pPr>
            <a:r>
              <a:rPr lang="en-US" sz="32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Averaged Circuit and Small Signal Transfer Functions</a:t>
            </a:r>
            <a:endParaRPr sz="3200" dirty="0">
              <a:solidFill>
                <a:schemeClr val="tx1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837" y="270454"/>
            <a:ext cx="2467516" cy="18141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584738" y="2275730"/>
            <a:ext cx="39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Lecture 18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1AB4B-9440-4B25-A559-2D19B5C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F47488-7F94-4BC8-ABFB-91C2314A4705}"/>
              </a:ext>
            </a:extLst>
          </p:cNvPr>
          <p:cNvSpPr/>
          <p:nvPr/>
        </p:nvSpPr>
        <p:spPr>
          <a:xfrm>
            <a:off x="2806932" y="4206127"/>
            <a:ext cx="3530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1074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2607452" y="133841"/>
            <a:ext cx="36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AC-Block Diagram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174439-1106-D543-96B0-DF9696A6CFC6}"/>
                  </a:ext>
                </a:extLst>
              </p14:cNvPr>
              <p14:cNvContentPartPr/>
              <p14:nvPr/>
            </p14:nvContentPartPr>
            <p14:xfrm>
              <a:off x="1492687" y="1890501"/>
              <a:ext cx="389880" cy="25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174439-1106-D543-96B0-DF9696A6C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687" y="1827501"/>
                <a:ext cx="5155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EECBE2-57E6-5840-B5DA-2FBF8B9A3182}"/>
                  </a:ext>
                </a:extLst>
              </p14:cNvPr>
              <p14:cNvContentPartPr/>
              <p14:nvPr/>
            </p14:nvContentPartPr>
            <p14:xfrm>
              <a:off x="1556767" y="1885821"/>
              <a:ext cx="554400" cy="259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EECBE2-57E6-5840-B5DA-2FBF8B9A3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3767" y="1822821"/>
                <a:ext cx="6800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D41626-DFCA-0745-A7C2-D643D8CD62ED}"/>
                  </a:ext>
                </a:extLst>
              </p14:cNvPr>
              <p14:cNvContentPartPr/>
              <p14:nvPr/>
            </p14:nvContentPartPr>
            <p14:xfrm>
              <a:off x="5404807" y="1999941"/>
              <a:ext cx="217800" cy="15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D41626-DFCA-0745-A7C2-D643D8CD62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1807" y="1937083"/>
                <a:ext cx="343440" cy="284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715EB0-FA5C-DB42-BCE2-0B34FE950BE5}"/>
                  </a:ext>
                </a:extLst>
              </p14:cNvPr>
              <p14:cNvContentPartPr/>
              <p14:nvPr/>
            </p14:nvContentPartPr>
            <p14:xfrm>
              <a:off x="4216087" y="3113421"/>
              <a:ext cx="397080" cy="14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715EB0-FA5C-DB42-BCE2-0B34FE950B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3087" y="3050421"/>
                <a:ext cx="5227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36F71F-9DE8-CE48-B257-640CFC503F19}"/>
                  </a:ext>
                </a:extLst>
              </p14:cNvPr>
              <p14:cNvContentPartPr/>
              <p14:nvPr/>
            </p14:nvContentPartPr>
            <p14:xfrm>
              <a:off x="4139767" y="2582061"/>
              <a:ext cx="799560" cy="71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36F71F-9DE8-CE48-B257-640CFC503F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6739" y="2519061"/>
                <a:ext cx="925257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B531CC-74D7-F642-81B2-29B22A89711D}"/>
                  </a:ext>
                </a:extLst>
              </p14:cNvPr>
              <p14:cNvContentPartPr/>
              <p14:nvPr/>
            </p14:nvContentPartPr>
            <p14:xfrm>
              <a:off x="3230767" y="3269301"/>
              <a:ext cx="8640" cy="16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B531CC-74D7-F642-81B2-29B22A8971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5028" y="3206161"/>
                <a:ext cx="139743" cy="288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FBDC46-9DBF-C447-913D-0A04609588EA}"/>
                  </a:ext>
                </a:extLst>
              </p:cNvPr>
              <p:cNvSpPr/>
              <p:nvPr/>
            </p:nvSpPr>
            <p:spPr>
              <a:xfrm>
                <a:off x="3367858" y="3106412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FBDC46-9DBF-C447-913D-0A0460958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58" y="3106412"/>
                <a:ext cx="35503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4490889-566C-674B-A0A7-E47BDACD43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015" y="909508"/>
            <a:ext cx="6248144" cy="33244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CC5415-DD66-4743-BBD7-9C4B801B32B3}"/>
                  </a:ext>
                </a:extLst>
              </p14:cNvPr>
              <p14:cNvContentPartPr/>
              <p14:nvPr/>
            </p14:nvContentPartPr>
            <p14:xfrm>
              <a:off x="1461727" y="1137741"/>
              <a:ext cx="177480" cy="19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CC5415-DD66-4743-BBD7-9C4B801B32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8727" y="1075101"/>
                <a:ext cx="3031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31C07A-088D-1C4C-A3A2-366E3A73A071}"/>
                  </a:ext>
                </a:extLst>
              </p14:cNvPr>
              <p14:cNvContentPartPr/>
              <p14:nvPr/>
            </p14:nvContentPartPr>
            <p14:xfrm>
              <a:off x="3689047" y="2828661"/>
              <a:ext cx="15840" cy="11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31C07A-088D-1C4C-A3A2-366E3A73A0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6407" y="2766021"/>
                <a:ext cx="14148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303E0C6-6652-A240-B9BC-F62405D350D7}"/>
              </a:ext>
            </a:extLst>
          </p:cNvPr>
          <p:cNvGrpSpPr/>
          <p:nvPr/>
        </p:nvGrpSpPr>
        <p:grpSpPr>
          <a:xfrm>
            <a:off x="6534847" y="1175181"/>
            <a:ext cx="237600" cy="265320"/>
            <a:chOff x="6534847" y="1175181"/>
            <a:chExt cx="2376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54571C-B9D7-5744-85B9-95D23DD0F66D}"/>
                    </a:ext>
                  </a:extLst>
                </p14:cNvPr>
                <p14:cNvContentPartPr/>
                <p14:nvPr/>
              </p14:nvContentPartPr>
              <p14:xfrm>
                <a:off x="6534847" y="1184181"/>
                <a:ext cx="182160" cy="25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54571C-B9D7-5744-85B9-95D23DD0F6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71847" y="1121181"/>
                  <a:ext cx="307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7201CF-31E2-8E4C-9CA0-5FC54D2F07D6}"/>
                    </a:ext>
                  </a:extLst>
                </p14:cNvPr>
                <p14:cNvContentPartPr/>
                <p14:nvPr/>
              </p14:nvContentPartPr>
              <p14:xfrm>
                <a:off x="6740767" y="1175181"/>
                <a:ext cx="3168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7201CF-31E2-8E4C-9CA0-5FC54D2F07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7767" y="1112541"/>
                  <a:ext cx="157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32DB68-38B6-0744-BED2-42AF74B160A9}"/>
                    </a:ext>
                  </a:extLst>
                </p14:cNvPr>
                <p14:cNvContentPartPr/>
                <p14:nvPr/>
              </p14:nvContentPartPr>
              <p14:xfrm>
                <a:off x="6691447" y="1179501"/>
                <a:ext cx="5400" cy="227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32DB68-38B6-0744-BED2-42AF74B160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8807" y="1116501"/>
                  <a:ext cx="13104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E72678-00AF-2142-AA34-85E971851864}"/>
                  </a:ext>
                </a:extLst>
              </p:cNvPr>
              <p:cNvSpPr/>
              <p:nvPr/>
            </p:nvSpPr>
            <p:spPr>
              <a:xfrm>
                <a:off x="1327743" y="1218273"/>
                <a:ext cx="622927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E72678-00AF-2142-AA34-85E971851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43" y="1218273"/>
                <a:ext cx="622927" cy="325282"/>
              </a:xfrm>
              <a:prstGeom prst="rect">
                <a:avLst/>
              </a:prstGeom>
              <a:blipFill>
                <a:blip r:embed="rId28"/>
                <a:stretch>
                  <a:fillRect t="-384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1EA6F0-BFE3-7B4E-B310-A466BE5101DE}"/>
                  </a:ext>
                </a:extLst>
              </p:cNvPr>
              <p:cNvSpPr/>
              <p:nvPr/>
            </p:nvSpPr>
            <p:spPr>
              <a:xfrm>
                <a:off x="6150803" y="1203430"/>
                <a:ext cx="6216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1EA6F0-BFE3-7B4E-B310-A466BE510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803" y="1203430"/>
                <a:ext cx="621644" cy="307777"/>
              </a:xfrm>
              <a:prstGeom prst="rect">
                <a:avLst/>
              </a:prstGeom>
              <a:blipFill>
                <a:blip r:embed="rId2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39D7E1-57C3-F047-BF2B-704679CEC45E}"/>
                  </a:ext>
                </a:extLst>
              </p:cNvPr>
              <p:cNvSpPr/>
              <p:nvPr/>
            </p:nvSpPr>
            <p:spPr>
              <a:xfrm>
                <a:off x="2947452" y="2725669"/>
                <a:ext cx="566629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39D7E1-57C3-F047-BF2B-704679CEC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52" y="2725669"/>
                <a:ext cx="566629" cy="319383"/>
              </a:xfrm>
              <a:prstGeom prst="rect">
                <a:avLst/>
              </a:prstGeom>
              <a:blipFill>
                <a:blip r:embed="rId3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22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1CC1E-4078-4CEB-9BCC-860FAA1F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93" y="2492856"/>
            <a:ext cx="4804499" cy="2266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799ED-601A-4EFB-B8EE-A598774B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A05DA-47F9-4A4A-8CF1-54A808F7F0FE}"/>
              </a:ext>
            </a:extLst>
          </p:cNvPr>
          <p:cNvSpPr txBox="1"/>
          <p:nvPr/>
        </p:nvSpPr>
        <p:spPr>
          <a:xfrm>
            <a:off x="2904667" y="77932"/>
            <a:ext cx="45659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6" dirty="0"/>
              <a:t>Transfer Functions</a:t>
            </a:r>
          </a:p>
          <a:p>
            <a:pPr algn="ctr"/>
            <a:r>
              <a:rPr lang="en-US" sz="1636" dirty="0"/>
              <a:t>Control-to-output transfer function-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(s)-</a:t>
            </a:r>
            <a:endParaRPr lang="en-US" sz="163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AFA25-F316-7842-B587-1822C360C87C}"/>
                  </a:ext>
                </a:extLst>
              </p:cNvPr>
              <p:cNvSpPr txBox="1"/>
              <p:nvPr/>
            </p:nvSpPr>
            <p:spPr>
              <a:xfrm>
                <a:off x="1282693" y="1392330"/>
                <a:ext cx="1881848" cy="818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AFA25-F316-7842-B587-1822C360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93" y="1392330"/>
                <a:ext cx="1881848" cy="818622"/>
              </a:xfrm>
              <a:prstGeom prst="rect">
                <a:avLst/>
              </a:prstGeom>
              <a:blipFill>
                <a:blip r:embed="rId5"/>
                <a:stretch>
                  <a:fillRect l="-3333" t="-196970" r="-38667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8708D9-7058-8848-A001-4186D02A09C8}"/>
                  </a:ext>
                </a:extLst>
              </p:cNvPr>
              <p:cNvSpPr/>
              <p:nvPr/>
            </p:nvSpPr>
            <p:spPr>
              <a:xfrm>
                <a:off x="332052" y="854393"/>
                <a:ext cx="5242269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dirty="0"/>
                  <a:t>,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in the block diagram as follows,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8708D9-7058-8848-A001-4186D02A0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52" y="854393"/>
                <a:ext cx="5242269" cy="325282"/>
              </a:xfrm>
              <a:prstGeom prst="rect">
                <a:avLst/>
              </a:prstGeom>
              <a:blipFill>
                <a:blip r:embed="rId6"/>
                <a:stretch>
                  <a:fillRect l="-242" t="-740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9EAE2-C594-7C4A-BB91-FF4BB00FD053}"/>
                  </a:ext>
                </a:extLst>
              </p:cNvPr>
              <p:cNvSpPr/>
              <p:nvPr/>
            </p:nvSpPr>
            <p:spPr>
              <a:xfrm>
                <a:off x="5627969" y="2623651"/>
                <a:ext cx="6312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9EAE2-C594-7C4A-BB91-FF4BB00FD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69" y="2623651"/>
                <a:ext cx="631262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F47028-DBF5-EC40-8A61-E2490FE4852B}"/>
                  </a:ext>
                </a:extLst>
              </p14:cNvPr>
              <p14:cNvContentPartPr/>
              <p14:nvPr/>
            </p14:nvContentPartPr>
            <p14:xfrm>
              <a:off x="1091647" y="2582421"/>
              <a:ext cx="700920" cy="38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F47028-DBF5-EC40-8A61-E2490FE485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9007" y="2519781"/>
                <a:ext cx="826560" cy="50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D8DCA-5988-EE48-B710-14342FC2AD7A}"/>
              </a:ext>
            </a:extLst>
          </p:cNvPr>
          <p:cNvGrpSpPr/>
          <p:nvPr/>
        </p:nvGrpSpPr>
        <p:grpSpPr>
          <a:xfrm>
            <a:off x="1117927" y="2535621"/>
            <a:ext cx="725040" cy="418680"/>
            <a:chOff x="1117927" y="2535621"/>
            <a:chExt cx="7250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043772-DC97-9C44-AE99-2CF1C53A4CE3}"/>
                    </a:ext>
                  </a:extLst>
                </p14:cNvPr>
                <p14:cNvContentPartPr/>
                <p14:nvPr/>
              </p14:nvContentPartPr>
              <p14:xfrm>
                <a:off x="1117927" y="2596461"/>
                <a:ext cx="725040" cy="259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043772-DC97-9C44-AE99-2CF1C53A4C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4927" y="2533821"/>
                  <a:ext cx="850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774CF8-40FB-2F48-8668-CAEBB8355552}"/>
                    </a:ext>
                  </a:extLst>
                </p14:cNvPr>
                <p14:cNvContentPartPr/>
                <p14:nvPr/>
              </p14:nvContentPartPr>
              <p14:xfrm>
                <a:off x="1287127" y="2535621"/>
                <a:ext cx="244440" cy="41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774CF8-40FB-2F48-8668-CAEBB83555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4127" y="2472621"/>
                  <a:ext cx="370080" cy="54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0D270B-C492-9C4C-B54B-11EA43AD79B6}"/>
                  </a:ext>
                </a:extLst>
              </p:cNvPr>
              <p:cNvSpPr/>
              <p:nvPr/>
            </p:nvSpPr>
            <p:spPr>
              <a:xfrm>
                <a:off x="925400" y="2736941"/>
                <a:ext cx="967894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0D270B-C492-9C4C-B54B-11EA43AD7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0" y="2736941"/>
                <a:ext cx="967894" cy="3252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6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1CC1E-4078-4CEB-9BCC-860FAA1F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93" y="2492856"/>
            <a:ext cx="4804499" cy="2266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799ED-601A-4EFB-B8EE-A598774B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A05DA-47F9-4A4A-8CF1-54A808F7F0FE}"/>
              </a:ext>
            </a:extLst>
          </p:cNvPr>
          <p:cNvSpPr txBox="1"/>
          <p:nvPr/>
        </p:nvSpPr>
        <p:spPr>
          <a:xfrm>
            <a:off x="2904667" y="77932"/>
            <a:ext cx="45659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6" dirty="0"/>
              <a:t>Transfer Functions</a:t>
            </a:r>
          </a:p>
          <a:p>
            <a:pPr algn="ctr"/>
            <a:r>
              <a:rPr lang="en-US" sz="1636" dirty="0"/>
              <a:t>Control-to-output transfer function-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(s)-</a:t>
            </a:r>
            <a:endParaRPr lang="en-US" sz="163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8708D9-7058-8848-A001-4186D02A09C8}"/>
                  </a:ext>
                </a:extLst>
              </p:cNvPr>
              <p:cNvSpPr/>
              <p:nvPr/>
            </p:nvSpPr>
            <p:spPr>
              <a:xfrm>
                <a:off x="332052" y="854393"/>
                <a:ext cx="5166735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we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dirty="0"/>
                  <a:t>in the block diagram as follows,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8708D9-7058-8848-A001-4186D02A0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52" y="854393"/>
                <a:ext cx="5166735" cy="319383"/>
              </a:xfrm>
              <a:prstGeom prst="rect">
                <a:avLst/>
              </a:prstGeom>
              <a:blipFill>
                <a:blip r:embed="rId5"/>
                <a:stretch>
                  <a:fillRect l="-24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9EAE2-C594-7C4A-BB91-FF4BB00FD053}"/>
                  </a:ext>
                </a:extLst>
              </p:cNvPr>
              <p:cNvSpPr/>
              <p:nvPr/>
            </p:nvSpPr>
            <p:spPr>
              <a:xfrm>
                <a:off x="5627969" y="2623651"/>
                <a:ext cx="6312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19EAE2-C594-7C4A-BB91-FF4BB00FD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69" y="2623651"/>
                <a:ext cx="631262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F47028-DBF5-EC40-8A61-E2490FE4852B}"/>
                  </a:ext>
                </a:extLst>
              </p14:cNvPr>
              <p14:cNvContentPartPr/>
              <p14:nvPr/>
            </p14:nvContentPartPr>
            <p14:xfrm>
              <a:off x="1091647" y="2582421"/>
              <a:ext cx="700920" cy="38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F47028-DBF5-EC40-8A61-E2490FE485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647" y="2519421"/>
                <a:ext cx="826560" cy="50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D8DCA-5988-EE48-B710-14342FC2AD7A}"/>
              </a:ext>
            </a:extLst>
          </p:cNvPr>
          <p:cNvGrpSpPr/>
          <p:nvPr/>
        </p:nvGrpSpPr>
        <p:grpSpPr>
          <a:xfrm>
            <a:off x="1117927" y="2535621"/>
            <a:ext cx="725040" cy="418680"/>
            <a:chOff x="1117927" y="2535621"/>
            <a:chExt cx="7250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043772-DC97-9C44-AE99-2CF1C53A4CE3}"/>
                    </a:ext>
                  </a:extLst>
                </p14:cNvPr>
                <p14:cNvContentPartPr/>
                <p14:nvPr/>
              </p14:nvContentPartPr>
              <p14:xfrm>
                <a:off x="1117927" y="2596461"/>
                <a:ext cx="725040" cy="259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043772-DC97-9C44-AE99-2CF1C53A4C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4927" y="2533461"/>
                  <a:ext cx="850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774CF8-40FB-2F48-8668-CAEBB8355552}"/>
                    </a:ext>
                  </a:extLst>
                </p14:cNvPr>
                <p14:cNvContentPartPr/>
                <p14:nvPr/>
              </p14:nvContentPartPr>
              <p14:xfrm>
                <a:off x="1287127" y="2535621"/>
                <a:ext cx="244440" cy="41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774CF8-40FB-2F48-8668-CAEBB83555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4127" y="2472621"/>
                  <a:ext cx="370080" cy="54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0D270B-C492-9C4C-B54B-11EA43AD79B6}"/>
                  </a:ext>
                </a:extLst>
              </p:cNvPr>
              <p:cNvSpPr/>
              <p:nvPr/>
            </p:nvSpPr>
            <p:spPr>
              <a:xfrm>
                <a:off x="1606026" y="2475783"/>
                <a:ext cx="634083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0D270B-C492-9C4C-B54B-11EA43AD7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26" y="2475783"/>
                <a:ext cx="634083" cy="3252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B6BE3A-E972-1C40-88DE-5267198C9295}"/>
                  </a:ext>
                </a:extLst>
              </p:cNvPr>
              <p:cNvSpPr txBox="1"/>
              <p:nvPr/>
            </p:nvSpPr>
            <p:spPr>
              <a:xfrm>
                <a:off x="1609228" y="1442664"/>
                <a:ext cx="1852110" cy="79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)=0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B6BE3A-E972-1C40-88DE-5267198C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28" y="1442664"/>
                <a:ext cx="1852110" cy="791692"/>
              </a:xfrm>
              <a:prstGeom prst="rect">
                <a:avLst/>
              </a:prstGeom>
              <a:blipFill>
                <a:blip r:embed="rId14"/>
                <a:stretch>
                  <a:fillRect l="-8844" t="-203125" r="-36054" b="-2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01189F-3E73-7A43-9CF7-FFB6EAFEF48B}"/>
                  </a:ext>
                </a:extLst>
              </p14:cNvPr>
              <p14:cNvContentPartPr/>
              <p14:nvPr/>
            </p14:nvContentPartPr>
            <p14:xfrm>
              <a:off x="2559367" y="3955821"/>
              <a:ext cx="13320" cy="219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01189F-3E73-7A43-9CF7-FFB6EAFEF4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96367" y="3892821"/>
                <a:ext cx="1389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2228DF-66D4-7A4D-9A13-0E12A3CA0ACB}"/>
                  </a:ext>
                </a:extLst>
              </p:cNvPr>
              <p:cNvSpPr/>
              <p:nvPr/>
            </p:nvSpPr>
            <p:spPr>
              <a:xfrm>
                <a:off x="1893294" y="3831664"/>
                <a:ext cx="940514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2228DF-66D4-7A4D-9A13-0E12A3CA0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94" y="3831664"/>
                <a:ext cx="940514" cy="319383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87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57B75-3053-4FDD-B888-8A223CC3A976}"/>
              </a:ext>
            </a:extLst>
          </p:cNvPr>
          <p:cNvSpPr txBox="1"/>
          <p:nvPr/>
        </p:nvSpPr>
        <p:spPr>
          <a:xfrm>
            <a:off x="2067457" y="44105"/>
            <a:ext cx="387176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transfer function, T(s)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AE4FC-414B-48B9-A754-C37C7B393551}"/>
                  </a:ext>
                </a:extLst>
              </p:cNvPr>
              <p:cNvSpPr txBox="1"/>
              <p:nvPr/>
            </p:nvSpPr>
            <p:spPr>
              <a:xfrm>
                <a:off x="774030" y="913854"/>
                <a:ext cx="2460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𝑃𝑊𝑀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AE4FC-414B-48B9-A754-C37C7B39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0" y="913854"/>
                <a:ext cx="2460482" cy="276999"/>
              </a:xfrm>
              <a:prstGeom prst="rect">
                <a:avLst/>
              </a:prstGeom>
              <a:blipFill>
                <a:blip r:embed="rId3"/>
                <a:stretch>
                  <a:fillRect l="-3077" r="-51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90356-A440-48AF-AF01-C5D8BD32E883}"/>
                  </a:ext>
                </a:extLst>
              </p:cNvPr>
              <p:cNvSpPr txBox="1"/>
              <p:nvPr/>
            </p:nvSpPr>
            <p:spPr>
              <a:xfrm>
                <a:off x="4607346" y="953512"/>
                <a:ext cx="1920719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90356-A440-48AF-AF01-C5D8BD32E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6" y="953512"/>
                <a:ext cx="1920719" cy="320857"/>
              </a:xfrm>
              <a:prstGeom prst="rect">
                <a:avLst/>
              </a:prstGeom>
              <a:blipFill>
                <a:blip r:embed="rId4"/>
                <a:stretch>
                  <a:fillRect l="-654" t="-11111" r="-130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0319071-C561-431D-B518-94426C1D6245}"/>
              </a:ext>
            </a:extLst>
          </p:cNvPr>
          <p:cNvSpPr txBox="1"/>
          <p:nvPr/>
        </p:nvSpPr>
        <p:spPr>
          <a:xfrm>
            <a:off x="-10069" y="1246214"/>
            <a:ext cx="633537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notice from the block diagram,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29A53F-DDB5-49D5-8C6C-225B74085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011" y="501667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FA279-0498-D244-9065-5F9A61554487}"/>
                  </a:ext>
                </a:extLst>
              </p:cNvPr>
              <p:cNvSpPr/>
              <p:nvPr/>
            </p:nvSpPr>
            <p:spPr>
              <a:xfrm>
                <a:off x="0" y="486160"/>
                <a:ext cx="43277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From the AC block diagram,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 given by,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FA279-0498-D244-9065-5F9A61554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6160"/>
                <a:ext cx="4327788" cy="307777"/>
              </a:xfrm>
              <a:prstGeom prst="rect">
                <a:avLst/>
              </a:prstGeom>
              <a:blipFill>
                <a:blip r:embed="rId6"/>
                <a:stretch>
                  <a:fillRect l="-58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666E71-0B54-2247-8FB6-670D5ADDC242}"/>
                  </a:ext>
                </a:extLst>
              </p:cNvPr>
              <p:cNvSpPr txBox="1"/>
              <p:nvPr/>
            </p:nvSpPr>
            <p:spPr>
              <a:xfrm>
                <a:off x="1077622" y="1757419"/>
                <a:ext cx="2443489" cy="324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𝑃𝑊𝑀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666E71-0B54-2247-8FB6-670D5ADDC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2" y="1757419"/>
                <a:ext cx="2443489" cy="324384"/>
              </a:xfrm>
              <a:prstGeom prst="rect">
                <a:avLst/>
              </a:prstGeom>
              <a:blipFill>
                <a:blip r:embed="rId7"/>
                <a:stretch>
                  <a:fillRect l="-1546" t="-148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5A72AE-4D9B-904C-8130-0D0ED549C15D}"/>
                  </a:ext>
                </a:extLst>
              </p:cNvPr>
              <p:cNvSpPr txBox="1"/>
              <p:nvPr/>
            </p:nvSpPr>
            <p:spPr>
              <a:xfrm>
                <a:off x="1077622" y="2231114"/>
                <a:ext cx="3373552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𝑃𝑊𝑀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5A72AE-4D9B-904C-8130-0D0ED549C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2" y="2231114"/>
                <a:ext cx="3373552" cy="630173"/>
              </a:xfrm>
              <a:prstGeom prst="rect">
                <a:avLst/>
              </a:prstGeom>
              <a:blipFill>
                <a:blip r:embed="rId8"/>
                <a:stretch>
                  <a:fillRect l="-11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E95B55C1-4440-CE46-AB7A-C6C8C788D067}"/>
              </a:ext>
            </a:extLst>
          </p:cNvPr>
          <p:cNvSpPr/>
          <p:nvPr/>
        </p:nvSpPr>
        <p:spPr>
          <a:xfrm rot="16200000">
            <a:off x="2934220" y="2000344"/>
            <a:ext cx="236073" cy="1784431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8B2115-C522-FD40-B4C0-DD5F43DED358}"/>
                  </a:ext>
                </a:extLst>
              </p:cNvPr>
              <p:cNvSpPr/>
              <p:nvPr/>
            </p:nvSpPr>
            <p:spPr>
              <a:xfrm>
                <a:off x="2601121" y="3028576"/>
                <a:ext cx="637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8B2115-C522-FD40-B4C0-DD5F43DE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1" y="3028576"/>
                <a:ext cx="63780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E41C22-06AF-8C4D-A8A0-49138E1962C3}"/>
                  </a:ext>
                </a:extLst>
              </p:cNvPr>
              <p:cNvSpPr/>
              <p:nvPr/>
            </p:nvSpPr>
            <p:spPr>
              <a:xfrm>
                <a:off x="949932" y="3151479"/>
                <a:ext cx="1972561" cy="666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E41C22-06AF-8C4D-A8A0-49138E196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32" y="3151479"/>
                <a:ext cx="1972561" cy="666464"/>
              </a:xfrm>
              <a:prstGeom prst="rect">
                <a:avLst/>
              </a:prstGeom>
              <a:blipFill>
                <a:blip r:embed="rId10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5897C3F-329F-9F46-8886-65C00A33336F}"/>
                  </a:ext>
                </a:extLst>
              </p:cNvPr>
              <p:cNvSpPr/>
              <p:nvPr/>
            </p:nvSpPr>
            <p:spPr>
              <a:xfrm>
                <a:off x="1604" y="3825803"/>
                <a:ext cx="73239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Hence, the control-to-output can also be presented in terms of In terms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follows,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5897C3F-329F-9F46-8886-65C00A33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" y="3825803"/>
                <a:ext cx="7323993" cy="307777"/>
              </a:xfrm>
              <a:prstGeom prst="rect">
                <a:avLst/>
              </a:prstGeom>
              <a:blipFill>
                <a:blip r:embed="rId11"/>
                <a:stretch>
                  <a:fillRect l="-34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2A70180-8D71-AB4F-B798-4F8CC92396D8}"/>
                  </a:ext>
                </a:extLst>
              </p:cNvPr>
              <p:cNvSpPr/>
              <p:nvPr/>
            </p:nvSpPr>
            <p:spPr>
              <a:xfrm>
                <a:off x="1076547" y="4243970"/>
                <a:ext cx="149669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2A70180-8D71-AB4F-B798-4F8CC9239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47" y="4243970"/>
                <a:ext cx="1496692" cy="658898"/>
              </a:xfrm>
              <a:prstGeom prst="rect">
                <a:avLst/>
              </a:prstGeom>
              <a:blipFill>
                <a:blip r:embed="rId12"/>
                <a:stretch>
                  <a:fillRect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162FCB61-E045-4D47-821D-A00B5DB3B193}"/>
              </a:ext>
            </a:extLst>
          </p:cNvPr>
          <p:cNvSpPr/>
          <p:nvPr/>
        </p:nvSpPr>
        <p:spPr>
          <a:xfrm>
            <a:off x="1044507" y="4226522"/>
            <a:ext cx="1556614" cy="768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55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7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57B75-3053-4FDD-B888-8A223CC3A976}"/>
              </a:ext>
            </a:extLst>
          </p:cNvPr>
          <p:cNvSpPr txBox="1"/>
          <p:nvPr/>
        </p:nvSpPr>
        <p:spPr>
          <a:xfrm>
            <a:off x="2067457" y="44105"/>
            <a:ext cx="387176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transfer function, T(s)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4876AC-4E21-4561-83CE-E4E36833FBB8}"/>
                  </a:ext>
                </a:extLst>
              </p:cNvPr>
              <p:cNvSpPr/>
              <p:nvPr/>
            </p:nvSpPr>
            <p:spPr>
              <a:xfrm>
                <a:off x="1846607" y="1216237"/>
                <a:ext cx="1855060" cy="765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4876AC-4E21-4561-83CE-E4E36833F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07" y="1216237"/>
                <a:ext cx="1855060" cy="765338"/>
              </a:xfrm>
              <a:prstGeom prst="rect">
                <a:avLst/>
              </a:prstGeom>
              <a:blipFill>
                <a:blip r:embed="rId3"/>
                <a:stretch>
                  <a:fillRect t="-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B4B430-F31F-499A-A042-8CE8428FEA5D}"/>
              </a:ext>
            </a:extLst>
          </p:cNvPr>
          <p:cNvSpPr txBox="1"/>
          <p:nvPr/>
        </p:nvSpPr>
        <p:spPr>
          <a:xfrm>
            <a:off x="3042893" y="3470001"/>
            <a:ext cx="259559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are reduced by T(s)+1≈ T(s)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A710501-83E0-4A3B-96CB-2615CE45729B}"/>
              </a:ext>
            </a:extLst>
          </p:cNvPr>
          <p:cNvSpPr/>
          <p:nvPr/>
        </p:nvSpPr>
        <p:spPr>
          <a:xfrm rot="10800000">
            <a:off x="2558723" y="3337560"/>
            <a:ext cx="202851" cy="1245802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29A53F-DDB5-49D5-8C6C-225B7408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D2A39A-A746-FF4A-9F0A-81AAD8FB45E2}"/>
              </a:ext>
            </a:extLst>
          </p:cNvPr>
          <p:cNvSpPr txBox="1"/>
          <p:nvPr/>
        </p:nvSpPr>
        <p:spPr>
          <a:xfrm>
            <a:off x="160881" y="625955"/>
            <a:ext cx="7754954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we can express the output-to-input transfuser function as follows,.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552DF1-6279-A54B-AD20-B51A93AC5B96}"/>
                  </a:ext>
                </a:extLst>
              </p:cNvPr>
              <p:cNvSpPr/>
              <p:nvPr/>
            </p:nvSpPr>
            <p:spPr>
              <a:xfrm>
                <a:off x="160881" y="2401613"/>
                <a:ext cx="8693662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Therefor, the disturbances (variation) at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solidFill>
                          <a:srgbClr val="272A3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272A3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272A3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signals is reduced by the amount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552DF1-6279-A54B-AD20-B51A93AC5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1" y="2401613"/>
                <a:ext cx="8693662" cy="325282"/>
              </a:xfrm>
              <a:prstGeom prst="rect">
                <a:avLst/>
              </a:prstGeom>
              <a:blipFill>
                <a:blip r:embed="rId5"/>
                <a:stretch>
                  <a:fillRect l="-146" t="-769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182E2E7-4D0F-F848-B836-2AD55D3317ED}"/>
              </a:ext>
            </a:extLst>
          </p:cNvPr>
          <p:cNvSpPr/>
          <p:nvPr/>
        </p:nvSpPr>
        <p:spPr>
          <a:xfrm>
            <a:off x="1762735" y="1204633"/>
            <a:ext cx="1974034" cy="8361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55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A3E3CE-E0D3-EA47-97D7-96EAE4EBD2DE}"/>
                  </a:ext>
                </a:extLst>
              </p:cNvPr>
              <p:cNvSpPr/>
              <p:nvPr/>
            </p:nvSpPr>
            <p:spPr>
              <a:xfrm>
                <a:off x="780711" y="3134656"/>
                <a:ext cx="149669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A3E3CE-E0D3-EA47-97D7-96EAE4EBD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11" y="3134656"/>
                <a:ext cx="1496692" cy="658898"/>
              </a:xfrm>
              <a:prstGeom prst="rect">
                <a:avLst/>
              </a:prstGeom>
              <a:blipFill>
                <a:blip r:embed="rId6"/>
                <a:stretch>
                  <a:fillRect t="-188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BF0B27-80E1-424D-98E0-A282AA734F3B}"/>
                  </a:ext>
                </a:extLst>
              </p:cNvPr>
              <p:cNvSpPr/>
              <p:nvPr/>
            </p:nvSpPr>
            <p:spPr>
              <a:xfrm>
                <a:off x="755046" y="3818646"/>
                <a:ext cx="1855060" cy="765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BF0B27-80E1-424D-98E0-A282AA734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6" y="3818646"/>
                <a:ext cx="1855060" cy="765338"/>
              </a:xfrm>
              <a:prstGeom prst="rect">
                <a:avLst/>
              </a:prstGeom>
              <a:blipFill>
                <a:blip r:embed="rId7"/>
                <a:stretch>
                  <a:fillRect t="-491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50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9" y="833106"/>
            <a:ext cx="588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Two Transfer Functions: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256" y="1447240"/>
            <a:ext cx="4751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039" indent="-263039">
              <a:buAutoNum type="arabicParenBoth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Input-to-output Transfer Function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pPr marL="263039" indent="-263039">
              <a:buAutoNum type="arabicParenBoth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039" indent="-263039">
              <a:buFontTx/>
              <a:buAutoNum type="arabicParenBoth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Control-to-output Transfer Function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251B1-F50B-4E95-BFEE-02F00262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2A95C-3B42-4B29-B347-FB48AFE33225}"/>
              </a:ext>
            </a:extLst>
          </p:cNvPr>
          <p:cNvSpPr txBox="1"/>
          <p:nvPr/>
        </p:nvSpPr>
        <p:spPr>
          <a:xfrm>
            <a:off x="466950" y="237033"/>
            <a:ext cx="74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Transfer Functions for DC-DC PWM Converter: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F25E9EA-0266-4B57-B402-7978F66D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83" y="1702273"/>
            <a:ext cx="2982677" cy="14640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B70DC1-6F31-4F30-AF47-C2F747FF32E3}"/>
              </a:ext>
            </a:extLst>
          </p:cNvPr>
          <p:cNvSpPr txBox="1"/>
          <p:nvPr/>
        </p:nvSpPr>
        <p:spPr>
          <a:xfrm>
            <a:off x="2523039" y="3209121"/>
            <a:ext cx="439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 are instantaneous and time invariant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83EF4-1E6D-4B91-89C3-7F30A160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6E2E8-2909-4844-83E0-7C7FB7BFDDCA}"/>
              </a:ext>
            </a:extLst>
          </p:cNvPr>
          <p:cNvSpPr txBox="1"/>
          <p:nvPr/>
        </p:nvSpPr>
        <p:spPr>
          <a:xfrm>
            <a:off x="2823232" y="909642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F327871-EA63-4EF8-B046-2D681B6A3BBF}"/>
              </a:ext>
            </a:extLst>
          </p:cNvPr>
          <p:cNvSpPr/>
          <p:nvPr/>
        </p:nvSpPr>
        <p:spPr>
          <a:xfrm>
            <a:off x="4335332" y="3646842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1134C-622E-4E02-A893-E44E6566EFD0}"/>
              </a:ext>
            </a:extLst>
          </p:cNvPr>
          <p:cNvSpPr txBox="1"/>
          <p:nvPr/>
        </p:nvSpPr>
        <p:spPr>
          <a:xfrm>
            <a:off x="3576267" y="860060"/>
            <a:ext cx="21743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switching network</a:t>
            </a:r>
          </a:p>
        </p:txBody>
      </p:sp>
    </p:spTree>
    <p:extLst>
      <p:ext uri="{BB962C8B-B14F-4D97-AF65-F5344CB8AC3E}">
        <p14:creationId xmlns:p14="http://schemas.microsoft.com/office/powerpoint/2010/main" val="7309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D41E9A8-6AF2-4F56-8432-4837699B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354" y="1071479"/>
            <a:ext cx="843127" cy="2255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E046BA-5832-43A4-9E1C-F8734D04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99" y="1074770"/>
            <a:ext cx="2067022" cy="22643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4007F3-7AE3-4957-A5E3-7B552C2FBEAA}"/>
              </a:ext>
            </a:extLst>
          </p:cNvPr>
          <p:cNvSpPr txBox="1"/>
          <p:nvPr/>
        </p:nvSpPr>
        <p:spPr>
          <a:xfrm>
            <a:off x="3259632" y="307406"/>
            <a:ext cx="21743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the averaged circuit model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522D3F-3A60-4ABB-BF9F-ED65DAD20B10}"/>
              </a:ext>
            </a:extLst>
          </p:cNvPr>
          <p:cNvSpPr txBox="1"/>
          <p:nvPr/>
        </p:nvSpPr>
        <p:spPr>
          <a:xfrm>
            <a:off x="6336785" y="1051915"/>
            <a:ext cx="2618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with small ripple value compound to average value (model of circuit component)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CD81B2-3B72-4D30-99D0-E75331B9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0D4418-51D4-453A-B192-E1A529D185A4}"/>
              </a:ext>
            </a:extLst>
          </p:cNvPr>
          <p:cNvSpPr txBox="1"/>
          <p:nvPr/>
        </p:nvSpPr>
        <p:spPr>
          <a:xfrm>
            <a:off x="2427360" y="364795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A0D83F7-E95E-4019-AC2A-AA9C886989AE}"/>
              </a:ext>
            </a:extLst>
          </p:cNvPr>
          <p:cNvSpPr/>
          <p:nvPr/>
        </p:nvSpPr>
        <p:spPr>
          <a:xfrm>
            <a:off x="4337348" y="3703922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6008102-ED1D-427A-9C2D-21B83132BFDE}"/>
              </a:ext>
            </a:extLst>
          </p:cNvPr>
          <p:cNvSpPr/>
          <p:nvPr/>
        </p:nvSpPr>
        <p:spPr>
          <a:xfrm>
            <a:off x="3757672" y="1261513"/>
            <a:ext cx="806824" cy="15973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F6280EE-188D-4EED-A9F7-A0B25D63C060}"/>
              </a:ext>
            </a:extLst>
          </p:cNvPr>
          <p:cNvSpPr/>
          <p:nvPr/>
        </p:nvSpPr>
        <p:spPr>
          <a:xfrm>
            <a:off x="3767192" y="1823270"/>
            <a:ext cx="806824" cy="15973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0842850-69C2-4338-AE64-F13CBE8840BE}"/>
              </a:ext>
            </a:extLst>
          </p:cNvPr>
          <p:cNvSpPr/>
          <p:nvPr/>
        </p:nvSpPr>
        <p:spPr>
          <a:xfrm>
            <a:off x="3767192" y="2405556"/>
            <a:ext cx="806824" cy="15973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98EA9C5-5CB2-409B-8F12-97715C771C69}"/>
              </a:ext>
            </a:extLst>
          </p:cNvPr>
          <p:cNvSpPr/>
          <p:nvPr/>
        </p:nvSpPr>
        <p:spPr>
          <a:xfrm>
            <a:off x="3757672" y="3003125"/>
            <a:ext cx="806824" cy="15973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B8EE5-FF1E-4416-89A6-B9D5C79A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43" y="813824"/>
            <a:ext cx="2656305" cy="636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EB0EA-68E2-4908-B0E8-DAD610E9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458" y="1485570"/>
            <a:ext cx="2892018" cy="609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43678-E07F-4113-A328-97931417183E}"/>
              </a:ext>
            </a:extLst>
          </p:cNvPr>
          <p:cNvSpPr txBox="1"/>
          <p:nvPr/>
        </p:nvSpPr>
        <p:spPr>
          <a:xfrm>
            <a:off x="2919808" y="156347"/>
            <a:ext cx="307766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the small-signal and large signal model (perturbation)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F94EB-5815-4DFF-B12E-FD2FFE3D0099}"/>
              </a:ext>
            </a:extLst>
          </p:cNvPr>
          <p:cNvSpPr txBox="1"/>
          <p:nvPr/>
        </p:nvSpPr>
        <p:spPr>
          <a:xfrm>
            <a:off x="2427360" y="279070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35637-D27F-4344-9C23-82714F4E155C}"/>
              </a:ext>
            </a:extLst>
          </p:cNvPr>
          <p:cNvSpPr txBox="1"/>
          <p:nvPr/>
        </p:nvSpPr>
        <p:spPr>
          <a:xfrm>
            <a:off x="102727" y="617625"/>
            <a:ext cx="2618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average value has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ac+dc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– non-linear large signal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B2D59B-B158-427D-82F6-AFBE59001CF2}"/>
              </a:ext>
            </a:extLst>
          </p:cNvPr>
          <p:cNvSpPr/>
          <p:nvPr/>
        </p:nvSpPr>
        <p:spPr>
          <a:xfrm>
            <a:off x="14698" y="2434661"/>
            <a:ext cx="8377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large signal model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20EACDA-476B-4F4D-88DC-AF793D2BC701}"/>
                  </a:ext>
                </a:extLst>
              </p:cNvPr>
              <p:cNvSpPr/>
              <p:nvPr/>
            </p:nvSpPr>
            <p:spPr>
              <a:xfrm>
                <a:off x="350847" y="1684435"/>
                <a:ext cx="8606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20EACDA-476B-4F4D-88DC-AF793D2BC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7" y="1684435"/>
                <a:ext cx="86062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4B0D0D-373F-42BD-B216-86C91F88FB9A}"/>
                  </a:ext>
                </a:extLst>
              </p:cNvPr>
              <p:cNvSpPr/>
              <p:nvPr/>
            </p:nvSpPr>
            <p:spPr>
              <a:xfrm>
                <a:off x="305437" y="1992212"/>
                <a:ext cx="9975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4B0D0D-373F-42BD-B216-86C91F88F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7" y="1992212"/>
                <a:ext cx="99758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706612D-DDDE-471A-BBF2-FE1E18828122}"/>
              </a:ext>
            </a:extLst>
          </p:cNvPr>
          <p:cNvSpPr/>
          <p:nvPr/>
        </p:nvSpPr>
        <p:spPr>
          <a:xfrm>
            <a:off x="792623" y="2434661"/>
            <a:ext cx="361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71E04-EEDE-4811-A1E5-057A62BCE387}"/>
              </a:ext>
            </a:extLst>
          </p:cNvPr>
          <p:cNvSpPr/>
          <p:nvPr/>
        </p:nvSpPr>
        <p:spPr>
          <a:xfrm>
            <a:off x="1151671" y="2448692"/>
            <a:ext cx="361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sz="11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2B266E-3311-417D-94E6-4C58592904CD}"/>
              </a:ext>
            </a:extLst>
          </p:cNvPr>
          <p:cNvCxnSpPr>
            <a:cxnSpLocks/>
          </p:cNvCxnSpPr>
          <p:nvPr/>
        </p:nvCxnSpPr>
        <p:spPr>
          <a:xfrm flipH="1">
            <a:off x="305437" y="2236520"/>
            <a:ext cx="128123" cy="21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EFADC3-3235-4E0D-AF39-A23822ACEDA3}"/>
              </a:ext>
            </a:extLst>
          </p:cNvPr>
          <p:cNvCxnSpPr>
            <a:cxnSpLocks/>
          </p:cNvCxnSpPr>
          <p:nvPr/>
        </p:nvCxnSpPr>
        <p:spPr>
          <a:xfrm>
            <a:off x="812642" y="2245395"/>
            <a:ext cx="89440" cy="29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5CCBB7-5FDA-4956-8F3C-A337709DF8B0}"/>
              </a:ext>
            </a:extLst>
          </p:cNvPr>
          <p:cNvCxnSpPr>
            <a:cxnSpLocks/>
          </p:cNvCxnSpPr>
          <p:nvPr/>
        </p:nvCxnSpPr>
        <p:spPr>
          <a:xfrm>
            <a:off x="1121269" y="2236520"/>
            <a:ext cx="120783" cy="30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3195C5C-D207-4F3A-87A5-A81EA2433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1780D2-5EC0-4DB6-8446-EF322B9BC0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409" y="2159211"/>
            <a:ext cx="3698882" cy="14368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0C6163-6E1E-40C1-A868-AEC5CE142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4423" y="3600390"/>
            <a:ext cx="3617289" cy="1364063"/>
          </a:xfrm>
          <a:prstGeom prst="rect">
            <a:avLst/>
          </a:prstGeom>
        </p:spPr>
      </p:pic>
      <p:sp>
        <p:nvSpPr>
          <p:cNvPr id="45" name="Left Brace 44">
            <a:extLst>
              <a:ext uri="{FF2B5EF4-FFF2-40B4-BE49-F238E27FC236}">
                <a16:creationId xmlns:a16="http://schemas.microsoft.com/office/drawing/2014/main" id="{4661C77C-9F1C-491E-994A-9F173EF55DFB}"/>
              </a:ext>
            </a:extLst>
          </p:cNvPr>
          <p:cNvSpPr/>
          <p:nvPr/>
        </p:nvSpPr>
        <p:spPr>
          <a:xfrm>
            <a:off x="3025413" y="2358313"/>
            <a:ext cx="260587" cy="1121354"/>
          </a:xfrm>
          <a:prstGeom prst="leftBrace">
            <a:avLst>
              <a:gd name="adj1" fmla="val 8333"/>
              <a:gd name="adj2" fmla="val 45753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BB279E01-389B-4788-97E2-A20B39BD27E4}"/>
              </a:ext>
            </a:extLst>
          </p:cNvPr>
          <p:cNvSpPr/>
          <p:nvPr/>
        </p:nvSpPr>
        <p:spPr>
          <a:xfrm>
            <a:off x="3043364" y="3660384"/>
            <a:ext cx="260587" cy="1121354"/>
          </a:xfrm>
          <a:prstGeom prst="leftBrac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6B4EAE-E3B7-475C-B3B8-C7B5CB279344}"/>
                  </a:ext>
                </a:extLst>
              </p:cNvPr>
              <p:cNvSpPr/>
              <p:nvPr/>
            </p:nvSpPr>
            <p:spPr>
              <a:xfrm>
                <a:off x="3519967" y="1141827"/>
                <a:ext cx="1736245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6B4EAE-E3B7-475C-B3B8-C7B5CB279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67" y="1141827"/>
                <a:ext cx="1736245" cy="328167"/>
              </a:xfrm>
              <a:prstGeom prst="rect">
                <a:avLst/>
              </a:prstGeom>
              <a:blipFill>
                <a:blip r:embed="rId3"/>
                <a:stretch>
                  <a:fillRect t="-185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A27ACD-668D-49DE-B5E6-FBBD291A55E5}"/>
                  </a:ext>
                </a:extLst>
              </p:cNvPr>
              <p:cNvSpPr/>
              <p:nvPr/>
            </p:nvSpPr>
            <p:spPr>
              <a:xfrm>
                <a:off x="3575178" y="2216096"/>
                <a:ext cx="17554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A27ACD-668D-49DE-B5E6-FBBD291A5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178" y="2216096"/>
                <a:ext cx="1755481" cy="307777"/>
              </a:xfrm>
              <a:prstGeom prst="rect">
                <a:avLst/>
              </a:prstGeom>
              <a:blipFill>
                <a:blip r:embed="rId4"/>
                <a:stretch>
                  <a:fillRect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B2F02D-57F7-4200-9E60-1F9734C77C15}"/>
                  </a:ext>
                </a:extLst>
              </p:cNvPr>
              <p:cNvSpPr/>
              <p:nvPr/>
            </p:nvSpPr>
            <p:spPr>
              <a:xfrm>
                <a:off x="3519967" y="3305862"/>
                <a:ext cx="1579150" cy="309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B2F02D-57F7-4200-9E60-1F9734C77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67" y="3305862"/>
                <a:ext cx="1579150" cy="309124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1756CE-77D0-4BE5-B163-E6C3A42A6751}"/>
                  </a:ext>
                </a:extLst>
              </p:cNvPr>
              <p:cNvSpPr/>
              <p:nvPr/>
            </p:nvSpPr>
            <p:spPr>
              <a:xfrm>
                <a:off x="3571753" y="70903"/>
                <a:ext cx="1483098" cy="319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1756CE-77D0-4BE5-B163-E6C3A42A6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53" y="70903"/>
                <a:ext cx="1483098" cy="319511"/>
              </a:xfrm>
              <a:prstGeom prst="rect">
                <a:avLst/>
              </a:prstGeom>
              <a:blipFill>
                <a:blip r:embed="rId6"/>
                <a:stretch>
                  <a:fillRect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6C17F99-ABEE-4888-84A0-7F8076636591}"/>
              </a:ext>
            </a:extLst>
          </p:cNvPr>
          <p:cNvSpPr/>
          <p:nvPr/>
        </p:nvSpPr>
        <p:spPr>
          <a:xfrm>
            <a:off x="4796999" y="489676"/>
            <a:ext cx="1159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duty-cycle</a:t>
            </a:r>
            <a:endParaRPr lang="en-US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6C3C0C-0580-459A-8915-55AC9D58B0E6}"/>
              </a:ext>
            </a:extLst>
          </p:cNvPr>
          <p:cNvCxnSpPr>
            <a:cxnSpLocks/>
          </p:cNvCxnSpPr>
          <p:nvPr/>
        </p:nvCxnSpPr>
        <p:spPr>
          <a:xfrm flipH="1">
            <a:off x="4093314" y="325474"/>
            <a:ext cx="223056" cy="20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9E8DEE-9FC4-4E68-A959-4FE477AC0709}"/>
              </a:ext>
            </a:extLst>
          </p:cNvPr>
          <p:cNvCxnSpPr>
            <a:cxnSpLocks/>
          </p:cNvCxnSpPr>
          <p:nvPr/>
        </p:nvCxnSpPr>
        <p:spPr>
          <a:xfrm>
            <a:off x="4926914" y="311014"/>
            <a:ext cx="268738" cy="22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D3BE7-5296-4144-A5A4-5839D15A898A}"/>
                  </a:ext>
                </a:extLst>
              </p:cNvPr>
              <p:cNvSpPr/>
              <p:nvPr/>
            </p:nvSpPr>
            <p:spPr>
              <a:xfrm>
                <a:off x="1889863" y="1141827"/>
                <a:ext cx="660181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D3BE7-5296-4144-A5A4-5839D15A8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63" y="1141827"/>
                <a:ext cx="660181" cy="328167"/>
              </a:xfrm>
              <a:prstGeom prst="rect">
                <a:avLst/>
              </a:prstGeom>
              <a:blipFill>
                <a:blip r:embed="rId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648B9D-2A6A-4D82-8C1C-2DD6EDBF1D7B}"/>
                  </a:ext>
                </a:extLst>
              </p:cNvPr>
              <p:cNvSpPr/>
              <p:nvPr/>
            </p:nvSpPr>
            <p:spPr>
              <a:xfrm>
                <a:off x="1847559" y="2218469"/>
                <a:ext cx="6473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648B9D-2A6A-4D82-8C1C-2DD6EDBF1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59" y="2218469"/>
                <a:ext cx="647357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CF1EB0-4801-4F23-9D8A-EDF1E22C2F2D}"/>
                  </a:ext>
                </a:extLst>
              </p:cNvPr>
              <p:cNvSpPr/>
              <p:nvPr/>
            </p:nvSpPr>
            <p:spPr>
              <a:xfrm>
                <a:off x="1859530" y="3274721"/>
                <a:ext cx="607282" cy="309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CF1EB0-4801-4F23-9D8A-EDF1E22C2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30" y="3274721"/>
                <a:ext cx="607282" cy="30912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796302D-1B6B-4973-95A2-651581E4A865}"/>
              </a:ext>
            </a:extLst>
          </p:cNvPr>
          <p:cNvSpPr/>
          <p:nvPr/>
        </p:nvSpPr>
        <p:spPr>
          <a:xfrm>
            <a:off x="4898266" y="1642514"/>
            <a:ext cx="1406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input voltage</a:t>
            </a:r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3B8AA1-30B7-4BAA-9522-9D8D61BABC13}"/>
              </a:ext>
            </a:extLst>
          </p:cNvPr>
          <p:cNvSpPr/>
          <p:nvPr/>
        </p:nvSpPr>
        <p:spPr>
          <a:xfrm>
            <a:off x="2719888" y="1561685"/>
            <a:ext cx="214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signal input voltage varying at frequency smaller than fs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DBFDBD-22A3-4DE9-964C-427C3820D432}"/>
              </a:ext>
            </a:extLst>
          </p:cNvPr>
          <p:cNvSpPr/>
          <p:nvPr/>
        </p:nvSpPr>
        <p:spPr>
          <a:xfrm>
            <a:off x="4919844" y="2668736"/>
            <a:ext cx="1406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output voltage</a:t>
            </a:r>
            <a:endParaRPr lang="en-US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DB7B7-0854-4A7A-B173-8EBBC5009F3C}"/>
              </a:ext>
            </a:extLst>
          </p:cNvPr>
          <p:cNvSpPr/>
          <p:nvPr/>
        </p:nvSpPr>
        <p:spPr>
          <a:xfrm>
            <a:off x="3018808" y="2651556"/>
            <a:ext cx="16339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output voltage at frequency smaller than fs</a:t>
            </a:r>
            <a:endParaRPr lang="en-US" sz="11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EEB9F2-6352-4A44-B22D-813DC66FE487}"/>
              </a:ext>
            </a:extLst>
          </p:cNvPr>
          <p:cNvSpPr/>
          <p:nvPr/>
        </p:nvSpPr>
        <p:spPr>
          <a:xfrm>
            <a:off x="4919844" y="3724378"/>
            <a:ext cx="1406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load current</a:t>
            </a:r>
            <a:endParaRPr lang="en-US" sz="11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BD28E9-4A52-4944-9CED-76A3260875CF}"/>
              </a:ext>
            </a:extLst>
          </p:cNvPr>
          <p:cNvSpPr/>
          <p:nvPr/>
        </p:nvSpPr>
        <p:spPr>
          <a:xfrm>
            <a:off x="3184047" y="3707976"/>
            <a:ext cx="16339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load current at frequency smaller than fs</a:t>
            </a:r>
            <a:endParaRPr lang="en-US" sz="11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0441E2-EE19-4D4B-9647-F191129717FD}"/>
              </a:ext>
            </a:extLst>
          </p:cNvPr>
          <p:cNvSpPr/>
          <p:nvPr/>
        </p:nvSpPr>
        <p:spPr>
          <a:xfrm>
            <a:off x="3278844" y="466723"/>
            <a:ext cx="17362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duty-cycle at frequency smaller than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ADDABC-3D0D-4EB2-B8CF-F019C034D6B1}"/>
                  </a:ext>
                </a:extLst>
              </p:cNvPr>
              <p:cNvSpPr/>
              <p:nvPr/>
            </p:nvSpPr>
            <p:spPr>
              <a:xfrm>
                <a:off x="1884942" y="82778"/>
                <a:ext cx="572593" cy="312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ADDABC-3D0D-4EB2-B8CF-F019C034D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42" y="82778"/>
                <a:ext cx="572593" cy="312714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818286-3388-468F-9156-3C67BE8F9A6E}"/>
              </a:ext>
            </a:extLst>
          </p:cNvPr>
          <p:cNvCxnSpPr>
            <a:cxnSpLocks/>
          </p:cNvCxnSpPr>
          <p:nvPr/>
        </p:nvCxnSpPr>
        <p:spPr>
          <a:xfrm flipH="1">
            <a:off x="4184755" y="1445636"/>
            <a:ext cx="223056" cy="20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CB3E0D-DC98-45ED-8F4C-C86D0785385E}"/>
              </a:ext>
            </a:extLst>
          </p:cNvPr>
          <p:cNvCxnSpPr>
            <a:cxnSpLocks/>
          </p:cNvCxnSpPr>
          <p:nvPr/>
        </p:nvCxnSpPr>
        <p:spPr>
          <a:xfrm>
            <a:off x="5018355" y="1431176"/>
            <a:ext cx="268738" cy="22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E51489-2BF4-4E58-96C3-74F659B3DE68}"/>
              </a:ext>
            </a:extLst>
          </p:cNvPr>
          <p:cNvCxnSpPr>
            <a:cxnSpLocks/>
          </p:cNvCxnSpPr>
          <p:nvPr/>
        </p:nvCxnSpPr>
        <p:spPr>
          <a:xfrm flipH="1">
            <a:off x="4228321" y="2505855"/>
            <a:ext cx="223056" cy="20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6BC248-D416-436E-BE8F-3123C9ADE6BB}"/>
              </a:ext>
            </a:extLst>
          </p:cNvPr>
          <p:cNvCxnSpPr>
            <a:cxnSpLocks/>
          </p:cNvCxnSpPr>
          <p:nvPr/>
        </p:nvCxnSpPr>
        <p:spPr>
          <a:xfrm>
            <a:off x="5061921" y="2491395"/>
            <a:ext cx="268738" cy="22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C43326-5CAA-4143-ACBC-CD5C9B8AC93C}"/>
              </a:ext>
            </a:extLst>
          </p:cNvPr>
          <p:cNvCxnSpPr>
            <a:cxnSpLocks/>
          </p:cNvCxnSpPr>
          <p:nvPr/>
        </p:nvCxnSpPr>
        <p:spPr>
          <a:xfrm flipH="1">
            <a:off x="4103642" y="3596528"/>
            <a:ext cx="223056" cy="20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B4C0C2-72EA-4405-80C0-069B911F11E3}"/>
              </a:ext>
            </a:extLst>
          </p:cNvPr>
          <p:cNvCxnSpPr>
            <a:cxnSpLocks/>
          </p:cNvCxnSpPr>
          <p:nvPr/>
        </p:nvCxnSpPr>
        <p:spPr>
          <a:xfrm>
            <a:off x="4937242" y="3582068"/>
            <a:ext cx="268738" cy="22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3DA680E-38F2-4514-8270-83578A64D1F7}"/>
              </a:ext>
            </a:extLst>
          </p:cNvPr>
          <p:cNvSpPr/>
          <p:nvPr/>
        </p:nvSpPr>
        <p:spPr>
          <a:xfrm>
            <a:off x="2550044" y="188968"/>
            <a:ext cx="806824" cy="15973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A7818E0-0EAE-4E87-8217-9220D16A8807}"/>
              </a:ext>
            </a:extLst>
          </p:cNvPr>
          <p:cNvSpPr/>
          <p:nvPr/>
        </p:nvSpPr>
        <p:spPr>
          <a:xfrm>
            <a:off x="2550044" y="1226043"/>
            <a:ext cx="806824" cy="15973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F8970AF-8927-4352-8F2C-AC7E8B3938E7}"/>
              </a:ext>
            </a:extLst>
          </p:cNvPr>
          <p:cNvSpPr/>
          <p:nvPr/>
        </p:nvSpPr>
        <p:spPr>
          <a:xfrm>
            <a:off x="2546940" y="2308214"/>
            <a:ext cx="806824" cy="15973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CCE67BF-8F00-4EFA-A54D-FB19B62CAE39}"/>
              </a:ext>
            </a:extLst>
          </p:cNvPr>
          <p:cNvSpPr/>
          <p:nvPr/>
        </p:nvSpPr>
        <p:spPr>
          <a:xfrm>
            <a:off x="2492865" y="3420313"/>
            <a:ext cx="806824" cy="15973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036FDEF-E41C-4A35-B2A1-92497E9239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42" name="Arrow: Down 41">
            <a:extLst>
              <a:ext uri="{FF2B5EF4-FFF2-40B4-BE49-F238E27FC236}">
                <a16:creationId xmlns:a16="http://schemas.microsoft.com/office/drawing/2014/main" id="{712529CC-117C-42CC-B54A-EC9EA7CACB2F}"/>
              </a:ext>
            </a:extLst>
          </p:cNvPr>
          <p:cNvSpPr/>
          <p:nvPr/>
        </p:nvSpPr>
        <p:spPr>
          <a:xfrm>
            <a:off x="4184755" y="4126048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67D86C-2BB7-4DDB-82AD-2578D46F9EDD}"/>
              </a:ext>
            </a:extLst>
          </p:cNvPr>
          <p:cNvSpPr/>
          <p:nvPr/>
        </p:nvSpPr>
        <p:spPr>
          <a:xfrm>
            <a:off x="-1" y="3539155"/>
            <a:ext cx="6870701" cy="564392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291245" y="1488435"/>
            <a:ext cx="7450835" cy="5643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Closing the Loop for DC-DC Converters</a:t>
            </a:r>
          </a:p>
        </p:txBody>
      </p:sp>
      <p:pic>
        <p:nvPicPr>
          <p:cNvPr id="4" name="image.png">
            <a:extLst>
              <a:ext uri="{FF2B5EF4-FFF2-40B4-BE49-F238E27FC236}">
                <a16:creationId xmlns:a16="http://schemas.microsoft.com/office/drawing/2014/main" id="{EB0014A9-6F2C-4F29-9AC8-25A5C60DD0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6496" y="120899"/>
            <a:ext cx="1742713" cy="13215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893EF3-E41C-4FED-BD3C-CB5709C61F66}"/>
              </a:ext>
            </a:extLst>
          </p:cNvPr>
          <p:cNvSpPr/>
          <p:nvPr/>
        </p:nvSpPr>
        <p:spPr>
          <a:xfrm>
            <a:off x="1658679" y="12089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DD6188-AD5B-40F8-84EB-15B2DB822955}"/>
              </a:ext>
            </a:extLst>
          </p:cNvPr>
          <p:cNvSpPr/>
          <p:nvPr/>
        </p:nvSpPr>
        <p:spPr>
          <a:xfrm>
            <a:off x="291245" y="3442789"/>
            <a:ext cx="6969211" cy="66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lt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Introducing The Averaged Circuit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2FD37-3E96-44C7-9E84-11C7996EC271}"/>
              </a:ext>
            </a:extLst>
          </p:cNvPr>
          <p:cNvSpPr/>
          <p:nvPr/>
        </p:nvSpPr>
        <p:spPr>
          <a:xfrm>
            <a:off x="291245" y="2103671"/>
            <a:ext cx="6699396" cy="66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  <a:t>Small Signal Approximation</a:t>
            </a:r>
            <a:endParaRPr lang="en-US" sz="2800" dirty="0">
              <a:solidFill>
                <a:schemeClr val="lt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  <a:sym typeface="Barlow Semi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C6F32-E965-405A-874A-3E8146DA0B2C}"/>
              </a:ext>
            </a:extLst>
          </p:cNvPr>
          <p:cNvSpPr/>
          <p:nvPr/>
        </p:nvSpPr>
        <p:spPr>
          <a:xfrm>
            <a:off x="291245" y="2762799"/>
            <a:ext cx="5434815" cy="66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  <a:t>Closed-loop transfer functions</a:t>
            </a:r>
            <a:endParaRPr lang="en-US" sz="2800" dirty="0">
              <a:solidFill>
                <a:schemeClr val="lt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7F4ACE-699F-4330-8F8C-2548BCB9A703}"/>
              </a:ext>
            </a:extLst>
          </p:cNvPr>
          <p:cNvSpPr/>
          <p:nvPr/>
        </p:nvSpPr>
        <p:spPr>
          <a:xfrm>
            <a:off x="291245" y="4499381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10491-9F38-4742-AA64-2DB657BB720E}"/>
              </a:ext>
            </a:extLst>
          </p:cNvPr>
          <p:cNvSpPr txBox="1"/>
          <p:nvPr/>
        </p:nvSpPr>
        <p:spPr>
          <a:xfrm>
            <a:off x="1442557" y="488300"/>
            <a:ext cx="217434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Linearize the large signal model by assuming high order ac signals are zero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5B893-F520-4FA8-83DD-802E0783115F}"/>
              </a:ext>
            </a:extLst>
          </p:cNvPr>
          <p:cNvSpPr txBox="1"/>
          <p:nvPr/>
        </p:nvSpPr>
        <p:spPr>
          <a:xfrm>
            <a:off x="610285" y="545689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559AAE7-9CE6-4B40-8FF5-A1CE807C931E}"/>
              </a:ext>
            </a:extLst>
          </p:cNvPr>
          <p:cNvSpPr/>
          <p:nvPr/>
        </p:nvSpPr>
        <p:spPr>
          <a:xfrm>
            <a:off x="2051926" y="1991466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B9C7C1-E40E-4A6A-9219-A88F4733D089}"/>
                  </a:ext>
                </a:extLst>
              </p:cNvPr>
              <p:cNvSpPr/>
              <p:nvPr/>
            </p:nvSpPr>
            <p:spPr>
              <a:xfrm>
                <a:off x="3106794" y="1605991"/>
                <a:ext cx="6351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US" b="1" dirty="0">
                    <a:solidFill>
                      <a:srgbClr val="272A3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B9C7C1-E40E-4A6A-9219-A88F4733D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94" y="1605991"/>
                <a:ext cx="635110" cy="307777"/>
              </a:xfrm>
              <a:prstGeom prst="rect">
                <a:avLst/>
              </a:prstGeom>
              <a:blipFill>
                <a:blip r:embed="rId3"/>
                <a:stretch>
                  <a:fillRect t="-3922" r="-480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4CD359-B55F-42E9-B662-BADEEFF3B525}"/>
                  </a:ext>
                </a:extLst>
              </p:cNvPr>
              <p:cNvSpPr/>
              <p:nvPr/>
            </p:nvSpPr>
            <p:spPr>
              <a:xfrm>
                <a:off x="2242805" y="1605991"/>
                <a:ext cx="7152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US" b="1" dirty="0">
                    <a:solidFill>
                      <a:srgbClr val="272A3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4CD359-B55F-42E9-B662-BADEEFF3B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05" y="1605991"/>
                <a:ext cx="715260" cy="307777"/>
              </a:xfrm>
              <a:prstGeom prst="rect">
                <a:avLst/>
              </a:prstGeom>
              <a:blipFill>
                <a:blip r:embed="rId4"/>
                <a:stretch>
                  <a:fillRect t="-3922" r="-769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8A2E53-626B-4984-ADBC-870A82ACEF6C}"/>
                  </a:ext>
                </a:extLst>
              </p:cNvPr>
              <p:cNvSpPr/>
              <p:nvPr/>
            </p:nvSpPr>
            <p:spPr>
              <a:xfrm>
                <a:off x="1418891" y="1605991"/>
                <a:ext cx="6751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US" b="1" dirty="0">
                    <a:solidFill>
                      <a:srgbClr val="272A3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272A36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272A36"/>
                    </a:solidFill>
                    <a:latin typeface="Cambria Math" panose="020405030504060302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8A2E53-626B-4984-ADBC-870A82AC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891" y="1605991"/>
                <a:ext cx="675185" cy="307777"/>
              </a:xfrm>
              <a:prstGeom prst="rect">
                <a:avLst/>
              </a:prstGeom>
              <a:blipFill>
                <a:blip r:embed="rId5"/>
                <a:stretch>
                  <a:fillRect t="-3922" r="-810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16374A-03F5-4335-9297-3D7ABD038ABB}"/>
              </a:ext>
            </a:extLst>
          </p:cNvPr>
          <p:cNvSpPr txBox="1"/>
          <p:nvPr/>
        </p:nvSpPr>
        <p:spPr>
          <a:xfrm>
            <a:off x="1442557" y="2827407"/>
            <a:ext cx="217434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Linearize the large signal model contain dc and ac variables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A823A-CE08-478B-9336-F1A30EFABE47}"/>
              </a:ext>
            </a:extLst>
          </p:cNvPr>
          <p:cNvSpPr txBox="1"/>
          <p:nvPr/>
        </p:nvSpPr>
        <p:spPr>
          <a:xfrm>
            <a:off x="610285" y="2884796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4F876-8E4D-42D7-85A8-1906F9702CF8}"/>
              </a:ext>
            </a:extLst>
          </p:cNvPr>
          <p:cNvSpPr txBox="1"/>
          <p:nvPr/>
        </p:nvSpPr>
        <p:spPr>
          <a:xfrm>
            <a:off x="5690889" y="488300"/>
            <a:ext cx="217434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equivalent circuit model for dc circuit. determine the dc operating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BAFC3-D7BC-4819-A9EA-72BA3A143E62}"/>
              </a:ext>
            </a:extLst>
          </p:cNvPr>
          <p:cNvSpPr txBox="1"/>
          <p:nvPr/>
        </p:nvSpPr>
        <p:spPr>
          <a:xfrm>
            <a:off x="4858617" y="545689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4EB94-25FF-4798-98E9-C8B6B82CC6E2}"/>
              </a:ext>
            </a:extLst>
          </p:cNvPr>
          <p:cNvSpPr txBox="1"/>
          <p:nvPr/>
        </p:nvSpPr>
        <p:spPr>
          <a:xfrm>
            <a:off x="5734958" y="2827407"/>
            <a:ext cx="2174345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the equivalent circuit model for ac circuit. All signals are ac with controlling parameters ..dc operating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F8090-9C5B-498C-BE0E-AB7BDCE308D7}"/>
              </a:ext>
            </a:extLst>
          </p:cNvPr>
          <p:cNvSpPr txBox="1"/>
          <p:nvPr/>
        </p:nvSpPr>
        <p:spPr>
          <a:xfrm>
            <a:off x="4981923" y="2777206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9F8B66-1E42-4F8C-9CC3-C1FC8D6BD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F3A26486-4079-4DF6-8087-015CB139871C}"/>
              </a:ext>
            </a:extLst>
          </p:cNvPr>
          <p:cNvSpPr/>
          <p:nvPr/>
        </p:nvSpPr>
        <p:spPr>
          <a:xfrm>
            <a:off x="2066483" y="3844372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1799ED8-091B-44E7-B217-79624F865AA3}"/>
              </a:ext>
            </a:extLst>
          </p:cNvPr>
          <p:cNvSpPr/>
          <p:nvPr/>
        </p:nvSpPr>
        <p:spPr>
          <a:xfrm>
            <a:off x="6494022" y="1991466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7BFACA9-5B4D-4F2B-BD97-75D981227CCD}"/>
              </a:ext>
            </a:extLst>
          </p:cNvPr>
          <p:cNvSpPr/>
          <p:nvPr/>
        </p:nvSpPr>
        <p:spPr>
          <a:xfrm>
            <a:off x="6494022" y="4375404"/>
            <a:ext cx="656216" cy="444022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502F49-4892-4388-9F70-AF6A3399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9A9AE3-AE2D-44D7-9EB6-58F885A7B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180" y="45622"/>
            <a:ext cx="3463169" cy="18915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F333371-EB4F-4042-886D-6A5CCED0F995}"/>
              </a:ext>
            </a:extLst>
          </p:cNvPr>
          <p:cNvSpPr/>
          <p:nvPr/>
        </p:nvSpPr>
        <p:spPr>
          <a:xfrm>
            <a:off x="4243892" y="1967502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B346D-B6F4-465D-BBAF-A487A9209AB5}"/>
              </a:ext>
            </a:extLst>
          </p:cNvPr>
          <p:cNvSpPr txBox="1"/>
          <p:nvPr/>
        </p:nvSpPr>
        <p:spPr>
          <a:xfrm>
            <a:off x="2346546" y="433839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136E-1EAD-45A6-8B25-9F1F55B7119F}"/>
              </a:ext>
            </a:extLst>
          </p:cNvPr>
          <p:cNvSpPr txBox="1"/>
          <p:nvPr/>
        </p:nvSpPr>
        <p:spPr>
          <a:xfrm>
            <a:off x="2346546" y="2832233"/>
            <a:ext cx="7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50ACF-4BE9-4113-B1A1-CE442F613FCA}"/>
              </a:ext>
            </a:extLst>
          </p:cNvPr>
          <p:cNvSpPr/>
          <p:nvPr/>
        </p:nvSpPr>
        <p:spPr>
          <a:xfrm>
            <a:off x="2382687" y="3424348"/>
            <a:ext cx="14068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voltage to output voltage transfer function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56C9F-A92D-4168-96F9-BA1B867CC73A}"/>
              </a:ext>
            </a:extLst>
          </p:cNvPr>
          <p:cNvSpPr/>
          <p:nvPr/>
        </p:nvSpPr>
        <p:spPr>
          <a:xfrm>
            <a:off x="2396158" y="4230502"/>
            <a:ext cx="14068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to output voltage transfer function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64626-E832-461F-A0E0-B32763B66A4D}"/>
              </a:ext>
            </a:extLst>
          </p:cNvPr>
          <p:cNvSpPr/>
          <p:nvPr/>
        </p:nvSpPr>
        <p:spPr>
          <a:xfrm>
            <a:off x="4650764" y="4378364"/>
            <a:ext cx="1406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impedance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94A01-108E-40CE-B47E-74496F158749}"/>
              </a:ext>
            </a:extLst>
          </p:cNvPr>
          <p:cNvSpPr/>
          <p:nvPr/>
        </p:nvSpPr>
        <p:spPr>
          <a:xfrm>
            <a:off x="4734968" y="3692214"/>
            <a:ext cx="1406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impedance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83B92-5A27-4178-B403-FA893EC5F3BD}"/>
              </a:ext>
            </a:extLst>
          </p:cNvPr>
          <p:cNvSpPr txBox="1"/>
          <p:nvPr/>
        </p:nvSpPr>
        <p:spPr>
          <a:xfrm>
            <a:off x="3563591" y="2788736"/>
            <a:ext cx="21743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for possible 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FCA5BC-9701-4E72-B6D0-3DB435F0E33C}"/>
                  </a:ext>
                </a:extLst>
              </p:cNvPr>
              <p:cNvSpPr txBox="1"/>
              <p:nvPr/>
            </p:nvSpPr>
            <p:spPr>
              <a:xfrm>
                <a:off x="420129" y="3408477"/>
                <a:ext cx="1522148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FCA5BC-9701-4E72-B6D0-3DB435F0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9" y="3408477"/>
                <a:ext cx="1522148" cy="588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B61861-A933-410F-81DC-64E00B77CDDC}"/>
                  </a:ext>
                </a:extLst>
              </p:cNvPr>
              <p:cNvSpPr txBox="1"/>
              <p:nvPr/>
            </p:nvSpPr>
            <p:spPr>
              <a:xfrm>
                <a:off x="355888" y="4127406"/>
                <a:ext cx="1599156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B61861-A933-410F-81DC-64E00B77C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88" y="4127406"/>
                <a:ext cx="1599156" cy="636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8B9A9B-2695-460C-B093-BBBD7A681106}"/>
                  </a:ext>
                </a:extLst>
              </p:cNvPr>
              <p:cNvSpPr txBox="1"/>
              <p:nvPr/>
            </p:nvSpPr>
            <p:spPr>
              <a:xfrm>
                <a:off x="5969292" y="3537525"/>
                <a:ext cx="1494960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8B9A9B-2695-460C-B093-BBBD7A68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292" y="3537525"/>
                <a:ext cx="1494960" cy="588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9FCB98-9838-421D-8244-252F5C678A80}"/>
                  </a:ext>
                </a:extLst>
              </p:cNvPr>
              <p:cNvSpPr txBox="1"/>
              <p:nvPr/>
            </p:nvSpPr>
            <p:spPr>
              <a:xfrm>
                <a:off x="5807709" y="4297048"/>
                <a:ext cx="1980414" cy="557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  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9FCB98-9838-421D-8244-252F5C67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709" y="4297048"/>
                <a:ext cx="1980414" cy="557332"/>
              </a:xfrm>
              <a:prstGeom prst="rect">
                <a:avLst/>
              </a:prstGeom>
              <a:blipFill>
                <a:blip r:embed="rId8"/>
                <a:stretch>
                  <a:fillRect l="-1846" t="-195604" r="-14462" b="-26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FD587F-2558-4720-A3DD-7E7C04E271F0}"/>
              </a:ext>
            </a:extLst>
          </p:cNvPr>
          <p:cNvSpPr/>
          <p:nvPr/>
        </p:nvSpPr>
        <p:spPr>
          <a:xfrm>
            <a:off x="1229674" y="284037"/>
            <a:ext cx="2397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 methods</a:t>
            </a:r>
            <a:endParaRPr lang="en-US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EACB5-44F5-4736-8859-04279CEF2FDE}"/>
              </a:ext>
            </a:extLst>
          </p:cNvPr>
          <p:cNvSpPr/>
          <p:nvPr/>
        </p:nvSpPr>
        <p:spPr>
          <a:xfrm>
            <a:off x="1229674" y="1016783"/>
            <a:ext cx="2107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From the waveform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E90A3-E842-4FA9-A3C7-E93D9CF39BAD}"/>
              </a:ext>
            </a:extLst>
          </p:cNvPr>
          <p:cNvSpPr/>
          <p:nvPr/>
        </p:nvSpPr>
        <p:spPr>
          <a:xfrm>
            <a:off x="1229674" y="2569617"/>
            <a:ext cx="2103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PWM averaged switch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48566-2AF0-4C28-B5A2-327A7B4CA26E}"/>
              </a:ext>
            </a:extLst>
          </p:cNvPr>
          <p:cNvSpPr/>
          <p:nvPr/>
        </p:nvSpPr>
        <p:spPr>
          <a:xfrm>
            <a:off x="1229674" y="3814674"/>
            <a:ext cx="1719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State-space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E847B-51C4-4E3B-9200-CDEABD7C9DEC}"/>
              </a:ext>
            </a:extLst>
          </p:cNvPr>
          <p:cNvSpPr/>
          <p:nvPr/>
        </p:nvSpPr>
        <p:spPr>
          <a:xfrm>
            <a:off x="1229674" y="4367020"/>
            <a:ext cx="2559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Direct method-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 of D&amp;S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E9BD37-6BEF-4D91-9A47-591AC562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110" y="1170671"/>
            <a:ext cx="2774161" cy="1063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C791A-C2F5-48A0-A968-02835C368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206" y="1170671"/>
            <a:ext cx="2638173" cy="1182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947B3C-B9A5-4B0A-85D4-1523FCD1A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54" y="2878995"/>
            <a:ext cx="2919216" cy="891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499F8-A0C1-42B4-9D42-501BCF3D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692E2-4960-48FB-859A-CC56E08E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94" y="1678193"/>
            <a:ext cx="4386767" cy="2354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BCECC4-CC26-4EBC-93E3-F7AECCB9621D}"/>
              </a:ext>
            </a:extLst>
          </p:cNvPr>
          <p:cNvSpPr/>
          <p:nvPr/>
        </p:nvSpPr>
        <p:spPr>
          <a:xfrm>
            <a:off x="3553325" y="1110968"/>
            <a:ext cx="2212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 (ac + dc)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4A33B-55EF-45BD-9C07-05C0F0DFF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43B631-65AB-4CCB-B499-5770CFBDA823}"/>
              </a:ext>
            </a:extLst>
          </p:cNvPr>
          <p:cNvSpPr/>
          <p:nvPr/>
        </p:nvSpPr>
        <p:spPr>
          <a:xfrm>
            <a:off x="2438755" y="111062"/>
            <a:ext cx="5314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average circuit model for the boost converter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CFB60-4169-4459-BD02-D6804273995F}"/>
              </a:ext>
            </a:extLst>
          </p:cNvPr>
          <p:cNvSpPr/>
          <p:nvPr/>
        </p:nvSpPr>
        <p:spPr>
          <a:xfrm>
            <a:off x="1076961" y="2035790"/>
            <a:ext cx="3495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Time-domain circuit of the boost converter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61168-0E83-4A34-8AE5-6B16BCBFEFBF}"/>
              </a:ext>
            </a:extLst>
          </p:cNvPr>
          <p:cNvSpPr/>
          <p:nvPr/>
        </p:nvSpPr>
        <p:spPr>
          <a:xfrm>
            <a:off x="148256" y="2418526"/>
            <a:ext cx="8690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Switch turned on and off for dT and (1-d)T periods, respectively,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05379B-E45D-471C-A1C6-5EEAF460D0AB}"/>
                  </a:ext>
                </a:extLst>
              </p:cNvPr>
              <p:cNvSpPr/>
              <p:nvPr/>
            </p:nvSpPr>
            <p:spPr>
              <a:xfrm>
                <a:off x="226883" y="2939770"/>
                <a:ext cx="4335482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)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05379B-E45D-471C-A1C6-5EEAF460D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3" y="2939770"/>
                <a:ext cx="4335482" cy="572914"/>
              </a:xfrm>
              <a:prstGeom prst="rect">
                <a:avLst/>
              </a:prstGeom>
              <a:blipFill>
                <a:blip r:embed="rId3"/>
                <a:stretch>
                  <a:fillRect l="-2624" t="-178261" b="-25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1B1D0B-F6F1-48D6-9929-D6042E707BAB}"/>
                  </a:ext>
                </a:extLst>
              </p:cNvPr>
              <p:cNvSpPr/>
              <p:nvPr/>
            </p:nvSpPr>
            <p:spPr>
              <a:xfrm>
                <a:off x="315672" y="3744941"/>
                <a:ext cx="2563971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1B1D0B-F6F1-48D6-9929-D6042E707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2" y="3744941"/>
                <a:ext cx="2563971" cy="572914"/>
              </a:xfrm>
              <a:prstGeom prst="rect">
                <a:avLst/>
              </a:prstGeom>
              <a:blipFill>
                <a:blip r:embed="rId4"/>
                <a:stretch>
                  <a:fillRect l="-6905" t="-179787" b="-26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9AEA0E-92E3-4A3C-A265-C3C679D0AD53}"/>
                  </a:ext>
                </a:extLst>
              </p:cNvPr>
              <p:cNvSpPr/>
              <p:nvPr/>
            </p:nvSpPr>
            <p:spPr>
              <a:xfrm>
                <a:off x="5721654" y="3695965"/>
                <a:ext cx="2758576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9AEA0E-92E3-4A3C-A265-C3C679D0A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54" y="3695965"/>
                <a:ext cx="2758576" cy="572914"/>
              </a:xfrm>
              <a:prstGeom prst="rect">
                <a:avLst/>
              </a:prstGeom>
              <a:blipFill>
                <a:blip r:embed="rId5"/>
                <a:stretch>
                  <a:fillRect l="-4587" t="-176087" b="-2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BED4F4-B8B7-4ED8-B7C6-E3D6FC79A6C6}"/>
                  </a:ext>
                </a:extLst>
              </p:cNvPr>
              <p:cNvSpPr/>
              <p:nvPr/>
            </p:nvSpPr>
            <p:spPr>
              <a:xfrm>
                <a:off x="5569254" y="2775760"/>
                <a:ext cx="2844497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𝒅𝑻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272A36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BED4F4-B8B7-4ED8-B7C6-E3D6FC79A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54" y="2775760"/>
                <a:ext cx="2844497" cy="572914"/>
              </a:xfrm>
              <a:prstGeom prst="rect">
                <a:avLst/>
              </a:prstGeom>
              <a:blipFill>
                <a:blip r:embed="rId6"/>
                <a:stretch>
                  <a:fillRect l="-3111" t="-178261" b="-25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65BEB33-0F25-4611-82E4-1A3CD2A22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03" y="481055"/>
            <a:ext cx="4097285" cy="1601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320AE1-1FAB-4697-A6D2-A70CB862D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6F1912-0090-4B4E-9286-E81D02CC6A43}"/>
                  </a:ext>
                </a:extLst>
              </p:cNvPr>
              <p:cNvSpPr/>
              <p:nvPr/>
            </p:nvSpPr>
            <p:spPr>
              <a:xfrm>
                <a:off x="261074" y="4550112"/>
                <a:ext cx="18142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b="1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6F1912-0090-4B4E-9286-E81D02CC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4" y="4550112"/>
                <a:ext cx="1814278" cy="307777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1C423B-5532-4B05-8EB6-AA8D58D80D47}"/>
                  </a:ext>
                </a:extLst>
              </p:cNvPr>
              <p:cNvSpPr/>
              <p:nvPr/>
            </p:nvSpPr>
            <p:spPr>
              <a:xfrm>
                <a:off x="534055" y="720196"/>
                <a:ext cx="9555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1C423B-5532-4B05-8EB6-AA8D58D80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5" y="720196"/>
                <a:ext cx="9555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FACB2D-FAF9-456E-AE88-52958101E020}"/>
                  </a:ext>
                </a:extLst>
              </p:cNvPr>
              <p:cNvSpPr/>
              <p:nvPr/>
            </p:nvSpPr>
            <p:spPr>
              <a:xfrm>
                <a:off x="534055" y="1097882"/>
                <a:ext cx="8482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FACB2D-FAF9-456E-AE88-52958101E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5" y="1097882"/>
                <a:ext cx="84824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31FD10-9CB8-4215-B2F8-6CEA47BD26A0}"/>
                  </a:ext>
                </a:extLst>
              </p:cNvPr>
              <p:cNvSpPr/>
              <p:nvPr/>
            </p:nvSpPr>
            <p:spPr>
              <a:xfrm>
                <a:off x="1816019" y="721605"/>
                <a:ext cx="10788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31FD10-9CB8-4215-B2F8-6CEA47BD2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19" y="721605"/>
                <a:ext cx="107888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46F107-80ED-428C-8460-BED948A7B195}"/>
                  </a:ext>
                </a:extLst>
              </p:cNvPr>
              <p:cNvSpPr/>
              <p:nvPr/>
            </p:nvSpPr>
            <p:spPr>
              <a:xfrm>
                <a:off x="1900593" y="1153232"/>
                <a:ext cx="9097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46F107-80ED-428C-8460-BED948A7B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93" y="1153232"/>
                <a:ext cx="90973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2DA79B-72B2-4CD2-A29C-B46CCE480F3E}"/>
                  </a:ext>
                </a:extLst>
              </p:cNvPr>
              <p:cNvSpPr/>
              <p:nvPr/>
            </p:nvSpPr>
            <p:spPr>
              <a:xfrm>
                <a:off x="2754136" y="1827759"/>
                <a:ext cx="1171025" cy="51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2DA79B-72B2-4CD2-A29C-B46CCE480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36" y="1827759"/>
                <a:ext cx="1171025" cy="513474"/>
              </a:xfrm>
              <a:prstGeom prst="rect">
                <a:avLst/>
              </a:prstGeom>
              <a:blipFill>
                <a:blip r:embed="rId7"/>
                <a:stretch>
                  <a:fillRect r="-572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F80B35-93E5-48DE-993E-380924A059D9}"/>
                  </a:ext>
                </a:extLst>
              </p:cNvPr>
              <p:cNvSpPr/>
              <p:nvPr/>
            </p:nvSpPr>
            <p:spPr>
              <a:xfrm>
                <a:off x="2819659" y="2413205"/>
                <a:ext cx="96353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F80B35-93E5-48DE-993E-380924A05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659" y="2413205"/>
                <a:ext cx="963532" cy="501356"/>
              </a:xfrm>
              <a:prstGeom prst="rect">
                <a:avLst/>
              </a:prstGeom>
              <a:blipFill>
                <a:blip r:embed="rId8"/>
                <a:stretch>
                  <a:fillRect r="-8228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0A712C-4648-46D9-88C3-E47EA31A380B}"/>
                  </a:ext>
                </a:extLst>
              </p:cNvPr>
              <p:cNvSpPr/>
              <p:nvPr/>
            </p:nvSpPr>
            <p:spPr>
              <a:xfrm>
                <a:off x="4514515" y="1894623"/>
                <a:ext cx="10958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0A712C-4648-46D9-88C3-E47EA31A3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515" y="1894623"/>
                <a:ext cx="1095813" cy="501356"/>
              </a:xfrm>
              <a:prstGeom prst="rect">
                <a:avLst/>
              </a:prstGeom>
              <a:blipFill>
                <a:blip r:embed="rId9"/>
                <a:stretch>
                  <a:fillRect r="-11173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CB44AA-F70A-4A09-A755-D208F7B4F36A}"/>
                  </a:ext>
                </a:extLst>
              </p:cNvPr>
              <p:cNvSpPr/>
              <p:nvPr/>
            </p:nvSpPr>
            <p:spPr>
              <a:xfrm>
                <a:off x="4514515" y="2378008"/>
                <a:ext cx="930831" cy="51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CB44AA-F70A-4A09-A755-D208F7B4F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515" y="2378008"/>
                <a:ext cx="930831" cy="513474"/>
              </a:xfrm>
              <a:prstGeom prst="rect">
                <a:avLst/>
              </a:prstGeom>
              <a:blipFill>
                <a:blip r:embed="rId10"/>
                <a:stretch>
                  <a:fillRect r="-1315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73E4AA6-03FB-4A8A-88A2-231E9905F08D}"/>
              </a:ext>
            </a:extLst>
          </p:cNvPr>
          <p:cNvSpPr/>
          <p:nvPr/>
        </p:nvSpPr>
        <p:spPr>
          <a:xfrm>
            <a:off x="372502" y="180223"/>
            <a:ext cx="2381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average 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C4669-7478-48BE-8096-2A16CC414364}"/>
              </a:ext>
            </a:extLst>
          </p:cNvPr>
          <p:cNvSpPr/>
          <p:nvPr/>
        </p:nvSpPr>
        <p:spPr>
          <a:xfrm>
            <a:off x="4050122" y="1959986"/>
            <a:ext cx="408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BD095-1137-4C91-AE2E-A6D07586D515}"/>
              </a:ext>
            </a:extLst>
          </p:cNvPr>
          <p:cNvSpPr/>
          <p:nvPr/>
        </p:nvSpPr>
        <p:spPr>
          <a:xfrm>
            <a:off x="4098662" y="2564744"/>
            <a:ext cx="408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9D447B-B0F2-4811-97CD-221FE86FF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3240" y="3535686"/>
            <a:ext cx="1336805" cy="768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A3D79D-3977-4B19-9B52-C60FD25F2F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8495" y="3505162"/>
            <a:ext cx="1390349" cy="857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F4EC5F-23AF-4229-8745-8C143D15F1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6599" y="3525573"/>
            <a:ext cx="1366686" cy="755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A7B5A6-D282-42FF-B01B-863F416844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0662" y="3535682"/>
            <a:ext cx="1480512" cy="8265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3D12F4-FF7C-4134-87A0-78CFBAB61F0F}"/>
              </a:ext>
            </a:extLst>
          </p:cNvPr>
          <p:cNvSpPr/>
          <p:nvPr/>
        </p:nvSpPr>
        <p:spPr>
          <a:xfrm>
            <a:off x="6073033" y="4538771"/>
            <a:ext cx="459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DFECCC-BE8D-40E5-A9E1-31F34C76CD86}"/>
              </a:ext>
            </a:extLst>
          </p:cNvPr>
          <p:cNvSpPr/>
          <p:nvPr/>
        </p:nvSpPr>
        <p:spPr>
          <a:xfrm>
            <a:off x="2366838" y="4628283"/>
            <a:ext cx="459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baseline="-25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2E6EB15-39F1-4B2E-97FC-09D19A447A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5" y="4362273"/>
            <a:ext cx="9144000" cy="768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62E98D-419B-4B42-A71B-798E1F4A18B5}"/>
              </a:ext>
            </a:extLst>
          </p:cNvPr>
          <p:cNvSpPr/>
          <p:nvPr/>
        </p:nvSpPr>
        <p:spPr>
          <a:xfrm>
            <a:off x="393310" y="1629457"/>
            <a:ext cx="217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Re-arrange the equations,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6425FC-0D0D-C54B-A416-37CB9C667709}"/>
              </a:ext>
            </a:extLst>
          </p:cNvPr>
          <p:cNvSpPr/>
          <p:nvPr/>
        </p:nvSpPr>
        <p:spPr>
          <a:xfrm>
            <a:off x="338177" y="2995865"/>
            <a:ext cx="6890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the switch and diode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 equations as controlled sources as a function of d,</a:t>
            </a:r>
            <a:endParaRPr lang="en-US" dirty="0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C6D86DF5-85C0-1441-A89B-8E1206946E4A}"/>
              </a:ext>
            </a:extLst>
          </p:cNvPr>
          <p:cNvSpPr/>
          <p:nvPr/>
        </p:nvSpPr>
        <p:spPr>
          <a:xfrm rot="16200000">
            <a:off x="5739928" y="3274634"/>
            <a:ext cx="236073" cy="2609670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02A7CBC-6534-B944-9BFD-14AFED07205D}"/>
              </a:ext>
            </a:extLst>
          </p:cNvPr>
          <p:cNvSpPr/>
          <p:nvPr/>
        </p:nvSpPr>
        <p:spPr>
          <a:xfrm rot="16200000">
            <a:off x="2447631" y="3193710"/>
            <a:ext cx="236073" cy="2609671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ACDAF-A9B9-45B1-849A-43047B853B8B}"/>
              </a:ext>
            </a:extLst>
          </p:cNvPr>
          <p:cNvSpPr/>
          <p:nvPr/>
        </p:nvSpPr>
        <p:spPr>
          <a:xfrm>
            <a:off x="178516" y="146942"/>
            <a:ext cx="5251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average circuit for the boost converter is given by</a:t>
            </a:r>
            <a:endParaRPr lang="en-US" b="1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FEC9E-D0B0-471B-AC7A-F1DD643A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24" y="753114"/>
            <a:ext cx="3698250" cy="16341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A3C887-77A0-470C-A0E6-9D3B4B86FE1A}"/>
              </a:ext>
            </a:extLst>
          </p:cNvPr>
          <p:cNvSpPr/>
          <p:nvPr/>
        </p:nvSpPr>
        <p:spPr>
          <a:xfrm>
            <a:off x="2212324" y="2417861"/>
            <a:ext cx="5251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average circuit model (large signal averaged model)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A1C4FA-55ED-4AE4-A008-8E7EDAD30A75}"/>
                  </a:ext>
                </a:extLst>
              </p:cNvPr>
              <p:cNvSpPr/>
              <p:nvPr/>
            </p:nvSpPr>
            <p:spPr>
              <a:xfrm>
                <a:off x="1325931" y="3692192"/>
                <a:ext cx="10958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A1C4FA-55ED-4AE4-A008-8E7EDAD30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31" y="3692192"/>
                <a:ext cx="1095813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F3CD5-B877-405A-84FA-0894654D50BD}"/>
                  </a:ext>
                </a:extLst>
              </p:cNvPr>
              <p:cNvSpPr/>
              <p:nvPr/>
            </p:nvSpPr>
            <p:spPr>
              <a:xfrm>
                <a:off x="3133930" y="3692192"/>
                <a:ext cx="96353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F3CD5-B877-405A-84FA-0894654D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30" y="3692192"/>
                <a:ext cx="963532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BA24C5B-2524-49CD-B3BA-3CDE2DFCD50A}"/>
              </a:ext>
            </a:extLst>
          </p:cNvPr>
          <p:cNvSpPr/>
          <p:nvPr/>
        </p:nvSpPr>
        <p:spPr>
          <a:xfrm>
            <a:off x="178516" y="2906693"/>
            <a:ext cx="5251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use any of combination to represent the switch and diode, here we use diode voltage and switch current as follows,</a:t>
            </a:r>
            <a:endParaRPr lang="en-US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CA689-7482-48BC-AE7A-E666DFA7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240A68-B55A-47BB-B19C-D0E1BEDC7789}"/>
                  </a:ext>
                </a:extLst>
              </p:cNvPr>
              <p:cNvSpPr/>
              <p:nvPr/>
            </p:nvSpPr>
            <p:spPr>
              <a:xfrm>
                <a:off x="516887" y="3186615"/>
                <a:ext cx="3138423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240A68-B55A-47BB-B19C-D0E1BEDC7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7" y="3186615"/>
                <a:ext cx="3138423" cy="611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628B11-7924-491E-B226-8FE53777A522}"/>
                  </a:ext>
                </a:extLst>
              </p:cNvPr>
              <p:cNvSpPr/>
              <p:nvPr/>
            </p:nvSpPr>
            <p:spPr>
              <a:xfrm>
                <a:off x="516887" y="3863606"/>
                <a:ext cx="3239477" cy="58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628B11-7924-491E-B226-8FE53777A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7" y="3863606"/>
                <a:ext cx="3239477" cy="585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D001B4B-B0AE-41C6-BD80-57720F2CA585}"/>
              </a:ext>
            </a:extLst>
          </p:cNvPr>
          <p:cNvSpPr/>
          <p:nvPr/>
        </p:nvSpPr>
        <p:spPr>
          <a:xfrm>
            <a:off x="273044" y="2695124"/>
            <a:ext cx="5294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the controlled variables for the diode voltage,</a:t>
            </a:r>
            <a:endParaRPr lang="en-US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3A876-FEEC-4D66-866C-7BB5161CD9DF}"/>
              </a:ext>
            </a:extLst>
          </p:cNvPr>
          <p:cNvSpPr/>
          <p:nvPr/>
        </p:nvSpPr>
        <p:spPr>
          <a:xfrm>
            <a:off x="197992" y="152377"/>
            <a:ext cx="4691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step, we apply perturbation of each circuit variable</a:t>
            </a:r>
            <a:endParaRPr lang="en-US" b="1" baseline="-25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69A7E-2B24-43D7-85E1-F4FBF8903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F11FD-03A0-4965-8CF1-EA398A28A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303" y="694477"/>
            <a:ext cx="5063144" cy="19756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001B4B-B0AE-41C6-BD80-57720F2CA585}"/>
                  </a:ext>
                </a:extLst>
              </p:cNvPr>
              <p:cNvSpPr/>
              <p:nvPr/>
            </p:nvSpPr>
            <p:spPr>
              <a:xfrm>
                <a:off x="197991" y="2013794"/>
                <a:ext cx="190247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001B4B-B0AE-41C6-BD80-57720F2CA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1" y="2013794"/>
                <a:ext cx="1902476" cy="307777"/>
              </a:xfrm>
              <a:prstGeom prst="rect">
                <a:avLst/>
              </a:prstGeom>
              <a:blipFill>
                <a:blip r:embed="rId3"/>
                <a:stretch>
                  <a:fillRect l="-132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E3A876-FEEC-4D66-866C-7BB5161CD9DF}"/>
                  </a:ext>
                </a:extLst>
              </p:cNvPr>
              <p:cNvSpPr/>
              <p:nvPr/>
            </p:nvSpPr>
            <p:spPr>
              <a:xfrm>
                <a:off x="197991" y="152377"/>
                <a:ext cx="8094362" cy="319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equation for the average diode voltage is non-linear in terms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illustrated by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E3A876-FEEC-4D66-866C-7BB5161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1" y="152377"/>
                <a:ext cx="8094362" cy="319383"/>
              </a:xfrm>
              <a:prstGeom prst="rect">
                <a:avLst/>
              </a:prstGeom>
              <a:blipFill>
                <a:blip r:embed="rId4"/>
                <a:stretch>
                  <a:fillRect l="-31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3F69A7E-2B24-43D7-85E1-F4FBF8903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4440B4-B54C-F64B-98A7-C83494E92C83}"/>
                  </a:ext>
                </a:extLst>
              </p:cNvPr>
              <p:cNvSpPr/>
              <p:nvPr/>
            </p:nvSpPr>
            <p:spPr>
              <a:xfrm>
                <a:off x="865273" y="632629"/>
                <a:ext cx="3239477" cy="585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4440B4-B54C-F64B-98A7-C83494E92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73" y="632629"/>
                <a:ext cx="3239477" cy="5854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4B1314-6750-6341-90E1-724C0EF90C4A}"/>
                  </a:ext>
                </a:extLst>
              </p:cNvPr>
              <p:cNvSpPr/>
              <p:nvPr/>
            </p:nvSpPr>
            <p:spPr>
              <a:xfrm>
                <a:off x="880406" y="1309963"/>
                <a:ext cx="239629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4B1314-6750-6341-90E1-724C0EF90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6" y="1309963"/>
                <a:ext cx="2396297" cy="554960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EFA2A-167E-314E-BAAB-95C60C1D341C}"/>
                  </a:ext>
                </a:extLst>
              </p:cNvPr>
              <p:cNvSpPr/>
              <p:nvPr/>
            </p:nvSpPr>
            <p:spPr>
              <a:xfrm>
                <a:off x="187721" y="2558225"/>
                <a:ext cx="7874079" cy="336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eliminate from the denominator, we multiply both denominator and numerator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follows,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3EFA2A-167E-314E-BAAB-95C60C1D3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1" y="2558225"/>
                <a:ext cx="7874079" cy="336631"/>
              </a:xfrm>
              <a:prstGeom prst="rect">
                <a:avLst/>
              </a:prstGeom>
              <a:blipFill>
                <a:blip r:embed="rId8"/>
                <a:stretch>
                  <a:fillRect l="-16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1D3BAB-2B03-AE4A-AD47-621499BCB7E5}"/>
                  </a:ext>
                </a:extLst>
              </p:cNvPr>
              <p:cNvSpPr/>
              <p:nvPr/>
            </p:nvSpPr>
            <p:spPr>
              <a:xfrm>
                <a:off x="929815" y="2862478"/>
                <a:ext cx="4152099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1D3BAB-2B03-AE4A-AD47-621499BC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15" y="2862478"/>
                <a:ext cx="4152099" cy="611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BFBAF3-B861-0A44-9361-32973FC07B3E}"/>
                  </a:ext>
                </a:extLst>
              </p:cNvPr>
              <p:cNvSpPr/>
              <p:nvPr/>
            </p:nvSpPr>
            <p:spPr>
              <a:xfrm>
                <a:off x="880406" y="3515465"/>
                <a:ext cx="4933082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BFBAF3-B861-0A44-9361-32973FC07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6" y="3515465"/>
                <a:ext cx="4933082" cy="558551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86B042-143A-2B4E-992B-476BB5C132EE}"/>
                  </a:ext>
                </a:extLst>
              </p:cNvPr>
              <p:cNvSpPr/>
              <p:nvPr/>
            </p:nvSpPr>
            <p:spPr>
              <a:xfrm>
                <a:off x="883132" y="4150333"/>
                <a:ext cx="4933082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86B042-143A-2B4E-992B-476BB5C13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2" y="4150333"/>
                <a:ext cx="4933082" cy="558551"/>
              </a:xfrm>
              <a:prstGeom prst="rect">
                <a:avLst/>
              </a:prstGeom>
              <a:blipFill>
                <a:blip r:embed="rId11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42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F69A7E-2B24-43D7-85E1-F4FBF890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7A5654-A50F-5C43-8620-2BA6CB87E9A7}"/>
                  </a:ext>
                </a:extLst>
              </p:cNvPr>
              <p:cNvSpPr/>
              <p:nvPr/>
            </p:nvSpPr>
            <p:spPr>
              <a:xfrm>
                <a:off x="775691" y="1222868"/>
                <a:ext cx="3141373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7A5654-A50F-5C43-8620-2BA6CB87E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1" y="1222868"/>
                <a:ext cx="3141373" cy="535468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D91E9D-6F70-6746-A25B-A06F66D5080A}"/>
                  </a:ext>
                </a:extLst>
              </p:cNvPr>
              <p:cNvSpPr/>
              <p:nvPr/>
            </p:nvSpPr>
            <p:spPr>
              <a:xfrm>
                <a:off x="805273" y="1822089"/>
                <a:ext cx="3411768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D91E9D-6F70-6746-A25B-A06F66D5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3" y="1822089"/>
                <a:ext cx="3411768" cy="535468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F90C5E-F6A6-D348-A6F8-890F23BCEA5C}"/>
                  </a:ext>
                </a:extLst>
              </p:cNvPr>
              <p:cNvSpPr/>
              <p:nvPr/>
            </p:nvSpPr>
            <p:spPr>
              <a:xfrm>
                <a:off x="805273" y="2285177"/>
                <a:ext cx="2502545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F90C5E-F6A6-D348-A6F8-890F23BCE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3" y="2285177"/>
                <a:ext cx="2502545" cy="535468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B6EFA-E719-494D-9662-7682D704B498}"/>
                  </a:ext>
                </a:extLst>
              </p:cNvPr>
              <p:cNvSpPr/>
              <p:nvPr/>
            </p:nvSpPr>
            <p:spPr>
              <a:xfrm>
                <a:off x="805273" y="2748265"/>
                <a:ext cx="4522328" cy="556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B6EFA-E719-494D-9662-7682D704B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3" y="2748265"/>
                <a:ext cx="4522328" cy="556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1A9A823-422A-8D40-9B3E-576734DBA754}"/>
                  </a:ext>
                </a:extLst>
              </p:cNvPr>
              <p:cNvSpPr/>
              <p:nvPr/>
            </p:nvSpPr>
            <p:spPr>
              <a:xfrm>
                <a:off x="253026" y="149293"/>
                <a:ext cx="4003120" cy="750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Linearize the variables by setting,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1A9A823-422A-8D40-9B3E-576734DBA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6" y="149293"/>
                <a:ext cx="4003120" cy="750270"/>
              </a:xfrm>
              <a:prstGeom prst="rect">
                <a:avLst/>
              </a:prstGeom>
              <a:blipFill>
                <a:blip r:embed="rId8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E40E16-0F55-DF41-833A-51DE8DC3370E}"/>
                  </a:ext>
                </a:extLst>
              </p:cNvPr>
              <p:cNvSpPr/>
              <p:nvPr/>
            </p:nvSpPr>
            <p:spPr>
              <a:xfrm>
                <a:off x="253026" y="899563"/>
                <a:ext cx="699743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E40E16-0F55-DF41-833A-51DE8DC33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6" y="899563"/>
                <a:ext cx="699743" cy="319383"/>
              </a:xfrm>
              <a:prstGeom prst="rect">
                <a:avLst/>
              </a:prstGeom>
              <a:blipFill>
                <a:blip r:embed="rId9"/>
                <a:stretch>
                  <a:fillRect r="-181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92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289" y="188341"/>
            <a:ext cx="370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the Loop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11617-70AF-47C3-9FFF-A2DBAB11704A}"/>
              </a:ext>
            </a:extLst>
          </p:cNvPr>
          <p:cNvSpPr txBox="1"/>
          <p:nvPr/>
        </p:nvSpPr>
        <p:spPr>
          <a:xfrm>
            <a:off x="485776" y="589359"/>
            <a:ext cx="823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regulating the output voltage to the desired value can use one or two units of sensing (Voltage or/and Current)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2C799-8100-4DF8-BC27-110F6D2191D9}"/>
              </a:ext>
            </a:extLst>
          </p:cNvPr>
          <p:cNvSpPr txBox="1"/>
          <p:nvPr/>
        </p:nvSpPr>
        <p:spPr>
          <a:xfrm>
            <a:off x="5000834" y="4132355"/>
            <a:ext cx="19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1082-B290-4CD5-846F-32362A85FB4B}"/>
              </a:ext>
            </a:extLst>
          </p:cNvPr>
          <p:cNvSpPr txBox="1"/>
          <p:nvPr/>
        </p:nvSpPr>
        <p:spPr>
          <a:xfrm>
            <a:off x="1316894" y="4092428"/>
            <a:ext cx="19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Current-mode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32B21-1A0B-458A-8E83-F9AD7371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96" y="1306644"/>
            <a:ext cx="2175813" cy="2591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A0764-4106-488B-BAEE-BEF9D676B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756" y="1306644"/>
            <a:ext cx="2175813" cy="2591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413BAF-60FB-449A-80E4-5A4A8B12F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5350AC-F4BE-FF4B-97C6-FAA694AE42CC}"/>
                  </a:ext>
                </a:extLst>
              </p:cNvPr>
              <p:cNvSpPr/>
              <p:nvPr/>
            </p:nvSpPr>
            <p:spPr>
              <a:xfrm>
                <a:off x="506497" y="456679"/>
                <a:ext cx="3993016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5350AC-F4BE-FF4B-97C6-FAA694AE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7" y="456679"/>
                <a:ext cx="3993016" cy="494238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2A889-B6E2-684B-822A-6D091491D16E}"/>
                  </a:ext>
                </a:extLst>
              </p:cNvPr>
              <p:cNvSpPr/>
              <p:nvPr/>
            </p:nvSpPr>
            <p:spPr>
              <a:xfrm>
                <a:off x="243990" y="46516"/>
                <a:ext cx="17617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2A889-B6E2-684B-822A-6D091491D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0" y="46516"/>
                <a:ext cx="1761764" cy="307777"/>
              </a:xfrm>
              <a:prstGeom prst="rect">
                <a:avLst/>
              </a:prstGeom>
              <a:blipFill>
                <a:blip r:embed="rId4"/>
                <a:stretch>
                  <a:fillRect l="-1439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FF7D0CC-AA88-D64D-9884-479ECE6E5D7B}"/>
              </a:ext>
            </a:extLst>
          </p:cNvPr>
          <p:cNvSpPr/>
          <p:nvPr/>
        </p:nvSpPr>
        <p:spPr>
          <a:xfrm>
            <a:off x="243990" y="1113616"/>
            <a:ext cx="3895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average variable consists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dc+ac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1E2E75-B276-C345-B553-27B1EA1A644D}"/>
                  </a:ext>
                </a:extLst>
              </p:cNvPr>
              <p:cNvSpPr/>
              <p:nvPr/>
            </p:nvSpPr>
            <p:spPr>
              <a:xfrm>
                <a:off x="613658" y="1496116"/>
                <a:ext cx="12588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1E2E75-B276-C345-B553-27B1EA1A6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8" y="1496116"/>
                <a:ext cx="125880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26C2625-FBC6-5A47-8760-83575F72AF9A}"/>
              </a:ext>
            </a:extLst>
          </p:cNvPr>
          <p:cNvSpPr/>
          <p:nvPr/>
        </p:nvSpPr>
        <p:spPr>
          <a:xfrm>
            <a:off x="281676" y="1982469"/>
            <a:ext cx="392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matching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(1) and (2), we conclude that,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80E9F-6F71-B048-A2E1-E9ECABD72BAA}"/>
              </a:ext>
            </a:extLst>
          </p:cNvPr>
          <p:cNvSpPr/>
          <p:nvPr/>
        </p:nvSpPr>
        <p:spPr>
          <a:xfrm>
            <a:off x="5166436" y="484801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58606-5449-D544-9C0F-FE6A82623188}"/>
              </a:ext>
            </a:extLst>
          </p:cNvPr>
          <p:cNvSpPr/>
          <p:nvPr/>
        </p:nvSpPr>
        <p:spPr>
          <a:xfrm>
            <a:off x="5187323" y="1467967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9C5DC9-88BC-D849-A652-2A6BA5F8717D}"/>
                  </a:ext>
                </a:extLst>
              </p:cNvPr>
              <p:cNvSpPr/>
              <p:nvPr/>
            </p:nvSpPr>
            <p:spPr>
              <a:xfrm>
                <a:off x="1651954" y="2365746"/>
                <a:ext cx="1185517" cy="494238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9C5DC9-88BC-D849-A652-2A6BA5F87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54" y="2365746"/>
                <a:ext cx="1185517" cy="494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24CAD3-7ADC-9E47-9DB9-621F50A702BB}"/>
                  </a:ext>
                </a:extLst>
              </p:cNvPr>
              <p:cNvSpPr/>
              <p:nvPr/>
            </p:nvSpPr>
            <p:spPr>
              <a:xfrm>
                <a:off x="1636222" y="3001369"/>
                <a:ext cx="1668790" cy="494238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24CAD3-7ADC-9E47-9DB9-621F50A70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22" y="3001369"/>
                <a:ext cx="1668790" cy="494238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3C6E31-0AE5-A344-93BD-57F371E513C1}"/>
                  </a:ext>
                </a:extLst>
              </p:cNvPr>
              <p:cNvSpPr/>
              <p:nvPr/>
            </p:nvSpPr>
            <p:spPr>
              <a:xfrm>
                <a:off x="3507142" y="3094599"/>
                <a:ext cx="5416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3C6E31-0AE5-A344-93BD-57F371E51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42" y="3094599"/>
                <a:ext cx="54162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A6482F-C654-0446-A5D8-EA899846E077}"/>
                  </a:ext>
                </a:extLst>
              </p:cNvPr>
              <p:cNvSpPr/>
              <p:nvPr/>
            </p:nvSpPr>
            <p:spPr>
              <a:xfrm>
                <a:off x="3507142" y="2479916"/>
                <a:ext cx="5448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A6482F-C654-0446-A5D8-EA899846E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42" y="2479916"/>
                <a:ext cx="54482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9F7907F7-9681-BD42-8267-3652E793A1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DA15EB-1F66-5F42-B19C-862DCD1AF99B}"/>
              </a:ext>
            </a:extLst>
          </p:cNvPr>
          <p:cNvSpPr txBox="1"/>
          <p:nvPr/>
        </p:nvSpPr>
        <p:spPr>
          <a:xfrm>
            <a:off x="4853318" y="2541079"/>
            <a:ext cx="37250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and Linearized diode equations 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C4AA1FC3-22E1-B346-8BB0-5FC739C04B8D}"/>
              </a:ext>
            </a:extLst>
          </p:cNvPr>
          <p:cNvSpPr/>
          <p:nvPr/>
        </p:nvSpPr>
        <p:spPr>
          <a:xfrm rot="10800000">
            <a:off x="4369149" y="2408638"/>
            <a:ext cx="202851" cy="1245802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55A1E65-9772-4403-B532-C6B1015BE345}"/>
                  </a:ext>
                </a:extLst>
              </p:cNvPr>
              <p:cNvSpPr/>
              <p:nvPr/>
            </p:nvSpPr>
            <p:spPr>
              <a:xfrm>
                <a:off x="557934" y="572086"/>
                <a:ext cx="2904706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55A1E65-9772-4403-B532-C6B1015BE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4" y="572086"/>
                <a:ext cx="2904706" cy="494238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81BAB6-7FA6-495F-BE28-91999DB3894E}"/>
                  </a:ext>
                </a:extLst>
              </p:cNvPr>
              <p:cNvSpPr/>
              <p:nvPr/>
            </p:nvSpPr>
            <p:spPr>
              <a:xfrm>
                <a:off x="756684" y="1236592"/>
                <a:ext cx="976036" cy="494238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81BAB6-7FA6-495F-BE28-91999DB38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4" y="1236592"/>
                <a:ext cx="976036" cy="494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B47CA6-D811-41CF-BAD4-CE9F8ECE1F65}"/>
                  </a:ext>
                </a:extLst>
              </p:cNvPr>
              <p:cNvSpPr/>
              <p:nvPr/>
            </p:nvSpPr>
            <p:spPr>
              <a:xfrm>
                <a:off x="683554" y="1855311"/>
                <a:ext cx="1596013" cy="494238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B47CA6-D811-41CF-BAD4-CE9F8ECE1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4" y="1855311"/>
                <a:ext cx="1596013" cy="494238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1013EF-FD43-46D8-82EF-2734CE9CFE6E}"/>
                  </a:ext>
                </a:extLst>
              </p:cNvPr>
              <p:cNvSpPr/>
              <p:nvPr/>
            </p:nvSpPr>
            <p:spPr>
              <a:xfrm>
                <a:off x="2490585" y="1863893"/>
                <a:ext cx="5416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1013EF-FD43-46D8-82EF-2734CE9CF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85" y="1863893"/>
                <a:ext cx="54162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EE85D0-D49C-4838-B852-D455F85B7A98}"/>
                  </a:ext>
                </a:extLst>
              </p:cNvPr>
              <p:cNvSpPr/>
              <p:nvPr/>
            </p:nvSpPr>
            <p:spPr>
              <a:xfrm>
                <a:off x="2487378" y="1248712"/>
                <a:ext cx="5448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EE85D0-D49C-4838-B852-D455F85B7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78" y="1248712"/>
                <a:ext cx="54482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4361FDC-1800-483C-9B1E-577DD86B868F}"/>
              </a:ext>
            </a:extLst>
          </p:cNvPr>
          <p:cNvSpPr/>
          <p:nvPr/>
        </p:nvSpPr>
        <p:spPr>
          <a:xfrm>
            <a:off x="180250" y="163809"/>
            <a:ext cx="1902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same,</a:t>
            </a:r>
            <a:endParaRPr lang="en-US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AC0328-030D-44BD-855A-4D7FAE263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1EC0B3-6459-6240-9F64-B3367F7FF35B}"/>
              </a:ext>
            </a:extLst>
          </p:cNvPr>
          <p:cNvSpPr txBox="1"/>
          <p:nvPr/>
        </p:nvSpPr>
        <p:spPr>
          <a:xfrm>
            <a:off x="4271034" y="1258349"/>
            <a:ext cx="37250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and Linearized switch equations 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D44C1A9-CEC6-344E-A129-280E7B130948}"/>
              </a:ext>
            </a:extLst>
          </p:cNvPr>
          <p:cNvSpPr/>
          <p:nvPr/>
        </p:nvSpPr>
        <p:spPr>
          <a:xfrm rot="10800000">
            <a:off x="3786865" y="1125908"/>
            <a:ext cx="202851" cy="1245802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BA4241-FEEA-3142-AE1C-3173CE712029}"/>
              </a:ext>
            </a:extLst>
          </p:cNvPr>
          <p:cNvSpPr/>
          <p:nvPr/>
        </p:nvSpPr>
        <p:spPr>
          <a:xfrm>
            <a:off x="492372" y="2893224"/>
            <a:ext cx="7999306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replace these equations for the switch current and diode voltage in equivalent circuit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40483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31EAD9-CF5D-44DF-9E43-5F0B6B509611}"/>
              </a:ext>
            </a:extLst>
          </p:cNvPr>
          <p:cNvSpPr/>
          <p:nvPr/>
        </p:nvSpPr>
        <p:spPr>
          <a:xfrm>
            <a:off x="1559045" y="334009"/>
            <a:ext cx="522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Linearized &amp; Averaged Circuit Model for boost Converter (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ac+dc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AC0328-030D-44BD-855A-4D7FAE26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492"/>
            <a:ext cx="9144000" cy="7680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494F8CD-55DD-2048-AC31-5DD73147F4D0}"/>
              </a:ext>
            </a:extLst>
          </p:cNvPr>
          <p:cNvGrpSpPr/>
          <p:nvPr/>
        </p:nvGrpSpPr>
        <p:grpSpPr>
          <a:xfrm>
            <a:off x="1064519" y="1168925"/>
            <a:ext cx="6656033" cy="2875174"/>
            <a:chOff x="764711" y="1565373"/>
            <a:chExt cx="5229872" cy="17016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15C033F-7ADA-D94A-B135-0F3D7D0FFD1F}"/>
                </a:ext>
              </a:extLst>
            </p:cNvPr>
            <p:cNvGrpSpPr/>
            <p:nvPr/>
          </p:nvGrpSpPr>
          <p:grpSpPr>
            <a:xfrm>
              <a:off x="764711" y="1565373"/>
              <a:ext cx="5229872" cy="1701681"/>
              <a:chOff x="764711" y="1565373"/>
              <a:chExt cx="5229872" cy="170168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00A21D9-C72B-7047-8B94-7CF4FB901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711" y="1565373"/>
                <a:ext cx="5229872" cy="1701681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FBB814F-41A0-8747-8094-515D51D4B1CE}"/>
                  </a:ext>
                </a:extLst>
              </p:cNvPr>
              <p:cNvCxnSpPr/>
              <p:nvPr/>
            </p:nvCxnSpPr>
            <p:spPr>
              <a:xfrm>
                <a:off x="3273425" y="2698750"/>
                <a:ext cx="2327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0146DA-0564-2D49-9904-9E4C956A7191}"/>
                </a:ext>
              </a:extLst>
            </p:cNvPr>
            <p:cNvCxnSpPr>
              <a:cxnSpLocks/>
            </p:cNvCxnSpPr>
            <p:nvPr/>
          </p:nvCxnSpPr>
          <p:spPr>
            <a:xfrm>
              <a:off x="3916363" y="1822450"/>
              <a:ext cx="174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2068180-C73D-0C4F-A1BE-9605F1730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68" y="1938979"/>
            <a:ext cx="619202" cy="502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45214-4D83-574E-947D-3C0FD159611E}"/>
                  </a:ext>
                </a:extLst>
              </p:cNvPr>
              <p:cNvSpPr/>
              <p:nvPr/>
            </p:nvSpPr>
            <p:spPr>
              <a:xfrm>
                <a:off x="5755549" y="1306833"/>
                <a:ext cx="650563" cy="551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45214-4D83-574E-947D-3C0FD1596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49" y="1306833"/>
                <a:ext cx="650563" cy="551754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15E90F-2E55-AA4E-B75A-CBD96FC094F7}"/>
                  </a:ext>
                </a:extLst>
              </p14:cNvPr>
              <p14:cNvContentPartPr/>
              <p14:nvPr/>
            </p14:nvContentPartPr>
            <p14:xfrm>
              <a:off x="4294767" y="2033351"/>
              <a:ext cx="241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15E90F-2E55-AA4E-B75A-CBD96FC09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1767" y="1970711"/>
                <a:ext cx="149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744F0F-9353-1D40-8758-0E35FC18DF2B}"/>
                  </a:ext>
                </a:extLst>
              </p:cNvPr>
              <p:cNvSpPr/>
              <p:nvPr/>
            </p:nvSpPr>
            <p:spPr>
              <a:xfrm>
                <a:off x="4094706" y="2240844"/>
                <a:ext cx="32528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744F0F-9353-1D40-8758-0E35FC18D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06" y="2240844"/>
                <a:ext cx="32528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543D1D-CA46-104D-949C-C658436A23DF}"/>
                  </a:ext>
                </a:extLst>
              </p:cNvPr>
              <p:cNvSpPr/>
              <p:nvPr/>
            </p:nvSpPr>
            <p:spPr>
              <a:xfrm>
                <a:off x="6142636" y="2183358"/>
                <a:ext cx="32528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543D1D-CA46-104D-949C-C658436A2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36" y="2183358"/>
                <a:ext cx="32528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1E844E-630C-084B-B5D1-14277B3D1097}"/>
                  </a:ext>
                </a:extLst>
              </p:cNvPr>
              <p:cNvSpPr/>
              <p:nvPr/>
            </p:nvSpPr>
            <p:spPr>
              <a:xfrm>
                <a:off x="5094456" y="2410121"/>
                <a:ext cx="4253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1E844E-630C-084B-B5D1-14277B3D1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56" y="2410121"/>
                <a:ext cx="42537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34BB8-D85C-460F-A379-0E15231E618B}"/>
              </a:ext>
            </a:extLst>
          </p:cNvPr>
          <p:cNvSpPr/>
          <p:nvPr/>
        </p:nvSpPr>
        <p:spPr>
          <a:xfrm>
            <a:off x="3397370" y="71579"/>
            <a:ext cx="1902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1C3970-09C9-48C6-B44E-3CF825C4BE82}"/>
                  </a:ext>
                </a:extLst>
              </p:cNvPr>
              <p:cNvSpPr/>
              <p:nvPr/>
            </p:nvSpPr>
            <p:spPr>
              <a:xfrm>
                <a:off x="493857" y="761296"/>
                <a:ext cx="743986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1C3970-09C9-48C6-B44E-3CF825C4B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57" y="761296"/>
                <a:ext cx="743986" cy="325282"/>
              </a:xfrm>
              <a:prstGeom prst="rect">
                <a:avLst/>
              </a:prstGeom>
              <a:blipFill>
                <a:blip r:embed="rId3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0AC52F-F681-40DA-ABF5-4DBCB79AF7D7}"/>
                  </a:ext>
                </a:extLst>
              </p:cNvPr>
              <p:cNvSpPr/>
              <p:nvPr/>
            </p:nvSpPr>
            <p:spPr>
              <a:xfrm>
                <a:off x="1237843" y="755978"/>
                <a:ext cx="7427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0AC52F-F681-40DA-ABF5-4DBCB79AF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43" y="755978"/>
                <a:ext cx="74270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45AF96-C828-4527-A25B-CC476B791B4E}"/>
                  </a:ext>
                </a:extLst>
              </p:cNvPr>
              <p:cNvSpPr/>
              <p:nvPr/>
            </p:nvSpPr>
            <p:spPr>
              <a:xfrm>
                <a:off x="530470" y="1112122"/>
                <a:ext cx="7073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45AF96-C828-4527-A25B-CC476B79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70" y="1112122"/>
                <a:ext cx="70737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04BF0E-5712-4FC3-B1DF-D7F09D400B15}"/>
                  </a:ext>
                </a:extLst>
              </p:cNvPr>
              <p:cNvSpPr/>
              <p:nvPr/>
            </p:nvSpPr>
            <p:spPr>
              <a:xfrm>
                <a:off x="1237843" y="1126060"/>
                <a:ext cx="678070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04BF0E-5712-4FC3-B1DF-D7F09D400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43" y="1126060"/>
                <a:ext cx="678070" cy="319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E3E06E1-5F67-401A-9DD6-AB71A7149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287" y="1031016"/>
            <a:ext cx="661810" cy="10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46DFA-4AF4-4A9E-83E8-C81B5D21C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954" y="1283310"/>
            <a:ext cx="444228" cy="2455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D94713-B5CF-4D58-96D7-943050126B7B}"/>
              </a:ext>
            </a:extLst>
          </p:cNvPr>
          <p:cNvSpPr/>
          <p:nvPr/>
        </p:nvSpPr>
        <p:spPr>
          <a:xfrm>
            <a:off x="3428002" y="927142"/>
            <a:ext cx="657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579E6-6ECF-4CD9-8CE1-E73F8681EDC7}"/>
              </a:ext>
            </a:extLst>
          </p:cNvPr>
          <p:cNvSpPr/>
          <p:nvPr/>
        </p:nvSpPr>
        <p:spPr>
          <a:xfrm>
            <a:off x="3400172" y="1252186"/>
            <a:ext cx="657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BEE752-480B-43BD-A46A-3F55B4269440}"/>
                  </a:ext>
                </a:extLst>
              </p:cNvPr>
              <p:cNvSpPr/>
              <p:nvPr/>
            </p:nvSpPr>
            <p:spPr>
              <a:xfrm>
                <a:off x="6327928" y="2095724"/>
                <a:ext cx="1166730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BEE752-480B-43BD-A46A-3F55B4269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928" y="2095724"/>
                <a:ext cx="1166730" cy="494238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7B9D73-9E87-403C-BC62-A52BD158BD78}"/>
                  </a:ext>
                </a:extLst>
              </p:cNvPr>
              <p:cNvSpPr/>
              <p:nvPr/>
            </p:nvSpPr>
            <p:spPr>
              <a:xfrm>
                <a:off x="6256233" y="2609012"/>
                <a:ext cx="1932709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7B9D73-9E87-403C-BC62-A52BD158B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33" y="2609012"/>
                <a:ext cx="1932709" cy="494238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4EC885-B4BC-4191-BBDC-6075B0E70BA8}"/>
                  </a:ext>
                </a:extLst>
              </p:cNvPr>
              <p:cNvSpPr/>
              <p:nvPr/>
            </p:nvSpPr>
            <p:spPr>
              <a:xfrm>
                <a:off x="6327928" y="3178093"/>
                <a:ext cx="2461378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4EC885-B4BC-4191-BBDC-6075B0E70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928" y="3178093"/>
                <a:ext cx="2461378" cy="494238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9F40FB-8A46-43E2-BE8D-060A34A260BE}"/>
                  </a:ext>
                </a:extLst>
              </p:cNvPr>
              <p:cNvSpPr/>
              <p:nvPr/>
            </p:nvSpPr>
            <p:spPr>
              <a:xfrm>
                <a:off x="6393921" y="3797180"/>
                <a:ext cx="771878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9F40FB-8A46-43E2-BE8D-060A34A2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921" y="3797180"/>
                <a:ext cx="771878" cy="3252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6EE84CA-F437-4B1F-93F4-8241FEFF9C7D}"/>
              </a:ext>
            </a:extLst>
          </p:cNvPr>
          <p:cNvSpPr/>
          <p:nvPr/>
        </p:nvSpPr>
        <p:spPr>
          <a:xfrm>
            <a:off x="4934987" y="2949926"/>
            <a:ext cx="1294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point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8A88B8-B927-496A-AC49-28B827F35C91}"/>
                  </a:ext>
                </a:extLst>
              </p:cNvPr>
              <p:cNvSpPr/>
              <p:nvPr/>
            </p:nvSpPr>
            <p:spPr>
              <a:xfrm>
                <a:off x="798927" y="4136288"/>
                <a:ext cx="2280048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𝐾𝑉𝐿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8A88B8-B927-496A-AC49-28B827F35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27" y="4136288"/>
                <a:ext cx="2280048" cy="494238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42B53-7306-45FF-A440-B9B60AA12240}"/>
                  </a:ext>
                </a:extLst>
              </p:cNvPr>
              <p:cNvSpPr/>
              <p:nvPr/>
            </p:nvSpPr>
            <p:spPr>
              <a:xfrm>
                <a:off x="3428002" y="4052807"/>
                <a:ext cx="1071575" cy="55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42B53-7306-45FF-A440-B9B60AA12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02" y="4052807"/>
                <a:ext cx="1071575" cy="5579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8F0EC48-49D9-4051-9BAF-9A273960FF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253" y="2020450"/>
            <a:ext cx="4616236" cy="1856970"/>
          </a:xfrm>
          <a:prstGeom prst="rect">
            <a:avLst/>
          </a:prstGeom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1D95C089-81CE-4BA7-838A-51D0A3988F10}"/>
              </a:ext>
            </a:extLst>
          </p:cNvPr>
          <p:cNvSpPr/>
          <p:nvPr/>
        </p:nvSpPr>
        <p:spPr>
          <a:xfrm>
            <a:off x="6130925" y="2251225"/>
            <a:ext cx="262996" cy="180158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357263-5E0C-4A7E-816C-433D338F1F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FE53D-79E7-D947-B506-AC3B2C23C6B0}"/>
              </a:ext>
            </a:extLst>
          </p:cNvPr>
          <p:cNvSpPr/>
          <p:nvPr/>
        </p:nvSpPr>
        <p:spPr>
          <a:xfrm>
            <a:off x="153010" y="478603"/>
            <a:ext cx="4482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derive the dc model, we set all the ac signals to zero, i.e.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5C746-AE40-5E4C-BA98-3E7FDF0C23C0}"/>
              </a:ext>
            </a:extLst>
          </p:cNvPr>
          <p:cNvSpPr/>
          <p:nvPr/>
        </p:nvSpPr>
        <p:spPr>
          <a:xfrm>
            <a:off x="3198178" y="3959821"/>
            <a:ext cx="1556614" cy="768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55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C550C5-CBDB-4AE4-A19E-D70EBEDD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7" y="2425854"/>
            <a:ext cx="6214886" cy="2030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2DF1-C89D-4DD3-B978-8ED3A29C8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97772E-7CB0-4045-86E8-E6963ED8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27038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7B88E-7EE2-4345-9B72-56A03CC1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44564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B5063-DC20-604D-813E-9AA02062E8DB}"/>
              </a:ext>
            </a:extLst>
          </p:cNvPr>
          <p:cNvSpPr/>
          <p:nvPr/>
        </p:nvSpPr>
        <p:spPr>
          <a:xfrm>
            <a:off x="3397370" y="71579"/>
            <a:ext cx="1902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model</a:t>
            </a:r>
            <a:endParaRPr lang="en-US" sz="20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B09088-CBEE-C141-BB56-886CCBD5EB8C}"/>
              </a:ext>
            </a:extLst>
          </p:cNvPr>
          <p:cNvSpPr/>
          <p:nvPr/>
        </p:nvSpPr>
        <p:spPr>
          <a:xfrm>
            <a:off x="89683" y="776913"/>
            <a:ext cx="4482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derive the ac model, we set all the dc signals to zero, i.e.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176CDF-E6F3-8041-8D4D-90905D02E358}"/>
                  </a:ext>
                </a:extLst>
              </p:cNvPr>
              <p:cNvSpPr/>
              <p:nvPr/>
            </p:nvSpPr>
            <p:spPr>
              <a:xfrm>
                <a:off x="1548088" y="1316904"/>
                <a:ext cx="7125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176CDF-E6F3-8041-8D4D-90905D02E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88" y="1316904"/>
                <a:ext cx="71256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AB38A3-F789-0A4A-81C4-59F86460E8CD}"/>
                  </a:ext>
                </a:extLst>
              </p:cNvPr>
              <p:cNvSpPr/>
              <p:nvPr/>
            </p:nvSpPr>
            <p:spPr>
              <a:xfrm>
                <a:off x="2739586" y="1362664"/>
                <a:ext cx="7841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AB38A3-F789-0A4A-81C4-59F86460E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86" y="1362664"/>
                <a:ext cx="78418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11EAB68-7DB0-BE47-B1C4-678CD29E54B3}"/>
              </a:ext>
            </a:extLst>
          </p:cNvPr>
          <p:cNvSpPr/>
          <p:nvPr/>
        </p:nvSpPr>
        <p:spPr>
          <a:xfrm>
            <a:off x="0" y="2012092"/>
            <a:ext cx="5075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resultant equivalent ac “small-signal” circuit model is shown by,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36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32BAB-3790-40DA-9F79-61348A447F34}"/>
              </a:ext>
            </a:extLst>
          </p:cNvPr>
          <p:cNvSpPr/>
          <p:nvPr/>
        </p:nvSpPr>
        <p:spPr>
          <a:xfrm>
            <a:off x="352287" y="1454431"/>
            <a:ext cx="3409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input-to-output transfer function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F8417C-0DE3-4131-BC98-247B2E0C241B}"/>
                  </a:ext>
                </a:extLst>
              </p:cNvPr>
              <p:cNvSpPr txBox="1"/>
              <p:nvPr/>
            </p:nvSpPr>
            <p:spPr>
              <a:xfrm>
                <a:off x="1354722" y="1983575"/>
                <a:ext cx="1294209" cy="672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F8417C-0DE3-4131-BC98-247B2E0C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22" y="1983575"/>
                <a:ext cx="1294209" cy="672235"/>
              </a:xfrm>
              <a:prstGeom prst="rect">
                <a:avLst/>
              </a:prstGeom>
              <a:blipFill>
                <a:blip r:embed="rId4"/>
                <a:stretch>
                  <a:fillRect l="-27184" t="-212963" r="-57282" b="-3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D4D2DF1-C89D-4DD3-B978-8ED3A29C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97772E-7CB0-4045-86E8-E6963ED8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27038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09770C-859C-6543-B218-DDB5B6D8B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61003"/>
              </p:ext>
            </p:extLst>
          </p:nvPr>
        </p:nvGraphicFramePr>
        <p:xfrm>
          <a:off x="3933829" y="1827528"/>
          <a:ext cx="5016045" cy="186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6" imgW="3987800" imgH="1498600" progId="Visio.Drawing.11">
                  <p:embed/>
                </p:oleObj>
              </mc:Choice>
              <mc:Fallback>
                <p:oleObj r:id="rId6" imgW="3987800" imgH="1498600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09770C-859C-6543-B218-DDB5B6D8B1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9" y="1827528"/>
                        <a:ext cx="5016045" cy="1860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7C7B88E-7EE2-4345-9B72-56A03CC1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44564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B5063-DC20-604D-813E-9AA02062E8DB}"/>
              </a:ext>
            </a:extLst>
          </p:cNvPr>
          <p:cNvSpPr/>
          <p:nvPr/>
        </p:nvSpPr>
        <p:spPr>
          <a:xfrm>
            <a:off x="3397370" y="71579"/>
            <a:ext cx="1902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model</a:t>
            </a:r>
            <a:endParaRPr lang="en-US" sz="2000" b="1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5C29A-8FAA-3844-AE85-0193A170B3C0}"/>
              </a:ext>
            </a:extLst>
          </p:cNvPr>
          <p:cNvSpPr/>
          <p:nvPr/>
        </p:nvSpPr>
        <p:spPr>
          <a:xfrm>
            <a:off x="352287" y="807048"/>
            <a:ext cx="3654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Next., we find the two transfer function: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16E1B-883F-E046-A278-5309AEAE53BA}"/>
                  </a:ext>
                </a:extLst>
              </p:cNvPr>
              <p:cNvSpPr/>
              <p:nvPr/>
            </p:nvSpPr>
            <p:spPr>
              <a:xfrm>
                <a:off x="4572000" y="1348455"/>
                <a:ext cx="3448060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equivalent ac “small-signal”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16E1B-883F-E046-A278-5309AEAE5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8455"/>
                <a:ext cx="3448060" cy="319383"/>
              </a:xfrm>
              <a:prstGeom prst="rect">
                <a:avLst/>
              </a:prstGeom>
              <a:blipFill>
                <a:blip r:embed="rId8"/>
                <a:stretch>
                  <a:fillRect l="-735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2830DA-49B1-0042-BEC8-4CAF31A79B1F}"/>
                  </a:ext>
                </a:extLst>
              </p:cNvPr>
              <p:cNvSpPr/>
              <p:nvPr/>
            </p:nvSpPr>
            <p:spPr>
              <a:xfrm>
                <a:off x="313234" y="4060688"/>
                <a:ext cx="3685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Next, we use circuit analysis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2830DA-49B1-0042-BEC8-4CAF31A79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4" y="4060688"/>
                <a:ext cx="3685881" cy="307777"/>
              </a:xfrm>
              <a:prstGeom prst="rect">
                <a:avLst/>
              </a:prstGeom>
              <a:blipFill>
                <a:blip r:embed="rId9"/>
                <a:stretch>
                  <a:fillRect l="-344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63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8128D2-C262-4877-9042-87528FAE0A8E}"/>
                  </a:ext>
                </a:extLst>
              </p:cNvPr>
              <p:cNvSpPr/>
              <p:nvPr/>
            </p:nvSpPr>
            <p:spPr>
              <a:xfrm>
                <a:off x="26221" y="80483"/>
                <a:ext cx="4281915" cy="3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easily derive the ration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n-US" b="1" baseline="-2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8128D2-C262-4877-9042-87528FAE0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" y="80483"/>
                <a:ext cx="4281915" cy="328167"/>
              </a:xfrm>
              <a:prstGeom prst="rect">
                <a:avLst/>
              </a:prstGeom>
              <a:blipFill>
                <a:blip r:embed="rId3"/>
                <a:stretch>
                  <a:fillRect l="-295" t="-740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A815E7-6A86-4783-8287-690A34BBFFF5}"/>
                  </a:ext>
                </a:extLst>
              </p:cNvPr>
              <p:cNvSpPr/>
              <p:nvPr/>
            </p:nvSpPr>
            <p:spPr>
              <a:xfrm>
                <a:off x="2022136" y="1003200"/>
                <a:ext cx="2549864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𝑲𝑽𝑳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A815E7-6A86-4783-8287-690A34BBF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36" y="1003200"/>
                <a:ext cx="2549864" cy="494238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8E4017-A70F-40A3-8BD5-C816FC352F81}"/>
                  </a:ext>
                </a:extLst>
              </p:cNvPr>
              <p:cNvSpPr/>
              <p:nvPr/>
            </p:nvSpPr>
            <p:spPr>
              <a:xfrm>
                <a:off x="2022136" y="1626333"/>
                <a:ext cx="4355038" cy="53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𝑲𝑪𝑳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8E4017-A70F-40A3-8BD5-C816FC352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36" y="1626333"/>
                <a:ext cx="4355038" cy="539763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CD3C0F-622A-4FE2-8740-6DA7C15F7E29}"/>
                  </a:ext>
                </a:extLst>
              </p:cNvPr>
              <p:cNvSpPr/>
              <p:nvPr/>
            </p:nvSpPr>
            <p:spPr>
              <a:xfrm>
                <a:off x="567408" y="2779527"/>
                <a:ext cx="2052306" cy="459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CD3C0F-622A-4FE2-8740-6DA7C15F7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" y="2779527"/>
                <a:ext cx="2052306" cy="459293"/>
              </a:xfrm>
              <a:prstGeom prst="rect">
                <a:avLst/>
              </a:prstGeom>
              <a:blipFill>
                <a:blip r:embed="rId6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C775411-1DA5-462C-BB30-3ED97CCEF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BBFA66-7BA0-444E-A543-29DEA6F7F363}"/>
                  </a:ext>
                </a:extLst>
              </p:cNvPr>
              <p:cNvSpPr/>
              <p:nvPr/>
            </p:nvSpPr>
            <p:spPr>
              <a:xfrm>
                <a:off x="4749583" y="1104540"/>
                <a:ext cx="15983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BBFA66-7BA0-444E-A543-29DEA6F7F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83" y="1104540"/>
                <a:ext cx="1598323" cy="307777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F0DADA-5AFF-584A-9C61-A2AE27B94DEF}"/>
                  </a:ext>
                </a:extLst>
              </p:cNvPr>
              <p:cNvSpPr/>
              <p:nvPr/>
            </p:nvSpPr>
            <p:spPr>
              <a:xfrm>
                <a:off x="2862581" y="2198712"/>
                <a:ext cx="3542380" cy="501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𝐶𝑆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F0DADA-5AFF-584A-9C61-A2AE27B94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581" y="2198712"/>
                <a:ext cx="3542380" cy="501612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8C2EFC-47F5-0B41-A668-0C2A0EEDE37D}"/>
                  </a:ext>
                </a:extLst>
              </p:cNvPr>
              <p:cNvSpPr/>
              <p:nvPr/>
            </p:nvSpPr>
            <p:spPr>
              <a:xfrm>
                <a:off x="2073155" y="2276171"/>
                <a:ext cx="6335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𝑲𝑪𝑳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8C2EFC-47F5-0B41-A668-0C2A0EEDE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5" y="2276171"/>
                <a:ext cx="63350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8DAB70-9A9F-A046-B08E-EDC366D5A6B6}"/>
                  </a:ext>
                </a:extLst>
              </p:cNvPr>
              <p:cNvSpPr/>
              <p:nvPr/>
            </p:nvSpPr>
            <p:spPr>
              <a:xfrm>
                <a:off x="191810" y="3434399"/>
                <a:ext cx="4572000" cy="9812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From (1) and (2):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(4)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8DAB70-9A9F-A046-B08E-EDC366D5A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0" y="3434399"/>
                <a:ext cx="4572000" cy="981294"/>
              </a:xfrm>
              <a:prstGeom prst="rect">
                <a:avLst/>
              </a:prstGeom>
              <a:blipFill>
                <a:blip r:embed="rId11"/>
                <a:stretch>
                  <a:fillRect l="-277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91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CD3C0F-622A-4FE2-8740-6DA7C15F7E29}"/>
                  </a:ext>
                </a:extLst>
              </p:cNvPr>
              <p:cNvSpPr/>
              <p:nvPr/>
            </p:nvSpPr>
            <p:spPr>
              <a:xfrm>
                <a:off x="213053" y="222627"/>
                <a:ext cx="2920445" cy="99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From (3) and (4):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CD3C0F-622A-4FE2-8740-6DA7C15F7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3" y="222627"/>
                <a:ext cx="2920445" cy="992259"/>
              </a:xfrm>
              <a:prstGeom prst="rect">
                <a:avLst/>
              </a:prstGeom>
              <a:blipFill>
                <a:blip r:embed="rId3"/>
                <a:stretch>
                  <a:fillRect l="-433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C775411-1DA5-462C-BB30-3ED97CCE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D34EA0-57D2-4A4A-87EC-DE34AEBF3C3B}"/>
              </a:ext>
            </a:extLst>
          </p:cNvPr>
          <p:cNvSpPr/>
          <p:nvPr/>
        </p:nvSpPr>
        <p:spPr>
          <a:xfrm>
            <a:off x="213053" y="1336610"/>
            <a:ext cx="588623" cy="311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Thus,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638D80-2B0B-734B-B72F-B13DD3B9F0FD}"/>
                  </a:ext>
                </a:extLst>
              </p:cNvPr>
              <p:cNvSpPr/>
              <p:nvPr/>
            </p:nvSpPr>
            <p:spPr>
              <a:xfrm>
                <a:off x="692727" y="1769767"/>
                <a:ext cx="5444122" cy="2372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638D80-2B0B-734B-B72F-B13DD3B9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769767"/>
                <a:ext cx="5444122" cy="2372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0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B05AD0-AA44-4C5A-A343-473879438CF9}"/>
              </a:ext>
            </a:extLst>
          </p:cNvPr>
          <p:cNvSpPr/>
          <p:nvPr/>
        </p:nvSpPr>
        <p:spPr>
          <a:xfrm>
            <a:off x="172640" y="68739"/>
            <a:ext cx="2052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standard form,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0CC20F-7FCF-4988-9AB0-E9F0AE26F007}"/>
                  </a:ext>
                </a:extLst>
              </p:cNvPr>
              <p:cNvSpPr/>
              <p:nvPr/>
            </p:nvSpPr>
            <p:spPr>
              <a:xfrm>
                <a:off x="3968164" y="574454"/>
                <a:ext cx="3089372" cy="833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0CC20F-7FCF-4988-9AB0-E9F0AE26F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64" y="574454"/>
                <a:ext cx="3089372" cy="833818"/>
              </a:xfrm>
              <a:prstGeom prst="rect">
                <a:avLst/>
              </a:prstGeom>
              <a:blipFill>
                <a:blip r:embed="rId3"/>
                <a:stretch>
                  <a:fillRect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E942BC-EA2E-408D-8166-5F8FE0A25C7E}"/>
                  </a:ext>
                </a:extLst>
              </p:cNvPr>
              <p:cNvSpPr/>
              <p:nvPr/>
            </p:nvSpPr>
            <p:spPr>
              <a:xfrm>
                <a:off x="504451" y="2235079"/>
                <a:ext cx="106952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E942BC-EA2E-408D-8166-5F8FE0A25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51" y="2235079"/>
                <a:ext cx="1069524" cy="495649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F33C7B-FB83-45CC-BE7A-C024748F516F}"/>
                  </a:ext>
                </a:extLst>
              </p:cNvPr>
              <p:cNvSpPr/>
              <p:nvPr/>
            </p:nvSpPr>
            <p:spPr>
              <a:xfrm>
                <a:off x="3526889" y="2510596"/>
                <a:ext cx="1436034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F33C7B-FB83-45CC-BE7A-C024748F5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89" y="2510596"/>
                <a:ext cx="1436034" cy="524567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D6C6F-650E-4CD3-8169-4A800D65D1C8}"/>
                  </a:ext>
                </a:extLst>
              </p:cNvPr>
              <p:cNvSpPr/>
              <p:nvPr/>
            </p:nvSpPr>
            <p:spPr>
              <a:xfrm>
                <a:off x="3646756" y="3715573"/>
                <a:ext cx="3733971" cy="590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D6C6F-650E-4CD3-8169-4A800D65D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56" y="3715573"/>
                <a:ext cx="3733971" cy="590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64A5D6-85ED-49E0-AB1C-281AB52C4ADF}"/>
                  </a:ext>
                </a:extLst>
              </p:cNvPr>
              <p:cNvSpPr/>
              <p:nvPr/>
            </p:nvSpPr>
            <p:spPr>
              <a:xfrm>
                <a:off x="450671" y="2841663"/>
                <a:ext cx="1270476" cy="542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64A5D6-85ED-49E0-AB1C-281AB52C4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71" y="2841663"/>
                <a:ext cx="1270476" cy="5429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BC79578-EC33-4E25-A79E-93C4428A4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8B7035-DE9C-6141-AADF-17BDD900EE34}"/>
                  </a:ext>
                </a:extLst>
              </p:cNvPr>
              <p:cNvSpPr/>
              <p:nvPr/>
            </p:nvSpPr>
            <p:spPr>
              <a:xfrm>
                <a:off x="484086" y="605553"/>
                <a:ext cx="2361544" cy="715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88B7035-DE9C-6141-AADF-17BDD900E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6" y="605553"/>
                <a:ext cx="2361544" cy="715068"/>
              </a:xfrm>
              <a:prstGeom prst="rect">
                <a:avLst/>
              </a:prstGeom>
              <a:blipFill>
                <a:blip r:embed="rId9"/>
                <a:stretch>
                  <a:fillRect t="-1724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36DB5F-9F3B-FE46-A0D0-E89D45A801B7}"/>
                  </a:ext>
                </a:extLst>
              </p:cNvPr>
              <p:cNvSpPr/>
              <p:nvPr/>
            </p:nvSpPr>
            <p:spPr>
              <a:xfrm>
                <a:off x="3526889" y="3192416"/>
                <a:ext cx="1599412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36DB5F-9F3B-FE46-A0D0-E89D45A80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89" y="3192416"/>
                <a:ext cx="1599412" cy="523157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9F1ACC-8431-5344-9915-420A9488C56A}"/>
                  </a:ext>
                </a:extLst>
              </p:cNvPr>
              <p:cNvSpPr/>
              <p:nvPr/>
            </p:nvSpPr>
            <p:spPr>
              <a:xfrm>
                <a:off x="480791" y="3538954"/>
                <a:ext cx="1093184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9F1ACC-8431-5344-9915-420A9488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1" y="3538954"/>
                <a:ext cx="1093184" cy="353238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BBAE32-6342-CA4C-B46A-4A09517077B1}"/>
              </a:ext>
            </a:extLst>
          </p:cNvPr>
          <p:cNvCxnSpPr>
            <a:cxnSpLocks/>
          </p:cNvCxnSpPr>
          <p:nvPr/>
        </p:nvCxnSpPr>
        <p:spPr>
          <a:xfrm>
            <a:off x="2944410" y="896186"/>
            <a:ext cx="9480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6306DC-01CC-7246-BC38-C656FFFDE439}"/>
              </a:ext>
            </a:extLst>
          </p:cNvPr>
          <p:cNvCxnSpPr>
            <a:cxnSpLocks/>
          </p:cNvCxnSpPr>
          <p:nvPr/>
        </p:nvCxnSpPr>
        <p:spPr>
          <a:xfrm>
            <a:off x="1956264" y="3290573"/>
            <a:ext cx="1042863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ED2CF-110C-824B-B6D5-B5BAFE0DAE94}"/>
              </a:ext>
            </a:extLst>
          </p:cNvPr>
          <p:cNvSpPr/>
          <p:nvPr/>
        </p:nvSpPr>
        <p:spPr>
          <a:xfrm>
            <a:off x="172640" y="1695373"/>
            <a:ext cx="2052306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612F0FC-CC36-9C4D-9CE9-381816F8CED4}"/>
                  </a:ext>
                </a:extLst>
              </p:cNvPr>
              <p:cNvSpPr/>
              <p:nvPr/>
            </p:nvSpPr>
            <p:spPr>
              <a:xfrm>
                <a:off x="480791" y="3900056"/>
                <a:ext cx="783676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612F0FC-CC36-9C4D-9CE9-381816F8C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1" y="3900056"/>
                <a:ext cx="783676" cy="494238"/>
              </a:xfrm>
              <a:prstGeom prst="rect">
                <a:avLst/>
              </a:prstGeom>
              <a:blipFill>
                <a:blip r:embed="rId1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B4762728-1D87-E247-866B-63AA3C8E796F}"/>
              </a:ext>
            </a:extLst>
          </p:cNvPr>
          <p:cNvSpPr/>
          <p:nvPr/>
        </p:nvSpPr>
        <p:spPr>
          <a:xfrm rot="10800000">
            <a:off x="1701762" y="2410117"/>
            <a:ext cx="139252" cy="2058187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B9917-7452-F54C-9FCF-C4DBFFA48963}"/>
              </a:ext>
            </a:extLst>
          </p:cNvPr>
          <p:cNvSpPr/>
          <p:nvPr/>
        </p:nvSpPr>
        <p:spPr>
          <a:xfrm>
            <a:off x="3991247" y="551249"/>
            <a:ext cx="3141986" cy="8766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55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3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1F739F-558B-4C89-8D6B-A9BDFE01A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91" y="444461"/>
            <a:ext cx="5048505" cy="399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D0ED9-8C5E-44A0-8CAF-284A48D8703A}"/>
                  </a:ext>
                </a:extLst>
              </p:cNvPr>
              <p:cNvSpPr/>
              <p:nvPr/>
            </p:nvSpPr>
            <p:spPr>
              <a:xfrm>
                <a:off x="368703" y="427648"/>
                <a:ext cx="1017330" cy="563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D0ED9-8C5E-44A0-8CAF-284A48D87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3" y="427648"/>
                <a:ext cx="1017330" cy="563424"/>
              </a:xfrm>
              <a:prstGeom prst="rect">
                <a:avLst/>
              </a:prstGeom>
              <a:blipFill>
                <a:blip r:embed="rId4"/>
                <a:stretch>
                  <a:fillRect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DD7C8B-AF52-4D34-9310-32E41304E25B}"/>
                  </a:ext>
                </a:extLst>
              </p:cNvPr>
              <p:cNvSpPr/>
              <p:nvPr/>
            </p:nvSpPr>
            <p:spPr>
              <a:xfrm>
                <a:off x="270092" y="1764052"/>
                <a:ext cx="2944396" cy="961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𝑜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DD7C8B-AF52-4D34-9310-32E41304E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2" y="1764052"/>
                <a:ext cx="2944396" cy="961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B6FF87-DA40-4F2C-9D0A-FD74BE4E1D7F}"/>
                  </a:ext>
                </a:extLst>
              </p:cNvPr>
              <p:cNvSpPr/>
              <p:nvPr/>
            </p:nvSpPr>
            <p:spPr>
              <a:xfrm>
                <a:off x="368703" y="3224429"/>
                <a:ext cx="2197140" cy="92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B6FF87-DA40-4F2C-9D0A-FD74BE4E1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3" y="3224429"/>
                <a:ext cx="2197140" cy="926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92C6EB-084A-47B8-ADEB-F15CFF0E6F77}"/>
              </a:ext>
            </a:extLst>
          </p:cNvPr>
          <p:cNvCxnSpPr/>
          <p:nvPr/>
        </p:nvCxnSpPr>
        <p:spPr>
          <a:xfrm>
            <a:off x="6134666" y="828338"/>
            <a:ext cx="0" cy="3121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E7D33-919E-4531-AE6D-F83E79063DF2}"/>
              </a:ext>
            </a:extLst>
          </p:cNvPr>
          <p:cNvSpPr/>
          <p:nvPr/>
        </p:nvSpPr>
        <p:spPr>
          <a:xfrm>
            <a:off x="5583985" y="1904602"/>
            <a:ext cx="166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3A1AE1-018F-4EDC-93C9-92DB1A6FB753}"/>
                  </a:ext>
                </a:extLst>
              </p:cNvPr>
              <p:cNvSpPr/>
              <p:nvPr/>
            </p:nvSpPr>
            <p:spPr>
              <a:xfrm>
                <a:off x="4056934" y="2388864"/>
                <a:ext cx="7241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3A1AE1-018F-4EDC-93C9-92DB1A6FB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34" y="2388864"/>
                <a:ext cx="724173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BA72E3-125D-400A-9832-2BF4CB3B9DED}"/>
              </a:ext>
            </a:extLst>
          </p:cNvPr>
          <p:cNvSpPr/>
          <p:nvPr/>
        </p:nvSpPr>
        <p:spPr>
          <a:xfrm>
            <a:off x="4856517" y="601068"/>
            <a:ext cx="3086100" cy="1347186"/>
          </a:xfrm>
          <a:custGeom>
            <a:avLst/>
            <a:gdLst>
              <a:gd name="connsiteX0" fmla="*/ 0 w 3086100"/>
              <a:gd name="connsiteY0" fmla="*/ 251811 h 1347186"/>
              <a:gd name="connsiteX1" fmla="*/ 962025 w 3086100"/>
              <a:gd name="connsiteY1" fmla="*/ 242286 h 1347186"/>
              <a:gd name="connsiteX2" fmla="*/ 1371600 w 3086100"/>
              <a:gd name="connsiteY2" fmla="*/ 4161 h 1347186"/>
              <a:gd name="connsiteX3" fmla="*/ 1676400 w 3086100"/>
              <a:gd name="connsiteY3" fmla="*/ 470886 h 1347186"/>
              <a:gd name="connsiteX4" fmla="*/ 3086100 w 3086100"/>
              <a:gd name="connsiteY4" fmla="*/ 1347186 h 134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1347186">
                <a:moveTo>
                  <a:pt x="0" y="251811"/>
                </a:moveTo>
                <a:cubicBezTo>
                  <a:pt x="366712" y="267686"/>
                  <a:pt x="733425" y="283561"/>
                  <a:pt x="962025" y="242286"/>
                </a:cubicBezTo>
                <a:cubicBezTo>
                  <a:pt x="1190625" y="201011"/>
                  <a:pt x="1252538" y="-33939"/>
                  <a:pt x="1371600" y="4161"/>
                </a:cubicBezTo>
                <a:cubicBezTo>
                  <a:pt x="1490662" y="42261"/>
                  <a:pt x="1390650" y="247048"/>
                  <a:pt x="1676400" y="470886"/>
                </a:cubicBezTo>
                <a:cubicBezTo>
                  <a:pt x="1962150" y="694724"/>
                  <a:pt x="2524125" y="1020955"/>
                  <a:pt x="3086100" y="13471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0A34F7-02E6-4E6C-B073-1CD50AB0CA46}"/>
              </a:ext>
            </a:extLst>
          </p:cNvPr>
          <p:cNvSpPr/>
          <p:nvPr/>
        </p:nvSpPr>
        <p:spPr>
          <a:xfrm>
            <a:off x="4856517" y="404028"/>
            <a:ext cx="3124200" cy="1544226"/>
          </a:xfrm>
          <a:custGeom>
            <a:avLst/>
            <a:gdLst>
              <a:gd name="connsiteX0" fmla="*/ 0 w 3124200"/>
              <a:gd name="connsiteY0" fmla="*/ 420276 h 1544226"/>
              <a:gd name="connsiteX1" fmla="*/ 895350 w 3124200"/>
              <a:gd name="connsiteY1" fmla="*/ 439326 h 1544226"/>
              <a:gd name="connsiteX2" fmla="*/ 1457325 w 3124200"/>
              <a:gd name="connsiteY2" fmla="*/ 1176 h 1544226"/>
              <a:gd name="connsiteX3" fmla="*/ 1685925 w 3124200"/>
              <a:gd name="connsiteY3" fmla="*/ 591726 h 1544226"/>
              <a:gd name="connsiteX4" fmla="*/ 1885950 w 3124200"/>
              <a:gd name="connsiteY4" fmla="*/ 810801 h 1544226"/>
              <a:gd name="connsiteX5" fmla="*/ 3124200 w 3124200"/>
              <a:gd name="connsiteY5" fmla="*/ 1544226 h 15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1544226">
                <a:moveTo>
                  <a:pt x="0" y="420276"/>
                </a:moveTo>
                <a:cubicBezTo>
                  <a:pt x="326231" y="464726"/>
                  <a:pt x="652462" y="509176"/>
                  <a:pt x="895350" y="439326"/>
                </a:cubicBezTo>
                <a:cubicBezTo>
                  <a:pt x="1138238" y="369476"/>
                  <a:pt x="1325563" y="-24224"/>
                  <a:pt x="1457325" y="1176"/>
                </a:cubicBezTo>
                <a:cubicBezTo>
                  <a:pt x="1589087" y="26576"/>
                  <a:pt x="1614488" y="456789"/>
                  <a:pt x="1685925" y="591726"/>
                </a:cubicBezTo>
                <a:cubicBezTo>
                  <a:pt x="1757363" y="726664"/>
                  <a:pt x="1646238" y="652051"/>
                  <a:pt x="1885950" y="810801"/>
                </a:cubicBezTo>
                <a:cubicBezTo>
                  <a:pt x="2125662" y="969551"/>
                  <a:pt x="2624931" y="1256888"/>
                  <a:pt x="3124200" y="154422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20B60-3B2A-49FE-8FA1-E58364273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5490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6BE2-54B1-C844-8F72-EC70A29CC4F4}"/>
                  </a:ext>
                </a:extLst>
              </p:cNvPr>
              <p:cNvSpPr/>
              <p:nvPr/>
            </p:nvSpPr>
            <p:spPr>
              <a:xfrm>
                <a:off x="4410227" y="157490"/>
                <a:ext cx="7191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7C6BE2-54B1-C844-8F72-EC70A29CC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27" y="157490"/>
                <a:ext cx="719171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CDAB84-073A-144E-BF67-0A3B420F9549}"/>
                  </a:ext>
                </a:extLst>
              </p14:cNvPr>
              <p14:cNvContentPartPr/>
              <p14:nvPr/>
            </p14:nvContentPartPr>
            <p14:xfrm>
              <a:off x="4626327" y="785231"/>
              <a:ext cx="360" cy="20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CDAB84-073A-144E-BF67-0A3B420F95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63687" y="722231"/>
                <a:ext cx="1260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F5D20-A0B0-B140-9717-49EE7B50B682}"/>
                  </a:ext>
                </a:extLst>
              </p:cNvPr>
              <p:cNvSpPr/>
              <p:nvPr/>
            </p:nvSpPr>
            <p:spPr>
              <a:xfrm>
                <a:off x="4287484" y="505700"/>
                <a:ext cx="5586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F5D20-A0B0-B140-9717-49EE7B50B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84" y="505700"/>
                <a:ext cx="55861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7F329F6-F8A1-4341-811F-73094CC70B74}"/>
              </a:ext>
            </a:extLst>
          </p:cNvPr>
          <p:cNvSpPr/>
          <p:nvPr/>
        </p:nvSpPr>
        <p:spPr>
          <a:xfrm>
            <a:off x="172639" y="68739"/>
            <a:ext cx="340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for a given transfer function,</a:t>
            </a:r>
            <a:endParaRPr lang="en-US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50001-E116-0644-BE70-CBD976773769}"/>
              </a:ext>
            </a:extLst>
          </p:cNvPr>
          <p:cNvSpPr/>
          <p:nvPr/>
        </p:nvSpPr>
        <p:spPr>
          <a:xfrm>
            <a:off x="172638" y="1199686"/>
            <a:ext cx="340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and phase are given by,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F1420A-A041-B348-B359-F22CC1CF6DB6}"/>
                  </a:ext>
                </a:extLst>
              </p:cNvPr>
              <p:cNvSpPr/>
              <p:nvPr/>
            </p:nvSpPr>
            <p:spPr>
              <a:xfrm>
                <a:off x="474782" y="4274318"/>
                <a:ext cx="14514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F1420A-A041-B348-B359-F22CC1CF6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2" y="4274318"/>
                <a:ext cx="1451423" cy="307777"/>
              </a:xfrm>
              <a:prstGeom prst="rect">
                <a:avLst/>
              </a:prstGeom>
              <a:blipFill>
                <a:blip r:embed="rId1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6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4739" y="194829"/>
            <a:ext cx="3701761" cy="53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32" b="1" dirty="0"/>
              <a:t>Typical Closed Loop in DC-Dc Converters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B213DD2-9F91-4943-B42A-4F9E0ACB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87" y="1305358"/>
            <a:ext cx="6202743" cy="32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9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4D2DF1-C89D-4DD3-B978-8ED3A29C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2186"/>
            <a:ext cx="9144000" cy="76809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97772E-7CB0-4045-86E8-E6963ED8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27038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7B88E-7EE2-4345-9B72-56A03CC1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891" y="44564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B5063-DC20-604D-813E-9AA02062E8DB}"/>
              </a:ext>
            </a:extLst>
          </p:cNvPr>
          <p:cNvSpPr/>
          <p:nvPr/>
        </p:nvSpPr>
        <p:spPr>
          <a:xfrm>
            <a:off x="3397370" y="71579"/>
            <a:ext cx="1902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model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16E1B-883F-E046-A278-5309AEAE53BA}"/>
                  </a:ext>
                </a:extLst>
              </p:cNvPr>
              <p:cNvSpPr/>
              <p:nvPr/>
            </p:nvSpPr>
            <p:spPr>
              <a:xfrm>
                <a:off x="4572000" y="1348455"/>
                <a:ext cx="3513975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equivalent ac “small-signal”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16E1B-883F-E046-A278-5309AEAE5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8455"/>
                <a:ext cx="3513975" cy="325282"/>
              </a:xfrm>
              <a:prstGeom prst="rect">
                <a:avLst/>
              </a:prstGeom>
              <a:blipFill>
                <a:blip r:embed="rId4"/>
                <a:stretch>
                  <a:fillRect l="-722" t="-769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6DD776C-B2FF-544B-9749-81F61887B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192" y="1873505"/>
            <a:ext cx="4369757" cy="1436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DA44CA-C977-7E47-9E07-2DFAE4A89C78}"/>
                  </a:ext>
                </a:extLst>
              </p:cNvPr>
              <p:cNvSpPr/>
              <p:nvPr/>
            </p:nvSpPr>
            <p:spPr>
              <a:xfrm>
                <a:off x="1058025" y="1511096"/>
                <a:ext cx="1470787" cy="72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DA44CA-C977-7E47-9E07-2DFAE4A89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25" y="1511096"/>
                <a:ext cx="1470787" cy="729302"/>
              </a:xfrm>
              <a:prstGeom prst="rect">
                <a:avLst/>
              </a:prstGeom>
              <a:blipFill>
                <a:blip r:embed="rId6"/>
                <a:stretch>
                  <a:fillRect l="-7692" t="-163793" r="-29915" b="-2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22E2CB4-1925-BB43-8171-BF7E0086D5F1}"/>
              </a:ext>
            </a:extLst>
          </p:cNvPr>
          <p:cNvSpPr/>
          <p:nvPr/>
        </p:nvSpPr>
        <p:spPr>
          <a:xfrm>
            <a:off x="216517" y="745362"/>
            <a:ext cx="3320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control to output transfer function: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A5040-1AAA-EF4E-A9CC-CE57C0C78C3A}"/>
              </a:ext>
            </a:extLst>
          </p:cNvPr>
          <p:cNvSpPr/>
          <p:nvPr/>
        </p:nvSpPr>
        <p:spPr>
          <a:xfrm>
            <a:off x="308586" y="2903103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circuit analysis,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0CD9D6-17BD-944A-A33E-C994ED8B0FCB}"/>
                  </a:ext>
                </a:extLst>
              </p:cNvPr>
              <p:cNvSpPr/>
              <p:nvPr/>
            </p:nvSpPr>
            <p:spPr>
              <a:xfrm>
                <a:off x="292170" y="3442796"/>
                <a:ext cx="3021019" cy="875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0CD9D6-17BD-944A-A33E-C994ED8B0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0" y="3442796"/>
                <a:ext cx="3021019" cy="875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E6EF2B-93DA-A44B-A0CA-4C9BDC2635FE}"/>
                  </a:ext>
                </a:extLst>
              </p:cNvPr>
              <p:cNvSpPr/>
              <p:nvPr/>
            </p:nvSpPr>
            <p:spPr>
              <a:xfrm>
                <a:off x="5030758" y="4354520"/>
                <a:ext cx="1464312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E6EF2B-93DA-A44B-A0CA-4C9BDC263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58" y="4354520"/>
                <a:ext cx="1464312" cy="524567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9D9E2CF-6C8C-3D40-9D8F-D8D9A4229853}"/>
                  </a:ext>
                </a:extLst>
              </p:cNvPr>
              <p:cNvSpPr/>
              <p:nvPr/>
            </p:nvSpPr>
            <p:spPr>
              <a:xfrm>
                <a:off x="3536736" y="4320182"/>
                <a:ext cx="1270476" cy="542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9D9E2CF-6C8C-3D40-9D8F-D8D9A4229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36" y="4320182"/>
                <a:ext cx="1270476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9E723A-6D3A-2649-A1D6-CF92E708EF11}"/>
                  </a:ext>
                </a:extLst>
              </p:cNvPr>
              <p:cNvSpPr/>
              <p:nvPr/>
            </p:nvSpPr>
            <p:spPr>
              <a:xfrm>
                <a:off x="6985846" y="4318164"/>
                <a:ext cx="1389290" cy="560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9E723A-6D3A-2649-A1D6-CF92E708E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46" y="4318164"/>
                <a:ext cx="1389290" cy="5609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4604567-37AF-4245-8697-40F7D0DE7D9D}"/>
              </a:ext>
            </a:extLst>
          </p:cNvPr>
          <p:cNvSpPr/>
          <p:nvPr/>
        </p:nvSpPr>
        <p:spPr>
          <a:xfrm>
            <a:off x="256605" y="3397580"/>
            <a:ext cx="3088784" cy="9569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255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8C535F-CC83-7B46-8D6F-D592D10EBF05}"/>
              </a:ext>
            </a:extLst>
          </p:cNvPr>
          <p:cNvSpPr/>
          <p:nvPr/>
        </p:nvSpPr>
        <p:spPr>
          <a:xfrm>
            <a:off x="3621776" y="3832674"/>
            <a:ext cx="2052306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3007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051A042-C929-D646-886B-58207732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92"/>
            <a:ext cx="9144000" cy="48705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E438288-0DED-A947-9A17-B21C07E8EC5D}"/>
              </a:ext>
            </a:extLst>
          </p:cNvPr>
          <p:cNvGrpSpPr/>
          <p:nvPr/>
        </p:nvGrpSpPr>
        <p:grpSpPr>
          <a:xfrm>
            <a:off x="1436147" y="511857"/>
            <a:ext cx="910800" cy="255960"/>
            <a:chOff x="1436147" y="511857"/>
            <a:chExt cx="91080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B55227-5498-F243-85B4-31E9D01CBA7C}"/>
                    </a:ext>
                  </a:extLst>
                </p14:cNvPr>
                <p14:cNvContentPartPr/>
                <p14:nvPr/>
              </p14:nvContentPartPr>
              <p14:xfrm>
                <a:off x="1634507" y="511857"/>
                <a:ext cx="693000" cy="255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B55227-5498-F243-85B4-31E9D01CBA7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71507" y="449217"/>
                  <a:ext cx="818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20DA7C-876E-0B40-B448-E72241973529}"/>
                    </a:ext>
                  </a:extLst>
                </p14:cNvPr>
                <p14:cNvContentPartPr/>
                <p14:nvPr/>
              </p14:nvContentPartPr>
              <p14:xfrm>
                <a:off x="1436147" y="562977"/>
                <a:ext cx="910800" cy="16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20DA7C-876E-0B40-B448-E722419735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3147" y="500337"/>
                  <a:ext cx="1036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D9486B-FAD8-1942-ADFA-B8D41C422CFF}"/>
                    </a:ext>
                  </a:extLst>
                </p14:cNvPr>
                <p14:cNvContentPartPr/>
                <p14:nvPr/>
              </p14:nvContentPartPr>
              <p14:xfrm>
                <a:off x="1709027" y="630657"/>
                <a:ext cx="578520" cy="1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D9486B-FAD8-1942-ADFA-B8D41C422C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6387" y="567657"/>
                  <a:ext cx="70416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8613BC-3E23-1A48-B826-24C194DA2183}"/>
                  </a:ext>
                </a:extLst>
              </p14:cNvPr>
              <p14:cNvContentPartPr/>
              <p14:nvPr/>
            </p14:nvContentPartPr>
            <p14:xfrm>
              <a:off x="5941187" y="1889937"/>
              <a:ext cx="1905120" cy="318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8613BC-3E23-1A48-B826-24C194DA21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8547" y="1826937"/>
                <a:ext cx="20307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930EF1-2909-0B49-835F-CEA2BAE37F68}"/>
                  </a:ext>
                </a:extLst>
              </p14:cNvPr>
              <p14:cNvContentPartPr/>
              <p14:nvPr/>
            </p14:nvContentPartPr>
            <p14:xfrm>
              <a:off x="7910027" y="1817937"/>
              <a:ext cx="360" cy="253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930EF1-2909-0B49-835F-CEA2BAE37F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47027" y="1755297"/>
                <a:ext cx="1260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310593-4C9C-BC4B-A794-E83F285AEFB7}"/>
                  </a:ext>
                </a:extLst>
              </p14:cNvPr>
              <p14:cNvContentPartPr/>
              <p14:nvPr/>
            </p14:nvContentPartPr>
            <p14:xfrm>
              <a:off x="6026507" y="1851057"/>
              <a:ext cx="216720" cy="19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310593-4C9C-BC4B-A794-E83F285AEF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3507" y="1788417"/>
                <a:ext cx="342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AF2E0F-261C-A04B-B02B-6E2888CA8933}"/>
                  </a:ext>
                </a:extLst>
              </p14:cNvPr>
              <p14:cNvContentPartPr/>
              <p14:nvPr/>
            </p14:nvContentPartPr>
            <p14:xfrm>
              <a:off x="5829947" y="2115657"/>
              <a:ext cx="10728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AF2E0F-261C-A04B-B02B-6E2888CA89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7307" y="2052657"/>
                <a:ext cx="23292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776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9C6473-4997-C145-B2AD-B1FC6276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70"/>
            <a:ext cx="9144000" cy="5094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5057F-D402-FE48-9C8E-445E03A6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11" y="2181058"/>
            <a:ext cx="2142958" cy="111132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C4F0E3-4C18-A04D-8A34-5B4E3E564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96" y="2156488"/>
            <a:ext cx="3492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6A1E056-307D-FE48-879C-9427377C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" y="0"/>
            <a:ext cx="82451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11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117A0BB-00BD-D246-A662-4089A8A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1" y="0"/>
            <a:ext cx="80041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8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E901E41E-6274-344A-BE29-6A3E4E67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0" y="0"/>
            <a:ext cx="84282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9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F9B1-F7F3-5940-8D9D-EF18A5ADE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72" y="1115719"/>
            <a:ext cx="3305234" cy="1052116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C348038-5012-ED47-B0D7-751B29F4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4" y="2417137"/>
            <a:ext cx="4595963" cy="2642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8D7C9-8802-3E4F-B404-A7996E02D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" y="83902"/>
            <a:ext cx="9144000" cy="10521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76EDFA-F0FC-814C-A214-AE0EC4170B17}"/>
              </a:ext>
            </a:extLst>
          </p:cNvPr>
          <p:cNvSpPr/>
          <p:nvPr/>
        </p:nvSpPr>
        <p:spPr>
          <a:xfrm>
            <a:off x="13954" y="2138598"/>
            <a:ext cx="4744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the following standard quantities are defined: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44129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B83CEEC-2C65-794A-A35F-D3048AE4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6" y="0"/>
            <a:ext cx="7996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0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5A2F579-4FD0-6D44-8930-C188AE28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8" y="0"/>
            <a:ext cx="82163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5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BA3F11C-29B8-4C4A-AA06-170D5EBD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3" y="0"/>
            <a:ext cx="79405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F4872-ADE8-44DB-95CA-429CF1485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742085"/>
            <a:ext cx="5015809" cy="3796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EBA6E-FC13-459B-85D0-9A82ACE1A4CD}"/>
              </a:ext>
            </a:extLst>
          </p:cNvPr>
          <p:cNvSpPr txBox="1"/>
          <p:nvPr/>
        </p:nvSpPr>
        <p:spPr>
          <a:xfrm>
            <a:off x="2924176" y="403531"/>
            <a:ext cx="25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DA3DF-7BCF-47AF-AF4C-5181F77D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C0AE9-404D-BB47-B2A7-E0E218329FB0}"/>
                  </a:ext>
                </a:extLst>
              </p14:cNvPr>
              <p14:cNvContentPartPr/>
              <p14:nvPr/>
            </p14:nvContentPartPr>
            <p14:xfrm>
              <a:off x="3632760" y="1483137"/>
              <a:ext cx="230760" cy="17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C0AE9-404D-BB47-B2A7-E0E218329F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0120" y="1420137"/>
                <a:ext cx="3564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F0A883-AFD5-D246-8378-5D664472FCEF}"/>
                  </a:ext>
                </a:extLst>
              </p14:cNvPr>
              <p14:cNvContentPartPr/>
              <p14:nvPr/>
            </p14:nvContentPartPr>
            <p14:xfrm>
              <a:off x="1117440" y="1467657"/>
              <a:ext cx="268920" cy="248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F0A883-AFD5-D246-8378-5D664472FC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4800" y="1405017"/>
                <a:ext cx="3945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ED7BF-C3C9-3645-9183-A9FBD2462ACA}"/>
                  </a:ext>
                </a:extLst>
              </p:cNvPr>
              <p:cNvSpPr txBox="1"/>
              <p:nvPr/>
            </p:nvSpPr>
            <p:spPr>
              <a:xfrm>
                <a:off x="919061" y="1454142"/>
                <a:ext cx="447879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ED7BF-C3C9-3645-9183-A9FBD2462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1" y="1454142"/>
                <a:ext cx="447879" cy="232949"/>
              </a:xfrm>
              <a:prstGeom prst="rect">
                <a:avLst/>
              </a:prstGeom>
              <a:blipFill>
                <a:blip r:embed="rId9"/>
                <a:stretch>
                  <a:fillRect l="-5556" r="-1388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C9B94C-00A5-6E4F-BDA4-8E175596240C}"/>
                  </a:ext>
                </a:extLst>
              </p:cNvPr>
              <p:cNvSpPr txBox="1"/>
              <p:nvPr/>
            </p:nvSpPr>
            <p:spPr>
              <a:xfrm>
                <a:off x="3524841" y="1462894"/>
                <a:ext cx="4465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C9B94C-00A5-6E4F-BDA4-8E175596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41" y="1462894"/>
                <a:ext cx="446597" cy="215444"/>
              </a:xfrm>
              <a:prstGeom prst="rect">
                <a:avLst/>
              </a:prstGeom>
              <a:blipFill>
                <a:blip r:embed="rId10"/>
                <a:stretch>
                  <a:fillRect l="-2778" r="-13889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9B13E8-C574-5546-BDDF-17AAA236B78C}"/>
                  </a:ext>
                </a:extLst>
              </p14:cNvPr>
              <p14:cNvContentPartPr/>
              <p14:nvPr/>
            </p14:nvContentPartPr>
            <p14:xfrm>
              <a:off x="5002920" y="2334177"/>
              <a:ext cx="95400" cy="51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9B13E8-C574-5546-BDDF-17AAA236B7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39920" y="2271537"/>
                <a:ext cx="221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2BFEFD-0574-3A4D-8821-846A1F41ED48}"/>
                  </a:ext>
                </a:extLst>
              </p:cNvPr>
              <p:cNvSpPr txBox="1"/>
              <p:nvPr/>
            </p:nvSpPr>
            <p:spPr>
              <a:xfrm>
                <a:off x="4827321" y="2118733"/>
                <a:ext cx="4465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2BFEFD-0574-3A4D-8821-846A1F41E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21" y="2118733"/>
                <a:ext cx="446597" cy="215444"/>
              </a:xfrm>
              <a:prstGeom prst="rect">
                <a:avLst/>
              </a:prstGeom>
              <a:blipFill>
                <a:blip r:embed="rId13"/>
                <a:stretch>
                  <a:fillRect l="-5556" r="-13889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13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564B4FD-9EAF-AD4E-AD58-49EBC9B0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01" y="952968"/>
            <a:ext cx="4568992" cy="3649446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1652F-9EFF-2E43-8CAA-F2FF1B1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" y="4135459"/>
            <a:ext cx="4315790" cy="93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99516-CB94-5A45-BBE8-E113708FB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" y="118660"/>
            <a:ext cx="9144000" cy="946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A45E35-30C4-8F40-8EFB-0C30F42A8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33" y="952968"/>
            <a:ext cx="4170038" cy="20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6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1A8CE6F-211B-9E40-99A5-1CE1DA64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1" y="0"/>
            <a:ext cx="8823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1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B909F6F-F599-F840-90EC-65A4E0EC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6" y="0"/>
            <a:ext cx="81901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93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44BCE5C4-D315-384F-9356-8C85EA6D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" y="0"/>
            <a:ext cx="81547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6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F0C1634-CD8B-BE4C-8923-9C2B357B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1" y="0"/>
            <a:ext cx="79193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2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A79E056-86C5-7B4D-A73F-F0CC7BF5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0" y="0"/>
            <a:ext cx="82411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6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9A4E93D-0A88-8C4E-B597-A047E2FC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3" y="0"/>
            <a:ext cx="79049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14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9A3DE-2593-EC45-9D34-F3691D595F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09CC12E5-1397-AF47-8359-C285D21A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98" y="0"/>
            <a:ext cx="77290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76A175-5E18-4C89-B8BC-BB84B7E9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89" y="1908911"/>
            <a:ext cx="4659011" cy="2316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6E21D-45ED-4A47-8C80-B3B1480E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657" y="806691"/>
            <a:ext cx="2102314" cy="661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6B884-1C70-4437-B5C7-93C8D411E94F}"/>
              </a:ext>
            </a:extLst>
          </p:cNvPr>
          <p:cNvSpPr txBox="1"/>
          <p:nvPr/>
        </p:nvSpPr>
        <p:spPr>
          <a:xfrm>
            <a:off x="773166" y="883017"/>
            <a:ext cx="149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2607452" y="133841"/>
            <a:ext cx="36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CA399F-D963-4D2C-8589-432DB0DBBF0D}"/>
              </a:ext>
            </a:extLst>
          </p:cNvPr>
          <p:cNvSpPr txBox="1"/>
          <p:nvPr/>
        </p:nvSpPr>
        <p:spPr>
          <a:xfrm>
            <a:off x="3623068" y="4426664"/>
            <a:ext cx="18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T(s) : Loop Gain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11913-0E44-B94A-BB0A-370ACC496614}"/>
              </a:ext>
            </a:extLst>
          </p:cNvPr>
          <p:cNvSpPr/>
          <p:nvPr/>
        </p:nvSpPr>
        <p:spPr>
          <a:xfrm>
            <a:off x="2211562" y="1941368"/>
            <a:ext cx="1554096" cy="12313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300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C68E8-04DB-D04F-A188-D9E405530069}"/>
              </a:ext>
            </a:extLst>
          </p:cNvPr>
          <p:cNvSpPr txBox="1"/>
          <p:nvPr/>
        </p:nvSpPr>
        <p:spPr>
          <a:xfrm>
            <a:off x="6046720" y="1356270"/>
            <a:ext cx="2969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loop contain several gain transfer function: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sampling resistive network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compensator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PWM gain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control to output transfer function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D50D8-9460-9B4F-9FCA-53F552CF77B1}"/>
              </a:ext>
            </a:extLst>
          </p:cNvPr>
          <p:cNvGrpSpPr/>
          <p:nvPr/>
        </p:nvGrpSpPr>
        <p:grpSpPr>
          <a:xfrm>
            <a:off x="3914280" y="883017"/>
            <a:ext cx="199800" cy="197640"/>
            <a:chOff x="3914280" y="883017"/>
            <a:chExt cx="1998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4B25F7-94AE-F245-B055-8F70C15F2D1C}"/>
                    </a:ext>
                  </a:extLst>
                </p14:cNvPr>
                <p14:cNvContentPartPr/>
                <p14:nvPr/>
              </p14:nvContentPartPr>
              <p14:xfrm>
                <a:off x="3914280" y="892737"/>
                <a:ext cx="199800" cy="18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4B25F7-94AE-F245-B055-8F70C15F2D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51640" y="830097"/>
                  <a:ext cx="325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DC92AA-E818-FA43-9A47-69F0CA7E9C6B}"/>
                    </a:ext>
                  </a:extLst>
                </p14:cNvPr>
                <p14:cNvContentPartPr/>
                <p14:nvPr/>
              </p14:nvContentPartPr>
              <p14:xfrm>
                <a:off x="3916440" y="883017"/>
                <a:ext cx="134280" cy="6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DC92AA-E818-FA43-9A47-69F0CA7E9C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3800" y="820017"/>
                  <a:ext cx="25992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3C76F9-31F1-A644-8E38-5778DCF659F5}"/>
                  </a:ext>
                </a:extLst>
              </p14:cNvPr>
              <p14:cNvContentPartPr/>
              <p14:nvPr/>
            </p14:nvContentPartPr>
            <p14:xfrm>
              <a:off x="5444640" y="953217"/>
              <a:ext cx="135360" cy="17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3C76F9-31F1-A644-8E38-5778DCF659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1640" y="890217"/>
                <a:ext cx="261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2C16AB-1718-5D4A-95BF-B16DC9457206}"/>
                  </a:ext>
                </a:extLst>
              </p:cNvPr>
              <p:cNvSpPr txBox="1"/>
              <p:nvPr/>
            </p:nvSpPr>
            <p:spPr>
              <a:xfrm>
                <a:off x="5258633" y="957999"/>
                <a:ext cx="4465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2C16AB-1718-5D4A-95BF-B16DC9457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33" y="957999"/>
                <a:ext cx="446597" cy="215444"/>
              </a:xfrm>
              <a:prstGeom prst="rect">
                <a:avLst/>
              </a:prstGeom>
              <a:blipFill>
                <a:blip r:embed="rId12"/>
                <a:stretch>
                  <a:fillRect l="-5556" r="-1388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9C265B-2741-5149-967D-086A7672CE83}"/>
                  </a:ext>
                </a:extLst>
              </p:cNvPr>
              <p:cNvSpPr txBox="1"/>
              <p:nvPr/>
            </p:nvSpPr>
            <p:spPr>
              <a:xfrm>
                <a:off x="3807814" y="949246"/>
                <a:ext cx="447879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9C265B-2741-5149-967D-086A7672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814" y="949246"/>
                <a:ext cx="447879" cy="232949"/>
              </a:xfrm>
              <a:prstGeom prst="rect">
                <a:avLst/>
              </a:prstGeom>
              <a:blipFill>
                <a:blip r:embed="rId13"/>
                <a:stretch>
                  <a:fillRect l="-5556" r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901D4E8-0444-CD47-BF33-D44A72F0D7C4}"/>
              </a:ext>
            </a:extLst>
          </p:cNvPr>
          <p:cNvGrpSpPr/>
          <p:nvPr/>
        </p:nvGrpSpPr>
        <p:grpSpPr>
          <a:xfrm>
            <a:off x="1629720" y="2005137"/>
            <a:ext cx="464760" cy="169920"/>
            <a:chOff x="1629720" y="2005137"/>
            <a:chExt cx="46476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E02DE9-F672-2549-B7C4-C45AE630A65B}"/>
                    </a:ext>
                  </a:extLst>
                </p14:cNvPr>
                <p14:cNvContentPartPr/>
                <p14:nvPr/>
              </p14:nvContentPartPr>
              <p14:xfrm>
                <a:off x="1668600" y="2047617"/>
                <a:ext cx="417960" cy="12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E02DE9-F672-2549-B7C4-C45AE630A6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5960" y="1984617"/>
                  <a:ext cx="543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FCD6EE-A2DD-4E4D-9115-546B83B5F35C}"/>
                    </a:ext>
                  </a:extLst>
                </p14:cNvPr>
                <p14:cNvContentPartPr/>
                <p14:nvPr/>
              </p14:nvContentPartPr>
              <p14:xfrm>
                <a:off x="1629720" y="2005137"/>
                <a:ext cx="46476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FCD6EE-A2DD-4E4D-9115-546B83B5F3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7080" y="1942497"/>
                  <a:ext cx="5904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0E14E5-9027-3641-81F4-FC6FA0AAF1E2}"/>
                  </a:ext>
                </a:extLst>
              </p14:cNvPr>
              <p14:cNvContentPartPr/>
              <p14:nvPr/>
            </p14:nvContentPartPr>
            <p14:xfrm>
              <a:off x="5382000" y="2117817"/>
              <a:ext cx="524520" cy="4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0E14E5-9027-3641-81F4-FC6FA0AAF1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9000" y="2055177"/>
                <a:ext cx="650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296FE2F-7748-2145-95A1-1187CF3C8D9B}"/>
                  </a:ext>
                </a:extLst>
              </p14:cNvPr>
              <p14:cNvContentPartPr/>
              <p14:nvPr/>
            </p14:nvContentPartPr>
            <p14:xfrm>
              <a:off x="5226120" y="1964097"/>
              <a:ext cx="212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296FE2F-7748-2145-95A1-1187CF3C8D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3120" y="1901457"/>
                <a:ext cx="337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A1806F6-A845-6F4F-8D30-93607976DE55}"/>
                  </a:ext>
                </a:extLst>
              </p14:cNvPr>
              <p14:cNvContentPartPr/>
              <p14:nvPr/>
            </p14:nvContentPartPr>
            <p14:xfrm>
              <a:off x="3203640" y="3305457"/>
              <a:ext cx="46080" cy="16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A1806F6-A845-6F4F-8D30-93607976DE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0640" y="3242817"/>
                <a:ext cx="1717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726EEF-4AB6-A348-82D7-F1DE862A12D5}"/>
                  </a:ext>
                </a:extLst>
              </p:cNvPr>
              <p:cNvSpPr txBox="1"/>
              <p:nvPr/>
            </p:nvSpPr>
            <p:spPr>
              <a:xfrm>
                <a:off x="1650334" y="1994862"/>
                <a:ext cx="447879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726EEF-4AB6-A348-82D7-F1DE862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334" y="1994862"/>
                <a:ext cx="447879" cy="232949"/>
              </a:xfrm>
              <a:prstGeom prst="rect">
                <a:avLst/>
              </a:prstGeom>
              <a:blipFill>
                <a:blip r:embed="rId24"/>
                <a:stretch>
                  <a:fillRect l="-5556" r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25F083-8FDB-1F4B-ACC1-413518E633CB}"/>
                  </a:ext>
                </a:extLst>
              </p:cNvPr>
              <p:cNvSpPr txBox="1"/>
              <p:nvPr/>
            </p:nvSpPr>
            <p:spPr>
              <a:xfrm>
                <a:off x="5197663" y="1968965"/>
                <a:ext cx="4465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25F083-8FDB-1F4B-ACC1-413518E6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63" y="1968965"/>
                <a:ext cx="446597" cy="215444"/>
              </a:xfrm>
              <a:prstGeom prst="rect">
                <a:avLst/>
              </a:prstGeom>
              <a:blipFill>
                <a:blip r:embed="rId25"/>
                <a:stretch>
                  <a:fillRect l="-5556" r="-11111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E6FBF1-283C-094A-BD90-2CE5C4FDB450}"/>
                  </a:ext>
                </a:extLst>
              </p:cNvPr>
              <p:cNvSpPr txBox="1"/>
              <p:nvPr/>
            </p:nvSpPr>
            <p:spPr>
              <a:xfrm>
                <a:off x="3012658" y="3305357"/>
                <a:ext cx="3819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E6FBF1-283C-094A-BD90-2CE5C4FDB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58" y="3305357"/>
                <a:ext cx="381963" cy="215444"/>
              </a:xfrm>
              <a:prstGeom prst="rect">
                <a:avLst/>
              </a:prstGeom>
              <a:blipFill>
                <a:blip r:embed="rId26"/>
                <a:stretch>
                  <a:fillRect l="-9677" r="-1290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41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26E21D-45ED-4A47-8C80-B3B1480E6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14" y="2185334"/>
            <a:ext cx="3468102" cy="1091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6B884-1C70-4437-B5C7-93C8D411E94F}"/>
              </a:ext>
            </a:extLst>
          </p:cNvPr>
          <p:cNvSpPr txBox="1"/>
          <p:nvPr/>
        </p:nvSpPr>
        <p:spPr>
          <a:xfrm>
            <a:off x="137327" y="1044099"/>
            <a:ext cx="401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response to DC+AC variation,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2607452" y="133841"/>
            <a:ext cx="36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CA399F-D963-4D2C-8589-432DB0DBBF0D}"/>
              </a:ext>
            </a:extLst>
          </p:cNvPr>
          <p:cNvSpPr txBox="1"/>
          <p:nvPr/>
        </p:nvSpPr>
        <p:spPr>
          <a:xfrm>
            <a:off x="2510118" y="4415933"/>
            <a:ext cx="559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 System (both DC and AC signals included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D7EDAB-AE0C-324E-BDD5-44C33A6CFFAD}"/>
                  </a:ext>
                </a:extLst>
              </p14:cNvPr>
              <p14:cNvContentPartPr/>
              <p14:nvPr/>
            </p14:nvContentPartPr>
            <p14:xfrm>
              <a:off x="3405727" y="2280021"/>
              <a:ext cx="289800" cy="41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D7EDAB-AE0C-324E-BDD5-44C33A6CFF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3087" y="2217021"/>
                <a:ext cx="41544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BC9FE2-7419-2441-A1E2-59DE99C9D277}"/>
                  </a:ext>
                </a:extLst>
              </p14:cNvPr>
              <p14:cNvContentPartPr/>
              <p14:nvPr/>
            </p14:nvContentPartPr>
            <p14:xfrm>
              <a:off x="5643847" y="2331861"/>
              <a:ext cx="415800" cy="4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BC9FE2-7419-2441-A1E2-59DE99C9D2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0847" y="2268861"/>
                <a:ext cx="5414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5A4EC8-79BA-A748-B5E5-E028467ADDAD}"/>
                  </a:ext>
                </a:extLst>
              </p:cNvPr>
              <p:cNvSpPr/>
              <p:nvPr/>
            </p:nvSpPr>
            <p:spPr>
              <a:xfrm>
                <a:off x="2145049" y="2425049"/>
                <a:ext cx="1841530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5A4EC8-79BA-A748-B5E5-E028467AD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049" y="2425049"/>
                <a:ext cx="1841530" cy="358560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F1DFA0-ADEC-1045-8B67-8C0E884FEA4B}"/>
                  </a:ext>
                </a:extLst>
              </p:cNvPr>
              <p:cNvSpPr/>
              <p:nvPr/>
            </p:nvSpPr>
            <p:spPr>
              <a:xfrm>
                <a:off x="5613151" y="2425049"/>
                <a:ext cx="19035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F1DFA0-ADEC-1045-8B67-8C0E884FE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51" y="2425049"/>
                <a:ext cx="1903598" cy="338554"/>
              </a:xfrm>
              <a:prstGeom prst="rect">
                <a:avLst/>
              </a:prstGeom>
              <a:blipFill>
                <a:blip r:embed="rId10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FE684E-DCC2-914A-A9D6-C8E48FC6723F}"/>
              </a:ext>
            </a:extLst>
          </p:cNvPr>
          <p:cNvCxnSpPr>
            <a:cxnSpLocks/>
          </p:cNvCxnSpPr>
          <p:nvPr/>
        </p:nvCxnSpPr>
        <p:spPr>
          <a:xfrm flipV="1">
            <a:off x="4799865" y="3178056"/>
            <a:ext cx="0" cy="493463"/>
          </a:xfrm>
          <a:prstGeom prst="straightConnector1">
            <a:avLst/>
          </a:prstGeom>
          <a:ln w="38100">
            <a:solidFill>
              <a:schemeClr val="accent6">
                <a:alpha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93EF2A-612F-9C4B-B150-37B9D3823D3C}"/>
                  </a:ext>
                </a:extLst>
              </p:cNvPr>
              <p:cNvSpPr/>
              <p:nvPr/>
            </p:nvSpPr>
            <p:spPr>
              <a:xfrm>
                <a:off x="4283766" y="3781109"/>
                <a:ext cx="1479572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93EF2A-612F-9C4B-B150-37B9D382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66" y="3781109"/>
                <a:ext cx="1479572" cy="31938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8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76A175-5E18-4C89-B8BC-BB84B7E9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25" y="986641"/>
            <a:ext cx="5066806" cy="2519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1284206" y="321254"/>
            <a:ext cx="70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Block Diagram with total AC+DC signals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5A4EC8-79BA-A748-B5E5-E028467ADDAD}"/>
                  </a:ext>
                </a:extLst>
              </p:cNvPr>
              <p:cNvSpPr/>
              <p:nvPr/>
            </p:nvSpPr>
            <p:spPr>
              <a:xfrm>
                <a:off x="1223036" y="1458761"/>
                <a:ext cx="1841530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5A4EC8-79BA-A748-B5E5-E028467AD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36" y="1458761"/>
                <a:ext cx="1841530" cy="358560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11F8A14-C3B9-0B43-AD25-FD024B022D18}"/>
              </a:ext>
            </a:extLst>
          </p:cNvPr>
          <p:cNvGrpSpPr/>
          <p:nvPr/>
        </p:nvGrpSpPr>
        <p:grpSpPr>
          <a:xfrm>
            <a:off x="2083447" y="1078701"/>
            <a:ext cx="768240" cy="162000"/>
            <a:chOff x="2083447" y="1078701"/>
            <a:chExt cx="7682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20F9CCA-0178-7F4D-AD74-B617409FCDFA}"/>
                    </a:ext>
                  </a:extLst>
                </p14:cNvPr>
                <p14:cNvContentPartPr/>
                <p14:nvPr/>
              </p14:nvContentPartPr>
              <p14:xfrm>
                <a:off x="2376847" y="1078701"/>
                <a:ext cx="474840" cy="16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20F9CCA-0178-7F4D-AD74-B617409FCD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3847" y="1016061"/>
                  <a:ext cx="600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068E2D-EDBF-5242-81E0-D8D973AECB38}"/>
                    </a:ext>
                  </a:extLst>
                </p14:cNvPr>
                <p14:cNvContentPartPr/>
                <p14:nvPr/>
              </p14:nvContentPartPr>
              <p14:xfrm>
                <a:off x="2083447" y="1216221"/>
                <a:ext cx="392040" cy="1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068E2D-EDBF-5242-81E0-D8D973AECB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0447" y="1153581"/>
                  <a:ext cx="5176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91196D-A335-A44B-BC91-96F496761270}"/>
                  </a:ext>
                </a:extLst>
              </p14:cNvPr>
              <p14:cNvContentPartPr/>
              <p14:nvPr/>
            </p14:nvContentPartPr>
            <p14:xfrm>
              <a:off x="6309127" y="1038021"/>
              <a:ext cx="611280" cy="21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91196D-A335-A44B-BC91-96F4967612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6127" y="975021"/>
                <a:ext cx="7369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3891F5-3724-2442-96D6-35366A9518F3}"/>
                  </a:ext>
                </a:extLst>
              </p:cNvPr>
              <p:cNvSpPr/>
              <p:nvPr/>
            </p:nvSpPr>
            <p:spPr>
              <a:xfrm>
                <a:off x="6769598" y="1416124"/>
                <a:ext cx="19035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solidFill>
                                    <a:srgbClr val="272A3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72A3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3891F5-3724-2442-96D6-35366A951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98" y="1416124"/>
                <a:ext cx="1903598" cy="338554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736382-EEC2-664B-80D3-138EDA74F9EF}"/>
                  </a:ext>
                </a:extLst>
              </p14:cNvPr>
              <p14:cNvContentPartPr/>
              <p14:nvPr/>
            </p14:nvContentPartPr>
            <p14:xfrm>
              <a:off x="3993967" y="2446701"/>
              <a:ext cx="7740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736382-EEC2-664B-80D3-138EDA74F9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1327" y="2383701"/>
                <a:ext cx="203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070B6-DA6F-464E-8317-45FBB463F824}"/>
                  </a:ext>
                </a:extLst>
              </p:cNvPr>
              <p:cNvSpPr/>
              <p:nvPr/>
            </p:nvSpPr>
            <p:spPr>
              <a:xfrm>
                <a:off x="2851687" y="2367047"/>
                <a:ext cx="1479572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070B6-DA6F-464E-8317-45FBB463F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687" y="2367047"/>
                <a:ext cx="1479572" cy="319383"/>
              </a:xfrm>
              <a:prstGeom prst="rect">
                <a:avLst/>
              </a:prstGeom>
              <a:blipFill>
                <a:blip r:embed="rId1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561192-B2E1-8546-B655-D34A48602962}"/>
                  </a:ext>
                </a:extLst>
              </p14:cNvPr>
              <p14:cNvContentPartPr/>
              <p14:nvPr/>
            </p14:nvContentPartPr>
            <p14:xfrm>
              <a:off x="4947247" y="1619781"/>
              <a:ext cx="999720" cy="86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561192-B2E1-8546-B655-D34A486029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4607" y="1556781"/>
                <a:ext cx="112536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193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2607452" y="133841"/>
            <a:ext cx="36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DC-Block Diagram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174439-1106-D543-96B0-DF9696A6CFC6}"/>
                  </a:ext>
                </a:extLst>
              </p14:cNvPr>
              <p14:cNvContentPartPr/>
              <p14:nvPr/>
            </p14:nvContentPartPr>
            <p14:xfrm>
              <a:off x="1492687" y="1890501"/>
              <a:ext cx="389880" cy="25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174439-1106-D543-96B0-DF9696A6C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687" y="1827861"/>
                <a:ext cx="5155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EECBE2-57E6-5840-B5DA-2FBF8B9A3182}"/>
                  </a:ext>
                </a:extLst>
              </p14:cNvPr>
              <p14:cNvContentPartPr/>
              <p14:nvPr/>
            </p14:nvContentPartPr>
            <p14:xfrm>
              <a:off x="1556767" y="1885821"/>
              <a:ext cx="554400" cy="259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EECBE2-57E6-5840-B5DA-2FBF8B9A3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4127" y="1823181"/>
                <a:ext cx="6800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D41626-DFCA-0745-A7C2-D643D8CD62ED}"/>
                  </a:ext>
                </a:extLst>
              </p14:cNvPr>
              <p14:cNvContentPartPr/>
              <p14:nvPr/>
            </p14:nvContentPartPr>
            <p14:xfrm>
              <a:off x="5404807" y="1999941"/>
              <a:ext cx="217800" cy="15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D41626-DFCA-0745-A7C2-D643D8CD62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1807" y="1936941"/>
                <a:ext cx="343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715EB0-FA5C-DB42-BCE2-0B34FE950BE5}"/>
                  </a:ext>
                </a:extLst>
              </p14:cNvPr>
              <p14:cNvContentPartPr/>
              <p14:nvPr/>
            </p14:nvContentPartPr>
            <p14:xfrm>
              <a:off x="4216087" y="3113421"/>
              <a:ext cx="397080" cy="14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715EB0-FA5C-DB42-BCE2-0B34FE950B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3087" y="3050421"/>
                <a:ext cx="5227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36F71F-9DE8-CE48-B257-640CFC503F19}"/>
                  </a:ext>
                </a:extLst>
              </p14:cNvPr>
              <p14:cNvContentPartPr/>
              <p14:nvPr/>
            </p14:nvContentPartPr>
            <p14:xfrm>
              <a:off x="4139767" y="2582061"/>
              <a:ext cx="799560" cy="71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36F71F-9DE8-CE48-B257-640CFC503F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7127" y="2519421"/>
                <a:ext cx="92520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B531CC-74D7-F642-81B2-29B22A89711D}"/>
                  </a:ext>
                </a:extLst>
              </p14:cNvPr>
              <p14:cNvContentPartPr/>
              <p14:nvPr/>
            </p14:nvContentPartPr>
            <p14:xfrm>
              <a:off x="3230767" y="3269301"/>
              <a:ext cx="8640" cy="16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B531CC-74D7-F642-81B2-29B22A8971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8127" y="3206661"/>
                <a:ext cx="1342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FBDC46-9DBF-C447-913D-0A04609588EA}"/>
                  </a:ext>
                </a:extLst>
              </p:cNvPr>
              <p:cNvSpPr/>
              <p:nvPr/>
            </p:nvSpPr>
            <p:spPr>
              <a:xfrm>
                <a:off x="3367858" y="3106412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72A36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272A3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FBDC46-9DBF-C447-913D-0A0460958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58" y="3106412"/>
                <a:ext cx="35503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4490889-566C-674B-A0A7-E47BDACD43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015" y="909508"/>
            <a:ext cx="6248144" cy="33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55289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1803</Words>
  <Application>Microsoft Macintosh PowerPoint</Application>
  <PresentationFormat>On-screen Show (16:9)</PresentationFormat>
  <Paragraphs>306</Paragraphs>
  <Slides>57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Times New Roman Bold</vt:lpstr>
      <vt:lpstr>Wingdings</vt:lpstr>
      <vt:lpstr>Arial</vt:lpstr>
      <vt:lpstr>Barlow Light</vt:lpstr>
      <vt:lpstr>Times New Roman</vt:lpstr>
      <vt:lpstr>Barlow SemiBold</vt:lpstr>
      <vt:lpstr>Calibri</vt:lpstr>
      <vt:lpstr>Cambria Math</vt:lpstr>
      <vt:lpstr>Arial Black</vt:lpstr>
      <vt:lpstr>Lodovico template</vt:lpstr>
      <vt:lpstr>Visio.Drawing.11</vt:lpstr>
      <vt:lpstr>Averaged Circuit and Small Signal Transfer Functions</vt:lpstr>
      <vt:lpstr>Closing the Loop for DC-DC Converters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Zero-Voltage Switching (ZVS)</dc:title>
  <dc:creator>Power70</dc:creator>
  <cp:lastModifiedBy>Issa Batarseh</cp:lastModifiedBy>
  <cp:revision>157</cp:revision>
  <dcterms:modified xsi:type="dcterms:W3CDTF">2022-02-25T03:21:10Z</dcterms:modified>
</cp:coreProperties>
</file>