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notesSlides/notesSlide2.xml" ContentType="application/vnd.openxmlformats-officedocument.presentationml.notesSlide+xml"/>
  <Override PartName="/ppt/ink/ink57.xml" ContentType="application/inkml+xml"/>
  <Override PartName="/ppt/ink/ink58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notesSlides/notesSlide14.xml" ContentType="application/vnd.openxmlformats-officedocument.presentationml.notesSlide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78" r:id="rId2"/>
    <p:sldId id="279" r:id="rId3"/>
    <p:sldId id="256" r:id="rId4"/>
    <p:sldId id="339" r:id="rId5"/>
    <p:sldId id="257" r:id="rId6"/>
    <p:sldId id="345" r:id="rId7"/>
    <p:sldId id="346" r:id="rId8"/>
    <p:sldId id="258" r:id="rId9"/>
    <p:sldId id="259" r:id="rId10"/>
    <p:sldId id="261" r:id="rId11"/>
    <p:sldId id="262" r:id="rId12"/>
    <p:sldId id="281" r:id="rId13"/>
    <p:sldId id="348" r:id="rId14"/>
    <p:sldId id="361" r:id="rId15"/>
    <p:sldId id="360" r:id="rId16"/>
    <p:sldId id="349" r:id="rId17"/>
    <p:sldId id="362" r:id="rId18"/>
    <p:sldId id="363" r:id="rId19"/>
    <p:sldId id="263" r:id="rId20"/>
    <p:sldId id="364" r:id="rId21"/>
    <p:sldId id="365" r:id="rId22"/>
    <p:sldId id="366" r:id="rId23"/>
    <p:sldId id="267" r:id="rId24"/>
    <p:sldId id="367" r:id="rId25"/>
    <p:sldId id="368" r:id="rId26"/>
    <p:sldId id="265" r:id="rId27"/>
    <p:sldId id="280" r:id="rId28"/>
    <p:sldId id="369" r:id="rId29"/>
    <p:sldId id="264" r:id="rId30"/>
    <p:sldId id="266" r:id="rId31"/>
    <p:sldId id="350" r:id="rId32"/>
    <p:sldId id="353" r:id="rId33"/>
    <p:sldId id="352" r:id="rId34"/>
    <p:sldId id="354" r:id="rId35"/>
    <p:sldId id="275" r:id="rId36"/>
    <p:sldId id="355" r:id="rId37"/>
    <p:sldId id="276" r:id="rId38"/>
    <p:sldId id="274" r:id="rId39"/>
    <p:sldId id="356" r:id="rId40"/>
    <p:sldId id="351" r:id="rId41"/>
    <p:sldId id="358" r:id="rId42"/>
    <p:sldId id="357" r:id="rId43"/>
    <p:sldId id="268" r:id="rId44"/>
    <p:sldId id="271" r:id="rId45"/>
    <p:sldId id="359" r:id="rId46"/>
    <p:sldId id="269" r:id="rId47"/>
    <p:sldId id="27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92" autoAdjust="0"/>
    <p:restoredTop sz="94660"/>
  </p:normalViewPr>
  <p:slideViewPr>
    <p:cSldViewPr snapToGrid="0">
      <p:cViewPr varScale="1">
        <p:scale>
          <a:sx n="59" d="100"/>
          <a:sy n="59" d="100"/>
        </p:scale>
        <p:origin x="216" y="1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1:11:03.7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24575,'0'24'0,"0"-6"0,0-7 0,0 1 0,0 5 0,0 1 0,0 4 0,0-6 0,0 1 0,0-4 0,0 2 0,0-2 0,0 4 0,0-4 0,3-2 0,-2-3 0,2-1 0,-3 1 0,0-1 0,0 1 0,4-4 0,-4 3 0,7 0 0,-6 1 0,2 2 0,-3-3 0,0 0 0,0 0 0,0 0 0,3 0 0,-2 0 0,6-3 0,-7 2 0,10-5 0,-5 2 0,2 0 0,-4 5 0,0 0 0,1 2 0,1-2 0,-2-4 0,-3-1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48.4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415 129 24575,'-3'-8'0,"2"-1"0,-6 4 0,3 1 0,-1-3 0,-1 6 0,2-2 0,-4-1 0,1 4 0,-1-4 0,1 1 0,-1 2 0,-4-6 0,4 6 0,-8-3 0,7 1 0,-3 2 0,1-6 0,2 6 0,-3-7 0,4 8 0,1-4 0,-1 1 0,1 2 0,-1-2 0,1 3 0,0 0 0,0 0 0,-1 0 0,1 0 0,-1 0 0,1 0 0,-1 3 0,4 1 0,-3 4 0,6-1 0,-5 1 0,5-1 0,-3 1 0,4-1 0,0 1 0,0 0 0,0-1 0,0 1 0,0 3 0,0-2 0,0 3 0,0-5 0,0 1 0,0-1 0,0 1 0,0-1 0,0 1 0,0 0 0,0-1 0,0 1 0,0-1 0,4 1 0,0-1 0,3-3 0,0 0 0,0-4 0,0-7 0,-3 2 0,-1-10 0,-3 7 0,0-8 0,0 3 0,0-4 0,0 0 0,0 5 0,0-4 0,0 3 0,0 0 0,0 2 0,0 3 0,0 0 0,0 0 0,0 1 0,0-1 0,0 0 0,-3 4 0,-2-3 0,-2 6 0,-5-6 0,3 6 0,-3-6 0,5 6 0,-5-6 0,3 6 0,-2-3 0,3 4 0,1 0 0,0 4 0,3 4 0,-3 5 0,2 8 0,-4-3 0,-1 14 0,1-8 0,0 9 0,4-5 0,-4-1 0,8-4 0,-3-1 0,4-6 0,0-3 0,0-1 0,0-5 0,0 1 0,0-1 0,0 1 0,3-4 0,1-4 0,0-8 0,3-10 0,-6 8 0,3-2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33.28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455 1 24575,'-17'25'0,"5"-3"0,9-8 0,1-4 0,-1 8 0,-3-3 0,1-1 0,-1 0 0,3-1 0,-1-2 0,4 1 0,-2 1 0,-1-7 0,3 5 0,-8 0 0,6-2 0,-3 4 0,3-6 0,1 0 0,-3-2 0,3 1 0,-1 0 0,0 3 0,2-2 0,-2 1 0,0 1 0,-1-5 0,0 3 0,-1 2 0,3 3 0,-3-1 0,4 0 0,-2 0 0,-1-5 0,3 5 0,-8 0 0,6-2 0,-5 4 0,6-4 0,-3-1 0,3 1 0,-3-4 0,1 4 0,-1-4 0,-1 4 0,0-1 0,2 1 0,-1 0 0,2 1 0,-3-3 0,0 0 0,2-2 0,-1 0 0,1 6 0,-3-3 0,1 3 0,0-2 0,0-3 0,0 7 0,-2-5 0,1 3 0,1-2 0,1-3 0,1 1 0,1-3 0,-5 3 0,4-1 0,-4 2 0,3 0 0,-1 1 0,-2 0 0,1-1 0,0 1 0,3-4 0,-7 16 0,5-13 0,-5 12 0,4-14 0,-8 9 0,6-3 0,-7 3 0,13-8 0,-4 0 0,2 0 0,-3 1 0,3 0 0,-3 0 0,1-1 0,-1 2 0,3-4 0,1 2 0,-3 0 0,2 0 0,-2 1 0,1-1 0,-2-1 0,4 0 0,-4 1 0,5-3 0,-1 3 0,1-2 0,2 2 0,0-2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43.24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18 11 24575,'5'0'0,"2"0"0,-2-3 0,2 3 0,-2-2 0,2 2 0,0-3 0,6 3 0,-4-2 0,2 4 0,-8 0 0,-1 3 0,-2 6 0,0-4 0,0 6 0,0-6 0,0 3 0,0-4 0,0 3 0,0-3 0,0 1 0,-4-1 0,2 0 0,-4 1 0,4-5 0,-5 0 0,-1-2 0,-5 0 0,4 0 0,-4-2 0,5 2 0,1-2 0,0 0 0,2 1 0,-2-1 0,6 2 0,4 0 0,5 0 0,8 5 0,-8-3 0,9 3 0,-8-3 0,2-1 0,-2 3 0,-4-3 0,2 1 0,-2-2 0,-1 2 0,1-2 0,0 2 0,0 1 0,-1 1 0,-1 2 0,-1 3 0,-2-3 0,0 8 0,0-5 0,0 2 0,0-6 0,0 6 0,0-5 0,0 5 0,0-5 0,-2 0 0,-1-1 0,-1-1 0,-1-4 0,-2 2 0,2-2 0,-2 0 0,2 0 0,-2 0 0,2 0 0,-2 0 0,2 0 0,0 0 0,-2 0 0,2 0 0,-4-2 0,4 2 0,-3-4 0,3 3 0,1-3 0,2 3 0,-1-1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49.47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24575,'3'5'0,"-1"0"0,-2 1 0,2 0 0,-2 3 0,3-2 0,-3 2 0,0-1 0,0 0 0,0 0 0,0-1 0,0 2 0,0-3 0,0 1 0,0-5 0,0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50.90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2 24575,'3'-1'0,"1"4"0,-1 2 0,-1 3 0,0-2 0,-2 3 0,0-4 0,0 4 0,0-1 0,0-1 0,0 2 0,0-2 0,0 0 0,0 0 0,0-2 0,0 2 0,0-2 0,0 4 0,0-2 0,0 0 0,0 0 0,0-2 0,0 2 0,0-2 0,0 2 0,0-4 0,0-1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53.03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30 11 24575,'-5'1'0,"0"0"0,0 5 0,1 1 0,1-1 0,1 0 0,-1-1 0,3 2 0,-2-1 0,2 0 0,0-2 0,0 3 0,0-1 0,0 1 0,2-3 0,-2 3 0,5 1 0,-1-1 0,1 0 0,2-2 0,-2-1 0,0-1 0,0-1 0,-1-2 0,3 0 0,-1 2 0,0-2 0,-2 2 0,3-2 0,-1 0 0,1 0 0,-3 0 0,3 0 0,-1 0 0,0 0 0,-1-2 0,0 0 0,0-1 0,-1-1 0,1 1 0,-3-2 0,0 0 0,-2 1 0,0-1 0,0-2 0,0 2 0,0-2 0,0 2 0,-2-6 0,-1 4 0,0-4 0,-2 7 0,5-1 0,-4 0 0,1 0 0,-2 1 0,0-1 0,-1-2 0,0 4 0,-1-2 0,3 5 0,-1 0 0,-2 0 0,-1-2 0,1 2 0,-2-2 0,4 0 0,-2 1 0,2 1 0,2 3 0,3 1 0,0-1 0,2-1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54.10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24575,'0'0'0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56.07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25 0 24575,'-5'0'0,"0"2"0,3 1 0,0 2 0,2-1 0,-5 3 0,4-1 0,-3 0 0,4-1 0,0 1 0,0 0 0,0 1 0,2-3 0,0 1 0,1 0 0,1 0 0,-1-3 0,1 3 0,1-5 0,0 2 0,2-2 0,-2 0 0,2-2 0,-2-1 0,-2-1 0,1-3 0,-4 1 0,2 0 0,-2 1 0,0 0 0,0 0 0,0 5 0,0 2 0,0 5 0,0 1 0,0 1 0,0-2 0,0 1 0,0 0 0,0-3 0,0 2 0,0-2 0,0 2 0,0-2 0,-2 2 0,2-2 0,-3 1 0,-1 2 0,1-1 0,-2 2 0,1-2 0,1 1 0,-2-4 0,3-2 0,-1-2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58.58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19 83 24575,'-5'4'0,"1"1"0,-1 2 0,2-2 0,1 2 0,2 4 0,0-5 0,0 6 0,0-7 0,0 1 0,0-1 0,2 2 0,1 0 0,4 0 0,-2 1 0,4 1 0,-4-7 0,2 3 0,-3-5 0,3 0 0,-1 0 0,2 0 0,4 0 0,-4 0 0,4 0 0,-5 0 0,-3-3 0,3 1 0,-4-2 0,1-2 0,-3 1 0,1-1 0,-2-2 0,2 1 0,-2-2 0,3 4 0,-3-3 0,0-3 0,0 5 0,0-5 0,0 7 0,2-1 0,0-1 0,1 2 0,-1-1 0,-2 0 0,3-6 0,-3 5 0,3-6 0,-3 8 0,0-1 0,0 0 0,0 0 0,0 1 0,0-3 0,-2-1 0,-1 1 0,-1 2 0,-3 3 0,1 2 0,0 0 0,1 0 0,0 2 0,0 1 0,-2 2 0,2-1 0,-2 1 0,0 2 0,2-2 0,-2 4 0,4-4 0,-1 5 0,4-8 0,-2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59.22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24575,'0'7'0,"0"-4"0,0 1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8:01.51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51 24575,'5'2'0,"0"1"0,-1 1 0,3 3 0,-1-2 0,7 16 0,-7-13 0,7 13 0,2-5 0,-6-7 0,16 16 0,-18-17 0,14 10 0,-14-10 0,6 2 0,-8-3 0,2 3 0,0-3 0,-2 0 0,0 0 0,-3-2 0,-2-1 0,0 1 0,0 2 0,0-1 0,0 0 0,0-2 0,0 3 0,0-1 0,-2 1 0,-1-3 0,-2-1 0,1 1 0,-3-3 0,1 1 0,-1-2 0,1 0 0,0 0 0,-1 0 0,3 0 0,-3-2 0,-1-3 0,1 0 0,-2-2 0,-7-8 0,7 7 0,-6-7 0,10 10 0,0 1 0,0-3 0,1 1 0,-2-7 0,1 7 0,2-5 0,1 4 0,2 1 0,0 0 0,0-5 0,0 5 0,0-6 0,0 7 0,0-2 0,2 2 0,1-2 0,1 2 0,1 1 0,2-3 0,-2 1 0,4 2 0,-4-1 0,2 5 0,-2-2 0,2 0 0,-2 1 0,4-5 0,-2 2 0,0 0 0,2-2 0,-4 2 0,0-3 0,-3 3 0,0-1 0,1 0 0,0 0 0,-1 0 0,-2 1 0,0-1 0,0-2 0,0 2 0,-2-4 0,-1 3 0,-4 2 0,2 2 0,-4-3 0,1 4 0,1-3 0,2 4 0,3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50.2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414 241 24575,'0'-11'0,"0"1"0,0 2 0,0 1 0,-3-1 0,2 0 0,-2 1 0,3-1 0,0-4 0,-4 0 0,3-5 0,-7-5 0,3 4 0,0-4 0,-2 10 0,2-4 0,1 7 0,-3 1 0,3 1 0,-4 3 0,1 0 0,-1 0 0,1 1 0,0 2 0,-1-2 0,1 3 0,3 3 0,1 1 0,3 8 0,0 0 0,0 10 0,0 1 0,0-1 0,0 5 0,0-9 0,0 3 0,0-4 0,0-4 0,0-2 0,0-3 0,0 3 0,0-3 0,0 3 0,0-10 0,0-5 0,0-9 0,0-3 0,0 4 0,0-4 0,0 3 0,-3 0 0,2 1 0,-6 5 0,3-1 0,-4 4 0,4-3 0,-2 6 0,1-2 0,-2 3 0,-1 0 0,1 0 0,-1 0 0,0 0 0,1 0 0,-1 0 0,0 0 0,1 0 0,-1 0 0,0 0 0,1 0 0,-5 0 0,3 0 0,-3 0 0,5 0 0,-1 0 0,0 0 0,1 0 0,-1 0 0,0 0 0,1 0 0,-1 0 0,0 0 0,1 0 0,-1 0 0,0 0 0,0 0 0,1 0 0,0 0 0,0 0 0,0 0 0,3 0 0,0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8:03.31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24575,'0'5'0,"0"6"0,0-3 0,0 10 0,0-8 0,4 16 0,-3-15 0,5 10 0,-5-16 0,1 1 0,-2-1 0,0 0 0,0 2 0,0-2 0,0 0 0,0-3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8:06.89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47 8 24575,'-8'0'0,"1"0"0,3 2 0,1 1 0,-1 3 0,3 6 0,-1-4 0,-3 9 0,3-8 0,-3 2 0,5 3 0,0-8 0,0 11 0,-3-10 0,3 4 0,-2-7 0,2 3 0,0-2 0,0 2 0,0-2 0,2-1 0,-2 1 0,5 0 0,-3 0 0,3-1 0,-1-1 0,1 1 0,0-3 0,0 1 0,2-2 0,-2 0 0,2 0 0,-2 0 0,1 0 0,-1-2 0,2-1 0,-4-2 0,1 1 0,-3-1 0,3-1 0,-4 2 0,4-3 0,-1 2 0,2-5 0,-2 6 0,-1-4 0,-2-3 0,0 5 0,2-5 0,-2 6 0,2-2 0,0 2 0,-1-4 0,1 2 0,0-1 0,1 2 0,-1 0 0,-3-5 0,-1 5 0,-4-7 0,1 10 0,-1-6 0,2 8 0,0-3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8:10.27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24575,'0'7'0,"0"-2"0,2 3 0,-1-2 0,1 1 0,-2-3 0,0 1 0,0 0 0,0 2 0,2 0 0,-2 0 0,3 3 0,-3-6 0,0 3 0,0-2 0,2 6 0,-1-5 0,2 6 0,-3-5 0,0-3 0,0 3 0,2 0 0,0-2 0,1 2 0,-1-2 0,-2 0 0,0 2 0,0-5 0,0 3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8:11.71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125 1 24575,'-7'0'0,"2"0"0,-2 0 0,2 0 0,-2 0 0,0 0 0,-7 5 0,5-1 0,-1 4 0,5-3 0,0 0 0,0-3 0,-2 4 0,2-2 0,0 3 0,0 4 0,4-5 0,-7 11 0,6-10 0,-3 3 0,5-5 0,0 2 0,0-1 0,0 0 0,0-1 0,3 6 0,-1-5 0,6 5 0,-3-8 0,2-1 0,-2-2 0,2 0 0,-2 0 0,1 0 0,-1 0 0,2 0 0,-2 0 0,4-4 0,-3 0 0,3-2 0,-5 1 0,5-2 0,-3 1 0,1 0 0,-1-1 0,-2 1 0,2 0 0,-3-1 0,1-1 0,-1 1 0,-1 0 0,-2 0 0,0 0 0,0-1 0,0-1 0,0 4 0,0-2 0,0 4 0,0 1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8:12.35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24575,'0'0'0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8:13.91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120 6 24575,'-4'0'0,"-3"0"0,1 0 0,-1-2 0,3 1 0,-3-1 0,1 2 0,0 0 0,1 0 0,-2 0 0,2 0 0,-2 0 0,2 0 0,-2 0 0,2 0 0,-2 0 0,2 0 0,0 2 0,1-1 0,-1 3 0,2-1 0,1 1 0,2 0 0,0 3 0,0-1 0,0 1 0,2-3 0,-1 3 0,3-1 0,-1 0 0,1-1 0,0 0 0,1-1 0,0 1 0,0 0 0,0-3 0,-1 2 0,1-1 0,2 4 0,-4-2 0,1 2 0,-4 0 0,0-2 0,-2 2 0,-2 0 0,0-2 0,-2 2 0,3-3 0,-1 1 0,-1-2 0,0 1 0,2-3 0,1 1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8:15.23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24575,'3'4'0,"2"8"0,-3-6 0,2 5 0,-2 0 0,-2-5 0,0 11 0,0-8 0,0 8 0,0-6 0,0 3 0,0-5 0,0-2 0,0 0 0,0 0 0,0-4 0,0 1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07:26.80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24575,'33'0'0,"7"0"0,-27 0 0,20 0 0,-14 0 0,16 0 0,-11 0 0,4 0 0,-5 0 0,-1 0 0,0 0 0,1 0 0,-1 0 0,-5 0 0,-2 0 0,-5 0 0,0 0 0,0 0 0,0 0 0,0 0 0,0 0 0,-1 0 0,1 0 0,0 0 0,0 0 0,0 0 0,0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07:37.7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216 806 24575,'82'0'0,"-10"0"0,-2 0 0,-6 0 0,0 0 0,25 0 0,-28 0 0,38 0 0,-33 0 0,15 0 0,0 0 0,-15 0 0,14 0 0,-25 0 0,7 0 0,-9 0 0,-7 0 0,-2 5 0,-8 2 0,1 5 0,-7 0 0,-7-1 0,-2 0 0,-9-5 0,3 3 0,-5-8 0,0 4 0,0-1 0,0 1 0,0 5 0,0 0 0,0 0 0,0 0 0,0 0 0,0 0 0,0 0 0,0 0 0,-4 0 0,3 0 0,-8 0 0,3 0 0,-4 0 0,0 0 0,0-1 0,0 1 0,0 0 0,5 0 0,-4 0 0,3 5 0,-4-3 0,5 3 0,-4-5 0,3 0 0,-9-35 0,-1 12 0,-6-36 0,-6 11 0,4-8 0,-11 0 0,11-6 0,-10 13 0,5-5 0,-6 7 0,1 7 0,1 1 0,-6 11 0,-1 1 0,-14 5 0,5-1 0,-21-1 0,12 7 0,-22-6 0,14 12 0,-14-6 0,6 7 0,0 0 0,-6 0 0,15 0 0,-7 0 0,9 0 0,-1 0 0,1 0 0,-1 0 0,8 0 0,-5 0 0,12-5 0,-5 3 0,7-9 0,0 10 0,7-9 0,-5 8 0,11-3 0,-5 5 0,6 0 0,1 0 0,5 0 0,1 0 0,6 0 0,0 0 0,0 0 0,4 8 0,-2 3 0,6 10 0,-12 0 0,1 18 0,-10-13 0,5 13 0,2-22 0,10-2 0,-3-5 0,4 0 0,11-42 0,10 9 0,35-47 0,9 18 0,-21 16 0,2 0 0,3 3 0,0 0 0,2-4 0,0 0-309,4 3 1,0 2 308,29-17 0,-17 14 0,1 4 0,21-3 0,-30 9 0,1 1 0,-5 7 0,-1 2 0,29-7 0,16-1 0,-4 7 0,-15 8 0,6-5 0,-9 11 0,-8-4 0,-3 6 0,-7 0 0,-8 0 0,-2 0 617,-14 0-617,5 0 0,-11 0 0,11 0 0,-11 0 0,11 5 0,-11 1 0,11 7 0,2-1 0,2 0 0,5 1 0,-7-1 0,-1 6 0,1-5 0,-1 5 0,1 0 0,0 1 0,-7-1 0,-1 4 0,-1-9 0,-9 8 0,9-8 0,-16 8 0,4-4 0,0 1 0,-3 3 0,3-4 0,-5 5 0,5 1 0,-4-1 0,4 0 0,-4 0 0,4-4 0,-4-3 0,3-4 0,-5-1 0,0 0 0,0 0 0,0 0 0,0 0 0,0-4 0,1-2 0,-1-4 0,0 5 0,0-4 0,0 3 0,0 1 0,0-4 0,5 8 0,-3-3 0,9 5 0,-4-5 0,0 3 0,4-3 0,-10 5 0,4-5 0,-4-2 0,-1 1 0,0-4 0,0 3 0,0-4 0,0 5 0,5-4 0,2 8 0,6-7 0,5 8 0,-4-9 0,5 5 0,-7-1 0,0-4 0,1 4 0,-1-5 0,0 0 0,-5 0 0,4 0 0,-10 0 0,10 0 0,-9 0 0,9 0 0,-10 0 0,5 0 0,-1 0 0,-3 0 0,8 0 0,-3 0 0,6-5 0,-1 4 0,0-9 0,7 8 0,1-3 0,0 0 0,5-2 0,-4-4 0,-1 4 0,-1-4 0,-13 10 0,0-9 0,-6 9 0,6-8 0,-5 7 0,4-7 0,-4 8 0,-1-4 0,0 5 0,-1-4 0,1 3 0,0-3 0,-1 4 0,1 0 0,0 4 0,0 1 0,-1 5 0,-3 0 0,-2-1 0,-4 1 0,5-1 0,-4 1 0,4 0 0,-1 0 0,-3 11 0,4-8 0,-5 15 0,0-11 0,0 5 0,0-5 0,0-2 0,0-5 0,0 0 0,0 1 0,0-2 0,0 1 0,-15 0 0,7 0 0,-18 1 0,9 0 0,-5 0 0,-7 0 0,5 6 0,-5-5 0,0 10 0,5-9 0,-5 9 0,7-10 0,-7 5 0,5-1 0,-5-3 0,7 3 0,0-5 0,-1 0 0,1-4 0,-1 3 0,1-9 0,-1 4 0,6-5 0,-4 0 0,10 0 0,-10 0 0,9 0 0,-4 0 0,6 0 0,4-5 0,-3-1 0,8-3 0,-3-2 0,-1-3 0,4 3 0,-4-10 0,5 10 0,0-10 0,0 4 0,0 0 0,-5-4 0,4 9 0,-4-9 0,5 9 0,-4-3 0,-2 5 0,-4-1 0,-1 1 0,-4-1 0,-2 6 0,-6-5 0,-5 3 0,-3-5 0,-13 5 0,5-4 0,-12 10 0,12-5 0,-12 6 0,4 0 0,-6 0 0,0 0 0,-1 0 0,1 0 0,7 0 0,-6 0 0,14 0 0,-14 6 0,13 1 0,-12 6 0,12-6 0,-5 4 0,0-9 0,5 3 0,-12-5 0,12 0 0,-5 0 0,13 0 0,-4 0 0,11 0 0,-5 0 0,7 0 0,-1 0 0,-5 0 0,4 0 0,-12 0 0,12 0 0,-5 0 0,1-5 0,4-7 0,-5-1 0,12 2 0,1 2 0,6 3 0,0-4 0,-1-1 0,2 1 0,3 1 0,2-1 0,4 0 0,-5-1 0,4-4 0,-9-2 0,4-12 0,-12-1 0,5-7 0,-11 0 0,4-7 0,-5 5 0,-1-12 0,7 12 0,-6-5 0,12 7 0,-10 7 0,10 1 0,-3 6 0,10 6 0,-3 2 0,8 5 0,6 5 0,30 1 0,6 4 0,39 0 0,9 0 0,8 0-373,-43 0 0,-1 0 373,40 0 0,-9 0 0,6 0 0,-6 0 0,0 0 0,6 0-212,-15 0 212,6 0 0,-9 6 0,-8-4 0,-3 10 0,-7-10 738,-8 9-738,5-10 220,-13 10-220,0-9 0,-3 3 0,-5-5 0,1 0 0,4 0 0,-5 0 0,0 0 0,-1 0 0,-7 5 0,-5-4 0,4 4 0,-10-5 0,10 0 0,-4 0 0,0 0 0,4 0 0,-10 5 0,5-4 0,-6 3 0,0-4 0,-4 8 0,-30 0 0,-41 9 0,6-4 0,7-9 0,1 0 0,-8 8 0,-22-10 0,8 4 0,1-6 0,0 0 0,0 0 0,-10 0 0,16 0 0,-13 0 0,5 0 0,0 6 0,-8-4 0,19 10 0,-8-4 0,16 5 0,1 1 0,9-2 0,15 0 0,1-5 0,12-2 0,2-5 0,9 0 0,1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1:21.38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24575,'0'86'0,"0"-8"0,0 13 0,0-32 0,0 18 0,0-21 0,0 16 0,5-22 0,-4 9 0,4-34 0,-1 6 0,-2-10 0,2-10 0,1 4 0,-4-5 0,3 0 0,-4 0 0,0 0 0,0 1 0,0-1 0,0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52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24575,'18'0'0,"-6"0"0,3 0 0,-3 0 0,-4 0 0,4 0 0,-5 0 0,0 0 0,0 0 0,0 0 0,0 0 0,1 0 0,-1 0 0,0 0 0,1 0 0,0 0 0,-1 0 0,0 0 0,-3 0 0,-1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1:26.91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738 1 24575,'0'26'0,"0"6"0,0-14 0,-5 9 0,-1-10 0,-6 10 0,2-14 0,-7 14 0,5-3 0,-10 0 0,10-1 0,-4-2 0,5-4 0,-5 5 0,4-5 0,-5 4 0,7-10 0,-1 10 0,1-10 0,-2 10 0,-3-9 0,2 9 0,-3-9 0,6 4 0,-1-1 0,-5-3 0,4 4 0,1-6 0,2-4 0,8 3 0,-13-4 0,7 5 0,-7 0 0,4-4 0,0-2 0,0-4 0,1 0 0,-1 0 0,0 0 0,-1 0 0,1 0 0,0 0 0,0 0 0,0 0 0,0 0 0,0 0 0,-6 0 0,-1 0 0,-5 0 0,-1-5 0,1-1 0,-17-6 0,13 1 0,-13 5 0,22-4 0,1 9 0,6-8 0,45 4 0,-6-7 0,59 6 0,-30-6 0,-3 11 0,0 1 0,8-6 0,-8 2 0,0 1 0,21 1 0,17-12-480,0 13 480,-10-6 0,8 7 0,-17-7 0,8-1 0,-10 0 0,-9-4 0,-1 10 0,-16-9 0,-2 9 0,-7-3 480,-7 0-480,5 4 0,-11-4 0,-1 0 0,-2 4 0,-10-4 0,5 1 0,-1 3 0,-3-8 0,3 7 0,1-2 0,-5-1 0,5 4 0,-6-3 0,5 4 0,-3 0 0,3-5 0,-5 4 0,0-4 0,0 5 0,0 0 0,6 0 0,1 0 0,11 0 0,-4 0 0,11 0 0,-11 0 0,11 0 0,-4 0 0,5 0 0,-6 0 0,6 0 0,-6 0 0,6 0 0,1 0 0,-7 0 0,5 0 0,-11 0 0,5 0 0,0 0 0,-6 0 0,12 0 0,-4 0 0,5 0 0,-5 0 0,4 0 0,-11 0 0,11 0 0,-12 0 0,6 0 0,-7 0 0,-5 0 0,4 0 0,-9 0 0,3 0 0,-5 0 0,0 0 0,-1 0 0,1 5 0,-1 0 0,6 15 0,-3-2 0,9 15 0,-8-15 0,3 10 0,-5-17 0,-1 5 0,-4-6 0,-2 0 0,-4 0 0,0 0 0,0 0 0,0 0 0,-5 6 0,-6-4 0,-6 9 0,-12-9 0,-2 11 0,-5-10 0,-1 10 0,0-4 0,0 0 0,0-1 0,-7 0 0,6-4 0,-14 5 0,13-6 0,-12 0 0,12-1 0,-5 1 0,7-1 0,7 0 0,1-1 0,12 0 0,1-5 0,6-1 0,0-1 0,5 1 0,-8-9 0,1-4 0,-9-13 0,3-1 0,-3 4 0,9 2 0,-4 6 0,6-1 0,4 1 0,-3 4 0,8-2 0,-8 2 0,8-3 0,-4-1 0,1 1 0,28 3 0,-6 2 0,35 4 0,-8 0 0,9 0 0,-1 0 0,9 0 0,-7 0 0,7 0 0,-1 0 0,-13-11 0,12-4 0,-20-17 0,4 5 0,-4-11 0,-9 12 0,-1-4 0,-8 8 0,0 4 0,-4-3 0,3 8 0,-9-2 0,3 4 0,1-5 0,-5 5 0,4-5 0,1 0 0,1 4 0,0-9 0,-1 4 0,-5 0 0,-1 1 0,1 6 0,-6 0 0,-24 4 0,-4 7 0,-15 6 0,-4 11 0,9-5 0,-50 25 0,29-14 0,-32 9 0,40-9 0,-6-3 0,20-3 0,-4 0 0,14-6 0,5-2 0,1-4 0,10 3 0,-3-8 0,4 4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1:28.47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1:33.55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41:38.01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3179 1007 24575,'-58'0'0,"-2"0"0,-22 0-984,-12 0 728,42 0 0,-2 0 256,-4 0 0,0 0 0,5 0 0,0 0 0,-10 0 0,1 0 0,7 0 0,1 0 0,-11 0 0,2 0 0,-25 0 44,-11 0-44,33 0 0,16 0 0,-1 0 0,-26 0 0,-15-7 0,28 0 0,-6-8 353,22 2-353,-5 0 0,16 0 0,7 2 749,1-1-749,12 1 350,2 0-350,4 1 0,6 0 0,0 0 0,5 0 0,0 0 0,0 1 0,0-1 0,-4 0 0,-2 0 0,-4 0 0,-1-6 0,0-7 0,-6-2 0,4-10 0,-10 5 0,10-7 0,-5 0 0,6 1 0,-1-1 0,1 0 0,5 0 0,-4 0 0,10 1 0,-5 5 0,6 2 0,0 7 0,0 5 0,0 1 0,0 6 0,0 0 0,-4 0 0,-2 5 0,-4-4 0,0 8 0,0-8 0,0 8 0,-6-8 0,4 7 0,-9-3 0,4 5 0,-5 0 0,-1 0 0,-5 0 0,4 0 0,-5 0 0,0 0 0,5 0 0,1 0 0,1 5 0,5 1 0,-5 11 0,0 0 0,-1 5 0,5 7 0,-3-5 0,7 11 0,-8-5 0,8 14 0,-9-6 0,8 14 0,-4-6 0,0 7 0,5-7 0,-6 5 0,8-12 0,-1 5 0,1-14 0,1-1 0,4-7 0,-2-5 0,8-2 0,-9-4 0,9-1 0,-3 0 0,0 0 0,-2 0 0,1 0 0,-10 0 0,8 1 0,-9-1 0,6 6 0,-1 1 0,-6 11 0,4-4 0,-4 5 0,0-1 0,4-9 0,-9 8 0,10-10 0,-9 0 0,3-1 0,1-5 0,-4 0 0,4 0 0,-5 0 0,5 0 0,-4-5 0,9 3 0,-3-8 0,4 8 0,1-4 0,5 5 0,0-1 0,10 0 0,6-3 0,0-2 0,16-4 0,-9 0 0,11 0 0,0 0 0,1 0 0,7 0 0,-1-11 0,1-3 0,0-10 0,7-2 0,-6 1 0,6 0 0,-7 0 0,-7 2 0,5-2 0,-11 7 0,11-5 0,-5 5 0,16-15 0,-7 12 0,9-18 0,-4 17 0,5-18 0,5 12 0,3-14 0,-3 14 0,-5-13 0,-10 15 0,-9-4 0,-8 7 0,-5 6 0,-2 2 0,-5 4 0,0 1 0,1 5 0,-6-4 0,4 3 0,-4-3 0,5-1 0,0-1 0,-4 1 0,3 0 0,-4 0 0,-22 4 0,12 2 0,-18-12 0,13 2 0,-3-29 0,-1 4 0,-5-15 0,-2-8 0,0 7 0,-8-15 0,2 14 0,6 2 0,-3 10 0,11 13 0,0 8 0,4 7 0,12 19 0,19 14 0,8 21 0,37 25 0,-21-11 0,-4-13 0,2 0 0,21 25 0,7 0 0,-5 3-599,-11-24 599,3 13 0,5-11 0,-6 5 0,-8-8 0,5 1 0,-13-3 0,6 1 0,-8-1 0,-7-1 599,-1-1-599,-8-1 0,-5-7 0,4 5 0,-11-11 0,5-1 0,-6-2 0,-1-4 0,1 0 0,0 4 0,-1-10 0,1 10 0,5-4 0,-4 0 0,9 4 0,-4-10 0,5 6 0,0-6 0,-5-1 0,-1 1 0,-1-1 0,-3 1 0,3-5 0,-5 3 0,0-4 0,0 1 0,0 2 0,0-2 0,5 4 0,2 6 0,15 17 0,-12 0 0,13 28 0,-18-13 0,5 22 0,-12-14 0,-2 14 0,-6-15 0,0 7 0,0-16 0,0-2 0,0-14 0,0-2 0,-4-11 0,-2-1 0,-10-6 0,5-4 0,-5-1 0,1-5 0,3 0 0,-9 0 0,-3 0 0,-6 0 0,0 0 0,-13 0 0,17-5 0,-24-2 0,24-5 0,-16 0 0,23 5 0,-8-3 0,15 4 0,-4 0 0,7 1 0,3 1 0,-7-2 0,6-4 0,-13 0 0,3-1 0,-6-5 0,0-8 0,-6-1 0,3-11 0,-4 5 0,5-6 0,7 7 0,0-6 0,6 12 0,1-4 0,4 5 0,2 6 0,5-4 0,0 4 0,0 0 0,0 1 0,0 6 0,0-5 0,0 3 0,0-9 0,-5 4 0,-1-6 0,-11-5 0,-2-3 0,-5-6 0,-1 1 0,1-1 0,0 6 0,5 3 0,3 5 0,5 6 0,5 2 0,-3 9 0,48 25 0,-18-2 0,57 38 0,-21-7 0,0 4 0,-11-15 0,0 1-418,21 22 1,-2-3 417,3-4 0,-1 5 0,-19-21 0,-8 1 0,-11-15 0,-13-6 0,0-1 0,-6-6 835,0 0-835,-4 0 0,-2 0 0,-4 0 0,0 0 0,0-1 0,0-37 0,0 24 0,0-29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41:41.3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444 0 24575,'0'54'0,"0"9"0,0 9 0,0 3 0,0 6 0,0 7 0,-6-20 0,-2 10 0,-5-25 0,5-7 0,2-14 0,6-10 0,0-12 0,0 0 0,-8 4 0,1 2 0,-7 5 0,-3 1 0,5-5 0,-4 4 0,6-10 0,-1 5 0,5-6 0,2 0 0,4 0 0,0 0 0,0-1 0,0 1 0,0-1 0,-9-32 0,1 4 0,-7-19 0,8 10 0,-2 17 0,4-5 0,-6 11 0,-3-5 0,2 9 0,-8-8 0,3 8 0,-5-10 0,-1 5 0,1-5 0,-1-5 0,1 3 0,-1-14 0,5 7 0,6-8 0,7 5 0,5-6 0,0 5 0,0-4 0,0 5 0,0 6 0,0-4 0,0 9 0,0-3 0,0 5 0,0 0 0,0 1 0,0-1 0,0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42:28.19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42:35.15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41:38.01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3179 1007 24575,'-58'0'0,"-2"0"0,-22 0-984,-12 0 728,42 0 0,-2 0 256,-4 0 0,0 0 0,5 0 0,0 0 0,-10 0 0,1 0 0,7 0 0,1 0 0,-11 0 0,2 0 0,-25 0 44,-11 0-44,33 0 0,16 0 0,-1 0 0,-26 0 0,-15-7 0,28 0 0,-6-8 353,22 2-353,-5 0 0,16 0 0,7 2 749,1-1-749,12 1 350,2 0-350,4 1 0,6 0 0,0 0 0,5 0 0,0 0 0,0 1 0,0-1 0,-4 0 0,-2 0 0,-4 0 0,-1-6 0,0-7 0,-6-2 0,4-10 0,-10 5 0,10-7 0,-5 0 0,6 1 0,-1-1 0,1 0 0,5 0 0,-4 0 0,10 1 0,-5 5 0,6 2 0,0 7 0,0 5 0,0 1 0,0 6 0,0 0 0,-4 0 0,-2 5 0,-4-4 0,0 8 0,0-8 0,0 8 0,-6-8 0,4 7 0,-9-3 0,4 5 0,-5 0 0,-1 0 0,-5 0 0,4 0 0,-5 0 0,0 0 0,5 0 0,1 0 0,1 5 0,5 1 0,-5 11 0,0 0 0,-1 5 0,5 7 0,-3-5 0,7 11 0,-8-5 0,8 14 0,-9-6 0,8 14 0,-4-6 0,0 7 0,5-7 0,-6 5 0,8-12 0,-1 5 0,1-14 0,1-1 0,4-7 0,-2-5 0,8-2 0,-9-4 0,9-1 0,-3 0 0,0 0 0,-2 0 0,1 0 0,-10 0 0,8 1 0,-9-1 0,6 6 0,-1 1 0,-6 11 0,4-4 0,-4 5 0,0-1 0,4-9 0,-9 8 0,10-10 0,-9 0 0,3-1 0,1-5 0,-4 0 0,4 0 0,-5 0 0,5 0 0,-4-5 0,9 3 0,-3-8 0,4 8 0,1-4 0,5 5 0,0-1 0,10 0 0,6-3 0,0-2 0,16-4 0,-9 0 0,11 0 0,0 0 0,1 0 0,7 0 0,-1-11 0,1-3 0,0-10 0,7-2 0,-6 1 0,6 0 0,-7 0 0,-7 2 0,5-2 0,-11 7 0,11-5 0,-5 5 0,16-15 0,-7 12 0,9-18 0,-4 17 0,5-18 0,5 12 0,3-14 0,-3 14 0,-5-13 0,-10 15 0,-9-4 0,-8 7 0,-5 6 0,-2 2 0,-5 4 0,0 1 0,1 5 0,-6-4 0,4 3 0,-4-3 0,5-1 0,0-1 0,-4 1 0,3 0 0,-4 0 0,-22 4 0,12 2 0,-18-12 0,13 2 0,-3-29 0,-1 4 0,-5-15 0,-2-8 0,0 7 0,-8-15 0,2 14 0,6 2 0,-3 10 0,11 13 0,0 8 0,4 7 0,12 19 0,19 14 0,8 21 0,37 25 0,-21-11 0,-4-13 0,2 0 0,21 25 0,7 0 0,-5 3-599,-11-24 599,3 13 0,5-11 0,-6 5 0,-8-8 0,5 1 0,-13-3 0,6 1 0,-8-1 0,-7-1 599,-1-1-599,-8-1 0,-5-7 0,4 5 0,-11-11 0,5-1 0,-6-2 0,-1-4 0,1 0 0,0 4 0,-1-10 0,1 10 0,5-4 0,-4 0 0,9 4 0,-4-10 0,5 6 0,0-6 0,-5-1 0,-1 1 0,-1-1 0,-3 1 0,3-5 0,-5 3 0,0-4 0,0 1 0,0 2 0,0-2 0,5 4 0,2 6 0,15 17 0,-12 0 0,13 28 0,-18-13 0,5 22 0,-12-14 0,-2 14 0,-6-15 0,0 7 0,0-16 0,0-2 0,0-14 0,0-2 0,-4-11 0,-2-1 0,-10-6 0,5-4 0,-5-1 0,1-5 0,3 0 0,-9 0 0,-3 0 0,-6 0 0,0 0 0,-13 0 0,17-5 0,-24-2 0,24-5 0,-16 0 0,23 5 0,-8-3 0,15 4 0,-4 0 0,7 1 0,3 1 0,-7-2 0,6-4 0,-13 0 0,3-1 0,-6-5 0,0-8 0,-6-1 0,3-11 0,-4 5 0,5-6 0,7 7 0,0-6 0,6 12 0,1-4 0,4 5 0,2 6 0,5-4 0,0 4 0,0 0 0,0 1 0,0 6 0,0-5 0,0 3 0,0-9 0,-5 4 0,-1-6 0,-11-5 0,-2-3 0,-5-6 0,-1 1 0,1-1 0,0 6 0,5 3 0,3 5 0,5 6 0,5 2 0,-3 9 0,48 25 0,-18-2 0,57 38 0,-21-7 0,0 4 0,-11-15 0,0 1-418,21 22 1,-2-3 417,3-4 0,-1 5 0,-19-21 0,-8 1 0,-11-15 0,-13-6 0,0-1 0,-6-6 835,0 0-835,-4 0 0,-2 0 0,-4 0 0,0 0 0,0-1 0,0-37 0,0 24 0,0-29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41:41.32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444 0 24575,'0'54'0,"0"9"0,0 9 0,0 3 0,0 6 0,0 7 0,-6-20 0,-2 10 0,-5-25 0,5-7 0,2-14 0,6-10 0,0-12 0,0 0 0,-8 4 0,1 2 0,-7 5 0,-3 1 0,5-5 0,-4 4 0,6-10 0,-1 5 0,5-6 0,2 0 0,4 0 0,0 0 0,0-1 0,0 1 0,0-1 0,-9-32 0,1 4 0,-7-19 0,8 10 0,-2 17 0,4-5 0,-6 11 0,-3-5 0,2 9 0,-8-8 0,3 8 0,-5-10 0,-1 5 0,1-5 0,-1-5 0,1 3 0,-1-14 0,5 7 0,6-8 0,7 5 0,5-6 0,0 5 0,0-4 0,0 5 0,0 6 0,0-4 0,0 9 0,0-3 0,0 5 0,0 0 0,0 1 0,0-1 0,0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42:28.19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1:56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24575,'0'8'0,"0"2"0,0-1 0,0 6 0,0 2 0,0 6 0,0 4 0,0 7 0,4-6 0,-3 5 0,3-5 0,-1-6 0,-1 0 0,1-5 0,-3-5 0,0 0 0,3-4 0,-2-1 0,3 1 0,-4-1 0,0 1 0,0-1 0,0-6 0,3-1 0,1-4 0,8 0 0,11 4 0,-4 0 0,9 0 0,-12 0 0,1 0 0,0 0 0,-4 0 0,2 0 0,-2 0 0,0 0 0,2 0 0,-6 0 0,3 4 0,-5 0 0,1 4 0,-1-1 0,-3 5 0,3-4 0,-6 8 0,2-3 0,-3 4 0,0-5 0,0 4 0,0-3 0,0-1 0,0 4 0,0-7 0,0 6 0,0-2 0,0 0 0,-7 2 0,-2-2 0,-8 4 0,0 0 0,-5-4 0,4 3 0,-8-6 0,8 2 0,-9-3 0,10-1 0,-5 1 0,5-4 0,0-2 0,4-3 0,1 0 0,8-2 0,1-2 0,3-8 0,4-1 0,4 0 0,5-3 0,3 3 0,1 0 0,0-3 0,0 7 0,-4 0 0,2 5 0,-7 4 0,8 0 0,-7 0 0,3 0 0,-5 0 0,5 4 0,-3 5 0,3 8 0,-3 1 0,-5 4 0,5-1 0,-9-3 0,4 4 0,-4-5 0,0-1 0,0 1 0,0-1 0,0 1 0,0 0 0,0 0 0,-7 0 0,-2-4 0,-8 3 0,-5-3 0,4 0 0,-8 1 0,7-6 0,-2 1 0,4-4 0,0 2 0,0-6 0,5 2 0,0-3 0,5 0 0,5 0 0,7 0 0,3 0 0,8 0 0,-3 0 0,11 0 0,-6 0 0,3 0 0,-6 0 0,-6 0 0,7 0 0,-8 4 0,4 0 0,-4 8 0,-4 0 0,0 5 0,-4-4 0,0 2 0,0-2 0,0-1 0,0 5 0,0-9 0,0 8 0,-3-7 0,-2 2 0,-3-3 0,1-1 0,-1 5 0,-4-3 0,3 2 0,-3 1 0,4-3 0,0 7 0,-1-4 0,1 1 0,1-1 0,2-5 0,-2 1 0,7-1 0,-4 1 0,4-1 0,0 1 0,0-1 0,0 1 0,0-1 0,0 1 0,0 3 0,0-2 0,0 7 0,0-4 0,0 5 0,0 0 0,0 0 0,0 0 0,0-5 0,0 4 0,0-7 0,0 2 0,0 1 0,0-3 0,0 2 0,0-4 0,0 1 0,0-2 0,0-2 0,0-1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42:35.15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24575,'0'0'0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47:48.23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955 1 24575,'21'68'0,"1"0"0,-1 0 0,2 27 0,15-15 0,-3-15 0,-26-49 0,5-1 0,-13 1 0,13 0 0,-12-1 0,12 1 0,-6-1 0,1 1 0,5 0 0,-5 8 0,0-7 0,6 7 0,-14-8 0,13-1 0,-12 1 0,5 0 0,-7-1 0,7 1 0,-5-1 0,5 9 0,-7-6 0,0 6 0,0-8 0,0-1 0,0 1 0,0-1 0,0 1 0,0 0 0,0-1 0,0 1 0,0 18 0,0-6 0,0 26 0,0-17 0,0 18 0,0 3 0,0 2 0,0 8 0,0-12 0,0 1 0,0 0 0,-8-10 0,-3 7 0,1-7 0,-6-1 0,14 9 0,-13-18 0,5 7 0,-7-10 0,7 1 0,-5-9 0,13-2 0,-13 0 0,14-6 0,-14 6 0,13-9 0,-5 1 0,0-7 0,5 4 0,-5-5 0,7 6 0,0 0 0,0 8 0,0-5 0,0 6 0,0-8 0,0 1 0,0-1 0,0 1 0,0-1 0,0 0 0,0 0 0,0 0 0,0 0 0,0 0 0,0 1 0,-7-1 0,5 1 0,-5 0 0,7-1 0,0 0 0,0 0 0,0 0 0,0-1 0,0 0 0,0 2 0,0-2 0,0 2 0,0-2 0,0 1 0,0-1 0,0 1 0,0-1 0,0 1 0,0 0 0,0 1 0,0-1 0,0 0 0,0 1 0,0-1 0,-16-53 0,3 7 0,-14-59 0,7 19 0,-10-12 0,6-12 0,-6 9-391,18 31 1,2 1 390,-11-32-335,8 2 335,-5 4 0,16 20 0,-15 2 0,15 3 0,-13 27 0,13-15 767,-5 25-767,7-6 349,-8 0-349,6 6 0,-5-6 0,7 8 0,0-8 0,-8-3 0,6 1 0,-6-7 0,8 15 0,-7-6 0,5 8 0,-5 0 0,7 1 0,0-1 0,0 2 0,0-2 0,0 1 0,0-1 0,0 1 0,-6 7 0,-2-5 0,-7 11 0,-9-13 0,-2 6 0,-8-9 0,-11 0 0,-2 0 0,-21-2 0,8 0 0,-9 1 0,12 8 0,10-5 0,-7 14 0,17-6 0,-8 8 0,19 0 0,2 0 0,8 0 0,0 0 0,1 0 0,0 0 0,45 0 0,-2-17 0,52 4 0,-9-16 0,12-1 0,-1 7 0,1-16 0,-12 17 0,8-17 0,-8 17 0,0-8 0,-2 10 0,-13 1 0,1 0 0,-10 9 0,-3-7 0,-18 15 0,7-5 0,-16 7 0,7 0 0,-15-7 0,5 5 0,-12-12 0,-24 34 0,0-5 0,-27 35 0,14-13 0,-28 34 0,22-29 0,-22 29 0,28-34 0,-2 7 0,3-10 0,-1 1 0,8-1 0,-6 1 0,22-9 0,-13 6 0,15-14 0,-8 14 0,8-14 0,1 6 0,8-8 0,-6-1 0,-2-7 0,-7-1 0,0-7 0,0 0 0,-9 0 0,-2 0 0,-9 0 0,-9 0 0,-3 0 0,0 0 0,-8-9 0,26 7 0,-13-6 0,24 8 0,-6-7 0,8 5 0,8-12 0,1 6 0,7-6 0,0-2 0,0 2 0,7-2 0,-5 0 0,12 1 0,-6-1 0,1 1 0,4 7 0,-12-6 0,12 12 0,-12-11 0,6 5 0,0-1 0,1-4 0,1 11 0,-2-5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47:50.30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47:58.4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3:53.5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614 22 24575,'-31'0'0,"2"0"0,13 0 0,2 0 0,-2 0 0,5 0 0,-10 0 0,4 0 0,-6 0 0,1 0 0,-1 0 0,1 0 0,-1 0 0,1 0 0,0 0 0,-1 0 0,1 0 0,-1 0 0,1 0 0,-1-5 0,-6 4 0,5-4 0,-4 5 0,5 0 0,1 0 0,5-5 0,1 4 0,6-4 0,0 5 0,4 19 0,2-5 0,4 12 0,0-6 0,0-3 0,5 6 0,1-1 0,5 0 0,0 0 0,0-5 0,0 4 0,5-9 0,1 4 0,12-4 0,-5-1 0,11 1 0,-5 0 0,7-5 0,7 4 0,1-9 0,9 3 0,7-5 0,-5 0 0,14 0 0,-7 0 0,1 0 0,-2 0 0,-9 0 0,-13 0 0,-4 0 0,-14 0 0,-5 0 0,-2 0 0,-5 0 0,-44 0 0,12 0 0,-39 0 0,24 0 0,-7 0 0,-2 0 0,-8 0 0,-23 0 0,25 0 0,-16 0 0,38 0 0,6 0 0,3 0 0,10 0 0,-5 0 0,11-4 0,1-1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4:27.651"/>
    </inkml:context>
    <inkml:brush xml:id="br0">
      <inkml:brushProperty name="width" value="0.35" units="cm"/>
      <inkml:brushProperty name="height" value="0.35" units="cm"/>
      <inkml:brushProperty name="color" value="#E3FACC"/>
    </inkml:brush>
  </inkml:definitions>
  <inkml:trace contextRef="#ctx0" brushRef="#br0">2683 190 24575,'0'33'0,"0"-4"0,0-12 0,-4-7 0,-13-1 0,-2-3 0,-16 7 0,5-7 0,-7 5 0,7-5 0,-6 1 0,6-2 0,-7-5 0,0 0 0,1 0 0,-1 0 0,0 0 0,0 0 0,0 0 0,1 0 0,-1 0 0,0 0 0,0-6 0,1-1 0,-9-6 0,7 1 0,-6-6 0,-1 3 0,7-2 0,-14 9 0,14-3 0,-7 10 0,1-11 0,6 11 0,-7-5 0,9 6 0,-9 0 0,7 0 0,-6 0 0,-1 0 0,-1 0 0,0 0 0,-5-6 0,12 4 0,-5-9 0,7 10 0,7-5 0,6 6 0,9 0 0,4-4 0,1 2 0,5 11 0,0-2 0,5 12 0,0-9 0,-5 0 0,4 4 0,-3-3 0,4 4 0,-5-5 0,4 0 0,-3 0 0,-1-1 0,4 1 0,-7-1 0,2 1 0,-4 0 0,-6 1 0,5-1 0,-10 1 0,4 0 0,-6 0 0,1-5 0,-7 4 0,5-8 0,-5 3 0,7-5 0,-1 0 0,6 0 0,-4 0 0,4 0 0,0 0 0,-10 0 0,8 0 0,-16 0 0,5 0 0,-7 0 0,0-11 0,7 4 0,-6-6 0,18 4 0,-10 3 0,17 0 0,0-4 0,2 9 0,7 15 0,3 6 0,6 12 0,4-3 0,1 0 0,4-6 0,-3 6 0,8-12 0,-9 5 0,9-5 0,-3 0 0,-1-1 0,10-5 0,-9 0 0,11 1 0,0-1 0,8-4 0,2-2 0,21-5 0,-13 0 0,23 0 0,-6 0 0,17 0 0,-6 0 0,16 0 0,-17 0 0,7 0 0,-9 0 0,-8 0 0,6 0 0,-15 0 0,0 0 0,-4 0 0,-13 0 0,6 0 0,-7 0 0,-7 0 0,5 0 0,-11 0 0,5 0 0,-7 0 0,1 5 0,-1-4 0,-5 4 0,4-5 0,-10 0 0,5 0 0,-6 0 0,0 5 0,-1-4 0,1 3 0,0-4 0,0 5 0,0-4 0,5 8 0,2-7 0,5 7 0,1-7 0,-1 3 0,0-5 0,0 0 0,1 0 0,-6 0 0,-2 0 0,-5 0 0,0 0 0,0 0 0,0 0 0,0 0 0,0 0 0,0 0 0,0 0 0,0 0 0,0 0 0,0 4 0,0-3 0,0 4 0,1-5 0,-2 0 0,1 0 0,0 0 0,0 0 0,0 0 0,0 0 0,4-5 0,-2-6 0,3-6 0,-3-12 0,-1 5 0,2-18 0,-1 9 0,0-11 0,0 7 0,1 1 0,-2 5 0,1-4 0,0 11 0,-6 1 0,-1 2 0,-5 9 0,0-4 0,0 6 0,0 0 0,0-6 0,0 5 0,0-5 0,0 0 0,0 5 0,0-10 0,0 9 0,0-3 0,-4 4 0,-2 1 0,0 0 0,-3 4 0,4 2 0,-5 0 0,0 3 0,0-9 0,-6 4 0,-7-5 0,-1-5 0,-12 2 0,6-8 0,0 9 0,1-5 0,12 12 0,1-3 0,6 7 0,0-2 0,4 17 0,2-5 0,-1 16 0,-13-7 0,-7 7 0,-19 1 0,-11 8 0,-8-3 0,-19 13-984,-12-11 884,37-8 0,-3 0-392,-11-1 0,-1 0 127,0 0 1,-1-1 364,-11 2 0,2-2 0,25-8 0,0-2-399,-16 2 0,0-2 399,23-4 0,1 0 0,-10 0 0,0 0-155,7 0 1,1 0 154,-33 7 0,11 0 0,3-1 983,22-7-955,-12 0 955,28-7-263,-11 0 194,19 0-914,-5 0 376,7 0-376,5 0 0,1 0 0,6 0 0,0 0 0,0 0 0,0 0 0,0 0 0,-5 0 0,-2 0 0,-5 0 0,-1 0 0,-6 0 0,5 0 0,1 0 0,2 0 0,9 0 0,-3 0 0,41-6 0,2-2 0,42-6 0,-15 1 0,15-2 0,-15 2 0,7-1 0,-9 7 0,-7-5 0,-2 11 0,-7-10 0,-7 9 0,-1-8 0,-7 9 0,0-4 0,-5 0 0,4 4 0,-4-4 0,5 5 0,-5 0 0,4 0 0,-10 0 0,5 0 0,-6-4 0,0 3 0,0-4 0,0 5 0,0 0 0,0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10.4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24575,'47'0'0,"-2"0"0,-1 0 0,-5 0 0,5 0 0,0 0 0,-6 0 0,13 0 0,-5 0 0,0 0 0,6 0 0,-6 0 0,7 0 0,0 0 0,-7 0 0,-2 0 0,-14 0 0,5 0 0,-11 0 0,5 0 0,-1 0 0,-9 0 0,8 0 0,-10 0 0,0 0 0,4 0 0,-4 0 0,0 0 0,4 0 0,-5 0 0,7 0 0,-1 0 0,0 0 0,-5 0 0,4 0 0,-4 0 0,5 0 0,0 0 0,1 0 0,-1 0 0,0 0 0,1 0 0,-1 0 0,0 0 0,0 0 0,1 0 0,-1 0 0,0 0 0,7 0 0,-5 0 0,5 0 0,-13 0 0,5 0 0,-9 0 0,9 5 0,-10 1 0,5 4 0,-6-4 0,0 3 0,0-4 0,-5 5 0,-1 0 0,-4 0 0,0 0 0,0 0 0,0 0 0,0 0 0,0 0 0,0 1 0,0-1 0,0 0 0,0 0 0,0 0 0,0 0 0,0 0 0,-8 0 0,1-5 0,-8 4 0,0-8 0,-2 4 0,-6 0 0,1-4 0,-1 9 0,6-9 0,-4 4 0,4-5 0,0 0 0,-4 0 0,4 0 0,0 0 0,-4 0 0,4 0 0,-5 0 0,-1 0 0,6 0 0,-4 0 0,4 0 0,0 0 0,-4 0 0,4 0 0,0 0 0,-4 0 0,4 0 0,-6 0 0,1 0 0,0 0 0,-1 0 0,1 0 0,-1 0 0,1 0 0,-1 0 0,1 0 0,0 0 0,-1 0 0,1 0 0,-1-5 0,1 4 0,-1-4 0,1 0 0,-1 3 0,6-7 0,-4 8 0,10-4 0,-5 5 0,0-5 0,5 4 0,-5-4 0,6 5 0,0 0 0,-6 0 0,5 0 0,-5 0 0,0 0 0,5 0 0,-5 0 0,0 0 0,5 0 0,-5 0 0,6 0 0,-6-5 0,5 4 0,-5-5 0,0 6 0,5 0 0,-5 0 0,6 0 0,0 0 0,-1 0 0,1 0 0,1 0 0,-1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14.27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48 24575,'63'0'0,"7"0"0,-7 0 0,9 0 0,10 0 0,1 0 0,1 0 0,7 0-984,-8 0 904,10 0 80,-9 0 0,-11 0 348,-11 0-348,9 0 177,-14 0-177,22 0 0,-31 0 0,12 0 539,-14 0-539,0 0 0,5 0 0,-12 0 0,29 5 0,-26 2 0,18 1 0,-23-3 0,0 0 0,-1-3 0,1 3 0,0-5 0,-1 0 0,1 0 0,7 0 0,-6 0 0,0 0 0,-3 0 0,-5 0 0,7 0 0,0 0 0,7 0 0,-6 0 0,6 0 0,0 0 0,-5 0 0,5 0 0,-8 0 0,1 0 0,0 0 0,-7 0 0,5 0 0,-5 0 0,7 0 0,-1 0 0,1 0 0,7 0 0,-5 0 0,5 6 0,-14-5 0,5 4 0,-11-5 0,4 0 0,-5 0 0,-6 5 0,4-4 0,-10 4 0,10-5 0,-10 0 0,5 0 0,-1 0 0,-3 0 0,9 0 0,-10 4 0,10-3 0,-4 4 0,5 0 0,0-4 0,7 9 0,-5-8 0,5 3 0,-7-5 0,-5 4 0,-2-2 0,22 11 0,-20-11 0,19 11 0,-26-12 0,1 8 0,3 1 0,-3-3 0,3 6 0,-8-8 0,3 1 0,-8 6 0,8-5 0,-8 7 0,3-4 0,-4 1 0,5-1 0,-4 0 0,8 0 0,-8 5 0,8-3 0,-8 3 0,8-5 0,-8 0 0,8 0 0,-8 1 0,8-6 0,-3 4 0,-1-3 0,4 4 0,-3-5 0,-1 4 0,4-3 0,-3-1 0,4 4 0,-4-3 0,3 4 0,-4 0 0,1 0 0,2 0 0,-7 0 0,8 0 0,-8 0 0,8 0 0,-8 0 0,8 0 0,-3 0 0,0 0 0,3 6 0,-8-5 0,9 5 0,-9-6 0,8 0 0,-8-45 0,3 5 0,-4-48 0,0 22 0,0 5 0,0 0 0,0-5 0,0-36 0,0 53 0,0 7 0,0 4 0,0 17 0,0-5 0,0 7 0,-8 3 0,6-8 0,-10 12 0,6-8 0,0 5 0,-7 0 0,6-1 0,-7 2 0,5 0 0,-1 3 0,1-4 0,-1 5 0,1 0 0,-1 0 0,-5 5 0,4 6 0,-5 12 0,4 1 0,-5 11 0,3-5 0,-8 0 0,9 5 0,-9-11 0,4 5 0,1-12 0,-4-1 0,4-6 0,0 1 0,-4 0 0,4 0 0,-5 0 0,-7-5 0,5 4 0,-11-9 0,4 10 0,-13-10 0,5 4 0,-12-5 0,12 0 0,-12 6 0,12-4 0,-13 4 0,6-6 0,0 0 0,-5 0 0,5 0 0,-8 0 0,8 0 0,2 0 0,0 0 0,12 0 0,-11 0 0,19 0 0,-11 0 0,11 0 0,-5 0 0,0 0 0,-1-6 0,-7-1 0,-7 1 0,5-5 0,-12 3 0,5 1 0,0-4 0,-6 3 0,13-4 0,-5 5 0,7-4 0,1 4 0,5 0 0,2-4 0,7 10 0,5-8 0,1 7 0,6-7 0,0 8 0,0-3 0,0 4 0,0 0 0,1 0 0,3 13 0,2-6 0,4 12 0,0-10 0,5 1 0,28 15 0,-4-10 0,51 35 0,-21-25 0,-13 2 0,2 0-693,36 4 693,-1 6 0,-1-13 0,-1 4 0,-7-12 0,-1 5 0,-11-7 0,-16-7 0,-9 4 0,-8-10 0,-12 4 693,4-5-693,-10 0 0,5 5 0,-11 0 0,4 1 0,-4-2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19.83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242 302 24575,'38'0'0,"-6"0"0,3 0 0,-5 0 0,1 0 0,4 0 0,-5 0 0,0 0 0,5 0 0,-11 0 0,11 0 0,-11 0 0,11 0 0,3 0 0,-6 0 0,10 0 0,-4 0 0,0 0 0,6 0 0,-7 0 0,0 0 0,7 0 0,-6 0 0,6-11 0,-7 8 0,-1-8 0,1 11 0,0 0 0,-1-5 0,-5 4 0,-3-5 0,-5 6 0,-1 0 0,-5 0 0,4 0 0,-10 0 0,5 0 0,-6 0 0,0 0 0,0 0 0,0 0 0,5 0 0,-3 0 0,3 0 0,-5 0 0,6 0 0,-5 0 0,10 0 0,-9 0 0,3 0 0,-5 0 0,0 0 0,0 0 0,0 0 0,-4 8 0,-16 4-984,-3 3 0,-14 1 0,5 0 0,-7-3 0,5 8 0,-11-8 104,4 9 880,-6-3 983,-7 1 0,-2 4 0,-16-2 0,7 5 0,-15-5 0,14 3-97,-6-10-886,9 4 0,0-5 0,7-2 0,1 1 0,9-6 0,-1 4 0,0-10 0,0 4 0,0-5 0,7 0 0,-5 6 0,11-5 0,-5 5 0,12-6 0,1 0 0,6 0 0,0 0 0,0 0 0,-1 0 0,1 0 0,0 0 0,0 0 0,0 0 0,-6 0 0,5 0 0,-5 0 0,1 5 0,-2-4 0,0 4 0,-5-5 0,11 0 0,-5 0 0,1 0 0,3 0 0,-3 0 0,5 0 0,0 0 0,0 0 0,-6 0 0,5 0 0,-5 0 0,0 0 0,-1 0 0,-5 0 0,5 0 0,-4 0 0,9 0 0,-3 0 0,4 0 0,1 0 0,0 0 0,0 0 0,53 0 0,-12-6 0,55 4 0,-22-10 0,-9 8 0,3 0 0,34-11-479,-35 8 0,1-1 479,0 0 0,-3 0 0,34-7 0,-37 6 0,1 2 0,38-2-461,-8-4 461,1 4 0,7 1 0,-17 1 0,7 1-4,-17 4 4,6-4 0,-15 6 0,7 0 935,-16 0-935,5 0 484,-12 0-484,5 0 4,-8 0-4,1 0 0,-7 0 0,5 0 0,-11 0 0,11 0 0,-4 0 0,-1 0 0,5 0 0,-11 0 0,11 0 0,-11 0 0,4 0 0,-5 0 0,-1 0 0,0 0 0,7 0 0,-5 0 0,-1 0 0,4 0 0,-14 0 0,14 0 0,-10 0 0,6 0 0,-1-5 0,0 4 0,0-4 0,1 5 0,5 0 0,-4-5 0,11 3 0,-4-3 0,-1 5 0,5 0 0,-11-5 0,4 4 0,-5-4 0,-6 5 0,3 0 0,-3 0 0,0-4 0,4 2 0,-4-2 0,0-1 0,4 4 0,-4-8 0,5 7 0,0-3 0,0 0 0,1 4 0,-1-9 0,0 9 0,1-4 0,5-1 0,-4 5 0,5-5 0,-7 6 0,0 0 0,1 0 0,-6 0 0,3 0 0,-8 0 0,9 0 0,-4 0 0,5 0 0,-5 0 0,4 0 0,-10 0 0,5 0 0,-6 0 0,0 0 0,0 0 0,0 0 0,0 0 0,0 0 0,0 0 0,-1 0 0,1 0 0,0 0 0,0 0 0,0 0 0,0 0 0,0 0 0,5 0 0,-3 0 0,3 0 0,-5 0 0,0 0 0,1 0 0,-1 0 0,-1 0 0,1 0 0,0-4 0,-5-2 0,-1-4 0,1 0 0,-4 0 0,3 0 0,-4 0 0,0 0 0,0-6 0,0 5 0,0-10 0,-5 4 0,-7-12 0,-5 5 0,-13-6 0,6 7 0,-5 0 0,6 6 0,1-5 0,0 10 0,-1 1 0,1 1 0,-1 3 0,1 1 0,-1 1 0,6 0 0,2 4 0,5-3 0,0 4 0,-1 0 0,1 0 0,0-5 0,-5 4 0,3-8 0,-4 3 0,1 1 0,3-5 0,-3 9 0,9-7 0,43 6 0,-4-2 0,30 4 0,29 12 0,-44-10 0,30 15 0,-43-16 0,-11 9 0,4-9 0,1 4 0,-10-1 0,8 3 0,-16-2 0,5 5 0,-1-4 0,-3-1 0,3 5 0,1-4 0,-5 4 0,5 1 0,-6-6 0,0 4 0,0-3 0,-4 4 0,2 0 0,-6-1 0,2 1 0,-4 0 0,0 0 0,0 0 0,0 0 0,0 0 0,0 0 0,0 0 0,0 0 0,0-1 0,0 1 0,0 6 0,0 1 0,0 5 0,0 0 0,0 1 0,0-1 0,0 0 0,0-5 0,0 4 0,0-10 0,0 5 0,0-6 0,0 0 0,0 0 0,-4-1 0,3 1 0,-4 0 0,5 0 0,0 0 0,-5 5 0,4-3 0,-4 9 0,0-5 0,4 7 0,-9-6 0,9-2 0,-3-5 0,-1 0 0,4 0 0,-8-4 0,0-2 0,-2 1 0,-9-4 0,3 8 0,-6-7 0,1 8 0,-7-9 0,5 9 0,-11-9 0,-3 10 0,0-10 0,-14 5 0,13-6 0,-12 0 0,12 0 0,-12 0 0,12 0 0,-13 0 0,14 0 0,-14 0 0,13 0 0,-12 0 0,12 0 0,-12 0 0,12 0 0,-5 0 0,13 0 0,-4 0 0,5 0 0,-1 0 0,-4 0 0,11 5 0,-11-4 0,11 9 0,-11-9 0,11 4 0,-5 0 0,12-3 0,-4 3 0,9-1 0,-3-3 0,-1 4 0,-1-5 0,-5 0 0,-1 0 0,-6 0 0,5 0 0,-11 0 0,11 0 0,-5 0 0,7 0 0,5 0 0,1 0 0,6 0 0,0 0 0,-1 0 0,1 0 0,0 0 0,0 0 0,-6 0 0,4 0 0,-3 0 0,5 0 0,-1 0 0,1 0 0,-6 0 0,5 0 0,-10 0 0,-3 0 0,-6 0 0,0 0 0,-6 0 0,6 0 0,0 0 0,1 0 0,0 0 0,5 0 0,-5 0 0,7 0 0,-1 0 0,1 0 0,-1 0 0,1 0 0,5 0 0,1 0 0,6 0 0,0 0 0,0 0 0,0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24.6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376 34 24575,'35'0'0,"60"0"0,-43 0 0,7 0 0,1 0 0,-2 0 0,21 0 0,-6 0 0,1 0 0,-8 0 0,2 0 0,-12 0 0,16 0 0,0 0 0,-8 0 0,6 0 0,-15 0 0,15 0 0,-6 0 0,8 0 0,-8 0 0,-3 0 0,-7-12 0,-8 9 0,5-9 0,-13 12 0,6 0 0,-13 0 0,4 0 0,-11 0 0,4 0 0,-5 0 0,-1 0 0,7 0 0,-11 0 0,16 0 0,-21 0 0,14 0 0,-16 0 0,10 0 0,-9 0 0,9 0 0,-10 0 0,10 0 0,-4 0 0,5 0 0,7 0 0,-5 0 0,11 0 0,-11 0 0,11 0 0,-11 0 0,11 0 0,-5 0 0,7 0 0,-1 0 0,8 0 0,-5 0 0,5 0 0,-8 0 0,1 0 0,0 0 0,-7 0 0,5 0 0,-5 0 0,0 0 0,5 0 0,-11 0 0,5 0 0,-7 0 0,1 5 0,-1-4 0,0 4 0,0-5 0,-5 0 0,4 0 0,-9 5 0,9-4 0,-5 3 0,1-4 0,4 0 0,-4 5 0,5-3 0,7 3 0,-5-5 0,11 0 0,-5 0 0,0 0 0,5 0 0,-4 0 0,-1 0 0,-1 0 0,-7 0 0,0 0 0,-5 0 0,4 0 0,-10 0 0,5 0 0,-6 0 0,5 0 0,-3 0 0,3 0 0,-5 0 0,0 0 0,0-1 0,-1 1 0,5 0 0,-3-4 0,3 3 0,1-8 0,-4 8 0,3-3 0,-4 4 0,0 0 0,0-5 0,0 4 0,0-3 0,0 0 0,0 3 0,0-4 0,0 5 0,0 0 0,0 0 0,0 0 0,-1 0 0,1 0 0,-5 13 0,-1-5 0,-4 11 0,0-9 0,0 5 0,-4-3 0,3 3 0,-9 1 0,9-5 0,-9 5 0,4-1 0,0 2 0,-3 0 0,8 4 0,-8-10 0,7 10 0,-7-9 0,8 3 0,-3-5 0,-1 0 0,4 0 0,-4 0 0,5 0 0,-4 1 0,3-2 0,-8-3 0,4 2 0,-5-7 0,1 8 0,-7-8 0,4 4 0,-9 0 0,4 1 0,-5 0 0,-1 4 0,1-9 0,-7 4 0,5-5 0,-11 0 0,4 0 0,-5 0 0,-1 0 0,-7 0 0,5 0 0,-13 0 0,6 0 0,-15 0 0,5 0 0,-6 0 0,9 0 0,7 0 0,-6 0 0,14 0 0,-6 0 0,7 0 0,6 0 0,-4 0 0,11 0 0,-5 0 0,7 0 0,-1 0 0,1 0 0,0 0 0,-1 0 0,-6 0 0,5 5 0,-11-3 0,5 8 0,-15-9 0,7 10 0,-6-4 0,-1 0 0,7 4 0,-14-4 0,14 0 0,-7-1 0,15-1 0,-5-4 0,11 4 0,-5-5 0,7 5 0,5-4 0,-11 4 0,15-5 0,-15 0 0,5 0 0,-1 0 0,-5 0 0,0 5 0,-1-3 0,0 3 0,-6-5 0,6 0 0,-7 0 0,0 0 0,1 0 0,-1 0 0,0 0 0,0 0 0,-7 6 0,5-4 0,-12 3 0,12-5 0,-12 6 0,12-4 0,-5 4 0,7-6 0,7 5 0,-6-4 0,12 4 0,-4 0 0,5-4 0,-6 4 0,5-5 0,-5 0 0,7 0 0,0 0 0,-1 0 0,-6 0 0,5 0 0,-4 0 0,5 0 0,-6 0 0,5 5 0,-4-4 0,11 4 0,-5-5 0,11 5 0,-5-4 0,6 3 0,0-4 0,1 0 0,-7 0 0,5 0 0,-10 0 0,4 0 0,-5 0 0,-7 0 0,5 0 0,-11 6 0,11-5 0,-12 4 0,12-5 0,-11 6 0,11-5 0,-5 5 0,7-6 0,-1 0 0,1 0 0,-1 0 0,6 0 0,-4 0 0,4 0 0,-5 0 0,0 0 0,-1 0 0,1 0 0,-1 0 0,1 0 0,5 0 0,-4 0 0,9-5 0,-3 4 0,5-4 0,-6 5 0,5 0 0,-11 0 0,11 0 0,-10 0 0,9 0 0,-3 0 0,5 0 0,4-4 0,-3-1 0,8-9 0,-3 3 0,4 2 0,0 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03.6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0 24575,'0'12'0,"0"10"0,0-3 0,0 31 0,0-11 0,0 9 0,0-8 0,0-1 0,0-3 0,0 10 0,0-11 0,0 3 0,0-9 0,0 4 0,0-5 0,0-9 0,0 1 0,0-11 0,0 2 0,0-10 0,0-1 0,0-7 0,0-4 0,3 6 0,5-6 0,1 7 0,7-5 0,-8 2 0,8-2 0,-3 5 0,-1-3 0,0 6 0,0-2 0,-4 3 0,8 0 0,-7 0 0,2 0 0,1 0 0,-3 0 0,2 0 0,-3 0 0,-1 2 0,1 3 0,-1 3 0,-3-1 0,0 5 0,-4 1 0,0 3 0,0 1 0,0 0 0,0 0 0,-4 4 0,-5-3 0,-4 3 0,-4-4 0,-5-4 0,4 4 0,-4-8 0,5 3 0,1-3 0,-1-5 0,0 4 0,4-7 0,1 2 0,5-3 0,-1 0 0,0 0 0,1 0 0,-1 0 0,1 0 0,3 3 0,4-1 0,4 0 0,3-2 0,1 0 0,-1 0 0,1 0 0,-1 0 0,1 0 0,-1 0 0,1 0 0,0 0 0,-1 0 0,1 0 0,-1 0 0,1 4 0,-1 1 0,1 2 0,-1 1 0,1-1 0,0 1 0,-4-1 0,0 1 0,-1-1 0,-2 1 0,2-1 0,-3 1 0,0 0 0,0 3 0,0 6 0,0 2 0,-4 7 0,-5-8 0,-5 8 0,-8-7 0,4 2 0,-4-3 0,0-4 0,4-3 0,0-2 0,7-1 0,3-4 0,0-1 0,1-3 0,6 0 0,5 0 0,4 0 0,3 0 0,-4 0 0,-3 4 0,2 0 0,-4 3 0,4 5 0,-5 1 0,7-1 0,-8 4 0,7-3 0,-6 3 0,3 1 0,-1-4 0,-2 3 0,2-8 0,-3 3 0,0 1 0,0-3 0,0 2 0,0 1 0,0 1 0,0-1 0,0 4 0,0-3 0,0-1 0,0 4 0,0-7 0,0 6 0,0-6 0,0 3 0,0-5 0,0 1 0,0-1 0,0 1 0,0-1 0,0 1 0,0-1 0,0 2 0,0-3 0,0 2 0,0-1 0,0 0 0,0 0 0,0 1 0,0-1 0,0 1 0,0-1 0,0-3 0,0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25.8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24575,'69'0'0,"5"0"0,-1 0 0,10 0 0,-31 0 0,-1 0 0,36 0 0,-33 0 0,3 0 0,2 0 0,0 0 0,-3 0 0,0 0 0,8 0 0,-4 0 0,2 0 0,23 0 0,-33 0 0,21 0 0,-11 6 0,-16 6 0,5-3 0,-19 6 0,-1-9 0,-10 5 0,-10-5 0,5-1 0,-6-5 0,0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32.2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484 200 24575,'68'0'0,"15"0"0,-17 0 0,25 0 0,-24 0 0,1 0 0,-15 0 0,0 0-492,25 0 0,-1 0 0,-22 0 0,-4 0 461,37 0 52,11 0-21,-24 0 0,9 0 0,-11 0 0,6 0 476,-29 0-476,28 0 0,-30 0 0,13 0 983,-7 0-966,-1 0 485,0 0-502,1 6 0,-1 2 0,-7-1 0,-2-1 0,0 0 0,-6-5 0,6 5 0,-7-1 0,-7-3 0,5 3 0,-5 1 0,7-5 0,-7 4 0,5-5 0,-4 0 0,-1 5 0,5-3 0,-5 3 0,0-5 0,6 5 0,-13-4 0,6 5 0,-7-6 0,1 0 0,-1 0 0,-5 0 0,4 0 0,2 0 0,1 0 0,4 0 0,-5 5 0,-1-4 0,0 4 0,1-5 0,-1 0 0,0 0 0,0 0 0,1 0 0,5 0 0,-4 0 0,5 0 0,-12 0 0,4 0 0,-4 0 0,-1 0 0,5 0 0,-9 0 0,9 0 0,-10-5 0,5 4 0,-1-3 0,-3 4 0,3 0 0,-5 0 0,0 0 0,0-9 0,0 3 0,0-4 0,5 1 0,2 3 0,6-6 0,-1 6 0,0 1 0,0 0 0,-5 4 0,-1-4 0,-6 5 0,0 0 0,0 0 0,0 0 0,-4-8 0,-6-4 0,-6-2 0,-9-6 0,-2 8 0,1-3 0,-5 4 0,10 5 0,-11-4 0,11 9 0,-10-9 0,4 9 0,-6-4 0,-5 5 0,4 0 0,-5 0 0,0 0 0,5 0 0,-5 0 0,0 0 0,5 0 0,-5 0 0,7 0 0,-7 0 0,11 0 0,-10-5 0,16 4 0,-9-9 0,10 8 0,-5-7 0,6 8 0,5-8 0,0 0 0,5-1 0,9 0 0,10 6 0,17-2 0,3 5 0,12-5 0,-12 6 0,5 0 0,-7 0 0,-1 0 0,1 0 0,-7 0 0,-1 0 0,-7 0 0,0 0 0,1 5 0,-7 0 0,5 6 0,-9 5 0,4-4 0,-5 9 0,-1-10 0,1 5 0,-6-6 0,5 5 0,-9-3 0,8 3 0,-8-5 0,4 0 0,-1 0 0,-3 0 0,3-1 0,-4 1 0,0 1 0,5-1 0,-4 0 0,3 0 0,-4-1 0,0 1 0,0-1 0,0 1 0,0 0 0,0 0 0,0 0 0,0 0 0,0 0 0,0 0 0,0 0 0,0 0 0,0 0 0,0 0 0,0-1 0,0 1 0,0 0 0,5 0 0,-4 0 0,4 0 0,-1 1 0,-3-1 0,8-5 0,0 0 0,2-5 0,2-5 0,-3 0 0,-1-5 0,2-6 0,-1 5 0,1-10 0,-1 9 0,1-4 0,-1 1 0,1-2 0,-5 0 0,4-4 0,-4 4 0,0-6 0,4 1 0,-3-1 0,-1-5 0,-1 4 0,-1 0 0,-3 3 0,4 9 0,-5-9 0,0 4 0,0 0 0,0-4 0,0 10 0,0-5 0,0 6 0,0 0 0,0 41 0,5-16 0,-4 34 0,9-10 0,-8-13 0,3 13 0,-5-17 0,0 0 0,0-5 0,0 4 0,0-9 0,0 3 0,0-5 0,0 6 0,0-5 0,0 10 0,0-9 0,0 3 0,0-5 0,0 0 0,0 0 0,0 0 0,0 0 0,0 0 0,-8 0 0,1-5 0,-12 4 0,2-3 0,-12 6 0,-1-1 0,-7 2 0,-7-1 0,-2-5 0,0 4 0,-14-9 0,12 3 0,-14-5 0,9 0 0,-1 0 0,1 0 0,0 0 0,-1 0 0,1 0 0,-1 0 0,8 0 0,-5-6 0,12 5 0,-5-11 0,13 11 0,-4-10 0,5 10 0,-1-5 0,3 6 0,-1 0 0,5-5 0,-11 4 0,11-4 0,-5 5 0,6 0 0,1 0 0,5 0 0,1 0 0,6 0 0,0 0 0,-1 0 0,1 0 0,0 0 0,-6 0 0,-1 0 0,-5 0 0,-1 0 0,1 0 0,0 0 0,-1 0 0,1 0 0,-7 0 0,5 0 0,-5 0 0,0 0 0,-1 0 0,-14-6 0,5 4 0,-5-9 0,7 10 0,0-10 0,0 9 0,7-8 0,1 8 0,0-8 0,5 8 0,-4-3 0,5 0 0,-6 4 0,5-9 0,-11 8 0,11-8 0,-5 9 0,0-9 0,5 8 0,-4-3 0,-1-1 0,5 5 0,-5-5 0,0 1 0,-9 4 0,0-5 0,-7 1 0,1 3 0,6-9 0,-14 10 0,13-10 0,2 9 0,1-3 0,12 0 0,-11 4 0,11-4 0,-5 5 0,7 0 0,0 0 0,5 0 0,-5 0 0,11 0 0,-5 0 0,6 0 0,0-5 0,0 4 0,-1-4 0,-4 0 0,-2 4 0,-6-9 0,-6 9 0,5-9 0,-11 9 0,11-10 0,-5 10 0,7-9 0,-1 9 0,6-4 0,-4 5 0,10 0 0,-10 0 0,9 0 0,-4 0 0,1 0 0,-2-5 0,-6 4 0,1-4 0,-1 5 0,1-5 0,-7 3 0,5-3 0,-11 5 0,5 0 0,-7 0 0,6 0 0,-4 0 0,11 0 0,-11-5 0,11 3 0,0-8 0,9 9 0,5-3 0,-1-1 0,-3 4 0,2-3 0,-2 4 0,-2 0 0,-1 0 0,0 0 0,-4-6 0,4 5 0,0-4 0,1 5 0,6 0 0,5 8 0,1 9 0,-6-1 0,7 10 0,-7-9 0,10 14 0,0-6 0,0 1 0,0-5 0,0-10 0,0 5 0,0-6 0,0 5 0,5-3 0,0 3 0,5-5 0,0 0 0,0 0 0,0 0 0,1 0 0,-1 1 0,0-6 0,0 0 0,0-1 0,0-3 0,0 8 0,0-8 0,0 4 0,0-1 0,0 2 0,6-1 0,1 0 0,-1-1 0,0-2 0,-1 2 0,-3 0 0,3-2 0,-5 2 0,1-4 0,4 0 0,-4 0 0,5 0 0,-1 0 0,2 0 0,6 0 0,-1 0 0,0 0 0,7 0 0,1 0 0,7 0 0,-1 0 0,8 0 0,-5 0 0,12 0 0,-12 0 0,12 0 0,-12 0 0,-2 0 0,-8 0 0,-7 0 0,1 0 0,-7 0 0,0 0 0,-6 0 0,0 0 0,0 0 0,-1 0 0,1 0 0,-1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37.21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121 73 24575,'58'0'0,"-8"0"0,-6 0 0,9 0 0,-6 0 0,33 0 0,-23 0 0,23 0 0,-17 0 0,9 0 0,0 0 0,-8 0 0,-2 0 0,-9 0 0,0 0 0,1 0 0,-9 0 0,7 0 0,-14 0 0,6 0 0,0 0 0,-5 0 0,5 0 0,-7 0 0,-1 0 0,1-5 0,-7 3 0,-1-3 0,-7 0 0,7 3 0,-5-8 0,11 9 0,-5-9 0,7 8 0,-1-9 0,1 10 0,-1-10 0,1 9 0,0-3 0,-1 5 0,1 0 0,-7 0 0,5 0 0,-11 0 0,11 0 0,-11 0 0,11 0 0,-11 0 0,11 0 0,-11 0 0,11 0 0,-11 0 0,5 0 0,-1 0 0,2 0 0,7 0 0,0 0 0,-1 0 0,1 0 0,0 5 0,-7-3 0,5 3 0,-5-5 0,0 0 0,-1 5 0,0-4 0,-5 4 0,11-5 0,-11 0 0,11 0 0,-12 5 0,6-3 0,0 2 0,1-4 0,0 0 0,-1 0 0,0 6 0,-5-5 0,11 5 0,-12-6 0,6 0 0,-7 0 0,-5 0 0,-1 0 0,-6 0 0,0 0 0,0 0 0,5 0 0,-3 0 0,3 0 0,-5 0 0,1 0 0,-1 0 0,-1 0 0,1 0 0,-1 0 0,1 4 0,0 2 0,0-1 0,0 4 0,6-3 0,-5 0 0,4 4 0,-4-5 0,-1 1 0,0 3 0,0-8 0,-5 8 0,9-4 0,-8 5 0,8 0 0,-3 0 0,-1 0 0,0 0 0,0-4 0,0 3 0,0-4 0,0 1 0,-5 3 0,-1-4 0,-4 5 0,5 0 0,-4 0 0,3-1 0,1 1 0,-4 0 0,8 1 0,-8-1 0,4 0 0,-1 0 0,-3 0 0,8 0 0,-8 0 0,8 0 0,-8 0 0,8 0 0,-8 0 0,3-1 0,-4 1 0,0 0 0,5 0 0,-4 0 0,3 0 0,-4-1 0,0-38 0,0 8 0,0-27 0,-5-7 0,-1 26 0,0-15 0,-4 23 0,4 10 0,-5-10 0,0 9 0,1-4 0,4 6 0,-3 0 0,4 0 0,-5 0 0,4 1 0,-2 3 0,-2 2 0,-1 4 0,-3 0 0,5 0 0,-1 0 0,0 5 0,0 0 0,-5 11 0,3 1 0,-10 5 0,5 0 0,-13 8 0,-3 2 0,-5 2 0,-2 4 0,-5-11 0,-2 5 0,-15-4 0,-2-7 0,0 0 0,-6-7 0,15-1 0,-7-5 0,9-2 0,-1-6 0,1 0 0,-1 0 0,1 0 0,-1 0 0,1 0 0,0-6 0,-1 5 0,1-11 0,7 10 0,-6-4 0,14 6 0,-7 0 0,9-5 0,5 3 0,-4-3 0,11 5 0,-11-6 0,11 5 0,-5-4 0,6-1 0,6 5 0,-4-4 0,4 0 0,-5 4 0,-1-4 0,1 5 0,0 0 0,-7-6 0,-2 5 0,-5-4 0,-1-1 0,-7 5 0,11-5 0,-17 0 0,24 5 0,-16-11 0,18 11 0,-11-5 0,11 6 0,-5-5 0,0 4 0,-1-4 0,-7 5 0,0 0 0,7-5 0,-13 4 0,17-4 0,-16-1 0,18 5 0,-5-5 0,6 1 0,-6 4 0,5-4 0,-4 0 0,5 4 0,1-4 0,-1 5 0,6-5 0,2 4 0,4-3 0,1 4 0,0 0 0,0-5 0,-1 4 0,1-3 0,0 4 0,-6 0 0,5 0 0,-10 0 0,9 0 0,-9 0 0,-2 0 0,-1 0 0,-12 0 0,6 0 0,0 0 0,-6 0 0,12 0 0,-4 0 0,5 0 0,6 0 0,1 0 0,1 0 0,3 0 0,-9 0 0,4 0 0,-5 0 0,-1 0 0,1 0 0,5 0 0,1 0 0,6 0 0,0 0 0,0 0 0,4 8 0,18 4 0,8 4 0,24 6 0,19 9 0,-6-1 0,13 1 0,-17-6 0,0-10 0,0 4 0,-7-6 0,-2 0 0,-7-6 0,0-2 0,-7-5 0,5 0 0,-11 0 0,4 0 0,-11 0 0,-1 0 0,-6 0 0,0 0 0,0 0 0,0 0 0,0 0 0,-38 0 0,14 0 0,-32 0 0,18 0 0,-13-6 0,2 5 0,-8-10 0,10 10 0,7-10 0,-5 10 0,4-10 0,-5 10 0,-1-10 0,0 10 0,0-5 0,0 1 0,1 3 0,-1-3 0,0-1 0,7 5 0,1-5 0,6 1 0,1 4 0,-1-4 0,1 5 0,0-5 0,5 4 0,-4-4 0,9 0 0,-4 4 0,6-3 0,4 0 0,2-2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43.1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194 219 24575,'55'0'0,"11"0"0,0 0 0,-9 0 0,13 0 0,1 0 0,-12 0 0,22 0 0,-9 0 0,-8 0 0,6 0 0,-15 0 0,15 0 0,-14 0 0,-2 0 0,-10 0 0,0 0 0,-6 0 0,0 0 0,-3 0 0,-11 0 0,11 0 0,-11 0 0,11 0 0,-11 0 0,11 0 0,-5 0 0,0 0 0,5 0 0,-4 0 0,-1 0 0,-1 0 0,-1 0 0,2 0 0,1 0 0,4 0 0,-11 0 0,4-10 0,1 8 0,-5-8 0,11 10 0,-5 0 0,7 0 0,-1 0 0,1 0 0,0 0 0,7 0 0,-6 0 0,6 0 0,-7 0 0,-7 0 0,5 0 0,-5 0 0,7 0 0,-7 0 0,5 0 0,-11 0 0,5 0 0,0 0 0,-11 0 0,9 0 0,-10 0 0,5 0 0,1 0 0,-6 0 0,4 0 0,2 0 0,1 0 0,4 0 0,-5 0 0,5 0 0,-4 0 0,5 0 0,-12 0 0,4 0 0,-5 0 0,1 0 0,-1 0 0,-6 0 0,0 0 0,0 0 0,0 0 0,0 0 0,0 0 0,-1 0 0,1 0 0,0 0 0,0 0 0,6 0 0,-5 0 0,5 0 0,-6 0 0,0 0 0,0 0 0,0 0 0,5 0 0,-3 0 0,3 0 0,-5 0 0,1 0 0,-1 0 0,0 0 0,0 0 0,-1-5 0,1 4 0,0-3 0,0 0 0,0-2 0,0-4 0,0 5 0,0 0 0,0 1 0,0 3 0,0-4 0,0 5 0,0-5 0,0 4 0,0-3 0,-1 4 0,1-5 0,0 4 0,0-3 0,0 4 0,0 0 0,0 0 0,0 4 0,-1 1 0,1 10 0,0-4 0,-5 3 0,0-4 0,-1 0 0,-3 0 0,8-5 0,-7 8 0,2-6 0,-4 7 0,0-4 0,0 0 0,0-1 0,0 1 0,0 0 0,4-1 0,-3 1 0,3 0 0,-4 0 0,0 0 0,0 0 0,5 0 0,-4 0 0,4 0 0,-5 5 0,0-3 0,0 3 0,0-5 0,0 6 0,0-5 0,0 5 0,0-6 0,0 0 0,8-5 0,-6 4 0,11-8 0,-7 8 0,4-3 0,0-1 0,-1 0 0,1-5 0,-1 0 0,1 0 0,0-5 0,-5-6 0,4 0 0,-3-11 0,0 5 0,4-5 0,-9 5 0,4-4 0,-5 9 0,0-3 0,0 4 0,0 1 0,0 0 0,0-6 0,0 5 0,0-10 0,0 4 0,0 0 0,0 1 0,0 6 0,0 0 0,0-1 0,0 1 0,0 1 0,0-1 0,0 0 0,0 0 0,0 0 0,0 0 0,0 0 0,0 0 0,0 1 0,-4-1 0,2 0 0,-7-6 0,3 5 0,0-10 0,-3 9 0,3-4 0,0 6 0,-3 0 0,8 0 0,2 44 0,5-18 0,6 42 0,0-34 0,-6 11 0,4-1 0,-4-3 0,1 1 0,-2-15 0,-5-1 0,0-6 0,0 0 0,0 0 0,0 0 0,0 0 0,0-1 0,-5 1 0,-1-4 0,-9 3 0,-2-3 0,-6 5 0,-6-4 0,5-2 0,-11-5 0,11 0 0,-5 0 0,1 0 0,4 0 0,-12 0 0,12 0 0,-11 0 0,5 0 0,-7 0 0,-7 0 0,-2 0 0,-16 0 0,6 0 0,-5 0 0,15 0 0,-6 0 0,13 0 0,-5 0 0,14 0 0,-5 0 0,11 0 0,-5 0 0,6 0 0,-5 0 0,-3 0 0,1 0 0,-5 0 0,4 0 0,-6 0 0,7 0 0,1 0 0,0 0 0,-1 0 0,-1 0 0,-4 0 0,5 0 0,-7 0 0,0 0 0,7 0 0,-5 0 0,11-5 0,-5 3 0,6-3 0,1 5 0,0-5 0,-1 4 0,1-4 0,-1 0 0,1 4 0,-7-4 0,5 0 0,-11 3 0,11-3 0,-11 5 0,4-5 0,1 4 0,-5-5 0,4 6 0,-6 0 0,-7 0 0,5 0 0,-5 0 0,0 0 0,-2 0 0,-7 0 0,-1 0 0,1 0 0,7 0 0,2 0 0,7 0 0,0 0 0,7 0 0,-6 0 0,12 0 0,-11 0 0,5 0 0,-7 0 0,0 0 0,-7 0 0,5 0 0,-5 0 0,7 0 0,1 0 0,5 0 0,2 0 0,12 0 0,2 0 0,5 0 0,-1 0 0,1 0 0,0 0 0,-6 0 0,5 0 0,-10 0 0,4 0 0,-6 0 0,1 0 0,-1 0 0,-6 0 0,-1 0 0,0 0 0,-6 0 0,6 0 0,-7 0 0,7 0 0,-5 0 0,11 0 0,-5 0 0,6 0 0,1 0 0,5 0 0,1 0 0,6 0 0,0 0 0,-1 0 0,2 0 0,37 0 0,-7 5 0,57 8 0,-28 1 0,20 5 0,-17-6 0,24 6 0,-18-4 0,18 4 0,-24-11 0,9 4 0,-7-10 0,7 10 0,-9-11 0,0 11 0,1-10 0,-1 4 0,-7-1 0,-2-4 0,-8 5 0,-5-1 0,4-4 0,-11 4 0,11 0 0,-11-3 0,4 8 0,-6-9 0,7 10 0,1-10 0,7 10 0,0-10 0,-7 5 0,5-6 0,-5 5 0,7-3 0,-7 3 0,5-5 0,-11 0 0,11 0 0,-11 0 0,11 0 0,-11 0 0,-1 0 0,-2 0 0,-10 0 0,5 0 0,-6 0 0,6 0 0,-5 0 0,10 0 0,-4 0 0,11 0 0,3 0 0,5 0 0,1 0 0,0 0 0,-1 0 0,-6 0 0,6 0 0,-13 0 0,6 0 0,0 5 0,-5-3 0,4 3 0,-5-5 0,-1 0 0,0 5 0,-5-4 0,-2 4 0,-4-5 0,-1 0 0,0 0 0,0 0 0,0 0 0,0 0 0,0 0 0,5 0 0,-3 0 0,9 0 0,-4 0 0,5 0 0,0 0 0,-5 0 0,4 0 0,-4 0 0,0 0 0,4 0 0,-4 0 0,-1 0 0,0 0 0,-6 0 0,0 0 0,0 0 0,0 0 0,0 0 0,-1 0 0,1 0 0,-1 0 0,1-8 0,-1 1 0,-3-3 0,-2 6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23:31.51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26 24575,'38'0'0,"1"0"0,5 0 0,2 0 0,-1 0 0,7 0 0,2 0 0,10 0 0,-1 0 0,-8 0 0,4 0 0,-11 0 0,22 0 0,-14 0 0,14 0 0,-15 0 0,15 0 0,-6 0 0,-1 0 0,7 0 0,-14 6 0,5-5 0,-7 5 0,-1-6 0,0 0 0,-7 0 0,6 0 0,-7 0 0,1 0 0,6 0 0,-14 0 0,6 0 0,-7 0 0,-1 0 0,1 0 0,0 0 0,7 0 0,-12 0 0,10 0 0,-11 0 0,5 6 0,1-5 0,-1 5 0,1-6 0,-7 0 0,5 0 0,-4 0 0,-1 0 0,-1 0 0,-13 0 0,0 0 0,-6 0 0,0 0 0,0 0 0,-1 0 0,1 0 0,-1 0 0,1 0 0,39 0 0,-29 0 0,28 0 0,-38 0 0,1 0 0,-1 0 0,-1 0 0,1 0 0,0 0 0,-1-5 0,1 4 0,0-4 0,0 5 0,1 0 0,-1 0 0,5 0 0,2 0 0,0 0 0,4 0 0,-10 0 0,10 0 0,-9 0 0,3 0 0,-5-4 0,0 3 0,0-4 0,0 5 0,0 0 0,1 0 0,-1-4 0,5 2 0,-3-2 0,3 4 0,-5 0 0,0 0 0,0 0 0,0 0 0,-1 0 0,1 0 0,0 0 0,0 0 0,-1 0 0,1-4 0,-1 2 0,1-6 0,0 7 0,-1-4 0,1 5 0,-1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23:34.5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1048 237 24575,'0'26'0,"0"-3"0,0-13 0,0 0 0,0 0 0,0-1 0,0 1 0,0-1 0,0 1 0,0-1 0,0 1 0,0 0 0,0 1 0,0-1 0,0-1 0,0 1 0,-12-5 0,-1-1 0,-19-9 0,2-7 0,-7-7 0,-1-13 0,-7 5 0,3-12 0,-4 5 0,6-6 0,8 8 0,2 1 0,7 9 0,1-1 0,-1 6 0,6 1 0,2 5 0,4 1 0,1 4 0,0-3 0,0 8 0,0-8 0,-1 8 0,1-8 0,0 8 0,0-8 0,-6 8 0,4-4 0,-3 0 0,5 4 0,-1-3 0,1 4 0,0 0 0,1 0 0,-1 4 0,0 7 0,-1 6 0,-1 11 0,1 2 0,-7 7 0,4-7 0,-9 5 0,6-11 0,-2 5 0,-2-7 0,9-5 0,-9 4 0,9-4 0,-9 5 0,3 0 0,1-5 0,-4 4 0,9-9 0,-3 3 0,5-5 0,-1 0 0,1 0 0,4 0 0,-2-4 0,2-2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23:42.7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1676 41 24575,'-33'0'0,"2"0"0,-13 0 0,21 0 0,-25 0 0,-5 0 0,-1 0 0,-45 0 0,19 0 0,14 0 0,-7 0 0,11 0 0,-9 0 0,13 0 0,-13 0 0,18 0 0,-1 0 0,1 0 0,13 0 0,-10 0 0,18 0 0,-6 0 0,3 0 0,5 0 0,-1 0 0,2 0 0,7 0 0,0 0 0,5 0 0,-5 0 0,5 0 0,0 0 0,2 0 0,5 0 0,0 0 0,0 0 0,1 0 0,-1 0 0,0 0 0,-5 0 0,3 0 0,-9 0 0,4-5 0,-5 4 0,-1-4 0,6 0 0,1 4 0,6-4 0,0 5 0,4-8 0,2-2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23:48.67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48 24575,'34'0'0,"7"0"0,-16 0 0,5 0 0,5 0 0,-11 0 0,5 0 0,0 0 0,-6 0 0,12 0 0,-11 0 0,5 0 0,0 0 0,-5 0 0,4 0 0,1 0 0,-5 0 0,4 0 0,-5 0 0,5 0 0,-4 0 0,-1 0 0,-2 0 0,-4 0 0,6-10 0,-1 7 0,-5-7 0,4 10 0,-10 0 0,10 0 0,-10 0 0,10 0 0,-9 0 0,9 0 0,-10 0 0,10 0 0,-9 0 0,8 0 0,-8 0 0,9 0 0,-4 0 0,5 0 0,0 0 0,1 0 0,-7 0 0,5 0 0,-4 0 0,0 0 0,-1 0 0,-6 0 0,0 0 0,0 0 0,0 0 0,0 0 0,0 0 0,0 5 0,-5 0 0,0 9 0,-5-4 0,0 4 0,0-5 0,0 1 0,0 0 0,0 0 0,0 0 0,0 6 0,0 1 0,0 0 0,0-2 0,0-5 0,0 0 0,0 0 0,0 0 0,0 0 0,0 0 0,-9-4 0,2-2 0,-7-4 0,4 0 0,0 0 0,0 4 0,-1-3 0,1 4 0,0-5 0,0 0 0,0 0 0,-6 0 0,4 0 0,-3 4 0,-1-3 0,4 4 0,-3-5 0,-1 0 0,5 0 0,-11 5 0,5-4 0,-5 4 0,0-5 0,-1 0 0,1 0 0,-7 0 0,5 0 0,-5 0 0,7 0 0,-1 0 0,1 0 0,-7 0 0,5 0 0,-5 0 0,0 0 0,5 0 0,-5 0 0,7 0 0,-1 0 0,6 0 0,-4 0 0,10 0 0,-5 0 0,7 0 0,-2 0 0,-4 0 0,3 0 0,-4 0 0,1 0 0,3 0 0,-3 0 0,4 0 0,1 0 0,0 0 0,0 0 0,0 0 0,0 0 0,0 5 0,1-4 0,-1 7 0,0-7 0,0 4 0,0-1 0,0-3 0,0 8 0,-1-8 0,1 4 0,0-5 0,1 4 0,-1-3 0,0 8 0,0-8 0,-1 4 0,-3-1 0,2-2 0,-2 2 0,8 0 0,26 6 0,-4 1 0,21 5 0,-9-10 0,-4 4 0,5-9 0,0 4 0,-5-5 0,11 5 0,-12-3 0,13 3 0,-13-5 0,12 0 0,-11 0 0,5 0 0,-7 0 0,-5 0 0,4 0 0,-10 0 0,5 0 0,-6 0 0,0 0 0,0 0 0,0 0 0,0 0 0,0 0 0,1 0 0,-2 0 0,1 0 0,0 0 0,0 0 0,0 0 0,0 0 0,0 0 0,0 0 0,0 0 0,-1 0 0,1 0 0,0 0 0,0 0 0,0 0 0,5 0 0,2 0 0,6 0 0,-1 0 0,7-5 0,-6 3 0,12-9 0,-11 5 0,11-6 0,-11 5 0,11-4 0,-11 5 0,5-1 0,-7-3 0,0 9 0,1-9 0,-1 9 0,0-5 0,-5 2 0,4 3 0,-9-4 0,3 1 0,-5 3 0,6-9 0,-5 9 0,10-4 0,-10 5 0,10-5 0,-9 3 0,9-8 0,-10 9 0,10-4 0,-10 5 0,10 0 0,-4-5 0,6 4 0,-1-4 0,0 0 0,0 4 0,1-4 0,-1 5 0,7-6 0,-5 5 0,4-10 0,1 10 0,1-10 0,7 5 0,-1-7 0,1 1 0,0-1 0,-1 1 0,8-1 0,-5 1 0,5 4 0,-8-3 0,1 5 0,-7-1 0,5 1 0,-11 6 0,5-5 0,-7 4 0,0-4 0,-5 5 0,4 0 0,-4 0 0,0 0 0,-1 0 0,-1 0 0,-4 0 0,10-5 0,-4 4 0,0-4 0,4 5 0,-4-5 0,5 3 0,7-3 0,-5 0 0,11 4 0,-11-9 0,11 9 0,-5-10 0,0 5 0,5-1 0,-11-3 0,5 4 0,-7-1 0,-5 2 0,-2 1 0,-5 3 0,1-4 0,-1 5 0,-1 0 0,1 0 0,-1 0 0,1 0 0,0 0 0,0 0 0,0 0 0,-1 0 0,1 0 0,0 0 0,0 0 0,0 0 0,0 0 0,0 4 0,0-3 0,0 8 0,-5-3 0,4-1 0,-3 4 0,4-3 0,0 4 0,0-4 0,0 3 0,0-4 0,0 1 0,1 3 0,-1-8 0,0 8 0,0-8 0,0 8 0,0-8 0,-5 8 0,4-3 0,-7 4 0,7 0 0,-8 0 0,3 0 0,-4 0 0,5 0 0,-4 0 0,3 0 0,-4 0 0,0 0 0,0 0 0,0 0 0,0 0 0,5 0 0,-4 0 0,3 0 0,-4 0 0,0 0 0,0 0 0,0 0 0,0 0 0,0 0 0,0 0 0,0 0 0,0-1 0,0 0 0,-13 1 0,5-5 0,-16 4 0,12-7 0,-9 7 0,4-7 0,-5 8 0,-1-9 0,1 4 0,-7-5 0,5 0 0,-11 0 0,11 0 0,-5 0 0,0 0 0,-1 0 0,-1 0 0,-4 0 0,11 0 0,-11 0 0,11 0 0,-5 0 0,6 0 0,1 0 0,0 0 0,5 0 0,-4 0 0,3 0 0,1 0 0,-4 0 0,10 0 0,-10 0 0,4 0 0,0 0 0,-4 0 0,9 0 0,-9 0 0,4 0 0,0 0 0,-4 0 0,4 0 0,0 0 0,1 0 0,1 0 0,3 0 0,-4 0 0,6 0 0,-6 0 0,5 0 0,-5 0 0,6 0 0,-6 0 0,5 0 0,-5 0 0,0 0 0,5 0 0,-10 0 0,4 0 0,-6 0 0,6 0 0,-4 0 0,4 0 0,0 0 0,-4 0 0,9 0 0,-9 0 0,4 0 0,0 0 0,-4 0 0,4 0 0,-5 0 0,5 0 0,-4 0 0,9 0 0,-9 0 0,10 0 0,-11 0 0,11 0 0,-10 0 0,9 0 0,-9 0 0,10 4 0,-5-3 0,0 4 0,5-5 0,-5 4 0,6-3 0,-6 4 0,5-1 0,-11-2 0,11 6 0,-5-6 0,6 2 0,0-4 0,0 0 0,-1 5 0,1-4 0,0 3 0,0-4 0,-5 0 0,4 5 0,-4-4 0,-1 8 0,0-8 0,-1 4 0,2-5 0,10-4 0,1-1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23:58.48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0 152 24575,'52'0'0,"-1"0"0,3 0 0,-1 0 0,8 0 0,-5 0 0,14 0 0,3 0 0,1 0 0,-8 0 0,2 0 0,-20 0 0,22 0 0,-15 0 0,-1 0 0,-10 0 0,-7 0 0,0 0 0,7 0 0,-12 0 0,18 0 0,-18 0 0,12 0 0,0 0 0,-6 0 0,6 0 0,-7 0 0,0 0 0,-1 0 0,1 0 0,-1 0 0,1 0 0,0 0 0,-7 0 0,5 0 0,-11 0 0,11 0 0,-11 0 0,4 0 0,-5 0 0,-1 0 0,0 5 0,1 1 0,5 0 0,-4 4 0,11-8 0,-11 7 0,11-2 0,-11-1 0,5 0 0,-1-6 0,-4 0 0,5 0 0,-7 0 0,0 0 0,1 0 0,-1 0 0,0 0 0,1 0 0,-7 0 0,5 0 0,-9 0 0,9 0 0,-4 0 0,-1 0 0,5 0 0,-9 0 0,9 0 0,-4 0 0,-1 0 0,5 0 0,-9 0 0,9 0 0,-4 0 0,5 0 0,-5 0 0,4 0 0,-10 0 0,5 0 0,-6 0 0,0 0 0,-1 0 0,1 0 0,0 0 0,0 0 0,0 0 0,0 0 0,0 0 0,0 0 0,0-5 0,0 4 0,0-3 0,0 4 0,0 0 0,0 0 0,0-5 0,0 4 0,0-4 0,0 1 0,-1 3 0,1-4 0,1 5 0,4-5 0,-3 4 0,3-9 0,-5 9 0,0-3 0,0 4 0,0-5 0,-38-7 0,14 5 0,-39-10 0,29 11 0,-11-6 0,-12 0 0,6-1 0,-6 7 0,19-5 0,5 10 0,6-9 0,-4 9 0,10-3 0,-5 4 0,6 0 0,-1-5 0,1 4 0,0-4 0,0 5 0,0-4 0,0 3 0,0-4 0,0 1 0,5-1 0,35-1 0,-12 2 0,29 4 0,-24 0 0,-1 0 0,0 0 0,-5 0 0,-1 0 0,-6 0 0,0 0 0,0 0 0,-1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24:02.53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1 338 24575,'62'0'0,"-21"0"0,26 0 0,-26 0 0,14 0 0,20 0 0,-23 0 0,24 0 0,-22 0 0,-8 0 0,-2 0 0,0 0 0,-6 0 0,0 0 0,-3 0 0,-11 0 0,4 0 0,-5 0 0,-6 0 0,3 0 0,-3 0 0,0 0 0,4 0 0,-9 5 0,3-4 0,1 4 0,-5-5 0,5 0 0,-1 0 0,-4 0 0,5 0 0,-6 0 0,0 0 0,0 0 0,6 0 0,-5 0 0,5 0 0,-1 0 0,-3 0 0,3 0 0,-5 0 0,6 0 0,-5 0 0,5 0 0,-1 0 0,2 0 0,0 0 0,4 0 0,-4 0 0,5 0 0,6 0 0,-4 0 0,5 0 0,-7 0 0,1 0 0,-1 0 0,0 0 0,0 0 0,1 0 0,-1 0 0,0 0 0,1 0 0,-1-5 0,-5 3 0,4-3 0,-10 5 0,5 0 0,-6 0 0,5 0 0,-3 0 0,3 0 0,-5 0 0,0 0 0,0 0 0,0 0 0,6 0 0,-5 0 0,5 0 0,-1 0 0,2 0 0,6 0 0,-7 0 0,5 0 0,-4 0 0,5 0 0,1 0 0,-1 0 0,0 0 0,1 0 0,-1 0 0,0 0 0,0 0 0,1 0 0,5 0 0,-9 0 0,8 0 0,-10 0 0,0 0 0,-2 0 0,-5 0 0,1 0 0,-1 0 0,0 0 0,0 0 0,5 0 0,-3 0 0,9 0 0,-5 0 0,7 0 0,-1 0 0,0 0 0,1 5 0,-1-4 0,0 4 0,0-5 0,1 5 0,-1-3 0,0 3 0,-5-5 0,4 4 0,-9-2 0,3 3 0,-5-5 0,0 0 0,0 0 0,6 0 0,-5 0 0,5 0 0,-1 0 0,-3 0 0,9 0 0,-5 0 0,1 0 0,4 0 0,-9 0 0,9 0 0,-10 0 0,5 0 0,-1 0 0,-4 0 0,10 0 0,-9 0 0,3 0 0,1 0 0,-5 0 0,5 0 0,-6 0 0,0 0 0,-1 0 0,1 0 0,-1 0 0,2 0 0,3 0 0,-3 0 0,-1-4 0,-6-7 0,-4 1 0,10-15 0,-4 12 0,15-12 0,-10 13 0,5-4 0,-6 6 0,0 0 0,-4 0 0,-2 0 0,-4 0 0,0 0 0,0 0 0,5 0 0,-4-6 0,8-1 0,-8-5 0,9-1 0,-9 1 0,9 5 0,-9-4 0,4 9 0,-5-3 0,0 9 0,0 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10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148 1 24575,'0'15'0,"0"0"0,0 7 0,0-4 0,0 3 0,0 1 0,0-4 0,0 8 0,0-8 0,0 8 0,0-8 0,0 0 0,0-7 0,0-3 0,0-1 0,0 1 0,0-1 0,3-5 0,5 0 0,4-9 0,5 2 0,5-4 0,-5 4 0,10-3 0,-5 8 0,2-5 0,2 5 0,-12 0 0,6 0 0,-7 0 0,0 0 0,-2 0 0,-3 0 0,0 13 0,-3 2 0,-1 18 0,-4 1 0,0 6 0,0-5 0,0-2 0,-9-6 0,3 1 0,-11-5 0,-1-1 0,0-5 0,-8 1 0,7-1 0,-7-3 0,3-1 0,-4 0 0,-1-3 0,1 3 0,-1-4 0,0 1 0,0-1 0,5 0 0,2-5 0,4 0 0,4-4 0,2 0 0,6-9 0,2-6 0,15-6 0,-1 0 0,11-2 0,-6 9 0,2-7 0,-1 12 0,-5-4 0,4 9 0,-7 0 0,3 4 0,-5 0 0,1 0 0,-1 0 0,1 0 0,-1 0 0,-3 8 0,3-3 0,-2 16 0,3-8 0,-3 9 0,2-5 0,-6 0 0,3-4 0,-4-2 0,0 1 0,0-4 0,0 8 0,0-8 0,-8 8 0,-6-6 0,-4 5 0,-8-4 0,7 1 0,-2-4 0,8 0 0,2-3 0,3 2 0,3-3 0,2 3 0,3 0 0,3 0 0,2 1 0,2-1 0,1 1 0,-1-1 0,1 5 0,0-4 0,0 8 0,0-3 0,0 8 0,-3-3 0,3 4 0,-7-5 0,3-1 0,-1 1 0,-1 0 0,1 0 0,-3-1 0,0-3 0,0 3 0,0-3 0,0-1 0,0-1 0,0-3 0,0-1 0,0 2 0,0-3 0,0 2 0,0-1 0,0 0 0,0 7 0,0-5 0,0 5 0,4-6 0,-4-1 0,4 1 0,-4-1 0,0 1 0,0-2 0,0 2 0,0-1 0,0 0 0,0-1 0,0-5 0,0-2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24:46.72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354 242 24575,'0'27'0,"0"1"0,0-17 0,0 10 0,-10-9 0,8 3 0,-8-4 0,10-1 0,-5 0 0,4-1 0,-4 1 0,5 0 0,-5 6 0,4-5 0,-4 5 0,5-6 0,0 0 0,0 0 0,0 0 0,0 0 0,0 0 0,32-5 0,-1 0 0,31-5 0,-9 0 0,32-7 0,-23 0 0,16-7 0,-27 7 0,-13-4 0,0 4 0,-9 1 0,-12-4 0,-2 9 0,-5-4 0,-4 1 0,-2-5 0,-4-2 0,0-3 0,0 4 0,0 0 0,0 0 0,0 0 0,0-1 0,0 1 0,-4 0 0,3-6 0,-8 5 0,3-5 0,-5 0 0,-5-1 0,-8-6 0,-6-1 0,-7 0 0,-1-8 0,-7 5 0,-2 0 0,-6 2 0,6 11 0,-4-6 0,12 8 0,-5 5 0,14-4 0,-6 10 0,13-9 0,0 9 0,8-8 0,5 8 0,1 0 0,-2 19 0,0 6 0,-1 13 0,-7 7 0,0-6 0,-2 13 0,-9-11 0,14 5 0,-14-7 0,11-13 0,1 3 0,2-16 0,6 3 0,-1-5 0,1 0 0,4 0 0,-2-4 0,7 2 0,-4-2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3:53.5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614 22 24575,'-31'0'0,"2"0"0,13 0 0,2 0 0,-2 0 0,5 0 0,-10 0 0,4 0 0,-6 0 0,1 0 0,-1 0 0,1 0 0,-1 0 0,1 0 0,0 0 0,-1 0 0,1 0 0,-1 0 0,1 0 0,-1-5 0,-6 4 0,5-4 0,-4 5 0,5 0 0,1 0 0,5-5 0,1 4 0,6-4 0,0 5 0,4 19 0,2-5 0,4 12 0,0-6 0,0-3 0,5 6 0,1-1 0,5 0 0,0 0 0,0-5 0,0 4 0,5-9 0,1 4 0,12-4 0,-5-1 0,11 1 0,-5 0 0,7-5 0,7 4 0,1-9 0,9 3 0,7-5 0,-5 0 0,14 0 0,-7 0 0,1 0 0,-2 0 0,-9 0 0,-13 0 0,-4 0 0,-14 0 0,-5 0 0,-2 0 0,-5 0 0,-44 0 0,12 0 0,-39 0 0,24 0 0,-7 0 0,-2 0 0,-8 0 0,-23 0 0,25 0 0,-16 0 0,38 0 0,6 0 0,3 0 0,10 0 0,-5 0 0,11-4 0,1-1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10.4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24575,'47'0'0,"-2"0"0,-1 0 0,-5 0 0,5 0 0,0 0 0,-6 0 0,13 0 0,-5 0 0,0 0 0,6 0 0,-6 0 0,7 0 0,0 0 0,-7 0 0,-2 0 0,-14 0 0,5 0 0,-11 0 0,5 0 0,-1 0 0,-9 0 0,8 0 0,-10 0 0,0 0 0,4 0 0,-4 0 0,0 0 0,4 0 0,-5 0 0,7 0 0,-1 0 0,0 0 0,-5 0 0,4 0 0,-4 0 0,5 0 0,0 0 0,1 0 0,-1 0 0,0 0 0,1 0 0,-1 0 0,0 0 0,0 0 0,1 0 0,-1 0 0,0 0 0,7 0 0,-5 0 0,5 0 0,-13 0 0,5 0 0,-9 0 0,9 5 0,-10 1 0,5 4 0,-6-4 0,0 3 0,0-4 0,-5 5 0,-1 0 0,-4 0 0,0 0 0,0 0 0,0 0 0,0 0 0,0 0 0,0 1 0,0-1 0,0 0 0,0 0 0,0 0 0,0 0 0,0 0 0,-8 0 0,1-5 0,-8 4 0,0-8 0,-2 4 0,-6 0 0,1-4 0,-1 9 0,6-9 0,-4 4 0,4-5 0,0 0 0,-4 0 0,4 0 0,0 0 0,-4 0 0,4 0 0,-5 0 0,-1 0 0,6 0 0,-4 0 0,4 0 0,0 0 0,-4 0 0,4 0 0,0 0 0,-4 0 0,4 0 0,-6 0 0,1 0 0,0 0 0,-1 0 0,1 0 0,-1 0 0,1 0 0,-1 0 0,1 0 0,0 0 0,-1 0 0,1 0 0,-1-5 0,1 4 0,-1-4 0,1 0 0,-1 3 0,6-7 0,-4 8 0,10-4 0,-5 5 0,0-5 0,5 4 0,-5-4 0,6 5 0,0 0 0,-6 0 0,5 0 0,-5 0 0,0 0 0,5 0 0,-5 0 0,0 0 0,5 0 0,-5 0 0,6 0 0,-6-5 0,5 4 0,-5-5 0,0 6 0,5 0 0,-5 0 0,6 0 0,0 0 0,-1 0 0,1 0 0,1 0 0,-1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14.27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48 24575,'63'0'0,"7"0"0,-7 0 0,9 0 0,10 0 0,1 0 0,1 0 0,7 0-984,-8 0 904,10 0 80,-9 0 0,-11 0 348,-11 0-348,9 0 177,-14 0-177,22 0 0,-31 0 0,12 0 539,-14 0-539,0 0 0,5 0 0,-12 0 0,29 5 0,-26 2 0,18 1 0,-23-3 0,0 0 0,-1-3 0,1 3 0,0-5 0,-1 0 0,1 0 0,7 0 0,-6 0 0,0 0 0,-3 0 0,-5 0 0,7 0 0,0 0 0,7 0 0,-6 0 0,6 0 0,0 0 0,-5 0 0,5 0 0,-8 0 0,1 0 0,0 0 0,-7 0 0,5 0 0,-5 0 0,7 0 0,-1 0 0,1 0 0,7 0 0,-5 0 0,5 6 0,-14-5 0,5 4 0,-11-5 0,4 0 0,-5 0 0,-6 5 0,4-4 0,-10 4 0,10-5 0,-10 0 0,5 0 0,-1 0 0,-3 0 0,9 0 0,-10 4 0,10-3 0,-4 4 0,5 0 0,0-4 0,7 9 0,-5-8 0,5 3 0,-7-5 0,-5 4 0,-2-2 0,22 11 0,-20-11 0,19 11 0,-26-12 0,1 8 0,3 1 0,-3-3 0,3 6 0,-8-8 0,3 1 0,-8 6 0,8-5 0,-8 7 0,3-4 0,-4 1 0,5-1 0,-4 0 0,8 0 0,-8 5 0,8-3 0,-8 3 0,8-5 0,-8 0 0,8 0 0,-8 1 0,8-6 0,-3 4 0,-1-3 0,4 4 0,-3-5 0,-1 4 0,4-3 0,-3-1 0,4 4 0,-4-3 0,3 4 0,-4 0 0,1 0 0,2 0 0,-7 0 0,8 0 0,-8 0 0,8 0 0,-8 0 0,8 0 0,-3 0 0,0 0 0,3 6 0,-8-5 0,9 5 0,-9-6 0,8 0 0,-8-45 0,3 5 0,-4-48 0,0 22 0,0 5 0,0 0 0,0-5 0,0-36 0,0 53 0,0 7 0,0 4 0,0 17 0,0-5 0,0 7 0,-8 3 0,6-8 0,-10 12 0,6-8 0,0 5 0,-7 0 0,6-1 0,-7 2 0,5 0 0,-1 3 0,1-4 0,-1 5 0,1 0 0,-1 0 0,-5 5 0,4 6 0,-5 12 0,4 1 0,-5 11 0,3-5 0,-8 0 0,9 5 0,-9-11 0,4 5 0,1-12 0,-4-1 0,4-6 0,0 1 0,-4 0 0,4 0 0,-5 0 0,-7-5 0,5 4 0,-11-9 0,4 10 0,-13-10 0,5 4 0,-12-5 0,12 0 0,-12 6 0,12-4 0,-13 4 0,6-6 0,0 0 0,-5 0 0,5 0 0,-8 0 0,8 0 0,2 0 0,0 0 0,12 0 0,-11 0 0,19 0 0,-11 0 0,11 0 0,-5 0 0,0 0 0,-1-6 0,-7-1 0,-7 1 0,5-5 0,-12 3 0,5 1 0,0-4 0,-6 3 0,13-4 0,-5 5 0,7-4 0,1 4 0,5 0 0,2-4 0,7 10 0,5-8 0,1 7 0,6-7 0,0 8 0,0-3 0,0 4 0,0 0 0,1 0 0,3 13 0,2-6 0,4 12 0,0-10 0,5 1 0,28 15 0,-4-10 0,51 35 0,-21-25 0,-13 2 0,2 0-693,36 4 693,-1 6 0,-1-13 0,-1 4 0,-7-12 0,-1 5 0,-11-7 0,-16-7 0,-9 4 0,-8-10 0,-12 4 693,4-5-693,-10 0 0,5 5 0,-11 0 0,4 1 0,-4-2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19.83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242 302 24575,'38'0'0,"-6"0"0,3 0 0,-5 0 0,1 0 0,4 0 0,-5 0 0,0 0 0,5 0 0,-11 0 0,11 0 0,-11 0 0,11 0 0,3 0 0,-6 0 0,10 0 0,-4 0 0,0 0 0,6 0 0,-7 0 0,0 0 0,7 0 0,-6 0 0,6-11 0,-7 8 0,-1-8 0,1 11 0,0 0 0,-1-5 0,-5 4 0,-3-5 0,-5 6 0,-1 0 0,-5 0 0,4 0 0,-10 0 0,5 0 0,-6 0 0,0 0 0,0 0 0,0 0 0,5 0 0,-3 0 0,3 0 0,-5 0 0,6 0 0,-5 0 0,10 0 0,-9 0 0,3 0 0,-5 0 0,0 0 0,0 0 0,0 0 0,-4 8 0,-16 4-984,-3 3 0,-14 1 0,5 0 0,-7-3 0,5 8 0,-11-8 104,4 9 880,-6-3 983,-7 1 0,-2 4 0,-16-2 0,7 5 0,-15-5 0,14 3-97,-6-10-886,9 4 0,0-5 0,7-2 0,1 1 0,9-6 0,-1 4 0,0-10 0,0 4 0,0-5 0,7 0 0,-5 6 0,11-5 0,-5 5 0,12-6 0,1 0 0,6 0 0,0 0 0,0 0 0,-1 0 0,1 0 0,0 0 0,0 0 0,0 0 0,-6 0 0,5 0 0,-5 0 0,1 5 0,-2-4 0,0 4 0,-5-5 0,11 0 0,-5 0 0,1 0 0,3 0 0,-3 0 0,5 0 0,0 0 0,0 0 0,-6 0 0,5 0 0,-5 0 0,0 0 0,-1 0 0,-5 0 0,5 0 0,-4 0 0,9 0 0,-3 0 0,4 0 0,1 0 0,0 0 0,0 0 0,53 0 0,-12-6 0,55 4 0,-22-10 0,-9 8 0,3 0 0,34-11-479,-35 8 0,1-1 479,0 0 0,-3 0 0,34-7 0,-37 6 0,1 2 0,38-2-461,-8-4 461,1 4 0,7 1 0,-17 1 0,7 1-4,-17 4 4,6-4 0,-15 6 0,7 0 935,-16 0-935,5 0 484,-12 0-484,5 0 4,-8 0-4,1 0 0,-7 0 0,5 0 0,-11 0 0,11 0 0,-4 0 0,-1 0 0,5 0 0,-11 0 0,11 0 0,-11 0 0,4 0 0,-5 0 0,-1 0 0,0 0 0,7 0 0,-5 0 0,-1 0 0,4 0 0,-14 0 0,14 0 0,-10 0 0,6 0 0,-1-5 0,0 4 0,0-4 0,1 5 0,5 0 0,-4-5 0,11 3 0,-4-3 0,-1 5 0,5 0 0,-11-5 0,4 4 0,-5-4 0,-6 5 0,3 0 0,-3 0 0,0-4 0,4 2 0,-4-2 0,0-1 0,4 4 0,-4-8 0,5 7 0,0-3 0,0 0 0,1 4 0,-1-9 0,0 9 0,1-4 0,5-1 0,-4 5 0,5-5 0,-7 6 0,0 0 0,1 0 0,-6 0 0,3 0 0,-8 0 0,9 0 0,-4 0 0,5 0 0,-5 0 0,4 0 0,-10 0 0,5 0 0,-6 0 0,0 0 0,0 0 0,0 0 0,0 0 0,0 0 0,0 0 0,-1 0 0,1 0 0,0 0 0,0 0 0,0 0 0,0 0 0,0 0 0,5 0 0,-3 0 0,3 0 0,-5 0 0,0 0 0,1 0 0,-1 0 0,-1 0 0,1 0 0,0-4 0,-5-2 0,-1-4 0,1 0 0,-4 0 0,3 0 0,-4 0 0,0 0 0,0-6 0,0 5 0,0-10 0,-5 4 0,-7-12 0,-5 5 0,-13-6 0,6 7 0,-5 0 0,6 6 0,1-5 0,0 10 0,-1 1 0,1 1 0,-1 3 0,1 1 0,-1 1 0,6 0 0,2 4 0,5-3 0,0 4 0,-1 0 0,1 0 0,0-5 0,-5 4 0,3-8 0,-4 3 0,1 1 0,3-5 0,-3 9 0,9-7 0,43 6 0,-4-2 0,30 4 0,29 12 0,-44-10 0,30 15 0,-43-16 0,-11 9 0,4-9 0,1 4 0,-10-1 0,8 3 0,-16-2 0,5 5 0,-1-4 0,-3-1 0,3 5 0,1-4 0,-5 4 0,5 1 0,-6-6 0,0 4 0,0-3 0,-4 4 0,2 0 0,-6-1 0,2 1 0,-4 0 0,0 0 0,0 0 0,0 0 0,0 0 0,0 0 0,0 0 0,0 0 0,0-1 0,0 1 0,0 6 0,0 1 0,0 5 0,0 0 0,0 1 0,0-1 0,0 0 0,0-5 0,0 4 0,0-10 0,0 5 0,0-6 0,0 0 0,0 0 0,-4-1 0,3 1 0,-4 0 0,5 0 0,0 0 0,-5 5 0,4-3 0,-4 9 0,0-5 0,4 7 0,-9-6 0,9-2 0,-3-5 0,-1 0 0,4 0 0,-8-4 0,0-2 0,-2 1 0,-9-4 0,3 8 0,-6-7 0,1 8 0,-7-9 0,5 9 0,-11-9 0,-3 10 0,0-10 0,-14 5 0,13-6 0,-12 0 0,12 0 0,-12 0 0,12 0 0,-13 0 0,14 0 0,-14 0 0,13 0 0,-12 0 0,12 0 0,-12 0 0,12 0 0,-5 0 0,13 0 0,-4 0 0,5 0 0,-1 0 0,-4 0 0,11 5 0,-11-4 0,11 9 0,-11-9 0,11 4 0,-5 0 0,12-3 0,-4 3 0,9-1 0,-3-3 0,-1 4 0,-1-5 0,-5 0 0,-1 0 0,-6 0 0,5 0 0,-11 0 0,11 0 0,-5 0 0,7 0 0,5 0 0,1 0 0,6 0 0,0 0 0,-1 0 0,1 0 0,0 0 0,0 0 0,-6 0 0,4 0 0,-3 0 0,5 0 0,-1 0 0,1 0 0,-6 0 0,5 0 0,-10 0 0,-3 0 0,-6 0 0,0 0 0,-6 0 0,6 0 0,0 0 0,1 0 0,0 0 0,5 0 0,-5 0 0,7 0 0,-1 0 0,1 0 0,-1 0 0,1 0 0,5 0 0,1 0 0,6 0 0,0 0 0,0 0 0,0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24.6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376 34 24575,'35'0'0,"60"0"0,-43 0 0,7 0 0,1 0 0,-2 0 0,21 0 0,-6 0 0,1 0 0,-8 0 0,2 0 0,-12 0 0,16 0 0,0 0 0,-8 0 0,6 0 0,-15 0 0,15 0 0,-6 0 0,8 0 0,-8 0 0,-3 0 0,-7-12 0,-8 9 0,5-9 0,-13 12 0,6 0 0,-13 0 0,4 0 0,-11 0 0,4 0 0,-5 0 0,-1 0 0,7 0 0,-11 0 0,16 0 0,-21 0 0,14 0 0,-16 0 0,10 0 0,-9 0 0,9 0 0,-10 0 0,10 0 0,-4 0 0,5 0 0,7 0 0,-5 0 0,11 0 0,-11 0 0,11 0 0,-11 0 0,11 0 0,-5 0 0,7 0 0,-1 0 0,8 0 0,-5 0 0,5 0 0,-8 0 0,1 0 0,0 0 0,-7 0 0,5 0 0,-5 0 0,0 0 0,5 0 0,-11 0 0,5 0 0,-7 0 0,1 5 0,-1-4 0,0 4 0,0-5 0,-5 0 0,4 0 0,-9 5 0,9-4 0,-5 3 0,1-4 0,4 0 0,-4 5 0,5-3 0,7 3 0,-5-5 0,11 0 0,-5 0 0,0 0 0,5 0 0,-4 0 0,-1 0 0,-1 0 0,-7 0 0,0 0 0,-5 0 0,4 0 0,-10 0 0,5 0 0,-6 0 0,5 0 0,-3 0 0,3 0 0,-5 0 0,0 0 0,0-1 0,-1 1 0,5 0 0,-3-4 0,3 3 0,1-8 0,-4 8 0,3-3 0,-4 4 0,0 0 0,0-5 0,0 4 0,0-3 0,0 0 0,0 3 0,0-4 0,0 5 0,0 0 0,0 0 0,0 0 0,-1 0 0,1 0 0,-5 13 0,-1-5 0,-4 11 0,0-9 0,0 5 0,-4-3 0,3 3 0,-9 1 0,9-5 0,-9 5 0,4-1 0,0 2 0,-3 0 0,8 4 0,-8-10 0,7 10 0,-7-9 0,8 3 0,-3-5 0,-1 0 0,4 0 0,-4 0 0,5 0 0,-4 1 0,3-2 0,-8-3 0,4 2 0,-5-7 0,1 8 0,-7-8 0,4 4 0,-9 0 0,4 1 0,-5 0 0,-1 4 0,1-9 0,-7 4 0,5-5 0,-11 0 0,4 0 0,-5 0 0,-1 0 0,-7 0 0,5 0 0,-13 0 0,6 0 0,-15 0 0,5 0 0,-6 0 0,9 0 0,7 0 0,-6 0 0,14 0 0,-6 0 0,7 0 0,6 0 0,-4 0 0,11 0 0,-5 0 0,7 0 0,-1 0 0,1 0 0,0 0 0,-1 0 0,-6 0 0,5 5 0,-11-3 0,5 8 0,-15-9 0,7 10 0,-6-4 0,-1 0 0,7 4 0,-14-4 0,14 0 0,-7-1 0,15-1 0,-5-4 0,11 4 0,-5-5 0,7 5 0,5-4 0,-11 4 0,15-5 0,-15 0 0,5 0 0,-1 0 0,-5 0 0,0 5 0,-1-3 0,0 3 0,-6-5 0,6 0 0,-7 0 0,0 0 0,1 0 0,-1 0 0,0 0 0,0 0 0,-7 6 0,5-4 0,-12 3 0,12-5 0,-12 6 0,12-4 0,-5 4 0,7-6 0,7 5 0,-6-4 0,12 4 0,-4 0 0,5-4 0,-6 4 0,5-5 0,-5 0 0,7 0 0,0 0 0,-1 0 0,-6 0 0,5 0 0,-4 0 0,5 0 0,-6 0 0,5 5 0,-4-4 0,11 4 0,-5-5 0,11 5 0,-5-4 0,6 3 0,0-4 0,1 0 0,-7 0 0,5 0 0,-10 0 0,4 0 0,-5 0 0,-7 0 0,5 0 0,-11 6 0,11-5 0,-12 4 0,12-5 0,-11 6 0,11-5 0,-5 5 0,7-6 0,-1 0 0,1 0 0,-1 0 0,6 0 0,-4 0 0,4 0 0,-5 0 0,0 0 0,-1 0 0,1 0 0,-1 0 0,1 0 0,5 0 0,-4 0 0,9-5 0,-3 4 0,5-4 0,-6 5 0,5 0 0,-11 0 0,11 0 0,-10 0 0,9 0 0,-3 0 0,5 0 0,4-4 0,-3-1 0,8-9 0,-3 3 0,4 2 0,0 4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25.8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24575,'69'0'0,"5"0"0,-1 0 0,10 0 0,-31 0 0,-1 0 0,36 0 0,-33 0 0,3 0 0,2 0 0,0 0 0,-3 0 0,0 0 0,8 0 0,-4 0 0,2 0 0,23 0 0,-33 0 0,21 0 0,-11 6 0,-16 6 0,5-3 0,-19 6 0,-1-9 0,-10 5 0,-10-5 0,5-1 0,-6-5 0,0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32.2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484 200 24575,'68'0'0,"15"0"0,-17 0 0,25 0 0,-24 0 0,1 0 0,-15 0 0,0 0-492,25 0 0,-1 0 0,-22 0 0,-4 0 461,37 0 52,11 0-21,-24 0 0,9 0 0,-11 0 0,6 0 476,-29 0-476,28 0 0,-30 0 0,13 0 983,-7 0-966,-1 0 485,0 0-502,1 6 0,-1 2 0,-7-1 0,-2-1 0,0 0 0,-6-5 0,6 5 0,-7-1 0,-7-3 0,5 3 0,-5 1 0,7-5 0,-7 4 0,5-5 0,-4 0 0,-1 5 0,5-3 0,-5 3 0,0-5 0,6 5 0,-13-4 0,6 5 0,-7-6 0,1 0 0,-1 0 0,-5 0 0,4 0 0,2 0 0,1 0 0,4 0 0,-5 5 0,-1-4 0,0 4 0,1-5 0,-1 0 0,0 0 0,0 0 0,1 0 0,5 0 0,-4 0 0,5 0 0,-12 0 0,4 0 0,-4 0 0,-1 0 0,5 0 0,-9 0 0,9 0 0,-10-5 0,5 4 0,-1-3 0,-3 4 0,3 0 0,-5 0 0,0 0 0,0-9 0,0 3 0,0-4 0,5 1 0,2 3 0,6-6 0,-1 6 0,0 1 0,0 0 0,-5 4 0,-1-4 0,-6 5 0,0 0 0,0 0 0,0 0 0,-4-8 0,-6-4 0,-6-2 0,-9-6 0,-2 8 0,1-3 0,-5 4 0,10 5 0,-11-4 0,11 9 0,-10-9 0,4 9 0,-6-4 0,-5 5 0,4 0 0,-5 0 0,0 0 0,5 0 0,-5 0 0,0 0 0,5 0 0,-5 0 0,7 0 0,-7 0 0,11 0 0,-10-5 0,16 4 0,-9-9 0,10 8 0,-5-7 0,6 8 0,5-8 0,0 0 0,5-1 0,9 0 0,10 6 0,17-2 0,3 5 0,12-5 0,-12 6 0,5 0 0,-7 0 0,-1 0 0,1 0 0,-7 0 0,-1 0 0,-7 0 0,0 0 0,1 5 0,-7 0 0,5 6 0,-9 5 0,4-4 0,-5 9 0,-1-10 0,1 5 0,-6-6 0,5 5 0,-9-3 0,8 3 0,-8-5 0,4 0 0,-1 0 0,-3 0 0,3-1 0,-4 1 0,0 1 0,5-1 0,-4 0 0,3 0 0,-4-1 0,0 1 0,0-1 0,0 1 0,0 0 0,0 0 0,0 0 0,0 0 0,0 0 0,0 0 0,0 0 0,0 0 0,0 0 0,0 0 0,0-1 0,0 1 0,0 0 0,5 0 0,-4 0 0,4 0 0,-1 1 0,-3-1 0,8-5 0,0 0 0,2-5 0,2-5 0,-3 0 0,-1-5 0,2-6 0,-1 5 0,1-10 0,-1 9 0,1-4 0,-1 1 0,1-2 0,-5 0 0,4-4 0,-4 4 0,0-6 0,4 1 0,-3-1 0,-1-5 0,-1 4 0,-1 0 0,-3 3 0,4 9 0,-5-9 0,0 4 0,0 0 0,0-4 0,0 10 0,0-5 0,0 6 0,0 0 0,0 41 0,5-16 0,-4 34 0,9-10 0,-8-13 0,3 13 0,-5-17 0,0 0 0,0-5 0,0 4 0,0-9 0,0 3 0,0-5 0,0 6 0,0-5 0,0 10 0,0-9 0,0 3 0,0-5 0,0 0 0,0 0 0,0 0 0,0 0 0,0 0 0,-8 0 0,1-5 0,-12 4 0,2-3 0,-12 6 0,-1-1 0,-7 2 0,-7-1 0,-2-5 0,0 4 0,-14-9 0,12 3 0,-14-5 0,9 0 0,-1 0 0,1 0 0,0 0 0,-1 0 0,1 0 0,-1 0 0,8 0 0,-5-6 0,12 5 0,-5-11 0,13 11 0,-4-10 0,5 10 0,-1-5 0,3 6 0,-1 0 0,5-5 0,-11 4 0,11-4 0,-5 5 0,6 0 0,1 0 0,5 0 0,1 0 0,6 0 0,0 0 0,-1 0 0,1 0 0,0 0 0,-6 0 0,-1 0 0,-5 0 0,-1 0 0,1 0 0,0 0 0,-1 0 0,1 0 0,-7 0 0,5 0 0,-5 0 0,0 0 0,-1 0 0,-14-6 0,5 4 0,-5-9 0,7 10 0,0-10 0,0 9 0,7-8 0,1 8 0,0-8 0,5 8 0,-4-3 0,5 0 0,-6 4 0,5-9 0,-11 8 0,11-8 0,-5 9 0,0-9 0,5 8 0,-4-3 0,-1-1 0,5 5 0,-5-5 0,0 1 0,-9 4 0,0-5 0,-7 1 0,1 3 0,6-9 0,-14 10 0,13-10 0,2 9 0,1-3 0,12 0 0,-11 4 0,11-4 0,-5 5 0,7 0 0,0 0 0,5 0 0,-5 0 0,11 0 0,-5 0 0,6 0 0,0-5 0,0 4 0,-1-4 0,-4 0 0,-2 4 0,-6-9 0,-6 9 0,5-9 0,-11 9 0,11-10 0,-5 10 0,7-9 0,-1 9 0,6-4 0,-4 5 0,10 0 0,-10 0 0,9 0 0,-4 0 0,1 0 0,-2-5 0,-6 4 0,1-4 0,-1 5 0,1-5 0,-7 3 0,5-3 0,-11 5 0,5 0 0,-7 0 0,6 0 0,-4 0 0,11 0 0,-11-5 0,11 3 0,0-8 0,9 9 0,5-3 0,-1-1 0,-3 4 0,2-3 0,-2 4 0,-2 0 0,-1 0 0,0 0 0,-4-6 0,4 5 0,0-4 0,1 5 0,6 0 0,5 8 0,1 9 0,-6-1 0,7 10 0,-7-9 0,10 14 0,0-6 0,0 1 0,0-5 0,0-10 0,0 5 0,0-6 0,0 5 0,5-3 0,0 3 0,5-5 0,0 0 0,0 0 0,0 0 0,1 0 0,-1 1 0,0-6 0,0 0 0,0-1 0,0-3 0,0 8 0,0-8 0,0 4 0,0-1 0,0 2 0,6-1 0,1 0 0,-1-1 0,0-2 0,-1 2 0,-3 0 0,3-2 0,-5 2 0,1-4 0,4 0 0,-4 0 0,5 0 0,-1 0 0,2 0 0,6 0 0,-1 0 0,0 0 0,7 0 0,1 0 0,7 0 0,-1 0 0,8 0 0,-5 0 0,12 0 0,-12 0 0,12 0 0,-12 0 0,-2 0 0,-8 0 0,-7 0 0,1 0 0,-7 0 0,0 0 0,-6 0 0,0 0 0,0 0 0,-1 0 0,1 0 0,-1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37.21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121 73 24575,'58'0'0,"-8"0"0,-6 0 0,9 0 0,-6 0 0,33 0 0,-23 0 0,23 0 0,-17 0 0,9 0 0,0 0 0,-8 0 0,-2 0 0,-9 0 0,0 0 0,1 0 0,-9 0 0,7 0 0,-14 0 0,6 0 0,0 0 0,-5 0 0,5 0 0,-7 0 0,-1 0 0,1-5 0,-7 3 0,-1-3 0,-7 0 0,7 3 0,-5-8 0,11 9 0,-5-9 0,7 8 0,-1-9 0,1 10 0,-1-10 0,1 9 0,0-3 0,-1 5 0,1 0 0,-7 0 0,5 0 0,-11 0 0,11 0 0,-11 0 0,11 0 0,-11 0 0,11 0 0,-11 0 0,11 0 0,-11 0 0,5 0 0,-1 0 0,2 0 0,7 0 0,0 0 0,-1 0 0,1 0 0,0 5 0,-7-3 0,5 3 0,-5-5 0,0 0 0,-1 5 0,0-4 0,-5 4 0,11-5 0,-11 0 0,11 0 0,-12 5 0,6-3 0,0 2 0,1-4 0,0 0 0,-1 0 0,0 6 0,-5-5 0,11 5 0,-12-6 0,6 0 0,-7 0 0,-5 0 0,-1 0 0,-6 0 0,0 0 0,0 0 0,5 0 0,-3 0 0,3 0 0,-5 0 0,1 0 0,-1 0 0,-1 0 0,1 0 0,-1 0 0,1 4 0,0 2 0,0-1 0,0 4 0,6-3 0,-5 0 0,4 4 0,-4-5 0,-1 1 0,0 3 0,0-8 0,-5 8 0,9-4 0,-8 5 0,8 0 0,-3 0 0,-1 0 0,0 0 0,0-4 0,0 3 0,0-4 0,0 1 0,-5 3 0,-1-4 0,-4 5 0,5 0 0,-4 0 0,3-1 0,1 1 0,-4 0 0,8 1 0,-8-1 0,4 0 0,-1 0 0,-3 0 0,8 0 0,-8 0 0,8 0 0,-8 0 0,8 0 0,-8 0 0,3-1 0,-4 1 0,0 0 0,5 0 0,-4 0 0,3 0 0,-4-1 0,0-38 0,0 8 0,0-27 0,-5-7 0,-1 26 0,0-15 0,-4 23 0,4 10 0,-5-10 0,0 9 0,1-4 0,4 6 0,-3 0 0,4 0 0,-5 0 0,4 1 0,-2 3 0,-2 2 0,-1 4 0,-3 0 0,5 0 0,-1 0 0,0 5 0,0 0 0,-5 11 0,3 1 0,-10 5 0,5 0 0,-13 8 0,-3 2 0,-5 2 0,-2 4 0,-5-11 0,-2 5 0,-15-4 0,-2-7 0,0 0 0,-6-7 0,15-1 0,-7-5 0,9-2 0,-1-6 0,1 0 0,-1 0 0,1 0 0,-1 0 0,1 0 0,0-6 0,-1 5 0,1-11 0,7 10 0,-6-4 0,14 6 0,-7 0 0,9-5 0,5 3 0,-4-3 0,11 5 0,-11-6 0,11 5 0,-5-4 0,6-1 0,6 5 0,-4-4 0,4 0 0,-5 4 0,-1-4 0,1 5 0,0 0 0,-7-6 0,-2 5 0,-5-4 0,-1-1 0,-7 5 0,11-5 0,-17 0 0,24 5 0,-16-11 0,18 11 0,-11-5 0,11 6 0,-5-5 0,0 4 0,-1-4 0,-7 5 0,0 0 0,7-5 0,-13 4 0,17-4 0,-16-1 0,18 5 0,-5-5 0,6 1 0,-6 4 0,5-4 0,-4 0 0,5 4 0,1-4 0,-1 5 0,6-5 0,2 4 0,4-3 0,1 4 0,0 0 0,0-5 0,-1 4 0,1-3 0,0 4 0,-6 0 0,5 0 0,-10 0 0,9 0 0,-9 0 0,-2 0 0,-1 0 0,-12 0 0,6 0 0,0 0 0,-6 0 0,12 0 0,-4 0 0,5 0 0,6 0 0,1 0 0,1 0 0,3 0 0,-9 0 0,4 0 0,-5 0 0,-1 0 0,1 0 0,5 0 0,1 0 0,6 0 0,0 0 0,0 0 0,4 8 0,18 4 0,8 4 0,24 6 0,19 9 0,-6-1 0,13 1 0,-17-6 0,0-10 0,0 4 0,-7-6 0,-2 0 0,-7-6 0,0-2 0,-7-5 0,5 0 0,-11 0 0,4 0 0,-11 0 0,-1 0 0,-6 0 0,0 0 0,0 0 0,0 0 0,0 0 0,-38 0 0,14 0 0,-32 0 0,18 0 0,-13-6 0,2 5 0,-8-10 0,10 10 0,7-10 0,-5 10 0,4-10 0,-5 10 0,-1-10 0,0 10 0,0-5 0,0 1 0,1 3 0,-1-3 0,0-1 0,7 5 0,1-5 0,6 1 0,1 4 0,-1-4 0,1 5 0,0-5 0,5 4 0,-4-4 0,9 0 0,-4 4 0,6-3 0,4 0 0,2-2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43.1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194 219 24575,'55'0'0,"11"0"0,0 0 0,-9 0 0,13 0 0,1 0 0,-12 0 0,22 0 0,-9 0 0,-8 0 0,6 0 0,-15 0 0,15 0 0,-14 0 0,-2 0 0,-10 0 0,0 0 0,-6 0 0,0 0 0,-3 0 0,-11 0 0,11 0 0,-11 0 0,11 0 0,-11 0 0,11 0 0,-5 0 0,0 0 0,5 0 0,-4 0 0,-1 0 0,-1 0 0,-1 0 0,2 0 0,1 0 0,4 0 0,-11 0 0,4-10 0,1 8 0,-5-8 0,11 10 0,-5 0 0,7 0 0,-1 0 0,1 0 0,0 0 0,7 0 0,-6 0 0,6 0 0,-7 0 0,-7 0 0,5 0 0,-5 0 0,7 0 0,-7 0 0,5 0 0,-11 0 0,5 0 0,0 0 0,-11 0 0,9 0 0,-10 0 0,5 0 0,1 0 0,-6 0 0,4 0 0,2 0 0,1 0 0,4 0 0,-5 0 0,5 0 0,-4 0 0,5 0 0,-12 0 0,4 0 0,-5 0 0,1 0 0,-1 0 0,-6 0 0,0 0 0,0 0 0,0 0 0,0 0 0,0 0 0,-1 0 0,1 0 0,0 0 0,0 0 0,6 0 0,-5 0 0,5 0 0,-6 0 0,0 0 0,0 0 0,0 0 0,5 0 0,-3 0 0,3 0 0,-5 0 0,1 0 0,-1 0 0,0 0 0,0 0 0,-1-5 0,1 4 0,0-3 0,0 0 0,0-2 0,0-4 0,0 5 0,0 0 0,0 1 0,0 3 0,0-4 0,0 5 0,0-5 0,0 4 0,0-3 0,-1 4 0,1-5 0,0 4 0,0-3 0,0 4 0,0 0 0,0 0 0,0 4 0,-1 1 0,1 10 0,0-4 0,-5 3 0,0-4 0,-1 0 0,-3 0 0,8-5 0,-7 8 0,2-6 0,-4 7 0,0-4 0,0 0 0,0-1 0,0 1 0,0 0 0,4-1 0,-3 1 0,3 0 0,-4 0 0,0 0 0,0 0 0,5 0 0,-4 0 0,4 0 0,-5 5 0,0-3 0,0 3 0,0-5 0,0 6 0,0-5 0,0 5 0,0-6 0,0 0 0,8-5 0,-6 4 0,11-8 0,-7 8 0,4-3 0,0-1 0,-1 0 0,1-5 0,-1 0 0,1 0 0,0-5 0,-5-6 0,4 0 0,-3-11 0,0 5 0,4-5 0,-9 5 0,4-4 0,-5 9 0,0-3 0,0 4 0,0 1 0,0 0 0,0-6 0,0 5 0,0-10 0,0 4 0,0 0 0,0 1 0,0 6 0,0 0 0,0-1 0,0 1 0,0 1 0,0-1 0,0 0 0,0 0 0,0 0 0,0 0 0,0 0 0,0 0 0,0 1 0,-4-1 0,2 0 0,-7-6 0,3 5 0,0-10 0,-3 9 0,3-4 0,0 6 0,-3 0 0,8 0 0,2 44 0,5-18 0,6 42 0,0-34 0,-6 11 0,4-1 0,-4-3 0,1 1 0,-2-15 0,-5-1 0,0-6 0,0 0 0,0 0 0,0 0 0,0 0 0,0-1 0,-5 1 0,-1-4 0,-9 3 0,-2-3 0,-6 5 0,-6-4 0,5-2 0,-11-5 0,11 0 0,-5 0 0,1 0 0,4 0 0,-12 0 0,12 0 0,-11 0 0,5 0 0,-7 0 0,-7 0 0,-2 0 0,-16 0 0,6 0 0,-5 0 0,15 0 0,-6 0 0,13 0 0,-5 0 0,14 0 0,-5 0 0,11 0 0,-5 0 0,6 0 0,-5 0 0,-3 0 0,1 0 0,-5 0 0,4 0 0,-6 0 0,7 0 0,1 0 0,0 0 0,-1 0 0,-1 0 0,-4 0 0,5 0 0,-7 0 0,0 0 0,7 0 0,-5 0 0,11-5 0,-5 3 0,6-3 0,1 5 0,0-5 0,-1 4 0,1-4 0,-1 0 0,1 4 0,-7-4 0,5 0 0,-11 3 0,11-3 0,-11 5 0,4-5 0,1 4 0,-5-5 0,4 6 0,-6 0 0,-7 0 0,5 0 0,-5 0 0,0 0 0,-2 0 0,-7 0 0,-1 0 0,1 0 0,7 0 0,2 0 0,7 0 0,0 0 0,7 0 0,-6 0 0,12 0 0,-11 0 0,5 0 0,-7 0 0,0 0 0,-7 0 0,5 0 0,-5 0 0,7 0 0,1 0 0,5 0 0,2 0 0,12 0 0,2 0 0,5 0 0,-1 0 0,1 0 0,0 0 0,-6 0 0,5 0 0,-10 0 0,4 0 0,-6 0 0,1 0 0,-1 0 0,-6 0 0,-1 0 0,0 0 0,-6 0 0,6 0 0,-7 0 0,7 0 0,-5 0 0,11 0 0,-5 0 0,6 0 0,1 0 0,5 0 0,1 0 0,6 0 0,0 0 0,-1 0 0,2 0 0,37 0 0,-7 5 0,57 8 0,-28 1 0,20 5 0,-17-6 0,24 6 0,-18-4 0,18 4 0,-24-11 0,9 4 0,-7-10 0,7 10 0,-9-11 0,0 11 0,1-10 0,-1 4 0,-7-1 0,-2-4 0,-8 5 0,-5-1 0,4-4 0,-11 4 0,11 0 0,-11-3 0,4 8 0,-6-9 0,7 10 0,1-10 0,7 10 0,0-10 0,-7 5 0,5-6 0,-5 5 0,7-3 0,-7 3 0,5-5 0,-11 0 0,11 0 0,-11 0 0,11 0 0,-11 0 0,-1 0 0,-2 0 0,-10 0 0,5 0 0,-6 0 0,6 0 0,-5 0 0,10 0 0,-4 0 0,11 0 0,3 0 0,5 0 0,1 0 0,0 0 0,-1 0 0,-6 0 0,6 0 0,-13 0 0,6 0 0,0 5 0,-5-3 0,4 3 0,-5-5 0,-1 0 0,0 5 0,-5-4 0,-2 4 0,-4-5 0,-1 0 0,0 0 0,0 0 0,0 0 0,0 0 0,0 0 0,5 0 0,-3 0 0,9 0 0,-4 0 0,5 0 0,0 0 0,-5 0 0,4 0 0,-4 0 0,0 0 0,4 0 0,-4 0 0,-1 0 0,0 0 0,-6 0 0,0 0 0,0 0 0,0 0 0,0 0 0,-1 0 0,1 0 0,-1 0 0,1-8 0,-1 1 0,-3-3 0,-2 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16.6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0 24575,'0'12'0,"0"0"0,0 12 0,0-6 0,0 7 0,0-13 0,0 0 0,0-5 0,0 1 0,0-1 0,0 1 0,0-1 0,0 0 0,0 0 0,0 1 0,0-1 0,0 1 0,0-1 0,0 1 0,-2-1 0,1 0 0,-2 0 0,3 0 0,0 1 0,0-1 0,0 1 0,0-1 0,0 1 0,0-1 0,0 1 0,0 0 0,0 0 0,-7-4 0,9-1 0,-4-3 0,9 0 0,0 0 0,1 0 0,-1 0 0,1 0 0,-2 0 0,3 0 0,-5 4 0,3 0 0,-3 7 0,0-2 0,3 3 0,-6-1 0,6-3 0,-7 4 0,4-4 0,-4 0 0,0-1 0,0 0 0,0 1 0,0-1 0,0 1 0,0-1 0,0 1 0,0 0 0,0-1 0,0 5 0,0-4 0,-8 4 0,3 0 0,-7-3 0,0 3 0,3-4 0,-2 0 0,3-1 0,0 1 0,0-4 0,1-1 0,-1-3 0,7 0 0,5 0 0,4-3 0,2-1 0,3 0 0,-5-3 0,8 5 0,-8-1 0,8 3 0,-8 0 0,8 0 0,-7 0 0,2 0 0,-3 0 0,-1 0 0,1 0 0,0 8 0,0 1 0,-3 7 0,3 6 0,-7 1 0,3 0 0,-4-2 0,0 1 0,0 0 0,0 1 0,0 3 0,-4-8 0,-1 9 0,-7-9 0,-2 3 0,1-8 0,-2 3 0,6-8 0,-3 4 0,5-5 0,-1-3 0,1 0 0,3-7 0,0-1 0,4-4 0,4 4 0,0-2 0,4 5 0,-1-6 0,1 6 0,-1-2 0,1 3 0,-1 0 0,0 0 0,1 0 0,-1 3 0,-3 1 0,-1 3 0,-3 1 0,0 0 0,0 4 0,0-4 0,0 7 0,0-2 0,0 4 0,0-4 0,0 2 0,-3-6 0,-1 3 0,-5-5 0,5 1 0,-3-1 0,7 1 0,-4-1 0,4 1 0,0-1 0,0 0 0,0 4 0,0-3 0,0 3 0,0-4 0,0 0 0,0 0 0,0 1 0,0-1 0,0 1 0,0-1 0,0 1 0,0-1 0,0 1 0,0 0 0,0-1 0,0 0 0,0 1 0,0-1 0,0 0 0,0 1 0,0-1 0,0 1 0,0-1 0,0 0 0,0 0 0,0 0 0,0-1 0,0 2 0,0-1 0,0-1 0,0 1 0,0 0 0,0 0 0,0 0 0,0-3 0,0-1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3:53.5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614 22 24575,'-31'0'0,"2"0"0,13 0 0,2 0 0,-2 0 0,5 0 0,-10 0 0,4 0 0,-6 0 0,1 0 0,-1 0 0,1 0 0,-1 0 0,1 0 0,0 0 0,-1 0 0,1 0 0,-1 0 0,1 0 0,-1-5 0,-6 4 0,5-4 0,-4 5 0,5 0 0,1 0 0,5-5 0,1 4 0,6-4 0,0 5 0,4 19 0,2-5 0,4 12 0,0-6 0,0-3 0,5 6 0,1-1 0,5 0 0,0 0 0,0-5 0,0 4 0,5-9 0,1 4 0,12-4 0,-5-1 0,11 1 0,-5 0 0,7-5 0,7 4 0,1-9 0,9 3 0,7-5 0,-5 0 0,14 0 0,-7 0 0,1 0 0,-2 0 0,-9 0 0,-13 0 0,-4 0 0,-14 0 0,-5 0 0,-2 0 0,-5 0 0,-44 0 0,12 0 0,-39 0 0,24 0 0,-7 0 0,-2 0 0,-8 0 0,-23 0 0,25 0 0,-16 0 0,38 0 0,6 0 0,3 0 0,10 0 0,-5 0 0,11-4 0,1-1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4:27.651"/>
    </inkml:context>
    <inkml:brush xml:id="br0">
      <inkml:brushProperty name="width" value="0.35" units="cm"/>
      <inkml:brushProperty name="height" value="0.35" units="cm"/>
      <inkml:brushProperty name="color" value="#E3FACC"/>
    </inkml:brush>
  </inkml:definitions>
  <inkml:trace contextRef="#ctx0" brushRef="#br0">2683 190 24575,'0'33'0,"0"-4"0,0-12 0,-4-7 0,-13-1 0,-2-3 0,-16 7 0,5-7 0,-7 5 0,7-5 0,-6 1 0,6-2 0,-7-5 0,0 0 0,1 0 0,-1 0 0,0 0 0,0 0 0,0 0 0,1 0 0,-1 0 0,0 0 0,0-6 0,1-1 0,-9-6 0,7 1 0,-6-6 0,-1 3 0,7-2 0,-14 9 0,14-3 0,-7 10 0,1-11 0,6 11 0,-7-5 0,9 6 0,-9 0 0,7 0 0,-6 0 0,-1 0 0,-1 0 0,0 0 0,-5-6 0,12 4 0,-5-9 0,7 10 0,7-5 0,6 6 0,9 0 0,4-4 0,1 2 0,5 11 0,0-2 0,5 12 0,0-9 0,-5 0 0,4 4 0,-3-3 0,4 4 0,-5-5 0,4 0 0,-3 0 0,-1-1 0,4 1 0,-7-1 0,2 1 0,-4 0 0,-6 1 0,5-1 0,-10 1 0,4 0 0,-6 0 0,1-5 0,-7 4 0,5-8 0,-5 3 0,7-5 0,-1 0 0,6 0 0,-4 0 0,4 0 0,0 0 0,-10 0 0,8 0 0,-16 0 0,5 0 0,-7 0 0,0-11 0,7 4 0,-6-6 0,18 4 0,-10 3 0,17 0 0,0-4 0,2 9 0,7 15 0,3 6 0,6 12 0,4-3 0,1 0 0,4-6 0,-3 6 0,8-12 0,-9 5 0,9-5 0,-3 0 0,-1-1 0,10-5 0,-9 0 0,11 1 0,0-1 0,8-4 0,2-2 0,21-5 0,-13 0 0,23 0 0,-6 0 0,17 0 0,-6 0 0,16 0 0,-17 0 0,7 0 0,-9 0 0,-8 0 0,6 0 0,-15 0 0,0 0 0,-4 0 0,-13 0 0,6 0 0,-7 0 0,-7 0 0,5 0 0,-11 0 0,5 0 0,-7 0 0,1 5 0,-1-4 0,-5 4 0,4-5 0,-10 0 0,5 0 0,-6 0 0,0 5 0,-1-4 0,1 3 0,0-4 0,0 5 0,0-4 0,5 8 0,2-7 0,5 7 0,1-7 0,-1 3 0,0-5 0,0 0 0,1 0 0,-6 0 0,-2 0 0,-5 0 0,0 0 0,0 0 0,0 0 0,0 0 0,0 0 0,0 0 0,0 0 0,0 0 0,0 0 0,0 4 0,0-3 0,0 4 0,1-5 0,-2 0 0,1 0 0,0 0 0,0 0 0,0 0 0,0 0 0,4-5 0,-2-6 0,3-6 0,-3-12 0,-1 5 0,2-18 0,-1 9 0,0-11 0,0 7 0,1 1 0,-2 5 0,1-4 0,0 11 0,-6 1 0,-1 2 0,-5 9 0,0-4 0,0 6 0,0 0 0,0-6 0,0 5 0,0-5 0,0 0 0,0 5 0,0-10 0,0 9 0,0-3 0,-4 4 0,-2 1 0,0 0 0,-3 4 0,4 2 0,-5 0 0,0 3 0,0-9 0,-6 4 0,-7-5 0,-1-5 0,-12 2 0,6-8 0,0 9 0,1-5 0,12 12 0,1-3 0,6 7 0,0-2 0,4 17 0,2-5 0,-1 16 0,-13-7 0,-7 7 0,-19 1 0,-11 8 0,-8-3 0,-19 13-984,-12-11 884,37-8 0,-3 0-392,-11-1 0,-1 0 127,0 0 1,-1-1 364,-11 2 0,2-2 0,25-8 0,0-2-399,-16 2 0,0-2 399,23-4 0,1 0 0,-10 0 0,0 0-155,7 0 1,1 0 154,-33 7 0,11 0 0,3-1 983,22-7-955,-12 0 955,28-7-263,-11 0 194,19 0-914,-5 0 376,7 0-376,5 0 0,1 0 0,6 0 0,0 0 0,0 0 0,0 0 0,0 0 0,-5 0 0,-2 0 0,-5 0 0,-1 0 0,-6 0 0,5 0 0,1 0 0,2 0 0,9 0 0,-3 0 0,41-6 0,2-2 0,42-6 0,-15 1 0,15-2 0,-15 2 0,7-1 0,-9 7 0,-7-5 0,-2 11 0,-7-10 0,-7 9 0,-1-8 0,-7 9 0,0-4 0,-5 0 0,4 4 0,-4-4 0,5 5 0,-5 0 0,4 0 0,-10 0 0,5 0 0,-6-4 0,0 3 0,0-4 0,0 5 0,0 0 0,0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10.4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24575,'47'0'0,"-2"0"0,-1 0 0,-5 0 0,5 0 0,0 0 0,-6 0 0,13 0 0,-5 0 0,0 0 0,6 0 0,-6 0 0,7 0 0,0 0 0,-7 0 0,-2 0 0,-14 0 0,5 0 0,-11 0 0,5 0 0,-1 0 0,-9 0 0,8 0 0,-10 0 0,0 0 0,4 0 0,-4 0 0,0 0 0,4 0 0,-5 0 0,7 0 0,-1 0 0,0 0 0,-5 0 0,4 0 0,-4 0 0,5 0 0,0 0 0,1 0 0,-1 0 0,0 0 0,1 0 0,-1 0 0,0 0 0,0 0 0,1 0 0,-1 0 0,0 0 0,7 0 0,-5 0 0,5 0 0,-13 0 0,5 0 0,-9 0 0,9 5 0,-10 1 0,5 4 0,-6-4 0,0 3 0,0-4 0,-5 5 0,-1 0 0,-4 0 0,0 0 0,0 0 0,0 0 0,0 0 0,0 0 0,0 1 0,0-1 0,0 0 0,0 0 0,0 0 0,0 0 0,0 0 0,-8 0 0,1-5 0,-8 4 0,0-8 0,-2 4 0,-6 0 0,1-4 0,-1 9 0,6-9 0,-4 4 0,4-5 0,0 0 0,-4 0 0,4 0 0,0 0 0,-4 0 0,4 0 0,-5 0 0,-1 0 0,6 0 0,-4 0 0,4 0 0,0 0 0,-4 0 0,4 0 0,0 0 0,-4 0 0,4 0 0,-6 0 0,1 0 0,0 0 0,-1 0 0,1 0 0,-1 0 0,1 0 0,-1 0 0,1 0 0,0 0 0,-1 0 0,1 0 0,-1-5 0,1 4 0,-1-4 0,1 0 0,-1 3 0,6-7 0,-4 8 0,10-4 0,-5 5 0,0-5 0,5 4 0,-5-4 0,6 5 0,0 0 0,-6 0 0,5 0 0,-5 0 0,0 0 0,5 0 0,-5 0 0,0 0 0,5 0 0,-5 0 0,6 0 0,-6-5 0,5 4 0,-5-5 0,0 6 0,5 0 0,-5 0 0,6 0 0,0 0 0,-1 0 0,1 0 0,1 0 0,-1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14.27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48 24575,'63'0'0,"7"0"0,-7 0 0,9 0 0,10 0 0,1 0 0,1 0 0,7 0-984,-8 0 904,10 0 80,-9 0 0,-11 0 348,-11 0-348,9 0 177,-14 0-177,22 0 0,-31 0 0,12 0 539,-14 0-539,0 0 0,5 0 0,-12 0 0,29 5 0,-26 2 0,18 1 0,-23-3 0,0 0 0,-1-3 0,1 3 0,0-5 0,-1 0 0,1 0 0,7 0 0,-6 0 0,0 0 0,-3 0 0,-5 0 0,7 0 0,0 0 0,7 0 0,-6 0 0,6 0 0,0 0 0,-5 0 0,5 0 0,-8 0 0,1 0 0,0 0 0,-7 0 0,5 0 0,-5 0 0,7 0 0,-1 0 0,1 0 0,7 0 0,-5 0 0,5 6 0,-14-5 0,5 4 0,-11-5 0,4 0 0,-5 0 0,-6 5 0,4-4 0,-10 4 0,10-5 0,-10 0 0,5 0 0,-1 0 0,-3 0 0,9 0 0,-10 4 0,10-3 0,-4 4 0,5 0 0,0-4 0,7 9 0,-5-8 0,5 3 0,-7-5 0,-5 4 0,-2-2 0,22 11 0,-20-11 0,19 11 0,-26-12 0,1 8 0,3 1 0,-3-3 0,3 6 0,-8-8 0,3 1 0,-8 6 0,8-5 0,-8 7 0,3-4 0,-4 1 0,5-1 0,-4 0 0,8 0 0,-8 5 0,8-3 0,-8 3 0,8-5 0,-8 0 0,8 0 0,-8 1 0,8-6 0,-3 4 0,-1-3 0,4 4 0,-3-5 0,-1 4 0,4-3 0,-3-1 0,4 4 0,-4-3 0,3 4 0,-4 0 0,1 0 0,2 0 0,-7 0 0,8 0 0,-8 0 0,8 0 0,-8 0 0,8 0 0,-3 0 0,0 0 0,3 6 0,-8-5 0,9 5 0,-9-6 0,8 0 0,-8-45 0,3 5 0,-4-48 0,0 22 0,0 5 0,0 0 0,0-5 0,0-36 0,0 53 0,0 7 0,0 4 0,0 17 0,0-5 0,0 7 0,-8 3 0,6-8 0,-10 12 0,6-8 0,0 5 0,-7 0 0,6-1 0,-7 2 0,5 0 0,-1 3 0,1-4 0,-1 5 0,1 0 0,-1 0 0,-5 5 0,4 6 0,-5 12 0,4 1 0,-5 11 0,3-5 0,-8 0 0,9 5 0,-9-11 0,4 5 0,1-12 0,-4-1 0,4-6 0,0 1 0,-4 0 0,4 0 0,-5 0 0,-7-5 0,5 4 0,-11-9 0,4 10 0,-13-10 0,5 4 0,-12-5 0,12 0 0,-12 6 0,12-4 0,-13 4 0,6-6 0,0 0 0,-5 0 0,5 0 0,-8 0 0,8 0 0,2 0 0,0 0 0,12 0 0,-11 0 0,19 0 0,-11 0 0,11 0 0,-5 0 0,0 0 0,-1-6 0,-7-1 0,-7 1 0,5-5 0,-12 3 0,5 1 0,0-4 0,-6 3 0,13-4 0,-5 5 0,7-4 0,1 4 0,5 0 0,2-4 0,7 10 0,5-8 0,1 7 0,6-7 0,0 8 0,0-3 0,0 4 0,0 0 0,1 0 0,3 13 0,2-6 0,4 12 0,0-10 0,5 1 0,28 15 0,-4-10 0,51 35 0,-21-25 0,-13 2 0,2 0-693,36 4 693,-1 6 0,-1-13 0,-1 4 0,-7-12 0,-1 5 0,-11-7 0,-16-7 0,-9 4 0,-8-10 0,-12 4 693,4-5-693,-10 0 0,5 5 0,-11 0 0,4 1 0,-4-2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19.83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242 302 24575,'38'0'0,"-6"0"0,3 0 0,-5 0 0,1 0 0,4 0 0,-5 0 0,0 0 0,5 0 0,-11 0 0,11 0 0,-11 0 0,11 0 0,3 0 0,-6 0 0,10 0 0,-4 0 0,0 0 0,6 0 0,-7 0 0,0 0 0,7 0 0,-6 0 0,6-11 0,-7 8 0,-1-8 0,1 11 0,0 0 0,-1-5 0,-5 4 0,-3-5 0,-5 6 0,-1 0 0,-5 0 0,4 0 0,-10 0 0,5 0 0,-6 0 0,0 0 0,0 0 0,0 0 0,5 0 0,-3 0 0,3 0 0,-5 0 0,6 0 0,-5 0 0,10 0 0,-9 0 0,3 0 0,-5 0 0,0 0 0,0 0 0,0 0 0,-4 8 0,-16 4-984,-3 3 0,-14 1 0,5 0 0,-7-3 0,5 8 0,-11-8 104,4 9 880,-6-3 983,-7 1 0,-2 4 0,-16-2 0,7 5 0,-15-5 0,14 3-97,-6-10-886,9 4 0,0-5 0,7-2 0,1 1 0,9-6 0,-1 4 0,0-10 0,0 4 0,0-5 0,7 0 0,-5 6 0,11-5 0,-5 5 0,12-6 0,1 0 0,6 0 0,0 0 0,0 0 0,-1 0 0,1 0 0,0 0 0,0 0 0,0 0 0,-6 0 0,5 0 0,-5 0 0,1 5 0,-2-4 0,0 4 0,-5-5 0,11 0 0,-5 0 0,1 0 0,3 0 0,-3 0 0,5 0 0,0 0 0,0 0 0,-6 0 0,5 0 0,-5 0 0,0 0 0,-1 0 0,-5 0 0,5 0 0,-4 0 0,9 0 0,-3 0 0,4 0 0,1 0 0,0 0 0,0 0 0,53 0 0,-12-6 0,55 4 0,-22-10 0,-9 8 0,3 0 0,34-11-479,-35 8 0,1-1 479,0 0 0,-3 0 0,34-7 0,-37 6 0,1 2 0,38-2-461,-8-4 461,1 4 0,7 1 0,-17 1 0,7 1-4,-17 4 4,6-4 0,-15 6 0,7 0 935,-16 0-935,5 0 484,-12 0-484,5 0 4,-8 0-4,1 0 0,-7 0 0,5 0 0,-11 0 0,11 0 0,-4 0 0,-1 0 0,5 0 0,-11 0 0,11 0 0,-11 0 0,4 0 0,-5 0 0,-1 0 0,0 0 0,7 0 0,-5 0 0,-1 0 0,4 0 0,-14 0 0,14 0 0,-10 0 0,6 0 0,-1-5 0,0 4 0,0-4 0,1 5 0,5 0 0,-4-5 0,11 3 0,-4-3 0,-1 5 0,5 0 0,-11-5 0,4 4 0,-5-4 0,-6 5 0,3 0 0,-3 0 0,0-4 0,4 2 0,-4-2 0,0-1 0,4 4 0,-4-8 0,5 7 0,0-3 0,0 0 0,1 4 0,-1-9 0,0 9 0,1-4 0,5-1 0,-4 5 0,5-5 0,-7 6 0,0 0 0,1 0 0,-6 0 0,3 0 0,-8 0 0,9 0 0,-4 0 0,5 0 0,-5 0 0,4 0 0,-10 0 0,5 0 0,-6 0 0,0 0 0,0 0 0,0 0 0,0 0 0,0 0 0,0 0 0,-1 0 0,1 0 0,0 0 0,0 0 0,0 0 0,0 0 0,0 0 0,5 0 0,-3 0 0,3 0 0,-5 0 0,0 0 0,1 0 0,-1 0 0,-1 0 0,1 0 0,0-4 0,-5-2 0,-1-4 0,1 0 0,-4 0 0,3 0 0,-4 0 0,0 0 0,0-6 0,0 5 0,0-10 0,-5 4 0,-7-12 0,-5 5 0,-13-6 0,6 7 0,-5 0 0,6 6 0,1-5 0,0 10 0,-1 1 0,1 1 0,-1 3 0,1 1 0,-1 1 0,6 0 0,2 4 0,5-3 0,0 4 0,-1 0 0,1 0 0,0-5 0,-5 4 0,3-8 0,-4 3 0,1 1 0,3-5 0,-3 9 0,9-7 0,43 6 0,-4-2 0,30 4 0,29 12 0,-44-10 0,30 15 0,-43-16 0,-11 9 0,4-9 0,1 4 0,-10-1 0,8 3 0,-16-2 0,5 5 0,-1-4 0,-3-1 0,3 5 0,1-4 0,-5 4 0,5 1 0,-6-6 0,0 4 0,0-3 0,-4 4 0,2 0 0,-6-1 0,2 1 0,-4 0 0,0 0 0,0 0 0,0 0 0,0 0 0,0 0 0,0 0 0,0 0 0,0-1 0,0 1 0,0 6 0,0 1 0,0 5 0,0 0 0,0 1 0,0-1 0,0 0 0,0-5 0,0 4 0,0-10 0,0 5 0,0-6 0,0 0 0,0 0 0,-4-1 0,3 1 0,-4 0 0,5 0 0,0 0 0,-5 5 0,4-3 0,-4 9 0,0-5 0,4 7 0,-9-6 0,9-2 0,-3-5 0,-1 0 0,4 0 0,-8-4 0,0-2 0,-2 1 0,-9-4 0,3 8 0,-6-7 0,1 8 0,-7-9 0,5 9 0,-11-9 0,-3 10 0,0-10 0,-14 5 0,13-6 0,-12 0 0,12 0 0,-12 0 0,12 0 0,-13 0 0,14 0 0,-14 0 0,13 0 0,-12 0 0,12 0 0,-12 0 0,12 0 0,-5 0 0,13 0 0,-4 0 0,5 0 0,-1 0 0,-4 0 0,11 5 0,-11-4 0,11 9 0,-11-9 0,11 4 0,-5 0 0,12-3 0,-4 3 0,9-1 0,-3-3 0,-1 4 0,-1-5 0,-5 0 0,-1 0 0,-6 0 0,5 0 0,-11 0 0,11 0 0,-5 0 0,7 0 0,5 0 0,1 0 0,6 0 0,0 0 0,-1 0 0,1 0 0,0 0 0,0 0 0,-6 0 0,4 0 0,-3 0 0,5 0 0,-1 0 0,1 0 0,-6 0 0,5 0 0,-10 0 0,-3 0 0,-6 0 0,0 0 0,-6 0 0,6 0 0,0 0 0,1 0 0,0 0 0,5 0 0,-5 0 0,7 0 0,-1 0 0,1 0 0,-1 0 0,1 0 0,5 0 0,1 0 0,6 0 0,0 0 0,0 0 0,0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24.6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376 34 24575,'35'0'0,"60"0"0,-43 0 0,7 0 0,1 0 0,-2 0 0,21 0 0,-6 0 0,1 0 0,-8 0 0,2 0 0,-12 0 0,16 0 0,0 0 0,-8 0 0,6 0 0,-15 0 0,15 0 0,-6 0 0,8 0 0,-8 0 0,-3 0 0,-7-12 0,-8 9 0,5-9 0,-13 12 0,6 0 0,-13 0 0,4 0 0,-11 0 0,4 0 0,-5 0 0,-1 0 0,7 0 0,-11 0 0,16 0 0,-21 0 0,14 0 0,-16 0 0,10 0 0,-9 0 0,9 0 0,-10 0 0,10 0 0,-4 0 0,5 0 0,7 0 0,-5 0 0,11 0 0,-11 0 0,11 0 0,-11 0 0,11 0 0,-5 0 0,7 0 0,-1 0 0,8 0 0,-5 0 0,5 0 0,-8 0 0,1 0 0,0 0 0,-7 0 0,5 0 0,-5 0 0,0 0 0,5 0 0,-11 0 0,5 0 0,-7 0 0,1 5 0,-1-4 0,0 4 0,0-5 0,-5 0 0,4 0 0,-9 5 0,9-4 0,-5 3 0,1-4 0,4 0 0,-4 5 0,5-3 0,7 3 0,-5-5 0,11 0 0,-5 0 0,0 0 0,5 0 0,-4 0 0,-1 0 0,-1 0 0,-7 0 0,0 0 0,-5 0 0,4 0 0,-10 0 0,5 0 0,-6 0 0,5 0 0,-3 0 0,3 0 0,-5 0 0,0 0 0,0-1 0,-1 1 0,5 0 0,-3-4 0,3 3 0,1-8 0,-4 8 0,3-3 0,-4 4 0,0 0 0,0-5 0,0 4 0,0-3 0,0 0 0,0 3 0,0-4 0,0 5 0,0 0 0,0 0 0,0 0 0,-1 0 0,1 0 0,-5 13 0,-1-5 0,-4 11 0,0-9 0,0 5 0,-4-3 0,3 3 0,-9 1 0,9-5 0,-9 5 0,4-1 0,0 2 0,-3 0 0,8 4 0,-8-10 0,7 10 0,-7-9 0,8 3 0,-3-5 0,-1 0 0,4 0 0,-4 0 0,5 0 0,-4 1 0,3-2 0,-8-3 0,4 2 0,-5-7 0,1 8 0,-7-8 0,4 4 0,-9 0 0,4 1 0,-5 0 0,-1 4 0,1-9 0,-7 4 0,5-5 0,-11 0 0,4 0 0,-5 0 0,-1 0 0,-7 0 0,5 0 0,-13 0 0,6 0 0,-15 0 0,5 0 0,-6 0 0,9 0 0,7 0 0,-6 0 0,14 0 0,-6 0 0,7 0 0,6 0 0,-4 0 0,11 0 0,-5 0 0,7 0 0,-1 0 0,1 0 0,0 0 0,-1 0 0,-6 0 0,5 5 0,-11-3 0,5 8 0,-15-9 0,7 10 0,-6-4 0,-1 0 0,7 4 0,-14-4 0,14 0 0,-7-1 0,15-1 0,-5-4 0,11 4 0,-5-5 0,7 5 0,5-4 0,-11 4 0,15-5 0,-15 0 0,5 0 0,-1 0 0,-5 0 0,0 5 0,-1-3 0,0 3 0,-6-5 0,6 0 0,-7 0 0,0 0 0,1 0 0,-1 0 0,0 0 0,0 0 0,-7 6 0,5-4 0,-12 3 0,12-5 0,-12 6 0,12-4 0,-5 4 0,7-6 0,7 5 0,-6-4 0,12 4 0,-4 0 0,5-4 0,-6 4 0,5-5 0,-5 0 0,7 0 0,0 0 0,-1 0 0,-6 0 0,5 0 0,-4 0 0,5 0 0,-6 0 0,5 5 0,-4-4 0,11 4 0,-5-5 0,11 5 0,-5-4 0,6 3 0,0-4 0,1 0 0,-7 0 0,5 0 0,-10 0 0,4 0 0,-5 0 0,-7 0 0,5 0 0,-11 6 0,11-5 0,-12 4 0,12-5 0,-11 6 0,11-5 0,-5 5 0,7-6 0,-1 0 0,1 0 0,-1 0 0,6 0 0,-4 0 0,4 0 0,-5 0 0,0 0 0,-1 0 0,1 0 0,-1 0 0,1 0 0,5 0 0,-4 0 0,9-5 0,-3 4 0,5-4 0,-6 5 0,5 0 0,-11 0 0,11 0 0,-10 0 0,9 0 0,-3 0 0,5 0 0,4-4 0,-3-1 0,8-9 0,-3 3 0,4 2 0,0 4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25.8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24575,'69'0'0,"5"0"0,-1 0 0,10 0 0,-31 0 0,-1 0 0,36 0 0,-33 0 0,3 0 0,2 0 0,0 0 0,-3 0 0,0 0 0,8 0 0,-4 0 0,2 0 0,23 0 0,-33 0 0,21 0 0,-11 6 0,-16 6 0,5-3 0,-19 6 0,-1-9 0,-10 5 0,-10-5 0,5-1 0,-6-5 0,0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32.2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484 200 24575,'68'0'0,"15"0"0,-17 0 0,25 0 0,-24 0 0,1 0 0,-15 0 0,0 0-492,25 0 0,-1 0 0,-22 0 0,-4 0 461,37 0 52,11 0-21,-24 0 0,9 0 0,-11 0 0,6 0 476,-29 0-476,28 0 0,-30 0 0,13 0 983,-7 0-966,-1 0 485,0 0-502,1 6 0,-1 2 0,-7-1 0,-2-1 0,0 0 0,-6-5 0,6 5 0,-7-1 0,-7-3 0,5 3 0,-5 1 0,7-5 0,-7 4 0,5-5 0,-4 0 0,-1 5 0,5-3 0,-5 3 0,0-5 0,6 5 0,-13-4 0,6 5 0,-7-6 0,1 0 0,-1 0 0,-5 0 0,4 0 0,2 0 0,1 0 0,4 0 0,-5 5 0,-1-4 0,0 4 0,1-5 0,-1 0 0,0 0 0,0 0 0,1 0 0,5 0 0,-4 0 0,5 0 0,-12 0 0,4 0 0,-4 0 0,-1 0 0,5 0 0,-9 0 0,9 0 0,-10-5 0,5 4 0,-1-3 0,-3 4 0,3 0 0,-5 0 0,0 0 0,0-9 0,0 3 0,0-4 0,5 1 0,2 3 0,6-6 0,-1 6 0,0 1 0,0 0 0,-5 4 0,-1-4 0,-6 5 0,0 0 0,0 0 0,0 0 0,-4-8 0,-6-4 0,-6-2 0,-9-6 0,-2 8 0,1-3 0,-5 4 0,10 5 0,-11-4 0,11 9 0,-10-9 0,4 9 0,-6-4 0,-5 5 0,4 0 0,-5 0 0,0 0 0,5 0 0,-5 0 0,0 0 0,5 0 0,-5 0 0,7 0 0,-7 0 0,11 0 0,-10-5 0,16 4 0,-9-9 0,10 8 0,-5-7 0,6 8 0,5-8 0,0 0 0,5-1 0,9 0 0,10 6 0,17-2 0,3 5 0,12-5 0,-12 6 0,5 0 0,-7 0 0,-1 0 0,1 0 0,-7 0 0,-1 0 0,-7 0 0,0 0 0,1 5 0,-7 0 0,5 6 0,-9 5 0,4-4 0,-5 9 0,-1-10 0,1 5 0,-6-6 0,5 5 0,-9-3 0,8 3 0,-8-5 0,4 0 0,-1 0 0,-3 0 0,3-1 0,-4 1 0,0 1 0,5-1 0,-4 0 0,3 0 0,-4-1 0,0 1 0,0-1 0,0 1 0,0 0 0,0 0 0,0 0 0,0 0 0,0 0 0,0 0 0,0 0 0,0 0 0,0 0 0,0 0 0,0-1 0,0 1 0,0 0 0,5 0 0,-4 0 0,4 0 0,-1 1 0,-3-1 0,8-5 0,0 0 0,2-5 0,2-5 0,-3 0 0,-1-5 0,2-6 0,-1 5 0,1-10 0,-1 9 0,1-4 0,-1 1 0,1-2 0,-5 0 0,4-4 0,-4 4 0,0-6 0,4 1 0,-3-1 0,-1-5 0,-1 4 0,-1 0 0,-3 3 0,4 9 0,-5-9 0,0 4 0,0 0 0,0-4 0,0 10 0,0-5 0,0 6 0,0 0 0,0 41 0,5-16 0,-4 34 0,9-10 0,-8-13 0,3 13 0,-5-17 0,0 0 0,0-5 0,0 4 0,0-9 0,0 3 0,0-5 0,0 6 0,0-5 0,0 10 0,0-9 0,0 3 0,0-5 0,0 0 0,0 0 0,0 0 0,0 0 0,0 0 0,-8 0 0,1-5 0,-12 4 0,2-3 0,-12 6 0,-1-1 0,-7 2 0,-7-1 0,-2-5 0,0 4 0,-14-9 0,12 3 0,-14-5 0,9 0 0,-1 0 0,1 0 0,0 0 0,-1 0 0,1 0 0,-1 0 0,8 0 0,-5-6 0,12 5 0,-5-11 0,13 11 0,-4-10 0,5 10 0,-1-5 0,3 6 0,-1 0 0,5-5 0,-11 4 0,11-4 0,-5 5 0,6 0 0,1 0 0,5 0 0,1 0 0,6 0 0,0 0 0,-1 0 0,1 0 0,0 0 0,-6 0 0,-1 0 0,-5 0 0,-1 0 0,1 0 0,0 0 0,-1 0 0,1 0 0,-7 0 0,5 0 0,-5 0 0,0 0 0,-1 0 0,-14-6 0,5 4 0,-5-9 0,7 10 0,0-10 0,0 9 0,7-8 0,1 8 0,0-8 0,5 8 0,-4-3 0,5 0 0,-6 4 0,5-9 0,-11 8 0,11-8 0,-5 9 0,0-9 0,5 8 0,-4-3 0,-1-1 0,5 5 0,-5-5 0,0 1 0,-9 4 0,0-5 0,-7 1 0,1 3 0,6-9 0,-14 10 0,13-10 0,2 9 0,1-3 0,12 0 0,-11 4 0,11-4 0,-5 5 0,7 0 0,0 0 0,5 0 0,-5 0 0,11 0 0,-5 0 0,6 0 0,0-5 0,0 4 0,-1-4 0,-4 0 0,-2 4 0,-6-9 0,-6 9 0,5-9 0,-11 9 0,11-10 0,-5 10 0,7-9 0,-1 9 0,6-4 0,-4 5 0,10 0 0,-10 0 0,9 0 0,-4 0 0,1 0 0,-2-5 0,-6 4 0,1-4 0,-1 5 0,1-5 0,-7 3 0,5-3 0,-11 5 0,5 0 0,-7 0 0,6 0 0,-4 0 0,11 0 0,-11-5 0,11 3 0,0-8 0,9 9 0,5-3 0,-1-1 0,-3 4 0,2-3 0,-2 4 0,-2 0 0,-1 0 0,0 0 0,-4-6 0,4 5 0,0-4 0,1 5 0,6 0 0,5 8 0,1 9 0,-6-1 0,7 10 0,-7-9 0,10 14 0,0-6 0,0 1 0,0-5 0,0-10 0,0 5 0,0-6 0,0 5 0,5-3 0,0 3 0,5-5 0,0 0 0,0 0 0,0 0 0,1 0 0,-1 1 0,0-6 0,0 0 0,0-1 0,0-3 0,0 8 0,0-8 0,0 4 0,0-1 0,0 2 0,6-1 0,1 0 0,-1-1 0,0-2 0,-1 2 0,-3 0 0,3-2 0,-5 2 0,1-4 0,4 0 0,-4 0 0,5 0 0,-1 0 0,2 0 0,6 0 0,-1 0 0,0 0 0,7 0 0,1 0 0,7 0 0,-1 0 0,8 0 0,-5 0 0,12 0 0,-12 0 0,12 0 0,-12 0 0,-2 0 0,-8 0 0,-7 0 0,1 0 0,-7 0 0,0 0 0,-6 0 0,0 0 0,0 0 0,-1 0 0,1 0 0,-1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37.21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121 73 24575,'58'0'0,"-8"0"0,-6 0 0,9 0 0,-6 0 0,33 0 0,-23 0 0,23 0 0,-17 0 0,9 0 0,0 0 0,-8 0 0,-2 0 0,-9 0 0,0 0 0,1 0 0,-9 0 0,7 0 0,-14 0 0,6 0 0,0 0 0,-5 0 0,5 0 0,-7 0 0,-1 0 0,1-5 0,-7 3 0,-1-3 0,-7 0 0,7 3 0,-5-8 0,11 9 0,-5-9 0,7 8 0,-1-9 0,1 10 0,-1-10 0,1 9 0,0-3 0,-1 5 0,1 0 0,-7 0 0,5 0 0,-11 0 0,11 0 0,-11 0 0,11 0 0,-11 0 0,11 0 0,-11 0 0,11 0 0,-11 0 0,5 0 0,-1 0 0,2 0 0,7 0 0,0 0 0,-1 0 0,1 0 0,0 5 0,-7-3 0,5 3 0,-5-5 0,0 0 0,-1 5 0,0-4 0,-5 4 0,11-5 0,-11 0 0,11 0 0,-12 5 0,6-3 0,0 2 0,1-4 0,0 0 0,-1 0 0,0 6 0,-5-5 0,11 5 0,-12-6 0,6 0 0,-7 0 0,-5 0 0,-1 0 0,-6 0 0,0 0 0,0 0 0,5 0 0,-3 0 0,3 0 0,-5 0 0,1 0 0,-1 0 0,-1 0 0,1 0 0,-1 0 0,1 4 0,0 2 0,0-1 0,0 4 0,6-3 0,-5 0 0,4 4 0,-4-5 0,-1 1 0,0 3 0,0-8 0,-5 8 0,9-4 0,-8 5 0,8 0 0,-3 0 0,-1 0 0,0 0 0,0-4 0,0 3 0,0-4 0,0 1 0,-5 3 0,-1-4 0,-4 5 0,5 0 0,-4 0 0,3-1 0,1 1 0,-4 0 0,8 1 0,-8-1 0,4 0 0,-1 0 0,-3 0 0,8 0 0,-8 0 0,8 0 0,-8 0 0,8 0 0,-8 0 0,3-1 0,-4 1 0,0 0 0,5 0 0,-4 0 0,3 0 0,-4-1 0,0-38 0,0 8 0,0-27 0,-5-7 0,-1 26 0,0-15 0,-4 23 0,4 10 0,-5-10 0,0 9 0,1-4 0,4 6 0,-3 0 0,4 0 0,-5 0 0,4 1 0,-2 3 0,-2 2 0,-1 4 0,-3 0 0,5 0 0,-1 0 0,0 5 0,0 0 0,-5 11 0,3 1 0,-10 5 0,5 0 0,-13 8 0,-3 2 0,-5 2 0,-2 4 0,-5-11 0,-2 5 0,-15-4 0,-2-7 0,0 0 0,-6-7 0,15-1 0,-7-5 0,9-2 0,-1-6 0,1 0 0,-1 0 0,1 0 0,-1 0 0,1 0 0,0-6 0,-1 5 0,1-11 0,7 10 0,-6-4 0,14 6 0,-7 0 0,9-5 0,5 3 0,-4-3 0,11 5 0,-11-6 0,11 5 0,-5-4 0,6-1 0,6 5 0,-4-4 0,4 0 0,-5 4 0,-1-4 0,1 5 0,0 0 0,-7-6 0,-2 5 0,-5-4 0,-1-1 0,-7 5 0,11-5 0,-17 0 0,24 5 0,-16-11 0,18 11 0,-11-5 0,11 6 0,-5-5 0,0 4 0,-1-4 0,-7 5 0,0 0 0,7-5 0,-13 4 0,17-4 0,-16-1 0,18 5 0,-5-5 0,6 1 0,-6 4 0,5-4 0,-4 0 0,5 4 0,1-4 0,-1 5 0,6-5 0,2 4 0,4-3 0,1 4 0,0 0 0,0-5 0,-1 4 0,1-3 0,0 4 0,-6 0 0,5 0 0,-10 0 0,9 0 0,-9 0 0,-2 0 0,-1 0 0,-12 0 0,6 0 0,0 0 0,-6 0 0,12 0 0,-4 0 0,5 0 0,6 0 0,1 0 0,1 0 0,3 0 0,-9 0 0,4 0 0,-5 0 0,-1 0 0,1 0 0,5 0 0,1 0 0,6 0 0,0 0 0,0 0 0,4 8 0,18 4 0,8 4 0,24 6 0,19 9 0,-6-1 0,13 1 0,-17-6 0,0-10 0,0 4 0,-7-6 0,-2 0 0,-7-6 0,0-2 0,-7-5 0,5 0 0,-11 0 0,4 0 0,-11 0 0,-1 0 0,-6 0 0,0 0 0,0 0 0,0 0 0,0 0 0,-38 0 0,14 0 0,-32 0 0,18 0 0,-13-6 0,2 5 0,-8-10 0,10 10 0,7-10 0,-5 10 0,4-10 0,-5 10 0,-1-10 0,0 10 0,0-5 0,0 1 0,1 3 0,-1-3 0,0-1 0,7 5 0,1-5 0,6 1 0,1 4 0,-1-4 0,1 5 0,0-5 0,5 4 0,-4-4 0,9 0 0,-4 4 0,6-3 0,4 0 0,2-2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43.1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194 219 24575,'55'0'0,"11"0"0,0 0 0,-9 0 0,13 0 0,1 0 0,-12 0 0,22 0 0,-9 0 0,-8 0 0,6 0 0,-15 0 0,15 0 0,-14 0 0,-2 0 0,-10 0 0,0 0 0,-6 0 0,0 0 0,-3 0 0,-11 0 0,11 0 0,-11 0 0,11 0 0,-11 0 0,11 0 0,-5 0 0,0 0 0,5 0 0,-4 0 0,-1 0 0,-1 0 0,-1 0 0,2 0 0,1 0 0,4 0 0,-11 0 0,4-10 0,1 8 0,-5-8 0,11 10 0,-5 0 0,7 0 0,-1 0 0,1 0 0,0 0 0,7 0 0,-6 0 0,6 0 0,-7 0 0,-7 0 0,5 0 0,-5 0 0,7 0 0,-7 0 0,5 0 0,-11 0 0,5 0 0,0 0 0,-11 0 0,9 0 0,-10 0 0,5 0 0,1 0 0,-6 0 0,4 0 0,2 0 0,1 0 0,4 0 0,-5 0 0,5 0 0,-4 0 0,5 0 0,-12 0 0,4 0 0,-5 0 0,1 0 0,-1 0 0,-6 0 0,0 0 0,0 0 0,0 0 0,0 0 0,0 0 0,-1 0 0,1 0 0,0 0 0,0 0 0,6 0 0,-5 0 0,5 0 0,-6 0 0,0 0 0,0 0 0,0 0 0,5 0 0,-3 0 0,3 0 0,-5 0 0,1 0 0,-1 0 0,0 0 0,0 0 0,-1-5 0,1 4 0,0-3 0,0 0 0,0-2 0,0-4 0,0 5 0,0 0 0,0 1 0,0 3 0,0-4 0,0 5 0,0-5 0,0 4 0,0-3 0,-1 4 0,1-5 0,0 4 0,0-3 0,0 4 0,0 0 0,0 0 0,0 4 0,-1 1 0,1 10 0,0-4 0,-5 3 0,0-4 0,-1 0 0,-3 0 0,8-5 0,-7 8 0,2-6 0,-4 7 0,0-4 0,0 0 0,0-1 0,0 1 0,0 0 0,4-1 0,-3 1 0,3 0 0,-4 0 0,0 0 0,0 0 0,5 0 0,-4 0 0,4 0 0,-5 5 0,0-3 0,0 3 0,0-5 0,0 6 0,0-5 0,0 5 0,0-6 0,0 0 0,8-5 0,-6 4 0,11-8 0,-7 8 0,4-3 0,0-1 0,-1 0 0,1-5 0,-1 0 0,1 0 0,0-5 0,-5-6 0,4 0 0,-3-11 0,0 5 0,4-5 0,-9 5 0,4-4 0,-5 9 0,0-3 0,0 4 0,0 1 0,0 0 0,0-6 0,0 5 0,0-10 0,0 4 0,0 0 0,0 1 0,0 6 0,0 0 0,0-1 0,0 1 0,0 1 0,0-1 0,0 0 0,0 0 0,0 0 0,0 0 0,0 0 0,0 0 0,0 1 0,-4-1 0,2 0 0,-7-6 0,3 5 0,0-10 0,-3 9 0,3-4 0,0 6 0,-3 0 0,8 0 0,2 44 0,5-18 0,6 42 0,0-34 0,-6 11 0,4-1 0,-4-3 0,1 1 0,-2-15 0,-5-1 0,0-6 0,0 0 0,0 0 0,0 0 0,0 0 0,0-1 0,-5 1 0,-1-4 0,-9 3 0,-2-3 0,-6 5 0,-6-4 0,5-2 0,-11-5 0,11 0 0,-5 0 0,1 0 0,4 0 0,-12 0 0,12 0 0,-11 0 0,5 0 0,-7 0 0,-7 0 0,-2 0 0,-16 0 0,6 0 0,-5 0 0,15 0 0,-6 0 0,13 0 0,-5 0 0,14 0 0,-5 0 0,11 0 0,-5 0 0,6 0 0,-5 0 0,-3 0 0,1 0 0,-5 0 0,4 0 0,-6 0 0,7 0 0,1 0 0,0 0 0,-1 0 0,-1 0 0,-4 0 0,5 0 0,-7 0 0,0 0 0,7 0 0,-5 0 0,11-5 0,-5 3 0,6-3 0,1 5 0,0-5 0,-1 4 0,1-4 0,-1 0 0,1 4 0,-7-4 0,5 0 0,-11 3 0,11-3 0,-11 5 0,4-5 0,1 4 0,-5-5 0,4 6 0,-6 0 0,-7 0 0,5 0 0,-5 0 0,0 0 0,-2 0 0,-7 0 0,-1 0 0,1 0 0,7 0 0,2 0 0,7 0 0,0 0 0,7 0 0,-6 0 0,12 0 0,-11 0 0,5 0 0,-7 0 0,0 0 0,-7 0 0,5 0 0,-5 0 0,7 0 0,1 0 0,5 0 0,2 0 0,12 0 0,2 0 0,5 0 0,-1 0 0,1 0 0,0 0 0,-6 0 0,5 0 0,-10 0 0,4 0 0,-6 0 0,1 0 0,-1 0 0,-6 0 0,-1 0 0,0 0 0,-6 0 0,6 0 0,-7 0 0,7 0 0,-5 0 0,11 0 0,-5 0 0,6 0 0,1 0 0,5 0 0,1 0 0,6 0 0,0 0 0,-1 0 0,2 0 0,37 0 0,-7 5 0,57 8 0,-28 1 0,20 5 0,-17-6 0,24 6 0,-18-4 0,18 4 0,-24-11 0,9 4 0,-7-10 0,7 10 0,-9-11 0,0 11 0,1-10 0,-1 4 0,-7-1 0,-2-4 0,-8 5 0,-5-1 0,4-4 0,-11 4 0,11 0 0,-11-3 0,4 8 0,-6-9 0,7 10 0,1-10 0,7 10 0,0-10 0,-7 5 0,5-6 0,-5 5 0,7-3 0,-7 3 0,5-5 0,-11 0 0,11 0 0,-11 0 0,11 0 0,-11 0 0,-1 0 0,-2 0 0,-10 0 0,5 0 0,-6 0 0,6 0 0,-5 0 0,10 0 0,-4 0 0,11 0 0,3 0 0,5 0 0,1 0 0,0 0 0,-1 0 0,-6 0 0,6 0 0,-13 0 0,6 0 0,0 5 0,-5-3 0,4 3 0,-5-5 0,-1 0 0,0 5 0,-5-4 0,-2 4 0,-4-5 0,-1 0 0,0 0 0,0 0 0,0 0 0,0 0 0,0 0 0,5 0 0,-3 0 0,9 0 0,-4 0 0,5 0 0,0 0 0,-5 0 0,4 0 0,-4 0 0,0 0 0,4 0 0,-4 0 0,-1 0 0,0 0 0,-6 0 0,0 0 0,0 0 0,0 0 0,0 0 0,-1 0 0,1 0 0,-1 0 0,1-8 0,-1 1 0,-3-3 0,-2 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18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24575,'0'7'0,"0"0"0,0 0 0,0 1 0,0-2 0,0 3 0,0-3 0,0 2 0,0-1 0,0 0 0,0-3 0,0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3:53.5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614 22 24575,'-31'0'0,"2"0"0,13 0 0,2 0 0,-2 0 0,5 0 0,-10 0 0,4 0 0,-6 0 0,1 0 0,-1 0 0,1 0 0,-1 0 0,1 0 0,0 0 0,-1 0 0,1 0 0,-1 0 0,1 0 0,-1-5 0,-6 4 0,5-4 0,-4 5 0,5 0 0,1 0 0,5-5 0,1 4 0,6-4 0,0 5 0,4 19 0,2-5 0,4 12 0,0-6 0,0-3 0,5 6 0,1-1 0,5 0 0,0 0 0,0-5 0,0 4 0,5-9 0,1 4 0,12-4 0,-5-1 0,11 1 0,-5 0 0,7-5 0,7 4 0,1-9 0,9 3 0,7-5 0,-5 0 0,14 0 0,-7 0 0,1 0 0,-2 0 0,-9 0 0,-13 0 0,-4 0 0,-14 0 0,-5 0 0,-2 0 0,-5 0 0,-44 0 0,12 0 0,-39 0 0,24 0 0,-7 0 0,-2 0 0,-8 0 0,-23 0 0,25 0 0,-16 0 0,38 0 0,6 0 0,3 0 0,10 0 0,-5 0 0,11-4 0,1-1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4:27.651"/>
    </inkml:context>
    <inkml:brush xml:id="br0">
      <inkml:brushProperty name="width" value="0.35" units="cm"/>
      <inkml:brushProperty name="height" value="0.35" units="cm"/>
      <inkml:brushProperty name="color" value="#E3FACC"/>
    </inkml:brush>
  </inkml:definitions>
  <inkml:trace contextRef="#ctx0" brushRef="#br0">2683 190 24575,'0'33'0,"0"-4"0,0-12 0,-4-7 0,-13-1 0,-2-3 0,-16 7 0,5-7 0,-7 5 0,7-5 0,-6 1 0,6-2 0,-7-5 0,0 0 0,1 0 0,-1 0 0,0 0 0,0 0 0,0 0 0,1 0 0,-1 0 0,0 0 0,0-6 0,1-1 0,-9-6 0,7 1 0,-6-6 0,-1 3 0,7-2 0,-14 9 0,14-3 0,-7 10 0,1-11 0,6 11 0,-7-5 0,9 6 0,-9 0 0,7 0 0,-6 0 0,-1 0 0,-1 0 0,0 0 0,-5-6 0,12 4 0,-5-9 0,7 10 0,7-5 0,6 6 0,9 0 0,4-4 0,1 2 0,5 11 0,0-2 0,5 12 0,0-9 0,-5 0 0,4 4 0,-3-3 0,4 4 0,-5-5 0,4 0 0,-3 0 0,-1-1 0,4 1 0,-7-1 0,2 1 0,-4 0 0,-6 1 0,5-1 0,-10 1 0,4 0 0,-6 0 0,1-5 0,-7 4 0,5-8 0,-5 3 0,7-5 0,-1 0 0,6 0 0,-4 0 0,4 0 0,0 0 0,-10 0 0,8 0 0,-16 0 0,5 0 0,-7 0 0,0-11 0,7 4 0,-6-6 0,18 4 0,-10 3 0,17 0 0,0-4 0,2 9 0,7 15 0,3 6 0,6 12 0,4-3 0,1 0 0,4-6 0,-3 6 0,8-12 0,-9 5 0,9-5 0,-3 0 0,-1-1 0,10-5 0,-9 0 0,11 1 0,0-1 0,8-4 0,2-2 0,21-5 0,-13 0 0,23 0 0,-6 0 0,17 0 0,-6 0 0,16 0 0,-17 0 0,7 0 0,-9 0 0,-8 0 0,6 0 0,-15 0 0,0 0 0,-4 0 0,-13 0 0,6 0 0,-7 0 0,-7 0 0,5 0 0,-11 0 0,5 0 0,-7 0 0,1 5 0,-1-4 0,-5 4 0,4-5 0,-10 0 0,5 0 0,-6 0 0,0 5 0,-1-4 0,1 3 0,0-4 0,0 5 0,0-4 0,5 8 0,2-7 0,5 7 0,1-7 0,-1 3 0,0-5 0,0 0 0,1 0 0,-6 0 0,-2 0 0,-5 0 0,0 0 0,0 0 0,0 0 0,0 0 0,0 0 0,0 0 0,0 0 0,0 0 0,0 0 0,0 4 0,0-3 0,0 4 0,1-5 0,-2 0 0,1 0 0,0 0 0,0 0 0,0 0 0,0 0 0,4-5 0,-2-6 0,3-6 0,-3-12 0,-1 5 0,2-18 0,-1 9 0,0-11 0,0 7 0,1 1 0,-2 5 0,1-4 0,0 11 0,-6 1 0,-1 2 0,-5 9 0,0-4 0,0 6 0,0 0 0,0-6 0,0 5 0,0-5 0,0 0 0,0 5 0,0-10 0,0 9 0,0-3 0,-4 4 0,-2 1 0,0 0 0,-3 4 0,4 2 0,-5 0 0,0 3 0,0-9 0,-6 4 0,-7-5 0,-1-5 0,-12 2 0,6-8 0,0 9 0,1-5 0,12 12 0,1-3 0,6 7 0,0-2 0,4 17 0,2-5 0,-1 16 0,-13-7 0,-7 7 0,-19 1 0,-11 8 0,-8-3 0,-19 13-984,-12-11 884,37-8 0,-3 0-392,-11-1 0,-1 0 127,0 0 1,-1-1 364,-11 2 0,2-2 0,25-8 0,0-2-399,-16 2 0,0-2 399,23-4 0,1 0 0,-10 0 0,0 0-155,7 0 1,1 0 154,-33 7 0,11 0 0,3-1 983,22-7-955,-12 0 955,28-7-263,-11 0 194,19 0-914,-5 0 376,7 0-376,5 0 0,1 0 0,6 0 0,0 0 0,0 0 0,0 0 0,0 0 0,-5 0 0,-2 0 0,-5 0 0,-1 0 0,-6 0 0,5 0 0,1 0 0,2 0 0,9 0 0,-3 0 0,41-6 0,2-2 0,42-6 0,-15 1 0,15-2 0,-15 2 0,7-1 0,-9 7 0,-7-5 0,-2 11 0,-7-10 0,-7 9 0,-1-8 0,-7 9 0,0-4 0,-5 0 0,4 4 0,-4-4 0,5 5 0,-5 0 0,4 0 0,-10 0 0,5 0 0,-6-4 0,0 3 0,0-4 0,0 5 0,0 0 0,0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10.4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24575,'47'0'0,"-2"0"0,-1 0 0,-5 0 0,5 0 0,0 0 0,-6 0 0,13 0 0,-5 0 0,0 0 0,6 0 0,-6 0 0,7 0 0,0 0 0,-7 0 0,-2 0 0,-14 0 0,5 0 0,-11 0 0,5 0 0,-1 0 0,-9 0 0,8 0 0,-10 0 0,0 0 0,4 0 0,-4 0 0,0 0 0,4 0 0,-5 0 0,7 0 0,-1 0 0,0 0 0,-5 0 0,4 0 0,-4 0 0,5 0 0,0 0 0,1 0 0,-1 0 0,0 0 0,1 0 0,-1 0 0,0 0 0,0 0 0,1 0 0,-1 0 0,0 0 0,7 0 0,-5 0 0,5 0 0,-13 0 0,5 0 0,-9 0 0,9 5 0,-10 1 0,5 4 0,-6-4 0,0 3 0,0-4 0,-5 5 0,-1 0 0,-4 0 0,0 0 0,0 0 0,0 0 0,0 0 0,0 0 0,0 1 0,0-1 0,0 0 0,0 0 0,0 0 0,0 0 0,0 0 0,-8 0 0,1-5 0,-8 4 0,0-8 0,-2 4 0,-6 0 0,1-4 0,-1 9 0,6-9 0,-4 4 0,4-5 0,0 0 0,-4 0 0,4 0 0,0 0 0,-4 0 0,4 0 0,-5 0 0,-1 0 0,6 0 0,-4 0 0,4 0 0,0 0 0,-4 0 0,4 0 0,0 0 0,-4 0 0,4 0 0,-6 0 0,1 0 0,0 0 0,-1 0 0,1 0 0,-1 0 0,1 0 0,-1 0 0,1 0 0,0 0 0,-1 0 0,1 0 0,-1-5 0,1 4 0,-1-4 0,1 0 0,-1 3 0,6-7 0,-4 8 0,10-4 0,-5 5 0,0-5 0,5 4 0,-5-4 0,6 5 0,0 0 0,-6 0 0,5 0 0,-5 0 0,0 0 0,5 0 0,-5 0 0,0 0 0,5 0 0,-5 0 0,6 0 0,-6-5 0,5 4 0,-5-5 0,0 6 0,5 0 0,-5 0 0,6 0 0,0 0 0,-1 0 0,1 0 0,1 0 0,-1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14.27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48 24575,'63'0'0,"7"0"0,-7 0 0,9 0 0,10 0 0,1 0 0,1 0 0,7 0-984,-8 0 904,10 0 80,-9 0 0,-11 0 348,-11 0-348,9 0 177,-14 0-177,22 0 0,-31 0 0,12 0 539,-14 0-539,0 0 0,5 0 0,-12 0 0,29 5 0,-26 2 0,18 1 0,-23-3 0,0 0 0,-1-3 0,1 3 0,0-5 0,-1 0 0,1 0 0,7 0 0,-6 0 0,0 0 0,-3 0 0,-5 0 0,7 0 0,0 0 0,7 0 0,-6 0 0,6 0 0,0 0 0,-5 0 0,5 0 0,-8 0 0,1 0 0,0 0 0,-7 0 0,5 0 0,-5 0 0,7 0 0,-1 0 0,1 0 0,7 0 0,-5 0 0,5 6 0,-14-5 0,5 4 0,-11-5 0,4 0 0,-5 0 0,-6 5 0,4-4 0,-10 4 0,10-5 0,-10 0 0,5 0 0,-1 0 0,-3 0 0,9 0 0,-10 4 0,10-3 0,-4 4 0,5 0 0,0-4 0,7 9 0,-5-8 0,5 3 0,-7-5 0,-5 4 0,-2-2 0,22 11 0,-20-11 0,19 11 0,-26-12 0,1 8 0,3 1 0,-3-3 0,3 6 0,-8-8 0,3 1 0,-8 6 0,8-5 0,-8 7 0,3-4 0,-4 1 0,5-1 0,-4 0 0,8 0 0,-8 5 0,8-3 0,-8 3 0,8-5 0,-8 0 0,8 0 0,-8 1 0,8-6 0,-3 4 0,-1-3 0,4 4 0,-3-5 0,-1 4 0,4-3 0,-3-1 0,4 4 0,-4-3 0,3 4 0,-4 0 0,1 0 0,2 0 0,-7 0 0,8 0 0,-8 0 0,8 0 0,-8 0 0,8 0 0,-3 0 0,0 0 0,3 6 0,-8-5 0,9 5 0,-9-6 0,8 0 0,-8-45 0,3 5 0,-4-48 0,0 22 0,0 5 0,0 0 0,0-5 0,0-36 0,0 53 0,0 7 0,0 4 0,0 17 0,0-5 0,0 7 0,-8 3 0,6-8 0,-10 12 0,6-8 0,0 5 0,-7 0 0,6-1 0,-7 2 0,5 0 0,-1 3 0,1-4 0,-1 5 0,1 0 0,-1 0 0,-5 5 0,4 6 0,-5 12 0,4 1 0,-5 11 0,3-5 0,-8 0 0,9 5 0,-9-11 0,4 5 0,1-12 0,-4-1 0,4-6 0,0 1 0,-4 0 0,4 0 0,-5 0 0,-7-5 0,5 4 0,-11-9 0,4 10 0,-13-10 0,5 4 0,-12-5 0,12 0 0,-12 6 0,12-4 0,-13 4 0,6-6 0,0 0 0,-5 0 0,5 0 0,-8 0 0,8 0 0,2 0 0,0 0 0,12 0 0,-11 0 0,19 0 0,-11 0 0,11 0 0,-5 0 0,0 0 0,-1-6 0,-7-1 0,-7 1 0,5-5 0,-12 3 0,5 1 0,0-4 0,-6 3 0,13-4 0,-5 5 0,7-4 0,1 4 0,5 0 0,2-4 0,7 10 0,5-8 0,1 7 0,6-7 0,0 8 0,0-3 0,0 4 0,0 0 0,1 0 0,3 13 0,2-6 0,4 12 0,0-10 0,5 1 0,28 15 0,-4-10 0,51 35 0,-21-25 0,-13 2 0,2 0-693,36 4 693,-1 6 0,-1-13 0,-1 4 0,-7-12 0,-1 5 0,-11-7 0,-16-7 0,-9 4 0,-8-10 0,-12 4 693,4-5-693,-10 0 0,5 5 0,-11 0 0,4 1 0,-4-2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19.83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242 302 24575,'38'0'0,"-6"0"0,3 0 0,-5 0 0,1 0 0,4 0 0,-5 0 0,0 0 0,5 0 0,-11 0 0,11 0 0,-11 0 0,11 0 0,3 0 0,-6 0 0,10 0 0,-4 0 0,0 0 0,6 0 0,-7 0 0,0 0 0,7 0 0,-6 0 0,6-11 0,-7 8 0,-1-8 0,1 11 0,0 0 0,-1-5 0,-5 4 0,-3-5 0,-5 6 0,-1 0 0,-5 0 0,4 0 0,-10 0 0,5 0 0,-6 0 0,0 0 0,0 0 0,0 0 0,5 0 0,-3 0 0,3 0 0,-5 0 0,6 0 0,-5 0 0,10 0 0,-9 0 0,3 0 0,-5 0 0,0 0 0,0 0 0,0 0 0,-4 8 0,-16 4-984,-3 3 0,-14 1 0,5 0 0,-7-3 0,5 8 0,-11-8 104,4 9 880,-6-3 983,-7 1 0,-2 4 0,-16-2 0,7 5 0,-15-5 0,14 3-97,-6-10-886,9 4 0,0-5 0,7-2 0,1 1 0,9-6 0,-1 4 0,0-10 0,0 4 0,0-5 0,7 0 0,-5 6 0,11-5 0,-5 5 0,12-6 0,1 0 0,6 0 0,0 0 0,0 0 0,-1 0 0,1 0 0,0 0 0,0 0 0,0 0 0,-6 0 0,5 0 0,-5 0 0,1 5 0,-2-4 0,0 4 0,-5-5 0,11 0 0,-5 0 0,1 0 0,3 0 0,-3 0 0,5 0 0,0 0 0,0 0 0,-6 0 0,5 0 0,-5 0 0,0 0 0,-1 0 0,-5 0 0,5 0 0,-4 0 0,9 0 0,-3 0 0,4 0 0,1 0 0,0 0 0,0 0 0,53 0 0,-12-6 0,55 4 0,-22-10 0,-9 8 0,3 0 0,34-11-479,-35 8 0,1-1 479,0 0 0,-3 0 0,34-7 0,-37 6 0,1 2 0,38-2-461,-8-4 461,1 4 0,7 1 0,-17 1 0,7 1-4,-17 4 4,6-4 0,-15 6 0,7 0 935,-16 0-935,5 0 484,-12 0-484,5 0 4,-8 0-4,1 0 0,-7 0 0,5 0 0,-11 0 0,11 0 0,-4 0 0,-1 0 0,5 0 0,-11 0 0,11 0 0,-11 0 0,4 0 0,-5 0 0,-1 0 0,0 0 0,7 0 0,-5 0 0,-1 0 0,4 0 0,-14 0 0,14 0 0,-10 0 0,6 0 0,-1-5 0,0 4 0,0-4 0,1 5 0,5 0 0,-4-5 0,11 3 0,-4-3 0,-1 5 0,5 0 0,-11-5 0,4 4 0,-5-4 0,-6 5 0,3 0 0,-3 0 0,0-4 0,4 2 0,-4-2 0,0-1 0,4 4 0,-4-8 0,5 7 0,0-3 0,0 0 0,1 4 0,-1-9 0,0 9 0,1-4 0,5-1 0,-4 5 0,5-5 0,-7 6 0,0 0 0,1 0 0,-6 0 0,3 0 0,-8 0 0,9 0 0,-4 0 0,5 0 0,-5 0 0,4 0 0,-10 0 0,5 0 0,-6 0 0,0 0 0,0 0 0,0 0 0,0 0 0,0 0 0,0 0 0,-1 0 0,1 0 0,0 0 0,0 0 0,0 0 0,0 0 0,0 0 0,5 0 0,-3 0 0,3 0 0,-5 0 0,0 0 0,1 0 0,-1 0 0,-1 0 0,1 0 0,0-4 0,-5-2 0,-1-4 0,1 0 0,-4 0 0,3 0 0,-4 0 0,0 0 0,0-6 0,0 5 0,0-10 0,-5 4 0,-7-12 0,-5 5 0,-13-6 0,6 7 0,-5 0 0,6 6 0,1-5 0,0 10 0,-1 1 0,1 1 0,-1 3 0,1 1 0,-1 1 0,6 0 0,2 4 0,5-3 0,0 4 0,-1 0 0,1 0 0,0-5 0,-5 4 0,3-8 0,-4 3 0,1 1 0,3-5 0,-3 9 0,9-7 0,43 6 0,-4-2 0,30 4 0,29 12 0,-44-10 0,30 15 0,-43-16 0,-11 9 0,4-9 0,1 4 0,-10-1 0,8 3 0,-16-2 0,5 5 0,-1-4 0,-3-1 0,3 5 0,1-4 0,-5 4 0,5 1 0,-6-6 0,0 4 0,0-3 0,-4 4 0,2 0 0,-6-1 0,2 1 0,-4 0 0,0 0 0,0 0 0,0 0 0,0 0 0,0 0 0,0 0 0,0 0 0,0-1 0,0 1 0,0 6 0,0 1 0,0 5 0,0 0 0,0 1 0,0-1 0,0 0 0,0-5 0,0 4 0,0-10 0,0 5 0,0-6 0,0 0 0,0 0 0,-4-1 0,3 1 0,-4 0 0,5 0 0,0 0 0,-5 5 0,4-3 0,-4 9 0,0-5 0,4 7 0,-9-6 0,9-2 0,-3-5 0,-1 0 0,4 0 0,-8-4 0,0-2 0,-2 1 0,-9-4 0,3 8 0,-6-7 0,1 8 0,-7-9 0,5 9 0,-11-9 0,-3 10 0,0-10 0,-14 5 0,13-6 0,-12 0 0,12 0 0,-12 0 0,12 0 0,-13 0 0,14 0 0,-14 0 0,13 0 0,-12 0 0,12 0 0,-12 0 0,12 0 0,-5 0 0,13 0 0,-4 0 0,5 0 0,-1 0 0,-4 0 0,11 5 0,-11-4 0,11 9 0,-11-9 0,11 4 0,-5 0 0,12-3 0,-4 3 0,9-1 0,-3-3 0,-1 4 0,-1-5 0,-5 0 0,-1 0 0,-6 0 0,5 0 0,-11 0 0,11 0 0,-5 0 0,7 0 0,5 0 0,1 0 0,6 0 0,0 0 0,-1 0 0,1 0 0,0 0 0,0 0 0,-6 0 0,4 0 0,-3 0 0,5 0 0,-1 0 0,1 0 0,-6 0 0,5 0 0,-10 0 0,-3 0 0,-6 0 0,0 0 0,-6 0 0,6 0 0,0 0 0,1 0 0,0 0 0,5 0 0,-5 0 0,7 0 0,-1 0 0,1 0 0,-1 0 0,1 0 0,5 0 0,1 0 0,6 0 0,0 0 0,0 0 0,0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24.6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376 34 24575,'35'0'0,"60"0"0,-43 0 0,7 0 0,1 0 0,-2 0 0,21 0 0,-6 0 0,1 0 0,-8 0 0,2 0 0,-12 0 0,16 0 0,0 0 0,-8 0 0,6 0 0,-15 0 0,15 0 0,-6 0 0,8 0 0,-8 0 0,-3 0 0,-7-12 0,-8 9 0,5-9 0,-13 12 0,6 0 0,-13 0 0,4 0 0,-11 0 0,4 0 0,-5 0 0,-1 0 0,7 0 0,-11 0 0,16 0 0,-21 0 0,14 0 0,-16 0 0,10 0 0,-9 0 0,9 0 0,-10 0 0,10 0 0,-4 0 0,5 0 0,7 0 0,-5 0 0,11 0 0,-11 0 0,11 0 0,-11 0 0,11 0 0,-5 0 0,7 0 0,-1 0 0,8 0 0,-5 0 0,5 0 0,-8 0 0,1 0 0,0 0 0,-7 0 0,5 0 0,-5 0 0,0 0 0,5 0 0,-11 0 0,5 0 0,-7 0 0,1 5 0,-1-4 0,0 4 0,0-5 0,-5 0 0,4 0 0,-9 5 0,9-4 0,-5 3 0,1-4 0,4 0 0,-4 5 0,5-3 0,7 3 0,-5-5 0,11 0 0,-5 0 0,0 0 0,5 0 0,-4 0 0,-1 0 0,-1 0 0,-7 0 0,0 0 0,-5 0 0,4 0 0,-10 0 0,5 0 0,-6 0 0,5 0 0,-3 0 0,3 0 0,-5 0 0,0 0 0,0-1 0,-1 1 0,5 0 0,-3-4 0,3 3 0,1-8 0,-4 8 0,3-3 0,-4 4 0,0 0 0,0-5 0,0 4 0,0-3 0,0 0 0,0 3 0,0-4 0,0 5 0,0 0 0,0 0 0,0 0 0,-1 0 0,1 0 0,-5 13 0,-1-5 0,-4 11 0,0-9 0,0 5 0,-4-3 0,3 3 0,-9 1 0,9-5 0,-9 5 0,4-1 0,0 2 0,-3 0 0,8 4 0,-8-10 0,7 10 0,-7-9 0,8 3 0,-3-5 0,-1 0 0,4 0 0,-4 0 0,5 0 0,-4 1 0,3-2 0,-8-3 0,4 2 0,-5-7 0,1 8 0,-7-8 0,4 4 0,-9 0 0,4 1 0,-5 0 0,-1 4 0,1-9 0,-7 4 0,5-5 0,-11 0 0,4 0 0,-5 0 0,-1 0 0,-7 0 0,5 0 0,-13 0 0,6 0 0,-15 0 0,5 0 0,-6 0 0,9 0 0,7 0 0,-6 0 0,14 0 0,-6 0 0,7 0 0,6 0 0,-4 0 0,11 0 0,-5 0 0,7 0 0,-1 0 0,1 0 0,0 0 0,-1 0 0,-6 0 0,5 5 0,-11-3 0,5 8 0,-15-9 0,7 10 0,-6-4 0,-1 0 0,7 4 0,-14-4 0,14 0 0,-7-1 0,15-1 0,-5-4 0,11 4 0,-5-5 0,7 5 0,5-4 0,-11 4 0,15-5 0,-15 0 0,5 0 0,-1 0 0,-5 0 0,0 5 0,-1-3 0,0 3 0,-6-5 0,6 0 0,-7 0 0,0 0 0,1 0 0,-1 0 0,0 0 0,0 0 0,-7 6 0,5-4 0,-12 3 0,12-5 0,-12 6 0,12-4 0,-5 4 0,7-6 0,7 5 0,-6-4 0,12 4 0,-4 0 0,5-4 0,-6 4 0,5-5 0,-5 0 0,7 0 0,0 0 0,-1 0 0,-6 0 0,5 0 0,-4 0 0,5 0 0,-6 0 0,5 5 0,-4-4 0,11 4 0,-5-5 0,11 5 0,-5-4 0,6 3 0,0-4 0,1 0 0,-7 0 0,5 0 0,-10 0 0,4 0 0,-5 0 0,-7 0 0,5 0 0,-11 6 0,11-5 0,-12 4 0,12-5 0,-11 6 0,11-5 0,-5 5 0,7-6 0,-1 0 0,1 0 0,-1 0 0,6 0 0,-4 0 0,4 0 0,-5 0 0,0 0 0,-1 0 0,1 0 0,-1 0 0,1 0 0,5 0 0,-4 0 0,9-5 0,-3 4 0,5-4 0,-6 5 0,5 0 0,-11 0 0,11 0 0,-10 0 0,9 0 0,-3 0 0,5 0 0,4-4 0,-3-1 0,8-9 0,-3 3 0,4 2 0,0 4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25.8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24575,'69'0'0,"5"0"0,-1 0 0,10 0 0,-31 0 0,-1 0 0,36 0 0,-33 0 0,3 0 0,2 0 0,0 0 0,-3 0 0,0 0 0,8 0 0,-4 0 0,2 0 0,23 0 0,-33 0 0,21 0 0,-11 6 0,-16 6 0,5-3 0,-19 6 0,-1-9 0,-10 5 0,-10-5 0,5-1 0,-6-5 0,0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32.2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484 200 24575,'68'0'0,"15"0"0,-17 0 0,25 0 0,-24 0 0,1 0 0,-15 0 0,0 0-492,25 0 0,-1 0 0,-22 0 0,-4 0 461,37 0 52,11 0-21,-24 0 0,9 0 0,-11 0 0,6 0 476,-29 0-476,28 0 0,-30 0 0,13 0 983,-7 0-966,-1 0 485,0 0-502,1 6 0,-1 2 0,-7-1 0,-2-1 0,0 0 0,-6-5 0,6 5 0,-7-1 0,-7-3 0,5 3 0,-5 1 0,7-5 0,-7 4 0,5-5 0,-4 0 0,-1 5 0,5-3 0,-5 3 0,0-5 0,6 5 0,-13-4 0,6 5 0,-7-6 0,1 0 0,-1 0 0,-5 0 0,4 0 0,2 0 0,1 0 0,4 0 0,-5 5 0,-1-4 0,0 4 0,1-5 0,-1 0 0,0 0 0,0 0 0,1 0 0,5 0 0,-4 0 0,5 0 0,-12 0 0,4 0 0,-4 0 0,-1 0 0,5 0 0,-9 0 0,9 0 0,-10-5 0,5 4 0,-1-3 0,-3 4 0,3 0 0,-5 0 0,0 0 0,0-9 0,0 3 0,0-4 0,5 1 0,2 3 0,6-6 0,-1 6 0,0 1 0,0 0 0,-5 4 0,-1-4 0,-6 5 0,0 0 0,0 0 0,0 0 0,-4-8 0,-6-4 0,-6-2 0,-9-6 0,-2 8 0,1-3 0,-5 4 0,10 5 0,-11-4 0,11 9 0,-10-9 0,4 9 0,-6-4 0,-5 5 0,4 0 0,-5 0 0,0 0 0,5 0 0,-5 0 0,0 0 0,5 0 0,-5 0 0,7 0 0,-7 0 0,11 0 0,-10-5 0,16 4 0,-9-9 0,10 8 0,-5-7 0,6 8 0,5-8 0,0 0 0,5-1 0,9 0 0,10 6 0,17-2 0,3 5 0,12-5 0,-12 6 0,5 0 0,-7 0 0,-1 0 0,1 0 0,-7 0 0,-1 0 0,-7 0 0,0 0 0,1 5 0,-7 0 0,5 6 0,-9 5 0,4-4 0,-5 9 0,-1-10 0,1 5 0,-6-6 0,5 5 0,-9-3 0,8 3 0,-8-5 0,4 0 0,-1 0 0,-3 0 0,3-1 0,-4 1 0,0 1 0,5-1 0,-4 0 0,3 0 0,-4-1 0,0 1 0,0-1 0,0 1 0,0 0 0,0 0 0,0 0 0,0 0 0,0 0 0,0 0 0,0 0 0,0 0 0,0 0 0,0 0 0,0-1 0,0 1 0,0 0 0,5 0 0,-4 0 0,4 0 0,-1 1 0,-3-1 0,8-5 0,0 0 0,2-5 0,2-5 0,-3 0 0,-1-5 0,2-6 0,-1 5 0,1-10 0,-1 9 0,1-4 0,-1 1 0,1-2 0,-5 0 0,4-4 0,-4 4 0,0-6 0,4 1 0,-3-1 0,-1-5 0,-1 4 0,-1 0 0,-3 3 0,4 9 0,-5-9 0,0 4 0,0 0 0,0-4 0,0 10 0,0-5 0,0 6 0,0 0 0,0 41 0,5-16 0,-4 34 0,9-10 0,-8-13 0,3 13 0,-5-17 0,0 0 0,0-5 0,0 4 0,0-9 0,0 3 0,0-5 0,0 6 0,0-5 0,0 10 0,0-9 0,0 3 0,0-5 0,0 0 0,0 0 0,0 0 0,0 0 0,0 0 0,-8 0 0,1-5 0,-12 4 0,2-3 0,-12 6 0,-1-1 0,-7 2 0,-7-1 0,-2-5 0,0 4 0,-14-9 0,12 3 0,-14-5 0,9 0 0,-1 0 0,1 0 0,0 0 0,-1 0 0,1 0 0,-1 0 0,8 0 0,-5-6 0,12 5 0,-5-11 0,13 11 0,-4-10 0,5 10 0,-1-5 0,3 6 0,-1 0 0,5-5 0,-11 4 0,11-4 0,-5 5 0,6 0 0,1 0 0,5 0 0,1 0 0,6 0 0,0 0 0,-1 0 0,1 0 0,0 0 0,-6 0 0,-1 0 0,-5 0 0,-1 0 0,1 0 0,0 0 0,-1 0 0,1 0 0,-7 0 0,5 0 0,-5 0 0,0 0 0,-1 0 0,-14-6 0,5 4 0,-5-9 0,7 10 0,0-10 0,0 9 0,7-8 0,1 8 0,0-8 0,5 8 0,-4-3 0,5 0 0,-6 4 0,5-9 0,-11 8 0,11-8 0,-5 9 0,0-9 0,5 8 0,-4-3 0,-1-1 0,5 5 0,-5-5 0,0 1 0,-9 4 0,0-5 0,-7 1 0,1 3 0,6-9 0,-14 10 0,13-10 0,2 9 0,1-3 0,12 0 0,-11 4 0,11-4 0,-5 5 0,7 0 0,0 0 0,5 0 0,-5 0 0,11 0 0,-5 0 0,6 0 0,0-5 0,0 4 0,-1-4 0,-4 0 0,-2 4 0,-6-9 0,-6 9 0,5-9 0,-11 9 0,11-10 0,-5 10 0,7-9 0,-1 9 0,6-4 0,-4 5 0,10 0 0,-10 0 0,9 0 0,-4 0 0,1 0 0,-2-5 0,-6 4 0,1-4 0,-1 5 0,1-5 0,-7 3 0,5-3 0,-11 5 0,5 0 0,-7 0 0,6 0 0,-4 0 0,11 0 0,-11-5 0,11 3 0,0-8 0,9 9 0,5-3 0,-1-1 0,-3 4 0,2-3 0,-2 4 0,-2 0 0,-1 0 0,0 0 0,-4-6 0,4 5 0,0-4 0,1 5 0,6 0 0,5 8 0,1 9 0,-6-1 0,7 10 0,-7-9 0,10 14 0,0-6 0,0 1 0,0-5 0,0-10 0,0 5 0,0-6 0,0 5 0,5-3 0,0 3 0,5-5 0,0 0 0,0 0 0,0 0 0,1 0 0,-1 1 0,0-6 0,0 0 0,0-1 0,0-3 0,0 8 0,0-8 0,0 4 0,0-1 0,0 2 0,6-1 0,1 0 0,-1-1 0,0-2 0,-1 2 0,-3 0 0,3-2 0,-5 2 0,1-4 0,4 0 0,-4 0 0,5 0 0,-1 0 0,2 0 0,6 0 0,-1 0 0,0 0 0,7 0 0,1 0 0,7 0 0,-1 0 0,8 0 0,-5 0 0,12 0 0,-12 0 0,12 0 0,-12 0 0,-2 0 0,-8 0 0,-7 0 0,1 0 0,-7 0 0,0 0 0,-6 0 0,0 0 0,0 0 0,-1 0 0,1 0 0,-1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37.21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121 73 24575,'58'0'0,"-8"0"0,-6 0 0,9 0 0,-6 0 0,33 0 0,-23 0 0,23 0 0,-17 0 0,9 0 0,0 0 0,-8 0 0,-2 0 0,-9 0 0,0 0 0,1 0 0,-9 0 0,7 0 0,-14 0 0,6 0 0,0 0 0,-5 0 0,5 0 0,-7 0 0,-1 0 0,1-5 0,-7 3 0,-1-3 0,-7 0 0,7 3 0,-5-8 0,11 9 0,-5-9 0,7 8 0,-1-9 0,1 10 0,-1-10 0,1 9 0,0-3 0,-1 5 0,1 0 0,-7 0 0,5 0 0,-11 0 0,11 0 0,-11 0 0,11 0 0,-11 0 0,11 0 0,-11 0 0,11 0 0,-11 0 0,5 0 0,-1 0 0,2 0 0,7 0 0,0 0 0,-1 0 0,1 0 0,0 5 0,-7-3 0,5 3 0,-5-5 0,0 0 0,-1 5 0,0-4 0,-5 4 0,11-5 0,-11 0 0,11 0 0,-12 5 0,6-3 0,0 2 0,1-4 0,0 0 0,-1 0 0,0 6 0,-5-5 0,11 5 0,-12-6 0,6 0 0,-7 0 0,-5 0 0,-1 0 0,-6 0 0,0 0 0,0 0 0,5 0 0,-3 0 0,3 0 0,-5 0 0,1 0 0,-1 0 0,-1 0 0,1 0 0,-1 0 0,1 4 0,0 2 0,0-1 0,0 4 0,6-3 0,-5 0 0,4 4 0,-4-5 0,-1 1 0,0 3 0,0-8 0,-5 8 0,9-4 0,-8 5 0,8 0 0,-3 0 0,-1 0 0,0 0 0,0-4 0,0 3 0,0-4 0,0 1 0,-5 3 0,-1-4 0,-4 5 0,5 0 0,-4 0 0,3-1 0,1 1 0,-4 0 0,8 1 0,-8-1 0,4 0 0,-1 0 0,-3 0 0,8 0 0,-8 0 0,8 0 0,-8 0 0,8 0 0,-8 0 0,3-1 0,-4 1 0,0 0 0,5 0 0,-4 0 0,3 0 0,-4-1 0,0-38 0,0 8 0,0-27 0,-5-7 0,-1 26 0,0-15 0,-4 23 0,4 10 0,-5-10 0,0 9 0,1-4 0,4 6 0,-3 0 0,4 0 0,-5 0 0,4 1 0,-2 3 0,-2 2 0,-1 4 0,-3 0 0,5 0 0,-1 0 0,0 5 0,0 0 0,-5 11 0,3 1 0,-10 5 0,5 0 0,-13 8 0,-3 2 0,-5 2 0,-2 4 0,-5-11 0,-2 5 0,-15-4 0,-2-7 0,0 0 0,-6-7 0,15-1 0,-7-5 0,9-2 0,-1-6 0,1 0 0,-1 0 0,1 0 0,-1 0 0,1 0 0,0-6 0,-1 5 0,1-11 0,7 10 0,-6-4 0,14 6 0,-7 0 0,9-5 0,5 3 0,-4-3 0,11 5 0,-11-6 0,11 5 0,-5-4 0,6-1 0,6 5 0,-4-4 0,4 0 0,-5 4 0,-1-4 0,1 5 0,0 0 0,-7-6 0,-2 5 0,-5-4 0,-1-1 0,-7 5 0,11-5 0,-17 0 0,24 5 0,-16-11 0,18 11 0,-11-5 0,11 6 0,-5-5 0,0 4 0,-1-4 0,-7 5 0,0 0 0,7-5 0,-13 4 0,17-4 0,-16-1 0,18 5 0,-5-5 0,6 1 0,-6 4 0,5-4 0,-4 0 0,5 4 0,1-4 0,-1 5 0,6-5 0,2 4 0,4-3 0,1 4 0,0 0 0,0-5 0,-1 4 0,1-3 0,0 4 0,-6 0 0,5 0 0,-10 0 0,9 0 0,-9 0 0,-2 0 0,-1 0 0,-12 0 0,6 0 0,0 0 0,-6 0 0,12 0 0,-4 0 0,5 0 0,6 0 0,1 0 0,1 0 0,3 0 0,-9 0 0,4 0 0,-5 0 0,-1 0 0,1 0 0,5 0 0,1 0 0,6 0 0,0 0 0,0 0 0,4 8 0,18 4 0,8 4 0,24 6 0,19 9 0,-6-1 0,13 1 0,-17-6 0,0-10 0,0 4 0,-7-6 0,-2 0 0,-7-6 0,0-2 0,-7-5 0,5 0 0,-11 0 0,4 0 0,-11 0 0,-1 0 0,-6 0 0,0 0 0,0 0 0,0 0 0,0 0 0,-38 0 0,14 0 0,-32 0 0,18 0 0,-13-6 0,2 5 0,-8-10 0,10 10 0,7-10 0,-5 10 0,4-10 0,-5 10 0,-1-10 0,0 10 0,0-5 0,0 1 0,1 3 0,-1-3 0,0-1 0,7 5 0,1-5 0,6 1 0,1 4 0,-1-4 0,1 5 0,0-5 0,5 4 0,-4-4 0,9 0 0,-4 4 0,6-3 0,4 0 0,2-2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43.1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194 219 24575,'55'0'0,"11"0"0,0 0 0,-9 0 0,13 0 0,1 0 0,-12 0 0,22 0 0,-9 0 0,-8 0 0,6 0 0,-15 0 0,15 0 0,-14 0 0,-2 0 0,-10 0 0,0 0 0,-6 0 0,0 0 0,-3 0 0,-11 0 0,11 0 0,-11 0 0,11 0 0,-11 0 0,11 0 0,-5 0 0,0 0 0,5 0 0,-4 0 0,-1 0 0,-1 0 0,-1 0 0,2 0 0,1 0 0,4 0 0,-11 0 0,4-10 0,1 8 0,-5-8 0,11 10 0,-5 0 0,7 0 0,-1 0 0,1 0 0,0 0 0,7 0 0,-6 0 0,6 0 0,-7 0 0,-7 0 0,5 0 0,-5 0 0,7 0 0,-7 0 0,5 0 0,-11 0 0,5 0 0,0 0 0,-11 0 0,9 0 0,-10 0 0,5 0 0,1 0 0,-6 0 0,4 0 0,2 0 0,1 0 0,4 0 0,-5 0 0,5 0 0,-4 0 0,5 0 0,-12 0 0,4 0 0,-5 0 0,1 0 0,-1 0 0,-6 0 0,0 0 0,0 0 0,0 0 0,0 0 0,0 0 0,-1 0 0,1 0 0,0 0 0,0 0 0,6 0 0,-5 0 0,5 0 0,-6 0 0,0 0 0,0 0 0,0 0 0,5 0 0,-3 0 0,3 0 0,-5 0 0,1 0 0,-1 0 0,0 0 0,0 0 0,-1-5 0,1 4 0,0-3 0,0 0 0,0-2 0,0-4 0,0 5 0,0 0 0,0 1 0,0 3 0,0-4 0,0 5 0,0-5 0,0 4 0,0-3 0,-1 4 0,1-5 0,0 4 0,0-3 0,0 4 0,0 0 0,0 0 0,0 4 0,-1 1 0,1 10 0,0-4 0,-5 3 0,0-4 0,-1 0 0,-3 0 0,8-5 0,-7 8 0,2-6 0,-4 7 0,0-4 0,0 0 0,0-1 0,0 1 0,0 0 0,4-1 0,-3 1 0,3 0 0,-4 0 0,0 0 0,0 0 0,5 0 0,-4 0 0,4 0 0,-5 5 0,0-3 0,0 3 0,0-5 0,0 6 0,0-5 0,0 5 0,0-6 0,0 0 0,8-5 0,-6 4 0,11-8 0,-7 8 0,4-3 0,0-1 0,-1 0 0,1-5 0,-1 0 0,1 0 0,0-5 0,-5-6 0,4 0 0,-3-11 0,0 5 0,4-5 0,-9 5 0,4-4 0,-5 9 0,0-3 0,0 4 0,0 1 0,0 0 0,0-6 0,0 5 0,0-10 0,0 4 0,0 0 0,0 1 0,0 6 0,0 0 0,0-1 0,0 1 0,0 1 0,0-1 0,0 0 0,0 0 0,0 0 0,0 0 0,0 0 0,0 0 0,0 1 0,-4-1 0,2 0 0,-7-6 0,3 5 0,0-10 0,-3 9 0,3-4 0,0 6 0,-3 0 0,8 0 0,2 44 0,5-18 0,6 42 0,0-34 0,-6 11 0,4-1 0,-4-3 0,1 1 0,-2-15 0,-5-1 0,0-6 0,0 0 0,0 0 0,0 0 0,0 0 0,0-1 0,-5 1 0,-1-4 0,-9 3 0,-2-3 0,-6 5 0,-6-4 0,5-2 0,-11-5 0,11 0 0,-5 0 0,1 0 0,4 0 0,-12 0 0,12 0 0,-11 0 0,5 0 0,-7 0 0,-7 0 0,-2 0 0,-16 0 0,6 0 0,-5 0 0,15 0 0,-6 0 0,13 0 0,-5 0 0,14 0 0,-5 0 0,11 0 0,-5 0 0,6 0 0,-5 0 0,-3 0 0,1 0 0,-5 0 0,4 0 0,-6 0 0,7 0 0,1 0 0,0 0 0,-1 0 0,-1 0 0,-4 0 0,5 0 0,-7 0 0,0 0 0,7 0 0,-5 0 0,11-5 0,-5 3 0,6-3 0,1 5 0,0-5 0,-1 4 0,1-4 0,-1 0 0,1 4 0,-7-4 0,5 0 0,-11 3 0,11-3 0,-11 5 0,4-5 0,1 4 0,-5-5 0,4 6 0,-6 0 0,-7 0 0,5 0 0,-5 0 0,0 0 0,-2 0 0,-7 0 0,-1 0 0,1 0 0,7 0 0,2 0 0,7 0 0,0 0 0,7 0 0,-6 0 0,12 0 0,-11 0 0,5 0 0,-7 0 0,0 0 0,-7 0 0,5 0 0,-5 0 0,7 0 0,1 0 0,5 0 0,2 0 0,12 0 0,2 0 0,5 0 0,-1 0 0,1 0 0,0 0 0,-6 0 0,5 0 0,-10 0 0,4 0 0,-6 0 0,1 0 0,-1 0 0,-6 0 0,-1 0 0,0 0 0,-6 0 0,6 0 0,-7 0 0,7 0 0,-5 0 0,11 0 0,-5 0 0,6 0 0,1 0 0,5 0 0,1 0 0,6 0 0,0 0 0,-1 0 0,2 0 0,37 0 0,-7 5 0,57 8 0,-28 1 0,20 5 0,-17-6 0,24 6 0,-18-4 0,18 4 0,-24-11 0,9 4 0,-7-10 0,7 10 0,-9-11 0,0 11 0,1-10 0,-1 4 0,-7-1 0,-2-4 0,-8 5 0,-5-1 0,4-4 0,-11 4 0,11 0 0,-11-3 0,4 8 0,-6-9 0,7 10 0,1-10 0,7 10 0,0-10 0,-7 5 0,5-6 0,-5 5 0,7-3 0,-7 3 0,5-5 0,-11 0 0,11 0 0,-11 0 0,11 0 0,-11 0 0,-1 0 0,-2 0 0,-10 0 0,5 0 0,-6 0 0,6 0 0,-5 0 0,10 0 0,-4 0 0,11 0 0,3 0 0,5 0 0,1 0 0,0 0 0,-1 0 0,-6 0 0,6 0 0,-13 0 0,6 0 0,0 5 0,-5-3 0,4 3 0,-5-5 0,-1 0 0,0 5 0,-5-4 0,-2 4 0,-4-5 0,-1 0 0,0 0 0,0 0 0,0 0 0,0 0 0,0 0 0,5 0 0,-3 0 0,9 0 0,-4 0 0,5 0 0,0 0 0,-5 0 0,4 0 0,-4 0 0,0 0 0,4 0 0,-4 0 0,-1 0 0,0 0 0,-6 0 0,0 0 0,0 0 0,0 0 0,0 0 0,-1 0 0,1 0 0,-1 0 0,1-8 0,-1 1 0,-3-3 0,-2 6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29.3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125 1 24575,'0'20'0,"0"-8"0,0 9 0,0-4 0,0 21 0,0-12 0,0 10 0,0-23 0,0 8 0,0-12 0,0 12 0,0-8 0,0-1 0,0 4 0,0-7 0,0 6 0,0-6 0,0 3 0,0-5 0,0 5 0,0-3 0,0 6 0,0-6 0,0 6 0,0-6 0,0 3 0,0-5 0,0 1 0,0-1 0,-3-3 0,2-3 0,-2-5 0,3-8 0,0 3 0,0-2 0,0 3 0,0-4 0,4 4 0,0-4 0,3 8 0,5-3 0,-3 2 0,6 1 0,-2 0 0,4 0 0,-1 4 0,1-4 0,0 4 0,0 0 0,0 0 0,-1 0 0,1 0 0,-5 0 0,0 0 0,-5 3 0,1 1 0,0 4 0,-4-1 0,0 1 0,-4 4 0,0 0 0,0 5 0,0 0 0,0 4 0,0-3 0,0 4 0,-5-1 0,1-3 0,-9 4 0,3-5 0,-5-1 0,2 1 0,-4-1 0,-1 1 0,-3 1 0,-2-5 0,-4 5 0,-1-8 0,0 3 0,1-3 0,-1-2 0,5 1 0,1 0 0,5-4 0,5-2 0,1-3 0,6-2 0,2-3 0,6-2 0,9-5 0,2 4 0,10-5 0,-6 4 0,4 5 0,0-4 0,-5 6 0,5-2 0,-6 4 0,2 0 0,-2 0 0,1 0 0,-5 0 0,0 0 0,-5 0 0,1 0 0,0 0 0,-1 3 0,1 2 0,-4 3 0,-1-1 0,-3 1 0,0-1 0,0 5 0,0 1 0,0 3 0,0 6 0,0-4 0,0 8 0,-7-8 0,-3 9 0,-3-10 0,-4 4 0,8-8 0,-7 0 0,7-6 0,1 1 0,1-4 0,3 0 0,3-4 0,2 0 0,5 0 0,2 6 0,-1 4 0,-3 5 0,4 2 0,-3 0 0,0 4 0,2-3 0,-6 9 0,3-9 0,-4 8 0,0-8 0,0 8 0,0-3 0,0-1 0,0 5 0,0-9 0,0 4 0,0-6 0,0 1 0,0 0 0,0-5 0,0 0 0,0-5 0,0 1 0,0-1 0,0 2 0,0-3 0,0 2 0,0 2 0,0-2 0,0 3 0,0-3 0,0 0 0,0-1 0,0 0 0,0 0 0,0 0 0,0-3 0,0-1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3:53.5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614 22 24575,'-31'0'0,"2"0"0,13 0 0,2 0 0,-2 0 0,5 0 0,-10 0 0,4 0 0,-6 0 0,1 0 0,-1 0 0,1 0 0,-1 0 0,1 0 0,0 0 0,-1 0 0,1 0 0,-1 0 0,1 0 0,-1-5 0,-6 4 0,5-4 0,-4 5 0,5 0 0,1 0 0,5-5 0,1 4 0,6-4 0,0 5 0,4 19 0,2-5 0,4 12 0,0-6 0,0-3 0,5 6 0,1-1 0,5 0 0,0 0 0,0-5 0,0 4 0,5-9 0,1 4 0,12-4 0,-5-1 0,11 1 0,-5 0 0,7-5 0,7 4 0,1-9 0,9 3 0,7-5 0,-5 0 0,14 0 0,-7 0 0,1 0 0,-2 0 0,-9 0 0,-13 0 0,-4 0 0,-14 0 0,-5 0 0,-2 0 0,-5 0 0,-44 0 0,12 0 0,-39 0 0,24 0 0,-7 0 0,-2 0 0,-8 0 0,-23 0 0,25 0 0,-16 0 0,38 0 0,6 0 0,3 0 0,10 0 0,-5 0 0,11-4 0,1-1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4:27.651"/>
    </inkml:context>
    <inkml:brush xml:id="br0">
      <inkml:brushProperty name="width" value="0.35" units="cm"/>
      <inkml:brushProperty name="height" value="0.35" units="cm"/>
      <inkml:brushProperty name="color" value="#E3FACC"/>
    </inkml:brush>
  </inkml:definitions>
  <inkml:trace contextRef="#ctx0" brushRef="#br0">2683 190 24575,'0'33'0,"0"-4"0,0-12 0,-4-7 0,-13-1 0,-2-3 0,-16 7 0,5-7 0,-7 5 0,7-5 0,-6 1 0,6-2 0,-7-5 0,0 0 0,1 0 0,-1 0 0,0 0 0,0 0 0,0 0 0,1 0 0,-1 0 0,0 0 0,0-6 0,1-1 0,-9-6 0,7 1 0,-6-6 0,-1 3 0,7-2 0,-14 9 0,14-3 0,-7 10 0,1-11 0,6 11 0,-7-5 0,9 6 0,-9 0 0,7 0 0,-6 0 0,-1 0 0,-1 0 0,0 0 0,-5-6 0,12 4 0,-5-9 0,7 10 0,7-5 0,6 6 0,9 0 0,4-4 0,1 2 0,5 11 0,0-2 0,5 12 0,0-9 0,-5 0 0,4 4 0,-3-3 0,4 4 0,-5-5 0,4 0 0,-3 0 0,-1-1 0,4 1 0,-7-1 0,2 1 0,-4 0 0,-6 1 0,5-1 0,-10 1 0,4 0 0,-6 0 0,1-5 0,-7 4 0,5-8 0,-5 3 0,7-5 0,-1 0 0,6 0 0,-4 0 0,4 0 0,0 0 0,-10 0 0,8 0 0,-16 0 0,5 0 0,-7 0 0,0-11 0,7 4 0,-6-6 0,18 4 0,-10 3 0,17 0 0,0-4 0,2 9 0,7 15 0,3 6 0,6 12 0,4-3 0,1 0 0,4-6 0,-3 6 0,8-12 0,-9 5 0,9-5 0,-3 0 0,-1-1 0,10-5 0,-9 0 0,11 1 0,0-1 0,8-4 0,2-2 0,21-5 0,-13 0 0,23 0 0,-6 0 0,17 0 0,-6 0 0,16 0 0,-17 0 0,7 0 0,-9 0 0,-8 0 0,6 0 0,-15 0 0,0 0 0,-4 0 0,-13 0 0,6 0 0,-7 0 0,-7 0 0,5 0 0,-11 0 0,5 0 0,-7 0 0,1 5 0,-1-4 0,-5 4 0,4-5 0,-10 0 0,5 0 0,-6 0 0,0 5 0,-1-4 0,1 3 0,0-4 0,0 5 0,0-4 0,5 8 0,2-7 0,5 7 0,1-7 0,-1 3 0,0-5 0,0 0 0,1 0 0,-6 0 0,-2 0 0,-5 0 0,0 0 0,0 0 0,0 0 0,0 0 0,0 0 0,0 0 0,0 0 0,0 0 0,0 0 0,0 4 0,0-3 0,0 4 0,1-5 0,-2 0 0,1 0 0,0 0 0,0 0 0,0 0 0,0 0 0,4-5 0,-2-6 0,3-6 0,-3-12 0,-1 5 0,2-18 0,-1 9 0,0-11 0,0 7 0,1 1 0,-2 5 0,1-4 0,0 11 0,-6 1 0,-1 2 0,-5 9 0,0-4 0,0 6 0,0 0 0,0-6 0,0 5 0,0-5 0,0 0 0,0 5 0,0-10 0,0 9 0,0-3 0,-4 4 0,-2 1 0,0 0 0,-3 4 0,4 2 0,-5 0 0,0 3 0,0-9 0,-6 4 0,-7-5 0,-1-5 0,-12 2 0,6-8 0,0 9 0,1-5 0,12 12 0,1-3 0,6 7 0,0-2 0,4 17 0,2-5 0,-1 16 0,-13-7 0,-7 7 0,-19 1 0,-11 8 0,-8-3 0,-19 13-984,-12-11 884,37-8 0,-3 0-392,-11-1 0,-1 0 127,0 0 1,-1-1 364,-11 2 0,2-2 0,25-8 0,0-2-399,-16 2 0,0-2 399,23-4 0,1 0 0,-10 0 0,0 0-155,7 0 1,1 0 154,-33 7 0,11 0 0,3-1 983,22-7-955,-12 0 955,28-7-263,-11 0 194,19 0-914,-5 0 376,7 0-376,5 0 0,1 0 0,6 0 0,0 0 0,0 0 0,0 0 0,0 0 0,-5 0 0,-2 0 0,-5 0 0,-1 0 0,-6 0 0,5 0 0,1 0 0,2 0 0,9 0 0,-3 0 0,41-6 0,2-2 0,42-6 0,-15 1 0,15-2 0,-15 2 0,7-1 0,-9 7 0,-7-5 0,-2 11 0,-7-10 0,-7 9 0,-1-8 0,-7 9 0,0-4 0,-5 0 0,4 4 0,-4-4 0,5 5 0,-5 0 0,4 0 0,-10 0 0,5 0 0,-6-4 0,0 3 0,0-4 0,0 5 0,0 0 0,0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10.4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24575,'47'0'0,"-2"0"0,-1 0 0,-5 0 0,5 0 0,0 0 0,-6 0 0,13 0 0,-5 0 0,0 0 0,6 0 0,-6 0 0,7 0 0,0 0 0,-7 0 0,-2 0 0,-14 0 0,5 0 0,-11 0 0,5 0 0,-1 0 0,-9 0 0,8 0 0,-10 0 0,0 0 0,4 0 0,-4 0 0,0 0 0,4 0 0,-5 0 0,7 0 0,-1 0 0,0 0 0,-5 0 0,4 0 0,-4 0 0,5 0 0,0 0 0,1 0 0,-1 0 0,0 0 0,1 0 0,-1 0 0,0 0 0,0 0 0,1 0 0,-1 0 0,0 0 0,7 0 0,-5 0 0,5 0 0,-13 0 0,5 0 0,-9 0 0,9 5 0,-10 1 0,5 4 0,-6-4 0,0 3 0,0-4 0,-5 5 0,-1 0 0,-4 0 0,0 0 0,0 0 0,0 0 0,0 0 0,0 0 0,0 1 0,0-1 0,0 0 0,0 0 0,0 0 0,0 0 0,0 0 0,-8 0 0,1-5 0,-8 4 0,0-8 0,-2 4 0,-6 0 0,1-4 0,-1 9 0,6-9 0,-4 4 0,4-5 0,0 0 0,-4 0 0,4 0 0,0 0 0,-4 0 0,4 0 0,-5 0 0,-1 0 0,6 0 0,-4 0 0,4 0 0,0 0 0,-4 0 0,4 0 0,0 0 0,-4 0 0,4 0 0,-6 0 0,1 0 0,0 0 0,-1 0 0,1 0 0,-1 0 0,1 0 0,-1 0 0,1 0 0,0 0 0,-1 0 0,1 0 0,-1-5 0,1 4 0,-1-4 0,1 0 0,-1 3 0,6-7 0,-4 8 0,10-4 0,-5 5 0,0-5 0,5 4 0,-5-4 0,6 5 0,0 0 0,-6 0 0,5 0 0,-5 0 0,0 0 0,5 0 0,-5 0 0,0 0 0,5 0 0,-5 0 0,6 0 0,-6-5 0,5 4 0,-5-5 0,0 6 0,5 0 0,-5 0 0,6 0 0,0 0 0,-1 0 0,1 0 0,1 0 0,-1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14.27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48 24575,'63'0'0,"7"0"0,-7 0 0,9 0 0,10 0 0,1 0 0,1 0 0,7 0-984,-8 0 904,10 0 80,-9 0 0,-11 0 348,-11 0-348,9 0 177,-14 0-177,22 0 0,-31 0 0,12 0 539,-14 0-539,0 0 0,5 0 0,-12 0 0,29 5 0,-26 2 0,18 1 0,-23-3 0,0 0 0,-1-3 0,1 3 0,0-5 0,-1 0 0,1 0 0,7 0 0,-6 0 0,0 0 0,-3 0 0,-5 0 0,7 0 0,0 0 0,7 0 0,-6 0 0,6 0 0,0 0 0,-5 0 0,5 0 0,-8 0 0,1 0 0,0 0 0,-7 0 0,5 0 0,-5 0 0,7 0 0,-1 0 0,1 0 0,7 0 0,-5 0 0,5 6 0,-14-5 0,5 4 0,-11-5 0,4 0 0,-5 0 0,-6 5 0,4-4 0,-10 4 0,10-5 0,-10 0 0,5 0 0,-1 0 0,-3 0 0,9 0 0,-10 4 0,10-3 0,-4 4 0,5 0 0,0-4 0,7 9 0,-5-8 0,5 3 0,-7-5 0,-5 4 0,-2-2 0,22 11 0,-20-11 0,19 11 0,-26-12 0,1 8 0,3 1 0,-3-3 0,3 6 0,-8-8 0,3 1 0,-8 6 0,8-5 0,-8 7 0,3-4 0,-4 1 0,5-1 0,-4 0 0,8 0 0,-8 5 0,8-3 0,-8 3 0,8-5 0,-8 0 0,8 0 0,-8 1 0,8-6 0,-3 4 0,-1-3 0,4 4 0,-3-5 0,-1 4 0,4-3 0,-3-1 0,4 4 0,-4-3 0,3 4 0,-4 0 0,1 0 0,2 0 0,-7 0 0,8 0 0,-8 0 0,8 0 0,-8 0 0,8 0 0,-3 0 0,0 0 0,3 6 0,-8-5 0,9 5 0,-9-6 0,8 0 0,-8-45 0,3 5 0,-4-48 0,0 22 0,0 5 0,0 0 0,0-5 0,0-36 0,0 53 0,0 7 0,0 4 0,0 17 0,0-5 0,0 7 0,-8 3 0,6-8 0,-10 12 0,6-8 0,0 5 0,-7 0 0,6-1 0,-7 2 0,5 0 0,-1 3 0,1-4 0,-1 5 0,1 0 0,-1 0 0,-5 5 0,4 6 0,-5 12 0,4 1 0,-5 11 0,3-5 0,-8 0 0,9 5 0,-9-11 0,4 5 0,1-12 0,-4-1 0,4-6 0,0 1 0,-4 0 0,4 0 0,-5 0 0,-7-5 0,5 4 0,-11-9 0,4 10 0,-13-10 0,5 4 0,-12-5 0,12 0 0,-12 6 0,12-4 0,-13 4 0,6-6 0,0 0 0,-5 0 0,5 0 0,-8 0 0,8 0 0,2 0 0,0 0 0,12 0 0,-11 0 0,19 0 0,-11 0 0,11 0 0,-5 0 0,0 0 0,-1-6 0,-7-1 0,-7 1 0,5-5 0,-12 3 0,5 1 0,0-4 0,-6 3 0,13-4 0,-5 5 0,7-4 0,1 4 0,5 0 0,2-4 0,7 10 0,5-8 0,1 7 0,6-7 0,0 8 0,0-3 0,0 4 0,0 0 0,1 0 0,3 13 0,2-6 0,4 12 0,0-10 0,5 1 0,28 15 0,-4-10 0,51 35 0,-21-25 0,-13 2 0,2 0-693,36 4 693,-1 6 0,-1-13 0,-1 4 0,-7-12 0,-1 5 0,-11-7 0,-16-7 0,-9 4 0,-8-10 0,-12 4 693,4-5-693,-10 0 0,5 5 0,-11 0 0,4 1 0,-4-2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19.83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242 302 24575,'38'0'0,"-6"0"0,3 0 0,-5 0 0,1 0 0,4 0 0,-5 0 0,0 0 0,5 0 0,-11 0 0,11 0 0,-11 0 0,11 0 0,3 0 0,-6 0 0,10 0 0,-4 0 0,0 0 0,6 0 0,-7 0 0,0 0 0,7 0 0,-6 0 0,6-11 0,-7 8 0,-1-8 0,1 11 0,0 0 0,-1-5 0,-5 4 0,-3-5 0,-5 6 0,-1 0 0,-5 0 0,4 0 0,-10 0 0,5 0 0,-6 0 0,0 0 0,0 0 0,0 0 0,5 0 0,-3 0 0,3 0 0,-5 0 0,6 0 0,-5 0 0,10 0 0,-9 0 0,3 0 0,-5 0 0,0 0 0,0 0 0,0 0 0,-4 8 0,-16 4-984,-3 3 0,-14 1 0,5 0 0,-7-3 0,5 8 0,-11-8 104,4 9 880,-6-3 983,-7 1 0,-2 4 0,-16-2 0,7 5 0,-15-5 0,14 3-97,-6-10-886,9 4 0,0-5 0,7-2 0,1 1 0,9-6 0,-1 4 0,0-10 0,0 4 0,0-5 0,7 0 0,-5 6 0,11-5 0,-5 5 0,12-6 0,1 0 0,6 0 0,0 0 0,0 0 0,-1 0 0,1 0 0,0 0 0,0 0 0,0 0 0,-6 0 0,5 0 0,-5 0 0,1 5 0,-2-4 0,0 4 0,-5-5 0,11 0 0,-5 0 0,1 0 0,3 0 0,-3 0 0,5 0 0,0 0 0,0 0 0,-6 0 0,5 0 0,-5 0 0,0 0 0,-1 0 0,-5 0 0,5 0 0,-4 0 0,9 0 0,-3 0 0,4 0 0,1 0 0,0 0 0,0 0 0,53 0 0,-12-6 0,55 4 0,-22-10 0,-9 8 0,3 0 0,34-11-479,-35 8 0,1-1 479,0 0 0,-3 0 0,34-7 0,-37 6 0,1 2 0,38-2-461,-8-4 461,1 4 0,7 1 0,-17 1 0,7 1-4,-17 4 4,6-4 0,-15 6 0,7 0 935,-16 0-935,5 0 484,-12 0-484,5 0 4,-8 0-4,1 0 0,-7 0 0,5 0 0,-11 0 0,11 0 0,-4 0 0,-1 0 0,5 0 0,-11 0 0,11 0 0,-11 0 0,4 0 0,-5 0 0,-1 0 0,0 0 0,7 0 0,-5 0 0,-1 0 0,4 0 0,-14 0 0,14 0 0,-10 0 0,6 0 0,-1-5 0,0 4 0,0-4 0,1 5 0,5 0 0,-4-5 0,11 3 0,-4-3 0,-1 5 0,5 0 0,-11-5 0,4 4 0,-5-4 0,-6 5 0,3 0 0,-3 0 0,0-4 0,4 2 0,-4-2 0,0-1 0,4 4 0,-4-8 0,5 7 0,0-3 0,0 0 0,1 4 0,-1-9 0,0 9 0,1-4 0,5-1 0,-4 5 0,5-5 0,-7 6 0,0 0 0,1 0 0,-6 0 0,3 0 0,-8 0 0,9 0 0,-4 0 0,5 0 0,-5 0 0,4 0 0,-10 0 0,5 0 0,-6 0 0,0 0 0,0 0 0,0 0 0,0 0 0,0 0 0,0 0 0,-1 0 0,1 0 0,0 0 0,0 0 0,0 0 0,0 0 0,0 0 0,5 0 0,-3 0 0,3 0 0,-5 0 0,0 0 0,1 0 0,-1 0 0,-1 0 0,1 0 0,0-4 0,-5-2 0,-1-4 0,1 0 0,-4 0 0,3 0 0,-4 0 0,0 0 0,0-6 0,0 5 0,0-10 0,-5 4 0,-7-12 0,-5 5 0,-13-6 0,6 7 0,-5 0 0,6 6 0,1-5 0,0 10 0,-1 1 0,1 1 0,-1 3 0,1 1 0,-1 1 0,6 0 0,2 4 0,5-3 0,0 4 0,-1 0 0,1 0 0,0-5 0,-5 4 0,3-8 0,-4 3 0,1 1 0,3-5 0,-3 9 0,9-7 0,43 6 0,-4-2 0,30 4 0,29 12 0,-44-10 0,30 15 0,-43-16 0,-11 9 0,4-9 0,1 4 0,-10-1 0,8 3 0,-16-2 0,5 5 0,-1-4 0,-3-1 0,3 5 0,1-4 0,-5 4 0,5 1 0,-6-6 0,0 4 0,0-3 0,-4 4 0,2 0 0,-6-1 0,2 1 0,-4 0 0,0 0 0,0 0 0,0 0 0,0 0 0,0 0 0,0 0 0,0 0 0,0-1 0,0 1 0,0 6 0,0 1 0,0 5 0,0 0 0,0 1 0,0-1 0,0 0 0,0-5 0,0 4 0,0-10 0,0 5 0,0-6 0,0 0 0,0 0 0,-4-1 0,3 1 0,-4 0 0,5 0 0,0 0 0,-5 5 0,4-3 0,-4 9 0,0-5 0,4 7 0,-9-6 0,9-2 0,-3-5 0,-1 0 0,4 0 0,-8-4 0,0-2 0,-2 1 0,-9-4 0,3 8 0,-6-7 0,1 8 0,-7-9 0,5 9 0,-11-9 0,-3 10 0,0-10 0,-14 5 0,13-6 0,-12 0 0,12 0 0,-12 0 0,12 0 0,-13 0 0,14 0 0,-14 0 0,13 0 0,-12 0 0,12 0 0,-12 0 0,12 0 0,-5 0 0,13 0 0,-4 0 0,5 0 0,-1 0 0,-4 0 0,11 5 0,-11-4 0,11 9 0,-11-9 0,11 4 0,-5 0 0,12-3 0,-4 3 0,9-1 0,-3-3 0,-1 4 0,-1-5 0,-5 0 0,-1 0 0,-6 0 0,5 0 0,-11 0 0,11 0 0,-5 0 0,7 0 0,5 0 0,1 0 0,6 0 0,0 0 0,-1 0 0,1 0 0,0 0 0,0 0 0,-6 0 0,4 0 0,-3 0 0,5 0 0,-1 0 0,1 0 0,-6 0 0,5 0 0,-10 0 0,-3 0 0,-6 0 0,0 0 0,-6 0 0,6 0 0,0 0 0,1 0 0,0 0 0,5 0 0,-5 0 0,7 0 0,-1 0 0,1 0 0,-1 0 0,1 0 0,5 0 0,1 0 0,6 0 0,0 0 0,0 0 0,0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24.60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376 34 24575,'35'0'0,"60"0"0,-43 0 0,7 0 0,1 0 0,-2 0 0,21 0 0,-6 0 0,1 0 0,-8 0 0,2 0 0,-12 0 0,16 0 0,0 0 0,-8 0 0,6 0 0,-15 0 0,15 0 0,-6 0 0,8 0 0,-8 0 0,-3 0 0,-7-12 0,-8 9 0,5-9 0,-13 12 0,6 0 0,-13 0 0,4 0 0,-11 0 0,4 0 0,-5 0 0,-1 0 0,7 0 0,-11 0 0,16 0 0,-21 0 0,14 0 0,-16 0 0,10 0 0,-9 0 0,9 0 0,-10 0 0,10 0 0,-4 0 0,5 0 0,7 0 0,-5 0 0,11 0 0,-11 0 0,11 0 0,-11 0 0,11 0 0,-5 0 0,7 0 0,-1 0 0,8 0 0,-5 0 0,5 0 0,-8 0 0,1 0 0,0 0 0,-7 0 0,5 0 0,-5 0 0,0 0 0,5 0 0,-11 0 0,5 0 0,-7 0 0,1 5 0,-1-4 0,0 4 0,0-5 0,-5 0 0,4 0 0,-9 5 0,9-4 0,-5 3 0,1-4 0,4 0 0,-4 5 0,5-3 0,7 3 0,-5-5 0,11 0 0,-5 0 0,0 0 0,5 0 0,-4 0 0,-1 0 0,-1 0 0,-7 0 0,0 0 0,-5 0 0,4 0 0,-10 0 0,5 0 0,-6 0 0,5 0 0,-3 0 0,3 0 0,-5 0 0,0 0 0,0-1 0,-1 1 0,5 0 0,-3-4 0,3 3 0,1-8 0,-4 8 0,3-3 0,-4 4 0,0 0 0,0-5 0,0 4 0,0-3 0,0 0 0,0 3 0,0-4 0,0 5 0,0 0 0,0 0 0,0 0 0,-1 0 0,1 0 0,-5 13 0,-1-5 0,-4 11 0,0-9 0,0 5 0,-4-3 0,3 3 0,-9 1 0,9-5 0,-9 5 0,4-1 0,0 2 0,-3 0 0,8 4 0,-8-10 0,7 10 0,-7-9 0,8 3 0,-3-5 0,-1 0 0,4 0 0,-4 0 0,5 0 0,-4 1 0,3-2 0,-8-3 0,4 2 0,-5-7 0,1 8 0,-7-8 0,4 4 0,-9 0 0,4 1 0,-5 0 0,-1 4 0,1-9 0,-7 4 0,5-5 0,-11 0 0,4 0 0,-5 0 0,-1 0 0,-7 0 0,5 0 0,-13 0 0,6 0 0,-15 0 0,5 0 0,-6 0 0,9 0 0,7 0 0,-6 0 0,14 0 0,-6 0 0,7 0 0,6 0 0,-4 0 0,11 0 0,-5 0 0,7 0 0,-1 0 0,1 0 0,0 0 0,-1 0 0,-6 0 0,5 5 0,-11-3 0,5 8 0,-15-9 0,7 10 0,-6-4 0,-1 0 0,7 4 0,-14-4 0,14 0 0,-7-1 0,15-1 0,-5-4 0,11 4 0,-5-5 0,7 5 0,5-4 0,-11 4 0,15-5 0,-15 0 0,5 0 0,-1 0 0,-5 0 0,0 5 0,-1-3 0,0 3 0,-6-5 0,6 0 0,-7 0 0,0 0 0,1 0 0,-1 0 0,0 0 0,0 0 0,-7 6 0,5-4 0,-12 3 0,12-5 0,-12 6 0,12-4 0,-5 4 0,7-6 0,7 5 0,-6-4 0,12 4 0,-4 0 0,5-4 0,-6 4 0,5-5 0,-5 0 0,7 0 0,0 0 0,-1 0 0,-6 0 0,5 0 0,-4 0 0,5 0 0,-6 0 0,5 5 0,-4-4 0,11 4 0,-5-5 0,11 5 0,-5-4 0,6 3 0,0-4 0,1 0 0,-7 0 0,5 0 0,-10 0 0,4 0 0,-5 0 0,-7 0 0,5 0 0,-11 6 0,11-5 0,-12 4 0,12-5 0,-11 6 0,11-5 0,-5 5 0,7-6 0,-1 0 0,1 0 0,-1 0 0,6 0 0,-4 0 0,4 0 0,-5 0 0,0 0 0,-1 0 0,1 0 0,-1 0 0,1 0 0,5 0 0,-4 0 0,9-5 0,-3 4 0,5-4 0,-6 5 0,5 0 0,-11 0 0,11 0 0,-10 0 0,9 0 0,-3 0 0,5 0 0,4-4 0,-3-1 0,8-9 0,-3 3 0,4 2 0,0 4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25.8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24575,'69'0'0,"5"0"0,-1 0 0,10 0 0,-31 0 0,-1 0 0,36 0 0,-33 0 0,3 0 0,2 0 0,0 0 0,-3 0 0,0 0 0,8 0 0,-4 0 0,2 0 0,23 0 0,-33 0 0,21 0 0,-11 6 0,-16 6 0,5-3 0,-19 6 0,-1-9 0,-10 5 0,-10-5 0,5-1 0,-6-5 0,0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32.25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484 200 24575,'68'0'0,"15"0"0,-17 0 0,25 0 0,-24 0 0,1 0 0,-15 0 0,0 0-492,25 0 0,-1 0 0,-22 0 0,-4 0 461,37 0 52,11 0-21,-24 0 0,9 0 0,-11 0 0,6 0 476,-29 0-476,28 0 0,-30 0 0,13 0 983,-7 0-966,-1 0 485,0 0-502,1 6 0,-1 2 0,-7-1 0,-2-1 0,0 0 0,-6-5 0,6 5 0,-7-1 0,-7-3 0,5 3 0,-5 1 0,7-5 0,-7 4 0,5-5 0,-4 0 0,-1 5 0,5-3 0,-5 3 0,0-5 0,6 5 0,-13-4 0,6 5 0,-7-6 0,1 0 0,-1 0 0,-5 0 0,4 0 0,2 0 0,1 0 0,4 0 0,-5 5 0,-1-4 0,0 4 0,1-5 0,-1 0 0,0 0 0,0 0 0,1 0 0,5 0 0,-4 0 0,5 0 0,-12 0 0,4 0 0,-4 0 0,-1 0 0,5 0 0,-9 0 0,9 0 0,-10-5 0,5 4 0,-1-3 0,-3 4 0,3 0 0,-5 0 0,0 0 0,0-9 0,0 3 0,0-4 0,5 1 0,2 3 0,6-6 0,-1 6 0,0 1 0,0 0 0,-5 4 0,-1-4 0,-6 5 0,0 0 0,0 0 0,0 0 0,-4-8 0,-6-4 0,-6-2 0,-9-6 0,-2 8 0,1-3 0,-5 4 0,10 5 0,-11-4 0,11 9 0,-10-9 0,4 9 0,-6-4 0,-5 5 0,4 0 0,-5 0 0,0 0 0,5 0 0,-5 0 0,0 0 0,5 0 0,-5 0 0,7 0 0,-7 0 0,11 0 0,-10-5 0,16 4 0,-9-9 0,10 8 0,-5-7 0,6 8 0,5-8 0,0 0 0,5-1 0,9 0 0,10 6 0,17-2 0,3 5 0,12-5 0,-12 6 0,5 0 0,-7 0 0,-1 0 0,1 0 0,-7 0 0,-1 0 0,-7 0 0,0 0 0,1 5 0,-7 0 0,5 6 0,-9 5 0,4-4 0,-5 9 0,-1-10 0,1 5 0,-6-6 0,5 5 0,-9-3 0,8 3 0,-8-5 0,4 0 0,-1 0 0,-3 0 0,3-1 0,-4 1 0,0 1 0,5-1 0,-4 0 0,3 0 0,-4-1 0,0 1 0,0-1 0,0 1 0,0 0 0,0 0 0,0 0 0,0 0 0,0 0 0,0 0 0,0 0 0,0 0 0,0 0 0,0 0 0,0-1 0,0 1 0,0 0 0,5 0 0,-4 0 0,4 0 0,-1 1 0,-3-1 0,8-5 0,0 0 0,2-5 0,2-5 0,-3 0 0,-1-5 0,2-6 0,-1 5 0,1-10 0,-1 9 0,1-4 0,-1 1 0,1-2 0,-5 0 0,4-4 0,-4 4 0,0-6 0,4 1 0,-3-1 0,-1-5 0,-1 4 0,-1 0 0,-3 3 0,4 9 0,-5-9 0,0 4 0,0 0 0,0-4 0,0 10 0,0-5 0,0 6 0,0 0 0,0 41 0,5-16 0,-4 34 0,9-10 0,-8-13 0,3 13 0,-5-17 0,0 0 0,0-5 0,0 4 0,0-9 0,0 3 0,0-5 0,0 6 0,0-5 0,0 10 0,0-9 0,0 3 0,0-5 0,0 0 0,0 0 0,0 0 0,0 0 0,0 0 0,-8 0 0,1-5 0,-12 4 0,2-3 0,-12 6 0,-1-1 0,-7 2 0,-7-1 0,-2-5 0,0 4 0,-14-9 0,12 3 0,-14-5 0,9 0 0,-1 0 0,1 0 0,0 0 0,-1 0 0,1 0 0,-1 0 0,8 0 0,-5-6 0,12 5 0,-5-11 0,13 11 0,-4-10 0,5 10 0,-1-5 0,3 6 0,-1 0 0,5-5 0,-11 4 0,11-4 0,-5 5 0,6 0 0,1 0 0,5 0 0,1 0 0,6 0 0,0 0 0,-1 0 0,1 0 0,0 0 0,-6 0 0,-1 0 0,-5 0 0,-1 0 0,1 0 0,0 0 0,-1 0 0,1 0 0,-7 0 0,5 0 0,-5 0 0,0 0 0,-1 0 0,-14-6 0,5 4 0,-5-9 0,7 10 0,0-10 0,0 9 0,7-8 0,1 8 0,0-8 0,5 8 0,-4-3 0,5 0 0,-6 4 0,5-9 0,-11 8 0,11-8 0,-5 9 0,0-9 0,5 8 0,-4-3 0,-1-1 0,5 5 0,-5-5 0,0 1 0,-9 4 0,0-5 0,-7 1 0,1 3 0,6-9 0,-14 10 0,13-10 0,2 9 0,1-3 0,12 0 0,-11 4 0,11-4 0,-5 5 0,7 0 0,0 0 0,5 0 0,-5 0 0,11 0 0,-5 0 0,6 0 0,0-5 0,0 4 0,-1-4 0,-4 0 0,-2 4 0,-6-9 0,-6 9 0,5-9 0,-11 9 0,11-10 0,-5 10 0,7-9 0,-1 9 0,6-4 0,-4 5 0,10 0 0,-10 0 0,9 0 0,-4 0 0,1 0 0,-2-5 0,-6 4 0,1-4 0,-1 5 0,1-5 0,-7 3 0,5-3 0,-11 5 0,5 0 0,-7 0 0,6 0 0,-4 0 0,11 0 0,-11-5 0,11 3 0,0-8 0,9 9 0,5-3 0,-1-1 0,-3 4 0,2-3 0,-2 4 0,-2 0 0,-1 0 0,0 0 0,-4-6 0,4 5 0,0-4 0,1 5 0,6 0 0,5 8 0,1 9 0,-6-1 0,7 10 0,-7-9 0,10 14 0,0-6 0,0 1 0,0-5 0,0-10 0,0 5 0,0-6 0,0 5 0,5-3 0,0 3 0,5-5 0,0 0 0,0 0 0,0 0 0,1 0 0,-1 1 0,0-6 0,0 0 0,0-1 0,0-3 0,0 8 0,0-8 0,0 4 0,0-1 0,0 2 0,6-1 0,1 0 0,-1-1 0,0-2 0,-1 2 0,-3 0 0,3-2 0,-5 2 0,1-4 0,4 0 0,-4 0 0,5 0 0,-1 0 0,2 0 0,6 0 0,-1 0 0,0 0 0,7 0 0,1 0 0,7 0 0,-1 0 0,8 0 0,-5 0 0,12 0 0,-12 0 0,12 0 0,-12 0 0,-2 0 0,-8 0 0,-7 0 0,1 0 0,-7 0 0,0 0 0,-6 0 0,0 0 0,0 0 0,-1 0 0,1 0 0,-1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37.21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121 73 24575,'58'0'0,"-8"0"0,-6 0 0,9 0 0,-6 0 0,33 0 0,-23 0 0,23 0 0,-17 0 0,9 0 0,0 0 0,-8 0 0,-2 0 0,-9 0 0,0 0 0,1 0 0,-9 0 0,7 0 0,-14 0 0,6 0 0,0 0 0,-5 0 0,5 0 0,-7 0 0,-1 0 0,1-5 0,-7 3 0,-1-3 0,-7 0 0,7 3 0,-5-8 0,11 9 0,-5-9 0,7 8 0,-1-9 0,1 10 0,-1-10 0,1 9 0,0-3 0,-1 5 0,1 0 0,-7 0 0,5 0 0,-11 0 0,11 0 0,-11 0 0,11 0 0,-11 0 0,11 0 0,-11 0 0,11 0 0,-11 0 0,5 0 0,-1 0 0,2 0 0,7 0 0,0 0 0,-1 0 0,1 0 0,0 5 0,-7-3 0,5 3 0,-5-5 0,0 0 0,-1 5 0,0-4 0,-5 4 0,11-5 0,-11 0 0,11 0 0,-12 5 0,6-3 0,0 2 0,1-4 0,0 0 0,-1 0 0,0 6 0,-5-5 0,11 5 0,-12-6 0,6 0 0,-7 0 0,-5 0 0,-1 0 0,-6 0 0,0 0 0,0 0 0,5 0 0,-3 0 0,3 0 0,-5 0 0,1 0 0,-1 0 0,-1 0 0,1 0 0,-1 0 0,1 4 0,0 2 0,0-1 0,0 4 0,6-3 0,-5 0 0,4 4 0,-4-5 0,-1 1 0,0 3 0,0-8 0,-5 8 0,9-4 0,-8 5 0,8 0 0,-3 0 0,-1 0 0,0 0 0,0-4 0,0 3 0,0-4 0,0 1 0,-5 3 0,-1-4 0,-4 5 0,5 0 0,-4 0 0,3-1 0,1 1 0,-4 0 0,8 1 0,-8-1 0,4 0 0,-1 0 0,-3 0 0,8 0 0,-8 0 0,8 0 0,-8 0 0,8 0 0,-8 0 0,3-1 0,-4 1 0,0 0 0,5 0 0,-4 0 0,3 0 0,-4-1 0,0-38 0,0 8 0,0-27 0,-5-7 0,-1 26 0,0-15 0,-4 23 0,4 10 0,-5-10 0,0 9 0,1-4 0,4 6 0,-3 0 0,4 0 0,-5 0 0,4 1 0,-2 3 0,-2 2 0,-1 4 0,-3 0 0,5 0 0,-1 0 0,0 5 0,0 0 0,-5 11 0,3 1 0,-10 5 0,5 0 0,-13 8 0,-3 2 0,-5 2 0,-2 4 0,-5-11 0,-2 5 0,-15-4 0,-2-7 0,0 0 0,-6-7 0,15-1 0,-7-5 0,9-2 0,-1-6 0,1 0 0,-1 0 0,1 0 0,-1 0 0,1 0 0,0-6 0,-1 5 0,1-11 0,7 10 0,-6-4 0,14 6 0,-7 0 0,9-5 0,5 3 0,-4-3 0,11 5 0,-11-6 0,11 5 0,-5-4 0,6-1 0,6 5 0,-4-4 0,4 0 0,-5 4 0,-1-4 0,1 5 0,0 0 0,-7-6 0,-2 5 0,-5-4 0,-1-1 0,-7 5 0,11-5 0,-17 0 0,24 5 0,-16-11 0,18 11 0,-11-5 0,11 6 0,-5-5 0,0 4 0,-1-4 0,-7 5 0,0 0 0,7-5 0,-13 4 0,17-4 0,-16-1 0,18 5 0,-5-5 0,6 1 0,-6 4 0,5-4 0,-4 0 0,5 4 0,1-4 0,-1 5 0,6-5 0,2 4 0,4-3 0,1 4 0,0 0 0,0-5 0,-1 4 0,1-3 0,0 4 0,-6 0 0,5 0 0,-10 0 0,9 0 0,-9 0 0,-2 0 0,-1 0 0,-12 0 0,6 0 0,0 0 0,-6 0 0,12 0 0,-4 0 0,5 0 0,6 0 0,1 0 0,1 0 0,3 0 0,-9 0 0,4 0 0,-5 0 0,-1 0 0,1 0 0,5 0 0,1 0 0,6 0 0,0 0 0,0 0 0,4 8 0,18 4 0,8 4 0,24 6 0,19 9 0,-6-1 0,13 1 0,-17-6 0,0-10 0,0 4 0,-7-6 0,-2 0 0,-7-6 0,0-2 0,-7-5 0,5 0 0,-11 0 0,4 0 0,-11 0 0,-1 0 0,-6 0 0,0 0 0,0 0 0,0 0 0,0 0 0,-38 0 0,14 0 0,-32 0 0,18 0 0,-13-6 0,2 5 0,-8-10 0,10 10 0,7-10 0,-5 10 0,4-10 0,-5 10 0,-1-10 0,0 10 0,0-5 0,0 1 0,1 3 0,-1-3 0,0-1 0,7 5 0,1-5 0,6 1 0,1 4 0,-1-4 0,1 5 0,0-5 0,5 4 0,-4-4 0,9 0 0,-4 4 0,6-3 0,4 0 0,2-2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16:43.1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194 219 24575,'55'0'0,"11"0"0,0 0 0,-9 0 0,13 0 0,1 0 0,-12 0 0,22 0 0,-9 0 0,-8 0 0,6 0 0,-15 0 0,15 0 0,-14 0 0,-2 0 0,-10 0 0,0 0 0,-6 0 0,0 0 0,-3 0 0,-11 0 0,11 0 0,-11 0 0,11 0 0,-11 0 0,11 0 0,-5 0 0,0 0 0,5 0 0,-4 0 0,-1 0 0,-1 0 0,-1 0 0,2 0 0,1 0 0,4 0 0,-11 0 0,4-10 0,1 8 0,-5-8 0,11 10 0,-5 0 0,7 0 0,-1 0 0,1 0 0,0 0 0,7 0 0,-6 0 0,6 0 0,-7 0 0,-7 0 0,5 0 0,-5 0 0,7 0 0,-7 0 0,5 0 0,-11 0 0,5 0 0,0 0 0,-11 0 0,9 0 0,-10 0 0,5 0 0,1 0 0,-6 0 0,4 0 0,2 0 0,1 0 0,4 0 0,-5 0 0,5 0 0,-4 0 0,5 0 0,-12 0 0,4 0 0,-5 0 0,1 0 0,-1 0 0,-6 0 0,0 0 0,0 0 0,0 0 0,0 0 0,0 0 0,-1 0 0,1 0 0,0 0 0,0 0 0,6 0 0,-5 0 0,5 0 0,-6 0 0,0 0 0,0 0 0,0 0 0,5 0 0,-3 0 0,3 0 0,-5 0 0,1 0 0,-1 0 0,0 0 0,0 0 0,-1-5 0,1 4 0,0-3 0,0 0 0,0-2 0,0-4 0,0 5 0,0 0 0,0 1 0,0 3 0,0-4 0,0 5 0,0-5 0,0 4 0,0-3 0,-1 4 0,1-5 0,0 4 0,0-3 0,0 4 0,0 0 0,0 0 0,0 4 0,-1 1 0,1 10 0,0-4 0,-5 3 0,0-4 0,-1 0 0,-3 0 0,8-5 0,-7 8 0,2-6 0,-4 7 0,0-4 0,0 0 0,0-1 0,0 1 0,0 0 0,4-1 0,-3 1 0,3 0 0,-4 0 0,0 0 0,0 0 0,5 0 0,-4 0 0,4 0 0,-5 5 0,0-3 0,0 3 0,0-5 0,0 6 0,0-5 0,0 5 0,0-6 0,0 0 0,8-5 0,-6 4 0,11-8 0,-7 8 0,4-3 0,0-1 0,-1 0 0,1-5 0,-1 0 0,1 0 0,0-5 0,-5-6 0,4 0 0,-3-11 0,0 5 0,4-5 0,-9 5 0,4-4 0,-5 9 0,0-3 0,0 4 0,0 1 0,0 0 0,0-6 0,0 5 0,0-10 0,0 4 0,0 0 0,0 1 0,0 6 0,0 0 0,0-1 0,0 1 0,0 1 0,0-1 0,0 0 0,0 0 0,0 0 0,0 0 0,0 0 0,0 0 0,0 1 0,-4-1 0,2 0 0,-7-6 0,3 5 0,0-10 0,-3 9 0,3-4 0,0 6 0,-3 0 0,8 0 0,2 44 0,5-18 0,6 42 0,0-34 0,-6 11 0,4-1 0,-4-3 0,1 1 0,-2-15 0,-5-1 0,0-6 0,0 0 0,0 0 0,0 0 0,0 0 0,0-1 0,-5 1 0,-1-4 0,-9 3 0,-2-3 0,-6 5 0,-6-4 0,5-2 0,-11-5 0,11 0 0,-5 0 0,1 0 0,4 0 0,-12 0 0,12 0 0,-11 0 0,5 0 0,-7 0 0,-7 0 0,-2 0 0,-16 0 0,6 0 0,-5 0 0,15 0 0,-6 0 0,13 0 0,-5 0 0,14 0 0,-5 0 0,11 0 0,-5 0 0,6 0 0,-5 0 0,-3 0 0,1 0 0,-5 0 0,4 0 0,-6 0 0,7 0 0,1 0 0,0 0 0,-1 0 0,-1 0 0,-4 0 0,5 0 0,-7 0 0,0 0 0,7 0 0,-5 0 0,11-5 0,-5 3 0,6-3 0,1 5 0,0-5 0,-1 4 0,1-4 0,-1 0 0,1 4 0,-7-4 0,5 0 0,-11 3 0,11-3 0,-11 5 0,4-5 0,1 4 0,-5-5 0,4 6 0,-6 0 0,-7 0 0,5 0 0,-5 0 0,0 0 0,-2 0 0,-7 0 0,-1 0 0,1 0 0,7 0 0,2 0 0,7 0 0,0 0 0,7 0 0,-6 0 0,12 0 0,-11 0 0,5 0 0,-7 0 0,0 0 0,-7 0 0,5 0 0,-5 0 0,7 0 0,1 0 0,5 0 0,2 0 0,12 0 0,2 0 0,5 0 0,-1 0 0,1 0 0,0 0 0,-6 0 0,5 0 0,-10 0 0,4 0 0,-6 0 0,1 0 0,-1 0 0,-6 0 0,-1 0 0,0 0 0,-6 0 0,6 0 0,-7 0 0,7 0 0,-5 0 0,11 0 0,-5 0 0,6 0 0,1 0 0,5 0 0,1 0 0,6 0 0,0 0 0,-1 0 0,2 0 0,37 0 0,-7 5 0,57 8 0,-28 1 0,20 5 0,-17-6 0,24 6 0,-18-4 0,18 4 0,-24-11 0,9 4 0,-7-10 0,7 10 0,-9-11 0,0 11 0,1-10 0,-1 4 0,-7-1 0,-2-4 0,-8 5 0,-5-1 0,4-4 0,-11 4 0,11 0 0,-11-3 0,4 8 0,-6-9 0,7 10 0,1-10 0,7 10 0,0-10 0,-7 5 0,5-6 0,-5 5 0,7-3 0,-7 3 0,5-5 0,-11 0 0,11 0 0,-11 0 0,11 0 0,-11 0 0,-1 0 0,-2 0 0,-10 0 0,5 0 0,-6 0 0,6 0 0,-5 0 0,10 0 0,-4 0 0,11 0 0,3 0 0,5 0 0,1 0 0,0 0 0,-1 0 0,-6 0 0,6 0 0,-13 0 0,6 0 0,0 5 0,-5-3 0,4 3 0,-5-5 0,-1 0 0,0 5 0,-5-4 0,-2 4 0,-4-5 0,-1 0 0,0 0 0,0 0 0,0 0 0,0 0 0,0 0 0,5 0 0,-3 0 0,9 0 0,-4 0 0,5 0 0,0 0 0,-5 0 0,4 0 0,-4 0 0,0 0 0,4 0 0,-4 0 0,-1 0 0,0 0 0,-6 0 0,0 0 0,0 0 0,0 0 0,0 0 0,-1 0 0,1 0 0,-1 0 0,1-8 0,-1 1 0,-3-3 0,-2 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38.1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667 287 24575,'0'-11'0,"0"-1"0,0-3 0,0-7 0,0-4 0,0 3 0,0-7 0,0 17 0,0-8 0,0 12 0,0-2 0,0 3 0,0 0 0,-4 4 0,0 1 0,0-1 0,-3 3 0,3-5 0,0 2 0,-3-1 0,-1-2 0,-1 3 0,-3-4 0,5 0 0,-1 0 0,1 1 0,-2 2 0,2 2 0,-1 3 0,2 0 0,-2 0 0,1 0 0,3 3 0,-3 2 0,7 6 0,-8 2 0,8-1 0,-8 4 0,3-3 0,0 3 0,1-3 0,4 3 0,0-3 0,0-1 0,0 4 0,0-7 0,0 2 0,0 1 0,0-3 0,0 2 0,0-3 0,0-1 0,0 1 0,0-1 0,0 1 0,0-1 0,0 1 0,4-4 0,-1-1 0,4-3 0,-3-7 0,0 2 0,-2-7 0,0 0 0,1 3 0,-3-6 0,0 6 0,0-3 0,0 5 0,0-1 0,0 1 0,0-1 0,0 1 0,0 0 0,-3 3 0,-2 0 0,-3 1 0,1 2 0,-4-2 0,2 3 0,-2-3 0,4 2 0,-2-3 0,2 4 0,-1 0 0,1 0 0,-1 0 0,4 3 0,1 1 0,-1 8 0,3 0 0,-3 10 0,0 0 0,3 2 0,-3-3 0,4 1 0,0-9 0,0 4 0,0-10 0,0 1 0,0-1 0,0 1 0,0-7 0,0-6 0,-4-7 0,3-5 0,-7-5 0,0 4 0,-2-4 0,-2 5 0,0 1 0,2 3 0,-1-3 0,6 8 0,-2-1 0,3 3 0,-4 5 0,1-3 0,0 4 0,0 0 0,-1 0 0,5 3 0,0 1 0,3 4 0,0-1 0,0 5 0,0 0 0,0 1 0,0 3 0,0-7 0,0 6 0,3-6 0,1 2 0,0-3 0,3 0 0,-6-1 0,2 1 0,-6-8 0,-5-4 0,-1-4 0,-6-8 0,6 7 0,-7-3 0,3 4 0,1-1 0,-5 1 0,9 1 0,-4 2 0,8-2 0,-3 6 0,3-2 0,-3 3 0,0 0 0,0 0 0,-1 0 0,1 0 0,-1 0 0,1 0 0,-1 0 0,0 0 0,1 0 0,-1 0 0,0 3 0,1-2 0,-1 2 0,1 1 0,-2-3 0,2 2 0,-1-3 0,4 3 0,-2-2 0,5 2 0,-2-3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26:58.3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193 0 24575,'39'0'0,"-4"0"0,-13 0 0,0 0 0,1 0 0,-1 0 0,-5 0 0,-2 5 0,-5 1 0,1-1 0,-1 0 0,0-5 0,0 4 0,0-3 0,-1 8 0,1-8 0,-1 7 0,1-7 0,0 8 0,0-8 0,0 8 0,0-8 0,-4 8 0,7-3 0,-11 3 0,-16-4 0,-2-1 0,-20-4 0,4 0 0,7 0 0,-8 0 0,5 0 0,4 0 0,-5 0 0,6 0 0,1-5 0,5 0 0,-4-2 0,9 3 0,-3 4 0,4 0 0,1 0 0,0 0 0,0 0 0,-1 0 0,1 0 0,0 0 0,0 0 0,0 0 0,1 0 0,-1 0 0,0 4 0,0 2 0,-1 0 0,1 3 0,0-8 0,5 8 0,-8-8 0,6 3 0,-7-4 0,27-18 0,-8 8 0,18-14 0,-8 14 0,-9 0 0,3 4 0,-9 2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3:26:58.36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193 0 24575,'39'0'0,"-4"0"0,-13 0 0,0 0 0,1 0 0,-1 0 0,-5 0 0,-2 5 0,-5 1 0,1-1 0,-1 0 0,0-5 0,0 4 0,0-3 0,-1 8 0,1-8 0,-1 7 0,1-7 0,0 8 0,0-8 0,0 8 0,0-8 0,-4 8 0,7-3 0,-11 3 0,-16-4 0,-2-1 0,-20-4 0,4 0 0,7 0 0,-8 0 0,5 0 0,4 0 0,-5 0 0,6 0 0,1-5 0,5 0 0,-4-2 0,9 3 0,-3 4 0,4 0 0,1 0 0,0 0 0,0 0 0,-1 0 0,1 0 0,0 0 0,0 0 0,0 0 0,1 0 0,-1 0 0,0 4 0,0 2 0,-1 0 0,1 3 0,0-8 0,5 8 0,-8-8 0,6 3 0,-7-4 0,27-18 0,-8 8 0,18-14 0,-8 14 0,-9 0 0,3 4 0,-9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1:11:05.87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72 0 24575,'0'27'0,"0"4"0,0-17 0,0 13 0,0-10 0,0 5 0,0-5 0,0 4 0,0-7 0,0 7 0,0-9 0,0 1 0,0 3 0,0-8 0,0 8 0,0-8 0,0 4 0,0-5 0,0 1 0,0 0 0,0-1 0,0 0 0,-15-28 0,8 10 0,-12-19 0,14 14 0,-2 8 0,3-4 0,0 5 0,-3 2 0,6-1 0,-2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48.4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415 129 24575,'-3'-8'0,"1"-1"0,-4 4 0,2 1 0,-1-3 0,-1 7 0,2-4 0,-3 1 0,-1 2 0,1-2 0,-1-1 0,0 3 0,-4-6 0,4 6 0,-8-2 0,7-1 0,-3 3 0,1-6 0,2 6 0,-3-6 0,4 6 0,1-2 0,-1-1 0,1 4 0,-1-4 0,1 4 0,0 0 0,-1 0 0,2 0 0,-2 0 0,1 0 0,-1 0 0,0 4 0,5 0 0,-5 3 0,7 1 0,-5-1 0,5 1 0,-3-1 0,4 1 0,0-1 0,0 1 0,0 0 0,0-1 0,0 5 0,0-4 0,0 4 0,0-4 0,0-1 0,0 1 0,0-1 0,0 1 0,0-1 0,0 1 0,0-1 0,0 1 0,0-1 0,4 2 0,0-3 0,3-2 0,0 0 0,0-4 0,0-6 0,-3 0 0,-1-8 0,-3 5 0,0-7 0,0 3 0,0-4 0,0 0 0,0 5 0,0-4 0,0 3 0,0 1 0,0 0 0,0 4 0,0 0 0,0 1 0,0-1 0,0 1 0,0-1 0,-4 3 0,0-1 0,-3 5 0,-5-7 0,3 8 0,-2-8 0,2 8 0,-2-7 0,2 5 0,-3-1 0,6 3 0,-2 0 0,1 3 0,3 6 0,-3 3 0,2 10 0,-4-5 0,0 15 0,0-8 0,-1 10 0,5-7 0,-4 0 0,8-4 0,-3-1 0,4-5 0,0-4 0,0-2 0,0-3 0,0-1 0,0 1 0,0-1 0,3-3 0,1-4 0,0-8 0,3-9 0,-6 6 0,3-1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50.2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415 241 24575,'0'-11'0,"0"1"0,0 2 0,0 1 0,-4-1 0,4 1 0,-4-1 0,4 0 0,0-4 0,-4-1 0,4-3 0,-9-6 0,5 4 0,-1-3 0,-3 8 0,4-3 0,0 7 0,-4 1 0,4 1 0,-4 3 0,1 0 0,-1 1 0,2-1 0,-2 3 0,1-2 0,0 3 0,3 3 0,0 2 0,4 5 0,0 3 0,0 9 0,0 1 0,0-1 0,0 5 0,0-9 0,0 3 0,0-4 0,0-4 0,0-2 0,0-3 0,0 3 0,0-3 0,0 3 0,0-10 0,0-6 0,0-7 0,0-4 0,0 3 0,0-2 0,0 2 0,-3 1 0,2-1 0,-6 6 0,3-1 0,-3 4 0,3-3 0,-3 6 0,3-2 0,-4 3 0,1 0 0,-1 0 0,0 0 0,1 0 0,-1 0 0,1 0 0,-2 0 0,2 0 0,-1 0 0,1 0 0,-1 0 0,-4 0 0,3 0 0,-2 0 0,3 0 0,0 0 0,1 0 0,-1 0 0,1 0 0,-2 0 0,2 0 0,-1 0 0,1 0 0,-1 0 0,0 0 0,1 0 0,-1 0 0,1 0 0,-1 0 0,1 0 0,0 0 0,3 0 0,1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52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24575,'18'0'0,"-5"0"0,1 0 0,-2 0 0,-4 0 0,4 0 0,-5 0 0,0 0 0,0 0 0,0 0 0,1 0 0,-2 0 0,2 0 0,-1 0 0,1 0 0,-1 0 0,1 0 0,-1 0 0,-3 0 0,-1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5T12:23:07.40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1 208,'0'29,"0"-1,0-19,0 7,0-7,0 6,0-7,3 4,-2 0,2-3,-3 10,0-6,4 7,-3-3,3-5,0 5,-4-9,5 3,-5 0,2-2,6 1,3-5,14-10,-7 0,10-7,-12 0,1 3,4-8,-2 4,6-2,-7 0,4 1,0 0,0-3,1 4,3-5,-8 4,9-3,-5 7,1-7,3 7,-8-6,9 6,-10-6,10 6,-9-2,3 3,-8 1,2-1,-2 1,0 3,3-2,-8 2,4-2,-1-1,2 3,-2-1,1 2,-5-1,4-1,-2 1,2-3,0 1,-3-1,3 4,-3-3,2-1,3-1,-2 2,0 0,-3 6,3-9,-3 9,2-9,0 5,-2 1,3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5T12:24:49.36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1 208,'0'29,"0"-1,0-19,0 7,0-7,0 6,0-7,3 4,-2 0,2-3,-3 10,0-6,4 7,-3-3,3-5,0 5,-4-9,5 3,-5 0,2-2,6 1,3-5,14-10,-7 0,10-7,-12 0,1 3,4-8,-2 4,6-2,-7 0,4 1,0 0,0-3,1 4,3-5,-8 4,9-3,-5 7,1-7,3 7,-8-6,9 6,-10-6,10 6,-9-2,3 3,-8 1,2-1,-2 1,0 3,3-2,-8 2,4-2,-1-1,2 3,-2-1,1 2,-5-1,4-1,-2 1,2-3,0 1,-3-1,3 4,-3-3,2-1,3-1,-2 2,0 0,-3 6,3-9,-3 9,2-9,0 5,-2 1,3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8:00.1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8:05.50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614 1 24575,'0'37'0,"0"-5"0,0-18 0,6-1 0,1 1 0,1-1 0,4-5 0,-5 4 0,7-5 0,-1 7 0,1-7 0,16 14 0,-13-11 0,20 20 0,-14-8 0,16 10 0,-7-2 0,7 2 0,-9-2 0,9-6 0,-13 5 0,11-5 0,-14-1 0,1 6 0,-3-13 0,-7 5 0,0-7 0,-7-1 0,6-5 0,-12 3 0,5-4 0,-6 6 0,0 0 0,0-1 0,0 2 0,0-1 0,0 0 0,-7 8 0,-1 2 0,-7 7 0,-7-6 0,5 4 0,-5-11 0,0 4 0,-1-6 0,0-1 0,-5-6 0,12-2 0,-12-6 0,12 0 0,-13 0 0,14 0 0,-7 0 0,1 0 0,6 0 0,-7 0 0,1 0 0,5 0 0,-5 0 0,0-6 0,5 4 0,-5-11 0,0 5 0,5 0 0,-12-6 0,12 6 0,-13-7 0,14 1 0,-6 0 0,-1 6 0,7-4 0,-7 4 0,9-6 0,-1 6 0,6-4 0,-5-3 0,-2-1 0,-2-13 0,-5 5 0,-1-15 0,5 7 0,-13-16 0,13-3 0,-7-1 0,9 0 0,6 13 0,-3 9 0,11 7 0,-5 2 0,7 7 0,-6 0 0,5 1 0,-12-1 0,6 0 0,-7 0 0,6 1 0,-4-1 0,4 0 0,-6 0 0,0 6 0,-7-5 0,5 12 0,-5-12 0,7 11 0,1-4 0,-1 6 0,6 6 0,3 1 0,5 6 0,0 8 0,0 2 0,0 7 0,0 0 0,0 0 0,0 1 0,6-1 0,3 0 0,5-7 0,1 5 0,0-5 0,6 0 0,3-1 0,-1 0 0,6-5 0,-6 5 0,0-8 0,5 8 0,-12-7 0,5 6 0,-7-7 0,-1-1 0,1 1 0,0 0 0,-1-1 0,1 1 0,-1 0 0,1-1 0,0 1 0,-1 0 0,1-7 0,0 5 0,-1-10 0,1 4 0,0 0 0,7-5 0,-6 12 0,6-6 0,-7 1 0,7 5 0,-6-6 0,6 8 0,0-1 0,-5 0 0,5 0 0,0 7 0,-6-6 0,7 14 0,-8-14 0,0 6 0,-1-7 0,1 0 0,-6-1 0,3-5 0,-9 4 0,4-5 0,-6 6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8:07.95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24575,'0'73'0,"0"-32"0,0 26 0,0-33 0,7 16 0,3-1 0,14 1 0,3 9 0,-2-15 0,17 15 0,-22-17 0,20 9 0,-15-10 0,-7-2 0,9-15 0,-17 4 0,11-12 0,-7 5 0,-6-7 0,4 0 0,-11-1 0,12-6 0,-12 5 0,5-4 0,0 5 0,2 1 0,-1 0 0,5-1 0,-10 1 0,10-7 0,-10 5 0,4-5 0,-6-30 0,0 15 0,0-37 0,0 35 0,0-3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8:33.49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24575,'14'28'0,"0"4"0,1-9 0,6 7 0,-5-7 0,14 14 0,-13-12 0,6 14 0,-2-9 0,-4-7 0,4 5 0,-6-5 0,-1 0 0,0-2 0,7 0 0,-5-5 0,5 5 0,-8-8 0,1 1 0,0-1 0,-1 1 0,1 0 0,0-1 0,-1 1 0,-5 0 0,4-1 0,-10 1 0,10-6 0,-11 4 0,11-5 0,-11 6 0,11-1 0,-6-5 0,7-1 0,-6 0 0,4-4 0,-3 10 0,5-11 0,1 11 0,-1-10 0,1 4 0,-1 0 0,1-4 0,7 4 0,-5-6 0,5 0 0,-8 0 0,1 0 0,0 0 0,-1 0 0,0 0 0,1 0 0,-1 0 0,0 0 0,7 0 0,-5 0 0,5 0 0,-7 0 0,1 0 0,0 0 0,-1 0 0,1 0 0,-7-6 0,4 5 0,-4-10 0,6 9 0,0-10 0,1 5 0,-1-7 0,-5 1 0,-3 6 0,-5 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8:36.97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711 343 24575,'-41'0'0,"9"0"0,4 0 0,5 0 0,0 0 0,-5 0 0,5 0 0,-8 0 0,1-7 0,0-2 0,7-5 0,-6-2 0,13 2 0,-5 0 0,7 6 0,-7-5 0,5 5 0,-5 0 0,7-4 0,0 10 0,1-10 0,-1 10 0,-7-11 0,5 6 0,-5-7 0,8 6 0,-1-4 0,0 10 0,7-10 0,1 6 0,0-2 0,5-3 0,-10 4 0,9-6 0,-10 6 0,11-5 0,-6 5 0,1 0 0,5-4 0,-12 9 0,6-9 0,0 4 0,-5-1 0,11-3 0,-5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1:56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24575,'0'7'0,"0"4"0,0-3 0,0 7 0,0 3 0,0 5 0,0 4 0,0 6 0,4-4 0,-3 4 0,4-5 0,-2-6 0,-2 0 0,3-5 0,-4-5 0,0 0 0,3-4 0,-2-1 0,3 1 0,-4-1 0,0 1 0,0-1 0,0-6 0,3-2 0,1-2 0,7-1 0,12 4 0,-3 0 0,7 0 0,-10 0 0,0 0 0,0 0 0,-5 0 0,4 0 0,-3 0 0,-1 0 0,4 0 0,-7 0 0,2 4 0,-3 0 0,-1 4 0,1-1 0,-4 5 0,3-4 0,-6 8 0,2-3 0,-3 4 0,0-5 0,0 4 0,0-3 0,0-1 0,0 4 0,0-7 0,0 6 0,0-2 0,0 0 0,-7 2 0,-3-2 0,-7 4 0,1-1 0,-6-2 0,4 2 0,-9-6 0,9 2 0,-8-3 0,8-1 0,-4 1 0,5-4 0,0-1 0,5-4 0,0 0 0,8-3 0,0-2 0,4-6 0,4-2 0,4 0 0,5-3 0,4 3 0,0 0 0,0-3 0,-1 7 0,-3 0 0,3 5 0,-8 4 0,8 0 0,-7 0 0,2 0 0,-3 0 0,3 4 0,-2 4 0,4 10 0,-5 0 0,-3 4 0,3-1 0,-7-3 0,3 4 0,-4-6 0,0 1 0,0 0 0,0 0 0,0-1 0,0 1 0,0 0 0,-7 0 0,-3-4 0,-6 2 0,-6-1 0,4-1 0,-9 1 0,9-6 0,-3 1 0,4-5 0,0 4 0,0-7 0,4 2 0,2-3 0,3 0 0,7 0 0,6 0 0,3 0 0,8 0 0,-3 0 0,11 0 0,-6 0 0,2 0 0,-4 0 0,-7 0 0,6 0 0,-6 4 0,3 0 0,-4 8 0,-4 0 0,0 5 0,-4-4 0,0 2 0,0-2 0,0 0 0,0 2 0,0-6 0,0 7 0,-4-8 0,0 4 0,-4-4 0,1-1 0,-1 5 0,-4-3 0,3 2 0,-3 1 0,4-3 0,-1 7 0,1-4 0,0 1 0,0-1 0,4-5 0,-3 1 0,6-1 0,-2 1 0,3-1 0,0 1 0,0-1 0,0 1 0,0-1 0,0 1 0,0 4 0,0-4 0,0 8 0,0-4 0,0 5 0,0 0 0,0 0 0,0-1 0,0-3 0,0 3 0,0-8 0,0 4 0,0 0 0,0-4 0,0 4 0,0-5 0,0 0 0,0 0 0,0-3 0,0-1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8:39.0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8:42.3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8:48.98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721 407 24575,'-35'0'0,"8"0"0,-1 0 0,12 0 0,-13 0 0,6 0 0,0 0 0,2 0 0,7 6 0,0-5 0,-7 12 0,12-5 0,-18 7 0,17-2 0,-18 2 0,12-1 0,-13 1 0,6-1 0,0 1 0,-5 0 0,5-1 0,0 1 0,1-1 0,9 0 0,-1-7 0,0-1 0,1-6 0,0 0 0,0 0 0,-1 0 0,1 0 0,-9 0 0,7-6 0,-7-9 0,8-1 0,5-5 0,-3 7 0,11 1 0,-6-1 0,7 0 0,0 1 0,0-1 0,0 0 0,0 0 0,0 0 0,0-7 0,0 6 0,0-7 0,0 1 0,0 5 0,0-5 0,7 7 0,-6 1 0,11-1 0,-10-8 0,10-1 0,-10-7 0,12 0 0,-13-1 0,13 1 0,-13 7 0,13-6 0,-13 14 0,6-7 0,-7 9 0,6 0 0,2 36 0,6-7 0,8 32 0,-6-18 0,29 31 0,-16-15 0,18 26 0,-21-23 0,5 1 0,-13-9 0,12-2 0,-13-9 0,4 0 0,-6-7 0,-1-2 0,0-7 0,-1-1 0,1-5 0,0-2 0,-1-6 0,1 6 0,-7 0 0,4 1 0,-4-1 0,6-6 0,0 0 0,1 0 0,-1 0 0,8 0 0,2 0 0,0 0 0,-2 0 0,-8 0 0,1 0 0,0 0 0,-7-6 0,-1-2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19:32:40.90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24575,'30'4'0,"-6"0"0,-13-4 0,-2 0 0,23 0 0,-7 0 0,14 0 0,6 0 0,-24 0 0,37 0 0,-15 0 0,34 0 0,3 0-415,-26 0 0,0 0 415,44 0 0,-38 0 0,1 0 0,2 0 0,0 0 0,0 0 0,2 0 0,5 0 0,-1 0 0,-7 0 0,1 0 0,5 0 0,3 0 0,20 0 0,2 0 0,-17 0 0,1 0-492,21 0 0,-2 0 150,-31-1 0,-2 2 342,13 8 0,1 2 0,-5-9 0,-1 1 0,0 7 0,0 0 0,-2-9 0,1-2 0,7 1 0,-1 0 0,-10 0 0,0 0 0,10 0 0,1 0 0,0 0 0,-1 0 0,-10 0 0,0 0-385,4 0 1,-1 0 384,-13 0 0,-4 0 0,28 0 0,-16 0 727,-18 0-727,0 0 983,-10 0-302,38 0-681,-7 8 0,13-6 0,11 6 0,-37-7 0,1-2 0,32 1 0,-33 0 0,-3 0 0,13 0 876,-1 0-876,-13 0 0,23 0 0,-33 0 0,47 0 0,-34 0 0,38 0 0,-24 0 0,10 0 0,-35 0 0,3 0 0,-20 0 0,8 0 0,-12 0 0,23 0 0,-30 0 0,30 0 0,-33 0 0,8 0 0,-11 0 0,4 0 0,-3 0 0,3 0 0,-4 0 0,3 0 0,-1 0 0,26 0 0,-25 0 0,17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19:33:19.77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2426 551 24575,'-28'0'0,"1"-6"0,17 5 0,0-8 0,0 8 0,-5-2 0,6 3 0,-9-3 0,8 3 0,0-3 0,-3 3 0,3 0 0,0 0 0,1 0 0,-4 0 0,5-3 0,-4 2 0,2-5 0,3 3 0,-2-1 0,-9-3 0,8 6 0,-8-3 0,11 1 0,-8 3 0,6-3 0,-14-1 0,14 3 0,-15-11 0,15 10 0,-9-5 0,11 7 0,-11 0 0,9-3 0,-15 2 0,13-2 0,-14 3 0,11-3 0,-5 2 0,0-2 0,-1 0 0,2 2 0,-5-3 0,11 4 0,-7 0 0,6-6 0,3 4 0,-2-6 0,1 7 0,-2-2 0,3 3 0,-8-4 0,9 3 0,-14-3 0,14 4 0,-9-3 0,2 3 0,4-3 0,-3 3 0,0 0 0,6 0 0,-26-6 0,24 2 0,-15-2 0,11 3 0,6 3 0,-6 0 0,0-4 0,3 3 0,-13-3 0,14 4 0,-24-6 0,21 5 0,-22-9 0,16 9 0,-17-2 0,9-5 0,-3 6 0,6-6 0,11 5 0,-11 2 0,10-4 0,-9 0 0,9 1 0,-9-7 0,4 5 0,-6-3 0,-11 0 0,14 4 0,-12-1 0,3-8 0,4 7 0,-15-5 0,5 2 0,12 9 0,-9-9 0,27 10 0,-16-12 0,12 10 0,-7-9 0,1 11 0,-3-7 0,1 6 0,-5-7 0,5-1 0,0 4 0,1-6 0,0 6 0,8 1 0,-4 1 0,-1 3 0,5 0 0,-5 0 0,4-3 0,-4-4 0,1 3 0,-4-5 0,0 4 0,8-1 0,-4 1 0,-11-9 0,14 8 0,-17-6 0,22 6 0,-3 6 0,-2-12 0,1 7 0,-2-5 0,-5 4 0,9 5 0,-15-7 0,16 7 0,-10-9 0,7 9 0,1-5 0,1 6 0,-1-3 0,3 2 0,-5-2 0,4 3 0,-4 0 0,2 3 0,3 1 0,-2 2 0,8 9 0,-2-3 0,3 7 0,0-7 0,0 7 0,0-7 0,0 6 0,11 8 0,-5-11 0,9 13 0,5-7 0,-10-8 0,13 10 0,-13-12 0,3-1 0,0 2 0,6-4 0,-5 2 0,11-2 0,-11 2 0,5-5 0,0 4 0,-8-8 0,4 3 0,0 0 0,-3 0 0,12 0 0,-9-1 0,31 11 0,-29-11 0,28 10 0,-17-13 0,1 4 0,2-3 0,-13 3 0,1-4 0,-4 0 0,0 0 0,3 0 0,-9 0 0,6 0 0,-6 0 0,-1 0 0,4 0 0,-2-3 0,3 2 0,0-5 0,5 3 0,3-1 0,-4 1 0,17 3 0,-19-3 0,20 2 0,-4-2 0,-8 1 0,3-2 0,3 0 0,-9 1 0,17-1 0,-11 3 0,10-2 0,-13 3 0,23 0 0,-29 0 0,19 0 0,-22 0 0,11 0 0,-14 0 0,4 0 0,-6 0 0,-1 0 0,13 0 0,-12 0 0,9 0 0,-12 0 0,4 0 0,0 0 0,0 0 0,2 0 0,-5 0 0,3 0 0,2 0 0,-4 0 0,4 0 0,-6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19:33:21.3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289 150 24575,'-10'-25'0,"0"4"0,3 14 0,-2 1 0,2-1 0,-3 1 0,4 2 0,-4-2 0,0 5 0,-3-4 0,3 4 0,-8-6 0,9 3 0,-6 0 0,5-2 0,3 5 0,-5-2 0,-4-1 0,4 3 0,-3-3 0,5 1 0,3 3 0,-5-6 0,4 2 0,-1 0 0,-3-1 0,7 4 0,-4-2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19:33:24.41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587 9 24575,'-52'0'0,"-9"0"0,16 0 0,-8 0 0,-8 0 0,22 0 0,-9 0 0,8 0 0,7 0 0,3 0 0,20 0 0,0 0 0,-2 0 0,4 0 0,-4 0 0,-7-4 0,10 3 0,-9-3 0,8 4 0,3 0 0,-2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39:52.32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258 0 8191,'-10'0'0,"1"0"5063,2 0-5063,0 0 2818,-1 0-2818,1 0 1719,-4 0-1719,0 0 6784,-1 0-6784,-2 0 0,6 0 0,-3 0 0,3 0 0,1 0 0,0 0 0,0 0 0,0 0 0,-1 0 0,1 0 0,0 0 0,0 0 0,-1 0 0,1 0 0,0 0 0,0 0 0,-1 0 0,1 0 0,0 0 0,0 0 0,0 0 0,1 0 0,2 3 0,1 0 0,3 4 0,0-4 0,0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39:54.795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 1 24575,'10'0'0,"4"0"0,-6 0 0,3 0 0,-1 0 0,-1 0 0,2 0 0,-4 3 0,0-3 0,0 4 0,0-1 0,0-2 0,0 5 0,0-5 0,0 2 0,4 0 0,-3-2 0,3 3 0,-3-1 0,-1-2 0,4 5 0,-3-5 0,3 6 0,-4-6 0,0 2 0,0-3 0,4 3 0,-3-2 0,3 3 0,-4-1 0,0-2 0,0 5 0,0-5 0,1 2 0,-1 0 0,-1-2 0,-2 2 0,-1-3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40:01.097"/>
    </inkml:context>
    <inkml:brush xml:id="br0">
      <inkml:brushProperty name="width" value="0.035" units="cm"/>
      <inkml:brushProperty name="height" value="0.035" units="cm"/>
      <inkml:brushProperty name="color" value="#004F8B"/>
    </inkml:brush>
  </inkml:definitions>
  <inkml:trace contextRef="#ctx0" brushRef="#br0">178 0 24575,'-10'0'0,"0"0"0,4 0 0,-4 0 0,2 0 0,-2 0 0,3 0 0,0 0 0,0 0 0,4 4 0,-4-4 0,3 4 0,-3-4 0,1 0 0,-1 3 0,0-2 0,0 2 0,0 0 0,0-3 0,1 3 0,-1-3 0,-2 0 0,1 0 0,-1 0 0,8 0 0,5 0 0,3 0 0,3 0 0,-3 0 0,1 0 0,-1 0 0,0 0 0,0 0 0,4 0 0,-3 0 0,7 0 0,-3 0 0,0 0 0,2 0 0,-6 0 0,3 0 0,0 0 0,-3 0 0,3 0 0,-3 0 0,-2 0 0,-2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03.6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 0 24575,'0'11'0,"0"12"0,0-4 0,0 31 0,0-11 0,0 9 0,0-8 0,0-1 0,0-3 0,0 10 0,0-11 0,0 3 0,0-9 0,0 4 0,0-5 0,0-10 0,0 3 0,0-12 0,0 2 0,0-10 0,0-1 0,0-7 0,0-4 0,4 6 0,4-6 0,1 7 0,6-5 0,-6 2 0,7-2 0,-4 5 0,1-3 0,-1 6 0,-1-3 0,-2 4 0,7 0 0,-8 0 0,4 0 0,-1 0 0,-2 0 0,3 0 0,-5 0 0,1 4 0,-1 0 0,1 4 0,-4-1 0,-1 5 0,-3 0 0,0 5 0,0 0 0,0 0 0,0-1 0,-4 6 0,-4-4 0,-6 3 0,-3-4 0,-4-4 0,3 3 0,-4-6 0,5 2 0,0-4 0,1-3 0,-1 3 0,4-7 0,1 2 0,4-3 0,1 0 0,-1 0 0,0 0 0,1 0 0,0 0 0,3 4 0,3-4 0,6 4 0,2-4 0,0 0 0,1 0 0,-1 0 0,1 0 0,0 0 0,-1 0 0,1 0 0,-1 0 0,1 0 0,-1 0 0,1 0 0,0 3 0,-1 1 0,1 4 0,-1-1 0,1 1 0,-1 0 0,-2-1 0,-2 1 0,0-1 0,-2 1 0,3-1 0,-4 1 0,0 0 0,0 3 0,0 7 0,0 0 0,-5 8 0,-3-8 0,-6 8 0,-8-7 0,3 3 0,-3-5 0,1-4 0,3 0 0,0-5 0,6 0 0,5-4 0,-1-1 0,1-3 0,5 0 0,7 0 0,3 0 0,2 0 0,-2 0 0,-4 4 0,2 0 0,-5 3 0,6 5 0,-6 0 0,6 1 0,-6 3 0,6-4 0,-6 5 0,3 0 0,-1-4 0,-2 2 0,2-6 0,-3 3 0,0-1 0,0-2 0,0 2 0,0 1 0,0 1 0,0-1 0,0 4 0,0-3 0,0-1 0,0 4 0,0-7 0,0 6 0,0-6 0,0 3 0,0-5 0,0 1 0,0-1 0,0 1 0,0 0 0,0-1 0,0 1 0,0-1 0,0 1 0,0-1 0,0 0 0,0 0 0,0 0 0,0 0 0,0 1 0,0 0 0,0-1 0,0-3 0,0-1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43:38.6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43:40.32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43:46.3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24575,'0'0'0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43:48.92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24575,'0'0'0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43:51.2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0 24575,'0'0'0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44:00.0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 24575,'0'0'0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44:02.13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14 24575,'0'-7'0,"0"1"0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44:11.81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44:13.88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44:15.84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10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148 1 24575,'0'15'0,"0"0"0,0 6 0,0-3 0,0 4 0,0-1 0,0-3 0,0 9 0,0-9 0,0 8 0,0-8 0,0-1 0,0-5 0,0-4 0,0-1 0,0 1 0,0-1 0,3-6 0,5 2 0,4-10 0,5 2 0,4-4 0,-3 4 0,9-3 0,-5 7 0,1-3 0,3 4 0,-12 0 0,7 0 0,-9 0 0,1 0 0,-1 0 0,-5 0 0,2 12 0,-5 3 0,0 19 0,-4 0 0,0 6 0,0-6 0,0 0 0,-8-7 0,2 1 0,-11-6 0,-1 1 0,0-7 0,-9 3 0,9-2 0,-8-3 0,3-2 0,-5 1 0,1-2 0,-1 2 0,0-4 0,1 0 0,-1 0 0,5 0 0,2-4 0,4-1 0,4-4 0,1 0 0,8-10 0,0-4 0,17-7 0,-3-1 0,12 0 0,-5 7 0,1-5 0,-1 10 0,-5-2 0,4 8 0,-7 0 0,2 4 0,-3 0 0,-1 0 0,1 0 0,-1 0 0,1 0 0,-4 8 0,2-3 0,-1 15 0,4-6 0,-4 8 0,2-5 0,-6-1 0,3-3 0,-4-1 0,0-1 0,0-2 0,0 7 0,0-8 0,-8 8 0,-6-7 0,-4 7 0,-9-6 0,9 2 0,-3-3 0,8-1 0,1-3 0,5 1 0,2-2 0,2 3 0,3 1 0,3-1 0,1 0 0,4 1 0,-1-1 0,1 1 0,0 4 0,-1-4 0,2 8 0,-1-4 0,0 10 0,-3-4 0,3 3 0,-7-4 0,2 0 0,1 0 0,-3-1 0,3 1 0,-4 0 0,0-4 0,0 2 0,0-2 0,0 0 0,0-2 0,0-3 0,0-1 0,0 1 0,0-1 0,0 0 0,0 0 0,0 1 0,0 5 0,0-4 0,0 6 0,3-8 0,-2 1 0,2-1 0,-3 1 0,0-1 0,0 0 0,0 0 0,0 0 0,0 0 0,0 0 0,0-6 0,0-2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44:17.74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44:33.45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31 104 24575,'49'0'0,"-7"0"0,-6 0 0,-4 0 0,12 0 0,-10 0 0,8 0 0,-4 0 0,1 0 0,5 0 0,-12 0 0,5 4 0,-5 2 0,1-1 0,3 3 0,-9-7 0,4 7 0,0-7 0,-4 3 0,4 0 0,-5-3 0,0 6 0,0-6 0,5 7 0,-8-7 0,7 4 0,-9-2 0,1-2 0,-2 3 0,-4 0 0,-1-3 0,1 6 0,-4-7 0,24 14 0,-19-7 0,16 4 0,-18-4 0,-7-3 0,3 0 0,-4 3 0,0-7 0,0 10 0,-30-15 0,8 9 0,-27-10 0,11 6 0,4 4 0,-10 1 0,10 4 0,-9 0 0,8 0 0,-3 0 0,0 0 0,4-1 0,-5 1 0,11 0 0,-4-1 0,4 1 0,-1-5 0,-3 4 0,8-4 0,-3 5 0,4-1 0,0-1 0,0 1 0,4 0 0,1-4 0,4 2 0,0-5 0,-3 2 0,-2-3 0,1 0 0,-4 0 0,3 0 0,-4 0 0,0 0 0,-4-7 0,-2-3 0,-9-8 0,4 0 0,-6-4 0,7 3 0,-1-3 0,0-1 0,5 6 0,-5-10 0,10 9 0,-1-3 0,3 5 0,6 0 0,-6 4 0,6-3 0,-2 6 0,3-6 0,-3 7 0,2-7 0,-2 6 0,4-2 0,-4 4 0,2-1 0,-2 1 0,7 0 0,-5-1 0,4 2 0,-2-4 0,35 6 0,19-2 0,16 6 0,11 0 0,-21 0 0,11 0 0,-5 0 0,7 0 0,-1 0 0,1 5 0,-7 0 0,-1 6 0,-8-1 0,1 0 0,0 0 0,-6 4 0,-1-3 0,-7 3 0,-4-5 0,3 0 0,-13-1 0,7-3 0,-13-1 0,3-4 0,-8 0 0,3 0 0,-7 0 0,3 0 0,-1 0 0,-2 0 0,6 0 0,-7 0 0,8 0 0,-3-4 0,0 0 0,3-4 0,-3 4 0,3-3 0,1 3 0,0-4 0,0 0 0,-1 3 0,1-2 0,-4 3 0,3 0 0,-7-3 0,3 6 0,-4-2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44:44.34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1399 109 24575,'-37'0'0,"-6"0"0,15 0 0,-10 0 0,10 0 0,-20 0 0,27 0 0,-27 0 0,20 0 0,-10 0 0,6 0 0,1 0 0,5 0 0,0 0 0,4 0 0,-3 0 0,-1 0 0,3 0 0,-13 0 0,14 0 0,-10 0 0,1 0 0,8-3 0,-7-2 0,9 1 0,-1-4 0,-2 7 0,7-6 0,-8 6 0,8-2 0,-8 3 0,8 0 0,-8-4 0,4 3 0,-1-3 0,-3 4 0,8-3 0,-3 2 0,4-6 0,0 6 0,0-3 0,0 1 0,4 2 0,-3-3 0,7 4 0,-7-3 0,7 2 0,-7-3 0,7 4 0,-7-3 0,3 2 0,-4-6 0,4 6 0,-3-6 0,3 6 0,0-6 0,1 6 0,4-5 0,-3 5 0,2 7 0,-2 3 0,5 6 0,2-4 0,-1 3 0,3-5 0,-2 9 0,3-10 0,0 6 0,0-2 0,0 4 0,11 0 0,4 1 0,22 6 0,-9-8 0,34 10 0,-29-15 0,35 11 0,-20-9 0,18 3 0,-7-4 0,5-5 0,-12-2 0,13-4 0,-19 0 0,10 0 0,-17 0 0,5 0 0,-12 0 0,5 0 0,-10 0 0,4 0 0,-5 0 0,0 0 0,0 0 0,-5 4 0,4 1 0,-8 2 0,3 2 0,-4-1 0,-1-1 0,-3 1 0,3 3 0,-3 1 0,4 0 0,-4 3 0,3-2 0,-3 2 0,0-3 0,3 3 0,-7-7 0,3 3 0,-4-4 0,0 0 0,0 0 0,0 0 0,-3 0 0,-32-3 0,-3-1 0,-29-3 0,-20 0 0,15 0 0,-23 0 0,22 0 0,0 0 0,7 0 0,-5 0 0,11 0 0,-5 0 0,7-4 0,6-2 0,-4-4 0,9 5 0,-3-4 0,5 4 0,0-1 0,6-2 0,1 3 0,-1 1 0,10-4 0,-9 7 0,15-6 0,-5 6 0,5-2 0,0 3 0,4 0 0,2 0 0,3 0 0,3 21 0,1-4 0,3 19 0,0-5 0,4 1 0,1 6 0,5 5 0,-1-4 0,1 5 0,4-6 0,0-1 0,4-4 0,0-2 0,4-4 0,2 0 0,14 2 0,-3-9 0,14-1 0,-4-9 0,6-4 0,7-2 0,-6-4 0,6 0 0,-7 0 0,-6 0 0,4 0 0,-10-4 0,5-1 0,-7-9 0,1 0 0,-5-1 0,3-3 0,-4 8 0,1-3 0,3 3 0,-9 6 0,4-5 0,0 8 0,-3-2 0,3 3 0,-5 0 0,-1 0 0,-3 0 0,3 0 0,-4 3 0,5 6 0,-5 4 0,4 4 0,-7 3 0,3 2 0,-4 4 0,5 1 0,2 10 0,0-7 0,0 12 0,-6-9 0,5 0 0,-8-1 0,6-5 0,-11-6 0,2-1 0,-5-8 0,1-1 0,-4-4 0,-1 0 0,-3 3 0,-10 1 0,0-3 0,-9 2 0,-1-9 0,-7 6 0,-6-6 0,-4 3 0,-7-4 0,-1 0 0,-6 0 0,-7 0 0,6 0 0,-13 0 0,13 0 0,-6 0 0,13 0 0,1 0 0,7 0 0,-1 0 0,0-4 0,6 3 0,-5-11 0,10 6 0,-10-8 0,5 5 0,-6-1 0,0 1 0,1 4 0,4-4 0,-3 8 0,3-2 0,1 3 0,1-4 0,9 3 0,2-3 0,4 4 0,0 0 0,0 0 0,4 0 0,1 0 0,0 0 0,3 0 0,-3 0 0,1 0 0,3 0 0,-10 0 0,8-3 0,-9 2 0,9-2 0,-6-1 0,7 3 0,-3-6 0,4 7 0,-3-4 0,2 4 0,-2 0 0,-4 0 0,5 0 0,-9 0 0,10 0 0,-7 4 0,3 0 0,-4 1 0,4 1 0,-3-5 0,7 2 0,-7-3 0,7 0 0,-3 0 0,4-6 0,3-10 0,1 0 0,3-12 0,0 11 0,0-8 0,0 3 0,0-4 0,0 0 0,3 5 0,6-4 0,8 7 0,5-3 0,15-2 0,2 3 0,12-5 0,14 8 0,-17 7 0,3 3 0,2 2 0,15 3 0,-11-1 0,2 0 0,25 3 0,-8 0 0,3 0 0,-18 0 0,19 0 0,-13 0 0,6 0 0,-14 0 0,-1 0 0,-1 0 0,-10 0 0,9 0 0,-17 4 0,5 2 0,-7-1 0,1 3 0,0-7 0,-6 7 0,4-7 0,-8 7 0,3-7 0,-5 6 0,-1-2 0,1 0 0,0 3 0,0-4 0,0 5 0,0-4 0,0 3 0,0-4 0,0 5 0,-1-4 0,-3 2 0,-2-6 0,-4 6 0,0-6 0,-5 6 0,0-7 0,-4 3 0,-48-13 0,4-2 0,-38-5 0,17-3 0,-15 2 0,23 2 0,-1 3 0,0 2 0,4-1 0,-7 0 0,-2 0 0,-3 0 0,-25-6 0,20 2 0,5-1 0,-7 0 0,7-3 0,1 4 0,7-5 0,6 2 0,2 3 0,10-1 0,2 7 0,5 1 0,5 2 0,-4 6 0,8-6 0,0 6 0,2-3 0,7 4 0,-3 0 0,1 0 0,2-2 0,-2-2 0,0 0 0,-2 1 0,-3 3 0,-1 0 0,0 0 0,0 0 0,0 0 0,0 0 0,4 0 0,-2 0 0,5 0 0,-6 0 0,7 0 0,-2 0 0,3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44:47.51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30 24575,'54'-10'0,"-6"0"0,-10 5 0,4 1 0,-8 4 0,10 0 0,-12 0 0,-5 0 0,-7 0 0,-8 0 0,-1 0 0,-4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44:54.8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44:57.3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3T16:45:09.4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250 1 24575,'-10'0'0,"2"0"0,-2 0 0,3 0 0,0 0 0,0 0 0,0 0 0,0 0 0,0 0 0,0 0 0,0 0 0,0 0 0,0 0 0,-1 0 0,-3 0 0,3 0 0,-3 0 0,4 0 0,0 0 0,-1 0 0,-2 0 0,3 0 0,-3 0 0,3 0 0,0 0 0,-4 0 0,3 0 0,-2 0 0,3 0 0,0 0 0,3 0 0,1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42:11.39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309 381 24575,'16'68'0,"1"1"0,0-1 0,7 22 0,-5-13 0,-10-19 0,-2-25 0,0-9 0,-5-8 0,5-1 0,-7 1 0,7 0 0,-6-1 0,6 1 0,-7-1 0,7-6 0,-5 4 0,11-11 0,-5 11 0,7-5 0,0 7 0,0 0 0,1 1 0,-1 0 0,1-1 0,-1 1 0,1-1 0,0 1 0,-8 0 0,6-8 0,-12 6 0,11-13 0,-11 12 0,4-40 0,-6 19 0,0-48 0,0 27 0,0-25 0,0 17 0,0-18 0,9 8 0,-7-10 0,14 10 0,-14-7 0,6 7 0,-8 0 0,0-8 0,0 18 0,0-8 0,0 1 0,0 7 0,0-18 0,0 18 0,0-8 0,0 11 0,-8-1 0,-3-10 0,2 16 0,-8-13 0,8 16 0,-8 6 0,7-2 0,-4 13 0,12-6 0,11 43 0,3 0 0,13 30 0,-6-3 0,6-18 0,-5 7 0,5-10 0,-8 1 0,-1-9 0,1-2 0,-9-8 0,-1-1 0,0 1 0,3 8 0,-1-7 0,6 16 0,-6-15 0,0 14 0,5-14 0,-5 6 0,-1-9 0,6 1 0,-12-1 0,5 1 0,0 0 0,-6-1 0,6 1 0,0-8 0,-5 6 0,12-13 0,-12 13 0,5-6 0,-1 7 0,-4 0 0,12 1 0,-12-1 0,12 1 0,-13-1 0,6 1 0,0-1 0,-5 0 0,5 9 0,-7 1 0,-8 9 0,6 11 0,-6-8 0,8 7 0,0-9 0,0-1 0,0 1 0,0-9 0,0-2 0,0-9 0,0 1 0,0-1 0,0 0 0,-7-6 0,6 4 0,-6-5 0,7 7 0,0 0 0,0 0 0,0 0 0,-7-7 0,-1-1 0,-7-7 0,0 0 0,0-7 0,-9-3 0,-3-14 0,-9-13 0,-11-13 0,6-7 0,-18-5 0,7 3 0,2 9 0,2-7 0,12 10 0,7 0 0,-6 2 0,24 11 0,-12 7 0,22 3 0,-14 8 0,14 0 0,-6 1 0,7-1 0,0 1 0,0 0 0,-7 0 0,5 0 0,-12-1 0,12-8 0,-13-2 0,6-9 0,-8 9 0,0-7 0,0 7 0,0-1 0,7 3 0,-4 15 0,13-5 0,-13 12 0,5-5 0,1 1 0,-5 4 0,5-4 0,-8 6 0,1-8 0,-1 0 0,-8-9 0,6 1 0,-6 0 0,0-1 0,13 1 0,-12 0 0,15 0 0,-1 0 0,2 1 0,7 0 0,0 0 0,6 7 0,-4-5 0,11 11 0,-11-11 0,5 5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6T13:44:24.97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309 381 24575,'16'68'0,"1"1"0,0-1 0,7 22 0,-5-13 0,-10-19 0,-2-25 0,0-9 0,-5-8 0,5-1 0,-7 1 0,7 0 0,-6-1 0,6 1 0,-7-1 0,7-6 0,-5 4 0,11-11 0,-5 11 0,7-5 0,0 7 0,0 0 0,1 1 0,-1 0 0,1-1 0,-1 1 0,1-1 0,0 1 0,-8 0 0,6-8 0,-12 6 0,11-13 0,-11 12 0,4-40 0,-6 19 0,0-48 0,0 27 0,0-25 0,0 17 0,0-18 0,9 8 0,-7-10 0,14 10 0,-14-7 0,6 7 0,-8 0 0,0-8 0,0 18 0,0-8 0,0 1 0,0 7 0,0-18 0,0 18 0,0-8 0,0 11 0,-8-1 0,-3-10 0,2 16 0,-8-13 0,8 16 0,-8 6 0,7-2 0,-4 13 0,12-6 0,11 43 0,3 0 0,13 30 0,-6-3 0,6-18 0,-5 7 0,5-10 0,-8 1 0,-1-9 0,1-2 0,-9-8 0,-1-1 0,0 1 0,3 8 0,-1-7 0,6 16 0,-6-15 0,0 14 0,5-14 0,-5 6 0,-1-9 0,6 1 0,-12-1 0,5 1 0,0 0 0,-6-1 0,6 1 0,0-8 0,-5 6 0,12-13 0,-12 13 0,5-6 0,-1 7 0,-4 0 0,12 1 0,-12-1 0,12 1 0,-13-1 0,6 1 0,0-1 0,-5 0 0,5 9 0,-7 1 0,-8 9 0,6 11 0,-6-8 0,8 7 0,0-9 0,0-1 0,0 1 0,0-9 0,0-2 0,0-9 0,0 1 0,0-1 0,0 0 0,-7-6 0,6 4 0,-6-5 0,7 7 0,0 0 0,0 0 0,0 0 0,-7-7 0,-1-1 0,-7-7 0,0 0 0,0-7 0,-9-3 0,-3-14 0,-9-13 0,-11-13 0,6-7 0,-18-5 0,7 3 0,2 9 0,2-7 0,12 10 0,7 0 0,-6 2 0,24 11 0,-12 7 0,22 3 0,-14 8 0,14 0 0,-6 1 0,7-1 0,0 1 0,0 0 0,-7 0 0,5 0 0,-12-1 0,12-8 0,-13-2 0,6-9 0,-8 9 0,0-7 0,0 7 0,0-1 0,7 3 0,-4 15 0,13-5 0,-13 12 0,5-5 0,1 1 0,-5 4 0,5-4 0,-8 6 0,1-8 0,-1 0 0,-8-9 0,6 1 0,-6 0 0,0-1 0,13 1 0,-12 0 0,15 0 0,-1 0 0,2 1 0,7 0 0,0 0 0,6 7 0,-4-5 0,11 11 0,-11-11 0,5 5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10.1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363 0 24575,'-18'18'0,"4"-5"0,4-2 0,3-5 0,-3 4 0,3-2 0,-4 2 0,5-3 0,-1-1 0,3 1 0,-2 3 0,1-2 0,-1 2 0,2-3 0,0 0 0,1 0 0,3 3 0,-4-3 0,4 3 0,0-3 0,0 0 0,0 0 0,0 0 0,0 0 0,6 2 0,-1-4 0,5 1 0,0-6 0,-3 0 0,4 0 0,-4 0 0,3 0 0,0 6 0,1-4 0,2 4 0,-6-6 0,4 0 0,-5 0 0,10 4 0,-6-3 0,5 3 0,-8-1 0,-3 4 0,0 1 0,-8 2 0,0-4 0,-3 1 0,-3 3 0,-1-2 0,-2 2 0,-1-3 0,3-4 0,1 1 0,3-4 0,0 0 0,-3 0 0,2 0 0,-5-4 0,8 1 0,-4-5 0,8 2 0,-2-1 0,3-10 0,-6 5 0,5-5 0,-6 4 0,4 6 0,2-4 0,-1 1 0,2 3 0,-4-4 0,3-5 0,-2 7 0,3-7 0,0 9 0,0-3 0,-3 2 0,3-2 0,-4 3 0,4-3 0,-6-1 0,1 0 0,-1-2 0,-1 5 0,7-1 0,-4 1 0,2 1 0,-3 4 0,-1-1 0,-2 4 0,1 3 0,1 5 0,-5 2 0,4 1 0,0-2 0,0 2 0,4-1 0,-1 1 0,-6 2 0,6-5 0,-3 5 0,0-6 0,7 4 0,-6-5 0,5 1 0,-3 0 0,2 0 0,-2 0 0,0-1 0,-3 1 0,7 0 0,-3 0 0,3 0 0,-3 3 0,2-3 0,-2 4 0,3-5 0,-5 10 0,-1-4 0,-1 5 0,1-4 0,4-5 0,1 2 0,-2-3 0,-2 9 0,5-7 0,-5 8 0,5-8 0,-3 2 0,-1 0 0,-3-2 0,1-4 0,-2-5 0,13-14 0,-2 5 0,13-11 0,-5 13 0,9-4 0,-5 3 0,34-11 0,-28 10 0,39-12 0,-35 12 0,25-10 0,-8 0 0,0 4 0,9-3 0,-10 5-499,25-3 499,-10-4 0,9 12-492,-21 0 0,0 1 282,-8 6 1,2 0 209,19-4 0,0 1 0,-15 4 0,-1 0 0,9 0 0,2 0 0,-5 0 0,0 0 0,0 0 0,0 0 0,-1 0 0,-1 0 0,-5 0 0,-1 0 0,7 0 0,-1 0-392,-9 0 0,-1 0 392,9 0 0,0 0 0,24 0 0,-28 0 0,0 0 0,27 0 0,-28 0 0,-1 0-78,24 0 78,-7 0 0,2 0 442,-36 0-442,10 0 983,-14 0-594,-2 0 472,11 0-861,-11 0 89,23 0-89,-14 4 0,9-2 0,-7 2 0,-11-4 0,2 0 0,2 0 0,-10 0 0,16 0 0,-12 0 0,4 0 0,-4 0 0,-6 0 0,3 3 0,-15 7 0,-7-1 0,-3 2 0,-11 1 0,8-10 0,-21 12 0,-15-6 0,-2 6-492,18-11 0,-1 2 492,5 5 0,0 0 0,-34-6-266,29 6 0,2 1 266,-8-9-136,-17 4 136,19 1 0,-11-6 0,-10 12 0,19-11 0,-17 5 0,19-7 0,7 0 0,-25 0 950,34 0-950,-35 0 555,31 0-555,-7 0 147,16 0-147,-4 0 0,11 0 0,-6 0 0,11 0 0,-3 0 0,-4 0 0,4 0 0,-12 0 0,7 0 0,-21 0 0,8 0 0,-8 0 0,11 0 0,6 0 0,-3 0 0,9 0 0,-10 0 0,14 0 0,-14 0 0,14 0 0,-14 0 0,11 0 0,-11 0 0,4 0 0,-17 0 0,17 0 0,-15 0 0,25 0 0,-20 0 0,15 0 0,-9 0 0,6 0 0,5 0 0,-2 0 0,-3 0 0,8 0 0,-8 0 0,9 0 0,1 0 0,3 0 0,0 3 0,3 1 0,7 9 0,11 0 0,19 10 0,21-4 0,-22-12 0,3-1-492,4 5 0,2 0 412,3-9 0,2-1-412,7 10 0,0 0 102,2-9 0,-1-2 390,-2 5 0,1-1 0,5-4 0,-1 0 0,-15 0 0,1 0 0,20 0 0,0 0 0,-14 0 0,-1 0 0,5 0 0,0 0-475,-7 0 1,-2 0 474,-3 0 0,-2 0-61,29 0 61,-15 0 0,-2 0 0,-9 0 0,11 0 980,-17 0-980,13 0 983,-31 0-205,20 0 205,-26 0-864,13 0-44,-16 0-75,10 0 0,-8 0 0,0 0 0,-1 0 0,-4 0 0,-23 7 0,9 1 0,-28 1 0,20-1 0,-21-1 0,-10 5 0,-10-5 0,3 1 0,4 3 0,8-8 0,-11 15 0,16-16 0,-12 3 0,31-5 0,-20 0 0,6 0 0,7 0 0,-12 0 0,21 0 0,-10 0 0,10 0 0,-21 0 0,1 0 0,0 0 0,-13 0 0,31 0 0,-14 0 0,18 0 0,3 0 0,-8 0 0,10 0 0,-13 0 0,13 0 0,-4 0 0,6 0 0,-3 0 0,2 0 0,-2 0 0,3 0 0,-9 0 0,6 0 0,-6 0 0,0 0 0,7 0 0,-8 0 0,8 0 0,1 0 0,-2 0 0,3 0 0,-3 0 0,5 0 0,-1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16.6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0 24575,'0'11'0,"0"2"0,0 11 0,0-6 0,0 7 0,0-13 0,0 0 0,0-5 0,0 1 0,0-1 0,0 0 0,0 1 0,0-1 0,0 1 0,0-1 0,0 0 0,0 1 0,0-1 0,0 1 0,-3-1 0,2 0 0,-2 0 0,3 0 0,0 1 0,0-1 0,0 1 0,0 0 0,0-1 0,0 1 0,0-1 0,0 1 0,0-1 0,-6-2 0,7-2 0,-3-3 0,9 0 0,1 0 0,-1 0 0,1 0 0,-1 0 0,0 0 0,1 0 0,-4 3 0,3 2 0,-2 6 0,-1-2 0,3 2 0,-6 1 0,5-3 0,-5 2 0,3-3 0,-4-1 0,0 1 0,0-1 0,0 1 0,0-1 0,0 1 0,0-1 0,0 1 0,0 0 0,0-1 0,0 5 0,0-4 0,-8 4 0,3 0 0,-7-3 0,0 3 0,3-4 0,-3 0 0,4-1 0,1 1 0,-1-4 0,0-1 0,1-3 0,5 0 0,6 0 0,5-3 0,1-1 0,2-1 0,-3-1 0,6 5 0,-6-3 0,7 4 0,-8 0 0,8 0 0,-7 0 0,2 0 0,-3 0 0,-1 0 0,1 0 0,0 8 0,0 1 0,-3 8 0,2 4 0,-6 2 0,3 0 0,-4-2 0,0 1 0,0 1 0,0-1 0,0 5 0,-3-10 0,-2 10 0,-8-9 0,0 3 0,0-8 0,-3 3 0,8-8 0,-4 4 0,4-5 0,1-2 0,-1-2 0,4-6 0,1-1 0,3-3 0,4 3 0,0-3 0,3 6 0,1-6 0,-1 6 0,1-2 0,-1 3 0,1 0 0,-1 0 0,0 0 0,0 3 0,-3 1 0,0 4 0,-4-1 0,0 1 0,0 3 0,0-2 0,0 7 0,0-4 0,0 5 0,0-4 0,0 2 0,-4-6 0,0 3 0,-4-5 0,4 1 0,-3-1 0,6 1 0,-2-1 0,3 0 0,0 1 0,0-1 0,0 4 0,0-3 0,0 3 0,0-4 0,0 0 0,0 1 0,0-1 0,0 0 0,0 1 0,0-1 0,0 1 0,0 0 0,0-1 0,0 1 0,0-1 0,0 1 0,0-1 0,0 0 0,0 0 0,0 1 0,0-1 0,0 1 0,0-1 0,0 0 0,0 0 0,0 0 0,0 0 0,0 0 0,0 0 0,0 0 0,0-1 0,0 1 0,0 0 0,0 0 0,0-3 0,0-1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15.45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2592 187 24575,'-51'-3'0,"6"-1"0,8 4 0,-3 0-492,1 0 0,-2 0 0,-4 0 0,-3 0 0,-16 0 0,-2 0 0,11 0 0,-1 0 250,-9 0 0,1 0 242,17 0 0,0 0 0,-10 0 0,0 0 0,8 0 0,1 0 0,-11 0 0,1 0-79,10 0 1,2 0 78,-1 0 0,2 0 0,5 0 0,0 0-347,1 0 0,-1 0 347,0 0 0,1 0 0,-30 0 0,30 0 0,2 0 983,-2 0-935,-22 0 935,37 0 0,-15 0 0,11 0-586,1 0 497,-1 0-894,1 0 0,5 0 0,5 0 0,-2 0 0,9 0 0,-6 0 0,0 0 0,6 0 0,-5 0 0,5 0 0,-7 0 0,-5 0 0,1 0 0,-17 0 0,2 0 0,0 0 0,-2 0 0,26 0 0,-13 0 0,15 0 0,-5 0 0,7 0 0,-8 4 0,10 1 0,-9 5 0,10-2 0,-2 11 0,2-9 0,1 5 0,-1 13 0,0-16 0,-8 36 0,9-36 0,-6 25 0,8-24 0,-5 6 0,7-5 0,-7 0 0,0-1 0,0 2 0,-4 4 0,7-6 0,-7 6 0,9-12 0,-7 6 0,4 4 0,1-5 0,-3 4 0,0-6 0,3-2 0,-6 1 0,12-4 0,26-8 0,-12-2 0,28-2 0,-11-2 0,9-4 0,23-3-492,-26 5 0,2 0 158,5 3 1,1-1 333,-3-6 0,-1-1 0,2 7 0,-1-2 0,4-13 0,0 0 0,-6 13 0,1 2 0,8-10 0,1 4 0,-6 9 0,-1 3 0,2-5 0,0 1 0,0 6 0,-1 0-370,1-3 1,-2 0 369,22-2 0,-1-1 0,-2-8 0,-7 7 0,-19 1 0,0 0 0,19 6-126,8-12 126,-24 11 0,-1-4 0,-1-6 983,-15 9-391,14-9 205,-23 12-797,11 0 144,-4 0-144,5 0 0,-6 0 0,16 0 0,0 0 0,-2 0 0,3 0 0,-26 0 0,13 0 0,-15 0 0,5 0 0,2 0 0,-5 0 0,4 0 0,15 0 0,-10 0 0,12 0 0,5 0 0,-20 0 0,13 3 0,-20-2 0,-1 2 0,-3-3 0,3 0 0,-2 3 0,5 0 0,-3 2 0,1-2 0,2 0 0,-6 1 0,4 3 0,-2-1 0,-1 1 0,2 0 0,6 5 0,-7-4 0,7 4 0,-9-8 0,0 2 0,-3-2 0,-1 3 0,-3-1 0,0 5 0,0-4 0,0 3 0,0-3 0,0 0 0,0 0 0,0 0 0,0-1 0,-4 5 0,1-4 0,-7 3 0,2-3 0,-2 0 0,-6 0 0,7-2 0,-11-1 0,4 4 0,0-6 0,-21 12 0,12-8 0,-25 7 0,19-8 0,-20 1 0,-2 8 0,-16-10 0,19 10 0,-11-8 0,26-5 0,-1 5 0,-13-6 0,24 0 0,-14 0 0,11 0 0,7 0 0,-6 0 0,6 0 0,-7 0 0,1 0 0,-1 0 0,-11 0 0,9 0 0,-9 0 0,11 0 0,-11 0 0,14 0 0,-24 0 0,13 0 0,-6 0 0,-20 0-984,5 0 770,7 0 1,-3 0 213,5 0 0,-1 0 0,2 0 0,0 0 0,1 0 0,4 0 0,-3 0 0,-6 0 0,12 0 0,15 0 0,-25 0 0,30 0 983,-18 0-555,22 0-428,-12 0 0,12 0 0,-17 0 0,9 0 0,-5 0 0,8 0 0,6 0 0,-6 0 0,8 0 0,-7 0 0,8 0 0,-3 0 0,3 0 0,-2 0 0,5 3 0,-2-2 0,-6 2 0,7-3 0,-8 3 0,13 1 0,2 3 0,2-1 0,6 5 0,7 1 0,9 0 0,29-2 0,-7-1 0,-7-7 0,3-2-984,28 6 697,-13-5 1,4-2-206,-9 1 0,0 0 164,-5 0 0,4 0 0,-2 0 253,20 0 0,-2 0 75,-4 0 0,1 0 0,4 0 0,-3 0 0,-15 0 0,-2 0-333,0 0 0,-1 0 333,23 0 0,-15 0 0,-14 0 983,-11 0-638,-7 0 638,17 0 0,-14 0 0,9 3-919,-7-2-64,-11 2 0,5 3 0,-9-4 0,-1 4 0,0-6 0,0 0 0,1 0 0,-1 3 0,-3-3 0,3 4 0,0-4 0,1 0 0,2 3 0,-5-3 0,2 6 0,-3-5 0,3 2 0,-3-3 0,3 3 0,-3 1 0,0 3 0,-40-3 0,4-1 0,-17-3 0,10 0 0,2 0 0,-5 0 0,-4 0 0,-2 0-492,4 1 0,2-2 408,-2-2 1,-1-1 83,-3-1 0,-1 1 0,6 0 0,1-1 0,-1-2 0,0 0-341,-28 5 341,3-11 0,0 12 0,20-14 0,8 15 0,0-2 0,-8-12 0,7 10 0,0 0 0,-7-8 0,0 4 0,-4-10 0,31 14 0,-24-10 0,31 14 0,0 0 983,-2 0-836,5-4 215,-2 1-362,3-4 0,3 0 0,1-3 0,3 2 0,0-11 0,-4 7 0,4-15 0,-3-6 0,-1 3 0,0-3 0,-2 6 0,0 6 0,4-1 0,-6-4 0,4 14 0,-7-25 0,4 25 0,0-25 0,-1 19 0,8-10 0,-5 10 0,5-8 0,0 17 0,-3-10 0,2 8 0,-1-3 0,2-6 0,0 8 0,0-4 0,-4 15 0,4 28 0,-15 7 0,5 6 0,1 3-492,-2-3 0,-2 2 0,-9 21 0,0 3 164,11-21 0,2 0 0,-3 0 0,-3 4 0,-2-1 0,1 3 0,3 4 0,0 1 0,-1 0 275,-2-6 1,-1-1 0,2 2 52,3 1 0,2 2 0,-1-2 0,-1-7 0,-1-1 0,2-1-492,0 16 0,3-1 385,3-9 1,1-4 106,-1-10 0,2-2 0,3 11 983,0-18-234,0-14 234,0 5 0,3-10 0,-2 2 0,1-1-373,2 5-610,-1-5 0,1 5 0,-1-6 0,-3 3 0,0 6 0,0-6 0,0 5 0,4 2 0,-3-5 0,6 8 0,-6-9 0,2 2 0,-3-3 0,0 4 0,0-4 0,4 9 0,-3-9 0,3 27 0,2-22 0,2 34 0,3-25 0,0 9 0,2-7 0,-5-11 0,1 2 0,-3-7 0,1-6 0,-3-1 0,3-3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30.35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57 24575,'54'-15'0,"-19"4"0,3 7 0,-5 2 0,-12-2 0,9 1 0,-13 2 0,-2-2 0,6 3 0,-11 0 0,0 0 0,0-3 0,-2 2 0,2-1 0,15 2 0,-14 0 0,15 0 0,-20 0 0,1 0 0,0-4 0,-3 3 0,-1-2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31.34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7 1 24575,'-4'16'0,"1"-7"0,3 10 0,0-2 0,0-2 0,0 5 0,0-9 0,0 2 0,0 3 0,0-3 0,0 3 0,0-6 0,0 0 0,0 1 0,0 2 0,0-5 0,0 2 0,0-3 0,0 2 0,0-1 0,3 2 0,-2-3 0,2-3 0,-3-1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32.85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8 24575,'7'-4'0,"0"1"0,-1 3 0,5 0 0,0 0 0,-1 0 0,9 0 0,-10 0 0,7 0 0,12 0 0,-7 0 0,12 0 0,-7 0 0,-10 0 0,33 0 0,-23 8 0,25-6 0,-23 6 0,-7-5 0,5-2 0,-11 2 0,23 3 0,-23-4 0,16 3 0,-14-5 0,-2 0 0,2 0 0,-8 0 0,-2 0 0,0 4 0,0-4 0,0 3 0,0-3 0,0 0 0,-3 0 0,-1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35.05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24575,'3'-1'0,"1"11"0,-4-1 0,0 7 0,0 0 0,0-4 0,0 14 0,0-13 0,0 6 0,0-2 0,0-5 0,4 13 0,-3-13 0,3 5 0,-1-4 0,-2-2 0,1 0 0,-2 8 0,9-1 0,-7 1 0,6-4 0,-8-5 0,4 7 0,-3-5 0,8 13 0,-9-15 0,4 6 0,-4-10 0,0 5 0,4-4 0,-1 3 0,4-3 0,0 3 0,0-2 0,-3 1 0,2-2 0,-2-3 0,3 2 0,0-5 0,2 5 0,-1-2 0,5 0 0,-5-1 0,2-3 0,-3 0 0,0 0 0,-1 0 0,1-3 0,0-1 0,-3-6 0,-1-1 0,-3-9 0,0 7 0,0-2 0,8-2 0,-6 8 0,6-7 0,-8 9 0,3-3 0,-2 2 0,2-2 0,-3 3 0,0-3 0,0-1 0,3 1 0,-2-3 0,2 4 0,-3-1 0,0-5 0,0 5 0,0-9 0,0 2 0,0 5 0,0-5 0,0 8 0,0 0 0,0-1 0,0 3 0,0-3 0,0 3 0,0-4 0,0 5 0,0-5 0,0 4 0,3-3 0,1 3 0,3 3 0,-1-2 0,2 5 0,1-2 0,2-4 0,0 6 0,2-5 0,-5 6 0,5 0 0,3 0 0,-4 0 0,13 0 0,-12 0 0,4 0 0,2 0 0,-10 0 0,7 0 0,-12 0 0,-1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40.23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31 24575,'0'9'0,"3"-1"0,-2 2 0,2-3 0,-3 3 0,0-3 0,0 4 0,0-4 0,4 8 0,0-5 0,1 9 0,-2-12 0,-3 3 0,0-3 0,0 0 0,3 3 0,-2-3 0,2-3 0,0-4 0,-3-8 0,4 1 0,-4 1 0,0-1 0,0-1 0,0-1 0,3 0 0,-2 0 0,5-1 0,-3 2 0,2-2 0,-3 2 0,2 2 0,0-11 0,3 8 0,4-10 0,-6 11 0,1-1 0,-2 1 0,-1 1 0,4 0 0,0 3 0,-1 1 0,1 3 0,1 0 0,-1 3 0,-4 1 0,3 3 0,-5-3 0,2-1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42.18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24575,'0'7'0,"0"3"0,0-2 0,0 1 0,0-2 0,0 3 0,0-2 0,0 2 0,0-3 0,0 2 0,0-4 0,0 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43.33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24 1 24575,'0'10'0,"0"0"0,0-3 0,0 10 0,0-8 0,0 7 0,0-7 0,-3-1 0,-2 12 0,1-11 0,0 7 0,4-9 0,0 0 0,-4 2 0,4-8 0,-3 5 0,3-9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44.49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24575,'11'3'0,"-4"1"0,-4 3 0,-3 3 0,0-3 0,0 6 0,3-2 0,-2-1 0,2 1 0,-3-4 0,0 3 0,0-3 0,0 3 0,0-3 0,0 3 0,0-3 0,0 4 0,0-5 0,0 5 0,0-4 0,0 3 0,0-4 0,0 5 0,0-4 0,0 0 0,0-4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45.69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95 1 24575,'-6'0'0,"-5"3"0,0 4 0,1 3 0,0 4 0,2 6 0,0-4 0,1 0 0,-1 3 0,4-9 0,-4 5 0,7-5 0,-2 1 0,3 0 0,0 8 0,0-10 0,0 7 0,0-6 0,0-2 0,0 2 0,0 6 0,0-7 0,0 7 0,0-9 0,0 3 0,0-3 0,0 4 0,0-5 0,6 4 0,-4-2 0,7 2 0,-8-4 0,2 5 0,0-4 0,-2 3 0,5-3 0,0 3 0,-1-3 0,4 7 0,-5-4 0,3 1 0,0-1 0,0-9 0,-3-2 0,-2-3 0,-2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18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24575,'0'7'0,"0"0"0,0 0 0,0 0 0,0 1 0,0-1 0,0 1 0,0-1 0,0 0 0,0 1 0,0-5 0,0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46.72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 24575,'0'10'0,"0"0"0,0 4 0,0 6 0,0-4 0,0 0 0,0 3 0,0-7 0,0 9 0,0-8 0,0-2 0,0 8 0,0-7 0,0 8 0,0-9 0,0-1 0,0-3 0,0 2 0,0-1 0,0 2 0,3-3 0,-2 3 0,5-3 0,-2 0 0,2-1 0,5-1 0,-4-2 0,3 3 0,0-5 0,1 2 0,0-3 0,2 0 0,-3 0 0,1 0 0,-1 0 0,-3 0 0,2 0 0,0 0 0,0-3 0,-5-1 0,-1-3 0,-3 0 0,0 0 0,0-9 0,0 10 0,0-7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47.79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24 24575,'7'0'0,"9"-5"0,-7 4 0,7-3 0,-6 4 0,-2 0 0,2 0 0,-3 0 0,-1-3 0,1-1 0,0 0 0,0 1 0,0 3 0,3 0 0,-3 3 0,6-2 0,-2 2 0,0-3 0,-1 0 0,6 0 0,-10 0 0,6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5:48.87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24575,'7'4'0,"0"2"0,-3 1 0,5 4 0,-8-1 0,23 15 0,-17-14 0,17 19 0,-14-17 0,1 6 0,-3-5 0,1-3 0,-5 2 0,3-6 0,-1 7 0,-1-6 0,-3 4 0,-2-4 0,0 2 0,0-3 0,0 3 0,0-3 0,0 3 0,0-3 0,0 3 0,-2 1 0,-3-1 0,1 3 0,-2-5 0,6 2 0,-7-3 0,1 3 0,1-2 0,-5 1 0,10-2 0,-3 3 0,-1-2 0,4 2 0,-4-3 0,2 2 0,-2 2 0,-3-3 0,3-2 0,1-6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6:28.36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1126 133 24575,'-5'39'0,"-3"2"0,-7 2 0,-2 3-492,7-10 0,1 2 0,-13 24 0,-1 2 0,7-16 0,-2 1 164,-1 0 0,-1 5 0,-1-5-164,-1 2 0,-2 1 283,2-3 0,-1 4 1,2-5 431,3-4 1,2-3-224,-1 0 0,1-2-207,-11 23 207,8-20 983,4-7-472,-1 3 472,14-22 0,-8 3 0,9-8-396,-9 2-311,10-5-276,-7 11 0,3-7 0,-2 8 0,-14 5 0,12-11 0,-13 8 0,10-12 0,3-3 0,-27 21 0,22-16 0,-40 16 0,38-24 0,-23 6 0,23-3 0,-12 7 0,12-3 0,-4 4 0,-2-2 0,-16 16 0,14-12 0,-12 7 0,25-13 0,-16 11 0,12-8 0,-23 22 0,27-25 0,-12 11 0,15-13 0,3-1 0,-2 2 0,2-3 0,0-1 0,-5 5 0,4-4 0,-5 6 0,3-5 0,-3 5 0,2-6 0,-2 3 0,6-3 0,-2 0 0,29-24 0,19-17 0,-12 11 0,3-3-492,14-13 0,2-1 79,-15 10 0,1 0 85,0-3 0,2-3 0,1 3-164,6 0 0,0 1 384,-3 1 1,2-2-1,-1 3 108,15-5 0,-1 4 0,-1 2 0,-1 0 0,2-6 0,-2 0-492,-12 12 0,-1 2 410,1-4 1,-1-1-30,-4 2 1,-5 3 110,5-3 0,-3 2 0,-2 1 0,-11 6 983,28-11-510,-34 18 510,11-5 0,-14 5 0,7-4-216,-8 5-470,9-5-297,-5 3 0,22-6 0,-12 7 0,25-11 0,-25 9 0,24-15 0,-25 11 0,9-3 0,-13 5 0,-10 5 0,3 3 0,10-17 0,0 13 0,3-15 0,0 18 0,-10-4 0,10 3 0,-14-4 0,4 5 0,-6-1 0,-9 5 0,-19 4 0,-26-1 0,11 0 0,-2 2-435,-5-4 1,0 0 434,0 0 0,1 0 0,-2 0 0,2 0 0,-29 0 0,24-2 0,0 4 0,8 4 0,1 1 0,-10-2 0,-1 1 0,6 6 0,0-1 0,0-6 0,1-1 0,5 2 0,-1 1 0,-3 0 0,0 1 0,-18 8 0,11 0 0,2-1 0,-5-5-43,10 3 1,2 1 42,6-7 0,-22 12 0,29-14 0,-16 6 0,18-7 864,-1 8-864,-4-2 90,11-4-90,-2 2 0,4-1 0,2 0 0,1 3 0,-1-3 0,5 0 0,2 0 0,0 0 0,4 0 0,0 3 0,0-3 0,0 6 0,0-2 0,0-1 0,0 3 0,19 10 0,-12-10 0,35 7 0,-9-12 0,3-6 0,4-2-492,0 3 0,3 0 0,20-3 0,3 0 0,-5 0 0,0 0 0,6 1 0,-1-2 363,-1-11 0,-1-1 129,-9 3 0,-2-3-492,-3-11 0,-1-2 467,-9 10 0,-3-1 25,15-25 0,-20 23 983,-11-3-331,-11 12 331,-2 2 0,5 1 0,-6 7-339,1 4-644,-6 3 0,-2 20 0,0-12 0,-8 23 0,2-16 0,-31 21 0,-3 4-492,14-20 0,-1 0 483,-4 0 1,0 0 8,5-6 0,-1 2 0,-5 5 0,1-2-237,-17 11 237,20-16 0,1 0 0,-9 8 0,-4-8 0,-17 11 0,24-16 0,-30 6 0,21-7 0,9-4 0,-3 0 0,23-4 0,-4-2 983,4-2-977,5-3 243,-1 0-249,1 0 0,-1 0 0,0 0 0,0 0 0,1 0 0,-1 0 0,-2-3 0,0-4 0,4-10 0,1 1 0,-3-10 0,0 11 0,0-2 0,1-14 0,6 10 0,-7-12 0,8 7 0,-24-12 0,21 13 0,-17-29 0,17 36 0,3-32 0,-2 33 0,-2-32 0,3 24 0,-4-14 0,6 0 0,0-4 0,0-21-984,0-5 974,0 30 0,0-1 10,0-28 0,0 29 0,0 1 0,0-18-128,0 2 128,0 3 0,6 10 0,-4 5 0,11-2 0,-11 22 0,6-21 983,-8 18-969,0-18 121,0 22-135,0-18 0,0 10 0,0-4 0,0 6 0,0 8 0,0 2 0,0-20 0,0 19 0,0-25 0,0 28 0,0-17 0,0 17 0,0-7 0,0 60 0,0 0 0,0 0 0,0 3-675,0 21 675,0-28 0,0-3 0,0 8 0,0-4 0,0-25 0,0-9 0,0 3 0,0-5 0,0 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6:31.49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2730 1224 24575,'-46'0'0,"-19"0"0,9 0-492,5 0 0,-1 0 0,9 0 0,0 0 0,-8 0 0,-1 0 411,5-1 1,3 2 90,9 1 1,-1 1-11,-8 1 0,0 1 0,9 2 0,2 0 0,-6-2 0,-2-1 0,-4 8 0,0-1-364,-2-9 0,0 0 364,-7 10 0,2-1 0,5-9 0,0-2 0,0 4 0,3 0-542,-24-4 542,29 0 0,1 0 0,-18 6 983,8-5-582,-1 5 319,25-6-720,-15 0 983,-1 0-375,-1 0 59,-13 0-667,11 0 0,-7 0 0,19 0 0,-8 0 0,11 0 0,7 0 0,-5 0 0,11 0 0,-11 0 0,10 0 0,-21 0 0,12 0 0,-8 0 0,7 0 0,11 0 0,-23 0 0,20 0 0,-13 0 0,16 0 0,-5 0 0,-12 0 0,1 0 0,-31 0 0,17 0 0,-20 0 0,23-8 0,9 6 0,15-6 0,6 8 0,4-3 0,13-22 0,1 16 0,42-28 0,3 19-492,-13 2 0,3 0 245,3-1 1,3 0-246,11-5 0,2 0 0,0 2 0,3 1 164,-9 2 0,2 0 0,1 1 0,-4 5 0,0 1 0,3 1 0,8-1 0,2-1 0,1 2 100,-4 2 0,-1 1 0,1-2 228,0-1 0,-1-2 0,-2 2 0,-9 4 0,-3 1 0,0-1-492,18-4 0,-3 1 408,-14 7 1,-4 2 848,22-1-765,-5 0 0,-19 0 0,21 0 983,-28 0-2,12 0 2,-38 0 0,5 0 0,-8 0 0,4 0 0,-4 0-395,-39-32-588,-10 4 0,1-4 0,-5-5-492,-7 1 0,-1-1 0,2-1 0,-1 1 70,-1-1 1,-2 2 421,4 4 0,-1 1 0,-2 0 0,1 0-492,4 5 0,2-1 140,-6-5 0,2 2 352,11 8 0,3 3-58,-13-9 58,-3-4 0,39 21 0,-27-19 983,27 17 0,-16-6 0,16 5 0,2 0-358,-1 0-625,0 0 0,0 3 0,0 1 0,4 3 0,-1 0 0,4 0 0,0 0 0,0 0 0,3 3 0,1 1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6:33.3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83 1 24575,'-22'3'0,"-6"9"0,18-7 0,-6 7 0,12-2 0,1 7 0,3 4 0,0 1 0,21 27 0,-4-10 0,11-4 0,8 2-492,4-3 0,3-1 62,-3-2 0,2-1 430,16 3 0,0-3 0,-20-12 0,-1-1-492,9 2 0,0 1 394,-6-4 1,-1-1-246,-5-2 1,0 0 342,5 3 0,-2-2 0,-1-7 0,12 8 983,-36-9-307,8 6 307,0-5-721,-4 4 542,9 2-804,-10-1 0,28 18 0,-6-10 0,14 22 0,-10-18 0,8 17 0,-6-15-312,-2-2 1,-1-1 311,2-2 0,15 16 0,-38-23 0,-4 3 0,10 0 0,-15-9 0,9 4 623,-3-4-623,0 2 0,3 2 0,-5-1 0,6 4 0,-8-7 0,7 4 0,-8-5 0,3 2 0,-1 2 0,-2 0 0,0 2 0,-5-5 0,1 5 0,0-6 0,-3 3 0,-1-3 0,0 0 0,1 0 0,2 0 0,7-15 0,-9 4 0,5-33 0,-9 22 0,0-10 0,0 19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6:34.80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24575,'7'36'0,"0"2"0,-7-23 0,0 22 0,0-18 0,0 41 0,0-22 0,0 28-903,0-1 903,0 3 0,0-29 0,0 1 0,-1-1 0,2 2 0,3 4 0,-1 0 0,-2-4 0,0 1-492,3 8 0,0 2 1,-3 7 1,-2 0 490,1-4 0,0 1 0,0 3 0,0 0 0,0-2 0,0 0 0,0-2 0,0-2 0,0 1 0,0 1 0,0 4 0,0-4-422,0-12 0,0-3 422,0-1 0,0 1 0,0-1 0,0-1 0,0 30-196,0 0 196,0-21 764,0-10-764,0-15 983,4 5-31,-3-8 17,3 6-969,-4-13 240,0 14-240,0-5 0,0 7 0,0-9 0,0 6 0,0-16 0,0 7 0,0-9 0,0 3 0,0-6 0,0 2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19:26:37.22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15 366 24575,'-8'-17'0,"2"0"0,9 3 0,-3-6 0,15-13 0,-11 8 0,11-12 0,-13 21 0,6-10 0,-7 14 0,3-7 0,-4 2 0,0 5 0,0-5 0,4 1 0,-3 7 0,3-7 0,-4 5 0,0 4 0,0-3 0,0 3 0,0 3 0,0 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5:43.402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517 1 24575,'-22'10'0,"4"-1"0,10-3 0,-9 10 0,6-8 0,-6 9 0,10-9 0,1-3 0,-1 5 0,1-1 0,-2 1 0,3-2 0,-1 0 0,-3 4 0,3-5 0,-4 5 0,7-6 0,-1-1 0,1 0 0,0 3 0,-2-2 0,2 1 0,-2-1 0,-1-1 0,1 0 0,2 0 0,-2 1 0,5 3 0,-3-2 0,3 3 0,3-2 0,-1-5 0,6 2 0,14-5 0,-11 0 0,18 0 0,-20 0 0,11 0 0,-8 0 0,16 0 0,-16 0 0,16 0 0,-19 0 0,11 0 0,-8 0 0,1 0 0,-3 0 0,-2 0 0,7 0 0,-5 0 0,5-3 0,-7 3 0,2-2 0,-2 2 0,3 0 0,-6 0 0,2 0 0,-1 0 0,1 0 0,0 0 0,0 0 0,-1 0 0,1 0 0,1 0 0,0 0 0,7 0 0,-8 0 0,8 2 0,-9-2 0,3 2 0,4 5 0,-3-5 0,5 7 0,-3-9 0,0 4 0,3-3 0,-5 2 0,6-3 0,-6 2 0,2-2 0,-7 2 0,7-2 0,-4 0 0,4 0 0,-5 0 0,-1 0 0,4 0 0,3 0 0,-4 0 0,4 0 0,-6 0 0,1 0 0,1 0 0,1 0 0,-5 0 0,3 0 0,-3 0 0,3 0 0,0 0 0,0 0 0,7 0 0,-8 0 0,12 0 0,-9 0 0,5 0 0,-5 0 0,1 0 0,0 0 0,-3 0 0,-1 0 0,-1 0 0,1 0 0,-1 0 0,4 0 0,-2 0 0,0 0 0,0 0 0,-3 0 0,3 0 0,-2 0 0,3 0 0,-2 3 0,0 0 0,-1 0 0,-1-1 0,5-2 0,-4 0 0,4 0 0,-5 0 0,3 0 0,-2 0 0,1 0 0,6 0 0,-4 0 0,4 0 0,-3 0 0,-4 0 0,1 0 0,-1 0 0,1 0 0,0-2 0,0-1 0,-2-3 0,-2 1 0,-1 0 0,1-1 0,-3-3 0,7 0 0,-6-2 0,4 1 0,-5 4 0,0-2 0,0 2 0,0-1 0,0 1 0,-2-4 0,1 1 0,1 1 0,10 8 0,-1 1 0,4 6 0,-5-1 0,0-1 0,-3 0 0,3 1 0,-3-1 0,-2 0 0,2 0 0,-2 1 0,2-1 0,0 3 0,1-2 0,1 3 0,-1 0 0,2 1 0,-3 1 0,2 0 0,-1-3 0,0 1 0,-4-3 0,-2 2 0,0-3 0,3 3 0,-3-3 0,2 4 0,-2-5 0,0 4 0,0-2 0,0 1 0,0-1 0,0 1 0,-2 2 0,-1-1 0,-3 7 0,0-8 0,2 5 0,2-5 0,2-1 0,-2 4 0,2-2 0,-5 3 0,1-3 0,-1 3 0,2-6 0,-2 5 0,5-2 0,-2 3 0,-12 8 0,11-8 0,-12 5 0,11 5 0,3-9 0,-6 12 0,6-14 0,-1-1 0,0 1 0,1-5 0,-1 4 0,2-5 0,0 4 0,0-2 0,0 1 0,0-1 0,0 1 0,0 0 0,0 0 0,0-2 0,0 3 0,0-3 0,2 4 0,3-2 0,1-1 0,2 1 0,-1-1 0,-1-1 0,1 0 0,-1 0 0,-1 1 0,1-1 0,-1 1 0,0-4 0,3 3 0,-5-2 0,4 2 0,-4 1 0,3-2 0,-1 2 0,-2-1 0,2 0 0,-3 3 0,4-2 0,-1 1 0,0 1 0,2-2 0,0 1 0,-2-1 0,0 1 0,-2 0 0,2 2 0,0-3 0,0 2 0,1-3 0,-2-2 0,5 0 0,-4-3 0,3 2 0,-3 0 0,1 4 0,1 1 0,-1-1 0,2-10 0,-4 2 0,-2-17 0,-2 9 0,0-10 0,0 8 0,0-8 0,0 9 0,0-5 0,0 6 0,0-15 0,0 14 0,0-17 0,0 18 0,0-6 0,-6 1 0,5 6 0,-6-11 0,5 13 0,1-5 0,-3 4 0,3 2 0,-1-1 0,2 1 0,-3 1 0,0-1 0,-2 1 0,2 0 0,-1-1 0,0 1 0,-1 0 0,2-1 0,-2-1 0,0 1 0,-1-4 0,-2 3 0,3-2 0,-1 3 0,1-4 0,0 3 0,-1 0 0,1 1 0,-2 1 0,2 0 0,-1 0 0,0 1 0,1 0 0,-3 1 0,2 0 0,1-2 0,-3 2 0,0-5 0,0 2 0,0 1 0,-5-1 0,6 4 0,-5-2 0,7 2 0,-1-1 0,-6 2 0,2-1 0,-2 2 0,-3 0 0,6 0 0,-12 0 0,12 0 0,-10 0 0,9 0 0,-10 3 0,-1 1 0,-1 3 0,0-3 0,7 1 0,5-4 0,-6 8 0,6-6 0,-4 4 0,8-4 0,-2-1 0,3 1 0,-3 0 0,2-1 0,-2 1 0,3-1 0,0 4 0,-1-3 0,1 1 0,-3-1 0,0 0 0,-3 4 0,0-3 0,1 1 0,-1 0 0,1-2 0,-1-1 0,-4 1 0,3 1 0,-1-2 0,3 2 0,2-2 0,-1-1 0,-5 2 0,7-3 0,-6 0 0,6 2 0,1-1 0,-2 1 0,3-2 0,-3 0 0,2 0 0,-1 0 0,1 0 0,-7 0 0,6 0 0,-12 0 0,12 0 0,-6 0 0,1 0 0,5 0 0,-6 0 0,1 0 0,5 0 0,-8 0 0,2 0 0,4 0 0,-10 0 0,11 0 0,-4 0 0,0 0 0,2 2 0,-3-1 0,3 1 0,4-2 0,-2 0 0,1 5 0,1-4 0,-2 4 0,-4-2 0,0-3 0,-9 7 0,7-6 0,-1 4 0,4-4 0,1 3 0,2 0 0,-3-2 0,5 3 0,-1-4 0,-1 3 0,2-3 0,-4 3 0,-3 0 0,3 2 0,-2 0 0,5-3 0,0 1 0,-3-3 0,4 4 0,-1-5 0,1 3 0,1-3 0,-3 4 0,2-2 0,-1 2 0,1-4 0,1 0 0,-3 0 0,2 3 0,-2-3 0,3 2 0,-2-2 0,0 0 0,0-2 0,1-6 0,4 2 0,-3-4 0,1-3 0,-2 6 0,3-5 0,0 6 0,3 1 0,0-3 0,0 0 0,0 0 0,0-2 0,3 1 0,0 1 0,2-2 0,3 2 0,-3 0 0,19-3 0,-15 8 0,12-2 0,-14 5 0,0 0 0,0 0 0,-1 0 0,6 0 0,-5 0 0,5 0 0,-5 0 0,2 0 0,-1 0 0,7 0 0,-6 0 0,11 0 0,-4 0 0,6 0 0,-1 0 0,-5 0 0,4 0 0,-11 0 0,4 0 0,-8 3 0,-2 0 0,-8 7 0,1-4 0,-8 6 0,-1-1 0,1-3 0,-3 3 0,4-2 0,-4-1 0,2 3 0,-2-5 0,7 2 0,-16-1 0,13 2 0,-11-1 0,12-1 0,1-1 0,-6 0 0,6-1 0,-3 1 0,6-1 0,1 1 0,-1-1 0,1 0 0,-1 0 0,2 1 0,-5 1 0,4 0 0,-3 0 0,5-2 0,-2 7 0,1-4 0,-2 4 0,1-7 0,2 3 0,0 0 0,1 2 0,-1 1 0,0 4 0,-4-3 0,6 1 0,-7 2 0,5-9 0,-1 7 0,-2-1 0,4-2 0,-5 3 0,4-6 0,-2-2 0,5 0 0,-2 5 0,2-3 0,0 3 0,0-5 0,2 8 0,4-7 0,16 5 0,-3-9 0,7 0 0,11-2 0,-16 3 0,35-3 0,-30 0 0,21 0 0,-14 0 0,8 0 0,-14 0 0,2 0 0,-18 0 0,18 0 0,-18 0 0,11 0 0,-15 0 0,-1 0 0,2 0 0,-3 0 0,3 0 0,-2 0 0,1 0 0,-1 0 0,1 0 0,-1 0 0,1 0 0,6 0 0,-4-3 0,4 1 0,2-1 0,-8 0 0,12 3 0,-10 0 0,11 0 0,-8 0 0,17 0 0,-15 0 0,14 0 0,-11 0 0,4 0 0,0 0 0,-5 0 0,4 0 0,-8 0 0,8 0 0,-8 0 0,16 0 0,-14 0 0,24 0 0,-19 0 0,3 0 0,-7 0 0,-2 0 0,-4 0 0,4 0 0,-6 0 0,-1 0 0,9 0 0,-6 0 0,4 0 0,2 4 0,-8-4 0,5 3 0,-5 0 0,-1-3 0,2 2 0,-3 1 0,-21-15 0,9 9 0,-31-15 0,19 11 0,-6-1 0,5 4 0,4-1 0,-14-1 0,-3 2 0,-8-9 0,14 11 0,-11-8 0,24 8 0,-15 1 0,4-1 0,6 2 0,-10-3 0,13 2 0,-5-2 0,4 3 0,-12 0 0,11 0 0,-8 0 0,6 0 0,8 0 0,-1 0 0,-1 0 0,5 0 0,-12 0 0,10 0 0,-18 0 0,10 0 0,-11 0 0,9 0 0,0 0 0,-10 0 0,12 0 0,-3 0 0,7 0 0,8 0 0,-13 0 0,11 0 0,-4 0 0,-1 0 0,4 0 0,-5 0 0,6 0 0,2 0 0,1 0 0,-1 0 0,1 0 0,-2 0 0,-4 0 0,4 0 0,-6 0 0,1 0 0,3 0 0,-9 6 0,9-5 0,-10 6 0,9-7 0,-2 0 0,-2 0 0,5 0 0,-5 0 0,4 0 0,3 0 0,-7 0 0,8 0 0,-5 0 0,0 0 0,2 2 0,-5-1 0,4 4 0,3-5 0,-2 2 0,4-2 0,-4 0 0,1 2 0,1-1 0,-2 2 0,2-3 0,-2 0 0,-1 5 0,2-5 0,2 5 0,2-5 0,-1 3 0,-1-3 0,0 3 0,0-3 0,1-3 0,3-3 0,1-2 0,2 0 0,5-2 0,-5 2 0,8-1 0,-7 2 0,3 1 0,-4-1 0,3 1 0,-1-4 0,2-3 0,2 3 0,0-2 0,-3 4 0,-1 2 0,0-1 0,1 1 0,5-1 0,-5 3 0,2-1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5:44.506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1 1 24575,'22'28'0,"-9"-8"0,6 13 0,-10-14 0,2 6 0,6 3 0,4-4 0,-6 2 0,12 2 0,-21-17 0,10 5 0,-13-10 0,0-3 0,-1-1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29.3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125 1 24575,'0'19'0,"0"-6"0,0 7 0,0-2 0,0 19 0,0-10 0,0 9 0,0-23 0,0 7 0,0-10 0,0 11 0,0-9 0,0 1 0,0 3 0,0-8 0,0 8 0,0-7 0,0 2 0,0-3 0,0 4 0,0-4 0,0 8 0,0-8 0,0 8 0,0-7 0,0 2 0,0-3 0,0 0 0,0-1 0,-3-3 0,2-3 0,-2-6 0,3-6 0,0 2 0,0-2 0,0 3 0,0-4 0,3 3 0,1-2 0,4 6 0,4-2 0,-4 3 0,8-1 0,-3 2 0,3-1 0,1 3 0,0-3 0,-1 4 0,1 0 0,0 0 0,0 0 0,-1 0 0,-3 0 0,-1 0 0,-5 4 0,1 0 0,-1 3 0,-2 1 0,-2 0 0,-3 3 0,0 2 0,0 4 0,0-1 0,0 6 0,0-4 0,0 3 0,-4 1 0,-1-4 0,-7 3 0,2-4 0,-6 0 0,3 0 0,-4-1 0,0 1 0,-4 1 0,-2-5 0,-5 4 0,1-6 0,-1 2 0,0-4 0,1 0 0,4 0 0,1 0 0,5-5 0,5 0 0,0-4 0,8-3 0,1-1 0,6-4 0,9-3 0,1 2 0,12-3 0,-7 3 0,3 4 0,1-3 0,-4 7 0,3-3 0,-4 4 0,0 0 0,0 0 0,-1 0 0,-3 0 0,-1 0 0,-5 0 0,1 0 0,-1 0 0,1 3 0,0 2 0,-4 2 0,-1 1 0,-3-1 0,0 1 0,0 4 0,0 0 0,0 5 0,0 4 0,0-3 0,0 9 0,-7-9 0,-3 8 0,-4-8 0,-2 3 0,7-8 0,-7-1 0,7-4 0,1 0 0,1-4 0,3-1 0,3-3 0,1 0 0,7 0 0,0 7 0,1 2 0,-4 7 0,4 1 0,-3 0 0,-1 4 0,4-3 0,-7 8 0,2-8 0,-3 9 0,0-9 0,0 8 0,0-3 0,0-1 0,0 5 0,0-9 0,0 3 0,0-4 0,0 0 0,0-1 0,0-3 0,0-1 0,0-5 0,0 1 0,0-1 0,0 1 0,0-1 0,0 0 0,0 4 0,0-3 0,0 3 0,0-3 0,0-1 0,0 1 0,0-1 0,0 0 0,0 0 0,0-4 0,0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5:46.834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0 0 24575,'10'40'0,"2"-2"0,-1-13 0,13 10 0,-5 16 0,16-1-492,-21-11 0,0-1 173,7-6 0,1-1 319,-4 9 0,-1 0-78,0-8 1,0-1 77,11 30 0,-6-13 0,1 1 0,10-4 0,-18-11 0,16 9 0,-22-25 0,8 1 983,-11-4-773,1-3 374,0 1-584,1-3 0,-3-4 0,3 4 0,-2-4 0,1 3 0,-2 0 0,-1 2 0,2-1 0,-2 1 0,1-1 0,-3-2 0,2 7 0,-1-6 0,1 11 0,2-8 0,-1 8 0,3-11 0,-5 6 0,2-7 0,-2 3 0,2-3 0,0 1 0,-2-2 0,2 2 0,-4-1 0,3 1 0,-3-1 0,6-1 0,-4 1 0,3 1 0,-1 0 0,-5-3 0,2 2 0,1-3 0,-3 1 0,3 1 0,-3 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02.67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24575,'0'5'0,"0"3"0,0-2 0,0 2 0,0-3 0,0 3 0,0 0 0,0 0 0,0 6 0,5-4 0,-2 5 0,3-6 0,-4 0 0,0-3 0,-1 2 0,1-3 0,-2 0 0,0 1 0,0 1 0,0-1 0,0 2 0,3-1 0,-2-1 0,1 2 0,0-1 0,1-1 0,0 2 0,0-3 0,-3 0 0,2 1 0,-2 1 0,2-1 0,-2 2 0,0-3 0,0-2 0,0-1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04.27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 24575,'2'5'0,"1"-2"0,2 2 0,7-5 0,-4 3 0,4-3 0,-4 0 0,-2 0 0,1 0 0,-2 0 0,3 0 0,1 2 0,-1-2 0,1 3 0,-1-3 0,3 2 0,0-1 0,-1 1 0,5-2 0,-3 0 0,8 0 0,-11 0 0,11 0 0,-11 5 0,4-4 0,-3 4 0,-2-5 0,16 4 0,-12-3 0,16 4 0,-19-5 0,4 0 0,2 3 0,-8-3 0,5 4 0,-4-4 0,-2 2 0,2-1 0,-1 1 0,-1-2 0,4 0 0,-2 2 0,0 2 0,2-2 0,-4 1 0,4-3 0,-4 2 0,2-1 0,-4 1 0,5-2 0,-4 0 0,3 0 0,-3 0 0,0 0 0,1 0 0,-1 0 0,0 0 0,1 0 0,1 0 0,-1 0 0,2 0 0,-6 0 0,0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06.12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241 33 24575,'0'-8'0,"0"2"0,-2-2 0,-2 2 0,-3 4 0,1-1 0,-2 3 0,3 0 0,-3 0 0,2 0 0,-1 0 0,1 0 0,-1 0 0,0 0 0,0 0 0,-1 5 0,2-1 0,-2 3 0,3-2 0,2 1 0,1-1 0,2 1 0,-3-2 0,2 4 0,-1-2 0,2 1 0,0-1 0,0 1 0,0 0 0,0 0 0,0-2 0,0 3 0,0-3 0,0 4 0,0-5 0,0 4 0,0-2 0,0 2 0,0-3 0,0 2 0,0 0 0,0 2 0,0-1 0,0 1 0,7 6 0,-6-9 0,5 7 0,-3-1 0,-2-3 0,5 4 0,-6 2 0,2-8 0,-2 5 0,0 1 0,3-4 0,-2 4 0,1-3 0,-2-4 0,0 1 0,0-2 0,0 3 0,0-2 0,0 1 0,0-1 0,0 1 0,0-1 0,0 2 0,-2-3 0,-4 1 0,3-1 0,-5 0 0,6 1 0,-4-2 0,1 2 0,-1-1 0,1 1 0,0-2 0,0 2 0,-4-1 0,1 3 0,-2-5 0,-1 4 0,3-6 0,-2 1 0,4-2 0,-2 0 0,3 0 0,-3 0 0,2 0 0,-2-2 0,6 1 0,-1-1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07.46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17 24575,'8'-3'0,"2"-2"0,-1 4 0,-1-1 0,-1 2 0,-1 0 0,1 0 0,-1 0 0,2 0 0,-3 0 0,2 0 0,-1 0 0,5 0 0,-3 0 0,0 0 0,-1 0 0,-1 0 0,1 0 0,-1 0 0,2 0 0,-3 0 0,2 0 0,-1 0 0,2 0 0,-3 0 0,3 0 0,-2 0 0,1 0 0,-1 0 0,1-2 0,-1 1 0,2-1 0,-3 2 0,2 0 0,-1 0 0,2 0 0,-3 0 0,3 0 0,-2 0 0,2 0 0,-6 0 0,1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09.63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22 18 24575,'-5'2'0,"-3"3"0,5 1 0,-2 2 0,5-1 0,0 0 0,0 0 0,0-2 0,0 3 0,0-3 0,0 3 0,0-3 0,0 3 0,0-2 0,0 2 0,0-8 0,2 0 0,-1-6 0,1-1 0,-2 0 0,0 0 0,3 1 0,-3-1 0,5-2 0,-4 1 0,1-2 0,0 4 0,1-1 0,3 1 0,-2 1 0,0-1 0,0 1 0,-1-1 0,3 4 0,-1-1 0,0 3 0,2 0 0,0 0 0,0 0 0,-1 0 0,-2 3 0,2-3 0,-1 2 0,1 1 0,-2 0 0,0 4 0,0 0 0,-3 0 0,1-2 0,-2 3 0,0-3 0,0 3 0,0-3 0,0 3 0,0-2 0,0 2 0,0-3 0,0 3 0,0-2 0,0 1 0,0-2 0,0 3 0,0-2 0,0 1 0,0-1 0,3 6 0,1-5 0,-1 1 0,0-7 0,-3-3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11.84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54 11 24575,'-5'-3'0,"-1"-2"0,1 5 0,0-3 0,-3 3 0,2 0 0,-2 0 0,3 3 0,2-1 0,1 4 0,2-1 0,0 0 0,0 3 0,0-2 0,0 1 0,0-1 0,0 1 0,0-1 0,0 2 0,0-3 0,2 0 0,1-1 0,2 0 0,1-1 0,-1 2 0,0-2 0,0-1 0,1-2 0,-1 3 0,0 0 0,0-1 0,1 3 0,-1-1 0,-2 0 0,-1 2 0,-2 1 0,0-1 0,0 2 0,0-3 0,-2 3 0,-1-3 0,-3 4 0,1-5 0,0 0 0,0-2 0,-1-2 0,3 0 0,1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33.11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0 24575,'5'0'0,"0"0"0,3 0 0,-2 0 0,3 3 0,0-3 0,-1 2 0,0-2 0,-3 0 0,3 0 0,-3 0 0,3 0 0,-3 0 0,8 0 0,-7 0 0,7 0 0,-5 0 0,-3 0 0,3 0 0,-3 0 0,3 0 0,-2 0 0,1 0 0,-1 0 0,1 0 0,-1 0 0,2 0 0,-3 0 0,3 0 0,-3 0 0,3 3 0,-5-2 0,-1 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34.70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98 64 24575,'-4'-14'0,"-1"-1"0,2 9 0,-3-2 0,1 3 0,0 0 0,0 2 0,-1 0 0,1 1 0,-1 2 0,-1-3 0,1 3 0,-2 0 0,3 0 0,-3 0 0,2 2 0,1 1 0,2 2 0,3 1 0,0-1 0,0 7 0,0-5 0,0 6 0,0-5 0,0-3 0,0 3 0,0-3 0,0 3 0,0-2 0,0 1 0,0 6 0,0-7 0,3 9 0,-3-6 0,2-1 0,1-1 0,-2 5 0,3-2 0,-3 3 0,1 1 0,3-4 0,-1 5 0,0-7 0,-1 0 0,-3-3 0,0 0 0,2 3 0,-1-2 0,4 2 0,-5-1 0,2-1 0,-2 2 0,0-4 0,0 5 0,0-1 0,0 0 0,0 2 0,0-4 0,0 1 0,0 5 0,0-5 0,0 6 0,0-8 0,0 0 0,0 1 0,0-1 0,0 0 0,0 1 0,-2 1 0,2-1 0,-5 4 0,2-4 0,-2 1 0,1-1 0,-1-1 0,3 0 0,-4-2 0,4 0 0,-1-3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36.13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27 24575,'8'-5'0,"2"1"0,-3 0 0,0 3 0,-2-4 0,3 5 0,-3-3 0,3 3 0,-3 0 0,8 0 0,-7 0 0,7 0 0,-8 0 0,1 0 0,-1 0 0,0 0 0,0 0 0,3 0 0,-2 0 0,1 0 0,-1-2 0,-3 2 0,-1-3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5T12:22:38.1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667 287 24575,'0'-11'0,"0"-1"0,0-4 0,0-6 0,0-3 0,0 1 0,0-5 0,0 15 0,0-6 0,0 11 0,0-3 0,0 4 0,0 1 0,-4 3 0,0 1 0,0-1 0,-2 3 0,1-6 0,1 3 0,-3 0 0,-1-3 0,-1 2 0,-3-3 0,5 1 0,-1-1 0,0 0 0,1 4 0,-1 1 0,1 3 0,-1 0 0,1 0 0,0 0 0,3 3 0,-3 1 0,7 8 0,-8 0 0,7 1 0,-6 3 0,2-4 0,0 5 0,2-4 0,3 3 0,0-4 0,0 1 0,0 3 0,0-8 0,0 4 0,0 0 0,0-4 0,0 4 0,0-5 0,0 1 0,0-1 0,0 1 0,0 0 0,0-1 0,0 1 0,3-4 0,0-1 0,4-3 0,-3-7 0,-1 2 0,1-7 0,-4 0 0,4 3 0,-4-7 0,0 8 0,0-4 0,0 4 0,0 1 0,0-1 0,0 1 0,0 0 0,0-1 0,-4 5 0,0-1 0,-4 1 0,1 2 0,-4-2 0,2 3 0,-2-4 0,3 3 0,1-2 0,-1 3 0,0 0 0,1 0 0,-1 0 0,4 3 0,1 1 0,-1 7 0,3 2 0,-3 9 0,0 0 0,3 1 0,-3-1 0,4-1 0,0-7 0,0 2 0,0-8 0,0-1 0,0 1 0,0 0 0,0-7 0,0-6 0,-4-8 0,3-3 0,-7-6 0,0 4 0,-2-4 0,-2 5 0,0 1 0,3 3 0,-3-3 0,7 7 0,-2 1 0,3 1 0,-4 6 0,1-2 0,0 3 0,0 0 0,0 0 0,3 3 0,0 1 0,4 3 0,0 1 0,0 3 0,0 2 0,0 0 0,0 3 0,0-8 0,0 8 0,4-8 0,0 4 0,0-4 0,3-1 0,-6 1 0,2-1 0,-6-6 0,-5-5 0,-1-5 0,-6-7 0,6 8 0,-7-4 0,3 3 0,1 1 0,-4 0 0,7 0 0,-3 4 0,8-3 0,-3 6 0,3-3 0,-3 4 0,0 0 0,0 0 0,-1 0 0,1 0 0,-1 0 0,1 0 0,-1 0 0,0 0 0,1 0 0,-1 0 0,0 4 0,1-3 0,-1 2 0,0 0 0,1-2 0,-1 3 0,0-4 0,4 3 0,-2-2 0,5 2 0,-2-3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38.43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12 22 24575,'-3'9'0,"0"-2"0,3 1 0,0 0 0,0 0 0,0 7 0,0-8 0,-2 8 0,1-7 0,-1 0 0,2 0 0,0 4 0,0-2 0,0 5 0,0-12 0,0-4 0,0-5 0,0-1 0,0-6 0,0 7 0,0-7 0,2 8 0,4-17 0,-1 13 0,2-12 0,-3 16 0,1-4 0,-3 4 0,1-5 0,2 4 0,-2-2 0,2 3 0,1-1 0,-2 1 0,4 4 0,-4 4 0,1 3 0,-5 1 0,0 6 0,0-6 0,0 5 0,0-6 0,0 1 0,0-1 0,0 2 0,0-3 0,0 2 0,0-1 0,0 2 0,0-3 0,0 3 0,0-2 0,0 1 0,0-1 0,0 1 0,0 2 0,0-1 0,-3-1 0,2-1 0,-1-1 0,2 0 0,0 0 0,0-2 0,0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41.13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5 1 24575,'3'5'0,"0"0"0,-3 1 0,-3-1 0,0 0 0,1 0 0,-1 1 0,3-1 0,0 0 0,0 3 0,0-2 0,0 1 0,0-1 0,0-1 0,3 3 0,-3-3 0,5 3 0,0-5 0,1-1 0,2-2 0,4 0 0,-5 0 0,5 3 0,-7-3 0,8 2 0,-6-2 0,8 5 0,-10-3 0,3 4 0,-3-5 0,0 4 0,3-4 0,-2 1 0,2 0 0,-6 1 0,1 2 0,-3 0 0,0 1 0,0 1 0,0-1 0,-3 4 0,1-4 0,-2 2 0,-1-3 0,-4 1 0,1-3 0,-4-2 0,5-2 0,0-1 0,0 2 0,1 0 0,-1 0 0,1 0 0,0 0 0,4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42.16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71 5 24575,'-6'-2'0,"1"-1"0,-1 6 0,1-3 0,-3 7 0,2-3 0,-1 3 0,1-3 0,1 0 0,0-1 0,-1 2 0,3-2 0,1-1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36:53.4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64 24575,'3'-5'0,"1"-3"0,-3 2 0,2-1 0,-3 1 0,0 1 0,0-3 0,0 2 0,0-2 0,0 6 0,0-1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0:35.752"/>
    </inkml:context>
    <inkml:brush xml:id="br0">
      <inkml:brushProperty name="width" value="0.35" units="cm"/>
      <inkml:brushProperty name="height" value="0.35" units="cm"/>
      <inkml:brushProperty name="color" value="#F8F8F8"/>
    </inkml:brush>
  </inkml:definitions>
  <inkml:trace contextRef="#ctx0" brushRef="#br0">161 154 24575,'-12'16'0,"2"0"0,4-8 0,4 2 0,-4 3 0,5-2 0,-5 10 0,5-12 0,-8 11 0,7-12 0,-4 5 0,3-2 0,3-3 0,-5 0 0,5 2 0,-3-2 0,1 1 0,1 0 0,-1-3 0,-3 4 0,4-2 0,-6 3 0,6-3 0,-1 2 0,2-4 0,0 1 0,0-1 0,-3-31 0,3 18 0,-7-40 0,6 22 0,-9-2 0,9-2 0,-4 13 0,3-5 0,1-1 0,-3 5 0,0-11 0,3 16 0,-4-25 0,5 28 0,-3-20 0,2 22 0,-2-5 0,3 0 0,0 4 0,-2-4 0,-1 7 0,0-3 0,-2 2 0,4-2 0,-1 3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0:43.41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38 1 24575,'-5'3'0,"-3"-1"0,2-2 0,-2 0 0,3 0 0,2 0 0,1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0:45.09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96 0 24575,'-14'0'0,"2"0"0,3 0 0,1 2 0,0 1 0,-2 0 0,4-1 0,-2-2 0,3 0 0,-3 0 0,5 0 0,-2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0:48.84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85 0 24575,'-8'0'0,"1"0"0,1 0 0,-1 0 0,0 0 0,0 0 0,2 0 0,-3 0 0,2 3 0,-4-1 0,4 4 0,1-1 0,2 0 0,3 3 0,0-2 0,0 1 0,0-1 0,2 1 0,-1-1 0,4 2 0,-2-5 0,2 1 0,0-3 0,3 4 0,-2-4 0,1 3 0,-1-1 0,-1 2 0,0-2 0,0 2 0,1-2 0,1 4 0,-1-1 0,1 2 0,2-3 0,-6 0 0,4 1 0,-5-1 0,4 0 0,-1 0 0,-2 1 0,0-1 0,-3 0 0,0 0 0,0 3 0,0-2 0,-3 1 0,0-1 0,-2-3 0,-3-1 0,2-2 0,-1 0 0,1 0 0,1 0 0,-1 0 0,4 0 0,-1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18:40:51.04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96 1 24575,'-5'0'0,"-3"2"0,0-1 0,0 1 0,0 1 0,2-3 0,-1 2 0,1-2 0,-2 0 0,3 3 0,-3-2 0,2 1 0,-2-2 0,6 0 0,-1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4T21:27:30.92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168 131 24575,'-16'-5'0,"3"1"0,8 4 0,-2 0 0,0 0 0,0 0 0,-7 0 0,8 0 0,-12 0 0,12 0 0,-5 0 0,6 0 0,-1 0 0,0 2 0,-1 0 0,3 3 0,-1 1 0,-2 2 0,4 1 0,-4-1 0,7-1 0,-5-2 0,5 1 0,-2-1 0,2 4 0,0-2 0,0 1 0,0-1 0,0 2 0,0-3 0,0 3 0,0-5 0,4 1 0,6-3 0,-2-2 0,3-2 0,-7-3 0,-1 0 0,7-8 0,-6 6 0,4-6 0,-6 6 0,0 1 0,-1-1 0,1-3 0,-2 3 0,0-4 0,0 6 0,0-6 0,0 3 0,0-10 0,0 7 0,0-2 0,0 3 0,0 3 0,0-2 0,0 3 0,0 0 0,0-3 0,0 3 0,0-3 0,0 4 0,0-2 0,0 2 0,0-2 0,0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6DD01-CC5F-2F44-BB38-937602DDE635}" type="datetimeFigureOut">
              <a:rPr lang="en-US" smtClean="0"/>
              <a:t>2/15/24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238BE-4D0B-4C48-AAF7-82AB4612E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15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777579" y="4778073"/>
            <a:ext cx="6217245" cy="4525282"/>
          </a:xfrm>
          <a:prstGeom prst="rect">
            <a:avLst/>
          </a:prstGeom>
        </p:spPr>
        <p:txBody>
          <a:bodyPr lIns="96378" tIns="48189" rIns="96378" bIns="48189"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777579" y="4778073"/>
            <a:ext cx="6217245" cy="4525282"/>
          </a:xfrm>
          <a:prstGeom prst="rect">
            <a:avLst/>
          </a:prstGeom>
        </p:spPr>
        <p:txBody>
          <a:bodyPr lIns="96378" tIns="48189" rIns="96378" bIns="48189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484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777579" y="4778073"/>
            <a:ext cx="6217245" cy="4525282"/>
          </a:xfrm>
          <a:prstGeom prst="rect">
            <a:avLst/>
          </a:prstGeom>
        </p:spPr>
        <p:txBody>
          <a:bodyPr lIns="96378" tIns="48189" rIns="96378" bIns="48189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046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777579" y="4778073"/>
            <a:ext cx="6217245" cy="4525282"/>
          </a:xfrm>
          <a:prstGeom prst="rect">
            <a:avLst/>
          </a:prstGeom>
        </p:spPr>
        <p:txBody>
          <a:bodyPr lIns="96378" tIns="48189" rIns="96378" bIns="48189"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5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6D0FE-7E9B-45EE-89A6-D641A7062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756147-14D0-4791-9AEF-2B634B457D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F02F8-956F-4217-9C61-7B73536F7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F6FE-D1BA-401D-9B0E-ECC1A3309AD3}" type="datetimeFigureOut">
              <a:rPr lang="en-US" smtClean="0"/>
              <a:t>2/13/24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B8C5-BBCF-440F-9022-822566DB7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FFEBA-508D-4412-B4A9-267D9B56A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2D87-889D-41F3-A1CF-A6EC55E10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1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D3CBD-26D8-48F0-9981-E036D06B1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4F7463-D471-4365-A48A-C1A8CDB00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E3922-B8C5-43A6-8E55-8B692C5E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F6FE-D1BA-401D-9B0E-ECC1A3309AD3}" type="datetimeFigureOut">
              <a:rPr lang="en-US" smtClean="0"/>
              <a:t>2/13/24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BF7CB-AAC3-4E2B-AD4F-B6E694674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18F4B-CE8D-49B1-942B-3578FEAAD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2D87-889D-41F3-A1CF-A6EC55E10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66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946A04-3EB7-4DC2-B9F6-9586386642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8347A9-0A3A-406C-96CB-326820FA7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F53F9-7260-430E-A669-94A2F990C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F6FE-D1BA-401D-9B0E-ECC1A3309AD3}" type="datetimeFigureOut">
              <a:rPr lang="en-US" smtClean="0"/>
              <a:t>2/13/24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9AD46-0172-4BD8-9477-601F23A90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5C70C-28C2-4D7C-B633-FB5CD015B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2D87-889D-41F3-A1CF-A6EC55E10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76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8737600" y="6248400"/>
            <a:ext cx="2540000" cy="188863"/>
          </a:xfrm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914400" y="1844676"/>
            <a:ext cx="10363200" cy="25181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1636"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xfrm>
            <a:off x="1828800" y="3886200"/>
            <a:ext cx="8534400" cy="94431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311719" algn="ctr">
              <a:buSzTx/>
              <a:buNone/>
            </a:lvl2pPr>
            <a:lvl3pPr marL="0" indent="623438" algn="ctr">
              <a:buSzTx/>
              <a:buNone/>
            </a:lvl3pPr>
            <a:lvl4pPr marL="0" indent="935157" algn="ctr">
              <a:buSzTx/>
              <a:buNone/>
            </a:lvl4pPr>
            <a:lvl5pPr marL="0" indent="1246876" algn="ctr">
              <a:buSzTx/>
              <a:buNone/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7768179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300" y="0"/>
            <a:ext cx="12192299" cy="6858016"/>
            <a:chOff x="-225" y="0"/>
            <a:chExt cx="9144224" cy="5143512"/>
          </a:xfrm>
        </p:grpSpPr>
        <p:sp>
          <p:nvSpPr>
            <p:cNvPr id="11" name="Google Shape;11;p2"/>
            <p:cNvSpPr/>
            <p:nvPr/>
          </p:nvSpPr>
          <p:spPr>
            <a:xfrm>
              <a:off x="0" y="0"/>
              <a:ext cx="61002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75" y="1541675"/>
              <a:ext cx="6870000" cy="2060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8477595" y="4477088"/>
              <a:ext cx="666403" cy="666424"/>
              <a:chOff x="7996345" y="980275"/>
              <a:chExt cx="666403" cy="666424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7996345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8198672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400998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996345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198672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8400998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996345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198672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400998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7996345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198672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400998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603324" y="980275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603324" y="1182617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603324" y="1384958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8603349" y="1587299"/>
                <a:ext cx="59400" cy="59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" name="Google Shape;30;p2"/>
            <p:cNvGrpSpPr/>
            <p:nvPr/>
          </p:nvGrpSpPr>
          <p:grpSpPr>
            <a:xfrm>
              <a:off x="7042555" y="1541664"/>
              <a:ext cx="730045" cy="2060087"/>
              <a:chOff x="7022220" y="1541675"/>
              <a:chExt cx="666403" cy="1880499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7022220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224547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426873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7022220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7224547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7426873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7022220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7224547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7426873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7022220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7224547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7426873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629199" y="1541675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629199" y="1744017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629199" y="1946358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7629224" y="2148699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7022220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7224547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7426873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7022220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7224547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7426873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7022220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7224547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426873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022220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224547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426873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629199" y="2351050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629199" y="2553392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629199" y="27557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7629224" y="29580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7022220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7224547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7426873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7022220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7224547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7426873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629199" y="3160433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629224" y="3362774"/>
                <a:ext cx="59400" cy="59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" name="Google Shape;71;p2"/>
            <p:cNvGrpSpPr/>
            <p:nvPr/>
          </p:nvGrpSpPr>
          <p:grpSpPr>
            <a:xfrm>
              <a:off x="-225" y="2008293"/>
              <a:ext cx="301775" cy="1126923"/>
              <a:chOff x="-225" y="1987280"/>
              <a:chExt cx="318900" cy="1190873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-175" y="1987280"/>
                <a:ext cx="318794" cy="11664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-175" y="2255817"/>
                <a:ext cx="318794" cy="11664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-175" y="2524353"/>
                <a:ext cx="318794" cy="11664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-225" y="2792878"/>
                <a:ext cx="318900" cy="116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-225" y="3061453"/>
                <a:ext cx="318900" cy="1167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" name="Google Shape;77;p2"/>
            <p:cNvGrpSpPr/>
            <p:nvPr/>
          </p:nvGrpSpPr>
          <p:grpSpPr>
            <a:xfrm>
              <a:off x="8842175" y="668859"/>
              <a:ext cx="301822" cy="872807"/>
              <a:chOff x="-225" y="2255817"/>
              <a:chExt cx="318950" cy="922336"/>
            </a:xfrm>
          </p:grpSpPr>
          <p:sp>
            <p:nvSpPr>
              <p:cNvPr id="78" name="Google Shape;78;p2"/>
              <p:cNvSpPr/>
              <p:nvPr/>
            </p:nvSpPr>
            <p:spPr>
              <a:xfrm>
                <a:off x="-175" y="2255817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-175" y="2524353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-225" y="2792878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-225" y="3061453"/>
                <a:ext cx="318900" cy="1167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" name="Google Shape;82;p2"/>
            <p:cNvGrpSpPr/>
            <p:nvPr/>
          </p:nvGrpSpPr>
          <p:grpSpPr>
            <a:xfrm>
              <a:off x="5798375" y="4270684"/>
              <a:ext cx="301822" cy="872807"/>
              <a:chOff x="1611209" y="2255817"/>
              <a:chExt cx="318950" cy="922336"/>
            </a:xfrm>
          </p:grpSpPr>
          <p:sp>
            <p:nvSpPr>
              <p:cNvPr id="83" name="Google Shape;83;p2"/>
              <p:cNvSpPr/>
              <p:nvPr/>
            </p:nvSpPr>
            <p:spPr>
              <a:xfrm>
                <a:off x="1611259" y="2255817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611259" y="2524353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611209" y="2792878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611209" y="3061453"/>
                <a:ext cx="318900" cy="1167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685795" y="0"/>
              <a:ext cx="666403" cy="666424"/>
              <a:chOff x="7996345" y="980275"/>
              <a:chExt cx="666403" cy="666424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7996345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8198672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8400998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7996345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8198672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8400998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7996345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8198672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8400998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7996345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8198672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8400998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8603324" y="980275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8603324" y="1182617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8603324" y="1384958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8603349" y="1587299"/>
                <a:ext cx="59400" cy="594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4" name="Google Shape;104;p2"/>
          <p:cNvSpPr txBox="1">
            <a:spLocks noGrp="1"/>
          </p:cNvSpPr>
          <p:nvPr>
            <p:ph type="ctrTitle"/>
          </p:nvPr>
        </p:nvSpPr>
        <p:spPr>
          <a:xfrm>
            <a:off x="914400" y="2055567"/>
            <a:ext cx="7653600" cy="274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757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8EC4E-76F5-4B1C-BF5A-942609885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972C4-9A13-4BFB-85AC-C94D09A17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26BDC-C3A4-437A-811B-C6C2AEB5F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F6FE-D1BA-401D-9B0E-ECC1A3309AD3}" type="datetimeFigureOut">
              <a:rPr lang="en-US" smtClean="0"/>
              <a:t>2/13/24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C351A-105D-4FB2-B50C-E11463C7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8BE25-10A5-46D1-A4D7-B66B3EE7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2D87-889D-41F3-A1CF-A6EC55E10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45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E8781-3FFE-4EDD-8185-3010193AF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FD886-E90E-47CF-B06F-B1C72E2EE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4EFDD-F389-4632-855B-4B8B02130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F6FE-D1BA-401D-9B0E-ECC1A3309AD3}" type="datetimeFigureOut">
              <a:rPr lang="en-US" smtClean="0"/>
              <a:t>2/13/24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FD644-AFD1-4C18-8740-1604C0163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7062D-67C0-4FF1-A8BA-9156B586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2D87-889D-41F3-A1CF-A6EC55E10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99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F55F-AD66-4B83-86CB-DBB04DBBB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EAF26-8D03-4ABD-98F3-ABE9FBB849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CE757D-EDCE-4AC1-B525-0CD342AD9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C7FF5-2DFB-4123-BC9E-A4847B14C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F6FE-D1BA-401D-9B0E-ECC1A3309AD3}" type="datetimeFigureOut">
              <a:rPr lang="en-US" smtClean="0"/>
              <a:t>2/13/24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71553-BE78-40AD-9E8C-6F9AEE14F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09D085-5601-4DDB-8600-BFA936294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2D87-889D-41F3-A1CF-A6EC55E10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8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F3750-2135-43D0-B569-D9BB5D5DB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94AB2-F9B2-4544-910D-A24C3FA5C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BEF85-7DBA-4324-AF01-10646378D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3235C-92D6-4633-9C22-8CDB020AF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81F368-734C-4B8D-A79A-0E213277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0A762B-E0DF-40A9-B564-48389E68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F6FE-D1BA-401D-9B0E-ECC1A3309AD3}" type="datetimeFigureOut">
              <a:rPr lang="en-US" smtClean="0"/>
              <a:t>2/13/24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E1AF33-4F4D-44B4-9545-227F701CD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0A2D12-81E6-4DF6-9ED8-6A62BE72E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2D87-889D-41F3-A1CF-A6EC55E10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0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36C6B-3828-4748-9603-F6F0F3238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E4FF0D-7ACD-49C2-B829-DE9F7B979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F6FE-D1BA-401D-9B0E-ECC1A3309AD3}" type="datetimeFigureOut">
              <a:rPr lang="en-US" smtClean="0"/>
              <a:t>2/13/24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777656-0C8D-4C56-80E3-714A5914D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252059-382C-4F6C-85CA-C65451CF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2D87-889D-41F3-A1CF-A6EC55E10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03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07F981-4F92-4835-8808-B765769DD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F6FE-D1BA-401D-9B0E-ECC1A3309AD3}" type="datetimeFigureOut">
              <a:rPr lang="en-US" smtClean="0"/>
              <a:t>2/13/24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58392-EFBF-42FB-AC6D-2FF1D6C76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AC35A-2DB8-40EA-B5E1-279E71EDE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2D87-889D-41F3-A1CF-A6EC55E10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62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00430-CF60-4BD5-B50F-928F3787A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456BE-9AE2-4C2C-AE03-0AF0CC4B4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B021B-4791-4FAD-96F1-A271AAA02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BB5A3-3769-4C4A-8FA8-C3140C21F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F6FE-D1BA-401D-9B0E-ECC1A3309AD3}" type="datetimeFigureOut">
              <a:rPr lang="en-US" smtClean="0"/>
              <a:t>2/13/24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0F412-8068-43F4-B0AA-F22672CA0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9754B-070A-4197-A6C9-F9B896457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2D87-889D-41F3-A1CF-A6EC55E10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59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1C468-9613-4BDE-8C66-93B3BBA0B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CD5C71-D5E4-4C6C-B27C-C3A68639D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FF8C2-5BBE-4DCD-B362-17D03CDA7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18A4-9697-426C-A081-E59856AE0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EF6FE-D1BA-401D-9B0E-ECC1A3309AD3}" type="datetimeFigureOut">
              <a:rPr lang="en-US" smtClean="0"/>
              <a:t>2/13/24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BB7C1-5E6E-4CAA-A618-DE9F4973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119D2-F7C2-4619-8EAF-8447D3895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72D87-889D-41F3-A1CF-A6EC55E10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15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710C75-E241-4939-B220-6CCBA09C4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12252-4EC8-4580-8F56-51B2FBC8B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87B27-ABD5-46A3-9329-47B71BBB8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EF6FE-D1BA-401D-9B0E-ECC1A3309AD3}" type="datetimeFigureOut">
              <a:rPr lang="en-US" smtClean="0"/>
              <a:t>2/13/24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6195E-0F1D-4266-BD33-5D5BCA3E1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3366C-DF1F-4ACD-9DE2-7FF02AC5F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72D87-889D-41F3-A1CF-A6EC55E10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9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openxmlformats.org/officeDocument/2006/relationships/customXml" Target="../ink/ink29.xml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customXml" Target="../ink/ink31.xml"/><Relationship Id="rId5" Type="http://schemas.openxmlformats.org/officeDocument/2006/relationships/customXml" Target="../ink/ink28.xml"/><Relationship Id="rId10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customXml" Target="../ink/ink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2.png"/><Relationship Id="rId4" Type="http://schemas.openxmlformats.org/officeDocument/2006/relationships/customXml" Target="../ink/ink3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image" Target="../media/image63.png"/><Relationship Id="rId26" Type="http://schemas.openxmlformats.org/officeDocument/2006/relationships/customXml" Target="../ink/ink43.xml"/><Relationship Id="rId39" Type="http://schemas.openxmlformats.org/officeDocument/2006/relationships/customXml" Target="../ink/ink53.xml"/><Relationship Id="rId21" Type="http://schemas.openxmlformats.org/officeDocument/2006/relationships/customXml" Target="../ink/ink40.xml"/><Relationship Id="rId34" Type="http://schemas.openxmlformats.org/officeDocument/2006/relationships/customXml" Target="../ink/ink50.xml"/><Relationship Id="rId42" Type="http://schemas.openxmlformats.org/officeDocument/2006/relationships/image" Target="../media/image45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6" Type="http://schemas.openxmlformats.org/officeDocument/2006/relationships/image" Target="../media/image62.png"/><Relationship Id="rId29" Type="http://schemas.openxmlformats.org/officeDocument/2006/relationships/customXml" Target="../ink/ink4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.xml"/><Relationship Id="rId11" Type="http://schemas.openxmlformats.org/officeDocument/2006/relationships/image" Target="../media/image58.png"/><Relationship Id="rId24" Type="http://schemas.openxmlformats.org/officeDocument/2006/relationships/customXml" Target="../ink/ink42.xml"/><Relationship Id="rId32" Type="http://schemas.openxmlformats.org/officeDocument/2006/relationships/customXml" Target="../ink/ink48.xml"/><Relationship Id="rId37" Type="http://schemas.openxmlformats.org/officeDocument/2006/relationships/customXml" Target="../ink/ink52.xml"/><Relationship Id="rId40" Type="http://schemas.openxmlformats.org/officeDocument/2006/relationships/image" Target="../media/image70.png"/><Relationship Id="rId45" Type="http://schemas.openxmlformats.org/officeDocument/2006/relationships/image" Target="../media/image71.png"/><Relationship Id="rId5" Type="http://schemas.openxmlformats.org/officeDocument/2006/relationships/image" Target="../media/image55.png"/><Relationship Id="rId15" Type="http://schemas.openxmlformats.org/officeDocument/2006/relationships/customXml" Target="../ink/ink37.xml"/><Relationship Id="rId23" Type="http://schemas.openxmlformats.org/officeDocument/2006/relationships/customXml" Target="../ink/ink41.xml"/><Relationship Id="rId28" Type="http://schemas.openxmlformats.org/officeDocument/2006/relationships/customXml" Target="../ink/ink45.xml"/><Relationship Id="rId36" Type="http://schemas.openxmlformats.org/officeDocument/2006/relationships/image" Target="../media/image68.png"/><Relationship Id="rId10" Type="http://schemas.openxmlformats.org/officeDocument/2006/relationships/customXml" Target="../ink/ink36.xml"/><Relationship Id="rId19" Type="http://schemas.openxmlformats.org/officeDocument/2006/relationships/customXml" Target="../ink/ink39.xml"/><Relationship Id="rId31" Type="http://schemas.openxmlformats.org/officeDocument/2006/relationships/customXml" Target="../ink/ink47.xml"/><Relationship Id="rId44" Type="http://schemas.openxmlformats.org/officeDocument/2006/relationships/customXml" Target="../ink/ink56.xml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61.png"/><Relationship Id="rId22" Type="http://schemas.openxmlformats.org/officeDocument/2006/relationships/image" Target="../media/image65.png"/><Relationship Id="rId27" Type="http://schemas.openxmlformats.org/officeDocument/2006/relationships/customXml" Target="../ink/ink44.xml"/><Relationship Id="rId30" Type="http://schemas.openxmlformats.org/officeDocument/2006/relationships/image" Target="../media/image67.png"/><Relationship Id="rId35" Type="http://schemas.openxmlformats.org/officeDocument/2006/relationships/customXml" Target="../ink/ink51.xml"/><Relationship Id="rId43" Type="http://schemas.openxmlformats.org/officeDocument/2006/relationships/customXml" Target="../ink/ink55.xml"/><Relationship Id="rId8" Type="http://schemas.openxmlformats.org/officeDocument/2006/relationships/customXml" Target="../ink/ink35.xml"/><Relationship Id="rId3" Type="http://schemas.openxmlformats.org/officeDocument/2006/relationships/customXml" Target="../ink/ink33.xml"/><Relationship Id="rId12" Type="http://schemas.openxmlformats.org/officeDocument/2006/relationships/image" Target="../media/image59.png"/><Relationship Id="rId17" Type="http://schemas.openxmlformats.org/officeDocument/2006/relationships/customXml" Target="../ink/ink38.xml"/><Relationship Id="rId25" Type="http://schemas.openxmlformats.org/officeDocument/2006/relationships/image" Target="../media/image66.png"/><Relationship Id="rId33" Type="http://schemas.openxmlformats.org/officeDocument/2006/relationships/customXml" Target="../ink/ink49.xml"/><Relationship Id="rId38" Type="http://schemas.openxmlformats.org/officeDocument/2006/relationships/image" Target="../media/image69.png"/><Relationship Id="rId20" Type="http://schemas.openxmlformats.org/officeDocument/2006/relationships/image" Target="../media/image64.png"/><Relationship Id="rId41" Type="http://schemas.openxmlformats.org/officeDocument/2006/relationships/customXml" Target="../ink/ink5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5" Type="http://schemas.openxmlformats.org/officeDocument/2006/relationships/image" Target="../media/image82.png"/><Relationship Id="rId10" Type="http://schemas.openxmlformats.org/officeDocument/2006/relationships/customXml" Target="../ink/ink57.xml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customXml" Target="../ink/ink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9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87.png"/><Relationship Id="rId5" Type="http://schemas.openxmlformats.org/officeDocument/2006/relationships/image" Target="../media/image85.png"/><Relationship Id="rId15" Type="http://schemas.openxmlformats.org/officeDocument/2006/relationships/image" Target="../media/image78.pn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86.png"/><Relationship Id="rId1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1.png"/><Relationship Id="rId18" Type="http://schemas.openxmlformats.org/officeDocument/2006/relationships/customXml" Target="../ink/ink66.xml"/><Relationship Id="rId26" Type="http://schemas.openxmlformats.org/officeDocument/2006/relationships/customXml" Target="../ink/ink70.xml"/><Relationship Id="rId39" Type="http://schemas.openxmlformats.org/officeDocument/2006/relationships/customXml" Target="../ink/ink76.xml"/><Relationship Id="rId21" Type="http://schemas.openxmlformats.org/officeDocument/2006/relationships/image" Target="../media/image115.png"/><Relationship Id="rId34" Type="http://schemas.openxmlformats.org/officeDocument/2006/relationships/image" Target="../media/image102.png"/><Relationship Id="rId42" Type="http://schemas.openxmlformats.org/officeDocument/2006/relationships/image" Target="../media/image103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65.xml"/><Relationship Id="rId20" Type="http://schemas.openxmlformats.org/officeDocument/2006/relationships/customXml" Target="../ink/ink67.xml"/><Relationship Id="rId29" Type="http://schemas.openxmlformats.org/officeDocument/2006/relationships/image" Target="../media/image119.png"/><Relationship Id="rId41" Type="http://schemas.openxmlformats.org/officeDocument/2006/relationships/customXml" Target="../ink/ink7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0.xml"/><Relationship Id="rId11" Type="http://schemas.openxmlformats.org/officeDocument/2006/relationships/image" Target="../media/image110.png"/><Relationship Id="rId24" Type="http://schemas.openxmlformats.org/officeDocument/2006/relationships/customXml" Target="../ink/ink69.xml"/><Relationship Id="rId32" Type="http://schemas.openxmlformats.org/officeDocument/2006/relationships/image" Target="../media/image101.png"/><Relationship Id="rId37" Type="http://schemas.openxmlformats.org/officeDocument/2006/relationships/customXml" Target="../ink/ink75.xml"/><Relationship Id="rId40" Type="http://schemas.openxmlformats.org/officeDocument/2006/relationships/image" Target="../media/image125.png"/><Relationship Id="rId5" Type="http://schemas.openxmlformats.org/officeDocument/2006/relationships/image" Target="../media/image99.png"/><Relationship Id="rId15" Type="http://schemas.openxmlformats.org/officeDocument/2006/relationships/image" Target="../media/image1120.png"/><Relationship Id="rId23" Type="http://schemas.openxmlformats.org/officeDocument/2006/relationships/image" Target="../media/image116.png"/><Relationship Id="rId28" Type="http://schemas.openxmlformats.org/officeDocument/2006/relationships/customXml" Target="../ink/ink71.xml"/><Relationship Id="rId36" Type="http://schemas.openxmlformats.org/officeDocument/2006/relationships/image" Target="../media/image123.png"/><Relationship Id="rId10" Type="http://schemas.openxmlformats.org/officeDocument/2006/relationships/customXml" Target="../ink/ink62.xml"/><Relationship Id="rId19" Type="http://schemas.openxmlformats.org/officeDocument/2006/relationships/image" Target="../media/image114.png"/><Relationship Id="rId31" Type="http://schemas.openxmlformats.org/officeDocument/2006/relationships/image" Target="../media/image120.png"/><Relationship Id="rId4" Type="http://schemas.openxmlformats.org/officeDocument/2006/relationships/customXml" Target="../ink/ink59.xml"/><Relationship Id="rId9" Type="http://schemas.openxmlformats.org/officeDocument/2006/relationships/image" Target="../media/image109.png"/><Relationship Id="rId14" Type="http://schemas.openxmlformats.org/officeDocument/2006/relationships/customXml" Target="../ink/ink64.xml"/><Relationship Id="rId22" Type="http://schemas.openxmlformats.org/officeDocument/2006/relationships/customXml" Target="../ink/ink68.xml"/><Relationship Id="rId27" Type="http://schemas.openxmlformats.org/officeDocument/2006/relationships/image" Target="../media/image118.png"/><Relationship Id="rId30" Type="http://schemas.openxmlformats.org/officeDocument/2006/relationships/customXml" Target="../ink/ink72.xml"/><Relationship Id="rId35" Type="http://schemas.openxmlformats.org/officeDocument/2006/relationships/customXml" Target="../ink/ink74.xml"/><Relationship Id="rId8" Type="http://schemas.openxmlformats.org/officeDocument/2006/relationships/customXml" Target="../ink/ink61.xml"/><Relationship Id="rId3" Type="http://schemas.openxmlformats.org/officeDocument/2006/relationships/image" Target="../media/image98.png"/><Relationship Id="rId12" Type="http://schemas.openxmlformats.org/officeDocument/2006/relationships/customXml" Target="../ink/ink63.xml"/><Relationship Id="rId17" Type="http://schemas.openxmlformats.org/officeDocument/2006/relationships/image" Target="../media/image113.png"/><Relationship Id="rId25" Type="http://schemas.openxmlformats.org/officeDocument/2006/relationships/image" Target="../media/image117.png"/><Relationship Id="rId33" Type="http://schemas.openxmlformats.org/officeDocument/2006/relationships/customXml" Target="../ink/ink73.xml"/><Relationship Id="rId38" Type="http://schemas.openxmlformats.org/officeDocument/2006/relationships/image" Target="../media/image1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jpg"/><Relationship Id="rId18" Type="http://schemas.openxmlformats.org/officeDocument/2006/relationships/image" Target="../media/image122.jpg"/><Relationship Id="rId3" Type="http://schemas.openxmlformats.org/officeDocument/2006/relationships/image" Target="../media/image104.png"/><Relationship Id="rId21" Type="http://schemas.openxmlformats.org/officeDocument/2006/relationships/image" Target="../media/image125.jpg"/><Relationship Id="rId7" Type="http://schemas.openxmlformats.org/officeDocument/2006/relationships/image" Target="../media/image108.jpg"/><Relationship Id="rId12" Type="http://schemas.openxmlformats.org/officeDocument/2006/relationships/image" Target="../media/image116.jpg"/><Relationship Id="rId17" Type="http://schemas.openxmlformats.org/officeDocument/2006/relationships/image" Target="../media/image121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20.jpg"/><Relationship Id="rId20" Type="http://schemas.openxmlformats.org/officeDocument/2006/relationships/image" Target="../media/image1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g"/><Relationship Id="rId11" Type="http://schemas.openxmlformats.org/officeDocument/2006/relationships/image" Target="../media/image115.jpg"/><Relationship Id="rId5" Type="http://schemas.openxmlformats.org/officeDocument/2006/relationships/image" Target="../media/image106.png"/><Relationship Id="rId15" Type="http://schemas.openxmlformats.org/officeDocument/2006/relationships/image" Target="../media/image119.jpg"/><Relationship Id="rId23" Type="http://schemas.openxmlformats.org/officeDocument/2006/relationships/image" Target="../media/image127.jpg"/><Relationship Id="rId10" Type="http://schemas.openxmlformats.org/officeDocument/2006/relationships/image" Target="../media/image114.jpg"/><Relationship Id="rId19" Type="http://schemas.openxmlformats.org/officeDocument/2006/relationships/image" Target="../media/image123.jpg"/><Relationship Id="rId4" Type="http://schemas.openxmlformats.org/officeDocument/2006/relationships/image" Target="../media/image105.jpg"/><Relationship Id="rId9" Type="http://schemas.openxmlformats.org/officeDocument/2006/relationships/image" Target="../media/image113.jpg"/><Relationship Id="rId14" Type="http://schemas.openxmlformats.org/officeDocument/2006/relationships/image" Target="../media/image118.jpg"/><Relationship Id="rId22" Type="http://schemas.openxmlformats.org/officeDocument/2006/relationships/image" Target="../media/image1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6.png"/><Relationship Id="rId18" Type="http://schemas.openxmlformats.org/officeDocument/2006/relationships/customXml" Target="../ink/ink85.xml"/><Relationship Id="rId26" Type="http://schemas.openxmlformats.org/officeDocument/2006/relationships/customXml" Target="../ink/ink89.xml"/><Relationship Id="rId39" Type="http://schemas.openxmlformats.org/officeDocument/2006/relationships/image" Target="../media/image169.png"/><Relationship Id="rId21" Type="http://schemas.openxmlformats.org/officeDocument/2006/relationships/image" Target="../media/image160.png"/><Relationship Id="rId34" Type="http://schemas.openxmlformats.org/officeDocument/2006/relationships/customXml" Target="../ink/ink93.xml"/><Relationship Id="rId42" Type="http://schemas.openxmlformats.org/officeDocument/2006/relationships/customXml" Target="../ink/ink97.xml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13.xml"/><Relationship Id="rId16" Type="http://schemas.openxmlformats.org/officeDocument/2006/relationships/customXml" Target="../ink/ink84.xml"/><Relationship Id="rId29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9.xml"/><Relationship Id="rId11" Type="http://schemas.openxmlformats.org/officeDocument/2006/relationships/image" Target="../media/image155.png"/><Relationship Id="rId24" Type="http://schemas.openxmlformats.org/officeDocument/2006/relationships/customXml" Target="../ink/ink88.xml"/><Relationship Id="rId32" Type="http://schemas.openxmlformats.org/officeDocument/2006/relationships/customXml" Target="../ink/ink92.xml"/><Relationship Id="rId37" Type="http://schemas.openxmlformats.org/officeDocument/2006/relationships/image" Target="../media/image134.png"/><Relationship Id="rId40" Type="http://schemas.openxmlformats.org/officeDocument/2006/relationships/customXml" Target="../ink/ink96.xml"/><Relationship Id="rId45" Type="http://schemas.openxmlformats.org/officeDocument/2006/relationships/image" Target="../media/image172.png"/><Relationship Id="rId5" Type="http://schemas.openxmlformats.org/officeDocument/2006/relationships/image" Target="../media/image152.png"/><Relationship Id="rId15" Type="http://schemas.openxmlformats.org/officeDocument/2006/relationships/image" Target="../media/image157.png"/><Relationship Id="rId23" Type="http://schemas.openxmlformats.org/officeDocument/2006/relationships/image" Target="../media/image161.png"/><Relationship Id="rId28" Type="http://schemas.openxmlformats.org/officeDocument/2006/relationships/customXml" Target="../ink/ink90.xml"/><Relationship Id="rId36" Type="http://schemas.openxmlformats.org/officeDocument/2006/relationships/customXml" Target="../ink/ink94.xml"/><Relationship Id="rId10" Type="http://schemas.openxmlformats.org/officeDocument/2006/relationships/customXml" Target="../ink/ink81.xml"/><Relationship Id="rId19" Type="http://schemas.openxmlformats.org/officeDocument/2006/relationships/image" Target="../media/image159.png"/><Relationship Id="rId31" Type="http://schemas.openxmlformats.org/officeDocument/2006/relationships/image" Target="../media/image165.png"/><Relationship Id="rId44" Type="http://schemas.openxmlformats.org/officeDocument/2006/relationships/customXml" Target="../ink/ink98.xml"/><Relationship Id="rId4" Type="http://schemas.openxmlformats.org/officeDocument/2006/relationships/customXml" Target="../ink/ink78.xml"/><Relationship Id="rId9" Type="http://schemas.openxmlformats.org/officeDocument/2006/relationships/image" Target="../media/image132.png"/><Relationship Id="rId14" Type="http://schemas.openxmlformats.org/officeDocument/2006/relationships/customXml" Target="../ink/ink83.xml"/><Relationship Id="rId22" Type="http://schemas.openxmlformats.org/officeDocument/2006/relationships/customXml" Target="../ink/ink87.xml"/><Relationship Id="rId27" Type="http://schemas.openxmlformats.org/officeDocument/2006/relationships/image" Target="../media/image163.png"/><Relationship Id="rId30" Type="http://schemas.openxmlformats.org/officeDocument/2006/relationships/customXml" Target="../ink/ink91.xml"/><Relationship Id="rId35" Type="http://schemas.openxmlformats.org/officeDocument/2006/relationships/image" Target="../media/image133.png"/><Relationship Id="rId43" Type="http://schemas.openxmlformats.org/officeDocument/2006/relationships/image" Target="../media/image171.png"/><Relationship Id="rId8" Type="http://schemas.openxmlformats.org/officeDocument/2006/relationships/customXml" Target="../ink/ink80.xml"/><Relationship Id="rId3" Type="http://schemas.openxmlformats.org/officeDocument/2006/relationships/image" Target="../media/image131.png"/><Relationship Id="rId12" Type="http://schemas.openxmlformats.org/officeDocument/2006/relationships/customXml" Target="../ink/ink82.xml"/><Relationship Id="rId17" Type="http://schemas.openxmlformats.org/officeDocument/2006/relationships/image" Target="../media/image158.png"/><Relationship Id="rId25" Type="http://schemas.openxmlformats.org/officeDocument/2006/relationships/image" Target="../media/image162.png"/><Relationship Id="rId33" Type="http://schemas.openxmlformats.org/officeDocument/2006/relationships/image" Target="../media/image166.png"/><Relationship Id="rId38" Type="http://schemas.openxmlformats.org/officeDocument/2006/relationships/customXml" Target="../ink/ink95.xml"/><Relationship Id="rId20" Type="http://schemas.openxmlformats.org/officeDocument/2006/relationships/customXml" Target="../ink/ink86.xml"/><Relationship Id="rId41" Type="http://schemas.openxmlformats.org/officeDocument/2006/relationships/image" Target="../media/image17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8.png"/><Relationship Id="rId18" Type="http://schemas.openxmlformats.org/officeDocument/2006/relationships/customXml" Target="../ink/ink106.xml"/><Relationship Id="rId26" Type="http://schemas.openxmlformats.org/officeDocument/2006/relationships/customXml" Target="../ink/ink110.xml"/><Relationship Id="rId21" Type="http://schemas.openxmlformats.org/officeDocument/2006/relationships/image" Target="../media/image181.png"/><Relationship Id="rId34" Type="http://schemas.openxmlformats.org/officeDocument/2006/relationships/customXml" Target="../ink/ink114.xml"/><Relationship Id="rId7" Type="http://schemas.openxmlformats.org/officeDocument/2006/relationships/image" Target="../media/image175.png"/><Relationship Id="rId12" Type="http://schemas.openxmlformats.org/officeDocument/2006/relationships/customXml" Target="../ink/ink103.xml"/><Relationship Id="rId17" Type="http://schemas.openxmlformats.org/officeDocument/2006/relationships/image" Target="../media/image450.png"/><Relationship Id="rId25" Type="http://schemas.openxmlformats.org/officeDocument/2006/relationships/image" Target="../media/image183.png"/><Relationship Id="rId33" Type="http://schemas.openxmlformats.org/officeDocument/2006/relationships/image" Target="../media/image187.png"/><Relationship Id="rId38" Type="http://schemas.openxmlformats.org/officeDocument/2006/relationships/image" Target="../media/image142.png"/><Relationship Id="rId2" Type="http://schemas.openxmlformats.org/officeDocument/2006/relationships/notesSlide" Target="../notesSlides/notesSlide14.xml"/><Relationship Id="rId16" Type="http://schemas.openxmlformats.org/officeDocument/2006/relationships/customXml" Target="../ink/ink105.xml"/><Relationship Id="rId20" Type="http://schemas.openxmlformats.org/officeDocument/2006/relationships/customXml" Target="../ink/ink107.xml"/><Relationship Id="rId29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0.xml"/><Relationship Id="rId11" Type="http://schemas.openxmlformats.org/officeDocument/2006/relationships/image" Target="../media/image137.png"/><Relationship Id="rId24" Type="http://schemas.openxmlformats.org/officeDocument/2006/relationships/customXml" Target="../ink/ink109.xml"/><Relationship Id="rId32" Type="http://schemas.openxmlformats.org/officeDocument/2006/relationships/customXml" Target="../ink/ink113.xml"/><Relationship Id="rId37" Type="http://schemas.openxmlformats.org/officeDocument/2006/relationships/customXml" Target="../ink/ink116.xml"/><Relationship Id="rId5" Type="http://schemas.openxmlformats.org/officeDocument/2006/relationships/image" Target="../media/image174.png"/><Relationship Id="rId15" Type="http://schemas.openxmlformats.org/officeDocument/2006/relationships/image" Target="../media/image179.png"/><Relationship Id="rId23" Type="http://schemas.openxmlformats.org/officeDocument/2006/relationships/image" Target="../media/image182.png"/><Relationship Id="rId28" Type="http://schemas.openxmlformats.org/officeDocument/2006/relationships/customXml" Target="../ink/ink111.xml"/><Relationship Id="rId36" Type="http://schemas.openxmlformats.org/officeDocument/2006/relationships/image" Target="../media/image188.png"/><Relationship Id="rId10" Type="http://schemas.openxmlformats.org/officeDocument/2006/relationships/customXml" Target="../ink/ink102.xml"/><Relationship Id="rId19" Type="http://schemas.openxmlformats.org/officeDocument/2006/relationships/image" Target="../media/image180.png"/><Relationship Id="rId31" Type="http://schemas.openxmlformats.org/officeDocument/2006/relationships/image" Target="../media/image141.png"/><Relationship Id="rId4" Type="http://schemas.openxmlformats.org/officeDocument/2006/relationships/customXml" Target="../ink/ink99.xml"/><Relationship Id="rId9" Type="http://schemas.openxmlformats.org/officeDocument/2006/relationships/image" Target="../media/image136.png"/><Relationship Id="rId14" Type="http://schemas.openxmlformats.org/officeDocument/2006/relationships/customXml" Target="../ink/ink104.xml"/><Relationship Id="rId22" Type="http://schemas.openxmlformats.org/officeDocument/2006/relationships/customXml" Target="../ink/ink108.xml"/><Relationship Id="rId27" Type="http://schemas.openxmlformats.org/officeDocument/2006/relationships/image" Target="../media/image139.png"/><Relationship Id="rId30" Type="http://schemas.openxmlformats.org/officeDocument/2006/relationships/customXml" Target="../ink/ink112.xml"/><Relationship Id="rId35" Type="http://schemas.openxmlformats.org/officeDocument/2006/relationships/customXml" Target="../ink/ink115.xml"/><Relationship Id="rId8" Type="http://schemas.openxmlformats.org/officeDocument/2006/relationships/customXml" Target="../ink/ink101.xml"/><Relationship Id="rId3" Type="http://schemas.openxmlformats.org/officeDocument/2006/relationships/image" Target="../media/image1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customXml" Target="../ink/ink121.xml"/><Relationship Id="rId3" Type="http://schemas.openxmlformats.org/officeDocument/2006/relationships/image" Target="../media/image144.png"/><Relationship Id="rId7" Type="http://schemas.openxmlformats.org/officeDocument/2006/relationships/image" Target="../media/image146.png"/><Relationship Id="rId12" Type="http://schemas.openxmlformats.org/officeDocument/2006/relationships/image" Target="../media/image149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8.xml"/><Relationship Id="rId11" Type="http://schemas.openxmlformats.org/officeDocument/2006/relationships/customXml" Target="../ink/ink120.xml"/><Relationship Id="rId5" Type="http://schemas.openxmlformats.org/officeDocument/2006/relationships/image" Target="../media/image145.png"/><Relationship Id="rId15" Type="http://schemas.openxmlformats.org/officeDocument/2006/relationships/customXml" Target="../ink/ink122.xml"/><Relationship Id="rId10" Type="http://schemas.openxmlformats.org/officeDocument/2006/relationships/image" Target="../media/image148.png"/><Relationship Id="rId4" Type="http://schemas.openxmlformats.org/officeDocument/2006/relationships/customXml" Target="../ink/ink117.xml"/><Relationship Id="rId9" Type="http://schemas.openxmlformats.org/officeDocument/2006/relationships/customXml" Target="../ink/ink119.xml"/><Relationship Id="rId1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customXml" Target="../ink/ink126.xml"/><Relationship Id="rId3" Type="http://schemas.openxmlformats.org/officeDocument/2006/relationships/image" Target="../media/image151.png"/><Relationship Id="rId7" Type="http://schemas.openxmlformats.org/officeDocument/2006/relationships/customXml" Target="../ink/ink123.xml"/><Relationship Id="rId12" Type="http://schemas.openxmlformats.org/officeDocument/2006/relationships/image" Target="../media/image17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customXml" Target="../ink/ink125.xml"/><Relationship Id="rId5" Type="http://schemas.openxmlformats.org/officeDocument/2006/relationships/image" Target="../media/image167.png"/><Relationship Id="rId10" Type="http://schemas.openxmlformats.org/officeDocument/2006/relationships/image" Target="../media/image173.png"/><Relationship Id="rId4" Type="http://schemas.openxmlformats.org/officeDocument/2006/relationships/image" Target="../media/image154.png"/><Relationship Id="rId9" Type="http://schemas.openxmlformats.org/officeDocument/2006/relationships/customXml" Target="../ink/ink124.xml"/><Relationship Id="rId14" Type="http://schemas.openxmlformats.org/officeDocument/2006/relationships/image" Target="../media/image1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9.xml"/><Relationship Id="rId13" Type="http://schemas.openxmlformats.org/officeDocument/2006/relationships/customXml" Target="../ink/ink131.xml"/><Relationship Id="rId18" Type="http://schemas.openxmlformats.org/officeDocument/2006/relationships/image" Target="../media/image190.png"/><Relationship Id="rId3" Type="http://schemas.openxmlformats.org/officeDocument/2006/relationships/image" Target="../media/image59.png"/><Relationship Id="rId7" Type="http://schemas.openxmlformats.org/officeDocument/2006/relationships/image" Target="../media/image185.png"/><Relationship Id="rId12" Type="http://schemas.openxmlformats.org/officeDocument/2006/relationships/image" Target="../media/image186.png"/><Relationship Id="rId17" Type="http://schemas.openxmlformats.org/officeDocument/2006/relationships/customXml" Target="../ink/ink133.xml"/><Relationship Id="rId2" Type="http://schemas.openxmlformats.org/officeDocument/2006/relationships/image" Target="../media/image178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8.xml"/><Relationship Id="rId11" Type="http://schemas.openxmlformats.org/officeDocument/2006/relationships/image" Target="../media/image177.png"/><Relationship Id="rId5" Type="http://schemas.openxmlformats.org/officeDocument/2006/relationships/image" Target="../media/image184.png"/><Relationship Id="rId15" Type="http://schemas.openxmlformats.org/officeDocument/2006/relationships/customXml" Target="../ink/ink132.xml"/><Relationship Id="rId10" Type="http://schemas.openxmlformats.org/officeDocument/2006/relationships/customXml" Target="../ink/ink130.xml"/><Relationship Id="rId4" Type="http://schemas.openxmlformats.org/officeDocument/2006/relationships/customXml" Target="../ink/ink127.xml"/><Relationship Id="rId9" Type="http://schemas.openxmlformats.org/officeDocument/2006/relationships/image" Target="../media/image176.png"/><Relationship Id="rId14" Type="http://schemas.openxmlformats.org/officeDocument/2006/relationships/image" Target="../media/image189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7.xml"/><Relationship Id="rId18" Type="http://schemas.openxmlformats.org/officeDocument/2006/relationships/image" Target="../media/image200.png"/><Relationship Id="rId26" Type="http://schemas.openxmlformats.org/officeDocument/2006/relationships/image" Target="../media/image204.png"/><Relationship Id="rId3" Type="http://schemas.openxmlformats.org/officeDocument/2006/relationships/image" Target="../media/image192.png"/><Relationship Id="rId21" Type="http://schemas.openxmlformats.org/officeDocument/2006/relationships/customXml" Target="../ink/ink141.xml"/><Relationship Id="rId7" Type="http://schemas.openxmlformats.org/officeDocument/2006/relationships/customXml" Target="../ink/ink135.xml"/><Relationship Id="rId12" Type="http://schemas.openxmlformats.org/officeDocument/2006/relationships/image" Target="../media/image197.png"/><Relationship Id="rId17" Type="http://schemas.openxmlformats.org/officeDocument/2006/relationships/customXml" Target="../ink/ink139.xml"/><Relationship Id="rId25" Type="http://schemas.openxmlformats.org/officeDocument/2006/relationships/customXml" Target="../ink/ink143.xml"/><Relationship Id="rId33" Type="http://schemas.openxmlformats.org/officeDocument/2006/relationships/image" Target="../media/image211.png"/><Relationship Id="rId2" Type="http://schemas.openxmlformats.org/officeDocument/2006/relationships/image" Target="../media/image191.png"/><Relationship Id="rId16" Type="http://schemas.openxmlformats.org/officeDocument/2006/relationships/image" Target="../media/image199.png"/><Relationship Id="rId20" Type="http://schemas.openxmlformats.org/officeDocument/2006/relationships/image" Target="../media/image201.png"/><Relationship Id="rId29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11" Type="http://schemas.openxmlformats.org/officeDocument/2006/relationships/customXml" Target="../ink/ink136.xml"/><Relationship Id="rId24" Type="http://schemas.openxmlformats.org/officeDocument/2006/relationships/image" Target="../media/image203.png"/><Relationship Id="rId32" Type="http://schemas.openxmlformats.org/officeDocument/2006/relationships/image" Target="../media/image210.png"/><Relationship Id="rId5" Type="http://schemas.openxmlformats.org/officeDocument/2006/relationships/customXml" Target="../ink/ink134.xml"/><Relationship Id="rId15" Type="http://schemas.openxmlformats.org/officeDocument/2006/relationships/customXml" Target="../ink/ink138.xml"/><Relationship Id="rId23" Type="http://schemas.openxmlformats.org/officeDocument/2006/relationships/customXml" Target="../ink/ink142.xml"/><Relationship Id="rId28" Type="http://schemas.openxmlformats.org/officeDocument/2006/relationships/image" Target="../media/image206.png"/><Relationship Id="rId10" Type="http://schemas.openxmlformats.org/officeDocument/2006/relationships/image" Target="../media/image196.png"/><Relationship Id="rId19" Type="http://schemas.openxmlformats.org/officeDocument/2006/relationships/customXml" Target="../ink/ink140.xml"/><Relationship Id="rId31" Type="http://schemas.openxmlformats.org/officeDocument/2006/relationships/image" Target="../media/image209.png"/><Relationship Id="rId4" Type="http://schemas.openxmlformats.org/officeDocument/2006/relationships/image" Target="../media/image285.png"/><Relationship Id="rId9" Type="http://schemas.openxmlformats.org/officeDocument/2006/relationships/image" Target="../media/image195.png"/><Relationship Id="rId14" Type="http://schemas.openxmlformats.org/officeDocument/2006/relationships/image" Target="../media/image198.png"/><Relationship Id="rId22" Type="http://schemas.openxmlformats.org/officeDocument/2006/relationships/image" Target="../media/image202.png"/><Relationship Id="rId27" Type="http://schemas.openxmlformats.org/officeDocument/2006/relationships/image" Target="../media/image205.png"/><Relationship Id="rId30" Type="http://schemas.openxmlformats.org/officeDocument/2006/relationships/image" Target="../media/image208.png"/><Relationship Id="rId8" Type="http://schemas.openxmlformats.org/officeDocument/2006/relationships/image" Target="../media/image19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7" Type="http://schemas.openxmlformats.org/officeDocument/2006/relationships/image" Target="../media/image226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7" Type="http://schemas.openxmlformats.org/officeDocument/2006/relationships/image" Target="../media/image226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13" Type="http://schemas.openxmlformats.org/officeDocument/2006/relationships/customXml" Target="../ink/ink148.xml"/><Relationship Id="rId18" Type="http://schemas.openxmlformats.org/officeDocument/2006/relationships/image" Target="../media/image248.png"/><Relationship Id="rId3" Type="http://schemas.openxmlformats.org/officeDocument/2006/relationships/image" Target="../media/image239.png"/><Relationship Id="rId21" Type="http://schemas.openxmlformats.org/officeDocument/2006/relationships/customXml" Target="../ink/ink150.xml"/><Relationship Id="rId7" Type="http://schemas.openxmlformats.org/officeDocument/2006/relationships/customXml" Target="../ink/ink145.xml"/><Relationship Id="rId12" Type="http://schemas.openxmlformats.org/officeDocument/2006/relationships/image" Target="../media/image244.png"/><Relationship Id="rId17" Type="http://schemas.openxmlformats.org/officeDocument/2006/relationships/image" Target="../media/image247.png"/><Relationship Id="rId2" Type="http://schemas.openxmlformats.org/officeDocument/2006/relationships/image" Target="../media/image238.png"/><Relationship Id="rId16" Type="http://schemas.openxmlformats.org/officeDocument/2006/relationships/image" Target="../media/image246.png"/><Relationship Id="rId20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1" Type="http://schemas.openxmlformats.org/officeDocument/2006/relationships/customXml" Target="../ink/ink147.xml"/><Relationship Id="rId5" Type="http://schemas.openxmlformats.org/officeDocument/2006/relationships/customXml" Target="../ink/ink144.xml"/><Relationship Id="rId15" Type="http://schemas.openxmlformats.org/officeDocument/2006/relationships/customXml" Target="../ink/ink149.xml"/><Relationship Id="rId10" Type="http://schemas.openxmlformats.org/officeDocument/2006/relationships/image" Target="../media/image243.png"/><Relationship Id="rId19" Type="http://schemas.openxmlformats.org/officeDocument/2006/relationships/image" Target="../media/image249.png"/><Relationship Id="rId4" Type="http://schemas.openxmlformats.org/officeDocument/2006/relationships/image" Target="../media/image240.png"/><Relationship Id="rId9" Type="http://schemas.openxmlformats.org/officeDocument/2006/relationships/customXml" Target="../ink/ink146.xml"/><Relationship Id="rId14" Type="http://schemas.openxmlformats.org/officeDocument/2006/relationships/image" Target="../media/image245.png"/><Relationship Id="rId22" Type="http://schemas.openxmlformats.org/officeDocument/2006/relationships/image" Target="../media/image25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3.xml"/><Relationship Id="rId13" Type="http://schemas.openxmlformats.org/officeDocument/2006/relationships/image" Target="../media/image257.png"/><Relationship Id="rId18" Type="http://schemas.openxmlformats.org/officeDocument/2006/relationships/customXml" Target="../ink/ink158.xml"/><Relationship Id="rId3" Type="http://schemas.openxmlformats.org/officeDocument/2006/relationships/image" Target="../media/image191.png"/><Relationship Id="rId21" Type="http://schemas.openxmlformats.org/officeDocument/2006/relationships/image" Target="../media/image261.png"/><Relationship Id="rId7" Type="http://schemas.openxmlformats.org/officeDocument/2006/relationships/image" Target="../media/image254.png"/><Relationship Id="rId12" Type="http://schemas.openxmlformats.org/officeDocument/2006/relationships/customXml" Target="../ink/ink155.xml"/><Relationship Id="rId17" Type="http://schemas.openxmlformats.org/officeDocument/2006/relationships/image" Target="../media/image259.png"/><Relationship Id="rId2" Type="http://schemas.openxmlformats.org/officeDocument/2006/relationships/image" Target="../media/image252.png"/><Relationship Id="rId16" Type="http://schemas.openxmlformats.org/officeDocument/2006/relationships/customXml" Target="../ink/ink157.xml"/><Relationship Id="rId20" Type="http://schemas.openxmlformats.org/officeDocument/2006/relationships/customXml" Target="../ink/ink15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2.xml"/><Relationship Id="rId11" Type="http://schemas.openxmlformats.org/officeDocument/2006/relationships/image" Target="../media/image256.png"/><Relationship Id="rId24" Type="http://schemas.openxmlformats.org/officeDocument/2006/relationships/image" Target="../media/image264.png"/><Relationship Id="rId5" Type="http://schemas.openxmlformats.org/officeDocument/2006/relationships/image" Target="../media/image253.png"/><Relationship Id="rId15" Type="http://schemas.openxmlformats.org/officeDocument/2006/relationships/image" Target="../media/image258.png"/><Relationship Id="rId23" Type="http://schemas.openxmlformats.org/officeDocument/2006/relationships/image" Target="../media/image263.png"/><Relationship Id="rId10" Type="http://schemas.openxmlformats.org/officeDocument/2006/relationships/customXml" Target="../ink/ink154.xml"/><Relationship Id="rId19" Type="http://schemas.openxmlformats.org/officeDocument/2006/relationships/image" Target="../media/image260.png"/><Relationship Id="rId4" Type="http://schemas.openxmlformats.org/officeDocument/2006/relationships/customXml" Target="../ink/ink151.xml"/><Relationship Id="rId9" Type="http://schemas.openxmlformats.org/officeDocument/2006/relationships/image" Target="../media/image255.png"/><Relationship Id="rId14" Type="http://schemas.openxmlformats.org/officeDocument/2006/relationships/customXml" Target="../ink/ink156.xml"/><Relationship Id="rId22" Type="http://schemas.openxmlformats.org/officeDocument/2006/relationships/image" Target="../media/image2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customXml" Target="../ink/ink2.xml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3.xml"/><Relationship Id="rId18" Type="http://schemas.openxmlformats.org/officeDocument/2006/relationships/image" Target="../media/image200.png"/><Relationship Id="rId26" Type="http://schemas.openxmlformats.org/officeDocument/2006/relationships/image" Target="../media/image204.png"/><Relationship Id="rId3" Type="http://schemas.openxmlformats.org/officeDocument/2006/relationships/image" Target="../media/image192.png"/><Relationship Id="rId21" Type="http://schemas.openxmlformats.org/officeDocument/2006/relationships/customXml" Target="../ink/ink167.xml"/><Relationship Id="rId34" Type="http://schemas.openxmlformats.org/officeDocument/2006/relationships/image" Target="../media/image266.png"/><Relationship Id="rId7" Type="http://schemas.openxmlformats.org/officeDocument/2006/relationships/customXml" Target="../ink/ink161.xml"/><Relationship Id="rId12" Type="http://schemas.openxmlformats.org/officeDocument/2006/relationships/image" Target="../media/image197.png"/><Relationship Id="rId17" Type="http://schemas.openxmlformats.org/officeDocument/2006/relationships/customXml" Target="../ink/ink165.xml"/><Relationship Id="rId25" Type="http://schemas.openxmlformats.org/officeDocument/2006/relationships/customXml" Target="../ink/ink169.xml"/><Relationship Id="rId33" Type="http://schemas.openxmlformats.org/officeDocument/2006/relationships/image" Target="../media/image265.png"/><Relationship Id="rId2" Type="http://schemas.openxmlformats.org/officeDocument/2006/relationships/image" Target="../media/image191.png"/><Relationship Id="rId16" Type="http://schemas.openxmlformats.org/officeDocument/2006/relationships/image" Target="../media/image199.png"/><Relationship Id="rId20" Type="http://schemas.openxmlformats.org/officeDocument/2006/relationships/image" Target="../media/image201.png"/><Relationship Id="rId29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11" Type="http://schemas.openxmlformats.org/officeDocument/2006/relationships/customXml" Target="../ink/ink162.xml"/><Relationship Id="rId24" Type="http://schemas.openxmlformats.org/officeDocument/2006/relationships/image" Target="../media/image203.png"/><Relationship Id="rId32" Type="http://schemas.openxmlformats.org/officeDocument/2006/relationships/image" Target="../media/image210.png"/><Relationship Id="rId5" Type="http://schemas.openxmlformats.org/officeDocument/2006/relationships/customXml" Target="../ink/ink160.xml"/><Relationship Id="rId15" Type="http://schemas.openxmlformats.org/officeDocument/2006/relationships/customXml" Target="../ink/ink164.xml"/><Relationship Id="rId23" Type="http://schemas.openxmlformats.org/officeDocument/2006/relationships/customXml" Target="../ink/ink168.xml"/><Relationship Id="rId28" Type="http://schemas.openxmlformats.org/officeDocument/2006/relationships/image" Target="../media/image206.png"/><Relationship Id="rId10" Type="http://schemas.openxmlformats.org/officeDocument/2006/relationships/image" Target="../media/image196.png"/><Relationship Id="rId19" Type="http://schemas.openxmlformats.org/officeDocument/2006/relationships/customXml" Target="../ink/ink166.xml"/><Relationship Id="rId31" Type="http://schemas.openxmlformats.org/officeDocument/2006/relationships/image" Target="../media/image209.png"/><Relationship Id="rId4" Type="http://schemas.openxmlformats.org/officeDocument/2006/relationships/image" Target="../media/image285.png"/><Relationship Id="rId9" Type="http://schemas.openxmlformats.org/officeDocument/2006/relationships/image" Target="../media/image195.png"/><Relationship Id="rId14" Type="http://schemas.openxmlformats.org/officeDocument/2006/relationships/image" Target="../media/image198.png"/><Relationship Id="rId22" Type="http://schemas.openxmlformats.org/officeDocument/2006/relationships/image" Target="../media/image202.png"/><Relationship Id="rId27" Type="http://schemas.openxmlformats.org/officeDocument/2006/relationships/image" Target="../media/image205.png"/><Relationship Id="rId30" Type="http://schemas.openxmlformats.org/officeDocument/2006/relationships/image" Target="../media/image208.png"/><Relationship Id="rId8" Type="http://schemas.openxmlformats.org/officeDocument/2006/relationships/image" Target="../media/image194.png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5.png"/><Relationship Id="rId18" Type="http://schemas.openxmlformats.org/officeDocument/2006/relationships/customXml" Target="../ink/ink176.xml"/><Relationship Id="rId26" Type="http://schemas.openxmlformats.org/officeDocument/2006/relationships/image" Target="../media/image205.png"/><Relationship Id="rId21" Type="http://schemas.openxmlformats.org/officeDocument/2006/relationships/image" Target="../media/image259.png"/><Relationship Id="rId34" Type="http://schemas.openxmlformats.org/officeDocument/2006/relationships/image" Target="../media/image264.png"/><Relationship Id="rId7" Type="http://schemas.openxmlformats.org/officeDocument/2006/relationships/image" Target="../media/image267.png"/><Relationship Id="rId12" Type="http://schemas.openxmlformats.org/officeDocument/2006/relationships/customXml" Target="../ink/ink173.xml"/><Relationship Id="rId17" Type="http://schemas.openxmlformats.org/officeDocument/2006/relationships/image" Target="../media/image257.png"/><Relationship Id="rId25" Type="http://schemas.openxmlformats.org/officeDocument/2006/relationships/image" Target="../media/image261.png"/><Relationship Id="rId33" Type="http://schemas.openxmlformats.org/officeDocument/2006/relationships/image" Target="../media/image271.png"/><Relationship Id="rId2" Type="http://schemas.openxmlformats.org/officeDocument/2006/relationships/image" Target="../media/image191.png"/><Relationship Id="rId16" Type="http://schemas.openxmlformats.org/officeDocument/2006/relationships/customXml" Target="../ink/ink175.xml"/><Relationship Id="rId20" Type="http://schemas.openxmlformats.org/officeDocument/2006/relationships/customXml" Target="../ink/ink177.xml"/><Relationship Id="rId29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1.xml"/><Relationship Id="rId11" Type="http://schemas.openxmlformats.org/officeDocument/2006/relationships/image" Target="../media/image254.png"/><Relationship Id="rId24" Type="http://schemas.openxmlformats.org/officeDocument/2006/relationships/customXml" Target="../ink/ink179.xml"/><Relationship Id="rId32" Type="http://schemas.openxmlformats.org/officeDocument/2006/relationships/image" Target="../media/image270.png"/><Relationship Id="rId37" Type="http://schemas.openxmlformats.org/officeDocument/2006/relationships/image" Target="../media/image252.png"/><Relationship Id="rId5" Type="http://schemas.openxmlformats.org/officeDocument/2006/relationships/image" Target="../media/image253.png"/><Relationship Id="rId15" Type="http://schemas.openxmlformats.org/officeDocument/2006/relationships/image" Target="../media/image256.png"/><Relationship Id="rId23" Type="http://schemas.openxmlformats.org/officeDocument/2006/relationships/image" Target="../media/image260.png"/><Relationship Id="rId28" Type="http://schemas.openxmlformats.org/officeDocument/2006/relationships/image" Target="../media/image207.png"/><Relationship Id="rId36" Type="http://schemas.openxmlformats.org/officeDocument/2006/relationships/image" Target="../media/image273.png"/><Relationship Id="rId10" Type="http://schemas.openxmlformats.org/officeDocument/2006/relationships/customXml" Target="../ink/ink172.xml"/><Relationship Id="rId19" Type="http://schemas.openxmlformats.org/officeDocument/2006/relationships/image" Target="../media/image258.png"/><Relationship Id="rId31" Type="http://schemas.openxmlformats.org/officeDocument/2006/relationships/image" Target="../media/image210.png"/><Relationship Id="rId4" Type="http://schemas.openxmlformats.org/officeDocument/2006/relationships/customXml" Target="../ink/ink170.xml"/><Relationship Id="rId9" Type="http://schemas.openxmlformats.org/officeDocument/2006/relationships/image" Target="../media/image269.png"/><Relationship Id="rId14" Type="http://schemas.openxmlformats.org/officeDocument/2006/relationships/customXml" Target="../ink/ink174.xml"/><Relationship Id="rId22" Type="http://schemas.openxmlformats.org/officeDocument/2006/relationships/customXml" Target="../ink/ink178.xml"/><Relationship Id="rId27" Type="http://schemas.openxmlformats.org/officeDocument/2006/relationships/image" Target="../media/image206.png"/><Relationship Id="rId30" Type="http://schemas.openxmlformats.org/officeDocument/2006/relationships/image" Target="../media/image209.png"/><Relationship Id="rId35" Type="http://schemas.openxmlformats.org/officeDocument/2006/relationships/image" Target="../media/image272.png"/><Relationship Id="rId8" Type="http://schemas.openxmlformats.org/officeDocument/2006/relationships/image" Target="../media/image268.png"/><Relationship Id="rId3" Type="http://schemas.openxmlformats.org/officeDocument/2006/relationships/image" Target="../media/image192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5.png"/><Relationship Id="rId18" Type="http://schemas.openxmlformats.org/officeDocument/2006/relationships/customXml" Target="../ink/ink186.xml"/><Relationship Id="rId26" Type="http://schemas.openxmlformats.org/officeDocument/2006/relationships/image" Target="../media/image205.png"/><Relationship Id="rId3" Type="http://schemas.openxmlformats.org/officeDocument/2006/relationships/image" Target="../media/image192.png"/><Relationship Id="rId21" Type="http://schemas.openxmlformats.org/officeDocument/2006/relationships/image" Target="../media/image259.png"/><Relationship Id="rId34" Type="http://schemas.openxmlformats.org/officeDocument/2006/relationships/image" Target="../media/image264.png"/><Relationship Id="rId7" Type="http://schemas.openxmlformats.org/officeDocument/2006/relationships/image" Target="../media/image267.png"/><Relationship Id="rId12" Type="http://schemas.openxmlformats.org/officeDocument/2006/relationships/customXml" Target="../ink/ink183.xml"/><Relationship Id="rId17" Type="http://schemas.openxmlformats.org/officeDocument/2006/relationships/image" Target="../media/image257.png"/><Relationship Id="rId25" Type="http://schemas.openxmlformats.org/officeDocument/2006/relationships/image" Target="../media/image261.png"/><Relationship Id="rId33" Type="http://schemas.openxmlformats.org/officeDocument/2006/relationships/image" Target="../media/image271.png"/><Relationship Id="rId2" Type="http://schemas.openxmlformats.org/officeDocument/2006/relationships/image" Target="../media/image191.png"/><Relationship Id="rId16" Type="http://schemas.openxmlformats.org/officeDocument/2006/relationships/customXml" Target="../ink/ink185.xml"/><Relationship Id="rId20" Type="http://schemas.openxmlformats.org/officeDocument/2006/relationships/customXml" Target="../ink/ink187.xml"/><Relationship Id="rId29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1.xml"/><Relationship Id="rId11" Type="http://schemas.openxmlformats.org/officeDocument/2006/relationships/image" Target="../media/image254.png"/><Relationship Id="rId24" Type="http://schemas.openxmlformats.org/officeDocument/2006/relationships/customXml" Target="../ink/ink189.xml"/><Relationship Id="rId32" Type="http://schemas.openxmlformats.org/officeDocument/2006/relationships/image" Target="../media/image270.png"/><Relationship Id="rId5" Type="http://schemas.openxmlformats.org/officeDocument/2006/relationships/image" Target="../media/image253.png"/><Relationship Id="rId15" Type="http://schemas.openxmlformats.org/officeDocument/2006/relationships/image" Target="../media/image256.png"/><Relationship Id="rId23" Type="http://schemas.openxmlformats.org/officeDocument/2006/relationships/image" Target="../media/image260.png"/><Relationship Id="rId28" Type="http://schemas.openxmlformats.org/officeDocument/2006/relationships/image" Target="../media/image207.png"/><Relationship Id="rId36" Type="http://schemas.openxmlformats.org/officeDocument/2006/relationships/image" Target="../media/image274.png"/><Relationship Id="rId10" Type="http://schemas.openxmlformats.org/officeDocument/2006/relationships/customXml" Target="../ink/ink182.xml"/><Relationship Id="rId19" Type="http://schemas.openxmlformats.org/officeDocument/2006/relationships/image" Target="../media/image258.png"/><Relationship Id="rId31" Type="http://schemas.openxmlformats.org/officeDocument/2006/relationships/image" Target="../media/image210.png"/><Relationship Id="rId4" Type="http://schemas.openxmlformats.org/officeDocument/2006/relationships/customXml" Target="../ink/ink180.xml"/><Relationship Id="rId9" Type="http://schemas.openxmlformats.org/officeDocument/2006/relationships/image" Target="../media/image269.png"/><Relationship Id="rId14" Type="http://schemas.openxmlformats.org/officeDocument/2006/relationships/customXml" Target="../ink/ink184.xml"/><Relationship Id="rId22" Type="http://schemas.openxmlformats.org/officeDocument/2006/relationships/customXml" Target="../ink/ink188.xml"/><Relationship Id="rId27" Type="http://schemas.openxmlformats.org/officeDocument/2006/relationships/image" Target="../media/image206.png"/><Relationship Id="rId30" Type="http://schemas.openxmlformats.org/officeDocument/2006/relationships/image" Target="../media/image209.png"/><Relationship Id="rId35" Type="http://schemas.openxmlformats.org/officeDocument/2006/relationships/image" Target="../media/image272.png"/><Relationship Id="rId8" Type="http://schemas.openxmlformats.org/officeDocument/2006/relationships/image" Target="../media/image2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0.xm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customXml" Target="../ink/ink191.xml"/><Relationship Id="rId4" Type="http://schemas.openxmlformats.org/officeDocument/2006/relationships/image" Target="../media/image27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7" Type="http://schemas.openxmlformats.org/officeDocument/2006/relationships/image" Target="../media/image320.png"/><Relationship Id="rId2" Type="http://schemas.openxmlformats.org/officeDocument/2006/relationships/image" Target="../media/image27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4.png"/><Relationship Id="rId5" Type="http://schemas.openxmlformats.org/officeDocument/2006/relationships/image" Target="../media/image300.png"/><Relationship Id="rId4" Type="http://schemas.openxmlformats.org/officeDocument/2006/relationships/image" Target="../media/image28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customXml" Target="../ink/ink6.xml"/><Relationship Id="rId26" Type="http://schemas.openxmlformats.org/officeDocument/2006/relationships/customXml" Target="../ink/ink10.xml"/><Relationship Id="rId3" Type="http://schemas.openxmlformats.org/officeDocument/2006/relationships/image" Target="../media/image11.png"/><Relationship Id="rId21" Type="http://schemas.openxmlformats.org/officeDocument/2006/relationships/image" Target="../media/image23.png"/><Relationship Id="rId7" Type="http://schemas.openxmlformats.org/officeDocument/2006/relationships/image" Target="../media/image15.png"/><Relationship Id="rId12" Type="http://schemas.openxmlformats.org/officeDocument/2006/relationships/customXml" Target="../ink/ink3.xml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5.png"/><Relationship Id="rId24" Type="http://schemas.openxmlformats.org/officeDocument/2006/relationships/customXml" Target="../ink/ink9.xml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28" Type="http://schemas.openxmlformats.org/officeDocument/2006/relationships/customXml" Target="../ink/ink11.xml"/><Relationship Id="rId10" Type="http://schemas.openxmlformats.org/officeDocument/2006/relationships/image" Target="../media/image18.png"/><Relationship Id="rId19" Type="http://schemas.openxmlformats.org/officeDocument/2006/relationships/image" Target="../media/image22.png"/><Relationship Id="rId31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image" Target="../media/image26.png"/><Relationship Id="rId30" Type="http://schemas.openxmlformats.org/officeDocument/2006/relationships/customXml" Target="../ink/ink1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customXml" Target="../ink/ink16.xml"/><Relationship Id="rId26" Type="http://schemas.openxmlformats.org/officeDocument/2006/relationships/customXml" Target="../ink/ink20.xml"/><Relationship Id="rId3" Type="http://schemas.openxmlformats.org/officeDocument/2006/relationships/image" Target="../media/image11.png"/><Relationship Id="rId21" Type="http://schemas.openxmlformats.org/officeDocument/2006/relationships/image" Target="../media/image23.png"/><Relationship Id="rId34" Type="http://schemas.openxmlformats.org/officeDocument/2006/relationships/customXml" Target="../ink/ink24.xml"/><Relationship Id="rId7" Type="http://schemas.openxmlformats.org/officeDocument/2006/relationships/image" Target="../media/image15.png"/><Relationship Id="rId12" Type="http://schemas.openxmlformats.org/officeDocument/2006/relationships/customXml" Target="../ink/ink13.xml"/><Relationship Id="rId17" Type="http://schemas.openxmlformats.org/officeDocument/2006/relationships/image" Target="../media/image31.png"/><Relationship Id="rId25" Type="http://schemas.openxmlformats.org/officeDocument/2006/relationships/image" Target="../media/image34.png"/><Relationship Id="rId33" Type="http://schemas.openxmlformats.org/officeDocument/2006/relationships/image" Target="../media/image37.png"/><Relationship Id="rId2" Type="http://schemas.openxmlformats.org/officeDocument/2006/relationships/image" Target="../media/image2.png"/><Relationship Id="rId16" Type="http://schemas.openxmlformats.org/officeDocument/2006/relationships/customXml" Target="../ink/ink15.xml"/><Relationship Id="rId20" Type="http://schemas.openxmlformats.org/officeDocument/2006/relationships/customXml" Target="../ink/ink17.xml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5.png"/><Relationship Id="rId24" Type="http://schemas.openxmlformats.org/officeDocument/2006/relationships/customXml" Target="../ink/ink19.xml"/><Relationship Id="rId32" Type="http://schemas.openxmlformats.org/officeDocument/2006/relationships/customXml" Target="../ink/ink23.xml"/><Relationship Id="rId5" Type="http://schemas.openxmlformats.org/officeDocument/2006/relationships/image" Target="../media/image13.png"/><Relationship Id="rId15" Type="http://schemas.openxmlformats.org/officeDocument/2006/relationships/image" Target="../media/image30.png"/><Relationship Id="rId23" Type="http://schemas.openxmlformats.org/officeDocument/2006/relationships/image" Target="../media/image33.png"/><Relationship Id="rId28" Type="http://schemas.openxmlformats.org/officeDocument/2006/relationships/customXml" Target="../ink/ink21.xml"/><Relationship Id="rId10" Type="http://schemas.openxmlformats.org/officeDocument/2006/relationships/image" Target="../media/image18.png"/><Relationship Id="rId19" Type="http://schemas.openxmlformats.org/officeDocument/2006/relationships/image" Target="../media/image32.png"/><Relationship Id="rId31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customXml" Target="../ink/ink14.xml"/><Relationship Id="rId22" Type="http://schemas.openxmlformats.org/officeDocument/2006/relationships/customXml" Target="../ink/ink18.xml"/><Relationship Id="rId27" Type="http://schemas.openxmlformats.org/officeDocument/2006/relationships/image" Target="../media/image35.png"/><Relationship Id="rId30" Type="http://schemas.openxmlformats.org/officeDocument/2006/relationships/customXml" Target="../ink/ink22.xml"/><Relationship Id="rId8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customXml" Target="../ink/ink26.xml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customXml" Target="../ink/ink25.xml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customXml" Target="../ink/ink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3678165" y="2514600"/>
            <a:ext cx="4460298" cy="2667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algn="ctr">
              <a:defRPr sz="1800"/>
            </a:pPr>
            <a:r>
              <a:rPr sz="1909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EEL 646 POWER ELECTRONICS II</a:t>
            </a:r>
            <a:br>
              <a:rPr sz="1909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r>
              <a:rPr sz="1909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br>
              <a:rPr lang="en-US" sz="1909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</a:br>
            <a:endParaRPr sz="1636" dirty="0">
              <a:effectLst>
                <a:outerShdw blurRad="12700" dist="25400" dir="2700000" rotWithShape="0">
                  <a:srgbClr val="DDDDDD"/>
                </a:outerShdw>
              </a:effectLst>
            </a:endParaRPr>
          </a:p>
        </p:txBody>
      </p:sp>
      <p:pic>
        <p:nvPicPr>
          <p:cNvPr id="34" name="imag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5080289" y="685800"/>
            <a:ext cx="1656051" cy="17526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3446318" y="2971800"/>
            <a:ext cx="5299364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9" b="1" dirty="0"/>
              <a:t>Lecture 17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16A84B-3E62-AD4D-9E12-B2C9E2906FC8}"/>
              </a:ext>
            </a:extLst>
          </p:cNvPr>
          <p:cNvSpPr/>
          <p:nvPr/>
        </p:nvSpPr>
        <p:spPr>
          <a:xfrm>
            <a:off x="3993033" y="4596825"/>
            <a:ext cx="4145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LLC Resonant Converter</a:t>
            </a:r>
          </a:p>
        </p:txBody>
      </p:sp>
    </p:spTree>
    <p:extLst>
      <p:ext uri="{BB962C8B-B14F-4D97-AF65-F5344CB8AC3E}">
        <p14:creationId xmlns:p14="http://schemas.microsoft.com/office/powerpoint/2010/main" val="351341327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CEA79-450A-4251-ACB3-EBE4E290F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560"/>
            <a:ext cx="10515600" cy="1325563"/>
          </a:xfrm>
        </p:spPr>
        <p:txBody>
          <a:bodyPr/>
          <a:lstStyle/>
          <a:p>
            <a:r>
              <a:rPr lang="en-US" b="1" i="1" dirty="0"/>
              <a:t>Below Resonance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C90D40-9951-4CA7-9874-3077921601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69769"/>
                <a:ext cx="6543042" cy="43513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Power delivery period ends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resonates with the tank forming a freewheeling period </a:t>
                </a:r>
              </a:p>
              <a:p>
                <a:r>
                  <a:rPr lang="en-US" dirty="0"/>
                  <a:t>The converter operates in this mode when a boost operation is required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C90D40-9951-4CA7-9874-3077921601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69769"/>
                <a:ext cx="6543042" cy="4351338"/>
              </a:xfrm>
              <a:blipFill>
                <a:blip r:embed="rId2"/>
                <a:stretch>
                  <a:fillRect l="-1678" r="-2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F334642-77CE-4F61-8276-984404F52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597" y="627587"/>
            <a:ext cx="4410889" cy="61455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F50EB8-45B3-6032-B49C-283A2097046C}"/>
                  </a:ext>
                </a:extLst>
              </p:cNvPr>
              <p:cNvSpPr txBox="1"/>
              <p:nvPr/>
            </p:nvSpPr>
            <p:spPr>
              <a:xfrm>
                <a:off x="8210550" y="3315494"/>
                <a:ext cx="5008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𝐿𝑟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F50EB8-45B3-6032-B49C-283A20970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550" y="3315494"/>
                <a:ext cx="500842" cy="430887"/>
              </a:xfrm>
              <a:prstGeom prst="rect">
                <a:avLst/>
              </a:prstGeom>
              <a:blipFill>
                <a:blip r:embed="rId4"/>
                <a:stretch>
                  <a:fillRect l="-15000" r="-5000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07F4E19-3051-63F5-29C0-000F95456EEB}"/>
                  </a:ext>
                </a:extLst>
              </p14:cNvPr>
              <p14:cNvContentPartPr/>
              <p14:nvPr/>
            </p14:nvContentPartPr>
            <p14:xfrm>
              <a:off x="8083920" y="3708570"/>
              <a:ext cx="349560" cy="2520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07F4E19-3051-63F5-29C0-000F95456EE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20920" y="3645570"/>
                <a:ext cx="475200" cy="37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6D4151E-CDF0-87BD-20DC-FA6A3B3C7E45}"/>
              </a:ext>
            </a:extLst>
          </p:cNvPr>
          <p:cNvGrpSpPr/>
          <p:nvPr/>
        </p:nvGrpSpPr>
        <p:grpSpPr>
          <a:xfrm>
            <a:off x="8047920" y="3717570"/>
            <a:ext cx="347040" cy="159120"/>
            <a:chOff x="8047920" y="3717570"/>
            <a:chExt cx="347040" cy="159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106CF3D-CDDF-5E42-8FA0-72A5F26432EE}"/>
                    </a:ext>
                  </a:extLst>
                </p14:cNvPr>
                <p14:cNvContentPartPr/>
                <p14:nvPr/>
              </p14:nvContentPartPr>
              <p14:xfrm>
                <a:off x="8139000" y="3753210"/>
                <a:ext cx="255960" cy="1234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106CF3D-CDDF-5E42-8FA0-72A5F26432E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076360" y="3690570"/>
                  <a:ext cx="38160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0027A91-AC66-7400-63FE-BC7E0A870B46}"/>
                    </a:ext>
                  </a:extLst>
                </p14:cNvPr>
                <p14:cNvContentPartPr/>
                <p14:nvPr/>
              </p14:nvContentPartPr>
              <p14:xfrm>
                <a:off x="8047920" y="3717570"/>
                <a:ext cx="360" cy="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0027A91-AC66-7400-63FE-BC7E0A870B4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985280" y="365493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E607252-69AF-CBEA-4DE3-9903D31A3351}"/>
                  </a:ext>
                </a:extLst>
              </p14:cNvPr>
              <p14:cNvContentPartPr/>
              <p14:nvPr/>
            </p14:nvContentPartPr>
            <p14:xfrm>
              <a:off x="8119920" y="3595170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E607252-69AF-CBEA-4DE3-9903D31A335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57280" y="3532170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1338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DEBEF9B-FCEA-4CE0-9135-FF192EAFA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560"/>
            <a:ext cx="10515600" cy="1325563"/>
          </a:xfrm>
        </p:spPr>
        <p:txBody>
          <a:bodyPr/>
          <a:lstStyle/>
          <a:p>
            <a:r>
              <a:rPr lang="en-US" b="1" i="1" dirty="0"/>
              <a:t>Above Resonance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21B578E-6FA5-4D39-AE0F-EC91702185A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69769"/>
                <a:ext cx="6543042" cy="43513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is interrupted by the end of the half cycle before completion</a:t>
                </a:r>
              </a:p>
              <a:p>
                <a:r>
                  <a:rPr lang="en-US" dirty="0"/>
                  <a:t>ZCS is lost in the rectifying diodes</a:t>
                </a:r>
              </a:p>
              <a:p>
                <a:r>
                  <a:rPr lang="en-US" dirty="0"/>
                  <a:t>The converter operates in this mode when a buck operation is required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21B578E-6FA5-4D39-AE0F-EC91702185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69769"/>
                <a:ext cx="6543042" cy="4351338"/>
              </a:xfrm>
              <a:blipFill>
                <a:blip r:embed="rId2"/>
                <a:stretch>
                  <a:fillRect l="-1678" r="-2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D21787C-E9F7-4A9E-9347-1335D4690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937" y="803707"/>
            <a:ext cx="4561721" cy="590808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2D1FE4A-9C43-1325-AAAA-6F9CB38C5D2B}"/>
                  </a:ext>
                </a:extLst>
              </p14:cNvPr>
              <p14:cNvContentPartPr/>
              <p14:nvPr/>
            </p14:nvContentPartPr>
            <p14:xfrm>
              <a:off x="8158080" y="3554850"/>
              <a:ext cx="270000" cy="232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2D1FE4A-9C43-1325-AAAA-6F9CB38C5D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95080" y="3492210"/>
                <a:ext cx="39564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828EDE-D8EE-44D2-14B1-1086FE2B5120}"/>
                  </a:ext>
                </a:extLst>
              </p:cNvPr>
              <p:cNvSpPr txBox="1"/>
              <p:nvPr/>
            </p:nvSpPr>
            <p:spPr>
              <a:xfrm>
                <a:off x="8210550" y="3315494"/>
                <a:ext cx="5008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𝐿𝑟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F828EDE-D8EE-44D2-14B1-1086FE2B5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550" y="3315494"/>
                <a:ext cx="500842" cy="430887"/>
              </a:xfrm>
              <a:prstGeom prst="rect">
                <a:avLst/>
              </a:prstGeom>
              <a:blipFill>
                <a:blip r:embed="rId6"/>
                <a:stretch>
                  <a:fillRect l="-15000" r="-5000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0727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96A10-50C1-4AAD-A918-77DD9DEC2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4822"/>
            <a:ext cx="10515600" cy="5122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/>
              <a:t>Approximation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1FC1A0-C822-4803-B6B3-5B3E52B6E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47" y="2689566"/>
            <a:ext cx="3737527" cy="1519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9819DE-B418-424C-BF29-3C00B7B4A680}"/>
              </a:ext>
            </a:extLst>
          </p:cNvPr>
          <p:cNvSpPr/>
          <p:nvPr/>
        </p:nvSpPr>
        <p:spPr>
          <a:xfrm>
            <a:off x="2182628" y="1209041"/>
            <a:ext cx="57937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/>
              <a:t>Fundamental Harmonic Approach </a:t>
            </a:r>
            <a:endParaRPr lang="en-US" sz="32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E51D94B-58F5-CF48-80DA-0DF2DB627E92}"/>
                  </a:ext>
                </a:extLst>
              </p14:cNvPr>
              <p14:cNvContentPartPr/>
              <p14:nvPr/>
            </p14:nvContentPartPr>
            <p14:xfrm>
              <a:off x="7826375" y="5778399"/>
              <a:ext cx="2044080" cy="26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E51D94B-58F5-CF48-80DA-0DF2DB627E9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63375" y="5715399"/>
                <a:ext cx="2169720" cy="15192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A7DE9DB5-5206-F04E-A781-08A09C4B8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81" y="3025692"/>
            <a:ext cx="1422400" cy="9525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03361DE-5B71-6B4A-818A-971E2C37C6AE}"/>
              </a:ext>
            </a:extLst>
          </p:cNvPr>
          <p:cNvGrpSpPr/>
          <p:nvPr/>
        </p:nvGrpSpPr>
        <p:grpSpPr>
          <a:xfrm>
            <a:off x="5723061" y="5474019"/>
            <a:ext cx="873720" cy="198720"/>
            <a:chOff x="5723061" y="5474019"/>
            <a:chExt cx="873720" cy="198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A5A9697-2282-F54D-A8F9-C0EF1170AD4D}"/>
                    </a:ext>
                  </a:extLst>
                </p14:cNvPr>
                <p14:cNvContentPartPr/>
                <p14:nvPr/>
              </p14:nvContentPartPr>
              <p14:xfrm>
                <a:off x="5723061" y="5474019"/>
                <a:ext cx="873720" cy="19872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A5A9697-2282-F54D-A8F9-C0EF1170AD4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60061" y="5411019"/>
                  <a:ext cx="99936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F41839E-33B3-AA4E-B2A0-061A78947DBD}"/>
                    </a:ext>
                  </a:extLst>
                </p14:cNvPr>
                <p14:cNvContentPartPr/>
                <p14:nvPr/>
              </p14:nvContentPartPr>
              <p14:xfrm>
                <a:off x="6400941" y="5556819"/>
                <a:ext cx="104040" cy="540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F41839E-33B3-AA4E-B2A0-061A78947DB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37941" y="5493819"/>
                  <a:ext cx="229680" cy="17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441FCED-C1A6-9A45-BE51-AF849DB41D55}"/>
                  </a:ext>
                </a:extLst>
              </p14:cNvPr>
              <p14:cNvContentPartPr/>
              <p14:nvPr/>
            </p14:nvContentPartPr>
            <p14:xfrm>
              <a:off x="6318861" y="4774179"/>
              <a:ext cx="211320" cy="36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441FCED-C1A6-9A45-BE51-AF849DB41D5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55861" y="4711179"/>
                <a:ext cx="336960" cy="12924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0863E783-F20C-A741-90C7-2540C17F6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776" y="2613765"/>
            <a:ext cx="4612171" cy="1875002"/>
          </a:xfrm>
          <a:prstGeom prst="rect">
            <a:avLst/>
          </a:prstGeom>
        </p:spPr>
      </p:pic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9AE06C9D-BAF2-7F41-A541-0A2025A55A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070" y="3297352"/>
            <a:ext cx="1155841" cy="8625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A0CA605-2CBB-7644-BCE0-046BA6B53F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86" y="2755464"/>
            <a:ext cx="2044025" cy="1690251"/>
          </a:xfrm>
          <a:prstGeom prst="rect">
            <a:avLst/>
          </a:prstGeom>
        </p:spPr>
      </p:pic>
      <p:sp>
        <p:nvSpPr>
          <p:cNvPr id="31" name="Right Arrow 30">
            <a:extLst>
              <a:ext uri="{FF2B5EF4-FFF2-40B4-BE49-F238E27FC236}">
                <a16:creationId xmlns:a16="http://schemas.microsoft.com/office/drawing/2014/main" id="{6FFB2F07-313D-4E43-B986-BFDD3DEE5D8E}"/>
              </a:ext>
            </a:extLst>
          </p:cNvPr>
          <p:cNvSpPr/>
          <p:nvPr/>
        </p:nvSpPr>
        <p:spPr>
          <a:xfrm>
            <a:off x="5237922" y="4127634"/>
            <a:ext cx="1520687" cy="195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D53CDA-4FC9-FA6A-9A9A-69FF94630D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5496" y="3181529"/>
            <a:ext cx="312822" cy="138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622105-C73C-E607-62E1-01287208BF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2908" y="3847125"/>
            <a:ext cx="284384" cy="1259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53A06F-97AA-8516-CF28-DD1D46299312}"/>
                  </a:ext>
                </a:extLst>
              </p14:cNvPr>
              <p14:cNvContentPartPr/>
              <p14:nvPr/>
            </p14:nvContentPartPr>
            <p14:xfrm>
              <a:off x="2902085" y="3083979"/>
              <a:ext cx="93240" cy="7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53A06F-97AA-8516-CF28-DD1D4629931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95965" y="3077859"/>
                <a:ext cx="105480" cy="1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1B97B13-8739-6B70-8508-8E5064BE4506}"/>
                  </a:ext>
                </a:extLst>
              </p14:cNvPr>
              <p14:cNvContentPartPr/>
              <p14:nvPr/>
            </p14:nvContentPartPr>
            <p14:xfrm>
              <a:off x="3020885" y="3783819"/>
              <a:ext cx="112320" cy="291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1B97B13-8739-6B70-8508-8E5064BE450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14765" y="3777699"/>
                <a:ext cx="12456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3BF07C3-5135-2DE7-76EA-562472C93A30}"/>
                  </a:ext>
                </a:extLst>
              </p14:cNvPr>
              <p14:cNvContentPartPr/>
              <p14:nvPr/>
            </p14:nvContentPartPr>
            <p14:xfrm>
              <a:off x="3001445" y="3372339"/>
              <a:ext cx="72000" cy="79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3BF07C3-5135-2DE7-76EA-562472C93A3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995325" y="3366219"/>
                <a:ext cx="8424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64BEE1A-310F-5CB5-514A-03DA6B3B8939}"/>
                  </a:ext>
                </a:extLst>
              </p14:cNvPr>
              <p14:cNvContentPartPr/>
              <p14:nvPr/>
            </p14:nvContentPartPr>
            <p14:xfrm>
              <a:off x="2422205" y="3117459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64BEE1A-310F-5CB5-514A-03DA6B3B893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386565" y="3081819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CDDD414-8392-881F-7311-B0F9E73839D2}"/>
                  </a:ext>
                </a:extLst>
              </p14:cNvPr>
              <p14:cNvContentPartPr/>
              <p14:nvPr/>
            </p14:nvContentPartPr>
            <p14:xfrm>
              <a:off x="2428325" y="4063899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CDDD414-8392-881F-7311-B0F9E73839D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392685" y="4027899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E7DF8B9-1BD2-AB92-BDCC-D7D3D412C026}"/>
                  </a:ext>
                </a:extLst>
              </p14:cNvPr>
              <p14:cNvContentPartPr/>
              <p14:nvPr/>
            </p14:nvContentPartPr>
            <p14:xfrm>
              <a:off x="4199885" y="3059859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E7DF8B9-1BD2-AB92-BDCC-D7D3D412C02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182245" y="304221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8AC8CE2-D8A6-690A-194E-8CD2902827E1}"/>
                  </a:ext>
                </a:extLst>
              </p14:cNvPr>
              <p14:cNvContentPartPr/>
              <p14:nvPr/>
            </p14:nvContentPartPr>
            <p14:xfrm>
              <a:off x="4548365" y="3060219"/>
              <a:ext cx="360" cy="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8AC8CE2-D8A6-690A-194E-8CD2902827E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30725" y="304257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C09F8B2-346C-3090-C9A7-E6E2D94DE52A}"/>
                  </a:ext>
                </a:extLst>
              </p14:cNvPr>
              <p14:cNvContentPartPr/>
              <p14:nvPr/>
            </p14:nvContentPartPr>
            <p14:xfrm>
              <a:off x="4527845" y="4117179"/>
              <a:ext cx="36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C09F8B2-346C-3090-C9A7-E6E2D94DE52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09845" y="409917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96F6B00-477B-0F7D-6EA4-1A4FD9D2D2C2}"/>
                  </a:ext>
                </a:extLst>
              </p14:cNvPr>
              <p14:cNvContentPartPr/>
              <p14:nvPr/>
            </p14:nvContentPartPr>
            <p14:xfrm>
              <a:off x="3856805" y="3481419"/>
              <a:ext cx="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96F6B00-477B-0F7D-6EA4-1A4FD9D2D2C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838805" y="3463779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5C3490E-E1B1-1307-0643-563FFEF2B889}"/>
                  </a:ext>
                </a:extLst>
              </p14:cNvPr>
              <p14:cNvContentPartPr/>
              <p14:nvPr/>
            </p14:nvContentPartPr>
            <p14:xfrm>
              <a:off x="4192325" y="3699579"/>
              <a:ext cx="360" cy="50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5C3490E-E1B1-1307-0643-563FFEF2B889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174325" y="3681939"/>
                <a:ext cx="360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2CE8C0A-8DF5-7BE6-619B-2E22C00ED668}"/>
                  </a:ext>
                </a:extLst>
              </p14:cNvPr>
              <p14:cNvContentPartPr/>
              <p14:nvPr/>
            </p14:nvContentPartPr>
            <p14:xfrm>
              <a:off x="9658565" y="3136899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2CE8C0A-8DF5-7BE6-619B-2E22C00ED66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622925" y="3100899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1F65E2A-F856-16E7-9C67-79698AF45FDA}"/>
                  </a:ext>
                </a:extLst>
              </p14:cNvPr>
              <p14:cNvContentPartPr/>
              <p14:nvPr/>
            </p14:nvContentPartPr>
            <p14:xfrm>
              <a:off x="10668005" y="3141939"/>
              <a:ext cx="36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1F65E2A-F856-16E7-9C67-79698AF45FD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632005" y="3106299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C884827-9D7B-2C39-9F02-6E76FF2A8C40}"/>
                  </a:ext>
                </a:extLst>
              </p14:cNvPr>
              <p14:cNvContentPartPr/>
              <p14:nvPr/>
            </p14:nvContentPartPr>
            <p14:xfrm>
              <a:off x="9654245" y="4321299"/>
              <a:ext cx="360" cy="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C884827-9D7B-2C39-9F02-6E76FF2A8C4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618605" y="4285299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758FA904-E866-9139-0826-097A1236A1C4}"/>
                  </a:ext>
                </a:extLst>
              </p14:cNvPr>
              <p14:cNvContentPartPr/>
              <p14:nvPr/>
            </p14:nvContentPartPr>
            <p14:xfrm>
              <a:off x="10665845" y="4314819"/>
              <a:ext cx="360" cy="3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758FA904-E866-9139-0826-097A1236A1C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630205" y="4278819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8EA7474D-BE30-D8C5-4F11-8DC3B8610183}"/>
                  </a:ext>
                </a:extLst>
              </p14:cNvPr>
              <p14:cNvContentPartPr/>
              <p14:nvPr/>
            </p14:nvContentPartPr>
            <p14:xfrm>
              <a:off x="11043845" y="3465939"/>
              <a:ext cx="517680" cy="1486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8EA7474D-BE30-D8C5-4F11-8DC3B861018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980845" y="3403299"/>
                <a:ext cx="64332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E96AAA9-5D75-2B00-FA6D-89913A119C2C}"/>
                  </a:ext>
                </a:extLst>
              </p14:cNvPr>
              <p14:cNvContentPartPr/>
              <p14:nvPr/>
            </p14:nvContentPartPr>
            <p14:xfrm>
              <a:off x="302165" y="3318699"/>
              <a:ext cx="751680" cy="5050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E96AAA9-5D75-2B00-FA6D-89913A119C2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39525" y="3256059"/>
                <a:ext cx="877320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D3D7F75-AC78-FCE5-7D92-C675FD3012E2}"/>
                  </a:ext>
                </a:extLst>
              </p14:cNvPr>
              <p14:cNvContentPartPr/>
              <p14:nvPr/>
            </p14:nvContentPartPr>
            <p14:xfrm>
              <a:off x="717245" y="3503379"/>
              <a:ext cx="133200" cy="108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D3D7F75-AC78-FCE5-7D92-C675FD3012E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54605" y="3440739"/>
                <a:ext cx="258840" cy="13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06D5B622-E88B-A0DE-6C48-FAA3B1432F23}"/>
              </a:ext>
            </a:extLst>
          </p:cNvPr>
          <p:cNvGrpSpPr/>
          <p:nvPr/>
        </p:nvGrpSpPr>
        <p:grpSpPr>
          <a:xfrm>
            <a:off x="2938085" y="3000459"/>
            <a:ext cx="5040" cy="720"/>
            <a:chOff x="2938085" y="3000459"/>
            <a:chExt cx="5040" cy="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F940DFA-33B5-7C68-622B-BA9E959C941D}"/>
                    </a:ext>
                  </a:extLst>
                </p14:cNvPr>
                <p14:cNvContentPartPr/>
                <p14:nvPr/>
              </p14:nvContentPartPr>
              <p14:xfrm>
                <a:off x="2938085" y="3000459"/>
                <a:ext cx="360" cy="36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F940DFA-33B5-7C68-622B-BA9E959C941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875445" y="293781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B51D603-BD64-B17F-FC5F-94180155A0ED}"/>
                    </a:ext>
                  </a:extLst>
                </p14:cNvPr>
                <p14:cNvContentPartPr/>
                <p14:nvPr/>
              </p14:nvContentPartPr>
              <p14:xfrm>
                <a:off x="2942765" y="3000819"/>
                <a:ext cx="360" cy="36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B51D603-BD64-B17F-FC5F-94180155A0E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879765" y="293817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5603F3C-8BD3-5149-A38D-6CCF44D9833D}"/>
                  </a:ext>
                </a:extLst>
              </p14:cNvPr>
              <p14:cNvContentPartPr/>
              <p14:nvPr/>
            </p14:nvContentPartPr>
            <p14:xfrm>
              <a:off x="2895965" y="3106299"/>
              <a:ext cx="90000" cy="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5603F3C-8BD3-5149-A38D-6CCF44D9833D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887325" y="3097659"/>
                <a:ext cx="10764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0128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0390B90E-1191-CD26-A075-6187666D8F7B}"/>
                  </a:ext>
                </a:extLst>
              </p:cNvPr>
              <p:cNvSpPr/>
              <p:nvPr/>
            </p:nvSpPr>
            <p:spPr>
              <a:xfrm>
                <a:off x="6096000" y="1989667"/>
                <a:ext cx="3877733" cy="287866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L</a:t>
                </a:r>
                <a:r>
                  <a:rPr lang="en-US" sz="2400" baseline="-25000" dirty="0"/>
                  <a:t>r</a:t>
                </a:r>
                <a:r>
                  <a:rPr lang="en-US" sz="2400" dirty="0"/>
                  <a:t>, L</a:t>
                </a:r>
                <a:r>
                  <a:rPr lang="en-US" sz="2400" baseline="-25000" dirty="0"/>
                  <a:t>m , </a:t>
                </a:r>
                <a:r>
                  <a:rPr lang="en-US" sz="2400" dirty="0"/>
                  <a:t>C</a:t>
                </a:r>
                <a:r>
                  <a:rPr lang="en-US" sz="2400" baseline="-25000" dirty="0"/>
                  <a:t>r</a:t>
                </a:r>
                <a:r>
                  <a:rPr lang="en-US" sz="2400" dirty="0"/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0390B90E-1191-CD26-A075-6187666D8F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989667"/>
                <a:ext cx="3877733" cy="287866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>
            <a:extLst>
              <a:ext uri="{FF2B5EF4-FFF2-40B4-BE49-F238E27FC236}">
                <a16:creationId xmlns:a16="http://schemas.microsoft.com/office/drawing/2014/main" id="{CE773D70-F9E5-4659-1BAB-0579809D8987}"/>
              </a:ext>
            </a:extLst>
          </p:cNvPr>
          <p:cNvSpPr/>
          <p:nvPr/>
        </p:nvSpPr>
        <p:spPr>
          <a:xfrm>
            <a:off x="7591733" y="3406647"/>
            <a:ext cx="573703" cy="1311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5EE556-413F-772A-9554-46BDBD63B210}"/>
              </a:ext>
            </a:extLst>
          </p:cNvPr>
          <p:cNvSpPr txBox="1"/>
          <p:nvPr/>
        </p:nvSpPr>
        <p:spPr>
          <a:xfrm>
            <a:off x="3168607" y="154151"/>
            <a:ext cx="4583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Steady-State Voltage Gain</a:t>
            </a:r>
          </a:p>
        </p:txBody>
      </p:sp>
      <p:pic>
        <p:nvPicPr>
          <p:cNvPr id="6" name="Picture 5" descr="A black and white symbol with a white circle and a black cross&#10;&#10;Description automatically generated with medium confidence">
            <a:extLst>
              <a:ext uri="{FF2B5EF4-FFF2-40B4-BE49-F238E27FC236}">
                <a16:creationId xmlns:a16="http://schemas.microsoft.com/office/drawing/2014/main" id="{21772C27-C144-5B90-D8EA-149671227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859" y="2451100"/>
            <a:ext cx="1564640" cy="1955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149293-CDB8-2B06-E9A7-ED39F1526C37}"/>
                  </a:ext>
                </a:extLst>
              </p:cNvPr>
              <p:cNvSpPr txBox="1"/>
              <p:nvPr/>
            </p:nvSpPr>
            <p:spPr>
              <a:xfrm>
                <a:off x="11420455" y="3263736"/>
                <a:ext cx="77500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149293-CDB8-2B06-E9A7-ED39F1526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0455" y="3263736"/>
                <a:ext cx="77500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B636F6-C81C-7CD1-1A31-AB23A94D963D}"/>
                  </a:ext>
                </a:extLst>
              </p:cNvPr>
              <p:cNvSpPr txBox="1"/>
              <p:nvPr/>
            </p:nvSpPr>
            <p:spPr>
              <a:xfrm>
                <a:off x="11437410" y="2363048"/>
                <a:ext cx="77500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133" b="1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B636F6-C81C-7CD1-1A31-AB23A94D9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7410" y="2363048"/>
                <a:ext cx="77500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4785D9-60EC-C6CD-9A18-4D9A6203856A}"/>
                  </a:ext>
                </a:extLst>
              </p:cNvPr>
              <p:cNvSpPr txBox="1"/>
              <p:nvPr/>
            </p:nvSpPr>
            <p:spPr>
              <a:xfrm>
                <a:off x="11381139" y="3759979"/>
                <a:ext cx="775005" cy="420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b="1" i="1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2133" b="1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4785D9-60EC-C6CD-9A18-4D9A62038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1139" y="3759979"/>
                <a:ext cx="775005" cy="4205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7263C5-7F8D-864D-6A8D-960F0E642258}"/>
                  </a:ext>
                </a:extLst>
              </p:cNvPr>
              <p:cNvSpPr txBox="1"/>
              <p:nvPr/>
            </p:nvSpPr>
            <p:spPr>
              <a:xfrm>
                <a:off x="10543433" y="4738120"/>
                <a:ext cx="1493800" cy="8461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7263C5-7F8D-864D-6A8D-960F0E642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3433" y="4738120"/>
                <a:ext cx="1493800" cy="846194"/>
              </a:xfrm>
              <a:prstGeom prst="rect">
                <a:avLst/>
              </a:prstGeom>
              <a:blipFill>
                <a:blip r:embed="rId8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34D07F8-0A53-FACB-0629-8F9E45AED9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083" y="2391118"/>
            <a:ext cx="1552067" cy="198234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CA4D475-D2BF-5894-4BDB-828C073AD3E1}"/>
                  </a:ext>
                </a:extLst>
              </p14:cNvPr>
              <p14:cNvContentPartPr/>
              <p14:nvPr/>
            </p14:nvContentPartPr>
            <p14:xfrm>
              <a:off x="4740171" y="3079800"/>
              <a:ext cx="369000" cy="505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CA4D475-D2BF-5894-4BDB-828C073AD3E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77531" y="3017160"/>
                <a:ext cx="494640" cy="63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185145-E38C-A1C4-BAC7-A4007156E70F}"/>
                  </a:ext>
                </a:extLst>
              </p:cNvPr>
              <p:cNvSpPr txBox="1"/>
              <p:nvPr/>
            </p:nvSpPr>
            <p:spPr>
              <a:xfrm>
                <a:off x="4083271" y="3125830"/>
                <a:ext cx="144302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185145-E38C-A1C4-BAC7-A4007156E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271" y="3125830"/>
                <a:ext cx="1443029" cy="523220"/>
              </a:xfrm>
              <a:prstGeom prst="rect">
                <a:avLst/>
              </a:prstGeom>
              <a:blipFill>
                <a:blip r:embed="rId12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6E4687EB-D607-2DF9-8E8F-93BAD017D15A}"/>
                  </a:ext>
                </a:extLst>
              </p:cNvPr>
              <p:cNvSpPr/>
              <p:nvPr/>
            </p:nvSpPr>
            <p:spPr>
              <a:xfrm>
                <a:off x="1560141" y="4144981"/>
                <a:ext cx="3877733" cy="287866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L</a:t>
                </a:r>
                <a:r>
                  <a:rPr lang="en-US" sz="3600" baseline="-25000" dirty="0"/>
                  <a:t>r</a:t>
                </a:r>
                <a:r>
                  <a:rPr lang="en-US" sz="3600" dirty="0"/>
                  <a:t>, L</a:t>
                </a:r>
                <a:r>
                  <a:rPr lang="en-US" sz="3600" baseline="-25000" dirty="0"/>
                  <a:t>m , </a:t>
                </a:r>
                <a:r>
                  <a:rPr lang="en-US" sz="3600" dirty="0"/>
                  <a:t>C</a:t>
                </a:r>
                <a:r>
                  <a:rPr lang="en-US" sz="3600" baseline="-25000" dirty="0"/>
                  <a:t>r</a:t>
                </a:r>
                <a:r>
                  <a:rPr lang="en-US" sz="3600" dirty="0"/>
                  <a:t>          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r>
                      <a:rPr lang="en-US" sz="36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</m:oMath>
                </a14:m>
                <a:r>
                  <a:rPr lang="en-US" sz="36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/>
              </a:p>
            </p:txBody>
          </p:sp>
        </mc:Choice>
        <mc:Fallback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6E4687EB-D607-2DF9-8E8F-93BAD017D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141" y="4144981"/>
                <a:ext cx="3877733" cy="287866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A black and white symbol with a white circle and a black cross&#10;&#10;Description automatically generated with medium confidence">
            <a:extLst>
              <a:ext uri="{FF2B5EF4-FFF2-40B4-BE49-F238E27FC236}">
                <a16:creationId xmlns:a16="http://schemas.microsoft.com/office/drawing/2014/main" id="{23ACE3C6-6BF0-4610-3B5F-FBA161F53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06414"/>
            <a:ext cx="1564640" cy="1955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E53688-23B5-AB10-EC86-34B2F5ED6A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224" y="4546432"/>
            <a:ext cx="1552067" cy="198234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D278A69-346D-B2FD-2578-63D42D5D5D59}"/>
                  </a:ext>
                </a:extLst>
              </p14:cNvPr>
              <p14:cNvContentPartPr/>
              <p14:nvPr/>
            </p14:nvContentPartPr>
            <p14:xfrm>
              <a:off x="204312" y="5235114"/>
              <a:ext cx="369000" cy="5054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D278A69-346D-B2FD-2578-63D42D5D5D5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1312" y="5172114"/>
                <a:ext cx="494640" cy="63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C8A9354-E6ED-30B4-8004-B6803AB5D390}"/>
                  </a:ext>
                </a:extLst>
              </p:cNvPr>
              <p:cNvSpPr txBox="1"/>
              <p:nvPr/>
            </p:nvSpPr>
            <p:spPr>
              <a:xfrm>
                <a:off x="-452588" y="5281144"/>
                <a:ext cx="144302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C8A9354-E6ED-30B4-8004-B6803AB5D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2588" y="5281144"/>
                <a:ext cx="1443029" cy="523220"/>
              </a:xfrm>
              <a:prstGeom prst="rect">
                <a:avLst/>
              </a:prstGeom>
              <a:blipFill>
                <a:blip r:embed="rId16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2702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5EE556-413F-772A-9554-46BDBD63B210}"/>
              </a:ext>
            </a:extLst>
          </p:cNvPr>
          <p:cNvSpPr txBox="1"/>
          <p:nvPr/>
        </p:nvSpPr>
        <p:spPr>
          <a:xfrm>
            <a:off x="3168607" y="154151"/>
            <a:ext cx="4583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Steady-State Voltage Gain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69D5C3-2075-5FC5-93B4-4D9D73E5C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64" y="1235528"/>
            <a:ext cx="6596407" cy="29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18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0390B90E-1191-CD26-A075-6187666D8F7B}"/>
                  </a:ext>
                </a:extLst>
              </p:cNvPr>
              <p:cNvSpPr/>
              <p:nvPr/>
            </p:nvSpPr>
            <p:spPr>
              <a:xfrm>
                <a:off x="6096000" y="1989667"/>
                <a:ext cx="3877733" cy="287866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L</a:t>
                </a:r>
                <a:r>
                  <a:rPr lang="en-US" sz="2400" baseline="-25000" dirty="0"/>
                  <a:t>r</a:t>
                </a:r>
                <a:r>
                  <a:rPr lang="en-US" sz="2400" dirty="0"/>
                  <a:t>, L</a:t>
                </a:r>
                <a:r>
                  <a:rPr lang="en-US" sz="2400" baseline="-25000" dirty="0"/>
                  <a:t>m , </a:t>
                </a:r>
                <a:r>
                  <a:rPr lang="en-US" sz="2400" dirty="0"/>
                  <a:t>C</a:t>
                </a:r>
                <a:r>
                  <a:rPr lang="en-US" sz="2400" baseline="-25000" dirty="0"/>
                  <a:t>r</a:t>
                </a:r>
                <a:r>
                  <a:rPr lang="en-US" sz="2400" dirty="0"/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𝑂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0390B90E-1191-CD26-A075-6187666D8F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989667"/>
                <a:ext cx="3877733" cy="287866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>
            <a:extLst>
              <a:ext uri="{FF2B5EF4-FFF2-40B4-BE49-F238E27FC236}">
                <a16:creationId xmlns:a16="http://schemas.microsoft.com/office/drawing/2014/main" id="{CE773D70-F9E5-4659-1BAB-0579809D8987}"/>
              </a:ext>
            </a:extLst>
          </p:cNvPr>
          <p:cNvSpPr/>
          <p:nvPr/>
        </p:nvSpPr>
        <p:spPr>
          <a:xfrm>
            <a:off x="7591733" y="3406647"/>
            <a:ext cx="573703" cy="1311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5EE556-413F-772A-9554-46BDBD63B210}"/>
              </a:ext>
            </a:extLst>
          </p:cNvPr>
          <p:cNvSpPr txBox="1"/>
          <p:nvPr/>
        </p:nvSpPr>
        <p:spPr>
          <a:xfrm>
            <a:off x="3168607" y="154151"/>
            <a:ext cx="4583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Steady-State Voltage Gain</a:t>
            </a:r>
          </a:p>
        </p:txBody>
      </p:sp>
      <p:pic>
        <p:nvPicPr>
          <p:cNvPr id="6" name="Picture 5" descr="A black and white symbol with a white circle and a black cross&#10;&#10;Description automatically generated with medium confidence">
            <a:extLst>
              <a:ext uri="{FF2B5EF4-FFF2-40B4-BE49-F238E27FC236}">
                <a16:creationId xmlns:a16="http://schemas.microsoft.com/office/drawing/2014/main" id="{21772C27-C144-5B90-D8EA-149671227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317" y="2451100"/>
            <a:ext cx="1564640" cy="1955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2154AA-0B75-9DD1-9520-5FF15ECBF53C}"/>
                  </a:ext>
                </a:extLst>
              </p:cNvPr>
              <p:cNvSpPr txBox="1"/>
              <p:nvPr/>
            </p:nvSpPr>
            <p:spPr>
              <a:xfrm>
                <a:off x="-343273" y="1215652"/>
                <a:ext cx="5123079" cy="11998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32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62154AA-0B75-9DD1-9520-5FF15ECBF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3273" y="1215652"/>
                <a:ext cx="5123079" cy="1199880"/>
              </a:xfrm>
              <a:prstGeom prst="rect">
                <a:avLst/>
              </a:prstGeom>
              <a:blipFill>
                <a:blip r:embed="rId5"/>
                <a:stretch>
                  <a:fillRect t="-162500" b="-242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149293-CDB8-2B06-E9A7-ED39F1526C37}"/>
                  </a:ext>
                </a:extLst>
              </p:cNvPr>
              <p:cNvSpPr txBox="1"/>
              <p:nvPr/>
            </p:nvSpPr>
            <p:spPr>
              <a:xfrm>
                <a:off x="11420455" y="3263736"/>
                <a:ext cx="77500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𝒐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E149293-CDB8-2B06-E9A7-ED39F1526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0455" y="3263736"/>
                <a:ext cx="77500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B636F6-C81C-7CD1-1A31-AB23A94D963D}"/>
                  </a:ext>
                </a:extLst>
              </p:cNvPr>
              <p:cNvSpPr txBox="1"/>
              <p:nvPr/>
            </p:nvSpPr>
            <p:spPr>
              <a:xfrm>
                <a:off x="11437410" y="2363048"/>
                <a:ext cx="77500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133" b="1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B636F6-C81C-7CD1-1A31-AB23A94D9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7410" y="2363048"/>
                <a:ext cx="77500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4785D9-60EC-C6CD-9A18-4D9A6203856A}"/>
                  </a:ext>
                </a:extLst>
              </p:cNvPr>
              <p:cNvSpPr txBox="1"/>
              <p:nvPr/>
            </p:nvSpPr>
            <p:spPr>
              <a:xfrm>
                <a:off x="11381139" y="3759979"/>
                <a:ext cx="775005" cy="420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b="1" i="1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2133" b="1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4785D9-60EC-C6CD-9A18-4D9A62038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1139" y="3759979"/>
                <a:ext cx="775005" cy="4205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2E2041-4539-2AC6-8A1F-0FD57AD689B6}"/>
                  </a:ext>
                </a:extLst>
              </p:cNvPr>
              <p:cNvSpPr txBox="1"/>
              <p:nvPr/>
            </p:nvSpPr>
            <p:spPr>
              <a:xfrm>
                <a:off x="2576063" y="4219446"/>
                <a:ext cx="2657591" cy="10948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2E2041-4539-2AC6-8A1F-0FD57AD68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063" y="4219446"/>
                <a:ext cx="2657591" cy="1094852"/>
              </a:xfrm>
              <a:prstGeom prst="rect">
                <a:avLst/>
              </a:prstGeom>
              <a:blipFill>
                <a:blip r:embed="rId9"/>
                <a:stretch>
                  <a:fillRect b="-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7263C5-7F8D-864D-6A8D-960F0E642258}"/>
                  </a:ext>
                </a:extLst>
              </p:cNvPr>
              <p:cNvSpPr txBox="1"/>
              <p:nvPr/>
            </p:nvSpPr>
            <p:spPr>
              <a:xfrm>
                <a:off x="10543433" y="4738120"/>
                <a:ext cx="1493800" cy="8461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7263C5-7F8D-864D-6A8D-960F0E642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3433" y="4738120"/>
                <a:ext cx="1493800" cy="846194"/>
              </a:xfrm>
              <a:prstGeom prst="rect">
                <a:avLst/>
              </a:prstGeom>
              <a:blipFill>
                <a:blip r:embed="rId10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CFBC70-E5FB-A3E9-0D61-228FEDF91BC1}"/>
                  </a:ext>
                </a:extLst>
              </p:cNvPr>
              <p:cNvSpPr txBox="1"/>
              <p:nvPr/>
            </p:nvSpPr>
            <p:spPr>
              <a:xfrm>
                <a:off x="6880953" y="4868334"/>
                <a:ext cx="2075151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 =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9CFBC70-E5FB-A3E9-0D61-228FEDF91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953" y="4868334"/>
                <a:ext cx="2075151" cy="539571"/>
              </a:xfrm>
              <a:prstGeom prst="rect">
                <a:avLst/>
              </a:prstGeom>
              <a:blipFill>
                <a:blip r:embed="rId11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E8FC07-E11F-ABA4-5850-26119584E3E2}"/>
                  </a:ext>
                </a:extLst>
              </p:cNvPr>
              <p:cNvSpPr txBox="1"/>
              <p:nvPr/>
            </p:nvSpPr>
            <p:spPr>
              <a:xfrm>
                <a:off x="6997291" y="5696632"/>
                <a:ext cx="2399927" cy="5395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 =1/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E8FC07-E11F-ABA4-5850-26119584E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291" y="5696632"/>
                <a:ext cx="2399927" cy="539571"/>
              </a:xfrm>
              <a:prstGeom prst="rect">
                <a:avLst/>
              </a:prstGeom>
              <a:blipFill>
                <a:blip r:embed="rId12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52E45A3-4F3D-7534-1AA8-AE653C123AC3}"/>
                  </a:ext>
                </a:extLst>
              </p:cNvPr>
              <p:cNvSpPr txBox="1"/>
              <p:nvPr/>
            </p:nvSpPr>
            <p:spPr>
              <a:xfrm>
                <a:off x="110066" y="5501633"/>
                <a:ext cx="2657591" cy="1114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52E45A3-4F3D-7534-1AA8-AE653C123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66" y="5501633"/>
                <a:ext cx="2657591" cy="1114857"/>
              </a:xfrm>
              <a:prstGeom prst="rect">
                <a:avLst/>
              </a:prstGeom>
              <a:blipFill>
                <a:blip r:embed="rId13"/>
                <a:stretch>
                  <a:fillRect b="-12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298D24-C9D3-C1B6-8681-987CEBD33AE8}"/>
                  </a:ext>
                </a:extLst>
              </p:cNvPr>
              <p:cNvSpPr txBox="1"/>
              <p:nvPr/>
            </p:nvSpPr>
            <p:spPr>
              <a:xfrm>
                <a:off x="247397" y="4145906"/>
                <a:ext cx="2657591" cy="1153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5298D24-C9D3-C1B6-8681-987CEBD33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397" y="4145906"/>
                <a:ext cx="2657591" cy="1153649"/>
              </a:xfrm>
              <a:prstGeom prst="rect">
                <a:avLst/>
              </a:prstGeom>
              <a:blipFill>
                <a:blip r:embed="rId1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D157568A-A2E5-3E91-95EF-59C9472DE800}"/>
              </a:ext>
            </a:extLst>
          </p:cNvPr>
          <p:cNvSpPr txBox="1"/>
          <p:nvPr/>
        </p:nvSpPr>
        <p:spPr>
          <a:xfrm>
            <a:off x="83341" y="3348779"/>
            <a:ext cx="6273800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67" b="1" dirty="0"/>
              <a:t>Define normalized values: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4D07F8-0A53-FACB-0629-8F9E45AED9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083" y="2391118"/>
            <a:ext cx="1552067" cy="19823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73D61B-793D-9747-EBE5-76CA1B8C48B5}"/>
                  </a:ext>
                </a:extLst>
              </p:cNvPr>
              <p:cNvSpPr txBox="1"/>
              <p:nvPr/>
            </p:nvSpPr>
            <p:spPr>
              <a:xfrm>
                <a:off x="2904988" y="5715553"/>
                <a:ext cx="2811742" cy="718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73D61B-793D-9747-EBE5-76CA1B8C4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988" y="5715553"/>
                <a:ext cx="2811742" cy="71885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0483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5EE556-413F-772A-9554-46BDBD63B210}"/>
              </a:ext>
            </a:extLst>
          </p:cNvPr>
          <p:cNvSpPr txBox="1"/>
          <p:nvPr/>
        </p:nvSpPr>
        <p:spPr>
          <a:xfrm>
            <a:off x="3168607" y="154151"/>
            <a:ext cx="4583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Steady-State Voltage Gain</a:t>
            </a:r>
          </a:p>
        </p:txBody>
      </p:sp>
      <p:pic>
        <p:nvPicPr>
          <p:cNvPr id="9" name="Picture 8" descr="A blue line with a black line&#10;&#10;Description automatically generated">
            <a:extLst>
              <a:ext uri="{FF2B5EF4-FFF2-40B4-BE49-F238E27FC236}">
                <a16:creationId xmlns:a16="http://schemas.microsoft.com/office/drawing/2014/main" id="{1E5E0AAA-9091-9A8F-1E57-9C1D37228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9" y="1742049"/>
            <a:ext cx="1270000" cy="838200"/>
          </a:xfrm>
          <a:prstGeom prst="rect">
            <a:avLst/>
          </a:prstGeom>
        </p:spPr>
      </p:pic>
      <p:pic>
        <p:nvPicPr>
          <p:cNvPr id="11" name="Picture 10" descr="A blue line with a black line&#10;&#10;Description automatically generated">
            <a:extLst>
              <a:ext uri="{FF2B5EF4-FFF2-40B4-BE49-F238E27FC236}">
                <a16:creationId xmlns:a16="http://schemas.microsoft.com/office/drawing/2014/main" id="{09C6A182-0EA4-F566-847E-B339D6EF4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5" y="1841554"/>
            <a:ext cx="1270000" cy="838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A4BCD6-FBB4-2BE6-BCA6-417D3F739A7B}"/>
                  </a:ext>
                </a:extLst>
              </p:cNvPr>
              <p:cNvSpPr txBox="1"/>
              <p:nvPr/>
            </p:nvSpPr>
            <p:spPr>
              <a:xfrm>
                <a:off x="2542735" y="5694171"/>
                <a:ext cx="6098344" cy="6690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AA4BCD6-FBB4-2BE6-BCA6-417D3F739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2735" y="5694171"/>
                <a:ext cx="6098344" cy="669094"/>
              </a:xfrm>
              <a:prstGeom prst="rect">
                <a:avLst/>
              </a:prstGeom>
              <a:blipFill>
                <a:blip r:embed="rId4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21080D41-FD81-EF87-FDBC-1476E99B707A}"/>
              </a:ext>
            </a:extLst>
          </p:cNvPr>
          <p:cNvSpPr txBox="1"/>
          <p:nvPr/>
        </p:nvSpPr>
        <p:spPr>
          <a:xfrm>
            <a:off x="831850" y="3414259"/>
            <a:ext cx="998503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Commonly used to overcome the non-linear circuit complexity</a:t>
            </a:r>
          </a:p>
          <a:p>
            <a:endParaRPr lang="en-US" dirty="0"/>
          </a:p>
          <a:p>
            <a:r>
              <a:rPr lang="en-US" dirty="0"/>
              <a:t>Considering only first harmonics results in pure input and output sinusoidal voltage and current.</a:t>
            </a:r>
          </a:p>
          <a:p>
            <a:endParaRPr lang="en-US" dirty="0"/>
          </a:p>
          <a:p>
            <a:r>
              <a:rPr lang="en-US" dirty="0"/>
              <a:t>The DC Gain M can be defined as</a:t>
            </a:r>
          </a:p>
          <a:p>
            <a:endParaRPr lang="en-US" dirty="0"/>
          </a:p>
          <a:p>
            <a:r>
              <a:rPr lang="en-US" dirty="0"/>
              <a:t>Derive the s-domain transfer function of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8" name="Picture 27" descr="A black text with a line between it&#10;&#10;Description automatically generated">
            <a:extLst>
              <a:ext uri="{FF2B5EF4-FFF2-40B4-BE49-F238E27FC236}">
                <a16:creationId xmlns:a16="http://schemas.microsoft.com/office/drawing/2014/main" id="{355F6208-F1CA-447A-26D3-EB461FC8C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784" y="2044754"/>
            <a:ext cx="2197100" cy="635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8641DB-ADA2-8B9D-679D-4226CBA3D5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130" y="1107824"/>
            <a:ext cx="5018781" cy="210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52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6318" y="0"/>
            <a:ext cx="5299364" cy="6855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6318" y="0"/>
            <a:ext cx="5299364" cy="6855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6318" y="0"/>
            <a:ext cx="5299364" cy="6855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0409DD-C07A-ED4D-AD83-7D7040ABEC8A}"/>
                  </a:ext>
                </a:extLst>
              </p14:cNvPr>
              <p14:cNvContentPartPr/>
              <p14:nvPr/>
            </p14:nvContentPartPr>
            <p14:xfrm>
              <a:off x="6333733" y="4028346"/>
              <a:ext cx="923155" cy="210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409DD-C07A-ED4D-AD83-7D7040ABEC8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70750" y="3965346"/>
                <a:ext cx="1048762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B996CE5-CA87-4943-9764-6D7FAD27634D}"/>
                  </a:ext>
                </a:extLst>
              </p14:cNvPr>
              <p14:cNvContentPartPr/>
              <p14:nvPr/>
            </p14:nvContentPartPr>
            <p14:xfrm>
              <a:off x="6612815" y="3800073"/>
              <a:ext cx="937636" cy="759191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B996CE5-CA87-4943-9764-6D7FAD27634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49826" y="3737077"/>
                <a:ext cx="1063254" cy="884823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A59454B-AEC3-6B42-9F43-5D0E4CA010DD}"/>
              </a:ext>
            </a:extLst>
          </p:cNvPr>
          <p:cNvGrpSpPr/>
          <p:nvPr/>
        </p:nvGrpSpPr>
        <p:grpSpPr>
          <a:xfrm>
            <a:off x="6371778" y="3745828"/>
            <a:ext cx="144573" cy="99409"/>
            <a:chOff x="4290675" y="5493881"/>
            <a:chExt cx="212040" cy="14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3C46880-04F2-3A4F-B645-B5678632CCAF}"/>
                    </a:ext>
                  </a:extLst>
                </p14:cNvPr>
                <p14:cNvContentPartPr/>
                <p14:nvPr/>
              </p14:nvContentPartPr>
              <p14:xfrm>
                <a:off x="4290675" y="5557601"/>
                <a:ext cx="212040" cy="306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3C46880-04F2-3A4F-B645-B5678632CCA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81675" y="5548601"/>
                  <a:ext cx="22968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EEFADC2-E285-1140-940A-1FF31245D093}"/>
                    </a:ext>
                  </a:extLst>
                </p14:cNvPr>
                <p14:cNvContentPartPr/>
                <p14:nvPr/>
              </p14:nvContentPartPr>
              <p14:xfrm>
                <a:off x="4371315" y="5493881"/>
                <a:ext cx="3960" cy="145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EEFADC2-E285-1140-940A-1FF31245D09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62315" y="5485241"/>
                  <a:ext cx="21600" cy="16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8F20B8-7274-944D-8CB2-DC469C3D949F}"/>
              </a:ext>
            </a:extLst>
          </p:cNvPr>
          <p:cNvGrpSpPr/>
          <p:nvPr/>
        </p:nvGrpSpPr>
        <p:grpSpPr>
          <a:xfrm>
            <a:off x="6326369" y="3999382"/>
            <a:ext cx="770973" cy="321791"/>
            <a:chOff x="4224075" y="5865761"/>
            <a:chExt cx="1130760" cy="47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3DD494D-7AE9-9E4E-9035-C645070EB4A8}"/>
                    </a:ext>
                  </a:extLst>
                </p14:cNvPr>
                <p14:cNvContentPartPr/>
                <p14:nvPr/>
              </p14:nvContentPartPr>
              <p14:xfrm>
                <a:off x="4224075" y="6313241"/>
                <a:ext cx="331200" cy="24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3DD494D-7AE9-9E4E-9035-C645070EB4A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15075" y="6304601"/>
                  <a:ext cx="3488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BE520AD-184E-E24C-8C76-473CF08B7423}"/>
                    </a:ext>
                  </a:extLst>
                </p14:cNvPr>
                <p14:cNvContentPartPr/>
                <p14:nvPr/>
              </p14:nvContentPartPr>
              <p14:xfrm>
                <a:off x="4428195" y="5865761"/>
                <a:ext cx="244800" cy="266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BE520AD-184E-E24C-8C76-473CF08B742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419555" y="5856761"/>
                  <a:ext cx="26244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30E3AF2-B30F-F548-B3F1-367A7CA20A03}"/>
                    </a:ext>
                  </a:extLst>
                </p14:cNvPr>
                <p14:cNvContentPartPr/>
                <p14:nvPr/>
              </p14:nvContentPartPr>
              <p14:xfrm>
                <a:off x="4646715" y="6121721"/>
                <a:ext cx="82800" cy="103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30E3AF2-B30F-F548-B3F1-367A7CA20A0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637715" y="6112721"/>
                  <a:ext cx="1004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9F5BDB9-72D8-1449-A7E8-CB4268FA5B66}"/>
                    </a:ext>
                  </a:extLst>
                </p14:cNvPr>
                <p14:cNvContentPartPr/>
                <p14:nvPr/>
              </p14:nvContentPartPr>
              <p14:xfrm>
                <a:off x="4647795" y="6132161"/>
                <a:ext cx="360" cy="51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9F5BDB9-72D8-1449-A7E8-CB4268FA5B6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39155" y="6123521"/>
                  <a:ext cx="1800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817AD08-0CED-2440-9D0D-3ED3F21983C3}"/>
                    </a:ext>
                  </a:extLst>
                </p14:cNvPr>
                <p14:cNvContentPartPr/>
                <p14:nvPr/>
              </p14:nvContentPartPr>
              <p14:xfrm>
                <a:off x="4739955" y="6241961"/>
                <a:ext cx="12600" cy="85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817AD08-0CED-2440-9D0D-3ED3F21983C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731315" y="6233321"/>
                  <a:ext cx="3024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76554B4-B8FE-6345-9E3D-F0E4BA4C6650}"/>
                    </a:ext>
                  </a:extLst>
                </p14:cNvPr>
                <p14:cNvContentPartPr/>
                <p14:nvPr/>
              </p14:nvContentPartPr>
              <p14:xfrm>
                <a:off x="4868475" y="6156641"/>
                <a:ext cx="14760" cy="113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76554B4-B8FE-6345-9E3D-F0E4BA4C665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859475" y="6147641"/>
                  <a:ext cx="3240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817824F-02C4-EA4A-9509-475506B9B734}"/>
                    </a:ext>
                  </a:extLst>
                </p14:cNvPr>
                <p14:cNvContentPartPr/>
                <p14:nvPr/>
              </p14:nvContentPartPr>
              <p14:xfrm>
                <a:off x="4971795" y="5887361"/>
                <a:ext cx="50760" cy="236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817824F-02C4-EA4A-9509-475506B9B73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962795" y="5878721"/>
                  <a:ext cx="684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78AE07C-4170-8F4A-A305-D6DCB1F05C7F}"/>
                    </a:ext>
                  </a:extLst>
                </p14:cNvPr>
                <p14:cNvContentPartPr/>
                <p14:nvPr/>
              </p14:nvContentPartPr>
              <p14:xfrm>
                <a:off x="5144235" y="5930201"/>
                <a:ext cx="87480" cy="171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78AE07C-4170-8F4A-A305-D6DCB1F05C7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135235" y="5921561"/>
                  <a:ext cx="10512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66F93F1-FB7C-4842-AE9E-0216EAFD0ABA}"/>
                    </a:ext>
                  </a:extLst>
                </p14:cNvPr>
                <p14:cNvContentPartPr/>
                <p14:nvPr/>
              </p14:nvContentPartPr>
              <p14:xfrm>
                <a:off x="5128755" y="6011561"/>
                <a:ext cx="113040" cy="12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66F93F1-FB7C-4842-AE9E-0216EAFD0AB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119755" y="6002561"/>
                  <a:ext cx="13068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5645A3B-7BDF-C249-88E7-80F612649DDE}"/>
                    </a:ext>
                  </a:extLst>
                </p14:cNvPr>
                <p14:cNvContentPartPr/>
                <p14:nvPr/>
              </p14:nvContentPartPr>
              <p14:xfrm>
                <a:off x="5277435" y="5935601"/>
                <a:ext cx="77400" cy="2358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5645A3B-7BDF-C249-88E7-80F612649DD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268795" y="5926601"/>
                  <a:ext cx="95040" cy="253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5" name="Picture 2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A2CBB1FC-E774-F849-A5CE-88C32FA2F24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252" y="3033603"/>
            <a:ext cx="2608090" cy="195403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266ED64-20E2-544D-BA6A-854C00A85453}"/>
                  </a:ext>
                </a:extLst>
              </p14:cNvPr>
              <p14:cNvContentPartPr/>
              <p14:nvPr/>
            </p14:nvContentPartPr>
            <p14:xfrm>
              <a:off x="7340833" y="3665810"/>
              <a:ext cx="698809" cy="717709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266ED64-20E2-544D-BA6A-854C00A85453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77829" y="3602821"/>
                <a:ext cx="824458" cy="843326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E0D4D2FD-2763-314B-B934-646239641E69}"/>
              </a:ext>
            </a:extLst>
          </p:cNvPr>
          <p:cNvGrpSpPr/>
          <p:nvPr/>
        </p:nvGrpSpPr>
        <p:grpSpPr>
          <a:xfrm>
            <a:off x="7508969" y="3570328"/>
            <a:ext cx="982800" cy="918982"/>
            <a:chOff x="5958555" y="5236481"/>
            <a:chExt cx="1441440" cy="134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04ABD2D-98A9-5549-ACE5-D1484B1FEBE8}"/>
                    </a:ext>
                  </a:extLst>
                </p14:cNvPr>
                <p14:cNvContentPartPr/>
                <p14:nvPr/>
              </p14:nvContentPartPr>
              <p14:xfrm>
                <a:off x="5958555" y="5236481"/>
                <a:ext cx="1441440" cy="704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04ABD2D-98A9-5549-ACE5-D1484B1FEBE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895915" y="5173481"/>
                  <a:ext cx="1567080" cy="83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D37A45A-6C79-5D4C-92A5-D105D1540100}"/>
                    </a:ext>
                  </a:extLst>
                </p14:cNvPr>
                <p14:cNvContentPartPr/>
                <p14:nvPr/>
              </p14:nvContentPartPr>
              <p14:xfrm>
                <a:off x="6111195" y="5422241"/>
                <a:ext cx="918360" cy="658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D37A45A-6C79-5D4C-92A5-D105D154010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048195" y="5359601"/>
                  <a:ext cx="1044000" cy="78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B51C121-D087-D44A-8C3F-7AF34F4F30CC}"/>
                    </a:ext>
                  </a:extLst>
                </p14:cNvPr>
                <p14:cNvContentPartPr/>
                <p14:nvPr/>
              </p14:nvContentPartPr>
              <p14:xfrm>
                <a:off x="6838395" y="5314961"/>
                <a:ext cx="21600" cy="1269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B51C121-D087-D44A-8C3F-7AF34F4F30C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775395" y="5251961"/>
                  <a:ext cx="147240" cy="139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9FA3229-2564-4747-AED0-E641FF0CD240}"/>
                  </a:ext>
                </a:extLst>
              </p14:cNvPr>
              <p14:cNvContentPartPr/>
              <p14:nvPr/>
            </p14:nvContentPartPr>
            <p14:xfrm>
              <a:off x="7087770" y="4835892"/>
              <a:ext cx="22336" cy="131809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9FA3229-2564-4747-AED0-E641FF0CD24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024725" y="4772869"/>
                <a:ext cx="148066" cy="25749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3810000" y="519546"/>
            <a:ext cx="4504459" cy="46759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2800">
                <a:latin typeface="Times New Roman Bold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 algn="ctr">
              <a:defRPr sz="1800"/>
            </a:pPr>
            <a:r>
              <a:rPr sz="3000" b="1" dirty="0"/>
              <a:t>Agenda</a:t>
            </a:r>
            <a:endParaRPr sz="1909" b="1" dirty="0"/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1550504" y="1905000"/>
            <a:ext cx="7091269" cy="5797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l"/>
            <a:r>
              <a:rPr lang="en-US" sz="2727" dirty="0">
                <a:effectLst>
                  <a:outerShdw blurRad="12700" dist="25400" dir="2700000" rotWithShape="0">
                    <a:srgbClr val="DDDDDD"/>
                  </a:outerShdw>
                </a:effectLst>
                <a:latin typeface="Times New Roman Bold"/>
                <a:ea typeface="Times New Roman Bold"/>
                <a:cs typeface="Times New Roman Bold"/>
                <a:sym typeface="Times New Roman Bold"/>
              </a:rPr>
              <a:t>Carry out approximated LLC Resonant Converter</a:t>
            </a:r>
          </a:p>
        </p:txBody>
      </p:sp>
    </p:spTree>
    <p:extLst>
      <p:ext uri="{BB962C8B-B14F-4D97-AF65-F5344CB8AC3E}">
        <p14:creationId xmlns:p14="http://schemas.microsoft.com/office/powerpoint/2010/main" val="164714381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6318" y="0"/>
            <a:ext cx="5299364" cy="68559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" name="object 3"/>
          <p:cNvSpPr/>
          <p:nvPr/>
        </p:nvSpPr>
        <p:spPr>
          <a:xfrm>
            <a:off x="3446318" y="0"/>
            <a:ext cx="76893" cy="67166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4" name="object 4"/>
          <p:cNvSpPr/>
          <p:nvPr/>
        </p:nvSpPr>
        <p:spPr>
          <a:xfrm>
            <a:off x="8689571" y="0"/>
            <a:ext cx="51955" cy="4073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5" name="object 5"/>
          <p:cNvSpPr/>
          <p:nvPr/>
        </p:nvSpPr>
        <p:spPr>
          <a:xfrm>
            <a:off x="7991302" y="330431"/>
            <a:ext cx="95596" cy="1454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" name="object 6"/>
          <p:cNvSpPr/>
          <p:nvPr/>
        </p:nvSpPr>
        <p:spPr>
          <a:xfrm>
            <a:off x="4892732" y="423949"/>
            <a:ext cx="120534" cy="1205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" name="object 7"/>
          <p:cNvSpPr/>
          <p:nvPr/>
        </p:nvSpPr>
        <p:spPr>
          <a:xfrm>
            <a:off x="8695805" y="542405"/>
            <a:ext cx="45719" cy="1579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" name="object 8"/>
          <p:cNvSpPr/>
          <p:nvPr/>
        </p:nvSpPr>
        <p:spPr>
          <a:xfrm>
            <a:off x="6326678" y="729442"/>
            <a:ext cx="157942" cy="955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" name="object 9"/>
          <p:cNvSpPr/>
          <p:nvPr/>
        </p:nvSpPr>
        <p:spPr>
          <a:xfrm>
            <a:off x="7536180" y="741911"/>
            <a:ext cx="139238" cy="1205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" name="object 10"/>
          <p:cNvSpPr/>
          <p:nvPr/>
        </p:nvSpPr>
        <p:spPr>
          <a:xfrm>
            <a:off x="7224453" y="985058"/>
            <a:ext cx="157942" cy="955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" name="object 11"/>
          <p:cNvSpPr/>
          <p:nvPr/>
        </p:nvSpPr>
        <p:spPr>
          <a:xfrm>
            <a:off x="6407727" y="997527"/>
            <a:ext cx="207818" cy="893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" name="object 12"/>
          <p:cNvSpPr/>
          <p:nvPr/>
        </p:nvSpPr>
        <p:spPr>
          <a:xfrm>
            <a:off x="5890260" y="1034935"/>
            <a:ext cx="170410" cy="955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" name="object 13"/>
          <p:cNvSpPr/>
          <p:nvPr/>
        </p:nvSpPr>
        <p:spPr>
          <a:xfrm>
            <a:off x="7723216" y="1745673"/>
            <a:ext cx="139238" cy="13923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4" name="object 14"/>
          <p:cNvSpPr/>
          <p:nvPr/>
        </p:nvSpPr>
        <p:spPr>
          <a:xfrm>
            <a:off x="8010005" y="1857895"/>
            <a:ext cx="164176" cy="12053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5" name="object 15"/>
          <p:cNvSpPr/>
          <p:nvPr/>
        </p:nvSpPr>
        <p:spPr>
          <a:xfrm>
            <a:off x="5796742" y="1864129"/>
            <a:ext cx="195348" cy="10806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6" name="object 16"/>
          <p:cNvSpPr/>
          <p:nvPr/>
        </p:nvSpPr>
        <p:spPr>
          <a:xfrm>
            <a:off x="6083530" y="1870364"/>
            <a:ext cx="207818" cy="10806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" name="object 17"/>
          <p:cNvSpPr/>
          <p:nvPr/>
        </p:nvSpPr>
        <p:spPr>
          <a:xfrm>
            <a:off x="6706985" y="2836718"/>
            <a:ext cx="326274" cy="12053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" name="object 18"/>
          <p:cNvSpPr/>
          <p:nvPr/>
        </p:nvSpPr>
        <p:spPr>
          <a:xfrm>
            <a:off x="7056120" y="3803073"/>
            <a:ext cx="108065" cy="14547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" name="object 19"/>
          <p:cNvSpPr/>
          <p:nvPr/>
        </p:nvSpPr>
        <p:spPr>
          <a:xfrm>
            <a:off x="6987539" y="4145973"/>
            <a:ext cx="151707" cy="955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" name="object 20"/>
          <p:cNvSpPr/>
          <p:nvPr/>
        </p:nvSpPr>
        <p:spPr>
          <a:xfrm>
            <a:off x="6220690" y="4557453"/>
            <a:ext cx="151707" cy="9559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" name="object 21"/>
          <p:cNvSpPr/>
          <p:nvPr/>
        </p:nvSpPr>
        <p:spPr>
          <a:xfrm>
            <a:off x="6925194" y="4775662"/>
            <a:ext cx="157942" cy="9559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2" name="object 22"/>
          <p:cNvSpPr/>
          <p:nvPr/>
        </p:nvSpPr>
        <p:spPr>
          <a:xfrm>
            <a:off x="5460076" y="4937759"/>
            <a:ext cx="164176" cy="8936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6318" y="0"/>
            <a:ext cx="5299364" cy="6855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6318" y="0"/>
            <a:ext cx="5299364" cy="6855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6318" y="0"/>
            <a:ext cx="5299364" cy="6855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6318" y="0"/>
            <a:ext cx="5299364" cy="6855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FA3F02-98D6-944D-A0EF-7742B8ADFEFC}"/>
              </a:ext>
            </a:extLst>
          </p:cNvPr>
          <p:cNvGrpSpPr/>
          <p:nvPr/>
        </p:nvGrpSpPr>
        <p:grpSpPr>
          <a:xfrm>
            <a:off x="6790512" y="5943522"/>
            <a:ext cx="617809" cy="392727"/>
            <a:chOff x="4904818" y="8717166"/>
            <a:chExt cx="906120" cy="57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58F12B9-C00A-C24A-B71E-A7DF8C318177}"/>
                    </a:ext>
                  </a:extLst>
                </p14:cNvPr>
                <p14:cNvContentPartPr/>
                <p14:nvPr/>
              </p14:nvContentPartPr>
              <p14:xfrm>
                <a:off x="4904818" y="8742006"/>
                <a:ext cx="906120" cy="551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58F12B9-C00A-C24A-B71E-A7DF8C31817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42178" y="8679366"/>
                  <a:ext cx="1031760" cy="67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9D2CB2E-27A8-D843-A789-C5FC5B869F43}"/>
                    </a:ext>
                  </a:extLst>
                </p14:cNvPr>
                <p14:cNvContentPartPr/>
                <p14:nvPr/>
              </p14:nvContentPartPr>
              <p14:xfrm>
                <a:off x="5057098" y="8717166"/>
                <a:ext cx="97560" cy="142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9D2CB2E-27A8-D843-A789-C5FC5B869F4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94458" y="8654526"/>
                  <a:ext cx="223200" cy="268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7424ECF-6A58-EE40-B0BB-416FC565259D}"/>
                  </a:ext>
                </a:extLst>
              </p14:cNvPr>
              <p14:cNvContentPartPr/>
              <p14:nvPr/>
            </p14:nvContentPartPr>
            <p14:xfrm>
              <a:off x="7437040" y="6288877"/>
              <a:ext cx="217227" cy="442555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7424ECF-6A58-EE40-B0BB-416FC565259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74102" y="6225912"/>
                <a:ext cx="342744" cy="568125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C088A82B-3495-C648-B74D-D7F3B6ED0B7A}"/>
              </a:ext>
            </a:extLst>
          </p:cNvPr>
          <p:cNvGrpSpPr/>
          <p:nvPr/>
        </p:nvGrpSpPr>
        <p:grpSpPr>
          <a:xfrm>
            <a:off x="6836903" y="5944750"/>
            <a:ext cx="688500" cy="540491"/>
            <a:chOff x="4972858" y="8718966"/>
            <a:chExt cx="1009800" cy="79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C57FCE5-3CD9-534F-9982-CB637A54CBEA}"/>
                    </a:ext>
                  </a:extLst>
                </p14:cNvPr>
                <p14:cNvContentPartPr/>
                <p14:nvPr/>
              </p14:nvContentPartPr>
              <p14:xfrm>
                <a:off x="5185978" y="8718966"/>
                <a:ext cx="22680" cy="1339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C57FCE5-3CD9-534F-9982-CB637A54CBE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176978" y="8709966"/>
                  <a:ext cx="4032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35ECAAC-5148-AA4C-8CCA-36154084008A}"/>
                    </a:ext>
                  </a:extLst>
                </p14:cNvPr>
                <p14:cNvContentPartPr/>
                <p14:nvPr/>
              </p14:nvContentPartPr>
              <p14:xfrm>
                <a:off x="5013538" y="8939646"/>
                <a:ext cx="297360" cy="39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35ECAAC-5148-AA4C-8CCA-36154084008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04898" y="8931006"/>
                  <a:ext cx="3150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6E4B0DB-2B61-BD40-8C77-9E383C4FE9DF}"/>
                    </a:ext>
                  </a:extLst>
                </p14:cNvPr>
                <p14:cNvContentPartPr/>
                <p14:nvPr/>
              </p14:nvContentPartPr>
              <p14:xfrm>
                <a:off x="4981858" y="9128286"/>
                <a:ext cx="127440" cy="256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6E4B0DB-2B61-BD40-8C77-9E383C4FE9D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72858" y="9119286"/>
                  <a:ext cx="1450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1C38658-AD5B-894D-A64D-BA1FFA22380B}"/>
                    </a:ext>
                  </a:extLst>
                </p14:cNvPr>
                <p14:cNvContentPartPr/>
                <p14:nvPr/>
              </p14:nvContentPartPr>
              <p14:xfrm>
                <a:off x="4972858" y="9274446"/>
                <a:ext cx="150480" cy="9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1C38658-AD5B-894D-A64D-BA1FFA22380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63858" y="9265806"/>
                  <a:ext cx="1681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81B1E63-DC18-6B40-8B56-172120AD95EB}"/>
                    </a:ext>
                  </a:extLst>
                </p14:cNvPr>
                <p14:cNvContentPartPr/>
                <p14:nvPr/>
              </p14:nvContentPartPr>
              <p14:xfrm>
                <a:off x="5122618" y="9396126"/>
                <a:ext cx="70920" cy="90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81B1E63-DC18-6B40-8B56-172120AD95E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113978" y="9387126"/>
                  <a:ext cx="885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DEE5D3C-5EA5-E84D-BD3C-A27CED9A6B9B}"/>
                    </a:ext>
                  </a:extLst>
                </p14:cNvPr>
                <p14:cNvContentPartPr/>
                <p14:nvPr/>
              </p14:nvContentPartPr>
              <p14:xfrm>
                <a:off x="5265178" y="9413766"/>
                <a:ext cx="36720" cy="979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DEE5D3C-5EA5-E84D-BD3C-A27CED9A6B9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256538" y="9404766"/>
                  <a:ext cx="543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1BED52C-B23D-AA4F-BC7F-435F3A7B2D6B}"/>
                    </a:ext>
                  </a:extLst>
                </p14:cNvPr>
                <p14:cNvContentPartPr/>
                <p14:nvPr/>
              </p14:nvContentPartPr>
              <p14:xfrm>
                <a:off x="5436538" y="9021366"/>
                <a:ext cx="119880" cy="5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1BED52C-B23D-AA4F-BC7F-435F3A7B2D6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27898" y="9012366"/>
                  <a:ext cx="1375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013548B-7BEF-9940-AC36-C7005F36D986}"/>
                    </a:ext>
                  </a:extLst>
                </p14:cNvPr>
                <p14:cNvContentPartPr/>
                <p14:nvPr/>
              </p14:nvContentPartPr>
              <p14:xfrm>
                <a:off x="5690338" y="8861166"/>
                <a:ext cx="52200" cy="2509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013548B-7BEF-9940-AC36-C7005F36D98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81338" y="8852166"/>
                  <a:ext cx="6984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82EB164-628E-2C48-8E42-DF904D336C21}"/>
                    </a:ext>
                  </a:extLst>
                </p14:cNvPr>
                <p14:cNvContentPartPr/>
                <p14:nvPr/>
              </p14:nvContentPartPr>
              <p14:xfrm>
                <a:off x="5646418" y="8973846"/>
                <a:ext cx="81000" cy="14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82EB164-628E-2C48-8E42-DF904D336C2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637418" y="8964846"/>
                  <a:ext cx="9864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AE26232-DD56-744F-AB39-935EC3205B14}"/>
                    </a:ext>
                  </a:extLst>
                </p14:cNvPr>
                <p14:cNvContentPartPr/>
                <p14:nvPr/>
              </p14:nvContentPartPr>
              <p14:xfrm>
                <a:off x="5795098" y="9095526"/>
                <a:ext cx="39240" cy="1008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AE26232-DD56-744F-AB39-935EC3205B1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786458" y="9086526"/>
                  <a:ext cx="5688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FE0E95E-C8D1-9541-B59E-36652AFFF067}"/>
                    </a:ext>
                  </a:extLst>
                </p14:cNvPr>
                <p14:cNvContentPartPr/>
                <p14:nvPr/>
              </p14:nvContentPartPr>
              <p14:xfrm>
                <a:off x="5904538" y="9094446"/>
                <a:ext cx="78120" cy="1087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FE0E95E-C8D1-9541-B59E-36652AFFF06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895538" y="9085806"/>
                  <a:ext cx="9576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1415D95-51CF-D147-926C-F2F2F6C96962}"/>
                    </a:ext>
                  </a:extLst>
                </p14:cNvPr>
                <p14:cNvContentPartPr/>
                <p14:nvPr/>
              </p14:nvContentPartPr>
              <p14:xfrm>
                <a:off x="5932618" y="9092286"/>
                <a:ext cx="37080" cy="226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1415D95-51CF-D147-926C-F2F2F6C9696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923978" y="9083286"/>
                  <a:ext cx="54720" cy="40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0E57066-45B3-3147-AD9F-60A76D4033F8}"/>
                  </a:ext>
                </a:extLst>
              </p14:cNvPr>
              <p14:cNvContentPartPr/>
              <p14:nvPr/>
            </p14:nvContentPartPr>
            <p14:xfrm>
              <a:off x="7522458" y="6178913"/>
              <a:ext cx="3927" cy="23318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0E57066-45B3-3147-AD9F-60A76D4033F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506095" y="6160976"/>
                <a:ext cx="36325" cy="588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B7F3C561-4E9F-A540-B271-4F7B150D35F0}"/>
                  </a:ext>
                </a:extLst>
              </p14:cNvPr>
              <p14:cNvContentPartPr/>
              <p14:nvPr/>
            </p14:nvContentPartPr>
            <p14:xfrm>
              <a:off x="4963839" y="3973504"/>
              <a:ext cx="57682" cy="156355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B7F3C561-4E9F-A540-B271-4F7B150D35F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901141" y="3910603"/>
                <a:ext cx="182719" cy="281798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68984E0A-B713-8246-9CD1-E6BCEB528BF3}"/>
              </a:ext>
            </a:extLst>
          </p:cNvPr>
          <p:cNvGrpSpPr/>
          <p:nvPr/>
        </p:nvGrpSpPr>
        <p:grpSpPr>
          <a:xfrm>
            <a:off x="4913031" y="4011304"/>
            <a:ext cx="141627" cy="94991"/>
            <a:chOff x="2151178" y="5883246"/>
            <a:chExt cx="207720" cy="13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5D53911-E7EE-C84E-BC59-64D4598596D5}"/>
                    </a:ext>
                  </a:extLst>
                </p14:cNvPr>
                <p14:cNvContentPartPr/>
                <p14:nvPr/>
              </p14:nvContentPartPr>
              <p14:xfrm>
                <a:off x="2303098" y="5883246"/>
                <a:ext cx="20160" cy="32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5D53911-E7EE-C84E-BC59-64D4598596D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294458" y="5874606"/>
                  <a:ext cx="378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52AFCD7-9ADE-6D41-896E-D99DAB66EA02}"/>
                    </a:ext>
                  </a:extLst>
                </p14:cNvPr>
                <p14:cNvContentPartPr/>
                <p14:nvPr/>
              </p14:nvContentPartPr>
              <p14:xfrm>
                <a:off x="2296618" y="5959926"/>
                <a:ext cx="51120" cy="57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52AFCD7-9ADE-6D41-896E-D99DAB66EA0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287618" y="5950926"/>
                  <a:ext cx="687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47E0878-4A5A-314E-8966-A5D7D1E222A6}"/>
                    </a:ext>
                  </a:extLst>
                </p14:cNvPr>
                <p14:cNvContentPartPr/>
                <p14:nvPr/>
              </p14:nvContentPartPr>
              <p14:xfrm>
                <a:off x="2151178" y="5910966"/>
                <a:ext cx="67320" cy="1116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47E0878-4A5A-314E-8966-A5D7D1E222A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142178" y="5901966"/>
                  <a:ext cx="849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D46D26F-EEF6-D541-967E-C94A44FCFC5D}"/>
                    </a:ext>
                  </a:extLst>
                </p14:cNvPr>
                <p14:cNvContentPartPr/>
                <p14:nvPr/>
              </p14:nvContentPartPr>
              <p14:xfrm>
                <a:off x="2307778" y="5896206"/>
                <a:ext cx="51120" cy="8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D46D26F-EEF6-D541-967E-C94A44FCFC5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298778" y="5887566"/>
                  <a:ext cx="68760" cy="2628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6318" y="0"/>
            <a:ext cx="5299364" cy="6855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BD4F41-F31D-5440-8167-B683113F4CA4}"/>
              </a:ext>
            </a:extLst>
          </p:cNvPr>
          <p:cNvGrpSpPr/>
          <p:nvPr/>
        </p:nvGrpSpPr>
        <p:grpSpPr>
          <a:xfrm>
            <a:off x="7840154" y="1871762"/>
            <a:ext cx="266809" cy="451882"/>
            <a:chOff x="6444293" y="2745251"/>
            <a:chExt cx="391320" cy="662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B33114C-9C16-524A-9D66-04401D0FDB9A}"/>
                    </a:ext>
                  </a:extLst>
                </p14:cNvPr>
                <p14:cNvContentPartPr/>
                <p14:nvPr/>
              </p14:nvContentPartPr>
              <p14:xfrm>
                <a:off x="6444293" y="3275171"/>
                <a:ext cx="88560" cy="1328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B33114C-9C16-524A-9D66-04401D0FDB9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81653" y="3212531"/>
                  <a:ext cx="21420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230D3C5-FC90-C548-8B92-125B1AA6A95B}"/>
                    </a:ext>
                  </a:extLst>
                </p14:cNvPr>
                <p14:cNvContentPartPr/>
                <p14:nvPr/>
              </p14:nvContentPartPr>
              <p14:xfrm>
                <a:off x="6595493" y="2745251"/>
                <a:ext cx="240120" cy="497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230D3C5-FC90-C548-8B92-125B1AA6A95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32853" y="2682611"/>
                  <a:ext cx="365760" cy="623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64F2B6A-D27E-AC4A-B07E-43D6594AA355}"/>
                  </a:ext>
                </a:extLst>
              </p14:cNvPr>
              <p14:cNvContentPartPr/>
              <p14:nvPr/>
            </p14:nvContentPartPr>
            <p14:xfrm>
              <a:off x="7809963" y="2170971"/>
              <a:ext cx="45655" cy="87873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64F2B6A-D27E-AC4A-B07E-43D6594AA35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00976" y="2161968"/>
                <a:ext cx="63270" cy="10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8BC6D8C-D6EF-C04C-B908-4CD1402FFE72}"/>
                  </a:ext>
                </a:extLst>
              </p14:cNvPr>
              <p14:cNvContentPartPr/>
              <p14:nvPr/>
            </p14:nvContentPartPr>
            <p14:xfrm>
              <a:off x="5910636" y="2486135"/>
              <a:ext cx="3682" cy="37555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8BC6D8C-D6EF-C04C-B908-4CD1402FFE7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02268" y="2477193"/>
                <a:ext cx="20084" cy="550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C79542F-B3A9-BB40-B43F-B9407E649C9F}"/>
                  </a:ext>
                </a:extLst>
              </p14:cNvPr>
              <p14:cNvContentPartPr/>
              <p14:nvPr/>
            </p14:nvContentPartPr>
            <p14:xfrm>
              <a:off x="5642354" y="2476317"/>
              <a:ext cx="5400" cy="59891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C79542F-B3A9-BB40-B43F-B9407E649C9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33354" y="2467351"/>
                <a:ext cx="23040" cy="77464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8D802510-BF61-474A-8501-DF273B16A390}"/>
              </a:ext>
            </a:extLst>
          </p:cNvPr>
          <p:cNvGrpSpPr/>
          <p:nvPr/>
        </p:nvGrpSpPr>
        <p:grpSpPr>
          <a:xfrm>
            <a:off x="5868418" y="2656480"/>
            <a:ext cx="150218" cy="72409"/>
            <a:chOff x="3552413" y="3896171"/>
            <a:chExt cx="220320" cy="10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852CDBE-5D85-F740-9B1C-A22E8342FE21}"/>
                    </a:ext>
                  </a:extLst>
                </p14:cNvPr>
                <p14:cNvContentPartPr/>
                <p14:nvPr/>
              </p14:nvContentPartPr>
              <p14:xfrm>
                <a:off x="3552413" y="3919931"/>
                <a:ext cx="72720" cy="72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852CDBE-5D85-F740-9B1C-A22E8342FE2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543773" y="3911291"/>
                  <a:ext cx="9036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9290045-4CEB-F24D-94A7-F2D7EFA1FF2E}"/>
                    </a:ext>
                  </a:extLst>
                </p14:cNvPr>
                <p14:cNvContentPartPr/>
                <p14:nvPr/>
              </p14:nvContentPartPr>
              <p14:xfrm>
                <a:off x="3707933" y="4002011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9290045-4CEB-F24D-94A7-F2D7EFA1FF2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698933" y="399337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E6278F7-C93E-DD47-9764-C6ED5D794048}"/>
                    </a:ext>
                  </a:extLst>
                </p14:cNvPr>
                <p14:cNvContentPartPr/>
                <p14:nvPr/>
              </p14:nvContentPartPr>
              <p14:xfrm>
                <a:off x="3739973" y="3896171"/>
                <a:ext cx="32760" cy="97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E6278F7-C93E-DD47-9764-C6ED5D79404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731333" y="3887171"/>
                  <a:ext cx="50400" cy="11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18090D-AAD0-664C-8D67-4BA1DE0A18C9}"/>
              </a:ext>
            </a:extLst>
          </p:cNvPr>
          <p:cNvGrpSpPr/>
          <p:nvPr/>
        </p:nvGrpSpPr>
        <p:grpSpPr>
          <a:xfrm>
            <a:off x="5541473" y="2590699"/>
            <a:ext cx="183109" cy="116836"/>
            <a:chOff x="3072893" y="3799691"/>
            <a:chExt cx="268560" cy="17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CD4713A-EA59-2143-84F7-CA819D980556}"/>
                    </a:ext>
                  </a:extLst>
                </p14:cNvPr>
                <p14:cNvContentPartPr/>
                <p14:nvPr/>
              </p14:nvContentPartPr>
              <p14:xfrm>
                <a:off x="3072893" y="3807971"/>
                <a:ext cx="75960" cy="1062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CD4713A-EA59-2143-84F7-CA819D98055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63893" y="3798971"/>
                  <a:ext cx="936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FBA8F05-DFCA-274D-8C2F-B402A2696DCC}"/>
                    </a:ext>
                  </a:extLst>
                </p14:cNvPr>
                <p14:cNvContentPartPr/>
                <p14:nvPr/>
              </p14:nvContentPartPr>
              <p14:xfrm>
                <a:off x="3207533" y="3894371"/>
                <a:ext cx="360" cy="79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FBA8F05-DFCA-274D-8C2F-B402A2696DC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198533" y="3885371"/>
                  <a:ext cx="180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4ADB275-644E-2043-9C46-3E447BAB3473}"/>
                    </a:ext>
                  </a:extLst>
                </p14:cNvPr>
                <p14:cNvContentPartPr/>
                <p14:nvPr/>
              </p14:nvContentPartPr>
              <p14:xfrm>
                <a:off x="3242453" y="3799691"/>
                <a:ext cx="99000" cy="171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4ADB275-644E-2043-9C46-3E447BAB347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233453" y="3791051"/>
                  <a:ext cx="116640" cy="18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C11E687-4AAB-F84C-9146-C481B76F9271}"/>
                  </a:ext>
                </a:extLst>
              </p14:cNvPr>
              <p14:cNvContentPartPr/>
              <p14:nvPr/>
            </p14:nvContentPartPr>
            <p14:xfrm>
              <a:off x="5384627" y="2475090"/>
              <a:ext cx="5155" cy="54245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C11E687-4AAB-F84C-9146-C481B76F927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76035" y="2466109"/>
                <a:ext cx="21995" cy="718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E25A8F6-4CEA-2D4F-B070-3BEE71E6DE5D}"/>
                  </a:ext>
                </a:extLst>
              </p14:cNvPr>
              <p14:cNvContentPartPr/>
              <p14:nvPr/>
            </p14:nvContentPartPr>
            <p14:xfrm>
              <a:off x="4479882" y="2592171"/>
              <a:ext cx="43691" cy="68973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E25A8F6-4CEA-2D4F-B070-3BEE71E6DE5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470855" y="2583190"/>
                <a:ext cx="61384" cy="865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7643850-6C88-D74E-8234-7EAC7B6CE367}"/>
                  </a:ext>
                </a:extLst>
              </p14:cNvPr>
              <p14:cNvContentPartPr/>
              <p14:nvPr/>
            </p14:nvContentPartPr>
            <p14:xfrm>
              <a:off x="5220173" y="2452508"/>
              <a:ext cx="9327" cy="66518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7643850-6C88-D74E-8234-7EAC7B6CE36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211205" y="2443519"/>
                <a:ext cx="26905" cy="84136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978327B7-1736-BA4B-B2B8-530046017B07}"/>
              </a:ext>
            </a:extLst>
          </p:cNvPr>
          <p:cNvGrpSpPr/>
          <p:nvPr/>
        </p:nvGrpSpPr>
        <p:grpSpPr>
          <a:xfrm>
            <a:off x="5150218" y="2612544"/>
            <a:ext cx="172800" cy="70691"/>
            <a:chOff x="2499053" y="3831731"/>
            <a:chExt cx="253440" cy="10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033FF2C-2651-AA41-88AC-F1496B1E33E7}"/>
                    </a:ext>
                  </a:extLst>
                </p14:cNvPr>
                <p14:cNvContentPartPr/>
                <p14:nvPr/>
              </p14:nvContentPartPr>
              <p14:xfrm>
                <a:off x="2499053" y="3831731"/>
                <a:ext cx="75960" cy="84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033FF2C-2651-AA41-88AC-F1496B1E33E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490413" y="3823091"/>
                  <a:ext cx="936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229E349-EB49-AD4B-8513-CA4C6884F8A5}"/>
                    </a:ext>
                  </a:extLst>
                </p14:cNvPr>
                <p14:cNvContentPartPr/>
                <p14:nvPr/>
              </p14:nvContentPartPr>
              <p14:xfrm>
                <a:off x="2617133" y="3912371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229E349-EB49-AD4B-8513-CA4C6884F8A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608133" y="390373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338661F-01B3-9D4E-BBB5-285A0855DE3E}"/>
                    </a:ext>
                  </a:extLst>
                </p14:cNvPr>
                <p14:cNvContentPartPr/>
                <p14:nvPr/>
              </p14:nvContentPartPr>
              <p14:xfrm>
                <a:off x="2689133" y="3845411"/>
                <a:ext cx="63360" cy="900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338661F-01B3-9D4E-BBB5-285A0855DE3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680493" y="3836771"/>
                  <a:ext cx="81000" cy="107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E9ADB4A-F69B-4C49-886D-B6FCE3E3A0FA}"/>
                  </a:ext>
                </a:extLst>
              </p14:cNvPr>
              <p14:cNvContentPartPr/>
              <p14:nvPr/>
            </p14:nvContentPartPr>
            <p14:xfrm>
              <a:off x="5513245" y="2470671"/>
              <a:ext cx="5891" cy="56209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E9ADB4A-F69B-4C49-886D-B6FCE3E3A0F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04582" y="2461663"/>
                <a:ext cx="22871" cy="7386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8FA7297-D51D-4827-96E9-5D2388D4559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𝑎𝑐</m:t>
                        </m:r>
                      </m:sub>
                    </m:sSub>
                    <m:r>
                      <a:rPr lang="en-US" sz="4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4000" b="1" i="1" dirty="0">
                    <a:solidFill>
                      <a:schemeClr val="accent6">
                        <a:lumMod val="75000"/>
                      </a:schemeClr>
                    </a:solidFill>
                  </a:rPr>
                  <a:t>Equivalent AC Load Impedance Derivation</a:t>
                </a:r>
                <a:endParaRPr lang="en-US" b="1" i="1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8FA7297-D51D-4827-96E9-5D2388D455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F27330-471E-4789-8C5D-B1537EB741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76475" y="1843881"/>
            <a:ext cx="7639050" cy="43148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2863F67-2D8B-4DE3-19C6-49A3A61E49E5}"/>
                  </a:ext>
                </a:extLst>
              </p14:cNvPr>
              <p14:cNvContentPartPr/>
              <p14:nvPr/>
            </p14:nvContentPartPr>
            <p14:xfrm>
              <a:off x="3930508" y="4153514"/>
              <a:ext cx="17568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2863F67-2D8B-4DE3-19C6-49A3A61E49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67508" y="4090874"/>
                <a:ext cx="30132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5FECAE0-EF27-549E-16F0-7E5BF7BCA863}"/>
                  </a:ext>
                </a:extLst>
              </p14:cNvPr>
              <p14:cNvContentPartPr/>
              <p14:nvPr/>
            </p14:nvContentPartPr>
            <p14:xfrm>
              <a:off x="2411308" y="3478514"/>
              <a:ext cx="1409040" cy="4122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5FECAE0-EF27-549E-16F0-7E5BF7BCA86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48668" y="3415874"/>
                <a:ext cx="1534680" cy="5378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 descr="A math equation with numbers and lines&#10;&#10;Description automatically generated">
            <a:extLst>
              <a:ext uri="{FF2B5EF4-FFF2-40B4-BE49-F238E27FC236}">
                <a16:creationId xmlns:a16="http://schemas.microsoft.com/office/drawing/2014/main" id="{CA7BC7D0-9AA7-7E6A-33B1-B233F9DB9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68" y="2488134"/>
            <a:ext cx="2298700" cy="6731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D28810A-C2DD-9CD2-378A-6CBBB4494E79}"/>
                  </a:ext>
                </a:extLst>
              </p14:cNvPr>
              <p14:cNvContentPartPr/>
              <p14:nvPr/>
            </p14:nvContentPartPr>
            <p14:xfrm>
              <a:off x="4799188" y="3197714"/>
              <a:ext cx="11520" cy="292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D28810A-C2DD-9CD2-378A-6CBBB4494E7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36548" y="3134714"/>
                <a:ext cx="137160" cy="417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D1089284-7427-ACD4-DD00-E9414615C512}"/>
              </a:ext>
            </a:extLst>
          </p:cNvPr>
          <p:cNvGrpSpPr/>
          <p:nvPr/>
        </p:nvGrpSpPr>
        <p:grpSpPr>
          <a:xfrm>
            <a:off x="4249108" y="3206354"/>
            <a:ext cx="1077480" cy="335160"/>
            <a:chOff x="4249108" y="3206354"/>
            <a:chExt cx="1077480" cy="335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FF067BD-113B-73F6-C608-F96ABE406832}"/>
                    </a:ext>
                  </a:extLst>
                </p14:cNvPr>
                <p14:cNvContentPartPr/>
                <p14:nvPr/>
              </p14:nvContentPartPr>
              <p14:xfrm>
                <a:off x="4249108" y="3206354"/>
                <a:ext cx="1077480" cy="3211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FF067BD-113B-73F6-C608-F96ABE40683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86468" y="3143714"/>
                  <a:ext cx="120312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1D0A737-6137-F205-26A1-A6AEF496BE34}"/>
                    </a:ext>
                  </a:extLst>
                </p14:cNvPr>
                <p14:cNvContentPartPr/>
                <p14:nvPr/>
              </p14:nvContentPartPr>
              <p14:xfrm>
                <a:off x="5054068" y="3541154"/>
                <a:ext cx="360" cy="3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1D0A737-6137-F205-26A1-A6AEF496BE3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991068" y="3478514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2CF1195-EA13-4B9B-C0B3-AFFC0DB6310E}"/>
                  </a:ext>
                </a:extLst>
              </p14:cNvPr>
              <p14:cNvContentPartPr/>
              <p14:nvPr/>
            </p14:nvContentPartPr>
            <p14:xfrm>
              <a:off x="4257748" y="3482114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2CF1195-EA13-4B9B-C0B3-AFFC0DB6310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94748" y="3419474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9462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96A10-50C1-4AAD-A918-77DD9DEC2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9776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/>
              <a:t>Fundamental Harmonic Approximation (FHA)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F912EFD-1E18-4102-99B6-C44C00A7608B}"/>
              </a:ext>
            </a:extLst>
          </p:cNvPr>
          <p:cNvSpPr txBox="1">
            <a:spLocks/>
          </p:cNvSpPr>
          <p:nvPr/>
        </p:nvSpPr>
        <p:spPr>
          <a:xfrm>
            <a:off x="758338" y="1162873"/>
            <a:ext cx="61055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E46D8D-071F-4B3E-A5D4-CEC41243B207}"/>
                  </a:ext>
                </a:extLst>
              </p:cNvPr>
              <p:cNvSpPr txBox="1"/>
              <p:nvPr/>
            </p:nvSpPr>
            <p:spPr>
              <a:xfrm>
                <a:off x="1321804" y="3771321"/>
                <a:ext cx="6105524" cy="16044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𝑎𝑐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𝑎𝑐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𝑎𝑐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 sz="1600" b="0" dirty="0"/>
              </a:p>
              <a:p>
                <a:endParaRPr lang="en-US" sz="16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E46D8D-071F-4B3E-A5D4-CEC41243B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804" y="3771321"/>
                <a:ext cx="6105524" cy="1604414"/>
              </a:xfrm>
              <a:prstGeom prst="rect">
                <a:avLst/>
              </a:prstGeom>
              <a:blipFill>
                <a:blip r:embed="rId2"/>
                <a:stretch>
                  <a:fillRect t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89972F-A6CC-4968-8778-F65DCB546CA5}"/>
                  </a:ext>
                </a:extLst>
              </p:cNvPr>
              <p:cNvSpPr txBox="1"/>
              <p:nvPr/>
            </p:nvSpPr>
            <p:spPr>
              <a:xfrm>
                <a:off x="8515391" y="1823923"/>
                <a:ext cx="2305616" cy="6598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89972F-A6CC-4968-8778-F65DCB546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91" y="1823923"/>
                <a:ext cx="2305616" cy="6598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58CE89-FB62-4CB3-BA4B-54965CC3B4D6}"/>
                  </a:ext>
                </a:extLst>
              </p:cNvPr>
              <p:cNvSpPr txBox="1"/>
              <p:nvPr/>
            </p:nvSpPr>
            <p:spPr>
              <a:xfrm>
                <a:off x="1577757" y="5608300"/>
                <a:ext cx="6675010" cy="839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−1)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𝑛𝑠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𝑛𝑠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𝑛𝑠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58CE89-FB62-4CB3-BA4B-54965CC3B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757" y="5608300"/>
                <a:ext cx="6675010" cy="839076"/>
              </a:xfrm>
              <a:prstGeom prst="rect">
                <a:avLst/>
              </a:prstGeom>
              <a:blipFill>
                <a:blip r:embed="rId4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A49B87-FE3E-45F2-87DF-D715F4D1A42D}"/>
                  </a:ext>
                </a:extLst>
              </p:cNvPr>
              <p:cNvSpPr txBox="1"/>
              <p:nvPr/>
            </p:nvSpPr>
            <p:spPr>
              <a:xfrm>
                <a:off x="8478311" y="2600894"/>
                <a:ext cx="2811742" cy="7335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EA49B87-FE3E-45F2-87DF-D715F4D1A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8311" y="2600894"/>
                <a:ext cx="2811742" cy="7335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75E21CCA-380D-714C-84E2-9A17F0AA1E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001" y="2033451"/>
            <a:ext cx="1468766" cy="109609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4FF4C36-013C-2C6E-526A-DAFCFCE440E9}"/>
                  </a:ext>
                </a:extLst>
              </p14:cNvPr>
              <p14:cNvContentPartPr/>
              <p14:nvPr/>
            </p14:nvContentPartPr>
            <p14:xfrm>
              <a:off x="7000588" y="2224274"/>
              <a:ext cx="1144440" cy="7462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4FF4C36-013C-2C6E-526A-DAFCFCE440E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37588" y="2161274"/>
                <a:ext cx="1270080" cy="87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F78C509-3C7F-9F75-809E-7444BCFE89C4}"/>
                  </a:ext>
                </a:extLst>
              </p14:cNvPr>
              <p14:cNvContentPartPr/>
              <p14:nvPr/>
            </p14:nvContentPartPr>
            <p14:xfrm>
              <a:off x="6844348" y="2492114"/>
              <a:ext cx="159840" cy="345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F78C509-3C7F-9F75-809E-7444BCFE89C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81708" y="2429114"/>
                <a:ext cx="285480" cy="47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88666B7-C30E-4CD8-7C3A-B29EC1399071}"/>
                  </a:ext>
                </a:extLst>
              </p14:cNvPr>
              <p14:cNvContentPartPr/>
              <p14:nvPr/>
            </p14:nvContentPartPr>
            <p14:xfrm>
              <a:off x="7635988" y="1859594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88666B7-C30E-4CD8-7C3A-B29EC139907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99988" y="1823954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BC71C88-7713-B383-5BA9-0201CC56D62D}"/>
                  </a:ext>
                </a:extLst>
              </p14:cNvPr>
              <p14:cNvContentPartPr/>
              <p14:nvPr/>
            </p14:nvContentPartPr>
            <p14:xfrm>
              <a:off x="7598908" y="3223634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BC71C88-7713-B383-5BA9-0201CC56D62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62908" y="3187994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97E3309B-97B7-7B0F-F868-ED40089438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34" y="990764"/>
            <a:ext cx="6409691" cy="253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65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96A10-50C1-4AAD-A918-77DD9DEC2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9776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/>
              <a:t>Fundamental Harmonic Approximation (FHA)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F912EFD-1E18-4102-99B6-C44C00A7608B}"/>
              </a:ext>
            </a:extLst>
          </p:cNvPr>
          <p:cNvSpPr txBox="1">
            <a:spLocks/>
          </p:cNvSpPr>
          <p:nvPr/>
        </p:nvSpPr>
        <p:spPr>
          <a:xfrm>
            <a:off x="758338" y="1162873"/>
            <a:ext cx="61055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58CE89-FB62-4CB3-BA4B-54965CC3B4D6}"/>
                  </a:ext>
                </a:extLst>
              </p:cNvPr>
              <p:cNvSpPr txBox="1"/>
              <p:nvPr/>
            </p:nvSpPr>
            <p:spPr>
              <a:xfrm>
                <a:off x="-579010" y="3764556"/>
                <a:ext cx="6675010" cy="8390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𝑛𝑠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−1)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𝑛𝑠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𝑛𝑠</m:t>
                                  </m:r>
                                </m:sub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𝑛𝑠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058CE89-FB62-4CB3-BA4B-54965CC3B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79010" y="3764556"/>
                <a:ext cx="6675010" cy="839076"/>
              </a:xfrm>
              <a:prstGeom prst="rect">
                <a:avLst/>
              </a:prstGeom>
              <a:blipFill>
                <a:blip r:embed="rId2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75E21CCA-380D-714C-84E2-9A17F0AA1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001" y="2033451"/>
            <a:ext cx="1468766" cy="109609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4FF4C36-013C-2C6E-526A-DAFCFCE440E9}"/>
                  </a:ext>
                </a:extLst>
              </p14:cNvPr>
              <p14:cNvContentPartPr/>
              <p14:nvPr/>
            </p14:nvContentPartPr>
            <p14:xfrm>
              <a:off x="7000588" y="2224274"/>
              <a:ext cx="1144440" cy="7462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4FF4C36-013C-2C6E-526A-DAFCFCE440E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37608" y="2161274"/>
                <a:ext cx="1270040" cy="87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F78C509-3C7F-9F75-809E-7444BCFE89C4}"/>
                  </a:ext>
                </a:extLst>
              </p14:cNvPr>
              <p14:cNvContentPartPr/>
              <p14:nvPr/>
            </p14:nvContentPartPr>
            <p14:xfrm>
              <a:off x="6844348" y="2492114"/>
              <a:ext cx="159840" cy="345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F78C509-3C7F-9F75-809E-7444BCFE89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81348" y="2429114"/>
                <a:ext cx="285480" cy="47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88666B7-C30E-4CD8-7C3A-B29EC1399071}"/>
                  </a:ext>
                </a:extLst>
              </p14:cNvPr>
              <p14:cNvContentPartPr/>
              <p14:nvPr/>
            </p14:nvContentPartPr>
            <p14:xfrm>
              <a:off x="7635988" y="1859594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88666B7-C30E-4CD8-7C3A-B29EC13990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99988" y="1823594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BC71C88-7713-B383-5BA9-0201CC56D62D}"/>
                  </a:ext>
                </a:extLst>
              </p14:cNvPr>
              <p14:cNvContentPartPr/>
              <p14:nvPr/>
            </p14:nvContentPartPr>
            <p14:xfrm>
              <a:off x="7598908" y="3223634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BC71C88-7713-B383-5BA9-0201CC56D62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62908" y="3187634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97E3309B-97B7-7B0F-F868-ED40089438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4" y="1086544"/>
            <a:ext cx="4766123" cy="18854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FB30FF-9C5B-9AC0-610B-E42D9583F2C3}"/>
                  </a:ext>
                </a:extLst>
              </p:cNvPr>
              <p:cNvSpPr txBox="1"/>
              <p:nvPr/>
            </p:nvSpPr>
            <p:spPr>
              <a:xfrm>
                <a:off x="726577" y="5396145"/>
                <a:ext cx="946245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2800" dirty="0"/>
                  <a:t> notice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800" dirty="0"/>
                  <a:t>, then the LLC becomes the conventional SRC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FB30FF-9C5B-9AC0-610B-E42D9583F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577" y="5396145"/>
                <a:ext cx="9462452" cy="523220"/>
              </a:xfrm>
              <a:prstGeom prst="rect">
                <a:avLst/>
              </a:prstGeom>
              <a:blipFill>
                <a:blip r:embed="rId12"/>
                <a:stretch>
                  <a:fillRect l="-536" t="-11628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622DCA5-FAC6-E9F5-1653-17F00DEEAC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534" y="1129501"/>
            <a:ext cx="4766123" cy="18854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694A5D4-F8DD-8EB5-4254-A163CCE04D76}"/>
              </a:ext>
            </a:extLst>
          </p:cNvPr>
          <p:cNvGrpSpPr/>
          <p:nvPr/>
        </p:nvGrpSpPr>
        <p:grpSpPr>
          <a:xfrm>
            <a:off x="8804931" y="1500120"/>
            <a:ext cx="458280" cy="1186560"/>
            <a:chOff x="8804931" y="1500120"/>
            <a:chExt cx="458280" cy="1186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3ECD6DD-4015-0D3B-EFB1-D4FC3F1705B2}"/>
                    </a:ext>
                  </a:extLst>
                </p14:cNvPr>
                <p14:cNvContentPartPr/>
                <p14:nvPr/>
              </p14:nvContentPartPr>
              <p14:xfrm>
                <a:off x="8804931" y="1711440"/>
                <a:ext cx="458280" cy="9752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3ECD6DD-4015-0D3B-EFB1-D4FC3F1705B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742291" y="1648800"/>
                  <a:ext cx="583920" cy="11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8C5D642-B903-D9AC-1045-3C769A142411}"/>
                    </a:ext>
                  </a:extLst>
                </p14:cNvPr>
                <p14:cNvContentPartPr/>
                <p14:nvPr/>
              </p14:nvContentPartPr>
              <p14:xfrm>
                <a:off x="9178251" y="1500120"/>
                <a:ext cx="36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8C5D642-B903-D9AC-1045-3C769A14241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115611" y="14374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3E27E9F-6925-CEC5-0A3E-E7CDE6822D43}"/>
                  </a:ext>
                </a:extLst>
              </p14:cNvPr>
              <p14:cNvContentPartPr/>
              <p14:nvPr/>
            </p14:nvContentPartPr>
            <p14:xfrm>
              <a:off x="9178971" y="2782440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3E27E9F-6925-CEC5-0A3E-E7CDE6822D4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115971" y="271980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2B6724-6C2D-7947-F862-40F3A7264CC7}"/>
                  </a:ext>
                </a:extLst>
              </p:cNvPr>
              <p:cNvSpPr txBox="1"/>
              <p:nvPr/>
            </p:nvSpPr>
            <p:spPr>
              <a:xfrm>
                <a:off x="5516990" y="3821561"/>
                <a:ext cx="6675010" cy="1336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𝑛𝑠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𝑛𝑠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2B6724-6C2D-7947-F862-40F3A7264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990" y="3821561"/>
                <a:ext cx="6675010" cy="133632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8495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5F0F3A-84DF-4BB1-AD09-D9AEA68C398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8868" y="-124913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𝑣𝑠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i="1" dirty="0"/>
                  <a:t>Characteristics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5F0F3A-84DF-4BB1-AD09-D9AEA68C39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8868" y="-124913"/>
                <a:ext cx="10515600" cy="1325563"/>
              </a:xfrm>
              <a:blipFill>
                <a:blip r:embed="rId2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70C806-4B1E-4FA8-8DD6-C33A7C2FD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825" y="1067342"/>
            <a:ext cx="10515600" cy="620957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145DDC-AE59-1745-845F-862B0A7453E8}"/>
                  </a:ext>
                </a:extLst>
              </p:cNvPr>
              <p:cNvSpPr txBox="1"/>
              <p:nvPr/>
            </p:nvSpPr>
            <p:spPr>
              <a:xfrm>
                <a:off x="9201354" y="1493328"/>
                <a:ext cx="2811742" cy="718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145DDC-AE59-1745-845F-862B0A745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354" y="1493328"/>
                <a:ext cx="2811742" cy="7188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2A392AA-E32B-D121-6B1B-D77C3E9FA8B3}"/>
                  </a:ext>
                </a:extLst>
              </p14:cNvPr>
              <p14:cNvContentPartPr/>
              <p14:nvPr/>
            </p14:nvContentPartPr>
            <p14:xfrm>
              <a:off x="6114268" y="6967634"/>
              <a:ext cx="344160" cy="116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2A392AA-E32B-D121-6B1B-D77C3E9FA8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51268" y="6904634"/>
                <a:ext cx="4698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E770CFC-6893-C001-0065-D73B94D003A1}"/>
                  </a:ext>
                </a:extLst>
              </p14:cNvPr>
              <p14:cNvContentPartPr/>
              <p14:nvPr/>
            </p14:nvContentPartPr>
            <p14:xfrm>
              <a:off x="8791948" y="1717034"/>
              <a:ext cx="965880" cy="272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E770CFC-6893-C001-0065-D73B94D003A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29308" y="1654394"/>
                <a:ext cx="10915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F5DEA7-4850-1323-447A-A410CAEE8A44}"/>
                  </a:ext>
                </a:extLst>
              </p:cNvPr>
              <p:cNvSpPr txBox="1"/>
              <p:nvPr/>
            </p:nvSpPr>
            <p:spPr>
              <a:xfrm>
                <a:off x="8851411" y="1652698"/>
                <a:ext cx="9658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F5DEA7-4850-1323-447A-A410CAEE8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1411" y="1652698"/>
                <a:ext cx="96588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964F74-9808-C5DF-43B8-73C113246462}"/>
                  </a:ext>
                </a:extLst>
              </p:cNvPr>
              <p:cNvSpPr txBox="1"/>
              <p:nvPr/>
            </p:nvSpPr>
            <p:spPr>
              <a:xfrm>
                <a:off x="4979077" y="6675246"/>
                <a:ext cx="265759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964F74-9808-C5DF-43B8-73C113246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077" y="6675246"/>
                <a:ext cx="2657591" cy="584775"/>
              </a:xfrm>
              <a:prstGeom prst="rect">
                <a:avLst/>
              </a:prstGeom>
              <a:blipFill>
                <a:blip r:embed="rId10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A70EA4C-BBC5-76A4-77B3-66FA9D36B5E7}"/>
                  </a:ext>
                </a:extLst>
              </p14:cNvPr>
              <p14:cNvContentPartPr/>
              <p14:nvPr/>
            </p14:nvContentPartPr>
            <p14:xfrm>
              <a:off x="698428" y="2167754"/>
              <a:ext cx="599400" cy="88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A70EA4C-BBC5-76A4-77B3-66FA9D36B5E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5788" y="2104754"/>
                <a:ext cx="72504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AA1DB86-010C-57D8-C305-9CF3A026FE62}"/>
                  </a:ext>
                </a:extLst>
              </p14:cNvPr>
              <p14:cNvContentPartPr/>
              <p14:nvPr/>
            </p14:nvContentPartPr>
            <p14:xfrm>
              <a:off x="686908" y="2025554"/>
              <a:ext cx="1367640" cy="2440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AA1DB86-010C-57D8-C305-9CF3A026FE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4268" y="1962554"/>
                <a:ext cx="149328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E59142F-2197-5F28-5F64-166166469C3B}"/>
                  </a:ext>
                </a:extLst>
              </p14:cNvPr>
              <p14:cNvContentPartPr/>
              <p14:nvPr/>
            </p14:nvContentPartPr>
            <p14:xfrm>
              <a:off x="630748" y="2562674"/>
              <a:ext cx="1405440" cy="298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E59142F-2197-5F28-5F64-166166469C3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7748" y="2499674"/>
                <a:ext cx="1531080" cy="42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C677B4D-BB2D-FF34-C3D3-7930C39423F4}"/>
              </a:ext>
            </a:extLst>
          </p:cNvPr>
          <p:cNvGrpSpPr/>
          <p:nvPr/>
        </p:nvGrpSpPr>
        <p:grpSpPr>
          <a:xfrm>
            <a:off x="549748" y="3223634"/>
            <a:ext cx="1513080" cy="216000"/>
            <a:chOff x="549748" y="3223634"/>
            <a:chExt cx="1513080" cy="216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A4D67E9-C132-66E8-6968-FD4AA350E41E}"/>
                    </a:ext>
                  </a:extLst>
                </p14:cNvPr>
                <p14:cNvContentPartPr/>
                <p14:nvPr/>
              </p14:nvContentPartPr>
              <p14:xfrm>
                <a:off x="549748" y="3223634"/>
                <a:ext cx="1513080" cy="2160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A4D67E9-C132-66E8-6968-FD4AA350E41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86748" y="3160634"/>
                  <a:ext cx="163872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0A596E6-0C72-C3F8-7510-17177E8734CA}"/>
                    </a:ext>
                  </a:extLst>
                </p14:cNvPr>
                <p14:cNvContentPartPr/>
                <p14:nvPr/>
              </p14:nvContentPartPr>
              <p14:xfrm>
                <a:off x="639748" y="3296714"/>
                <a:ext cx="546120" cy="255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0A596E6-0C72-C3F8-7510-17177E8734C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76748" y="3234074"/>
                  <a:ext cx="671760" cy="151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94AFFD6-43E6-0960-4846-5C05531E7360}"/>
                  </a:ext>
                </a:extLst>
              </p14:cNvPr>
              <p14:cNvContentPartPr/>
              <p14:nvPr/>
            </p14:nvContentPartPr>
            <p14:xfrm>
              <a:off x="570268" y="3743834"/>
              <a:ext cx="1487880" cy="2127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94AFFD6-43E6-0960-4846-5C05531E736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07268" y="3681194"/>
                <a:ext cx="161352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ADFC73-1264-03FA-0EFD-C2E13DDFF886}"/>
                  </a:ext>
                </a:extLst>
              </p14:cNvPr>
              <p14:cNvContentPartPr/>
              <p14:nvPr/>
            </p14:nvContentPartPr>
            <p14:xfrm>
              <a:off x="644788" y="4348274"/>
              <a:ext cx="1334520" cy="189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ADFC73-1264-03FA-0EFD-C2E13DDFF88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82148" y="4285634"/>
                <a:ext cx="146016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7B55B20-64BC-BB76-E2A0-9019BC3D14F0}"/>
                  </a:ext>
                </a:extLst>
              </p14:cNvPr>
              <p14:cNvContentPartPr/>
              <p14:nvPr/>
            </p14:nvContentPartPr>
            <p14:xfrm>
              <a:off x="621028" y="4882154"/>
              <a:ext cx="1347480" cy="227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7B55B20-64BC-BB76-E2A0-9019BC3D14F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8388" y="4819514"/>
                <a:ext cx="147312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CF77D9-BD06-9390-D1B7-B87728174DC6}"/>
                  </a:ext>
                </a:extLst>
              </p:cNvPr>
              <p:cNvSpPr txBox="1"/>
              <p:nvPr/>
            </p:nvSpPr>
            <p:spPr>
              <a:xfrm>
                <a:off x="436763" y="5349293"/>
                <a:ext cx="8610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CF77D9-BD06-9390-D1B7-B87728174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63" y="5349293"/>
                <a:ext cx="861065" cy="369332"/>
              </a:xfrm>
              <a:prstGeom prst="rect">
                <a:avLst/>
              </a:prstGeom>
              <a:blipFill>
                <a:blip r:embed="rId2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88C4D3-1AA0-74BB-4BCA-5BFFA89A2CC0}"/>
                  </a:ext>
                </a:extLst>
              </p:cNvPr>
              <p:cNvSpPr txBox="1"/>
              <p:nvPr/>
            </p:nvSpPr>
            <p:spPr>
              <a:xfrm>
                <a:off x="389748" y="2967306"/>
                <a:ext cx="10461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88C4D3-1AA0-74BB-4BCA-5BFFA89A2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48" y="2967306"/>
                <a:ext cx="1046117" cy="369332"/>
              </a:xfrm>
              <a:prstGeom prst="rect">
                <a:avLst/>
              </a:prstGeom>
              <a:blipFill>
                <a:blip r:embed="rId2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585A4C0-4E1A-0EC2-E933-D84907F051BA}"/>
                  </a:ext>
                </a:extLst>
              </p:cNvPr>
              <p:cNvSpPr txBox="1"/>
              <p:nvPr/>
            </p:nvSpPr>
            <p:spPr>
              <a:xfrm>
                <a:off x="418048" y="4163608"/>
                <a:ext cx="10178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585A4C0-4E1A-0EC2-E933-D84907F05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48" y="4163608"/>
                <a:ext cx="1017817" cy="369332"/>
              </a:xfrm>
              <a:prstGeom prst="rect">
                <a:avLst/>
              </a:prstGeom>
              <a:blipFill>
                <a:blip r:embed="rId29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7A73AC-2DCF-D595-0BB5-AE006556F388}"/>
                  </a:ext>
                </a:extLst>
              </p:cNvPr>
              <p:cNvSpPr txBox="1"/>
              <p:nvPr/>
            </p:nvSpPr>
            <p:spPr>
              <a:xfrm>
                <a:off x="318141" y="3568308"/>
                <a:ext cx="11893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7A73AC-2DCF-D595-0BB5-AE006556F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41" y="3568308"/>
                <a:ext cx="1189333" cy="369332"/>
              </a:xfrm>
              <a:prstGeom prst="rect">
                <a:avLst/>
              </a:prstGeom>
              <a:blipFill>
                <a:blip r:embed="rId30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8B91AC-C55B-E404-B3F5-1F04ACBDC3AE}"/>
                  </a:ext>
                </a:extLst>
              </p:cNvPr>
              <p:cNvSpPr txBox="1"/>
              <p:nvPr/>
            </p:nvSpPr>
            <p:spPr>
              <a:xfrm>
                <a:off x="436763" y="4697488"/>
                <a:ext cx="8610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8B91AC-C55B-E404-B3F5-1F04ACBDC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63" y="4697488"/>
                <a:ext cx="861065" cy="369332"/>
              </a:xfrm>
              <a:prstGeom prst="rect">
                <a:avLst/>
              </a:prstGeom>
              <a:blipFill>
                <a:blip r:embed="rId31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E87615-0CD1-9051-ADBA-E0AD38A9FFE9}"/>
                  </a:ext>
                </a:extLst>
              </p:cNvPr>
              <p:cNvSpPr txBox="1"/>
              <p:nvPr/>
            </p:nvSpPr>
            <p:spPr>
              <a:xfrm>
                <a:off x="415458" y="2417464"/>
                <a:ext cx="10461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E87615-0CD1-9051-ADBA-E0AD38A9F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58" y="2417464"/>
                <a:ext cx="1046117" cy="369332"/>
              </a:xfrm>
              <a:prstGeom prst="rect">
                <a:avLst/>
              </a:prstGeom>
              <a:blipFill>
                <a:blip r:embed="rId3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A87DB6D-7F91-ED9F-E4AA-A23299993A24}"/>
                  </a:ext>
                </a:extLst>
              </p:cNvPr>
              <p:cNvSpPr txBox="1"/>
              <p:nvPr/>
            </p:nvSpPr>
            <p:spPr>
              <a:xfrm>
                <a:off x="1215158" y="1582053"/>
                <a:ext cx="1189333" cy="7555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A87DB6D-7F91-ED9F-E4AA-A23299993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158" y="1582053"/>
                <a:ext cx="1189333" cy="75559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5205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3"/>
          <p:cNvSpPr txBox="1">
            <a:spLocks noGrp="1"/>
          </p:cNvSpPr>
          <p:nvPr>
            <p:ph type="ctrTitle"/>
          </p:nvPr>
        </p:nvSpPr>
        <p:spPr>
          <a:xfrm>
            <a:off x="914400" y="2055567"/>
            <a:ext cx="7653600" cy="2746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lvl="0" algn="ctr"/>
            <a:r>
              <a:rPr lang="en-US" dirty="0">
                <a:solidFill>
                  <a:schemeClr val="bg1"/>
                </a:solidFill>
              </a:rPr>
              <a:t>LLC Resonant Converter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A80218-EAB6-441B-93CB-83406192D6C4}"/>
              </a:ext>
            </a:extLst>
          </p:cNvPr>
          <p:cNvSpPr/>
          <p:nvPr/>
        </p:nvSpPr>
        <p:spPr>
          <a:xfrm>
            <a:off x="318976" y="5459173"/>
            <a:ext cx="1731564" cy="995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PRC</a:t>
            </a:r>
          </a:p>
        </p:txBody>
      </p:sp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69BBB-5AB1-4684-89FB-04CADE3E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26" y="49270"/>
            <a:ext cx="12129553" cy="1325563"/>
          </a:xfrm>
        </p:spPr>
        <p:txBody>
          <a:bodyPr/>
          <a:lstStyle/>
          <a:p>
            <a:r>
              <a:rPr lang="en-US" b="1" i="1" dirty="0"/>
              <a:t>Design Example: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Design the LLC DC-DC Converter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68F99-DD67-4DAD-9EBE-2DAF180C8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62" y="1497748"/>
            <a:ext cx="7305675" cy="1543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76909-7E61-4E15-8AEB-ACAA7E89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01" y="3040797"/>
            <a:ext cx="6959919" cy="355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49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344FE-8E1A-09E8-592C-05FBB4370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82" y="2103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Select the LLC Resonant Converter for the DC-DC conversion stage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143A9D-4525-6B5C-F5D7-99D6A49B8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473" y="2809830"/>
            <a:ext cx="7867053" cy="3947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E15B7D-D364-8E18-301D-48785E387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32" y="1298530"/>
            <a:ext cx="34925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802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344FE-8E1A-09E8-592C-05FBB4370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82" y="2103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Select the LLC Resonant Converter for the DC-DC conversion stage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7E287E-89A0-B997-2208-C80C03F63588}"/>
                  </a:ext>
                </a:extLst>
              </p:cNvPr>
              <p:cNvSpPr txBox="1"/>
              <p:nvPr/>
            </p:nvSpPr>
            <p:spPr>
              <a:xfrm>
                <a:off x="3293671" y="5604887"/>
                <a:ext cx="2628827" cy="728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7E287E-89A0-B997-2208-C80C03F63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671" y="5604887"/>
                <a:ext cx="2628827" cy="7283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diagram of a circuit&#10;&#10;Description automatically generated">
            <a:extLst>
              <a:ext uri="{FF2B5EF4-FFF2-40B4-BE49-F238E27FC236}">
                <a16:creationId xmlns:a16="http://schemas.microsoft.com/office/drawing/2014/main" id="{CA59233B-9576-CF5A-41B7-7221B4866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98" y="1535942"/>
            <a:ext cx="4802748" cy="38151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C42D0F-0B23-ABA0-2AA7-30A46A2C7E67}"/>
                  </a:ext>
                </a:extLst>
              </p:cNvPr>
              <p:cNvSpPr txBox="1"/>
              <p:nvPr/>
            </p:nvSpPr>
            <p:spPr>
              <a:xfrm>
                <a:off x="2466732" y="3258847"/>
                <a:ext cx="6787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C42D0F-0B23-ABA0-2AA7-30A46A2C7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732" y="3258847"/>
                <a:ext cx="67876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4C0E2D-B5AC-A101-C499-FB418952E1F3}"/>
                  </a:ext>
                </a:extLst>
              </p:cNvPr>
              <p:cNvSpPr txBox="1"/>
              <p:nvPr/>
            </p:nvSpPr>
            <p:spPr>
              <a:xfrm>
                <a:off x="2779659" y="3043422"/>
                <a:ext cx="494066" cy="3277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30" b="1" i="1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1360" b="1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4C0E2D-B5AC-A101-C499-FB418952E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659" y="3043422"/>
                <a:ext cx="494066" cy="3277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24F7188-55C8-49C1-C4B1-850302692CEE}"/>
                  </a:ext>
                </a:extLst>
              </p:cNvPr>
              <p:cNvSpPr txBox="1"/>
              <p:nvPr/>
            </p:nvSpPr>
            <p:spPr>
              <a:xfrm>
                <a:off x="2799605" y="3628179"/>
                <a:ext cx="494066" cy="3016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60" b="1" i="1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sz="1360" b="1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24F7188-55C8-49C1-C4B1-850302692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605" y="3628179"/>
                <a:ext cx="494066" cy="3016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0722B2-C0AC-003E-4542-10BC06AF5F16}"/>
                  </a:ext>
                </a:extLst>
              </p:cNvPr>
              <p:cNvSpPr txBox="1"/>
              <p:nvPr/>
            </p:nvSpPr>
            <p:spPr>
              <a:xfrm>
                <a:off x="8958168" y="1936188"/>
                <a:ext cx="1441281" cy="7915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0722B2-C0AC-003E-4542-10BC06AF5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8168" y="1936188"/>
                <a:ext cx="1441281" cy="791563"/>
              </a:xfrm>
              <a:prstGeom prst="rect">
                <a:avLst/>
              </a:prstGeom>
              <a:blipFill>
                <a:blip r:embed="rId7"/>
                <a:stretch>
                  <a:fillRect t="-1587"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EE839547-9A26-7DA1-D964-551EC6C64DA1}"/>
              </a:ext>
            </a:extLst>
          </p:cNvPr>
          <p:cNvSpPr txBox="1"/>
          <p:nvPr/>
        </p:nvSpPr>
        <p:spPr>
          <a:xfrm>
            <a:off x="8269520" y="1459864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Define the transformer ration: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05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7A68A-8C0F-4E9C-BBED-EA24822F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Design Steps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987D87-95A2-7C4F-8AB8-0A2B02B605F9}"/>
              </a:ext>
            </a:extLst>
          </p:cNvPr>
          <p:cNvSpPr/>
          <p:nvPr/>
        </p:nvSpPr>
        <p:spPr>
          <a:xfrm>
            <a:off x="297692" y="2639484"/>
            <a:ext cx="57618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Assume the gain at the nominal input voltage is unity.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047625-7DBA-4244-9C20-5C1AC3FD5328}"/>
                  </a:ext>
                </a:extLst>
              </p:cNvPr>
              <p:cNvSpPr txBox="1"/>
              <p:nvPr/>
            </p:nvSpPr>
            <p:spPr>
              <a:xfrm>
                <a:off x="-196970" y="3227571"/>
                <a:ext cx="3437721" cy="7821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𝑛𝑜𝑚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𝑛𝑜𝑚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047625-7DBA-4244-9C20-5C1AC3FD5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6970" y="3227571"/>
                <a:ext cx="3437721" cy="782137"/>
              </a:xfrm>
              <a:prstGeom prst="rect">
                <a:avLst/>
              </a:prstGeom>
              <a:blipFill>
                <a:blip r:embed="rId2"/>
                <a:stretch>
                  <a:fillRect t="-6349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52246A-4289-064F-B279-1F80EDCF12CA}"/>
                  </a:ext>
                </a:extLst>
              </p:cNvPr>
              <p:cNvSpPr txBox="1"/>
              <p:nvPr/>
            </p:nvSpPr>
            <p:spPr>
              <a:xfrm>
                <a:off x="3240751" y="3262230"/>
                <a:ext cx="1441281" cy="7915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52246A-4289-064F-B279-1F80EDCF1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751" y="3262230"/>
                <a:ext cx="1441281" cy="791563"/>
              </a:xfrm>
              <a:prstGeom prst="rect">
                <a:avLst/>
              </a:prstGeom>
              <a:blipFill>
                <a:blip r:embed="rId3"/>
                <a:stretch>
                  <a:fillRect t="-1563"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AFFABA-B985-8D49-806E-6932BF711B4B}"/>
                  </a:ext>
                </a:extLst>
              </p:cNvPr>
              <p:cNvSpPr txBox="1"/>
              <p:nvPr/>
            </p:nvSpPr>
            <p:spPr>
              <a:xfrm>
                <a:off x="288295" y="4801986"/>
                <a:ext cx="5164747" cy="7538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𝑛𝑜𝑚</m:t>
                          </m:r>
                        </m:sub>
                      </m:sSub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𝑛𝑜𝑚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=0.0825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AFFABA-B985-8D49-806E-6932BF711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5" y="4801986"/>
                <a:ext cx="5164747" cy="753861"/>
              </a:xfrm>
              <a:prstGeom prst="rect">
                <a:avLst/>
              </a:prstGeom>
              <a:blipFill>
                <a:blip r:embed="rId4"/>
                <a:stretch>
                  <a:fillRect t="-166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6456C88-D9EE-A04C-A630-5E04239A5917}"/>
                  </a:ext>
                </a:extLst>
              </p:cNvPr>
              <p:cNvSpPr/>
              <p:nvPr/>
            </p:nvSpPr>
            <p:spPr>
              <a:xfrm>
                <a:off x="343298" y="5802878"/>
                <a:ext cx="2357184" cy="689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0.0825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=12.12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6456C88-D9EE-A04C-A630-5E04239A59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98" y="5802878"/>
                <a:ext cx="2357184" cy="689997"/>
              </a:xfrm>
              <a:prstGeom prst="rect">
                <a:avLst/>
              </a:prstGeom>
              <a:blipFill>
                <a:blip r:embed="rId5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F8AE1D-29D2-F242-A196-024CA3EC1575}"/>
                  </a:ext>
                </a:extLst>
              </p:cNvPr>
              <p:cNvSpPr txBox="1"/>
              <p:nvPr/>
            </p:nvSpPr>
            <p:spPr>
              <a:xfrm>
                <a:off x="6959511" y="3219157"/>
                <a:ext cx="5232487" cy="7821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𝑛𝑜𝑚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𝑛𝑜𝑚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1=1.83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F8AE1D-29D2-F242-A196-024CA3EC1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511" y="3219157"/>
                <a:ext cx="5232487" cy="782137"/>
              </a:xfrm>
              <a:prstGeom prst="rect">
                <a:avLst/>
              </a:prstGeom>
              <a:blipFill>
                <a:blip r:embed="rId6"/>
                <a:stretch>
                  <a:fillRect t="-1613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992B4C-DB1A-CA48-83F0-F6820C430145}"/>
                  </a:ext>
                </a:extLst>
              </p:cNvPr>
              <p:cNvSpPr txBox="1"/>
              <p:nvPr/>
            </p:nvSpPr>
            <p:spPr>
              <a:xfrm>
                <a:off x="6959512" y="4212528"/>
                <a:ext cx="5232487" cy="7821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𝑛𝑜𝑚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𝑛𝑜𝑚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1=0.92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992B4C-DB1A-CA48-83F0-F6820C430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512" y="4212528"/>
                <a:ext cx="5232487" cy="782137"/>
              </a:xfrm>
              <a:prstGeom prst="rect">
                <a:avLst/>
              </a:prstGeom>
              <a:blipFill>
                <a:blip r:embed="rId7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05F311A5-E192-3C41-9F53-B7F76919A94D}"/>
              </a:ext>
            </a:extLst>
          </p:cNvPr>
          <p:cNvSpPr/>
          <p:nvPr/>
        </p:nvSpPr>
        <p:spPr>
          <a:xfrm>
            <a:off x="343298" y="4300824"/>
            <a:ext cx="1876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Transformer ratio: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25B0B5-8DE5-D542-8A5B-F2718F687AF0}"/>
              </a:ext>
            </a:extLst>
          </p:cNvPr>
          <p:cNvSpPr/>
          <p:nvPr/>
        </p:nvSpPr>
        <p:spPr>
          <a:xfrm>
            <a:off x="7094760" y="2718579"/>
            <a:ext cx="348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maximum and minimum gains: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F2A9A3A-988A-8B14-5642-183122B55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95" y="1642107"/>
            <a:ext cx="10515600" cy="59122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2. Calculating the Transformer turns ratio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10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7A68A-8C0F-4E9C-BBED-EA24822F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Design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0439A-1878-4A88-8DA9-812C9E4A3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Calculating Transformer turns ratio and the min. and max. gains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987D87-95A2-7C4F-8AB8-0A2B02B605F9}"/>
              </a:ext>
            </a:extLst>
          </p:cNvPr>
          <p:cNvSpPr/>
          <p:nvPr/>
        </p:nvSpPr>
        <p:spPr>
          <a:xfrm>
            <a:off x="297692" y="2639484"/>
            <a:ext cx="57618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Assume the gain at the nominal input voltage is unity.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047625-7DBA-4244-9C20-5C1AC3FD5328}"/>
                  </a:ext>
                </a:extLst>
              </p:cNvPr>
              <p:cNvSpPr txBox="1"/>
              <p:nvPr/>
            </p:nvSpPr>
            <p:spPr>
              <a:xfrm>
                <a:off x="-196970" y="3227571"/>
                <a:ext cx="3437721" cy="7821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𝑛𝑜𝑚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𝑛𝑜𝑚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047625-7DBA-4244-9C20-5C1AC3FD5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6970" y="3227571"/>
                <a:ext cx="3437721" cy="782137"/>
              </a:xfrm>
              <a:prstGeom prst="rect">
                <a:avLst/>
              </a:prstGeom>
              <a:blipFill>
                <a:blip r:embed="rId2"/>
                <a:stretch>
                  <a:fillRect t="-6349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52246A-4289-064F-B279-1F80EDCF12CA}"/>
                  </a:ext>
                </a:extLst>
              </p:cNvPr>
              <p:cNvSpPr txBox="1"/>
              <p:nvPr/>
            </p:nvSpPr>
            <p:spPr>
              <a:xfrm>
                <a:off x="3240751" y="3262230"/>
                <a:ext cx="1441281" cy="7915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52246A-4289-064F-B279-1F80EDCF12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751" y="3262230"/>
                <a:ext cx="1441281" cy="791563"/>
              </a:xfrm>
              <a:prstGeom prst="rect">
                <a:avLst/>
              </a:prstGeom>
              <a:blipFill>
                <a:blip r:embed="rId3"/>
                <a:stretch>
                  <a:fillRect t="-1563"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AFFABA-B985-8D49-806E-6932BF711B4B}"/>
                  </a:ext>
                </a:extLst>
              </p:cNvPr>
              <p:cNvSpPr txBox="1"/>
              <p:nvPr/>
            </p:nvSpPr>
            <p:spPr>
              <a:xfrm>
                <a:off x="288295" y="4801986"/>
                <a:ext cx="5164747" cy="7538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𝑛𝑜𝑚</m:t>
                          </m:r>
                        </m:sub>
                      </m:sSub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𝑛𝑜𝑚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=0.0825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AFFABA-B985-8D49-806E-6932BF711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5" y="4801986"/>
                <a:ext cx="5164747" cy="753861"/>
              </a:xfrm>
              <a:prstGeom prst="rect">
                <a:avLst/>
              </a:prstGeom>
              <a:blipFill>
                <a:blip r:embed="rId4"/>
                <a:stretch>
                  <a:fillRect t="-166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6456C88-D9EE-A04C-A630-5E04239A5917}"/>
                  </a:ext>
                </a:extLst>
              </p:cNvPr>
              <p:cNvSpPr/>
              <p:nvPr/>
            </p:nvSpPr>
            <p:spPr>
              <a:xfrm>
                <a:off x="343298" y="5802878"/>
                <a:ext cx="2357184" cy="689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0.0825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=12.12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6456C88-D9EE-A04C-A630-5E04239A59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98" y="5802878"/>
                <a:ext cx="2357184" cy="689997"/>
              </a:xfrm>
              <a:prstGeom prst="rect">
                <a:avLst/>
              </a:prstGeom>
              <a:blipFill>
                <a:blip r:embed="rId5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F8AE1D-29D2-F242-A196-024CA3EC1575}"/>
                  </a:ext>
                </a:extLst>
              </p:cNvPr>
              <p:cNvSpPr txBox="1"/>
              <p:nvPr/>
            </p:nvSpPr>
            <p:spPr>
              <a:xfrm>
                <a:off x="6959511" y="3219157"/>
                <a:ext cx="5232487" cy="7821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𝑛𝑜𝑚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𝑛𝑜𝑚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1=1.83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F8AE1D-29D2-F242-A196-024CA3EC1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511" y="3219157"/>
                <a:ext cx="5232487" cy="782137"/>
              </a:xfrm>
              <a:prstGeom prst="rect">
                <a:avLst/>
              </a:prstGeom>
              <a:blipFill>
                <a:blip r:embed="rId6"/>
                <a:stretch>
                  <a:fillRect t="-1613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992B4C-DB1A-CA48-83F0-F6820C430145}"/>
                  </a:ext>
                </a:extLst>
              </p:cNvPr>
              <p:cNvSpPr txBox="1"/>
              <p:nvPr/>
            </p:nvSpPr>
            <p:spPr>
              <a:xfrm>
                <a:off x="6959512" y="4212528"/>
                <a:ext cx="5232487" cy="7821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𝑛𝑜𝑚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𝑛𝑜𝑚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1=0.92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992B4C-DB1A-CA48-83F0-F6820C430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512" y="4212528"/>
                <a:ext cx="5232487" cy="782137"/>
              </a:xfrm>
              <a:prstGeom prst="rect">
                <a:avLst/>
              </a:prstGeom>
              <a:blipFill>
                <a:blip r:embed="rId7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05F311A5-E192-3C41-9F53-B7F76919A94D}"/>
              </a:ext>
            </a:extLst>
          </p:cNvPr>
          <p:cNvSpPr/>
          <p:nvPr/>
        </p:nvSpPr>
        <p:spPr>
          <a:xfrm>
            <a:off x="343298" y="4300824"/>
            <a:ext cx="1876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Transformer ratio: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25B0B5-8DE5-D542-8A5B-F2718F687AF0}"/>
              </a:ext>
            </a:extLst>
          </p:cNvPr>
          <p:cNvSpPr/>
          <p:nvPr/>
        </p:nvSpPr>
        <p:spPr>
          <a:xfrm>
            <a:off x="7094760" y="2718579"/>
            <a:ext cx="348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maximum and minimum gains:</a:t>
            </a:r>
          </a:p>
        </p:txBody>
      </p:sp>
    </p:spTree>
    <p:extLst>
      <p:ext uri="{BB962C8B-B14F-4D97-AF65-F5344CB8AC3E}">
        <p14:creationId xmlns:p14="http://schemas.microsoft.com/office/powerpoint/2010/main" val="3606014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7A68A-8C0F-4E9C-BBED-EA24822F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Design Steps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987D87-95A2-7C4F-8AB8-0A2B02B605F9}"/>
              </a:ext>
            </a:extLst>
          </p:cNvPr>
          <p:cNvSpPr/>
          <p:nvPr/>
        </p:nvSpPr>
        <p:spPr>
          <a:xfrm>
            <a:off x="569819" y="2473368"/>
            <a:ext cx="8951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Select the nominal input voltage gain at </a:t>
            </a:r>
            <a:r>
              <a:rPr lang="en-US" sz="2400" dirty="0">
                <a:solidFill>
                  <a:srgbClr val="FF0000"/>
                </a:solidFill>
              </a:rPr>
              <a:t>unity (operating at resonance</a:t>
            </a:r>
            <a:r>
              <a:rPr lang="en-US" sz="2000" dirty="0">
                <a:solidFill>
                  <a:srgbClr val="FF0000"/>
                </a:solidFill>
              </a:rPr>
              <a:t>):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047625-7DBA-4244-9C20-5C1AC3FD5328}"/>
                  </a:ext>
                </a:extLst>
              </p:cNvPr>
              <p:cNvSpPr txBox="1"/>
              <p:nvPr/>
            </p:nvSpPr>
            <p:spPr>
              <a:xfrm>
                <a:off x="569819" y="3844371"/>
                <a:ext cx="4619599" cy="8126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𝑛𝑜𝑚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𝑛𝑜𝑚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𝑛𝑜𝑚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047625-7DBA-4244-9C20-5C1AC3FD5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19" y="3844371"/>
                <a:ext cx="4619599" cy="812658"/>
              </a:xfrm>
              <a:prstGeom prst="rect">
                <a:avLst/>
              </a:prstGeom>
              <a:blipFill>
                <a:blip r:embed="rId2"/>
                <a:stretch>
                  <a:fillRect t="-4615"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F8AE1D-29D2-F242-A196-024CA3EC1575}"/>
                  </a:ext>
                </a:extLst>
              </p:cNvPr>
              <p:cNvSpPr txBox="1"/>
              <p:nvPr/>
            </p:nvSpPr>
            <p:spPr>
              <a:xfrm>
                <a:off x="855838" y="5233808"/>
                <a:ext cx="3711601" cy="7845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400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=0.0825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F8AE1D-29D2-F242-A196-024CA3EC1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838" y="5233808"/>
                <a:ext cx="3711601" cy="784574"/>
              </a:xfrm>
              <a:prstGeom prst="rect">
                <a:avLst/>
              </a:prstGeom>
              <a:blipFill>
                <a:blip r:embed="rId3"/>
                <a:stretch>
                  <a:fillRect l="-1024" t="-1613" r="-2048"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025B0B5-8DE5-D542-8A5B-F2718F687AF0}"/>
                  </a:ext>
                </a:extLst>
              </p:cNvPr>
              <p:cNvSpPr/>
              <p:nvPr/>
            </p:nvSpPr>
            <p:spPr>
              <a:xfrm>
                <a:off x="569819" y="4705114"/>
                <a:ext cx="189705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Solving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, </a:t>
                </a: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025B0B5-8DE5-D542-8A5B-F2718F687A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19" y="4705114"/>
                <a:ext cx="1897058" cy="461665"/>
              </a:xfrm>
              <a:prstGeom prst="rect">
                <a:avLst/>
              </a:prstGeom>
              <a:blipFill>
                <a:blip r:embed="rId4"/>
                <a:stretch>
                  <a:fillRect l="-4636" t="-7895" r="-3974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46941D8-5113-40BD-A618-6CDC69D14CFE}"/>
              </a:ext>
            </a:extLst>
          </p:cNvPr>
          <p:cNvSpPr/>
          <p:nvPr/>
        </p:nvSpPr>
        <p:spPr>
          <a:xfrm>
            <a:off x="9191511" y="3998472"/>
            <a:ext cx="1927274" cy="609415"/>
          </a:xfrm>
          <a:prstGeom prst="roundRect">
            <a:avLst/>
          </a:prstGeom>
          <a:solidFill>
            <a:schemeClr val="accent1">
              <a:alpha val="4252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DE69077-1B54-D18E-447B-C3CB7523D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094" y="3167101"/>
            <a:ext cx="10515600" cy="59122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2. Calculating the Transformer turns ratio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DDF7597-6300-2CBA-2583-DA2BA51F1F8A}"/>
                  </a:ext>
                </a:extLst>
              </p:cNvPr>
              <p:cNvSpPr txBox="1"/>
              <p:nvPr/>
            </p:nvSpPr>
            <p:spPr>
              <a:xfrm>
                <a:off x="8982931" y="4151398"/>
                <a:ext cx="234443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=0.0825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DDF7597-6300-2CBA-2583-DA2BA51F1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2931" y="4151398"/>
                <a:ext cx="2344434" cy="369332"/>
              </a:xfrm>
              <a:prstGeom prst="rect">
                <a:avLst/>
              </a:prstGeom>
              <a:blipFill>
                <a:blip r:embed="rId5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FF8AB64-CF6D-1353-3EB3-D221D9A6D877}"/>
                  </a:ext>
                </a:extLst>
              </p:cNvPr>
              <p:cNvSpPr txBox="1"/>
              <p:nvPr/>
            </p:nvSpPr>
            <p:spPr>
              <a:xfrm>
                <a:off x="9150868" y="4835365"/>
                <a:ext cx="2411896" cy="796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12.12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FF8AB64-CF6D-1353-3EB3-D221D9A6D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868" y="4835365"/>
                <a:ext cx="2411896" cy="796885"/>
              </a:xfrm>
              <a:prstGeom prst="rect">
                <a:avLst/>
              </a:prstGeom>
              <a:blipFill>
                <a:blip r:embed="rId6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79CEBE9-AD0E-6FB6-F008-2DAA1D5A213A}"/>
              </a:ext>
            </a:extLst>
          </p:cNvPr>
          <p:cNvSpPr/>
          <p:nvPr/>
        </p:nvSpPr>
        <p:spPr>
          <a:xfrm>
            <a:off x="9091452" y="4802904"/>
            <a:ext cx="2530729" cy="823191"/>
          </a:xfrm>
          <a:prstGeom prst="roundRect">
            <a:avLst/>
          </a:prstGeom>
          <a:solidFill>
            <a:schemeClr val="accent1">
              <a:alpha val="4252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19C2415-8576-6454-5111-B1A62FE69FB2}"/>
              </a:ext>
            </a:extLst>
          </p:cNvPr>
          <p:cNvSpPr txBox="1">
            <a:spLocks/>
          </p:cNvSpPr>
          <p:nvPr/>
        </p:nvSpPr>
        <p:spPr>
          <a:xfrm>
            <a:off x="243425" y="1851397"/>
            <a:ext cx="10515600" cy="591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1. Select the nominal gain at nominal input voltage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46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46941D8-5113-40BD-A618-6CDC69D14CFE}"/>
              </a:ext>
            </a:extLst>
          </p:cNvPr>
          <p:cNvSpPr/>
          <p:nvPr/>
        </p:nvSpPr>
        <p:spPr>
          <a:xfrm>
            <a:off x="8013895" y="4317231"/>
            <a:ext cx="2419644" cy="1246428"/>
          </a:xfrm>
          <a:prstGeom prst="roundRect">
            <a:avLst/>
          </a:prstGeom>
          <a:solidFill>
            <a:schemeClr val="accent1">
              <a:alpha val="4252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7A68A-8C0F-4E9C-BBED-EA24822F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Design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0439A-1878-4A88-8DA9-812C9E4A3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95" y="1642107"/>
            <a:ext cx="10515600" cy="59122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3. Calculating the minimum and maximum gains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F8AE1D-29D2-F242-A196-024CA3EC1575}"/>
                  </a:ext>
                </a:extLst>
              </p:cNvPr>
              <p:cNvSpPr txBox="1"/>
              <p:nvPr/>
            </p:nvSpPr>
            <p:spPr>
              <a:xfrm>
                <a:off x="-315443" y="3290575"/>
                <a:ext cx="6645904" cy="7845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0.0825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=1.83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F8AE1D-29D2-F242-A196-024CA3EC15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5443" y="3290575"/>
                <a:ext cx="6645904" cy="784574"/>
              </a:xfrm>
              <a:prstGeom prst="rect">
                <a:avLst/>
              </a:prstGeom>
              <a:blipFill>
                <a:blip r:embed="rId2"/>
                <a:stretch>
                  <a:fillRect t="-9677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9025B0B5-8DE5-D542-8A5B-F2718F687AF0}"/>
              </a:ext>
            </a:extLst>
          </p:cNvPr>
          <p:cNvSpPr/>
          <p:nvPr/>
        </p:nvSpPr>
        <p:spPr>
          <a:xfrm>
            <a:off x="555543" y="2607056"/>
            <a:ext cx="4565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The maximum and minimum gains: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242872-7E4F-0338-0795-DC71F3133985}"/>
              </a:ext>
            </a:extLst>
          </p:cNvPr>
          <p:cNvSpPr/>
          <p:nvPr/>
        </p:nvSpPr>
        <p:spPr>
          <a:xfrm>
            <a:off x="555543" y="4518253"/>
            <a:ext cx="4565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The maximum and minimum gains: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7D34938-98EF-7BF1-013B-F3214B2EFAA2}"/>
                  </a:ext>
                </a:extLst>
              </p:cNvPr>
              <p:cNvSpPr txBox="1"/>
              <p:nvPr/>
            </p:nvSpPr>
            <p:spPr>
              <a:xfrm>
                <a:off x="7883099" y="4379753"/>
                <a:ext cx="268123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=1.83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7D34938-98EF-7BF1-013B-F3214B2EF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099" y="4379753"/>
                <a:ext cx="2681235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9E9241-E634-D871-1148-6519990F0B74}"/>
                  </a:ext>
                </a:extLst>
              </p:cNvPr>
              <p:cNvSpPr txBox="1"/>
              <p:nvPr/>
            </p:nvSpPr>
            <p:spPr>
              <a:xfrm>
                <a:off x="8013895" y="5016513"/>
                <a:ext cx="241964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=0.92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9E9241-E634-D871-1148-6519990F0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3895" y="5016513"/>
                <a:ext cx="2419644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894D6F-A35A-84D4-BADE-F1E129407372}"/>
                  </a:ext>
                </a:extLst>
              </p:cNvPr>
              <p:cNvSpPr txBox="1"/>
              <p:nvPr/>
            </p:nvSpPr>
            <p:spPr>
              <a:xfrm>
                <a:off x="-484861" y="5171372"/>
                <a:ext cx="6645904" cy="7845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0.0825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36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0.92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894D6F-A35A-84D4-BADE-F1E129407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4861" y="5171372"/>
                <a:ext cx="6645904" cy="784574"/>
              </a:xfrm>
              <a:prstGeom prst="rect">
                <a:avLst/>
              </a:prstGeom>
              <a:blipFill>
                <a:blip r:embed="rId5"/>
                <a:stretch>
                  <a:fillRect t="-8065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1143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7A68A-8C0F-4E9C-BBED-EA24822F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Design Steps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AFAC7D-2B60-AD46-9797-344F5C4888B3}"/>
                  </a:ext>
                </a:extLst>
              </p:cNvPr>
              <p:cNvSpPr txBox="1"/>
              <p:nvPr/>
            </p:nvSpPr>
            <p:spPr>
              <a:xfrm>
                <a:off x="6207320" y="4193346"/>
                <a:ext cx="2811742" cy="969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AFAC7D-2B60-AD46-9797-344F5C488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7320" y="4193346"/>
                <a:ext cx="2811742" cy="969433"/>
              </a:xfrm>
              <a:prstGeom prst="rect">
                <a:avLst/>
              </a:prstGeom>
              <a:blipFill>
                <a:blip r:embed="rId2"/>
                <a:stretch>
                  <a:fillRect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05444EC-8BCC-F546-8AFD-E3BB0F23820F}"/>
                  </a:ext>
                </a:extLst>
              </p:cNvPr>
              <p:cNvSpPr/>
              <p:nvPr/>
            </p:nvSpPr>
            <p:spPr>
              <a:xfrm>
                <a:off x="2773399" y="4255961"/>
                <a:ext cx="1213794" cy="844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05444EC-8BCC-F546-8AFD-E3BB0F238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399" y="4255961"/>
                <a:ext cx="1213794" cy="844205"/>
              </a:xfrm>
              <a:prstGeom prst="rect">
                <a:avLst/>
              </a:prstGeom>
              <a:blipFill>
                <a:blip r:embed="rId3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804A69E9-4144-C843-B0D1-2261DC8245D2}"/>
              </a:ext>
            </a:extLst>
          </p:cNvPr>
          <p:cNvSpPr/>
          <p:nvPr/>
        </p:nvSpPr>
        <p:spPr>
          <a:xfrm>
            <a:off x="4389120" y="4545398"/>
            <a:ext cx="1706880" cy="426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D094F-B5B3-BCF3-CC35-7FF2A9BEFFEF}"/>
              </a:ext>
            </a:extLst>
          </p:cNvPr>
          <p:cNvSpPr txBox="1">
            <a:spLocks/>
          </p:cNvSpPr>
          <p:nvPr/>
        </p:nvSpPr>
        <p:spPr>
          <a:xfrm>
            <a:off x="1359014" y="2932112"/>
            <a:ext cx="9064109" cy="993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Let us select the ratio of the magnetizing and resonant inductors to 5 times,  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1A674D-5191-33AA-DB38-1952100299B4}"/>
              </a:ext>
            </a:extLst>
          </p:cNvPr>
          <p:cNvSpPr txBox="1">
            <a:spLocks/>
          </p:cNvSpPr>
          <p:nvPr/>
        </p:nvSpPr>
        <p:spPr>
          <a:xfrm>
            <a:off x="633269" y="2073430"/>
            <a:ext cx="10515600" cy="591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4. Select the ratio of the magnetizing and resonant inductors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219B929-9141-0501-7B0B-B758DE418060}"/>
              </a:ext>
            </a:extLst>
          </p:cNvPr>
          <p:cNvSpPr txBox="1">
            <a:spLocks/>
          </p:cNvSpPr>
          <p:nvPr/>
        </p:nvSpPr>
        <p:spPr>
          <a:xfrm>
            <a:off x="726881" y="5719677"/>
            <a:ext cx="10515600" cy="591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5. Obtain the M vs.</a:t>
            </a:r>
            <a:r>
              <a:rPr lang="en-US" b="1" i="1" dirty="0"/>
              <a:t> f</a:t>
            </a:r>
            <a:r>
              <a:rPr lang="en-US" b="1" i="1" baseline="-25000" dirty="0"/>
              <a:t>ns</a:t>
            </a:r>
            <a:r>
              <a:rPr lang="en-US" b="1" i="1" dirty="0"/>
              <a:t> </a:t>
            </a:r>
            <a:r>
              <a:rPr lang="en-US" b="1" dirty="0"/>
              <a:t>plots</a:t>
            </a:r>
          </a:p>
        </p:txBody>
      </p:sp>
    </p:spTree>
    <p:extLst>
      <p:ext uri="{BB962C8B-B14F-4D97-AF65-F5344CB8AC3E}">
        <p14:creationId xmlns:p14="http://schemas.microsoft.com/office/powerpoint/2010/main" val="23657422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7A68A-8C0F-4E9C-BBED-EA24822FD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101148"/>
            <a:ext cx="10515600" cy="1325563"/>
          </a:xfrm>
        </p:spPr>
        <p:txBody>
          <a:bodyPr/>
          <a:lstStyle/>
          <a:p>
            <a:r>
              <a:rPr lang="en-US" b="1" i="1" dirty="0"/>
              <a:t>Design Steps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E0439A-1878-4A88-8DA9-812C9E4A34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1012152"/>
                <a:ext cx="10515600" cy="99377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3. Selecting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/>
                  <a:t> that guarantee inductive operation for the max. gain   required.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E0439A-1878-4A88-8DA9-812C9E4A34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012152"/>
                <a:ext cx="10515600" cy="993775"/>
              </a:xfrm>
              <a:blipFill>
                <a:blip r:embed="rId2"/>
                <a:stretch>
                  <a:fillRect l="-1206" t="-10127" r="-1930"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4E55EA2-B120-0649-9904-332868AA45A0}"/>
                  </a:ext>
                </a:extLst>
              </p:cNvPr>
              <p:cNvSpPr/>
              <p:nvPr/>
            </p:nvSpPr>
            <p:spPr>
              <a:xfrm>
                <a:off x="765840" y="2006764"/>
                <a:ext cx="17576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0.4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4E55EA2-B120-0649-9904-332868AA45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840" y="2006764"/>
                <a:ext cx="1757661" cy="461665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3EFDDFE4-94F0-3343-B0A8-E860D9172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369" y="1844806"/>
            <a:ext cx="8947883" cy="482755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7038D83-27A6-C88F-8A5F-9965BEA7F42F}"/>
                  </a:ext>
                </a:extLst>
              </p14:cNvPr>
              <p14:cNvContentPartPr/>
              <p14:nvPr/>
            </p14:nvContentPartPr>
            <p14:xfrm>
              <a:off x="3153268" y="3436394"/>
              <a:ext cx="1100880" cy="187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7038D83-27A6-C88F-8A5F-9965BEA7F42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90628" y="3373754"/>
                <a:ext cx="122652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B3B34A5-A1F6-10D8-6A7D-1D1A8B5DA7B9}"/>
                  </a:ext>
                </a:extLst>
              </p14:cNvPr>
              <p14:cNvContentPartPr/>
              <p14:nvPr/>
            </p14:nvContentPartPr>
            <p14:xfrm>
              <a:off x="3900988" y="3383114"/>
              <a:ext cx="377640" cy="1735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B3B34A5-A1F6-10D8-6A7D-1D1A8B5DA7B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37988" y="3320474"/>
                <a:ext cx="50328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D5121E8-F7B3-2863-C216-3BADDDF15DEE}"/>
                  </a:ext>
                </a:extLst>
              </p14:cNvPr>
              <p14:cNvContentPartPr/>
              <p14:nvPr/>
            </p14:nvContentPartPr>
            <p14:xfrm>
              <a:off x="3036988" y="3499034"/>
              <a:ext cx="603360" cy="147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D5121E8-F7B3-2863-C216-3BADDDF15DE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74348" y="3436394"/>
                <a:ext cx="7290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81CD332-84D9-0F8A-049D-436A899C87CD}"/>
                  </a:ext>
                </a:extLst>
              </p14:cNvPr>
              <p14:cNvContentPartPr/>
              <p14:nvPr/>
            </p14:nvContentPartPr>
            <p14:xfrm>
              <a:off x="3137428" y="3826274"/>
              <a:ext cx="1165680" cy="1814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81CD332-84D9-0F8A-049D-436A899C87C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74788" y="3763274"/>
                <a:ext cx="129132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5FAB197-FC25-6255-1BE8-1D4A131D57BD}"/>
                  </a:ext>
                </a:extLst>
              </p14:cNvPr>
              <p14:cNvContentPartPr/>
              <p14:nvPr/>
            </p14:nvContentPartPr>
            <p14:xfrm>
              <a:off x="3187468" y="4307234"/>
              <a:ext cx="1061280" cy="75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5FAB197-FC25-6255-1BE8-1D4A131D57B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24468" y="4244234"/>
                <a:ext cx="118692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2EC0FAD-49EA-6325-D962-BB1509AB9771}"/>
                  </a:ext>
                </a:extLst>
              </p14:cNvPr>
              <p14:cNvContentPartPr/>
              <p14:nvPr/>
            </p14:nvContentPartPr>
            <p14:xfrm>
              <a:off x="3142468" y="4337834"/>
              <a:ext cx="1170720" cy="133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2EC0FAD-49EA-6325-D962-BB1509AB977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79828" y="4274834"/>
                <a:ext cx="129636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928396-C6AE-0A52-FF0B-EB2193FA862F}"/>
                  </a:ext>
                </a:extLst>
              </p:cNvPr>
              <p:cNvSpPr txBox="1"/>
              <p:nvPr/>
            </p:nvSpPr>
            <p:spPr>
              <a:xfrm>
                <a:off x="2815609" y="3305680"/>
                <a:ext cx="10461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928396-C6AE-0A52-FF0B-EB2193FA8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609" y="3305680"/>
                <a:ext cx="1046117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69EB7F-0FA9-29C3-B980-9D4AA0770B9E}"/>
                  </a:ext>
                </a:extLst>
              </p:cNvPr>
              <p:cNvSpPr txBox="1"/>
              <p:nvPr/>
            </p:nvSpPr>
            <p:spPr>
              <a:xfrm>
                <a:off x="2854020" y="3772842"/>
                <a:ext cx="10461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D69EB7F-0FA9-29C3-B980-9D4AA0770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4020" y="3772842"/>
                <a:ext cx="1046117" cy="369332"/>
              </a:xfrm>
              <a:prstGeom prst="rect">
                <a:avLst/>
              </a:prstGeom>
              <a:blipFill>
                <a:blip r:embed="rId18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27D12F-76AF-694D-F02C-0CEFA4682B5C}"/>
                  </a:ext>
                </a:extLst>
              </p:cNvPr>
              <p:cNvSpPr txBox="1"/>
              <p:nvPr/>
            </p:nvSpPr>
            <p:spPr>
              <a:xfrm>
                <a:off x="2744000" y="4258773"/>
                <a:ext cx="11893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27D12F-76AF-694D-F02C-0CEFA4682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000" y="4258773"/>
                <a:ext cx="1189333" cy="369332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BB1C64E-284E-56EE-2763-73A6057482C9}"/>
                  </a:ext>
                </a:extLst>
              </p:cNvPr>
              <p:cNvSpPr txBox="1"/>
              <p:nvPr/>
            </p:nvSpPr>
            <p:spPr>
              <a:xfrm>
                <a:off x="7370584" y="5883359"/>
                <a:ext cx="265759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b="0" i="1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BB1C64E-284E-56EE-2763-73A605748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584" y="5883359"/>
                <a:ext cx="2657591" cy="584775"/>
              </a:xfrm>
              <a:prstGeom prst="rect">
                <a:avLst/>
              </a:prstGeom>
              <a:blipFill>
                <a:blip r:embed="rId20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0756E63-B72C-18B9-C83C-BC39D108843B}"/>
                  </a:ext>
                </a:extLst>
              </p14:cNvPr>
              <p14:cNvContentPartPr/>
              <p14:nvPr/>
            </p14:nvContentPartPr>
            <p14:xfrm>
              <a:off x="7846228" y="6372914"/>
              <a:ext cx="331920" cy="190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0756E63-B72C-18B9-C83C-BC39D108843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783228" y="6309914"/>
                <a:ext cx="457560" cy="31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2647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097403C6-85E4-12BE-8643-D7CE234F6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35" y="1041920"/>
            <a:ext cx="9145341" cy="591065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5F0F3A-84DF-4BB1-AD09-D9AEA68C398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8868" y="-124913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𝑣𝑠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i="1" dirty="0"/>
                  <a:t>Characteristics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5F0F3A-84DF-4BB1-AD09-D9AEA68C39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8868" y="-124913"/>
                <a:ext cx="10515600" cy="1325563"/>
              </a:xfrm>
              <a:blipFill>
                <a:blip r:embed="rId3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2A392AA-E32B-D121-6B1B-D77C3E9FA8B3}"/>
                  </a:ext>
                </a:extLst>
              </p14:cNvPr>
              <p14:cNvContentPartPr/>
              <p14:nvPr/>
            </p14:nvContentPartPr>
            <p14:xfrm>
              <a:off x="6114268" y="6967634"/>
              <a:ext cx="344160" cy="116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2A392AA-E32B-D121-6B1B-D77C3E9FA8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1268" y="6904634"/>
                <a:ext cx="4698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A70EA4C-BBC5-76A4-77B3-66FA9D36B5E7}"/>
                  </a:ext>
                </a:extLst>
              </p14:cNvPr>
              <p14:cNvContentPartPr/>
              <p14:nvPr/>
            </p14:nvContentPartPr>
            <p14:xfrm>
              <a:off x="698428" y="2167754"/>
              <a:ext cx="599400" cy="88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A70EA4C-BBC5-76A4-77B3-66FA9D36B5E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5390" y="2104754"/>
                <a:ext cx="725116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AA1DB86-010C-57D8-C305-9CF3A026FE62}"/>
                  </a:ext>
                </a:extLst>
              </p14:cNvPr>
              <p14:cNvContentPartPr/>
              <p14:nvPr/>
            </p14:nvContentPartPr>
            <p14:xfrm>
              <a:off x="686908" y="2025554"/>
              <a:ext cx="1367640" cy="2440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AA1DB86-010C-57D8-C305-9CF3A026FE6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3891" y="1962647"/>
                <a:ext cx="1493313" cy="369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E59142F-2197-5F28-5F64-166166469C3B}"/>
                  </a:ext>
                </a:extLst>
              </p14:cNvPr>
              <p14:cNvContentPartPr/>
              <p14:nvPr/>
            </p14:nvContentPartPr>
            <p14:xfrm>
              <a:off x="630748" y="2562674"/>
              <a:ext cx="1405440" cy="298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E59142F-2197-5F28-5F64-166166469C3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7748" y="2499750"/>
                <a:ext cx="1531080" cy="423568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C677B4D-BB2D-FF34-C3D3-7930C39423F4}"/>
              </a:ext>
            </a:extLst>
          </p:cNvPr>
          <p:cNvGrpSpPr/>
          <p:nvPr/>
        </p:nvGrpSpPr>
        <p:grpSpPr>
          <a:xfrm>
            <a:off x="549748" y="3223634"/>
            <a:ext cx="1513080" cy="216000"/>
            <a:chOff x="549748" y="3223634"/>
            <a:chExt cx="1513080" cy="216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A4D67E9-C132-66E8-6968-FD4AA350E41E}"/>
                    </a:ext>
                  </a:extLst>
                </p14:cNvPr>
                <p14:cNvContentPartPr/>
                <p14:nvPr/>
              </p14:nvContentPartPr>
              <p14:xfrm>
                <a:off x="549748" y="3223634"/>
                <a:ext cx="1513080" cy="2160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A4D67E9-C132-66E8-6968-FD4AA350E41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86748" y="3160739"/>
                  <a:ext cx="1638720" cy="3414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0A596E6-0C72-C3F8-7510-17177E8734CA}"/>
                    </a:ext>
                  </a:extLst>
                </p14:cNvPr>
                <p14:cNvContentPartPr/>
                <p14:nvPr/>
              </p14:nvContentPartPr>
              <p14:xfrm>
                <a:off x="639748" y="3296714"/>
                <a:ext cx="546120" cy="255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0A596E6-0C72-C3F8-7510-17177E8734C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76748" y="3233714"/>
                  <a:ext cx="671760" cy="151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94AFFD6-43E6-0960-4846-5C05531E7360}"/>
                  </a:ext>
                </a:extLst>
              </p14:cNvPr>
              <p14:cNvContentPartPr/>
              <p14:nvPr/>
            </p14:nvContentPartPr>
            <p14:xfrm>
              <a:off x="570268" y="3743834"/>
              <a:ext cx="1487880" cy="2127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94AFFD6-43E6-0960-4846-5C05531E736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7268" y="3680727"/>
                <a:ext cx="1613520" cy="3386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ADFC73-1264-03FA-0EFD-C2E13DDFF886}"/>
                  </a:ext>
                </a:extLst>
              </p14:cNvPr>
              <p14:cNvContentPartPr/>
              <p14:nvPr/>
            </p14:nvContentPartPr>
            <p14:xfrm>
              <a:off x="644788" y="4348274"/>
              <a:ext cx="1334520" cy="189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ADFC73-1264-03FA-0EFD-C2E13DDFF88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1771" y="4285274"/>
                <a:ext cx="1460194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7B55B20-64BC-BB76-E2A0-9019BC3D14F0}"/>
                  </a:ext>
                </a:extLst>
              </p14:cNvPr>
              <p14:cNvContentPartPr/>
              <p14:nvPr/>
            </p14:nvContentPartPr>
            <p14:xfrm>
              <a:off x="621028" y="4882154"/>
              <a:ext cx="1347480" cy="227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7B55B20-64BC-BB76-E2A0-9019BC3D14F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58028" y="4819054"/>
                <a:ext cx="1473120" cy="353359"/>
              </a:xfrm>
              <a:prstGeom prst="rect">
                <a:avLst/>
              </a:prstGeom>
            </p:spPr>
          </p:pic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A6CEE8-ED59-2F3D-D35B-BE87B165BB1E}"/>
              </a:ext>
            </a:extLst>
          </p:cNvPr>
          <p:cNvCxnSpPr/>
          <p:nvPr/>
        </p:nvCxnSpPr>
        <p:spPr>
          <a:xfrm>
            <a:off x="2552374" y="4995914"/>
            <a:ext cx="6571851" cy="0"/>
          </a:xfrm>
          <a:prstGeom prst="line">
            <a:avLst/>
          </a:prstGeom>
          <a:ln w="57150">
            <a:solidFill>
              <a:schemeClr val="accent1">
                <a:alpha val="7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348939D-A901-9432-564B-3CCF77CB63D2}"/>
              </a:ext>
            </a:extLst>
          </p:cNvPr>
          <p:cNvCxnSpPr/>
          <p:nvPr/>
        </p:nvCxnSpPr>
        <p:spPr>
          <a:xfrm>
            <a:off x="2567679" y="3584181"/>
            <a:ext cx="4937529" cy="0"/>
          </a:xfrm>
          <a:prstGeom prst="line">
            <a:avLst/>
          </a:prstGeom>
          <a:ln w="57150">
            <a:solidFill>
              <a:schemeClr val="accent1">
                <a:alpha val="7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4D7047-5F89-7DC9-7DFA-A0589D5AE0F0}"/>
                  </a:ext>
                </a:extLst>
              </p:cNvPr>
              <p:cNvSpPr txBox="1"/>
              <p:nvPr/>
            </p:nvSpPr>
            <p:spPr>
              <a:xfrm>
                <a:off x="742672" y="3369657"/>
                <a:ext cx="183376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=1.83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4D7047-5F89-7DC9-7DFA-A0589D5AE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72" y="3369657"/>
                <a:ext cx="1833760" cy="369332"/>
              </a:xfrm>
              <a:prstGeom prst="rect">
                <a:avLst/>
              </a:prstGeom>
              <a:blipFill>
                <a:blip r:embed="rId22"/>
                <a:stretch>
                  <a:fillRect l="-2055" r="-137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6809406-FE6A-2C98-39E3-7C6ECA68D751}"/>
                  </a:ext>
                </a:extLst>
              </p:cNvPr>
              <p:cNvSpPr txBox="1"/>
              <p:nvPr/>
            </p:nvSpPr>
            <p:spPr>
              <a:xfrm>
                <a:off x="606945" y="4826772"/>
                <a:ext cx="210521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=0.92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6809406-FE6A-2C98-39E3-7C6ECA68D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45" y="4826772"/>
                <a:ext cx="2105214" cy="369332"/>
              </a:xfrm>
              <a:prstGeom prst="rect">
                <a:avLst/>
              </a:prstGeom>
              <a:blipFill>
                <a:blip r:embed="rId23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 descr="A couple of numbers&#10;&#10;Description automatically generated with medium confidence">
            <a:extLst>
              <a:ext uri="{FF2B5EF4-FFF2-40B4-BE49-F238E27FC236}">
                <a16:creationId xmlns:a16="http://schemas.microsoft.com/office/drawing/2014/main" id="{D48FC0CD-B664-B591-35FC-8B4645B495B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556" y="2602130"/>
            <a:ext cx="952500" cy="3238500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66414F-580A-109A-DE13-DEC6AB79C3BA}"/>
              </a:ext>
            </a:extLst>
          </p:cNvPr>
          <p:cNvCxnSpPr>
            <a:cxnSpLocks/>
          </p:cNvCxnSpPr>
          <p:nvPr/>
        </p:nvCxnSpPr>
        <p:spPr>
          <a:xfrm>
            <a:off x="5813734" y="3615364"/>
            <a:ext cx="0" cy="2753467"/>
          </a:xfrm>
          <a:prstGeom prst="line">
            <a:avLst/>
          </a:prstGeom>
          <a:ln w="57150">
            <a:solidFill>
              <a:schemeClr val="accent1">
                <a:alpha val="7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224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BD632D-3894-9091-22FA-479DC4C772CE}"/>
              </a:ext>
            </a:extLst>
          </p:cNvPr>
          <p:cNvSpPr txBox="1"/>
          <p:nvPr/>
        </p:nvSpPr>
        <p:spPr>
          <a:xfrm>
            <a:off x="3659420" y="2421922"/>
            <a:ext cx="4491314" cy="51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64" dirty="0"/>
              <a:t>Using the assumptions above, the simplified equivalent configuration is shown in the figure below,</a:t>
            </a:r>
          </a:p>
        </p:txBody>
      </p:sp>
      <p:pic>
        <p:nvPicPr>
          <p:cNvPr id="8" name="Picture 7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DE32244D-34B9-8C49-642A-49148670A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092" y="4593014"/>
            <a:ext cx="2209454" cy="14257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342F15-9898-E98F-3888-79F9AE5B2CD5}"/>
                  </a:ext>
                </a:extLst>
              </p:cNvPr>
              <p:cNvSpPr txBox="1"/>
              <p:nvPr/>
            </p:nvSpPr>
            <p:spPr>
              <a:xfrm>
                <a:off x="4079653" y="6078402"/>
                <a:ext cx="4371556" cy="2811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27" dirty="0"/>
                  <a:t>The currents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2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27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1227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1227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27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227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27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27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27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227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1227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d>
                      <m:dPr>
                        <m:ctrlPr>
                          <a:rPr lang="en-US" sz="1227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27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227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27" dirty="0"/>
                  <a:t>can be any resonant waveforms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342F15-9898-E98F-3888-79F9AE5B2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653" y="6078402"/>
                <a:ext cx="4371556" cy="281167"/>
              </a:xfrm>
              <a:prstGeom prst="rect">
                <a:avLst/>
              </a:prstGeom>
              <a:blipFill>
                <a:blip r:embed="rId3"/>
                <a:stretch>
                  <a:fillRect l="-290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DEFF60A2-1556-6B82-17B1-2CC2FC794CF2}"/>
              </a:ext>
            </a:extLst>
          </p:cNvPr>
          <p:cNvSpPr txBox="1"/>
          <p:nvPr/>
        </p:nvSpPr>
        <p:spPr>
          <a:xfrm>
            <a:off x="4228473" y="303023"/>
            <a:ext cx="3922260" cy="428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82" b="1" dirty="0">
                <a:solidFill>
                  <a:srgbClr val="FF0000"/>
                </a:solidFill>
              </a:rPr>
              <a:t>The LLC Resonant Converter</a:t>
            </a:r>
          </a:p>
        </p:txBody>
      </p:sp>
      <p:pic>
        <p:nvPicPr>
          <p:cNvPr id="24" name="Picture 23" descr="A diagram of a tank&#10;&#10;Description automatically generated">
            <a:extLst>
              <a:ext uri="{FF2B5EF4-FFF2-40B4-BE49-F238E27FC236}">
                <a16:creationId xmlns:a16="http://schemas.microsoft.com/office/drawing/2014/main" id="{EB159571-00AE-9907-8F65-065E33F8A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7" y="3238908"/>
            <a:ext cx="3016421" cy="1576250"/>
          </a:xfrm>
          <a:prstGeom prst="rect">
            <a:avLst/>
          </a:prstGeom>
        </p:spPr>
      </p:pic>
      <p:pic>
        <p:nvPicPr>
          <p:cNvPr id="25" name="Picture 24" descr="A diagram of a line with a line and text&#10;&#10;Description automatically generated with medium confidence">
            <a:extLst>
              <a:ext uri="{FF2B5EF4-FFF2-40B4-BE49-F238E27FC236}">
                <a16:creationId xmlns:a16="http://schemas.microsoft.com/office/drawing/2014/main" id="{949A3109-85DC-7285-BC9B-1A1CCFCBFB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91" y="4815158"/>
            <a:ext cx="2209453" cy="1341109"/>
          </a:xfrm>
          <a:prstGeom prst="rect">
            <a:avLst/>
          </a:prstGeom>
        </p:spPr>
      </p:pic>
      <p:pic>
        <p:nvPicPr>
          <p:cNvPr id="3" name="Picture 2" descr="A diagram of a tank&#10;&#10;Description automatically generated">
            <a:extLst>
              <a:ext uri="{FF2B5EF4-FFF2-40B4-BE49-F238E27FC236}">
                <a16:creationId xmlns:a16="http://schemas.microsoft.com/office/drawing/2014/main" id="{D4F84A52-2859-5DD0-BFA7-BBBDEA1AF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952806"/>
            <a:ext cx="4580659" cy="1186295"/>
          </a:xfrm>
          <a:prstGeom prst="rect">
            <a:avLst/>
          </a:prstGeom>
        </p:spPr>
      </p:pic>
      <p:pic>
        <p:nvPicPr>
          <p:cNvPr id="7" name="Picture 6" descr="A diagram of electrical components&#10;&#10;Description automatically generated with medium confidence">
            <a:extLst>
              <a:ext uri="{FF2B5EF4-FFF2-40B4-BE49-F238E27FC236}">
                <a16:creationId xmlns:a16="http://schemas.microsoft.com/office/drawing/2014/main" id="{60B40783-10F9-CC83-9662-55130514B7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85" y="3581340"/>
            <a:ext cx="1197773" cy="104342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BE45F3D-0F31-4C9C-9DAD-9B58DEBD5E84}"/>
              </a:ext>
            </a:extLst>
          </p:cNvPr>
          <p:cNvGrpSpPr/>
          <p:nvPr/>
        </p:nvGrpSpPr>
        <p:grpSpPr>
          <a:xfrm>
            <a:off x="6747711" y="4128001"/>
            <a:ext cx="137700" cy="148009"/>
            <a:chOff x="4842043" y="6054401"/>
            <a:chExt cx="201960" cy="217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FD8663B-15EB-A316-BA81-BFB49C68EC53}"/>
                    </a:ext>
                  </a:extLst>
                </p14:cNvPr>
                <p14:cNvContentPartPr/>
                <p14:nvPr/>
              </p14:nvContentPartPr>
              <p14:xfrm>
                <a:off x="5005123" y="6054401"/>
                <a:ext cx="38880" cy="2170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FD8663B-15EB-A316-BA81-BFB49C68EC5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13702" y="5962195"/>
                  <a:ext cx="222246" cy="4009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0A525C2-7D40-EA2A-19CB-0C769DD785EF}"/>
                    </a:ext>
                  </a:extLst>
                </p14:cNvPr>
                <p14:cNvContentPartPr/>
                <p14:nvPr/>
              </p14:nvContentPartPr>
              <p14:xfrm>
                <a:off x="4842043" y="6094721"/>
                <a:ext cx="38160" cy="17604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0A525C2-7D40-EA2A-19CB-0C769DD785E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750564" y="6002484"/>
                  <a:ext cx="220596" cy="359986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64128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5F0F3A-84DF-4BB1-AD09-D9AEA68C398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8868" y="-124913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𝑣𝑠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i="1" dirty="0"/>
                  <a:t>Characteristics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5F0F3A-84DF-4BB1-AD09-D9AEA68C39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8868" y="-124913"/>
                <a:ext cx="10515600" cy="1325563"/>
              </a:xfrm>
              <a:blipFill>
                <a:blip r:embed="rId2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70C806-4B1E-4FA8-8DD6-C33A7C2FD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825" y="1067342"/>
            <a:ext cx="10515600" cy="620957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145DDC-AE59-1745-845F-862B0A7453E8}"/>
                  </a:ext>
                </a:extLst>
              </p:cNvPr>
              <p:cNvSpPr txBox="1"/>
              <p:nvPr/>
            </p:nvSpPr>
            <p:spPr>
              <a:xfrm>
                <a:off x="9201354" y="1493328"/>
                <a:ext cx="2811742" cy="718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145DDC-AE59-1745-845F-862B0A745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354" y="1493328"/>
                <a:ext cx="2811742" cy="7188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2A392AA-E32B-D121-6B1B-D77C3E9FA8B3}"/>
                  </a:ext>
                </a:extLst>
              </p14:cNvPr>
              <p14:cNvContentPartPr/>
              <p14:nvPr/>
            </p14:nvContentPartPr>
            <p14:xfrm>
              <a:off x="6114268" y="6967634"/>
              <a:ext cx="344160" cy="116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2A392AA-E32B-D121-6B1B-D77C3E9FA8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51268" y="6904634"/>
                <a:ext cx="4698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E770CFC-6893-C001-0065-D73B94D003A1}"/>
                  </a:ext>
                </a:extLst>
              </p14:cNvPr>
              <p14:cNvContentPartPr/>
              <p14:nvPr/>
            </p14:nvContentPartPr>
            <p14:xfrm>
              <a:off x="8791948" y="1717034"/>
              <a:ext cx="965880" cy="272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E770CFC-6893-C001-0065-D73B94D003A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29308" y="1654394"/>
                <a:ext cx="10915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F5DEA7-4850-1323-447A-A410CAEE8A44}"/>
                  </a:ext>
                </a:extLst>
              </p:cNvPr>
              <p:cNvSpPr txBox="1"/>
              <p:nvPr/>
            </p:nvSpPr>
            <p:spPr>
              <a:xfrm>
                <a:off x="8851411" y="1652698"/>
                <a:ext cx="9658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F5DEA7-4850-1323-447A-A410CAEE8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1411" y="1652698"/>
                <a:ext cx="96588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964F74-9808-C5DF-43B8-73C113246462}"/>
                  </a:ext>
                </a:extLst>
              </p:cNvPr>
              <p:cNvSpPr txBox="1"/>
              <p:nvPr/>
            </p:nvSpPr>
            <p:spPr>
              <a:xfrm>
                <a:off x="4979077" y="6675246"/>
                <a:ext cx="265759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964F74-9808-C5DF-43B8-73C113246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9077" y="6675246"/>
                <a:ext cx="2657591" cy="584775"/>
              </a:xfrm>
              <a:prstGeom prst="rect">
                <a:avLst/>
              </a:prstGeom>
              <a:blipFill>
                <a:blip r:embed="rId10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A70EA4C-BBC5-76A4-77B3-66FA9D36B5E7}"/>
                  </a:ext>
                </a:extLst>
              </p14:cNvPr>
              <p14:cNvContentPartPr/>
              <p14:nvPr/>
            </p14:nvContentPartPr>
            <p14:xfrm>
              <a:off x="698428" y="2167754"/>
              <a:ext cx="599400" cy="88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A70EA4C-BBC5-76A4-77B3-66FA9D36B5E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5788" y="2104754"/>
                <a:ext cx="72504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AA1DB86-010C-57D8-C305-9CF3A026FE62}"/>
                  </a:ext>
                </a:extLst>
              </p14:cNvPr>
              <p14:cNvContentPartPr/>
              <p14:nvPr/>
            </p14:nvContentPartPr>
            <p14:xfrm>
              <a:off x="686908" y="2025554"/>
              <a:ext cx="1367640" cy="2440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AA1DB86-010C-57D8-C305-9CF3A026FE6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4268" y="1962554"/>
                <a:ext cx="149328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E59142F-2197-5F28-5F64-166166469C3B}"/>
                  </a:ext>
                </a:extLst>
              </p14:cNvPr>
              <p14:cNvContentPartPr/>
              <p14:nvPr/>
            </p14:nvContentPartPr>
            <p14:xfrm>
              <a:off x="630748" y="2562674"/>
              <a:ext cx="1405440" cy="298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E59142F-2197-5F28-5F64-166166469C3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67748" y="2499674"/>
                <a:ext cx="1531080" cy="42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C677B4D-BB2D-FF34-C3D3-7930C39423F4}"/>
              </a:ext>
            </a:extLst>
          </p:cNvPr>
          <p:cNvGrpSpPr/>
          <p:nvPr/>
        </p:nvGrpSpPr>
        <p:grpSpPr>
          <a:xfrm>
            <a:off x="549748" y="3223634"/>
            <a:ext cx="1513080" cy="216000"/>
            <a:chOff x="549748" y="3223634"/>
            <a:chExt cx="1513080" cy="216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A4D67E9-C132-66E8-6968-FD4AA350E41E}"/>
                    </a:ext>
                  </a:extLst>
                </p14:cNvPr>
                <p14:cNvContentPartPr/>
                <p14:nvPr/>
              </p14:nvContentPartPr>
              <p14:xfrm>
                <a:off x="549748" y="3223634"/>
                <a:ext cx="1513080" cy="2160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A4D67E9-C132-66E8-6968-FD4AA350E41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86748" y="3160634"/>
                  <a:ext cx="163872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0A596E6-0C72-C3F8-7510-17177E8734CA}"/>
                    </a:ext>
                  </a:extLst>
                </p14:cNvPr>
                <p14:cNvContentPartPr/>
                <p14:nvPr/>
              </p14:nvContentPartPr>
              <p14:xfrm>
                <a:off x="639748" y="3296714"/>
                <a:ext cx="546120" cy="255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0A596E6-0C72-C3F8-7510-17177E8734C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76748" y="3234074"/>
                  <a:ext cx="671760" cy="151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94AFFD6-43E6-0960-4846-5C05531E7360}"/>
                  </a:ext>
                </a:extLst>
              </p14:cNvPr>
              <p14:cNvContentPartPr/>
              <p14:nvPr/>
            </p14:nvContentPartPr>
            <p14:xfrm>
              <a:off x="570268" y="3743834"/>
              <a:ext cx="1487880" cy="2127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94AFFD6-43E6-0960-4846-5C05531E736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07268" y="3681194"/>
                <a:ext cx="161352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ADFC73-1264-03FA-0EFD-C2E13DDFF886}"/>
                  </a:ext>
                </a:extLst>
              </p14:cNvPr>
              <p14:cNvContentPartPr/>
              <p14:nvPr/>
            </p14:nvContentPartPr>
            <p14:xfrm>
              <a:off x="644788" y="4348274"/>
              <a:ext cx="1334520" cy="189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ADFC73-1264-03FA-0EFD-C2E13DDFF88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82148" y="4285634"/>
                <a:ext cx="146016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7B55B20-64BC-BB76-E2A0-9019BC3D14F0}"/>
                  </a:ext>
                </a:extLst>
              </p14:cNvPr>
              <p14:cNvContentPartPr/>
              <p14:nvPr/>
            </p14:nvContentPartPr>
            <p14:xfrm>
              <a:off x="621028" y="4882154"/>
              <a:ext cx="1347480" cy="227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7B55B20-64BC-BB76-E2A0-9019BC3D14F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58388" y="4819514"/>
                <a:ext cx="1473120" cy="35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CF77D9-BD06-9390-D1B7-B87728174DC6}"/>
                  </a:ext>
                </a:extLst>
              </p:cNvPr>
              <p:cNvSpPr txBox="1"/>
              <p:nvPr/>
            </p:nvSpPr>
            <p:spPr>
              <a:xfrm>
                <a:off x="436763" y="5349293"/>
                <a:ext cx="8610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CF77D9-BD06-9390-D1B7-B87728174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63" y="5349293"/>
                <a:ext cx="861065" cy="369332"/>
              </a:xfrm>
              <a:prstGeom prst="rect">
                <a:avLst/>
              </a:prstGeom>
              <a:blipFill>
                <a:blip r:embed="rId2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88C4D3-1AA0-74BB-4BCA-5BFFA89A2CC0}"/>
                  </a:ext>
                </a:extLst>
              </p:cNvPr>
              <p:cNvSpPr txBox="1"/>
              <p:nvPr/>
            </p:nvSpPr>
            <p:spPr>
              <a:xfrm>
                <a:off x="389748" y="2967306"/>
                <a:ext cx="10461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88C4D3-1AA0-74BB-4BCA-5BFFA89A2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48" y="2967306"/>
                <a:ext cx="1046117" cy="369332"/>
              </a:xfrm>
              <a:prstGeom prst="rect">
                <a:avLst/>
              </a:prstGeom>
              <a:blipFill>
                <a:blip r:embed="rId28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585A4C0-4E1A-0EC2-E933-D84907F051BA}"/>
                  </a:ext>
                </a:extLst>
              </p:cNvPr>
              <p:cNvSpPr txBox="1"/>
              <p:nvPr/>
            </p:nvSpPr>
            <p:spPr>
              <a:xfrm>
                <a:off x="418048" y="4163608"/>
                <a:ext cx="10178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585A4C0-4E1A-0EC2-E933-D84907F05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48" y="4163608"/>
                <a:ext cx="1017817" cy="369332"/>
              </a:xfrm>
              <a:prstGeom prst="rect">
                <a:avLst/>
              </a:prstGeom>
              <a:blipFill>
                <a:blip r:embed="rId29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7A73AC-2DCF-D595-0BB5-AE006556F388}"/>
                  </a:ext>
                </a:extLst>
              </p:cNvPr>
              <p:cNvSpPr txBox="1"/>
              <p:nvPr/>
            </p:nvSpPr>
            <p:spPr>
              <a:xfrm>
                <a:off x="318141" y="3568308"/>
                <a:ext cx="11893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7A73AC-2DCF-D595-0BB5-AE006556F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41" y="3568308"/>
                <a:ext cx="1189333" cy="369332"/>
              </a:xfrm>
              <a:prstGeom prst="rect">
                <a:avLst/>
              </a:prstGeom>
              <a:blipFill>
                <a:blip r:embed="rId30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8B91AC-C55B-E404-B3F5-1F04ACBDC3AE}"/>
                  </a:ext>
                </a:extLst>
              </p:cNvPr>
              <p:cNvSpPr txBox="1"/>
              <p:nvPr/>
            </p:nvSpPr>
            <p:spPr>
              <a:xfrm>
                <a:off x="436763" y="4697488"/>
                <a:ext cx="8610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8B91AC-C55B-E404-B3F5-1F04ACBDC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63" y="4697488"/>
                <a:ext cx="861065" cy="369332"/>
              </a:xfrm>
              <a:prstGeom prst="rect">
                <a:avLst/>
              </a:prstGeom>
              <a:blipFill>
                <a:blip r:embed="rId31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E87615-0CD1-9051-ADBA-E0AD38A9FFE9}"/>
                  </a:ext>
                </a:extLst>
              </p:cNvPr>
              <p:cNvSpPr txBox="1"/>
              <p:nvPr/>
            </p:nvSpPr>
            <p:spPr>
              <a:xfrm>
                <a:off x="415458" y="2417464"/>
                <a:ext cx="10461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E87615-0CD1-9051-ADBA-E0AD38A9F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58" y="2417464"/>
                <a:ext cx="1046117" cy="369332"/>
              </a:xfrm>
              <a:prstGeom prst="rect">
                <a:avLst/>
              </a:prstGeom>
              <a:blipFill>
                <a:blip r:embed="rId32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A6CEE8-ED59-2F3D-D35B-BE87B165BB1E}"/>
              </a:ext>
            </a:extLst>
          </p:cNvPr>
          <p:cNvCxnSpPr/>
          <p:nvPr/>
        </p:nvCxnSpPr>
        <p:spPr>
          <a:xfrm>
            <a:off x="2386361" y="4627756"/>
            <a:ext cx="3709639" cy="0"/>
          </a:xfrm>
          <a:prstGeom prst="line">
            <a:avLst/>
          </a:prstGeom>
          <a:ln w="57150">
            <a:solidFill>
              <a:schemeClr val="accent1">
                <a:alpha val="7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348939D-A901-9432-564B-3CCF77CB63D2}"/>
              </a:ext>
            </a:extLst>
          </p:cNvPr>
          <p:cNvCxnSpPr/>
          <p:nvPr/>
        </p:nvCxnSpPr>
        <p:spPr>
          <a:xfrm>
            <a:off x="2386361" y="3637156"/>
            <a:ext cx="3709639" cy="0"/>
          </a:xfrm>
          <a:prstGeom prst="line">
            <a:avLst/>
          </a:prstGeom>
          <a:ln w="57150">
            <a:solidFill>
              <a:schemeClr val="accent1">
                <a:alpha val="7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4D7047-5F89-7DC9-7DFA-A0589D5AE0F0}"/>
                  </a:ext>
                </a:extLst>
              </p:cNvPr>
              <p:cNvSpPr txBox="1"/>
              <p:nvPr/>
            </p:nvSpPr>
            <p:spPr>
              <a:xfrm>
                <a:off x="1318919" y="3356942"/>
                <a:ext cx="1123382" cy="7301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=1.83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4D7047-5F89-7DC9-7DFA-A0589D5AE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8919" y="3356942"/>
                <a:ext cx="1123382" cy="730136"/>
              </a:xfrm>
              <a:prstGeom prst="rect">
                <a:avLst/>
              </a:prstGeom>
              <a:blipFill>
                <a:blip r:embed="rId33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6809406-FE6A-2C98-39E3-7C6ECA68D751}"/>
                  </a:ext>
                </a:extLst>
              </p:cNvPr>
              <p:cNvSpPr txBox="1"/>
              <p:nvPr/>
            </p:nvSpPr>
            <p:spPr>
              <a:xfrm>
                <a:off x="972224" y="4220113"/>
                <a:ext cx="1493867" cy="7301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=0.92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6809406-FE6A-2C98-39E3-7C6ECA68D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224" y="4220113"/>
                <a:ext cx="1493867" cy="730136"/>
              </a:xfrm>
              <a:prstGeom prst="rect">
                <a:avLst/>
              </a:prstGeom>
              <a:blipFill>
                <a:blip r:embed="rId34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663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5F0F3A-84DF-4BB1-AD09-D9AEA68C398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8868" y="-124913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𝑣𝑠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i="1" dirty="0"/>
                  <a:t>Characteristics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5F0F3A-84DF-4BB1-AD09-D9AEA68C39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8868" y="-124913"/>
                <a:ext cx="10515600" cy="1325563"/>
              </a:xfrm>
              <a:blipFill>
                <a:blip r:embed="rId2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70C806-4B1E-4FA8-8DD6-C33A7C2FD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825" y="1067342"/>
            <a:ext cx="10515600" cy="6209578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2A392AA-E32B-D121-6B1B-D77C3E9FA8B3}"/>
                  </a:ext>
                </a:extLst>
              </p14:cNvPr>
              <p14:cNvContentPartPr/>
              <p14:nvPr/>
            </p14:nvContentPartPr>
            <p14:xfrm>
              <a:off x="6114268" y="6967634"/>
              <a:ext cx="344160" cy="116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2A392AA-E32B-D121-6B1B-D77C3E9FA8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1268" y="6904634"/>
                <a:ext cx="4698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E770CFC-6893-C001-0065-D73B94D003A1}"/>
                  </a:ext>
                </a:extLst>
              </p14:cNvPr>
              <p14:cNvContentPartPr/>
              <p14:nvPr/>
            </p14:nvContentPartPr>
            <p14:xfrm>
              <a:off x="8791948" y="1717034"/>
              <a:ext cx="965880" cy="272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E770CFC-6893-C001-0065-D73B94D003A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28948" y="1654034"/>
                <a:ext cx="10915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F5DEA7-4850-1323-447A-A410CAEE8A44}"/>
                  </a:ext>
                </a:extLst>
              </p:cNvPr>
              <p:cNvSpPr txBox="1"/>
              <p:nvPr/>
            </p:nvSpPr>
            <p:spPr>
              <a:xfrm>
                <a:off x="8847252" y="1439724"/>
                <a:ext cx="9658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F5DEA7-4850-1323-447A-A410CAEE8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7252" y="1439724"/>
                <a:ext cx="96588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964F74-9808-C5DF-43B8-73C113246462}"/>
                  </a:ext>
                </a:extLst>
              </p:cNvPr>
              <p:cNvSpPr txBox="1"/>
              <p:nvPr/>
            </p:nvSpPr>
            <p:spPr>
              <a:xfrm>
                <a:off x="4323788" y="6219047"/>
                <a:ext cx="265759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964F74-9808-C5DF-43B8-73C113246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788" y="6219047"/>
                <a:ext cx="2657591" cy="584775"/>
              </a:xfrm>
              <a:prstGeom prst="rect">
                <a:avLst/>
              </a:prstGeom>
              <a:blipFill>
                <a:blip r:embed="rId9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A70EA4C-BBC5-76A4-77B3-66FA9D36B5E7}"/>
                  </a:ext>
                </a:extLst>
              </p14:cNvPr>
              <p14:cNvContentPartPr/>
              <p14:nvPr/>
            </p14:nvContentPartPr>
            <p14:xfrm>
              <a:off x="698428" y="2167754"/>
              <a:ext cx="599400" cy="88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A70EA4C-BBC5-76A4-77B3-66FA9D36B5E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5390" y="2104754"/>
                <a:ext cx="725116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AA1DB86-010C-57D8-C305-9CF3A026FE62}"/>
                  </a:ext>
                </a:extLst>
              </p14:cNvPr>
              <p14:cNvContentPartPr/>
              <p14:nvPr/>
            </p14:nvContentPartPr>
            <p14:xfrm>
              <a:off x="686908" y="2025554"/>
              <a:ext cx="1367640" cy="2440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AA1DB86-010C-57D8-C305-9CF3A026FE6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3891" y="1962647"/>
                <a:ext cx="1493313" cy="369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E59142F-2197-5F28-5F64-166166469C3B}"/>
                  </a:ext>
                </a:extLst>
              </p14:cNvPr>
              <p14:cNvContentPartPr/>
              <p14:nvPr/>
            </p14:nvContentPartPr>
            <p14:xfrm>
              <a:off x="630748" y="2562674"/>
              <a:ext cx="1405440" cy="298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E59142F-2197-5F28-5F64-166166469C3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7748" y="2499750"/>
                <a:ext cx="1531080" cy="423568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C677B4D-BB2D-FF34-C3D3-7930C39423F4}"/>
              </a:ext>
            </a:extLst>
          </p:cNvPr>
          <p:cNvGrpSpPr/>
          <p:nvPr/>
        </p:nvGrpSpPr>
        <p:grpSpPr>
          <a:xfrm>
            <a:off x="549748" y="3223634"/>
            <a:ext cx="1513080" cy="216000"/>
            <a:chOff x="549748" y="3223634"/>
            <a:chExt cx="1513080" cy="216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A4D67E9-C132-66E8-6968-FD4AA350E41E}"/>
                    </a:ext>
                  </a:extLst>
                </p14:cNvPr>
                <p14:cNvContentPartPr/>
                <p14:nvPr/>
              </p14:nvContentPartPr>
              <p14:xfrm>
                <a:off x="549748" y="3223634"/>
                <a:ext cx="1513080" cy="2160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A4D67E9-C132-66E8-6968-FD4AA350E41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86748" y="3160739"/>
                  <a:ext cx="1638720" cy="3414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0A596E6-0C72-C3F8-7510-17177E8734CA}"/>
                    </a:ext>
                  </a:extLst>
                </p14:cNvPr>
                <p14:cNvContentPartPr/>
                <p14:nvPr/>
              </p14:nvContentPartPr>
              <p14:xfrm>
                <a:off x="639748" y="3296714"/>
                <a:ext cx="546120" cy="255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0A596E6-0C72-C3F8-7510-17177E8734C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76748" y="3233714"/>
                  <a:ext cx="671760" cy="151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94AFFD6-43E6-0960-4846-5C05531E7360}"/>
                  </a:ext>
                </a:extLst>
              </p14:cNvPr>
              <p14:cNvContentPartPr/>
              <p14:nvPr/>
            </p14:nvContentPartPr>
            <p14:xfrm>
              <a:off x="570268" y="3743834"/>
              <a:ext cx="1487880" cy="2127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94AFFD6-43E6-0960-4846-5C05531E736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7268" y="3680727"/>
                <a:ext cx="1613520" cy="3386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ADFC73-1264-03FA-0EFD-C2E13DDFF886}"/>
                  </a:ext>
                </a:extLst>
              </p14:cNvPr>
              <p14:cNvContentPartPr/>
              <p14:nvPr/>
            </p14:nvContentPartPr>
            <p14:xfrm>
              <a:off x="644788" y="4348274"/>
              <a:ext cx="1334520" cy="189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ADFC73-1264-03FA-0EFD-C2E13DDFF88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1771" y="4285274"/>
                <a:ext cx="1460194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7B55B20-64BC-BB76-E2A0-9019BC3D14F0}"/>
                  </a:ext>
                </a:extLst>
              </p14:cNvPr>
              <p14:cNvContentPartPr/>
              <p14:nvPr/>
            </p14:nvContentPartPr>
            <p14:xfrm>
              <a:off x="621028" y="4882154"/>
              <a:ext cx="1347480" cy="227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7B55B20-64BC-BB76-E2A0-9019BC3D14F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58028" y="4819054"/>
                <a:ext cx="1473120" cy="3533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CF77D9-BD06-9390-D1B7-B87728174DC6}"/>
                  </a:ext>
                </a:extLst>
              </p:cNvPr>
              <p:cNvSpPr txBox="1"/>
              <p:nvPr/>
            </p:nvSpPr>
            <p:spPr>
              <a:xfrm>
                <a:off x="436763" y="5349293"/>
                <a:ext cx="8610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CF77D9-BD06-9390-D1B7-B87728174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63" y="5349293"/>
                <a:ext cx="861065" cy="369332"/>
              </a:xfrm>
              <a:prstGeom prst="rect">
                <a:avLst/>
              </a:prstGeom>
              <a:blipFill>
                <a:blip r:embed="rId2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88C4D3-1AA0-74BB-4BCA-5BFFA89A2CC0}"/>
                  </a:ext>
                </a:extLst>
              </p:cNvPr>
              <p:cNvSpPr txBox="1"/>
              <p:nvPr/>
            </p:nvSpPr>
            <p:spPr>
              <a:xfrm>
                <a:off x="389748" y="2967306"/>
                <a:ext cx="10461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88C4D3-1AA0-74BB-4BCA-5BFFA89A2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48" y="2967306"/>
                <a:ext cx="1046117" cy="369332"/>
              </a:xfrm>
              <a:prstGeom prst="rect">
                <a:avLst/>
              </a:prstGeom>
              <a:blipFill>
                <a:blip r:embed="rId2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585A4C0-4E1A-0EC2-E933-D84907F051BA}"/>
                  </a:ext>
                </a:extLst>
              </p:cNvPr>
              <p:cNvSpPr txBox="1"/>
              <p:nvPr/>
            </p:nvSpPr>
            <p:spPr>
              <a:xfrm>
                <a:off x="418048" y="4163608"/>
                <a:ext cx="10178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585A4C0-4E1A-0EC2-E933-D84907F05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48" y="4163608"/>
                <a:ext cx="1017817" cy="369332"/>
              </a:xfrm>
              <a:prstGeom prst="rect">
                <a:avLst/>
              </a:prstGeom>
              <a:blipFill>
                <a:blip r:embed="rId28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7A73AC-2DCF-D595-0BB5-AE006556F388}"/>
                  </a:ext>
                </a:extLst>
              </p:cNvPr>
              <p:cNvSpPr txBox="1"/>
              <p:nvPr/>
            </p:nvSpPr>
            <p:spPr>
              <a:xfrm>
                <a:off x="318141" y="3568308"/>
                <a:ext cx="11893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7A73AC-2DCF-D595-0BB5-AE006556F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41" y="3568308"/>
                <a:ext cx="1189333" cy="369332"/>
              </a:xfrm>
              <a:prstGeom prst="rect">
                <a:avLst/>
              </a:prstGeom>
              <a:blipFill>
                <a:blip r:embed="rId29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8B91AC-C55B-E404-B3F5-1F04ACBDC3AE}"/>
                  </a:ext>
                </a:extLst>
              </p:cNvPr>
              <p:cNvSpPr txBox="1"/>
              <p:nvPr/>
            </p:nvSpPr>
            <p:spPr>
              <a:xfrm>
                <a:off x="436763" y="4697488"/>
                <a:ext cx="8610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8B91AC-C55B-E404-B3F5-1F04ACBDC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63" y="4697488"/>
                <a:ext cx="861065" cy="369332"/>
              </a:xfrm>
              <a:prstGeom prst="rect">
                <a:avLst/>
              </a:prstGeom>
              <a:blipFill>
                <a:blip r:embed="rId30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E87615-0CD1-9051-ADBA-E0AD38A9FFE9}"/>
                  </a:ext>
                </a:extLst>
              </p:cNvPr>
              <p:cNvSpPr txBox="1"/>
              <p:nvPr/>
            </p:nvSpPr>
            <p:spPr>
              <a:xfrm>
                <a:off x="415458" y="2417464"/>
                <a:ext cx="10461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E87615-0CD1-9051-ADBA-E0AD38A9F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58" y="2417464"/>
                <a:ext cx="1046117" cy="369332"/>
              </a:xfrm>
              <a:prstGeom prst="rect">
                <a:avLst/>
              </a:prstGeom>
              <a:blipFill>
                <a:blip r:embed="rId3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A6CEE8-ED59-2F3D-D35B-BE87B165BB1E}"/>
              </a:ext>
            </a:extLst>
          </p:cNvPr>
          <p:cNvCxnSpPr/>
          <p:nvPr/>
        </p:nvCxnSpPr>
        <p:spPr>
          <a:xfrm>
            <a:off x="2748789" y="744450"/>
            <a:ext cx="3709639" cy="0"/>
          </a:xfrm>
          <a:prstGeom prst="line">
            <a:avLst/>
          </a:prstGeom>
          <a:ln w="57150">
            <a:solidFill>
              <a:schemeClr val="accent1">
                <a:alpha val="7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348939D-A901-9432-564B-3CCF77CB63D2}"/>
              </a:ext>
            </a:extLst>
          </p:cNvPr>
          <p:cNvCxnSpPr/>
          <p:nvPr/>
        </p:nvCxnSpPr>
        <p:spPr>
          <a:xfrm>
            <a:off x="3271740" y="517424"/>
            <a:ext cx="3709639" cy="0"/>
          </a:xfrm>
          <a:prstGeom prst="line">
            <a:avLst/>
          </a:prstGeom>
          <a:ln w="57150">
            <a:solidFill>
              <a:schemeClr val="accent1">
                <a:alpha val="7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4D7047-5F89-7DC9-7DFA-A0589D5AE0F0}"/>
                  </a:ext>
                </a:extLst>
              </p:cNvPr>
              <p:cNvSpPr txBox="1"/>
              <p:nvPr/>
            </p:nvSpPr>
            <p:spPr>
              <a:xfrm>
                <a:off x="220789" y="-76003"/>
                <a:ext cx="1123382" cy="7301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=1.83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4D7047-5F89-7DC9-7DFA-A0589D5AE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89" y="-76003"/>
                <a:ext cx="1123382" cy="730136"/>
              </a:xfrm>
              <a:prstGeom prst="rect">
                <a:avLst/>
              </a:prstGeom>
              <a:blipFill>
                <a:blip r:embed="rId32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6809406-FE6A-2C98-39E3-7C6ECA68D751}"/>
                  </a:ext>
                </a:extLst>
              </p:cNvPr>
              <p:cNvSpPr txBox="1"/>
              <p:nvPr/>
            </p:nvSpPr>
            <p:spPr>
              <a:xfrm>
                <a:off x="-125906" y="787168"/>
                <a:ext cx="1493867" cy="7301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=0.92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6809406-FE6A-2C98-39E3-7C6ECA68D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5906" y="787168"/>
                <a:ext cx="1493867" cy="730136"/>
              </a:xfrm>
              <a:prstGeom prst="rect">
                <a:avLst/>
              </a:prstGeom>
              <a:blipFill>
                <a:blip r:embed="rId33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 descr="A couple of numbers&#10;&#10;Description automatically generated with medium confidence">
            <a:extLst>
              <a:ext uri="{FF2B5EF4-FFF2-40B4-BE49-F238E27FC236}">
                <a16:creationId xmlns:a16="http://schemas.microsoft.com/office/drawing/2014/main" id="{D48FC0CD-B664-B591-35FC-8B4645B495B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556" y="2602130"/>
            <a:ext cx="952500" cy="3238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88B9A95-CA7B-75B6-3971-370A4A33617D}"/>
                  </a:ext>
                </a:extLst>
              </p:cNvPr>
              <p:cNvSpPr txBox="1"/>
              <p:nvPr/>
            </p:nvSpPr>
            <p:spPr>
              <a:xfrm>
                <a:off x="8646372" y="1810708"/>
                <a:ext cx="13676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88B9A95-CA7B-75B6-3971-370A4A336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6372" y="1810708"/>
                <a:ext cx="1367640" cy="369332"/>
              </a:xfrm>
              <a:prstGeom prst="rect">
                <a:avLst/>
              </a:prstGeom>
              <a:blipFill>
                <a:blip r:embed="rId3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B463BD6-E3BB-B1A4-0011-6661FAB5A84E}"/>
                  </a:ext>
                </a:extLst>
              </p:cNvPr>
              <p:cNvSpPr txBox="1"/>
              <p:nvPr/>
            </p:nvSpPr>
            <p:spPr>
              <a:xfrm>
                <a:off x="1384641" y="1583434"/>
                <a:ext cx="118933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B463BD6-E3BB-B1A4-0011-6661FAB5A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41" y="1583434"/>
                <a:ext cx="1189333" cy="523220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 descr="A diagram of a normal distribution&#10;&#10;Description automatically generated">
            <a:extLst>
              <a:ext uri="{FF2B5EF4-FFF2-40B4-BE49-F238E27FC236}">
                <a16:creationId xmlns:a16="http://schemas.microsoft.com/office/drawing/2014/main" id="{097403C6-85E4-12BE-8643-D7CE234F67E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876300"/>
            <a:ext cx="7772400" cy="50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899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5F0F3A-84DF-4BB1-AD09-D9AEA68C398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8868" y="-124913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𝑣𝑠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𝑛𝑠</m:t>
                        </m:r>
                      </m:sub>
                    </m:sSub>
                    <m:r>
                      <a:rPr lang="en-US" sz="4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i="1" dirty="0"/>
                  <a:t>Characteristics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45F0F3A-84DF-4BB1-AD09-D9AEA68C39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8868" y="-124913"/>
                <a:ext cx="10515600" cy="1325563"/>
              </a:xfrm>
              <a:blipFill>
                <a:blip r:embed="rId2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70C806-4B1E-4FA8-8DD6-C33A7C2FD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825" y="1067342"/>
            <a:ext cx="10515600" cy="6209578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2A392AA-E32B-D121-6B1B-D77C3E9FA8B3}"/>
                  </a:ext>
                </a:extLst>
              </p14:cNvPr>
              <p14:cNvContentPartPr/>
              <p14:nvPr/>
            </p14:nvContentPartPr>
            <p14:xfrm>
              <a:off x="6114268" y="6967634"/>
              <a:ext cx="344160" cy="116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2A392AA-E32B-D121-6B1B-D77C3E9FA8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51268" y="6904634"/>
                <a:ext cx="46980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E770CFC-6893-C001-0065-D73B94D003A1}"/>
                  </a:ext>
                </a:extLst>
              </p14:cNvPr>
              <p14:cNvContentPartPr/>
              <p14:nvPr/>
            </p14:nvContentPartPr>
            <p14:xfrm>
              <a:off x="8791948" y="1717034"/>
              <a:ext cx="965880" cy="272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E770CFC-6893-C001-0065-D73B94D003A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28948" y="1654034"/>
                <a:ext cx="109152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F5DEA7-4850-1323-447A-A410CAEE8A44}"/>
                  </a:ext>
                </a:extLst>
              </p:cNvPr>
              <p:cNvSpPr txBox="1"/>
              <p:nvPr/>
            </p:nvSpPr>
            <p:spPr>
              <a:xfrm>
                <a:off x="8847252" y="1439724"/>
                <a:ext cx="96588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F5DEA7-4850-1323-447A-A410CAEE8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7252" y="1439724"/>
                <a:ext cx="965880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964F74-9808-C5DF-43B8-73C113246462}"/>
                  </a:ext>
                </a:extLst>
              </p:cNvPr>
              <p:cNvSpPr txBox="1"/>
              <p:nvPr/>
            </p:nvSpPr>
            <p:spPr>
              <a:xfrm>
                <a:off x="4323788" y="6219047"/>
                <a:ext cx="265759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964F74-9808-C5DF-43B8-73C113246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788" y="6219047"/>
                <a:ext cx="2657591" cy="584775"/>
              </a:xfrm>
              <a:prstGeom prst="rect">
                <a:avLst/>
              </a:prstGeom>
              <a:blipFill>
                <a:blip r:embed="rId9"/>
                <a:stretch>
                  <a:fillRect b="-19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A70EA4C-BBC5-76A4-77B3-66FA9D36B5E7}"/>
                  </a:ext>
                </a:extLst>
              </p14:cNvPr>
              <p14:cNvContentPartPr/>
              <p14:nvPr/>
            </p14:nvContentPartPr>
            <p14:xfrm>
              <a:off x="698428" y="2167754"/>
              <a:ext cx="599400" cy="88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A70EA4C-BBC5-76A4-77B3-66FA9D36B5E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5390" y="2104754"/>
                <a:ext cx="725116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AA1DB86-010C-57D8-C305-9CF3A026FE62}"/>
                  </a:ext>
                </a:extLst>
              </p14:cNvPr>
              <p14:cNvContentPartPr/>
              <p14:nvPr/>
            </p14:nvContentPartPr>
            <p14:xfrm>
              <a:off x="686908" y="2025554"/>
              <a:ext cx="1367640" cy="2440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AA1DB86-010C-57D8-C305-9CF3A026FE6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3891" y="1962647"/>
                <a:ext cx="1493313" cy="369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E59142F-2197-5F28-5F64-166166469C3B}"/>
                  </a:ext>
                </a:extLst>
              </p14:cNvPr>
              <p14:cNvContentPartPr/>
              <p14:nvPr/>
            </p14:nvContentPartPr>
            <p14:xfrm>
              <a:off x="630748" y="2562674"/>
              <a:ext cx="1405440" cy="2980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E59142F-2197-5F28-5F64-166166469C3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7748" y="2499750"/>
                <a:ext cx="1531080" cy="423568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BC677B4D-BB2D-FF34-C3D3-7930C39423F4}"/>
              </a:ext>
            </a:extLst>
          </p:cNvPr>
          <p:cNvGrpSpPr/>
          <p:nvPr/>
        </p:nvGrpSpPr>
        <p:grpSpPr>
          <a:xfrm>
            <a:off x="549748" y="3223634"/>
            <a:ext cx="1513080" cy="216000"/>
            <a:chOff x="549748" y="3223634"/>
            <a:chExt cx="1513080" cy="216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A4D67E9-C132-66E8-6968-FD4AA350E41E}"/>
                    </a:ext>
                  </a:extLst>
                </p14:cNvPr>
                <p14:cNvContentPartPr/>
                <p14:nvPr/>
              </p14:nvContentPartPr>
              <p14:xfrm>
                <a:off x="549748" y="3223634"/>
                <a:ext cx="1513080" cy="2160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A4D67E9-C132-66E8-6968-FD4AA350E41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86748" y="3160739"/>
                  <a:ext cx="1638720" cy="3414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0A596E6-0C72-C3F8-7510-17177E8734CA}"/>
                    </a:ext>
                  </a:extLst>
                </p14:cNvPr>
                <p14:cNvContentPartPr/>
                <p14:nvPr/>
              </p14:nvContentPartPr>
              <p14:xfrm>
                <a:off x="639748" y="3296714"/>
                <a:ext cx="546120" cy="255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0A596E6-0C72-C3F8-7510-17177E8734C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76748" y="3233714"/>
                  <a:ext cx="671760" cy="151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94AFFD6-43E6-0960-4846-5C05531E7360}"/>
                  </a:ext>
                </a:extLst>
              </p14:cNvPr>
              <p14:cNvContentPartPr/>
              <p14:nvPr/>
            </p14:nvContentPartPr>
            <p14:xfrm>
              <a:off x="570268" y="3743834"/>
              <a:ext cx="1487880" cy="2127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94AFFD6-43E6-0960-4846-5C05531E736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7268" y="3680727"/>
                <a:ext cx="1613520" cy="3386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ADFC73-1264-03FA-0EFD-C2E13DDFF886}"/>
                  </a:ext>
                </a:extLst>
              </p14:cNvPr>
              <p14:cNvContentPartPr/>
              <p14:nvPr/>
            </p14:nvContentPartPr>
            <p14:xfrm>
              <a:off x="644788" y="4348274"/>
              <a:ext cx="1334520" cy="1897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ADFC73-1264-03FA-0EFD-C2E13DDFF88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1771" y="4285274"/>
                <a:ext cx="1460194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7B55B20-64BC-BB76-E2A0-9019BC3D14F0}"/>
                  </a:ext>
                </a:extLst>
              </p14:cNvPr>
              <p14:cNvContentPartPr/>
              <p14:nvPr/>
            </p14:nvContentPartPr>
            <p14:xfrm>
              <a:off x="621028" y="4882154"/>
              <a:ext cx="1347480" cy="227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7B55B20-64BC-BB76-E2A0-9019BC3D14F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58028" y="4819054"/>
                <a:ext cx="1473120" cy="3533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CF77D9-BD06-9390-D1B7-B87728174DC6}"/>
                  </a:ext>
                </a:extLst>
              </p:cNvPr>
              <p:cNvSpPr txBox="1"/>
              <p:nvPr/>
            </p:nvSpPr>
            <p:spPr>
              <a:xfrm>
                <a:off x="436763" y="5349293"/>
                <a:ext cx="8610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CF77D9-BD06-9390-D1B7-B87728174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63" y="5349293"/>
                <a:ext cx="861065" cy="369332"/>
              </a:xfrm>
              <a:prstGeom prst="rect">
                <a:avLst/>
              </a:prstGeom>
              <a:blipFill>
                <a:blip r:embed="rId2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88C4D3-1AA0-74BB-4BCA-5BFFA89A2CC0}"/>
                  </a:ext>
                </a:extLst>
              </p:cNvPr>
              <p:cNvSpPr txBox="1"/>
              <p:nvPr/>
            </p:nvSpPr>
            <p:spPr>
              <a:xfrm>
                <a:off x="389748" y="2967306"/>
                <a:ext cx="10461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88C4D3-1AA0-74BB-4BCA-5BFFA89A2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748" y="2967306"/>
                <a:ext cx="1046117" cy="369332"/>
              </a:xfrm>
              <a:prstGeom prst="rect">
                <a:avLst/>
              </a:prstGeom>
              <a:blipFill>
                <a:blip r:embed="rId2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585A4C0-4E1A-0EC2-E933-D84907F051BA}"/>
                  </a:ext>
                </a:extLst>
              </p:cNvPr>
              <p:cNvSpPr txBox="1"/>
              <p:nvPr/>
            </p:nvSpPr>
            <p:spPr>
              <a:xfrm>
                <a:off x="418048" y="4163608"/>
                <a:ext cx="10178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585A4C0-4E1A-0EC2-E933-D84907F05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48" y="4163608"/>
                <a:ext cx="1017817" cy="369332"/>
              </a:xfrm>
              <a:prstGeom prst="rect">
                <a:avLst/>
              </a:prstGeom>
              <a:blipFill>
                <a:blip r:embed="rId28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7A73AC-2DCF-D595-0BB5-AE006556F388}"/>
                  </a:ext>
                </a:extLst>
              </p:cNvPr>
              <p:cNvSpPr txBox="1"/>
              <p:nvPr/>
            </p:nvSpPr>
            <p:spPr>
              <a:xfrm>
                <a:off x="318141" y="3568308"/>
                <a:ext cx="11893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77A73AC-2DCF-D595-0BB5-AE006556F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141" y="3568308"/>
                <a:ext cx="1189333" cy="369332"/>
              </a:xfrm>
              <a:prstGeom prst="rect">
                <a:avLst/>
              </a:prstGeom>
              <a:blipFill>
                <a:blip r:embed="rId29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8B91AC-C55B-E404-B3F5-1F04ACBDC3AE}"/>
                  </a:ext>
                </a:extLst>
              </p:cNvPr>
              <p:cNvSpPr txBox="1"/>
              <p:nvPr/>
            </p:nvSpPr>
            <p:spPr>
              <a:xfrm>
                <a:off x="436763" y="4697488"/>
                <a:ext cx="8610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8B91AC-C55B-E404-B3F5-1F04ACBDC3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63" y="4697488"/>
                <a:ext cx="861065" cy="369332"/>
              </a:xfrm>
              <a:prstGeom prst="rect">
                <a:avLst/>
              </a:prstGeom>
              <a:blipFill>
                <a:blip r:embed="rId30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E87615-0CD1-9051-ADBA-E0AD38A9FFE9}"/>
                  </a:ext>
                </a:extLst>
              </p:cNvPr>
              <p:cNvSpPr txBox="1"/>
              <p:nvPr/>
            </p:nvSpPr>
            <p:spPr>
              <a:xfrm>
                <a:off x="415458" y="2417464"/>
                <a:ext cx="10461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1E87615-0CD1-9051-ADBA-E0AD38A9F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58" y="2417464"/>
                <a:ext cx="1046117" cy="369332"/>
              </a:xfrm>
              <a:prstGeom prst="rect">
                <a:avLst/>
              </a:prstGeom>
              <a:blipFill>
                <a:blip r:embed="rId3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A6CEE8-ED59-2F3D-D35B-BE87B165BB1E}"/>
              </a:ext>
            </a:extLst>
          </p:cNvPr>
          <p:cNvCxnSpPr/>
          <p:nvPr/>
        </p:nvCxnSpPr>
        <p:spPr>
          <a:xfrm>
            <a:off x="2748789" y="744450"/>
            <a:ext cx="3709639" cy="0"/>
          </a:xfrm>
          <a:prstGeom prst="line">
            <a:avLst/>
          </a:prstGeom>
          <a:ln w="57150">
            <a:solidFill>
              <a:schemeClr val="accent1">
                <a:alpha val="7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348939D-A901-9432-564B-3CCF77CB63D2}"/>
              </a:ext>
            </a:extLst>
          </p:cNvPr>
          <p:cNvCxnSpPr/>
          <p:nvPr/>
        </p:nvCxnSpPr>
        <p:spPr>
          <a:xfrm>
            <a:off x="3271740" y="517424"/>
            <a:ext cx="3709639" cy="0"/>
          </a:xfrm>
          <a:prstGeom prst="line">
            <a:avLst/>
          </a:prstGeom>
          <a:ln w="57150">
            <a:solidFill>
              <a:schemeClr val="accent1">
                <a:alpha val="71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4D7047-5F89-7DC9-7DFA-A0589D5AE0F0}"/>
                  </a:ext>
                </a:extLst>
              </p:cNvPr>
              <p:cNvSpPr txBox="1"/>
              <p:nvPr/>
            </p:nvSpPr>
            <p:spPr>
              <a:xfrm>
                <a:off x="220789" y="-76003"/>
                <a:ext cx="1123382" cy="7301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=1.83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44D7047-5F89-7DC9-7DFA-A0589D5AE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89" y="-76003"/>
                <a:ext cx="1123382" cy="730136"/>
              </a:xfrm>
              <a:prstGeom prst="rect">
                <a:avLst/>
              </a:prstGeom>
              <a:blipFill>
                <a:blip r:embed="rId32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6809406-FE6A-2C98-39E3-7C6ECA68D751}"/>
                  </a:ext>
                </a:extLst>
              </p:cNvPr>
              <p:cNvSpPr txBox="1"/>
              <p:nvPr/>
            </p:nvSpPr>
            <p:spPr>
              <a:xfrm>
                <a:off x="-125906" y="787168"/>
                <a:ext cx="1493867" cy="7301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=0.92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6809406-FE6A-2C98-39E3-7C6ECA68D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5906" y="787168"/>
                <a:ext cx="1493867" cy="730136"/>
              </a:xfrm>
              <a:prstGeom prst="rect">
                <a:avLst/>
              </a:prstGeom>
              <a:blipFill>
                <a:blip r:embed="rId33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 descr="A couple of numbers&#10;&#10;Description automatically generated with medium confidence">
            <a:extLst>
              <a:ext uri="{FF2B5EF4-FFF2-40B4-BE49-F238E27FC236}">
                <a16:creationId xmlns:a16="http://schemas.microsoft.com/office/drawing/2014/main" id="{D48FC0CD-B664-B591-35FC-8B4645B495B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556" y="2602130"/>
            <a:ext cx="952500" cy="32385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88B9A95-CA7B-75B6-3971-370A4A33617D}"/>
                  </a:ext>
                </a:extLst>
              </p:cNvPr>
              <p:cNvSpPr txBox="1"/>
              <p:nvPr/>
            </p:nvSpPr>
            <p:spPr>
              <a:xfrm>
                <a:off x="8646372" y="1810708"/>
                <a:ext cx="13676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88B9A95-CA7B-75B6-3971-370A4A336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6372" y="1810708"/>
                <a:ext cx="1367640" cy="369332"/>
              </a:xfrm>
              <a:prstGeom prst="rect">
                <a:avLst/>
              </a:prstGeom>
              <a:blipFill>
                <a:blip r:embed="rId3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B463BD6-E3BB-B1A4-0011-6661FAB5A84E}"/>
                  </a:ext>
                </a:extLst>
              </p:cNvPr>
              <p:cNvSpPr txBox="1"/>
              <p:nvPr/>
            </p:nvSpPr>
            <p:spPr>
              <a:xfrm>
                <a:off x="1244839" y="1540860"/>
                <a:ext cx="118933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B463BD6-E3BB-B1A4-0011-6661FAB5A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839" y="1540860"/>
                <a:ext cx="1189333" cy="523220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8531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A9CAF-51AB-467B-A83C-8C88C5341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Design Steps (continue)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73C30A-E411-4633-828B-75B7A91166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/>
                  <a:t>Finding the min. switching frequency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_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dirty="0"/>
                  <a:t>) from the first derivative of the gain equation</a:t>
                </a:r>
              </a:p>
              <a:p>
                <a:pPr marL="514350" indent="-514350">
                  <a:buFont typeface="+mj-lt"/>
                  <a:buAutoNum type="arabicPeriod" startAt="3"/>
                </a:pPr>
                <a:endParaRPr lang="en-US" dirty="0"/>
              </a:p>
              <a:p>
                <a:pPr marL="514350" indent="-514350">
                  <a:buFont typeface="+mj-lt"/>
                  <a:buAutoNum type="arabicPeriod" startAt="3"/>
                </a:pPr>
                <a:endParaRPr lang="en-US" dirty="0"/>
              </a:p>
              <a:p>
                <a:pPr marL="514350" indent="-514350">
                  <a:buFont typeface="+mj-lt"/>
                  <a:buAutoNum type="arabicPeriod" startAt="3"/>
                </a:pPr>
                <a:r>
                  <a:rPr lang="en-US" dirty="0"/>
                  <a:t>Verifying the voltage gain by determining the max. gain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/>
                  <a:t>) at min. input voltage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marL="514350" indent="-514350">
                  <a:buFont typeface="+mj-lt"/>
                  <a:buAutoNum type="arabicPeriod" startAt="3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73C30A-E411-4633-828B-75B7A91166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050F318-5B3A-4097-95D6-E05CB64E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2782576"/>
            <a:ext cx="7391400" cy="1047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A6BA3F-F7BD-446D-B72E-8D31B0A02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473" y="4721404"/>
            <a:ext cx="998220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831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EDD1C-9444-4560-98BB-E744883EE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Design Steps (Gain Verification)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C70F13-52EE-4663-BA0F-C13D44700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54148" y="1437869"/>
            <a:ext cx="11006797" cy="593837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98F1216-7B61-0126-BFC0-58DD8CE50C8B}"/>
                  </a:ext>
                </a:extLst>
              </p14:cNvPr>
              <p14:cNvContentPartPr/>
              <p14:nvPr/>
            </p14:nvContentPartPr>
            <p14:xfrm>
              <a:off x="5735188" y="5749394"/>
              <a:ext cx="197640" cy="42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98F1216-7B61-0126-BFC0-58DD8CE50C8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72188" y="5686394"/>
                <a:ext cx="323280" cy="16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43376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EDD1C-9444-4560-98BB-E744883EE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Design Steps (Gain Verification)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C70F13-52EE-4663-BA0F-C13D44700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25327"/>
            <a:ext cx="8559983" cy="4618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FCE4AC-DC33-75AE-F9F0-18153470E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77" y="2593063"/>
            <a:ext cx="1422400" cy="2082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CCBB2F-4D64-66A2-3290-2DD7D7AD6D00}"/>
                  </a:ext>
                </a:extLst>
              </p:cNvPr>
              <p:cNvSpPr txBox="1"/>
              <p:nvPr/>
            </p:nvSpPr>
            <p:spPr>
              <a:xfrm>
                <a:off x="5118191" y="5240285"/>
                <a:ext cx="2657591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b="0" i="1">
                              <a:latin typeface="Cambria Math" panose="02040503050406030204" pitchFamily="18" charset="0"/>
                            </a:rPr>
                            <m:t>𝑛𝑠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CCBB2F-4D64-66A2-3290-2DD7D7AD6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191" y="5240285"/>
                <a:ext cx="2657591" cy="584775"/>
              </a:xfrm>
              <a:prstGeom prst="rect">
                <a:avLst/>
              </a:prstGeom>
              <a:blipFill>
                <a:blip r:embed="rId4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98F1216-7B61-0126-BFC0-58DD8CE50C8B}"/>
                  </a:ext>
                </a:extLst>
              </p14:cNvPr>
              <p14:cNvContentPartPr/>
              <p14:nvPr/>
            </p14:nvContentPartPr>
            <p14:xfrm>
              <a:off x="5735188" y="5749394"/>
              <a:ext cx="197640" cy="42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98F1216-7B61-0126-BFC0-58DD8CE50C8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72188" y="5686394"/>
                <a:ext cx="323280" cy="16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3120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3C871-0F05-48FB-92C3-C980617B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Design Steps (continue)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E7866-0164-4CF4-9A6D-D41B02B10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en-US" dirty="0"/>
              <a:t>Finally, calculating the resonant components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CF04CA-D224-40C2-95D1-6C553BA40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46" y="2567683"/>
            <a:ext cx="5425508" cy="319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69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356E0-E311-430B-B8F2-C26D92057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172"/>
            <a:ext cx="10515600" cy="1325563"/>
          </a:xfrm>
        </p:spPr>
        <p:txBody>
          <a:bodyPr/>
          <a:lstStyle/>
          <a:p>
            <a:r>
              <a:rPr lang="en-US" b="1" i="1" dirty="0"/>
              <a:t>Simulation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B6E4C8D-C0C0-4CC7-A19D-18E4278D63CF}"/>
                  </a:ext>
                </a:extLst>
              </p:cNvPr>
              <p:cNvSpPr/>
              <p:nvPr/>
            </p:nvSpPr>
            <p:spPr>
              <a:xfrm>
                <a:off x="4436292" y="1017624"/>
                <a:ext cx="27767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=220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B6E4C8D-C0C0-4CC7-A19D-18E4278D63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6292" y="1017624"/>
                <a:ext cx="277672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84A925B-BA5B-4B67-836C-FB8F84DB0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476" y="1386956"/>
            <a:ext cx="4204355" cy="2217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4B190D-5D68-490C-A1C7-D560F8D45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82" y="4228418"/>
            <a:ext cx="4204354" cy="22175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2A11AFC-BD6A-452C-A12F-28961AB9E707}"/>
                  </a:ext>
                </a:extLst>
              </p:cNvPr>
              <p:cNvSpPr/>
              <p:nvPr/>
            </p:nvSpPr>
            <p:spPr>
              <a:xfrm>
                <a:off x="1202898" y="3859086"/>
                <a:ext cx="27767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    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2A11AFC-BD6A-452C-A12F-28961AB9E7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898" y="3859086"/>
                <a:ext cx="277672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68F73F3D-CCEA-4D23-A45F-BF6B1AB73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8566" y="4228418"/>
            <a:ext cx="4204355" cy="22175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BC4A783-0A38-43AA-BDDF-303F8D5EB06A}"/>
                  </a:ext>
                </a:extLst>
              </p:cNvPr>
              <p:cNvSpPr/>
              <p:nvPr/>
            </p:nvSpPr>
            <p:spPr>
              <a:xfrm>
                <a:off x="8212382" y="3826553"/>
                <a:ext cx="277672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36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      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BC4A783-0A38-43AA-BDDF-303F8D5EB0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2382" y="3826553"/>
                <a:ext cx="2776722" cy="369332"/>
              </a:xfrm>
              <a:prstGeom prst="rect">
                <a:avLst/>
              </a:prstGeom>
              <a:blipFill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3781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898EC-D973-415F-A16B-0EF258612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129"/>
            <a:ext cx="10515600" cy="752723"/>
          </a:xfrm>
        </p:spPr>
        <p:txBody>
          <a:bodyPr/>
          <a:lstStyle/>
          <a:p>
            <a:r>
              <a:rPr lang="en-US" b="1" i="1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0C589-B948-4E4D-B1F5-86B46A2FE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6094"/>
            <a:ext cx="5877664" cy="11547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Switching Bridge: </a:t>
            </a:r>
            <a:r>
              <a:rPr lang="en-US" sz="2400" dirty="0"/>
              <a:t>Generate pulsating voltage</a:t>
            </a:r>
          </a:p>
          <a:p>
            <a:pPr lvl="1"/>
            <a:r>
              <a:rPr lang="en-US" sz="2000" dirty="0"/>
              <a:t>Either a half-bridge (with 0.5 gain) or full-bridge ( with unity gain)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E9E8D4-D8F7-495F-863B-3295AE839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168" y="2387800"/>
            <a:ext cx="5877664" cy="294941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EC967B4-E0B7-434C-B3C2-24E6CE54545D}"/>
              </a:ext>
            </a:extLst>
          </p:cNvPr>
          <p:cNvSpPr txBox="1">
            <a:spLocks/>
          </p:cNvSpPr>
          <p:nvPr/>
        </p:nvSpPr>
        <p:spPr>
          <a:xfrm>
            <a:off x="6284527" y="905851"/>
            <a:ext cx="5877664" cy="1154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Transformer and rectifier: </a:t>
            </a:r>
          </a:p>
          <a:p>
            <a:pPr lvl="1"/>
            <a:r>
              <a:rPr lang="en-US" sz="2000" dirty="0"/>
              <a:t>Transformer provides galvanic isolation</a:t>
            </a:r>
          </a:p>
          <a:p>
            <a:pPr lvl="1"/>
            <a:r>
              <a:rPr lang="en-US" sz="2000" dirty="0"/>
              <a:t>Rectifier transforms the pulsating voltage to DC</a:t>
            </a:r>
          </a:p>
          <a:p>
            <a:endParaRPr lang="en-US" dirty="0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0FF82B96-9006-4549-A338-D4EC9C14B8CD}"/>
              </a:ext>
            </a:extLst>
          </p:cNvPr>
          <p:cNvSpPr/>
          <p:nvPr/>
        </p:nvSpPr>
        <p:spPr>
          <a:xfrm rot="19466111">
            <a:off x="3003693" y="1800605"/>
            <a:ext cx="617456" cy="71172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9E81070B-94E0-4768-B6AB-1FB644393A07}"/>
              </a:ext>
            </a:extLst>
          </p:cNvPr>
          <p:cNvSpPr/>
          <p:nvPr/>
        </p:nvSpPr>
        <p:spPr>
          <a:xfrm rot="2019473">
            <a:off x="7464332" y="1872252"/>
            <a:ext cx="617456" cy="71172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9B7703CA-168A-4BA5-88F3-96F28D16BDAB}"/>
              </a:ext>
            </a:extLst>
          </p:cNvPr>
          <p:cNvSpPr/>
          <p:nvPr/>
        </p:nvSpPr>
        <p:spPr>
          <a:xfrm flipV="1">
            <a:off x="4989287" y="4937022"/>
            <a:ext cx="617456" cy="71172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E7D96A4-6B29-42BF-8CCF-7974E388DA89}"/>
              </a:ext>
            </a:extLst>
          </p:cNvPr>
          <p:cNvSpPr txBox="1">
            <a:spLocks/>
          </p:cNvSpPr>
          <p:nvPr/>
        </p:nvSpPr>
        <p:spPr>
          <a:xfrm>
            <a:off x="3220916" y="5648746"/>
            <a:ext cx="5877664" cy="1154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Resonant tank: </a:t>
            </a:r>
            <a:r>
              <a:rPr lang="en-US" sz="2400" dirty="0"/>
              <a:t>Modulates the gain through changing the switching frequency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84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C947F7-347E-FE02-40C0-9AAC96D96A68}"/>
              </a:ext>
            </a:extLst>
          </p:cNvPr>
          <p:cNvSpPr txBox="1"/>
          <p:nvPr/>
        </p:nvSpPr>
        <p:spPr>
          <a:xfrm>
            <a:off x="3825677" y="311727"/>
            <a:ext cx="4662854" cy="428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2" b="1" dirty="0"/>
              <a:t>Possible 2</a:t>
            </a:r>
            <a:r>
              <a:rPr lang="en-US" sz="2182" b="1" baseline="30000" dirty="0"/>
              <a:t>nd</a:t>
            </a:r>
            <a:r>
              <a:rPr lang="en-US" sz="2182" b="1" dirty="0"/>
              <a:t> Resonant Tank Topologies</a:t>
            </a:r>
          </a:p>
        </p:txBody>
      </p:sp>
      <p:pic>
        <p:nvPicPr>
          <p:cNvPr id="8" name="Picture 7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DE32244D-34B9-8C49-642A-49148670A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31" y="1054556"/>
            <a:ext cx="1246909" cy="8046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BEFC81-B861-7FAC-991A-BEE2DC946233}"/>
              </a:ext>
            </a:extLst>
          </p:cNvPr>
          <p:cNvSpPr txBox="1"/>
          <p:nvPr/>
        </p:nvSpPr>
        <p:spPr>
          <a:xfrm>
            <a:off x="5050328" y="104523"/>
            <a:ext cx="2652323" cy="281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27" b="1" dirty="0">
                <a:solidFill>
                  <a:srgbClr val="FF0000"/>
                </a:solidFill>
              </a:rPr>
              <a:t>Capacitive RC output Filter</a:t>
            </a:r>
          </a:p>
        </p:txBody>
      </p:sp>
      <p:pic>
        <p:nvPicPr>
          <p:cNvPr id="38" name="Picture 37" descr="A diagram of a circuit&#10;&#10;Description automatically generated">
            <a:extLst>
              <a:ext uri="{FF2B5EF4-FFF2-40B4-BE49-F238E27FC236}">
                <a16:creationId xmlns:a16="http://schemas.microsoft.com/office/drawing/2014/main" id="{C158B741-4018-D531-697E-B60134846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92" y="3342933"/>
            <a:ext cx="2196383" cy="993933"/>
          </a:xfrm>
          <a:prstGeom prst="rect">
            <a:avLst/>
          </a:prstGeom>
        </p:spPr>
      </p:pic>
      <p:pic>
        <p:nvPicPr>
          <p:cNvPr id="40" name="Picture 39" descr="A diagram of a circuit&#10;&#10;Description automatically generated">
            <a:extLst>
              <a:ext uri="{FF2B5EF4-FFF2-40B4-BE49-F238E27FC236}">
                <a16:creationId xmlns:a16="http://schemas.microsoft.com/office/drawing/2014/main" id="{B8101FF9-5B38-B05D-B27B-40A540B2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904" y="1949868"/>
            <a:ext cx="2360918" cy="1147567"/>
          </a:xfrm>
          <a:prstGeom prst="rect">
            <a:avLst/>
          </a:prstGeom>
        </p:spPr>
      </p:pic>
      <p:pic>
        <p:nvPicPr>
          <p:cNvPr id="42" name="Picture 41" descr="A diagram of a circuit&#10;&#10;Description automatically generated">
            <a:extLst>
              <a:ext uri="{FF2B5EF4-FFF2-40B4-BE49-F238E27FC236}">
                <a16:creationId xmlns:a16="http://schemas.microsoft.com/office/drawing/2014/main" id="{30ABA46B-0037-7651-5E3B-BBC760CCD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34" y="4581184"/>
            <a:ext cx="2166088" cy="1045223"/>
          </a:xfrm>
          <a:prstGeom prst="rect">
            <a:avLst/>
          </a:prstGeom>
        </p:spPr>
      </p:pic>
      <p:pic>
        <p:nvPicPr>
          <p:cNvPr id="44" name="Picture 43" descr="A diagram of a circuit&#10;&#10;Description automatically generated">
            <a:extLst>
              <a:ext uri="{FF2B5EF4-FFF2-40B4-BE49-F238E27FC236}">
                <a16:creationId xmlns:a16="http://schemas.microsoft.com/office/drawing/2014/main" id="{893A9C10-B80E-A632-48D3-A6B4A1203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350" y="5573062"/>
            <a:ext cx="2294247" cy="1115160"/>
          </a:xfrm>
          <a:prstGeom prst="rect">
            <a:avLst/>
          </a:prstGeom>
        </p:spPr>
      </p:pic>
      <p:pic>
        <p:nvPicPr>
          <p:cNvPr id="46" name="Picture 45" descr="A diagram of a circuit&#10;&#10;Description automatically generated">
            <a:extLst>
              <a:ext uri="{FF2B5EF4-FFF2-40B4-BE49-F238E27FC236}">
                <a16:creationId xmlns:a16="http://schemas.microsoft.com/office/drawing/2014/main" id="{5A43B50D-6749-1FC1-4D4A-9965C6570F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387" y="1983925"/>
            <a:ext cx="2188276" cy="1046269"/>
          </a:xfrm>
          <a:prstGeom prst="rect">
            <a:avLst/>
          </a:prstGeom>
        </p:spPr>
      </p:pic>
      <p:pic>
        <p:nvPicPr>
          <p:cNvPr id="48" name="Picture 47" descr="A diagram of a circuit&#10;&#10;Description automatically generated">
            <a:extLst>
              <a:ext uri="{FF2B5EF4-FFF2-40B4-BE49-F238E27FC236}">
                <a16:creationId xmlns:a16="http://schemas.microsoft.com/office/drawing/2014/main" id="{34ABAB57-80B4-7F94-198A-B05F0D828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952" y="3321942"/>
            <a:ext cx="2275711" cy="967178"/>
          </a:xfrm>
          <a:prstGeom prst="rect">
            <a:avLst/>
          </a:prstGeom>
        </p:spPr>
      </p:pic>
      <p:pic>
        <p:nvPicPr>
          <p:cNvPr id="50" name="Picture 49" descr="A diagram of a circuit&#10;&#10;Description automatically generated">
            <a:extLst>
              <a:ext uri="{FF2B5EF4-FFF2-40B4-BE49-F238E27FC236}">
                <a16:creationId xmlns:a16="http://schemas.microsoft.com/office/drawing/2014/main" id="{DC3C61FC-14EB-0D85-4749-25FAEEE3D3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06" y="4534215"/>
            <a:ext cx="2383169" cy="1046269"/>
          </a:xfrm>
          <a:prstGeom prst="rect">
            <a:avLst/>
          </a:prstGeom>
        </p:spPr>
      </p:pic>
      <p:pic>
        <p:nvPicPr>
          <p:cNvPr id="51" name="Picture 50" descr="A diagram of a tank&#10;&#10;Description automatically generated">
            <a:extLst>
              <a:ext uri="{FF2B5EF4-FFF2-40B4-BE49-F238E27FC236}">
                <a16:creationId xmlns:a16="http://schemas.microsoft.com/office/drawing/2014/main" id="{3BE45E1F-94F7-F37C-F8C1-A862042A81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454" y="1091517"/>
            <a:ext cx="2107299" cy="951683"/>
          </a:xfrm>
          <a:prstGeom prst="rect">
            <a:avLst/>
          </a:prstGeom>
        </p:spPr>
      </p:pic>
      <p:pic>
        <p:nvPicPr>
          <p:cNvPr id="52" name="Picture 51" descr="A diagram of a line with a line and text&#10;&#10;Description automatically generated with medium confidence">
            <a:extLst>
              <a:ext uri="{FF2B5EF4-FFF2-40B4-BE49-F238E27FC236}">
                <a16:creationId xmlns:a16="http://schemas.microsoft.com/office/drawing/2014/main" id="{D314C03B-EC8E-43F5-2266-E425608D74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29" y="1251767"/>
            <a:ext cx="1332846" cy="8090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859C1ED-D46D-023C-9870-EE832B10BF22}"/>
                  </a:ext>
                </a:extLst>
              </p14:cNvPr>
              <p14:cNvContentPartPr/>
              <p14:nvPr/>
            </p14:nvContentPartPr>
            <p14:xfrm>
              <a:off x="5078575" y="2324646"/>
              <a:ext cx="105300" cy="553009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859C1ED-D46D-023C-9870-EE832B10BF2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69590" y="2315651"/>
                <a:ext cx="122910" cy="5706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3C433BA-911B-023A-BA18-58F6EE69FFCB}"/>
                  </a:ext>
                </a:extLst>
              </p14:cNvPr>
              <p14:cNvContentPartPr/>
              <p14:nvPr/>
            </p14:nvContentPartPr>
            <p14:xfrm>
              <a:off x="7231456" y="2319983"/>
              <a:ext cx="98673" cy="5589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3C433BA-911B-023A-BA18-58F6EE69FFC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22453" y="2310986"/>
                <a:ext cx="116319" cy="5765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251B57E-2179-79E0-4220-8C01C7136857}"/>
                  </a:ext>
                </a:extLst>
              </p14:cNvPr>
              <p14:cNvContentPartPr/>
              <p14:nvPr/>
            </p14:nvContentPartPr>
            <p14:xfrm>
              <a:off x="4659829" y="3681273"/>
              <a:ext cx="151691" cy="470782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251B57E-2179-79E0-4220-8C01C713685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50843" y="3672635"/>
                <a:ext cx="169304" cy="488418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27EF393B-B002-C4C3-DF42-A77E32B98224}"/>
              </a:ext>
            </a:extLst>
          </p:cNvPr>
          <p:cNvGrpSpPr/>
          <p:nvPr/>
        </p:nvGrpSpPr>
        <p:grpSpPr>
          <a:xfrm>
            <a:off x="7344611" y="3615001"/>
            <a:ext cx="66518" cy="499500"/>
            <a:chOff x="5717496" y="5302001"/>
            <a:chExt cx="97560" cy="732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D71759A-F4BE-3F32-49B6-7EAA2D4172E5}"/>
                    </a:ext>
                  </a:extLst>
                </p14:cNvPr>
                <p14:cNvContentPartPr/>
                <p14:nvPr/>
              </p14:nvContentPartPr>
              <p14:xfrm>
                <a:off x="5717496" y="5331161"/>
                <a:ext cx="97560" cy="7034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D71759A-F4BE-3F32-49B6-7EAA2D4172E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704312" y="5317968"/>
                  <a:ext cx="123400" cy="7292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40AB5FD-3B0B-D0AD-D337-AABE112EA294}"/>
                    </a:ext>
                  </a:extLst>
                </p14:cNvPr>
                <p14:cNvContentPartPr/>
                <p14:nvPr/>
              </p14:nvContentPartPr>
              <p14:xfrm>
                <a:off x="5721096" y="5302001"/>
                <a:ext cx="360" cy="4212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40AB5FD-3B0B-D0AD-D337-AABE112EA29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712096" y="5288838"/>
                  <a:ext cx="18000" cy="67919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B9B2E77-EBE5-8436-BACD-74FF67EC4221}"/>
                  </a:ext>
                </a:extLst>
              </p14:cNvPr>
              <p14:cNvContentPartPr/>
              <p14:nvPr/>
            </p14:nvContentPartPr>
            <p14:xfrm>
              <a:off x="4902584" y="4915419"/>
              <a:ext cx="133282" cy="528955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B9B2E77-EBE5-8436-BACD-74FF67EC422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93939" y="4906783"/>
                <a:ext cx="150933" cy="5465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771BD1-908E-E68B-1218-BD8ABCEB2EDF}"/>
                  </a:ext>
                </a:extLst>
              </p14:cNvPr>
              <p14:cNvContentPartPr/>
              <p14:nvPr/>
            </p14:nvContentPartPr>
            <p14:xfrm>
              <a:off x="5500020" y="5944119"/>
              <a:ext cx="240300" cy="117573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4771BD1-908E-E68B-1218-BD8ABCEB2ED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491027" y="5935490"/>
                <a:ext cx="257927" cy="135191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1D50B56-1925-BF54-BC49-47EE2AC9BBE1}"/>
              </a:ext>
            </a:extLst>
          </p:cNvPr>
          <p:cNvGrpSpPr/>
          <p:nvPr/>
        </p:nvGrpSpPr>
        <p:grpSpPr>
          <a:xfrm>
            <a:off x="7222620" y="4741146"/>
            <a:ext cx="345355" cy="118064"/>
            <a:chOff x="5538576" y="6953681"/>
            <a:chExt cx="506520" cy="173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98F7584-BD3B-D6CB-4E6B-E0E30BBFFDC0}"/>
                    </a:ext>
                  </a:extLst>
                </p14:cNvPr>
                <p14:cNvContentPartPr/>
                <p14:nvPr/>
              </p14:nvContentPartPr>
              <p14:xfrm>
                <a:off x="5745216" y="6953681"/>
                <a:ext cx="219240" cy="1731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98F7584-BD3B-D6CB-4E6B-E0E30BBFFDC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732041" y="6940523"/>
                  <a:ext cx="245064" cy="1989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303A9B2-C4AE-9DB2-EF0B-161BE215B8E5}"/>
                    </a:ext>
                  </a:extLst>
                </p14:cNvPr>
                <p14:cNvContentPartPr/>
                <p14:nvPr/>
              </p14:nvContentPartPr>
              <p14:xfrm>
                <a:off x="5538576" y="6960881"/>
                <a:ext cx="218880" cy="1288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303A9B2-C4AE-9DB2-EF0B-161BE215B8E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525390" y="6947730"/>
                  <a:ext cx="244724" cy="1546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849F0BE-08FC-5679-7599-E6902B6B3EEE}"/>
                    </a:ext>
                  </a:extLst>
                </p14:cNvPr>
                <p14:cNvContentPartPr/>
                <p14:nvPr/>
              </p14:nvContentPartPr>
              <p14:xfrm>
                <a:off x="5954376" y="6978881"/>
                <a:ext cx="90720" cy="3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849F0BE-08FC-5679-7599-E6902B6B3EE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941190" y="6969881"/>
                  <a:ext cx="116565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781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C947F7-347E-FE02-40C0-9AAC96D96A68}"/>
              </a:ext>
            </a:extLst>
          </p:cNvPr>
          <p:cNvSpPr txBox="1"/>
          <p:nvPr/>
        </p:nvSpPr>
        <p:spPr>
          <a:xfrm>
            <a:off x="3825677" y="311727"/>
            <a:ext cx="4662854" cy="428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2" b="1" dirty="0"/>
              <a:t>Possible 2</a:t>
            </a:r>
            <a:r>
              <a:rPr lang="en-US" sz="2182" b="1" baseline="30000" dirty="0"/>
              <a:t>nd</a:t>
            </a:r>
            <a:r>
              <a:rPr lang="en-US" sz="2182" b="1" dirty="0"/>
              <a:t> Resonant Tank Topologies</a:t>
            </a:r>
          </a:p>
        </p:txBody>
      </p:sp>
      <p:pic>
        <p:nvPicPr>
          <p:cNvPr id="8" name="Picture 7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DE32244D-34B9-8C49-642A-49148670A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631" y="1054556"/>
            <a:ext cx="1246909" cy="8046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BBEFC81-B861-7FAC-991A-BEE2DC946233}"/>
              </a:ext>
            </a:extLst>
          </p:cNvPr>
          <p:cNvSpPr txBox="1"/>
          <p:nvPr/>
        </p:nvSpPr>
        <p:spPr>
          <a:xfrm>
            <a:off x="5050328" y="104523"/>
            <a:ext cx="2652323" cy="281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27" b="1" dirty="0">
                <a:solidFill>
                  <a:srgbClr val="FF0000"/>
                </a:solidFill>
              </a:rPr>
              <a:t>Capacitive RC output Filter</a:t>
            </a:r>
          </a:p>
        </p:txBody>
      </p:sp>
      <p:pic>
        <p:nvPicPr>
          <p:cNvPr id="38" name="Picture 37" descr="A diagram of a circuit&#10;&#10;Description automatically generated">
            <a:extLst>
              <a:ext uri="{FF2B5EF4-FFF2-40B4-BE49-F238E27FC236}">
                <a16:creationId xmlns:a16="http://schemas.microsoft.com/office/drawing/2014/main" id="{C158B741-4018-D531-697E-B60134846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92" y="3342933"/>
            <a:ext cx="2196383" cy="993933"/>
          </a:xfrm>
          <a:prstGeom prst="rect">
            <a:avLst/>
          </a:prstGeom>
        </p:spPr>
      </p:pic>
      <p:pic>
        <p:nvPicPr>
          <p:cNvPr id="40" name="Picture 39" descr="A diagram of a circuit&#10;&#10;Description automatically generated">
            <a:extLst>
              <a:ext uri="{FF2B5EF4-FFF2-40B4-BE49-F238E27FC236}">
                <a16:creationId xmlns:a16="http://schemas.microsoft.com/office/drawing/2014/main" id="{B8101FF9-5B38-B05D-B27B-40A540B2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904" y="1949868"/>
            <a:ext cx="2360918" cy="1147567"/>
          </a:xfrm>
          <a:prstGeom prst="rect">
            <a:avLst/>
          </a:prstGeom>
        </p:spPr>
      </p:pic>
      <p:pic>
        <p:nvPicPr>
          <p:cNvPr id="42" name="Picture 41" descr="A diagram of a circuit&#10;&#10;Description automatically generated">
            <a:extLst>
              <a:ext uri="{FF2B5EF4-FFF2-40B4-BE49-F238E27FC236}">
                <a16:creationId xmlns:a16="http://schemas.microsoft.com/office/drawing/2014/main" id="{30ABA46B-0037-7651-5E3B-BBC760CCD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34" y="4581184"/>
            <a:ext cx="2166088" cy="1045223"/>
          </a:xfrm>
          <a:prstGeom prst="rect">
            <a:avLst/>
          </a:prstGeom>
        </p:spPr>
      </p:pic>
      <p:pic>
        <p:nvPicPr>
          <p:cNvPr id="44" name="Picture 43" descr="A diagram of a circuit&#10;&#10;Description automatically generated">
            <a:extLst>
              <a:ext uri="{FF2B5EF4-FFF2-40B4-BE49-F238E27FC236}">
                <a16:creationId xmlns:a16="http://schemas.microsoft.com/office/drawing/2014/main" id="{893A9C10-B80E-A632-48D3-A6B4A1203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350" y="5573062"/>
            <a:ext cx="2294247" cy="1115160"/>
          </a:xfrm>
          <a:prstGeom prst="rect">
            <a:avLst/>
          </a:prstGeom>
        </p:spPr>
      </p:pic>
      <p:pic>
        <p:nvPicPr>
          <p:cNvPr id="46" name="Picture 45" descr="A diagram of a circuit&#10;&#10;Description automatically generated">
            <a:extLst>
              <a:ext uri="{FF2B5EF4-FFF2-40B4-BE49-F238E27FC236}">
                <a16:creationId xmlns:a16="http://schemas.microsoft.com/office/drawing/2014/main" id="{5A43B50D-6749-1FC1-4D4A-9965C6570F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387" y="1983925"/>
            <a:ext cx="2188276" cy="1046269"/>
          </a:xfrm>
          <a:prstGeom prst="rect">
            <a:avLst/>
          </a:prstGeom>
        </p:spPr>
      </p:pic>
      <p:pic>
        <p:nvPicPr>
          <p:cNvPr id="48" name="Picture 47" descr="A diagram of a circuit&#10;&#10;Description automatically generated">
            <a:extLst>
              <a:ext uri="{FF2B5EF4-FFF2-40B4-BE49-F238E27FC236}">
                <a16:creationId xmlns:a16="http://schemas.microsoft.com/office/drawing/2014/main" id="{34ABAB57-80B4-7F94-198A-B05F0D828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952" y="3321942"/>
            <a:ext cx="2275711" cy="967178"/>
          </a:xfrm>
          <a:prstGeom prst="rect">
            <a:avLst/>
          </a:prstGeom>
        </p:spPr>
      </p:pic>
      <p:pic>
        <p:nvPicPr>
          <p:cNvPr id="50" name="Picture 49" descr="A diagram of a circuit&#10;&#10;Description automatically generated">
            <a:extLst>
              <a:ext uri="{FF2B5EF4-FFF2-40B4-BE49-F238E27FC236}">
                <a16:creationId xmlns:a16="http://schemas.microsoft.com/office/drawing/2014/main" id="{DC3C61FC-14EB-0D85-4749-25FAEEE3D3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06" y="4534215"/>
            <a:ext cx="2383169" cy="1046269"/>
          </a:xfrm>
          <a:prstGeom prst="rect">
            <a:avLst/>
          </a:prstGeom>
        </p:spPr>
      </p:pic>
      <p:pic>
        <p:nvPicPr>
          <p:cNvPr id="51" name="Picture 50" descr="A diagram of a tank&#10;&#10;Description automatically generated">
            <a:extLst>
              <a:ext uri="{FF2B5EF4-FFF2-40B4-BE49-F238E27FC236}">
                <a16:creationId xmlns:a16="http://schemas.microsoft.com/office/drawing/2014/main" id="{3BE45E1F-94F7-F37C-F8C1-A862042A81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454" y="1091517"/>
            <a:ext cx="2107299" cy="951683"/>
          </a:xfrm>
          <a:prstGeom prst="rect">
            <a:avLst/>
          </a:prstGeom>
        </p:spPr>
      </p:pic>
      <p:pic>
        <p:nvPicPr>
          <p:cNvPr id="52" name="Picture 51" descr="A diagram of a line with a line and text&#10;&#10;Description automatically generated with medium confidence">
            <a:extLst>
              <a:ext uri="{FF2B5EF4-FFF2-40B4-BE49-F238E27FC236}">
                <a16:creationId xmlns:a16="http://schemas.microsoft.com/office/drawing/2014/main" id="{D314C03B-EC8E-43F5-2266-E425608D74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29" y="1251767"/>
            <a:ext cx="1332846" cy="80902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859C1ED-D46D-023C-9870-EE832B10BF22}"/>
                  </a:ext>
                </a:extLst>
              </p14:cNvPr>
              <p14:cNvContentPartPr/>
              <p14:nvPr/>
            </p14:nvContentPartPr>
            <p14:xfrm>
              <a:off x="5078575" y="2324646"/>
              <a:ext cx="105300" cy="553009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859C1ED-D46D-023C-9870-EE832B10BF2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69560" y="2315651"/>
                <a:ext cx="122970" cy="5706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3C433BA-911B-023A-BA18-58F6EE69FFCB}"/>
                  </a:ext>
                </a:extLst>
              </p14:cNvPr>
              <p14:cNvContentPartPr/>
              <p14:nvPr/>
            </p14:nvContentPartPr>
            <p14:xfrm>
              <a:off x="7231456" y="2319983"/>
              <a:ext cx="98673" cy="5589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3C433BA-911B-023A-BA18-58F6EE69FFC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22453" y="2310992"/>
                <a:ext cx="116319" cy="5765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251B57E-2179-79E0-4220-8C01C7136857}"/>
                  </a:ext>
                </a:extLst>
              </p14:cNvPr>
              <p14:cNvContentPartPr/>
              <p14:nvPr/>
            </p14:nvContentPartPr>
            <p14:xfrm>
              <a:off x="4659829" y="3681273"/>
              <a:ext cx="151691" cy="470782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251B57E-2179-79E0-4220-8C01C713685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50843" y="3672275"/>
                <a:ext cx="169304" cy="488418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27EF393B-B002-C4C3-DF42-A77E32B98224}"/>
              </a:ext>
            </a:extLst>
          </p:cNvPr>
          <p:cNvGrpSpPr/>
          <p:nvPr/>
        </p:nvGrpSpPr>
        <p:grpSpPr>
          <a:xfrm>
            <a:off x="7344611" y="3615001"/>
            <a:ext cx="66518" cy="499500"/>
            <a:chOff x="5717496" y="5302001"/>
            <a:chExt cx="97560" cy="732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D71759A-F4BE-3F32-49B6-7EAA2D4172E5}"/>
                    </a:ext>
                  </a:extLst>
                </p14:cNvPr>
                <p14:cNvContentPartPr/>
                <p14:nvPr/>
              </p14:nvContentPartPr>
              <p14:xfrm>
                <a:off x="5717496" y="5331161"/>
                <a:ext cx="97560" cy="7034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D71759A-F4BE-3F32-49B6-7EAA2D4172E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704312" y="5317968"/>
                  <a:ext cx="123400" cy="7292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40AB5FD-3B0B-D0AD-D337-AABE112EA294}"/>
                    </a:ext>
                  </a:extLst>
                </p14:cNvPr>
                <p14:cNvContentPartPr/>
                <p14:nvPr/>
              </p14:nvContentPartPr>
              <p14:xfrm>
                <a:off x="5721096" y="5302001"/>
                <a:ext cx="360" cy="4212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40AB5FD-3B0B-D0AD-D337-AABE112EA29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712096" y="5289001"/>
                  <a:ext cx="18000" cy="6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B9B2E77-EBE5-8436-BACD-74FF67EC4221}"/>
                  </a:ext>
                </a:extLst>
              </p14:cNvPr>
              <p14:cNvContentPartPr/>
              <p14:nvPr/>
            </p14:nvContentPartPr>
            <p14:xfrm>
              <a:off x="4902584" y="4915419"/>
              <a:ext cx="133282" cy="528955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B9B2E77-EBE5-8436-BACD-74FF67EC422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93603" y="4906423"/>
                <a:ext cx="150885" cy="5465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771BD1-908E-E68B-1218-BD8ABCEB2EDF}"/>
                  </a:ext>
                </a:extLst>
              </p14:cNvPr>
              <p14:cNvContentPartPr/>
              <p14:nvPr/>
            </p14:nvContentPartPr>
            <p14:xfrm>
              <a:off x="5500020" y="5944119"/>
              <a:ext cx="240300" cy="117573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4771BD1-908E-E68B-1218-BD8ABCEB2ED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491027" y="5935130"/>
                <a:ext cx="257927" cy="135191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1D50B56-1925-BF54-BC49-47EE2AC9BBE1}"/>
              </a:ext>
            </a:extLst>
          </p:cNvPr>
          <p:cNvGrpSpPr/>
          <p:nvPr/>
        </p:nvGrpSpPr>
        <p:grpSpPr>
          <a:xfrm>
            <a:off x="7222620" y="4741146"/>
            <a:ext cx="345355" cy="118064"/>
            <a:chOff x="5538576" y="6953681"/>
            <a:chExt cx="506520" cy="173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98F7584-BD3B-D6CB-4E6B-E0E30BBFFDC0}"/>
                    </a:ext>
                  </a:extLst>
                </p14:cNvPr>
                <p14:cNvContentPartPr/>
                <p14:nvPr/>
              </p14:nvContentPartPr>
              <p14:xfrm>
                <a:off x="5745216" y="6953681"/>
                <a:ext cx="219240" cy="1731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98F7584-BD3B-D6CB-4E6B-E0E30BBFFDC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732041" y="6940483"/>
                  <a:ext cx="245064" cy="1990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303A9B2-C4AE-9DB2-EF0B-161BE215B8E5}"/>
                    </a:ext>
                  </a:extLst>
                </p14:cNvPr>
                <p14:cNvContentPartPr/>
                <p14:nvPr/>
              </p14:nvContentPartPr>
              <p14:xfrm>
                <a:off x="5538576" y="6960881"/>
                <a:ext cx="218880" cy="1288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303A9B2-C4AE-9DB2-EF0B-161BE215B8E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525390" y="6947730"/>
                  <a:ext cx="244724" cy="1546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849F0BE-08FC-5679-7599-E6902B6B3EEE}"/>
                    </a:ext>
                  </a:extLst>
                </p14:cNvPr>
                <p14:cNvContentPartPr/>
                <p14:nvPr/>
              </p14:nvContentPartPr>
              <p14:xfrm>
                <a:off x="5954376" y="6978881"/>
                <a:ext cx="90720" cy="3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849F0BE-08FC-5679-7599-E6902B6B3EE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941190" y="6969881"/>
                  <a:ext cx="116565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D731C90-8B28-D955-2001-C7189EFFAD02}"/>
                  </a:ext>
                </a:extLst>
              </p14:cNvPr>
              <p14:cNvContentPartPr/>
              <p14:nvPr/>
            </p14:nvContentPartPr>
            <p14:xfrm>
              <a:off x="5781407" y="6228309"/>
              <a:ext cx="330136" cy="182618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D731C90-8B28-D955-2001-C7189EFFAD0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27404" y="6120464"/>
                <a:ext cx="437781" cy="3979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BCC15E2-E352-F54B-833B-11537B444371}"/>
                  </a:ext>
                </a:extLst>
              </p14:cNvPr>
              <p14:cNvContentPartPr/>
              <p14:nvPr/>
            </p14:nvContentPartPr>
            <p14:xfrm>
              <a:off x="4342589" y="3874692"/>
              <a:ext cx="330136" cy="182618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BCC15E2-E352-F54B-833B-11537B44437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88586" y="3766847"/>
                <a:ext cx="437781" cy="3979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5201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59870-A493-4777-83EC-6E1CA010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LLC Tank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78C7E-0A44-488A-A72E-F58F40C60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61438" cy="4351338"/>
          </a:xfrm>
        </p:spPr>
        <p:txBody>
          <a:bodyPr>
            <a:normAutofit/>
          </a:bodyPr>
          <a:lstStyle/>
          <a:p>
            <a:r>
              <a:rPr lang="en-US" sz="3200" dirty="0"/>
              <a:t>Features:</a:t>
            </a:r>
          </a:p>
          <a:p>
            <a:pPr lvl="1"/>
            <a:r>
              <a:rPr lang="en-US" sz="2800" dirty="0"/>
              <a:t>Soft switching for wide range</a:t>
            </a:r>
          </a:p>
          <a:p>
            <a:pPr lvl="1"/>
            <a:r>
              <a:rPr lang="en-US" sz="2800" dirty="0"/>
              <a:t>high gain</a:t>
            </a:r>
          </a:p>
          <a:p>
            <a:pPr lvl="1"/>
            <a:r>
              <a:rPr lang="en-US" sz="2800" dirty="0"/>
              <a:t>Low power density</a:t>
            </a:r>
          </a:p>
          <a:p>
            <a:pPr lvl="1"/>
            <a:r>
              <a:rPr lang="en-US" sz="2800" dirty="0"/>
              <a:t>High efficiency</a:t>
            </a:r>
          </a:p>
          <a:p>
            <a:r>
              <a:rPr lang="en-US" sz="3200" dirty="0"/>
              <a:t>Modes of Operation:</a:t>
            </a:r>
          </a:p>
          <a:p>
            <a:pPr lvl="1"/>
            <a:r>
              <a:rPr lang="en-US" sz="2800" dirty="0"/>
              <a:t>At resonance: Gain = 1</a:t>
            </a:r>
          </a:p>
          <a:p>
            <a:pPr lvl="1"/>
            <a:r>
              <a:rPr lang="en-US" sz="2800" dirty="0"/>
              <a:t>Below resonance: Gain &gt; 1</a:t>
            </a:r>
          </a:p>
          <a:p>
            <a:pPr lvl="1"/>
            <a:r>
              <a:rPr lang="en-US" sz="2800" dirty="0"/>
              <a:t>Above resonance: Gain &lt;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A945EB-894D-40A9-A822-ACE2C37C7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83" y="1974912"/>
            <a:ext cx="4348956" cy="32469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C49185-4835-FC4E-D9D7-CCBB256393EC}"/>
                  </a:ext>
                </a:extLst>
              </p:cNvPr>
              <p:cNvSpPr txBox="1"/>
              <p:nvPr/>
            </p:nvSpPr>
            <p:spPr>
              <a:xfrm>
                <a:off x="7962752" y="3005951"/>
                <a:ext cx="56049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𝐶𝑟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C49185-4835-FC4E-D9D7-CCBB25639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2752" y="3005951"/>
                <a:ext cx="560495" cy="492443"/>
              </a:xfrm>
              <a:prstGeom prst="rect">
                <a:avLst/>
              </a:prstGeom>
              <a:blipFill>
                <a:blip r:embed="rId3"/>
                <a:stretch>
                  <a:fillRect l="-15217" r="-15217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4DE7FF-0815-6B13-7709-78095B411523}"/>
                  </a:ext>
                </a:extLst>
              </p:cNvPr>
              <p:cNvSpPr txBox="1"/>
              <p:nvPr/>
            </p:nvSpPr>
            <p:spPr>
              <a:xfrm>
                <a:off x="10325100" y="2228850"/>
                <a:ext cx="5008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𝐿𝑟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4DE7FF-0815-6B13-7709-78095B411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5100" y="2228850"/>
                <a:ext cx="500842" cy="430887"/>
              </a:xfrm>
              <a:prstGeom prst="rect">
                <a:avLst/>
              </a:prstGeom>
              <a:blipFill>
                <a:blip r:embed="rId4"/>
                <a:stretch>
                  <a:fillRect l="-17500" r="-2500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3B28A6F-723E-0D71-67C4-8A488586442C}"/>
              </a:ext>
            </a:extLst>
          </p:cNvPr>
          <p:cNvCxnSpPr/>
          <p:nvPr/>
        </p:nvCxnSpPr>
        <p:spPr>
          <a:xfrm>
            <a:off x="10346860" y="2762250"/>
            <a:ext cx="435195" cy="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56AAA0-18F7-ABA9-6172-D525A8338B9D}"/>
                  </a:ext>
                </a:extLst>
              </p:cNvPr>
              <p:cNvSpPr txBox="1"/>
              <p:nvPr/>
            </p:nvSpPr>
            <p:spPr>
              <a:xfrm>
                <a:off x="8530839" y="3078730"/>
                <a:ext cx="30893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56AAA0-18F7-ABA9-6172-D525A8338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0839" y="3078730"/>
                <a:ext cx="308931" cy="369332"/>
              </a:xfrm>
              <a:prstGeom prst="rect">
                <a:avLst/>
              </a:prstGeom>
              <a:blipFill>
                <a:blip r:embed="rId5"/>
                <a:stretch>
                  <a:fillRect l="-16000" r="-20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B2978D-3CD1-EC2F-6C7A-C037EAB860D2}"/>
                  </a:ext>
                </a:extLst>
              </p:cNvPr>
              <p:cNvSpPr txBox="1"/>
              <p:nvPr/>
            </p:nvSpPr>
            <p:spPr>
              <a:xfrm>
                <a:off x="7546376" y="3135868"/>
                <a:ext cx="226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B2978D-3CD1-EC2F-6C7A-C037EAB86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376" y="3135868"/>
                <a:ext cx="226024" cy="276999"/>
              </a:xfrm>
              <a:prstGeom prst="rect">
                <a:avLst/>
              </a:prstGeom>
              <a:blipFill>
                <a:blip r:embed="rId6"/>
                <a:stretch>
                  <a:fillRect l="-5556" r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5665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CEA79-450A-4251-ACB3-EBE4E290F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At Resonance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C90D40-9951-4CA7-9874-30779216017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543042" cy="4351338"/>
              </a:xfrm>
            </p:spPr>
            <p:txBody>
              <a:bodyPr/>
              <a:lstStyle/>
              <a:p>
                <a:r>
                  <a:rPr lang="en-US" dirty="0"/>
                  <a:t>The switching freq. operates at resonant freq.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 is clamped to the load through the whole cycle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a pure sine wave</a:t>
                </a:r>
              </a:p>
              <a:p>
                <a:r>
                  <a:rPr lang="en-US" dirty="0"/>
                  <a:t>Complete power delivery to the rectifier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C90D40-9951-4CA7-9874-3077921601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543042" cy="4351338"/>
              </a:xfrm>
              <a:blipFill>
                <a:blip r:embed="rId2"/>
                <a:stretch>
                  <a:fillRect l="-1678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E389D85-E1F8-4201-A78A-699F21A86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242" y="808514"/>
            <a:ext cx="4680355" cy="59080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3EE302-6E36-BF7D-7A68-B8410EA03ACE}"/>
                  </a:ext>
                </a:extLst>
              </p:cNvPr>
              <p:cNvSpPr txBox="1"/>
              <p:nvPr/>
            </p:nvSpPr>
            <p:spPr>
              <a:xfrm>
                <a:off x="8210550" y="3315494"/>
                <a:ext cx="50084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𝐿𝑟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03EE302-6E36-BF7D-7A68-B8410EA03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550" y="3315494"/>
                <a:ext cx="500842" cy="430887"/>
              </a:xfrm>
              <a:prstGeom prst="rect">
                <a:avLst/>
              </a:prstGeom>
              <a:blipFill>
                <a:blip r:embed="rId4"/>
                <a:stretch>
                  <a:fillRect l="-15000" r="-5000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18FD82-FDE3-E84F-4917-E7CBFF6EDADB}"/>
                  </a:ext>
                </a:extLst>
              </p14:cNvPr>
              <p14:cNvContentPartPr/>
              <p14:nvPr/>
            </p14:nvContentPartPr>
            <p14:xfrm>
              <a:off x="6771000" y="561450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18FD82-FDE3-E84F-4917-E7CBFF6EDAD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08000" y="498450"/>
                <a:ext cx="126000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3411F055-AD63-A5D4-2776-F8B1751E1609}"/>
              </a:ext>
            </a:extLst>
          </p:cNvPr>
          <p:cNvGrpSpPr/>
          <p:nvPr/>
        </p:nvGrpSpPr>
        <p:grpSpPr>
          <a:xfrm>
            <a:off x="7936680" y="3565290"/>
            <a:ext cx="420120" cy="461160"/>
            <a:chOff x="7936680" y="3565290"/>
            <a:chExt cx="420120" cy="461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31CECE8-4550-AEA3-4004-71C3BD32153F}"/>
                    </a:ext>
                  </a:extLst>
                </p14:cNvPr>
                <p14:cNvContentPartPr/>
                <p14:nvPr/>
              </p14:nvContentPartPr>
              <p14:xfrm>
                <a:off x="7936680" y="3656370"/>
                <a:ext cx="420120" cy="3700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31CECE8-4550-AEA3-4004-71C3BD32153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874040" y="3593730"/>
                  <a:ext cx="545760" cy="49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E570332-AA14-732B-CCF4-9340CF48DE8B}"/>
                    </a:ext>
                  </a:extLst>
                </p14:cNvPr>
                <p14:cNvContentPartPr/>
                <p14:nvPr/>
              </p14:nvContentPartPr>
              <p14:xfrm>
                <a:off x="8154840" y="3565290"/>
                <a:ext cx="146520" cy="342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E570332-AA14-732B-CCF4-9340CF48DE8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091840" y="3502650"/>
                  <a:ext cx="272160" cy="46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72663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9066</TotalTime>
  <Words>1066</Words>
  <Application>Microsoft Macintosh PowerPoint</Application>
  <PresentationFormat>Widescreen</PresentationFormat>
  <Paragraphs>232</Paragraphs>
  <Slides>47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Cambria Math</vt:lpstr>
      <vt:lpstr>Times New Roman</vt:lpstr>
      <vt:lpstr>Times New Roman Bold</vt:lpstr>
      <vt:lpstr>Office Theme</vt:lpstr>
      <vt:lpstr>EEL 646 POWER ELECTRONICS II   </vt:lpstr>
      <vt:lpstr>Agenda</vt:lpstr>
      <vt:lpstr>LLC Resonant Converter</vt:lpstr>
      <vt:lpstr>PowerPoint Presentation</vt:lpstr>
      <vt:lpstr>Introduction</vt:lpstr>
      <vt:lpstr>PowerPoint Presentation</vt:lpstr>
      <vt:lpstr>PowerPoint Presentation</vt:lpstr>
      <vt:lpstr>LLC Tank</vt:lpstr>
      <vt:lpstr>At Resonance</vt:lpstr>
      <vt:lpstr>Below Resonance</vt:lpstr>
      <vt:lpstr>Above Resonance</vt:lpstr>
      <vt:lpstr>Approximation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R_ac: Equivalent AC Load Impedance Derivation</vt:lpstr>
      <vt:lpstr>Fundamental Harmonic Approximation (FHA)</vt:lpstr>
      <vt:lpstr>Fundamental Harmonic Approximation (FHA)</vt:lpstr>
      <vt:lpstr>〖M vs. f〗_ns  Characteristics</vt:lpstr>
      <vt:lpstr>Design Example: Design the LLC DC-DC Converter</vt:lpstr>
      <vt:lpstr>Select the LLC Resonant Converter for the DC-DC conversion stage</vt:lpstr>
      <vt:lpstr>Select the LLC Resonant Converter for the DC-DC conversion stage</vt:lpstr>
      <vt:lpstr>Design Steps</vt:lpstr>
      <vt:lpstr>Design Steps</vt:lpstr>
      <vt:lpstr>Design Steps</vt:lpstr>
      <vt:lpstr>Design Steps</vt:lpstr>
      <vt:lpstr>Design Steps</vt:lpstr>
      <vt:lpstr>Design Steps</vt:lpstr>
      <vt:lpstr>〖M vs. f〗_ns  Characteristics</vt:lpstr>
      <vt:lpstr>〖M vs. f〗_ns  Characteristics</vt:lpstr>
      <vt:lpstr>〖M vs. f〗_ns  Characteristics</vt:lpstr>
      <vt:lpstr>〖M vs. f〗_ns  Characteristics</vt:lpstr>
      <vt:lpstr>Design Steps (continue) </vt:lpstr>
      <vt:lpstr>Design Steps (Gain Verification) </vt:lpstr>
      <vt:lpstr>Design Steps (Gain Verification) </vt:lpstr>
      <vt:lpstr>Design Steps (continue)</vt:lpstr>
      <vt:lpstr>Simulation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LLC Resonant Converter</dc:title>
  <dc:creator>abdullah alhatlani</dc:creator>
  <cp:lastModifiedBy>Issa Batarseh</cp:lastModifiedBy>
  <cp:revision>46</cp:revision>
  <dcterms:created xsi:type="dcterms:W3CDTF">2021-02-13T02:37:23Z</dcterms:created>
  <dcterms:modified xsi:type="dcterms:W3CDTF">2024-02-16T13:50:32Z</dcterms:modified>
</cp:coreProperties>
</file>