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1" r:id="rId7"/>
    <p:sldId id="262" r:id="rId8"/>
    <p:sldId id="263" r:id="rId9"/>
    <p:sldId id="282" r:id="rId10"/>
    <p:sldId id="280" r:id="rId11"/>
    <p:sldId id="265" r:id="rId12"/>
    <p:sldId id="281" r:id="rId13"/>
    <p:sldId id="264" r:id="rId14"/>
    <p:sldId id="266" r:id="rId15"/>
    <p:sldId id="275" r:id="rId16"/>
    <p:sldId id="276" r:id="rId17"/>
    <p:sldId id="274" r:id="rId18"/>
    <p:sldId id="277" r:id="rId19"/>
    <p:sldId id="268" r:id="rId20"/>
    <p:sldId id="271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19:32:40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24575,'30'4'0,"-6"0"0,-13-4 0,-2 0 0,23 0 0,-7 0 0,14 0 0,6 0 0,-24 0 0,37 0 0,-15 0 0,34 0 0,3 0-415,-26 0 0,0 0 415,44 0 0,-38 0 0,1 0 0,2 0 0,0 0 0,0 0 0,2 0 0,5 0 0,-1 0 0,-7 0 0,1 0 0,5 0 0,3 0 0,20 0 0,2 0 0,-17 0 0,1 0-492,21 0 0,-2 0 150,-31-1 0,-2 2 342,13 8 0,1 2 0,-5-9 0,-1 1 0,0 7 0,0 0 0,-2-9 0,1-2 0,7 1 0,-1 0 0,-10 0 0,0 0 0,10 0 0,1 0 0,0 0 0,-1 0 0,-10 0 0,0 0-385,4 0 1,-1 0 384,-13 0 0,-4 0 0,28 0 0,-16 0 727,-18 0-727,0 0 983,-10 0-302,38 0-681,-7 8 0,13-6 0,11 6 0,-37-7 0,1-2 0,32 1 0,-33 0 0,-3 0 0,13 0 876,-1 0-876,-13 0 0,23 0 0,-33 0 0,47 0 0,-34 0 0,38 0 0,-24 0 0,10 0 0,-35 0 0,3 0 0,-20 0 0,8 0 0,-12 0 0,23 0 0,-30 0 0,30 0 0,-33 0 0,8 0 0,-11 0 0,4 0 0,-3 0 0,3 0 0,-4 0 0,3 0 0,-1 0 0,26 0 0,-25 0 0,17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4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24575,'82'0'0,"0"14"0,10-10-984,4 10 492,-32-13 0,3-2 275,-5 1 1,2 0-276,19 0 0,4 0 0,1 0 0,0 0 485,8 0 0,0 0 7,-2 0 0,0 0-492,5 0 0,0 0 304,-3 0 1,0 0 187,-29 0 0,1 0 0,0 0 0,-1 0 0,0 0 0,0 0 0,28 0 0,-2 0-492,-4 0 0,-1 0 184,-1 0 0,-1 0 308,-11 0 0,0 0 0,11 0 0,-2 0-79,-19 0 1,-2 0 78,15 0 0,0 0 0,-16 0 0,-2 0 0,1 0 0,0 0 0,5 0 0,0 0 491,-10 0 1,-2 0-409,1 0 1,-2 0 899,27 0 0,-25 0 0,-15 0 0,-19 0 0,6 0-222,-5 0-88,6 4-673,23-3 0,7 4 0,11 1 0,-3-5 0,-23 5 0,-4-6 0,-20 0 0,7 0 0,-17 0 0,7 0 0,-2 0 0,-6 0 0,8 0 0,-5 0 0,-3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6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6446 69 24575,'-97'-1'0,"1"0"0,-1 0 0,0 0 0,1 0 0,-1 0 0,0 0 0,1 0 0,-1 0 0,0 0 0,1 0 0,-1 0 0,0 0 0,1 0 0,-8 0 0,-3-1 0,0 1 0,0 0 0,1-1 0,3 1 0,4 0 0,5 0 0,7 0 0,8 1 0,10-1-328,-37 1 0,21 0 0,6 0-164,-6 0 0,6 0 0,-2 0 0,0 0 0,-5 0 0,2 0 0,13 0 0,1 0 172,-16 0 0,1 0 320,22 0 0,1 0 0,-16 0 0,1 0 204,19 0 1,2 0-205,-9 0 0,-1 0 0,0 0 0,0 0 0,4 0 0,-1 0 0,-17 0 0,1 0 0,15 0 0,3 0 0,0 1 0,2-2 0,6-7 0,2 0 0,-33 4 0,3-12 0,3 16 0,20 0 983,4 0 0,2 0 0,21 0 0,-9 0 0,0 0-747,-3 0-236,1 0 0,2 0 0,0 0 0,-3 0 0,0 0 0,-8 0 0,-4 0 0,-2 0 0,-21 0 0,8 0 0,1 0 0,-9 0 0,32 0 0,-17 0 0,32 0 0,-3 0 0,-4 0 0,2 0 0,-1 0 0,-13 0 0,34 0 0,-21 0 0,27 0 0,-6 0 0,9 0 0,0-3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19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1116 316 24575,'-27'-13'0,"-16"2"0,27 8 0,-34 2 0,32-2 0,-33-9 0,15 3 0,-1-8 0,-13 10 0,2-10 0,12 10 0,-14-13 0,8 9 0,14 5 0,-22-5 0,17-3 0,8 4 0,-14-3 0,24 7 0,-3 5 0,-1-6 0,0 5 0,-9-10 0,9 10 0,-7-11 0,-4 12 0,5-6 0,-4 6 0,16-2 0,2 0 0,0 2 0,-3-2 0,3-3 0,-3 4 0,0-4 0,3 3 0,1 2 0,0-2 0,2-1 0,-3 4 0,-2-7 0,1 3 0,-2-3 0,4 0 0,3 3 0,0-2 0,0 2 0,27 0 0,-4 5 0,18 0 0,4 9 0,-22-5 0,33 1 0,-27-2 0,11-4 0,-16 0 0,3 0 0,-11 0 0,7 3 0,-6-3 0,1 7 0,0-3 0,20 12 0,-18-7 0,24 4 0,-25-10 0,27 3 0,-15-1 0,7 3 0,-15-4 0,0 4 0,-3-6 0,25 6 0,-1-2 0,5-4 0,10 4 0,-10 0 0,13-5 0,-13 10 0,-8-10 0,-17 3 0,-7-4 0,-3 0 0,3 6 0,-2-4 0,5 7 0,-5-5 0,12 4 0,-11 2 0,7-1 0,-6 4 0,-2-5 0,-1 2 0,-1 0 0,-2 1 0,8 9 0,-3-7 0,4 13 0,-6-17 0,-2 10 0,1-11 0,-2 2 0,3 0 0,-3-2 0,-1 2 0,0 0 0,-2 1 0,2 0 0,-3-1 0,0-3 0,0 3 0,3-2 0,-2 2 0,2 4 0,-3-6 0,0 5 0,0-6 0,-3 3 0,2-2 0,-5 5 0,2-2 0,-3 0 0,0 2 0,0-5 0,-6 12 0,5-11 0,-4 7 0,8-9 0,-3 0 0,0 0 0,-1 0 0,-2-3 0,3 2 0,-3-5 0,-1 2 0,-3 4 0,-1-6 0,4 5 0,-8-1 0,6-4 0,-25 3 0,13-4 0,-38 0 0,35 0 0,-34 0 0,26 0 0,-7 0 0,3 0 0,18-3 0,2 2 0,6-2 0,3-1 0,0 0 0,22 22 0,11 13 0,16 16 0,1-5 0,11 0 0,-2-7 0,0 0 0,-3-3 0,-17-13 0,-7-3 0,0-3 0,-7-2 0,0-1 0,-3-6 0,-1 3 0,0-7 0,-2 0 0,2 0 0,6 0 0,-7-4 0,8 0 0,-10-3 0,0 0 0,0 3 0,3-5 0,-2 4 0,2-5 0,6-3 0,-7 2 0,8-2 0,-10 3 0,3-1 0,-2 4 0,2-4 0,-3 4 0,3-3 0,-2 2 0,2-2 0,-3 3 0,3-4 0,-2 7 0,2-6 0,-3 9 0,0-5 0,6-4 0,-4 1 0,7-7 0,-8 5 0,11-6 0,-9 3 0,6 1 0,-9 3 0,25-16 0,-18 14 0,22-16 0,-29 17 0,0 0 0,0 0 0,-3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29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24575,'17'20'0,"-3"-5"0,0-12 0,3-2 0,-5 2 0,14-3 0,-14 0 0,9 0 0,-7 0 0,-4 0 0,4 0 0,-6 3 0,2-2 0,0 5 0,1-2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43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24575,'29'0'0,"-5"3"0,-11-2 0,-2 2 0,3-3 0,-3 0 0,8 4 0,-10-3 0,8 3 0,-1-4 0,-4 0 0,9 0 0,-7 0 0,-3 3 0,8-2 0,-10 2 0,17-3 0,-17 0 0,8 0 0,-1 0 0,-7 0 0,8 0 0,-1 0 0,-3 0 0,4 0 0,2 0 0,-6 0 0,7 0 0,-6 0 0,6 0 0,-7 0 0,6 0 0,-2 0 0,-1 0 0,10 0 0,-10 0 0,10 0 0,-10 0 0,16 0 0,-8 0 0,4 0 0,-2 0 0,-10 0 0,4 0 0,-6 0 0,6 0 0,-4 0 0,10 0 0,-10 0 0,10 0 0,-4 0 0,0 0 0,4 0 0,-4 0 0,0 0 0,4 0 0,-10 0 0,4 0 0,-6 0 0,6 0 0,8 0 0,2 0 0,4 0 0,6 0 0,-15 0 0,13 0 0,-23 0 0,3 0 0,1 0 0,-7 0 0,15 0 0,-15 0 0,26 0 0,-23 0 0,17 0 0,-12 0 0,2 0 0,-3 0 0,7 0 0,-14 0 0,5 0 0,-4 0 0,-2 0 0,0 0 0,12 0 0,-13 0 0,12 0 0,-14 0 0,2 0 0,3 0 0,-4 0 0,4 0 0,-6 0 0,3 0 0,-2 0 0,5 0 0,-2 0 0,0 0 0,2 0 0,-2 0 0,3 0 0,7 0 0,-6 0 0,5 0 0,1 0 0,-9 0 0,7 0 0,-11 0 0,2 0 0,7 0 0,-8 0 0,7 0 0,-9 0 0,4 0 0,-4 0 0,3 0 0,4 0 0,-6 0 0,5 0 0,-2 0 0,-1 0 0,4 0 0,0 0 0,-3 0 0,-1 0 0,-3 0 0,4 0 0,-4 0 0,4 0 0,2 0 0,-5 0 0,6 0 0,-7 0 0,3 0 0,-3 0 0,4 0 0,-1 0 0,-3 0 0,4 0 0,-1 0 0,1 0 0,-1 0 0,4 0 0,-3 0 0,-1 0 0,1 0 0,-4 0 0,3 0 0,-2 0 0,2 0 0,3 0 0,-5 0 0,6 0 0,-7 0 0,3 0 0,-2 0 0,2 0 0,3 0 0,-5 0 0,6 0 0,-7 0 0,3 0 0,-2 0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46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24575,'34'0'0,"-5"0"0,-13 0 0,-3 0 0,25 0 0,-20 0 0,32 0 0,-25 0 0,15 0 0,-1 0 0,4 0 0,11 0 0,-11 0 0,-3 0 0,11 0 0,-5 0 0,44 0 0,-18 0 0,20 0 0,-11 0 0,0 0-490,12 0 490,-10 0 0,10 0 0,-12 0 0,0 0 0,0 0 0,0 0 0,0 0 0,-12 0 0,-3 0 0,-23 0 0,8 0 0,-8 0 0,11 0 490,-17 0-490,1 0 0,-23 0 0,2 0 0,-3 0 0,-4 0 0,1 0 0,3 0 0,-7 0 0,4 0 0,2 0 0,-5 0 0,6 0 0,-7 0 0,3 0 0,-3 0 0,4 0 0,8 0 0,-9 0 0,10 0 0,-10 0 0,-3 0 0,4 0 0,5 0 0,26 0 0,27 0 0,27 0-384,-43 0 1,1 0 383,42 0 0,-16 0 0,-13 0 0,-31 0 0,-4 0 0,-21 0 0,2 0 0,-5 0 767,5 0-767,-5 0 0,2-4 0,0 4 0,-2-7 0,2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50.8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2658 187 24575,'-22'-15'0,"2"4"0,6 8 0,-18-3 0,13 5 0,-31-5 0,25 1 0,-15 4 0,-11-17 0,23 14 0,-22-10 0,16 14 0,3-5 0,-32-3 0,35 2 0,-34-1 0,25 1 0,-5 4 0,-22-11 0,19 5 0,-10-1 0,25 0 0,13 8 0,-23-9 0,25 8 0,-35-5 0,32 3 0,-4 3 0,1-3 0,7 4 0,3 0 0,1 0 0,-6 0 0,3 0 0,-4 0 0,-3 0 0,8 0 0,-15 0 0,15 0 0,-26 0 0,26 0 0,-26 0 0,26 0 0,-27 0 0,21 0 0,-32 0 0,13 0 0,4 0 0,-5 0 0,19 0 0,-3 0 0,5 0 0,7 0 0,3 0 0,-10 0 0,8 0 0,-17 0 0,17 0 0,-8 0 0,10 0 0,-3 0 0,2 0 0,-2 0 0,-4 0 0,6 0 0,-6 0 0,7 0 0,-3 0 0,2 0 0,-2 0 0,-4 0 0,6 0 0,-6 0 0,7 0 0,-3 0 0,2 0 0,-2 0 0,-4 0 0,3 0 0,-13 0 0,8 0 0,-1 0 0,-2 0 0,6 0 0,-14 0 0,12 0 0,-6 0 0,10 0 0,-2 0 0,-4 0 0,4 0 0,-3 0 0,-1 0 0,8 0 0,-8 0 0,7 0 0,2 0 0,-2 0 0,-3 0 0,4 0 0,-8 0 0,9 3 0,-2-2 0,0 5 0,2-2 0,-5 0 0,5-1 0,-5 0 0,5 1 0,-3 0 0,1-1 0,-7 1 0,1 0 0,-1 4 0,4-4 0,2 2 0,0-5 0,-9 6 0,11-6 0,-8 3 0,7-4 0,2 0 0,-2 0 0,-4 0 0,6 0 0,-6 0 0,7 0 0,0 3 0,-3-2 0,-1 5 0,0-2 0,1 0 0,2-1 0,-2 4 0,-1-3 0,-3 6 0,3-3 0,1 0 0,3 0 0,-1-3 0,-5 2 0,4-5 0,-4 5 0,6-2 0,0 3 0,36-3 0,12-1 0,38-3 0,-10 0 0,9 0 0,-32 0 0,29 0 0,-18 0 0,24 0 0,-12 0 0,9 0 0,-21 0 0,9 0 0,-29 0 0,1 0 0,-22 0 0,1 0 0,-4 0 0,-5 0 0,2 0 0,3 0 0,-1 0 0,2 0 0,5 0 0,-9 0 0,6 0 0,-6 0 0,1 0 0,9 0 0,-4 0 0,10 0 0,-13 0 0,3 0 0,-9 0 0,3 0 0,-2 0 0,2 0 0,3 0 0,-4 0 0,4 0 0,-6 0 0,3 0 0,-2 0 0,2 0 0,6 0 0,-6 0 0,27 0 0,-21 0 0,12 0 0,-8 0 0,-11 0 0,29-6 0,-26 5 0,16-5 0,-18 6 0,-2 0 0,2 0 0,3 0 0,-4 0 0,4 0 0,-6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54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2607 8 24575,'-22'-3'0,"-7"2"0,16-2 0,-25 3 0,19 0 0,-31 0 0,14 0 0,-19 0 0,1 0 0,11 0 0,-21 0 0,7 0 0,-12 0 0,-9 0 0,20 0 0,-8 0 0,23 0 0,-9 0 0,10 0 0,-1 0 0,3 0 0,12 0 0,0 0 0,0 0 0,6 0 0,-5 0 0,11 0 0,-4 0 0,9 0 0,-2 0 0,2 0 0,0 0 0,0 0 0,-5 0 0,7 0 0,-11 0 0,9 0 0,-3 0 0,-6 0 0,7 0 0,-7 0 0,9 0 0,-3 0 0,-6 0 0,7 0 0,-6 0 0,2 0 0,4 0 0,-19 0 0,12 0 0,-9 0 0,3 0 0,4 0 0,-6 0 0,6 0 0,-16 0 0,13 0 0,-9 0 0,-4 0 0,19 0 0,-31 0 0,14 0 0,-1 0 0,-1 0 0,4 0 0,9 0 0,-13 0 0,22 0 0,-1 0 0,4 0 0,5 0 0,-2 0 0,-10 0 0,10 0 0,-10 0 0,10 0 0,2 0 0,-2 0 0,-4 0 0,6 0 0,-6 0 0,7 0 0,-3 0 0,2 0 0,-2 0 0,-7 0 0,8 0 0,-8 0 0,10 0 0,-9 0 0,6 0 0,-15 0 0,15 0 0,-10 0 0,3 0 0,2 0 0,-6 0 0,10 0 0,1 0 0,3 0 0,-3 0 0,2 0 0,-3 0 0,-2 0 0,4 0 0,-4 0 0,6 0 0,-3 0 0,2 0 0,-2 0 0,-4 0 0,5 0 0,-4 0 0,6 0 0,-3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01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5754 24575,'0'36'0,"0"-8"0,0-2 0,0-13 0,0 6 0,0-2 0,0-1 0,0 4 0,0-9 0,0 2 0,0-2 0,0 9 0,0-4 0,0 4 0,0-9 0,0 9 0,0-8 0,0 8 0,0-6 0,0 0 0,0 0 0,0-3 0,0-1 0,0 0 0,0-2 0,0 2 0,0 4 0,0-6 0,-3 5 0,2-6 0,-2 3 0,3-2 0,0 2 0,-7 0 0,6-2 0,-6 2 0,7 1 0,0-1 0,0 1 0,0 3 0,-3-4 0,3 1 0,-4 3 0,4 3 0,0-5 0,0 4 0,-3-5 0,2-4 0,-2 7 0,3-4 0,-3 1 0,2-1 0,-2-2 0,-3 2 0,1-3 0,-5 0 0,-7 1 0,8-7 0,-8 6 0,7-6 0,2 2 0,-2 0 0,-3-2 0,4-1 0,-1-4 0,7-10 0,3 2 0,0-2 0,3 4 0,-3 3 0,4-3 0,-4 2 0,0-2 0,0-4 0,0 5 0,0-7 0,0 5 0,0 0 0,0 1 0,0 3 0,0-4 0,0 0 0,0 0 0,0-2 0,0 5 0,3-5 0,-3 2 0,4 0 0,-4 0 0,0 4 0,4-9 0,-3 6 0,3-6 0,-4 6 0,0 2 0,0-3 0,0-2 0,0 4 0,0-7 0,0 5 0,0 0 0,0 1 0,0 3 0,0-4 0,0 0 0,0 0 0,0-2 0,0 5 0,0-2 0,0-4 0,0 6 0,0-6 0,0 7 0,0-3 0,0 2 0,0-2 0,0-4 0,0 6 0,0-6 0,0 7 0,0-3 0,0 2 0,0-2 0,0-4 0,3 3 0,1-4 0,0 2 0,-1 5 0,-3-2 0,0-3 0,0 4 0,0-5 0,0 7 0,0-9 0,0 6 0,0-6 0,0 0 0,0 6 0,0-16 0,0 17 0,0-8 0,0 10 0,0-9 0,0 6 0,0-15 0,0 15 0,0-6 0,0-1 0,0 8 0,0-8 0,0 1 0,0 3 0,0-4 0,0-3 0,0 8 0,0-15 0,0 12 0,0-12 0,0 11 0,0-10 0,0 10 0,0-10 0,0 10 0,0-11 0,0 12 0,0-12 0,0 11 0,0-10 0,0 13 0,0-13 0,0 17 0,0-20 0,0 16 0,0-8 0,0 2 0,0 6 0,0-14 0,0 15 0,0-14 0,0 14 0,0-15 0,0 11 0,0-10 0,0 10 0,0-11 0,0 12 0,0-12 0,0 15 0,0-8 0,0 9 0,0-3 0,0-13 0,0 13 0,0-18 0,0 20 0,0-9 0,0 7 0,0 3 0,0-20 0,0 18 0,0-24 0,0 27 0,6-27 0,-5 24 0,5-24 0,-6 28 0,0-8 0,0 1 0,0 3 0,0-4 0,0 3 0,0 7 0,0-4 0,0-5 0,0 6 0,0-6 0,0 9 0,0-3 0,0 2 0,0-3 0,0-2 0,0 4 0,0-4 0,0 6 0,0-3 0,0-1 0,0 0 0,0-3 0,0 6 0,0-2 0,0-10 0,0 10 0,0-9 0,0 8 0,0 3 0,0-5 0,0 2 0,0-3 0,0-6 0,0 7 0,0-6 0,0 1 0,0 3 0,0-24 0,0 14 0,0-8 0,0 16 0,0-15 0,0 20 0,0-26 0,0 26 0,0-15 0,0 15 0,0-14 0,0 13 0,0-13 0,0 10 0,0-11 0,0 6 0,0-8 0,0 8 0,0-18 0,0 14 0,0-8 0,0 6 0,0 12 0,-6-24 0,5 21 0,-5-21 0,3 24 0,2-24 0,-2 14 0,3-8 0,0-5 0,0 19 0,0-19 0,0 22 0,0-11 0,0-6 0,0 8 0,0-25 0,0 31 0,0-31 0,0 14 0,0-1 0,0-13 0,0 25 0,0-15 0,0 12 0,0 6 0,0-16 0,0 13 0,0-15 0,0 1 0,0 7 0,0-1 0,0-5 0,0 19 0,0-19 0,0 4 0,0 9 0,-6-25 0,4 32 0,-4-32 0,6 13 0,0-18 0,0 19 0,0-26 0,-6 23 0,4-28 0,-4 24 0,6-8 0,0 20 0,0-9 0,0-24 0,0 15 0,0-18 0,0 15 0,0 10 0,0 5 0,0-13 0,0 25 0,0-8 0,0-6 0,0 21 0,0-21 0,0 6 0,0 8 0,0-13 0,0 22 0,0-11 0,0 12 0,0-12 0,-6 11 0,5-1 0,-6-2 0,7 9 0,0-27 0,0 0 0,0 0 0,-6-16 0,5 28 0,-5-6 0,6 12 0,0 1 0,0 3 0,0-12 0,0 15 0,0-14 0,0 13 0,0-13 0,0 10 0,0-4 0,0-1 0,0-1 0,0-6 0,0 0 0,0 6 0,0-4 0,0 10 0,0-11 0,0 12 0,0-9 0,0 9 0,0-8 0,0 10 0,0-13 0,0 14 0,0-15 0,0 11 0,0-10 0,0 10 0,0-1 0,0-3 0,0 11 0,0-17 0,0 17 0,0-8 0,0 10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04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0 24575,'8'82'0,"-2"0"0,-6 10-984,0 4 492,0-38 0,0 3 0,0 5 0,0 3 353,0 5 1,0 1 138,0-7 0,0 1 0,0 9 0,0 0 0,0-16 0,0 1 0,0 22 0,0 0 0,0-20 0,0-1 0,0 7 0,0 1 0,0-5 0,0-2-51,0-9 1,0 1 50,0 8 0,0 1 0,0-6 0,0-1 0,0-3 0,0-1 0,0-1 0,0-1-168,0 0 0,0-1 168,0 32 0,0-32 0,0 0 0,0 20 0,0 18 0,0-21 0,0 12 0,0-12 0,0 9 0,0-9 0,0 12 0,0-12 0,0 9 0,0-9 899,0-12-899,0 6 983,0-20-556,0 12 528,0 11-955,0-21 402,0 30-402,0-29 0,0 20 0,0 0 0,0 3 0,0 1 0,0 7 0,0-31 0,-15 29 0,12-29 0,-18 20 0,20-12 0,-6-11 0,0 20 0,5-29 0,-11 29 0,12-38 0,-5 31 0,6-30 0,0 11 0,0-21 0,0-5 0,0-4 0,0 3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19:33:19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2426 551 24575,'-28'0'0,"1"-6"0,17 5 0,0-8 0,0 8 0,-5-2 0,6 3 0,-9-3 0,8 3 0,0-3 0,-3 3 0,3 0 0,0 0 0,1 0 0,-4 0 0,5-3 0,-4 2 0,2-5 0,3 3 0,-2-1 0,-9-3 0,8 6 0,-8-3 0,11 1 0,-8 3 0,6-3 0,-14-1 0,14 3 0,-15-11 0,15 10 0,-9-5 0,11 7 0,-11 0 0,9-3 0,-15 2 0,13-2 0,-14 3 0,11-3 0,-5 2 0,0-2 0,-1 0 0,2 2 0,-5-3 0,11 4 0,-7 0 0,6-6 0,3 4 0,-2-6 0,1 7 0,-2-2 0,3 3 0,-8-4 0,9 3 0,-14-3 0,14 4 0,-9-3 0,2 3 0,4-3 0,-3 3 0,0 0 0,6 0 0,-26-6 0,24 2 0,-15-2 0,11 3 0,6 3 0,-6 0 0,0-4 0,3 3 0,-13-3 0,14 4 0,-24-6 0,21 5 0,-22-9 0,16 9 0,-17-2 0,9-5 0,-3 6 0,6-6 0,11 5 0,-11 2 0,10-4 0,-9 0 0,9 1 0,-9-7 0,4 5 0,-6-3 0,-11 0 0,14 4 0,-12-1 0,3-8 0,4 7 0,-15-5 0,5 2 0,12 9 0,-9-9 0,27 10 0,-16-12 0,12 10 0,-7-9 0,1 11 0,-3-7 0,1 6 0,-5-7 0,5-1 0,0 4 0,1-6 0,0 6 0,8 1 0,-4 1 0,-1 3 0,5 0 0,-5 0 0,4-3 0,-4-4 0,1 3 0,-4-5 0,0 4 0,8-1 0,-4 1 0,-11-9 0,14 8 0,-17-6 0,22 6 0,-3 6 0,-2-12 0,1 7 0,-2-5 0,-5 4 0,9 5 0,-15-7 0,16 7 0,-10-9 0,7 9 0,1-5 0,1 6 0,-1-3 0,3 2 0,-5-2 0,4 3 0,-4 0 0,2 3 0,3 1 0,-2 2 0,8 9 0,-2-3 0,3 7 0,0-7 0,0 7 0,0-7 0,0 6 0,11 8 0,-5-11 0,9 13 0,5-7 0,-10-8 0,13 10 0,-13-12 0,3-1 0,0 2 0,6-4 0,-5 2 0,11-2 0,-11 2 0,5-5 0,0 4 0,-8-8 0,4 3 0,0 0 0,-3 0 0,12 0 0,-9-1 0,31 11 0,-29-11 0,28 10 0,-17-13 0,1 4 0,2-3 0,-13 3 0,1-4 0,-4 0 0,0 0 0,3 0 0,-9 0 0,6 0 0,-6 0 0,-1 0 0,4 0 0,-2-3 0,3 2 0,0-5 0,5 3 0,3-1 0,-4 1 0,17 3 0,-19-3 0,20 2 0,-4-2 0,-8 1 0,3-2 0,3 0 0,-9 1 0,17-1 0,-11 3 0,10-2 0,-13 3 0,23 0 0,-29 0 0,19 0 0,-22 0 0,11 0 0,-14 0 0,4 0 0,-6 0 0,-1 0 0,13 0 0,-12 0 0,9 0 0,-12 0 0,4 0 0,0 0 0,0 0 0,2 0 0,-5 0 0,3 0 0,2 0 0,-4 0 0,4 0 0,-6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05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17 24575,'-34'-1'0,"-5"-1"0,30 2 0,-17 0 0,17 0 0,-11-3 0,9 3 0,0-4 0,1 4 0,3-3 0,-4 2 0,0-2 0,-3 3 0,0 0 0,3 0 0,1 0 0,0 0 0,2 0 0,-6 0 0,3 0 0,0 0 0,1 0 0,3 0 0,-3 0 0,2 0 0,-2 0 0,-4 0 0,6 0 0,-6 0 0,7 0 0,-3 3 0,-1 4 0,0 1 0,-9 3 0,11-3 0,-11 3 0,12-4 0,-2 4 0,3-4 0,-3 3 0,2-3 0,-2 4 0,2-4 0,-2 3 0,5-6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06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24575,'55'0'0,"5"0"0,-5 0 0,2 0 0,33 0 0,-18 0 0,20 0 0,-11 0 0,-12 0 0,-2 0 0,-34 0 0,-5 0 0,-24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08.4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911 0 24575,'-33'4'0,"8"-1"0,5-3 0,6 0 0,-18 0 0,-5 0 0,-6 0 0,-8 0 0,-4 0 0,-14 7 0,21-5 0,-13 5 0,39-7 0,-12 0 0,8 0 0,10 0 0,-1 0 0,-3 0 0,11 0 0,-17 0 0,17 0 0,-8 0 0,10 0 0,-3 3 0,2-2 0,-2 2 0,-10-3 0,10 0 0,-19 4 0,19-3 0,-6 4 0,6-2 0,-1 1 0,0-1 0,0 1 0,1-4 0,-1 3 0,0-3 0,-2 4 0,5-1 0,-2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15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24575,'25'0'0,"5"0"0,-8 0 0,-1 0 0,6 0 0,-12 0 0,12 0 0,6 0 0,-11 0 0,27 0 0,-34 0 0,14 0 0,-9 0 0,-11 3 0,11-2 0,-16 2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19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813 115 24575,'-67'-17'0,"10"4"0,25 13 0,14-3 0,-21 2 0,24-5 0,-24-7 0,15 6 0,-7-8 0,11 11 0,9 0 0,0 1 0,1 3 0,3-3 0,-3 2 0,2-2 0,-2 3 0,-4-6 0,6 4 0,-6-4 0,-2 6 0,6 0 0,-6-3 0,9 2 0,-4-2 0,4 3 0,-4 0 0,-2 0 0,4 0 0,-4 0 0,6 0 0,-10 0 0,8 0 0,-17 0 0,7 0 0,-9 0 0,6 0 0,2 0 0,9 0 0,1 0 0,2 0 0,-2 0 0,2 0 0,-2 0 0,-3 0 0,1 0 0,-2 0 0,7 0 0,4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21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33 24575,'32'-4'0,"-7"3"0,1-3 0,-4-1 0,0 4 0,16-3 0,-23 4 0,35-6 0,-29 5 0,19-5 0,0 6 0,-9 0 0,20 0 0,-8 0 0,-7 0 0,2 0 0,-22 0 0,4 0 0,-9 0 0,-1 0 0,-3 0 0,3 0 0,-2 0 0,2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24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885 209 24575,'-25'-3'0,"1"-4"0,13 3 0,-9-4 0,11 4 0,-8 0 0,1-1 0,7 1 0,-17-1 0,16-1 0,-6 2 0,9-3 0,-4 3 0,4 1 0,-4 3 0,-2-3 0,1 2 0,-2-6 0,1 7 0,5-4 0,-3 4 0,1-3 0,2-1 0,-2 0 0,-10 1 0,10 3 0,-12 0 0,14-3 0,-3 2 0,-2-2 0,1 3 0,-5 0 0,6 0 0,-2-3 0,2 2 0,-10-6 0,9 6 0,-5-3 0,7 4 0,-1 0 0,0 0 0,-2-7 0,5 6 0,-3-6 0,-8 7 0,5-3 0,-15 2 0,16-2 0,-6 0 0,8 2 0,0-2 0,-3 0 0,3 2 0,0-2 0,-8-1 0,9 0 0,-6-5 0,9 6 0,-1-1 0,-2 1 0,2 2 0,-2-5 0,0 2 0,2-3 0,-3 3 0,4 1 0,-6 3 0,7 0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24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171 107 24575,'7'-23'0,"-4"0"0,-7 15 0,-6 1 0,-1 1 0,-9 5 0,4-5 0,-1 5 0,4-5 0,5 5 0,-3-2 0,-2-4 0,4 6 0,-4-6 0,6 7 0,0-3 0,-4 3 0,0-4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25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26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19:33:21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289 150 24575,'-10'-25'0,"0"4"0,3 14 0,-2 1 0,2-1 0,-3 1 0,4 2 0,-4-2 0,0 5 0,-3-4 0,3 4 0,-8-6 0,9 3 0,-6 0 0,5-2 0,3 5 0,-5-2 0,-4-1 0,4 3 0,-3-3 0,5 1 0,3 3 0,-5-6 0,4 2 0,-1 0 0,-3-1 0,7 4 0,-4-2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9:54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24575,'23'0'0,"17"0"0,-18 0 0,18 0 0,0 0 0,14 0 0,27 0 0,-28 0 0,1 0-584,45 0 584,-40 0 0,-2 0 0,27 0 0,-32 0 0,1 0 0,30 0 0,10 0 0,0 0 0,-10 0 0,-2 0 0,9 0 0,-42 0 0,27 0 0,-44 0 0,21 12 0,-21-9 0,9 13 584,-1-15-584,-8 8 0,9-8 0,0 3 0,-9 0 0,2-3 0,-6 3 0,-6 5 0,7-7 0,-6 6 0,5-8 0,-12 0 0,12 4 0,-12-3 0,12 3 0,6-4 0,-8 0 0,13 0 0,-16 0 0,6 0 0,-6 3 0,28-2 0,-11 2 0,27 3 0,12 12 0,-6-8 0,9 12 0,-3-21 0,3 13 0,3-5 0,-4 1 0,10 5 0,-30-7 0,18 1 0,-12 5 0,4-5 0,10-1 0,-22 0 0,41 0 0,-36 9 0,18-5 0,-29 0 0,-5-1 0,-7-5 0,59 3 0,-42 3 0,24-10 0,-12 17 0,21-16 0,-18 16 0,2-13 0,4-2 0,-25 4 0,2 2-492,29 3 0,-1 1 458,-32-4 0,-4-1 34,6 1 0,-1-1 0,29 6 0,-24-9 0,3-2 0,-10 0 0,1 2 0,14 6 0,2 1 0,-2-7 0,1 0 0,-4 8 0,1-1 0,16-7 0,1-1 0,-17 3 0,-1 1 0,4-1 0,-1 1 0,-4 2 0,-2-1 0,-4-1 0,0 0 0,4 0 0,1-2 0,6-1 0,0-1 0,-10 0 0,1 0 0,8 8 0,1-1 0,0-6 0,0 1 0,-4 6 0,1 1 0,3-5 0,2 1 0,2 4 0,4 0 0,-7-6 0,6-2 0,-4 1 0,8 7 0,1 0-328,-3-7 0,5-2 0,-8 2-164,-8 7 0,-3 0 481,18-3 1,1 0 10,-11 3 0,-1 0 0,11-3 0,1-3-492,-12-3 0,1 1 259,10 7 0,0 1 233,-9-8 0,-2 1 0,5 7 0,0 1 0,0-5 0,1-1 0,1-4 0,-1 1 0,-11 5 0,0 1-330,2-6 0,-2 0 330,33 10 0,-37-7 0,1-2 0,-5-2 0,0 1 0,10 7 0,2 1 0,-6-3 0,0-1 0,6 0 0,0-1 0,-11 0 0,-1-2 0,4-7 0,-2 1 0,27 14 245,-25-8 0,-1 1-245,5 2 983,7 3-162,-44-13 162,-13 0-367,3 0 211,-9 0-827,3 0 431,-2 0-431,2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9:56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1758 342 24575,'-29'-11'0,"-4"0"0,-13-15 0,-11 9 0,-12-12 0,18 15 0,0 2-984,-36-6 899,23 0 0,-4-1-407,2 3 0,-2 2 327,-6 3 1,-2 1 164,2-4 0,-1 1 0,-5 7 0,1 1 0,9-5 0,3 1 0,5 4 0,1-1-146,-6-8 0,6 2 146,-3 8 0,-23-14 0,65 18 787,-9 0-787,23 0 983,-2 0-327,64 17-323,-37-10-333,38 7 0,9-2 0,5-7-492,5 4 0,7 0 104,-12-4 1,3 1 59,-9 6 0,3 3 0,2-1 0,6-5 0,3-1 0,0 1 0,4 4 0,1 1 0,3 0 82,-10-5 0,3-1 0,0 0 0,-3 0-82,14 3 0,-3 0 0,3 2 82,-9 0 0,3 2 0,1 0 0,-4-2 121,10 1 1,-3-2 0,3 0 124,-12-1 0,2-1 0,1 1 0,-2 1 0,17 2 0,-2 1 0,0-2 0,1-3 0,1-2 0,-2 2 0,1 7 0,-1 2 0,-1-2 0,-3-4 0,0-2 0,0 0 0,4 0 0,0 1 0,0 0 0,-7 2 0,0 0 0,-1 0-328,0-2 0,-1-1 0,-1 0 0,-7 1 0,-1-1 0,-1 0 295,-3-1 0,0 0 1,-1 1-92,-2 3 1,-1 0 0,-1-2 123,28-4 0,-2 1 0,1 10 0,-2-1 0,-10-12 0,0-1 0,5 4 0,0 3 378,-6 2 1,-1 1-379,-5-4 0,0 0 0,4 3 0,0 0 0,-9-3 0,-3-2 491,-5-4 1,-1 1-1,4 6 1,-2 1-301,36 0-191,-40-4 0,1 1 0,-5-2 0,-2 0 983,42 1 0,-2 0-603,-24-1-380,-3-8 983,-12 0 0,-17 0 0,1 0-98,-25 0 98,3 0-888,-9 0 205,0 0-300,3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11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816 222 24575,'-37'-1'0,"-2"0"0,5-5 0,9 4 0,-25-4 0,31 6 0,-31-6 0,14 5 0,-1-6 0,-1 3 0,22 0 0,-4-1 0,0-2 0,-14 6 0,12-4 0,-15 1 0,27 3 0,-16-3 0,14 4 0,-8 0 0,-1-4 0,-1 3 0,3-3 0,0 4 0,8 0 0,-9 0 0,4 0 0,-1 0 0,3 0 0,3 0 0,-3 0 0,0-7 0,3 6 0,1-6 0,3 4 0,0-1 0,12-9 0,-3 4 0,15-4 0,-10 6 0,13-6 0,-8 5 0,5-4 0,-7 8 0,1-3 0,-1 0 0,1-1 0,3 1 0,-3 1 0,9 5 0,-5-5 0,2 5 0,-3-2 0,-7 3 0,4 0 0,2 0 0,-5 0 0,6 0 0,-7 0 0,3 3 0,-3-2 0,4 2 0,-4-3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2:12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571 1 24575,'-56'13'0,"19"5"0,-50 0 0,50-1 0,-50 7 0,41-6 0,-8 0 0,14 1 0,18-4 0,2-6 0,-1 2 0,9-4 0,-5-2 0,7 5 0,-1-6 0,3 3 0,2-4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09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33 24575,'38'0'0,"1"-4"0,-24 2 0,23-2 0,-19 4 0,31-6 0,-25 5 0,14-10 0,1 10 0,14-3 0,16 4 0,22 0-492,-39 0 0,2 0 366,5 0 1,2 0 125,11 0 0,0 0 0,-4 0 0,0 0-492,10 0 0,0 0 154,-4 0 1,0 0 337,5 0 0,1 0 0,-6 0 0,0 0 0,3 0 0,2 0 0,1 0 0,-1 0 0,-10 0 0,1 0 0,20 0 0,-3 0 0,-29 0 0,-1 0-492,19 0 0,1 0 396,-16 0 0,-2 0 96,2 0 0,-1 0-248,-1 0 0,-1 0 248,36 0 0,-43 0 0,1 0 0,0 0 0,1 0 0,1 0 0,1 0 0,9 0 0,1 0 10,1 0 1,0 0-11,-4 0 0,0 0 0,2 0 0,1 0 0,0 0 0,-1 0 0,-8 0 0,0 0 463,3 0 1,-1 0-464,-6 0 0,-1 0 0,1 0 0,1 0 0,1 0 0,0 0 0,11 0 0,0 0 50,-5 0 0,0 0-50,6 0 0,0 0 0,0 0 0,1 0 0,5 0 0,0 0 0,-10 0 0,0 0 0,9 0 0,-1 0 0,-15 0 0,-2 0 0,5 0 0,2 0 0,5 0 0,-1 0 0,-14 0 0,0 0 120,8 0 1,-2 0-121,24 0 0,-12 0 0,9 0 983,-20 0-887,-4 0 529,9 0-625,-17 0 983,32 0-731,-9 0-252,12 0 0,0 0-143,12 0 143,-10 0-492,-19 0 0,1 0 421,-15 0 1,1 0 70,15 0 0,0 0 0,-12 0 0,-1 0-315,1 0 1,-1 0 314,1 0 0,0 0 0,-1 0 0,1 0 0,-1 0 0,1 0 0,-1 0 0,1 0 0,5 0 0,2 0 0,17 0 0,2 0 0,-9 0 0,1 0 0,8 0 0,-2 0 0,-23 0 0,-3 0 0,41 0 0,-24 0 0,-14 0 439,-4 0-439,4 0 983,14 0-853,0 0-130,9 0 0,-9 0 0,12 0 0,-28 0 0,-1 0 0,11 0 683,25 0-683,-57 0 0,8 0 0,-11 0 0,-6 0 0,5 0 0,-3 0 0,-4 0 0,2 0 0,-11 0 0,0 0 0,2 0 0,-2 0 0,0 0 0,-1 0 0,-3 0 0,4 0 0,-4 0 0,3 0 0,-3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15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24575,'0'26'0,"0"4"0,0 3 0,0-2 0,0 9 0,0-12 0,0-6 0,0 16 0,0-13 0,0 8 0,0-6 0,0-6 0,0 1 0,0-2 0,0 1 0,3-6 0,-2 12 0,2-15 0,-3 4 0,0 1 0,0-8 0,8 17 0,-6-14 0,7 5 0,-9-7 0,0 1 0,3-4 0,-2 3 0,2 7 0,-3-8 0,0 7 0,0-9 0,0 4 0,3-4 0,-2 3 0,2 4 0,0-6 0,-2 5 0,2-6 0,-3 4 0,0-4 0,0 3 0,0 4 0,0-6 0,0 6 0,0-7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6:07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932 0 24575,'-31'20'0,"2"1"0,21-16 0,-2 1 0,-10-6 0,10 0 0,-13 0 0,12 0 0,-3 0 0,-6 0 0,7 0 0,-3 0 0,-1 0 0,8 0 0,-11 0 0,3-4 0,4 3 0,-12-4 0,15 5 0,-6 0 0,9 0 0,-4 0 0,0 0 0,0 0 0,-2 0 0,5 0 0,-5 0 0,2 0 0,0 0 0,-3 0 0,6 3 0,-5-2 0,2 5 0,-9-5 0,4 5 0,-34 10 0,28-10 0,-28 17 0,17-15 0,2 10 0,-9-6 0,0 4 0,9-6 0,-3 3 0,17-4 0,-3 2 0,11-7 0,-7 3 0,8-3 0,1 3 0,0 0 0,3 0 0,1 3 0,3-2 0,0 2 0,0 3 0,0-4 0,3 7 0,1-8 0,6-1 0,1-1 0,9 3 0,2-3 0,18 8 0,2-13 0,13 11 0,11-10 0,-20 4 0,3 3 0,0-1 0,-9-4 0,9 9 0,1-2 0,-4-9 0,20 5 0,-12-7 0,-11 5 0,8-4 0,-8 3 0,11-4 0,-17 0 0,1 0 0,-22 0 0,10 0 0,-13 0 0,3 0 0,0 0 0,-6 0 0,6 0 0,0 0 0,-6-3 0,3-1 0,-10-7 0,0 3 0,1-2 0,0 3 0,-1-13 0,-3 10 0,3-9 0,6 2 0,-4 5 0,7-6 0,-7-1 0,-1 9 0,0-6 0,0-1 0,-3 8 0,3-8 0,-4 7 0,3-1 0,1 0 0,0-2 0,-1 5 0,-3-2 0,0-4 0,3 6 0,-2-6 0,2 7 0,-3-3 0,0 2 0,0-2 0,0-4 0,0 6 0,0-3 0,0 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7:51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1 202 24575,'26'-13'0,"0"3"0,-9 5 0,-2 4 0,24-3 0,9-10 0,9 10 0,21-18 0,-9 21 0,12-14 0,0 13 0,0-12-254,-29 4 0,0 1 254,24-2 0,-25-2 0,-1 1 0,19 10 0,12-12 0,0 5 0,-12 0 0,-3 2 0,1 7 0,-22 0 0,30 0 0,-29 0 0,32 0 508,-21 0-508,21 0 0,-9 0 0,0 0 0,-14 0 0,-16 0 0,1 0 0,-9 0 0,21 0 0,-21 0 0,8 0 0,1 0 0,3 0 0,23 0 0,-27 0 0,23 6 0,-26-5 0,7 14 0,-9-13 0,4 6 0,-20-5 0,20-2 0,-16 6 0,18-6 0,3 16 0,0-14 0,-9 12 0,-7-10 0,-15-1 0,8 4 0,-12-7 0,2 5 0,-3-2 0,-3 6 0,-1 1 0,-3 3 0,3-3 0,-2 2 0,2-5 0,-3 5 0,0-2 0,0 0 0,3-1 0,-2-3 0,2 3 0,-3-2 0,0 2 0,0 3 0,0-4 0,0 4 0,0-6 0,0 3 0,0-2 0,0 2 0,-4 9 0,-4-6 0,-1 8 0,-4-8 0,2-2 0,0-3 0,-20 10 0,15-9 0,-22 5 0,22-5 0,-34 13 0,22-13 0,-17 16 0,7-19 0,13-1 0,-15 5 0,0 3 0,9-6 0,-32 6 0,29-9 0,-30-3 0,10 3 0,-4-4 0,-8 0 0,0 0 0,26 0 0,-10 0 0,34 0 0,-10 0 0,13 0 0,-6 0 0,-10 0 0,-8 0 0,4 0 0,-17 0 0,26 0 0,-8 0 0,10 0 0,11 0 0,-4 0 0,4 0 0,-8 4 0,9-3 0,-27 9 0,21-8 0,-46 16 0,40-15 0,-40 9 0,13-5 0,-8-5 0,8 8 0,11-9 0,16 2 0,0 0 0,5-2 0,4 5 0,5-2 0,-2 0 0,2 2 0,-2-2 0,-1 3 0,-3 3 0,3-2 0,4 11 0,1-9 0,-1 9 0,-1-11 0,-3 5 0,4-5 0,-3 5 0,2-2 0,1-6 0,29-21 0,20-14 0,32-28 0,0 7-492,-25 16 0,0-1 443,-8 4 0,0 2 49,7-2 0,1 0 0,-5-3 0,0 1-52,38-17 52,-21 5 0,26 6 0,-56 22 0,30 0 0,-45 9 0,10 4 983,8 1-887,-3-5-41,2 5-55,-6-1 0,-6 2 0,19-3 0,-9 4 0,32-11 0,-5 11 0,23-12-431,-30 12 1,2 2 430,46-7 0,-39 6 0,-1 2 0,37-1 0,-44 0 0,0 0 0,2 0 0,0 0 0,44 0-68,-43 0 0,-5 0 68,1 0 0,-1 0 0,-38 0 0,5 0 0,-10 0 854,3 0-854,-2 0 143,2 3-143,-3 4 0,0 1 0,-3 2 0,-1 0 0,-3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7:54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992 1 24575,'-23'0'0,"-6"4"0,10-3 0,-9 7 0,-12 5 0,-3 0 0,0 5 0,4-11 0,17 0 0,-5-6 0,11 8 0,-4-7 0,6 7 0,-6-8 0,4 5 0,-1-5 0,-3 6 0,11-6 0,-17 12 0,13-11 0,-13 10 0,10-7 0,-1-1 0,-3 0 0,8-1 0,-9-3 0,7 10 0,-6-4 0,4 4 0,-1-2 0,4-4 0,2 5 0,-10-3 0,9 1 0,-8 0 0,9-3 0,-3 0 0,0 6 0,0-6 0,3 3 0,0-1 0,4-5 0,-3 5 0,2-5 0,-5 5 0,5-2 0,-2 0 0,3 2 0,-7-2 0,6 0 0,-6 2 0,7-5 0,0 5 0,-3-2 0,-1 3 0,-4-3 0,4 2 0,1-2 0,3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7:55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24575,'23'8'0,"-1"1"0,-11-2 0,3 1 0,6-1 0,-4 0 0,4 0 0,-6 0 0,-3 3 0,8-2 0,-6 0 0,7 3 0,-6-6 0,0 4 0,6-4 0,-7-1 0,3 0 0,-9-1 0,0 1 0,3 3 0,1 0 0,9 1 0,14 2 0,-13-1 0,8 1 0,-19-6 0,-3 2 0,4-5 0,-4 5 0,3-5 0,-3 5 0,4-2 0,-4 3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19:33:24.4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587 9 24575,'-52'0'0,"-9"0"0,16 0 0,-8 0 0,-8 0 0,22 0 0,-9 0 0,8 0 0,7 0 0,3 0 0,20 0 0,0 0 0,-2 0 0,4 0 0,-4 0 0,-7-4 0,10 3 0,-9-3 0,8 4 0,3 0 0,-2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01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2703 463 24575,'-38'38'0,"11"-12"0,-11 12 0,-2-5 0,-14 12 0,-6-12 0,-11 11 0,2-11 0,11 2 0,-28 13 0,25-13 0,-20 1 0,3 8 0,21-20 0,-21 22 0,20-17 0,-20 17 0,42-28 0,-19 22 0,41-30 0,-19 14 0,11-8 0,-17 2 0,17-3 0,-16 2 0,29-10 0,-11 1 0,12-1 0,-5 0 0,5-3 0,-5-1 0,2 0 0,3-5 0,11-12 0,2 4 0,24-25 0,-13 15 0,22-20 0,4-6 0,12-1 0,-11 13 0,1 0 0,22-8 0,-19 11 0,-1 3 0,-1 2 0,23-26 0,-24 30 0,20-30 0,3 26 0,-5-5 0,4 3 0,-12 7 0,1-1 0,-1-3 0,-17 12 0,1-4 0,-23 10 0,12-6 0,-12 4 0,2 0 0,-3 3 0,9-13 0,-6 8 0,8-15 0,-11 15 0,7-5 0,-9 2 0,20-15 0,-17 6 0,9-1 0,-7-2 0,-8 16 0,3-6 0,-39 27 0,-13-3 0,-48 25 0,-7-6-492,30-4 0,-2 1 26,-1-4 0,-1 0 466,-11 0 0,-2 0 0,-11 5 0,1-1 0,14-8 0,0 1-328,11 5 0,-4 4 0,2-2-164,-21 3 0,1 1 272,25-5 1,-1 2 0,2 0-273,-25 6 0,2-1 279,12-10 0,2 1 213,10 6 0,2-2-195,5-10 0,2-1 195,-40 20 0,46-13 0,1-2 0,-26 0 983,-6 13-507,30-7 507,6-10 0,-3 10 0,14-11 0,-3-6-32,17 1-951,7-13 0,6-21 0,9 4 0,5-19 0,32-16 0,3 5 0,-2 12 0,5-3-492,-1-4 0,1 1 345,3 5 1,2 0 146,12-13 0,-3 0 0,-20 16 0,0 2 0,18-13 0,1 1 0,-14 10 0,-1 0 0,0-2 0,1-2 0,8-1 0,-1 0 0,-12 6 0,-2 1 0,0-1 0,-1 3 0,18-12 0,-30 19 0,-10 13 0,-4-1 0,-8 22 983,1 1-689,-18 31-294,-5 14 0,-31 19-492,17-25 0,-3 1 372,-2-3 0,-2 1 120,-8 9 0,-2 0 0,5-8 0,1-1 0,0 4 0,-1 0 0,-9 3 0,-1-2 0,11-9 0,-1-1 0,-3 4 0,0-1-224,7-11 1,2-1 223,-28 32-67,26-23 67,-19 17 0,44-39 0,-28 34 983,30-35-774,-5 10 265,10-19-474,7-3 72,22 1-72,-7-4 0,33 0 0,-12-4 0,1 0 0,13 0 0,-14 0 0,0 0 0,14 6 0,-31-4 0,31 16 0,-35-15 0,23 9 0,-29-9 0,7 1 0,-9 3 0,-3 0 0,-1 3 0,-3-2 0,0 11 0,0-9 0,0 9 0,0-8 0,0 3 0,0 0 0,0-3 0,15-35 0,-12 19 0,12-26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07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3656 705 24575,'-15'27'0,"0"5"0,8-23 0,-4 10 0,3-8 0,-6 3 0,5 7 0,-4-6 0,1 5 0,-25 17 0,6-6 0,-6 6 0,-11 10 0,35-33 0,-35 34 0,34-38 0,-18 13 0,19-15 0,-7 3 0,3-2 0,2 1 0,-6-5 0,7 1 0,3-5 0,-2 2 0,2-3 0,0 0 0,-3 0 0,6 0 0,-5 0 0,-4 0 0,4 0 0,-3 0 0,6 0 0,-1-3 0,3-1 0,-2-3 0,6 0 0,0 0 0,-5-4 0,4 0 0,-5 0 0,-6-20 0,3 16 0,-3-18 0,2 19 0,3 0 0,-3 0-123,-28 1 0,-32-2 0,-24-1 0,-14-2 0,-5 1 0,5 1 0,14 1 0,24 2-369,-13-4 0,0-1 351,2 4 1,-31-5-1,-15-2 1,3 1-1,16 1 1,34 5-1,48 7-843,87 7 0,24 0 492,-29 0 0,1 0 0,2 0 0,1 0 251,4 0 0,2 0 241,9 0 0,1 0 0,-9 0 0,0 0 0,4 0 0,0 0 0,-6 0 0,-3 0 0,38 0-61,-4 0 61,-34 0 0,17 0 983,-30 0 0,10 0 0,-15 0 0,-1 0 0,-8 0 0,3 0 0,-8 0-433,-13 0-550,6 0 0,-2 0 0,5 0 0,-3 0 0,-3 0 0,-9 0 0,3 0 0,-37 24 0,1-5 0,-18 14 0,5-11 0,-10 18 0,-21 1-492,28-13 0,-4 3 331,-19 2 1,2-1 160,-4 7-320,12-9 0,-1-1 320,-13 1 0,-8 17 0,-14-19-206,29 1 206,-16-13 0,21 4 0,-21-2 0,9 3 0,-24 3 0,32-13 0,-25 13 0,28-16 0,1 6 0,-19 8 983,42-10-720,-41 11 413,18-10-676,-1 0 229,-5 7-229,32-9 0,-21 3 0,21-6 0,-9 1 0,-11 5 0,-7 10 0,-23 8-507,-12 4 507,21 2 0,-17 2 0,26-1 0,-9 17 0,24-19 0,-2 12 0,27-30 0,-4 3 0,1 4 0,12-16 507,-23 28-507,26-28 0,-11 12 0,14-5 0,1-5 0,-2 5 0,6-7 0,-1-3 0,1 3 0,2 1 0,-2 0 0,3-1 0,0-3 0,0 3 0,0-2 0,0 2 0,6 1 0,-1-7 0,15 2 0,10-6 0,1 0 0,44 0 0,9 0-763,15 0 763,-41 0 0,0 0 0,37 0 0,-11 0 0,-32 1 0,-2-2 0,10-5 0,18 5 0,-12-12 0,-30 8 0,25-3 0,-45 1 763,22 6-763,-23-2 0,6 3 0,-7-3 0,-4 2 0,4-2 0,-3 3 0,21-6 0,-14 5 0,32-5 0,-25-3 0,14 3 0,1-10 0,15 3 0,-10-3 0,0 7 0,-18-4 0,-15 12 0,5-3 0,-10 7 0,-16 17 0,-13 23 0,-14 3 0,-19 23 0,1-14-481,6-19 1,-3-1 480,-29 25 0,19-23 0,-1 1 0,17-7 0,1 0 0,-6 1 0,3-1-43,-14 15 43,-15-1 0,42-27 0,-17 13 0,32-25 0,-1 8 959,12-12-959,-5 7 45,5-8-45,-2 2 0,-3-3 0,4-3 0,-1-1 0,11-15 0,3 8 0,1-18 0,27-6 0,-18-20 0,17 7 0,4-5-492,-7-13 0,-2-4 17,9-6 1,2-3 146,-10 15 0,1-3 0,-1 0 0,-2 3 0,-1 1 0,2-2 63,5-7 0,2-1 1,0 1 264,-4 3 0,1 1 0,-1 0 0,-1 4 0,1 0 0,-1 1-492,8-19 0,-3 3 414,-8 16 0,-2 3 78,3 1 0,1 2-322,-5 9 0,0 0 322,5-6 0,0 1 0,15-31 983,-4 6-591,-16 23 591,-5 12 0,-1 4 0,-7 17 0,3 4 0,-2-13-905,1 16 33,0-14-111,-1 15 0,-3 3 0,18-25 0,-13 19 0,22-37 0,-21 39 0,9-24 0,-8 24 0,-1-3 0,-3 8 0,-3 3 0,-3 0 0,2 0 0,-30 24 0,-8 6 0,-12 7 0,-7 2-492,0-8 0,-2 0 205,-21 13 0,-2 2 287,6-9 0,0 2-492,-17 13 0,0 2 0,13-4 0,1-2 390,-9 0 0,2 0-390,14 2 0,3-1 337,6-8 0,1 0 155,-2 13 0,4 0-199,-7 7 199,18-19 0,4-2 0,5 3 983,-23 2-709,20-9 709,-3-6 0,21-10 0,0 3-230,11-9-489,-3 4-264,4-8 0,0 4 0,-9 2 0,3 2 0,-7 2 0,6 0 0,3-5 0,0 5 0,1-2 0,-1 3 0,0 0 0,-2 0 0,5-3 0,-7 9 0,9-11 0,-10 17 0,10-17 0,-6 10 0,5-11 0,3 2 0,-2-3 0,23-33 0,3 3 0,21-30 0,10 1 0,26-8-492,-36 22 0,2-4 139,13-6 0,4-2 353,-2 0 0,2-1-492,5-5 0,3 2 0,6 6 0,2 4 486,-6 3 0,0 2 6,-1 0 0,0 2-485,-2 6 0,-2 2 485,-12 4 0,-3 2 0,24-11 0,-30 23 983,-33 0-541,-1 4 541,-3 3 0,0-2 0,3 5-717,-2-5-266,2 2 0,-3-3 0,-35 36 0,15-11 0,-43 48 0,21-18 0,-24 28-492,18-25 0,-3 2 133,0-4 0,-1 0 359,-9 10 0,-1 1 0,7-7 0,0-2 0,0-2 0,0 0 0,-5 4 0,1-1-363,10-10 0,0-2 363,-4-3 0,5-3 0,-2 7 0,7-12 0,25-18 0,0-1 983,4-3-330,0 0 139,0-3-792,-6-1 0,7-3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08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1583 263 24575,'-56'63'0,"1"0"0,-12 5-492,27-28 0,-2-1 0,2-3 0,-2-1 417,-13 11 0,0 1 75,13-6 0,0 0 0,-5 5 0,0 1 0,6-6 0,3-1 72,7 2 1,1-1-73,-33 26 0,6 4 0,-1 1 0,16-21 474,10 0-474,0-7 0,9-12 0,-22 29 983,27-29-901,-9 12 352,10-4-434,7-15 0,-9 25 0,8-14 0,-15 13 0,11-8 0,-38 31 0,28-22 0,-24 31 0,25-38 0,-12 20 0,14-29 0,-16 41 0,18-41 0,0 11 0,7-18 0,8-15 0,-3 14 0,4-17 0,20-47 0,8-1 0,5-26 0,0 18 0,1 1-720,3-12 720,-4-5 0,1-6-492,-4 14 0,-1-1 293,-1-9 0,1-4-293,5-10 0,0-1 42,-3 5 1,-4-2 449,-6-9 0,-1-2 0,7 1 0,-1 1 0,-10 9 0,1 1 0,10 2 0,2 2-315,-5 4 1,-2 4 314,2-23 553,3-3-553,-22 36 983,5-12-732,9-4 732,-7 13 0,7 5-154,-11 24-829,-4 6 32,0-4-32,3 10 0,-2-4 0,2 8 0,0 2 0,1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13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 24575,'32'-8'0,"-10"2"0,3 6 0,-12-4 0,4 4 0,2-3 0,0-6 0,3 7 0,-2-6 0,12 2 0,-7 4 0,15-4 0,-12 6 0,-7 0 0,18 0 0,-3 0 0,18 0 0,-17 0 0,1 0 0,-16 0 0,6 0 0,12 0 0,-10 0 0,22 0 0,-9 0 0,-7 0 0,14 0 0,-25 0 0,8 0 0,-6 0 0,-6 0 0,7 0 0,-6 0 0,28 0 0,-22 0 0,47 0 0,-47 0 0,22 0 0,-17 0 0,-8 0 0,13 0 0,-22 0 0,10 0 0,-14 0 0,8 0 0,-3 0 0,-1 0 0,10 0 0,-10 0 0,16 0 0,-15 0 0,7 0 0,-11 0 0,4 0 0,-4 0 0,12 0 0,-15 0 0,27 0 0,-25 0 0,26 0 0,-26 0 0,5 0 0,-4 0 0,-5 0 0,2 0 0,7 0 0,-5 0 0,15 0 0,-12 0 0,12 0 0,-12 0 0,2 0 0,-3 0 0,-7 0 0,7 0 0,-4 0 0,1 0 0,-1 0 0,-3 0 0,4 0 0,-4 3 0,3 1 0,-3 3 0,0 0 0,-3 0 0,6 3 0,-6 1 0,3 0 0,0 2 0,-7-5 0,7 5 0,-7-2 0,7 3 0,-4-3 0,1-1 0,3-3 0,-10 3 0,-7 1 0,0-3 0,-6-2 0,9-6 0,-3 0 0,2 0 0,-3 0 0,-2 0 0,1 0 0,-2 0 0,-6 0 0,11 0 0,-17 0 0,14 0 0,-15 0 0,11 0 0,-10 0 0,10 0 0,-10 0 0,4 0 0,-6 0 0,6 0 0,-5 0 0,11 0 0,-22 0 0,1 0 0,-17 0 0,11 0 0,-8 0 0,20 0 0,-9 0 0,12 0 0,-1 0 0,1 0 0,-12 0 0,16 0 0,-15 0 0,6 0 0,2 0 0,-9 0 0,0 0 0,15 0 0,-13 0 0,10 0 0,-2 0 0,-5 0 0,14 0 0,-6 0 0,14 0 0,-12 0 0,12 0 0,-14 0 0,12 0 0,-12 0 0,12 0 0,-3 0 0,-1 0 0,9 0 0,-9 0 0,1 0 0,3 0 0,-6 0 0,10 0 0,-8 0 0,6 0 0,-13 0 0,10 0 0,-11 0 0,12 0 0,-6 0 0,7 0 0,-6 0 0,7 0 0,-3 0 0,9 0 0,-4 0 0,4 0 0,-4 0 0,-2 0 0,4 0 0,-4 0 0,6 0 0,0-3 0,-4 2 0,3-2 0,-2 3 0,-3-3 0,4 2 0,-4-5 0,2 5 0,3-2 0,-2 3 0,-3 0 0,4 0 0,-4 0 0,6-3 0,0-1 0,-4 0 0,3 1 0,-2 3 0,-6 0 0,9 0 0,-5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14.7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66 24575,'-23'0'0,"-6"0"0,20-3 0,-11 2 0,3-2 0,1 3 0,-22-6 0,13 5 0,-8-6 0,12 4 0,7 3 0,-18-4 0,14-2 0,-21 5 0,27-9 0,-8 9 0,3-6 0,1 3 0,-22-1 0,26 2 0,-13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16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435 117 24575,'29'-7'0,"16"-3"0,-9 6 0,7-2 0,20-9 0,6 11 0,27-10-402,-42 9 1,-1 2 401,43 1 0,-39-6 0,2 0 0,-3 2 0,-1 1 0,0-1 0,0 1 0,4 0 0,-1 2 0,37 3 0,1 0 0,-44 0 0,0 0 0,44 0 0,-43 0 0,1 0 0,41 0 0,-42 0 0,-1 0 0,32 0 0,-33 0 0,2 0 0,43 0 0,-1 0 0,-35 0 0,-4 0 0,8 0-74,-8 0 0,-2 0 74,-5 0 0,29 0 0,-36 0 0,-8 0 0,4 0 796,-19 0-796,19 0 155,-5 0-155,-8 0 0,25 0 0,-14 0 0,1 0 0,13 0 0,-32 0 0,32 0 0,-25 0 0,15 0 0,-12 0 0,18 0 0,-23 0 0,14 0 0,-26 0 0,3 0 0,0 0 0,0 0 0,6 0 0,-7 0 0,12 0 0,-15 0 0,6 0 0,0 0 0,-6 0 0,6 3 0,-55 11 0,-16 0 0,6-2 0,-5-1-492,-5-6 0,-1 0 362,-6 7 0,-3 2-362,-15-2 0,-6 0 164,24-5 0,-2 0 0,-1 1 0,-3 5 0,-1 1 0,-1-2 0,-2-6 0,0-2 0,0 0 0,4 3 0,0 1 0,1-1 275,-1-3 0,0-1 0,0-1 53,-4-1 0,-1-2 0,2 1 0,-23 0 0,2 0-328,25 0 0,0 0 0,3 0-16,-16 0 0,3 0 212,0 0 1,1 0 131,5 0 0,3 0 0,11 0 0,0 0 491,-5 0 1,0 0-409,10 0 1,2 0-84,-1 0 0,2 0 983,-40 0 0,24 0 0,15 0 0,2 0 0,9 0 0,7 0 0,-3 0-756,24 0-227,-12 0 0,15 0 0,-5 0 0,7 0 0,2 0 0,-12-4 0,11 3 0,-7-3 0,8 0 0,4-3 0,5-10 0,13-16 0,-7 14 0,5-5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19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64 24575,'36'-15'0,"14"-9"0,-34 21 0,21-13 0,-28 15 0,11-4 0,-3 5 0,-5 0 0,14 0 0,-14 0 0,15 0 0,-15 0 0,8 0 0,-3 0 0,-5 0 0,14 0 0,-13 0 0,13 0 0,-4 0 0,18 0 0,14 0 0,3 0 0,21 0 0,-20 0 0,31 0 0,-28 0 0,28 0 0,-43 0 0,29 0 0,-30 0 0,22 0 0,-1 0 0,3 0 0,12 0 0,0 0 0,0 0 0,-12 0 0,-21 0 0,14 0 0,-35 0 0,25 0 0,-30 0 0,-2 0 0,0 0 0,-4 0 0,1 0 0,-4 0 0,-5 0 0,5 0 0,4 0 0,-4 0 0,3 0 0,-6 0 0,-2 0 0,2 0 0,6 0 0,-6 0 0,6 0 0,-9 0 0,3 0 0,-2 0 0,5 0 0,4 0 0,17 0 0,20 0 0,-8 0 0,17 0 0,-9 0 0,4 0 0,-10 0 0,-16 0 0,-21 0 0,2 0 0,-2 0 0,0 0 0,-1 0 0,-3 0 0,3 0 0,-2 0 0,2 0 0,9 8 0,-8-7 0,8 7 0,-9-8 0,-2 3 0,2 1 0,-3 3 0,0 3 0,0 1 0,0 0 0,0 2 0,0-5 0,3 2 0,-2-3 0,2 0 0,-3 0 0,9 1 0,-3-1 0,13 2 0,-13-2 0,3-2 0,-9-2 0,0-3 0,3 0 0,7 0 0,-1 0 0,10-4 0,-13 0 0,3-4 0,-9 4 0,3-5 0,1 4 0,0-2 0,9-1 0,-11 7 0,17-3 0,-17 1 0,10 2 0,-8-8 0,0 7 0,9-13 0,-11 13 0,10-6 0,-11 5 0,5 2 0,5-6 0,-3 3 0,5-1 0,-6 1 0,7 4 0,-6-3 0,2 2 0,-7-2 0,-3 3 0,3 3 0,-5 4 0,1 4 0,-6 0 0,0-1 0,0-3 0,0 10 0,0-8 0,0 17 0,0-17 0,0 10 0,0-8 0,-18 15 0,10-12 0,-17 11 0,8-12 0,-17 2 0,-20 16 0,-4-14 0,-20 14 0,9-9-514,-24-4 514,9 6 0,33-15 0,-2 0 0,-43 16 0,1-14 0,36 2 0,1-1 0,-41-2 0,45-5 0,1 0 0,-28 3 0,3-8 0,8 0 0,-11 0 0,0 0 0,-11 0 0,8 0 0,3 0 0,26 0 0,-8 0 0,17 0 0,-20 0 0,11 0 0,13 0 514,-10 0-514,-27 0 0,4 0 0,-19 0 0,40 0 0,2 0 0,21 0 0,-32 8 0,29-7 0,-41 6 0,-7-7-504,-5 0 504,35 0 0,0 0 0,-29 0 0,23 0 0,-5 0 0,32 0 0,-15 0 0,25 0 0,-11 0 504,13 0-504,1 0 0,-8 0 0,13 0 0,-7 0 0,9-3 0,22-10 0,-6 7 0,21-7 0,-15 10 0,0 2 0,20-14 0,-10 12 0,13-13 0,4 16 0,10-11 0,21 9 0,-18-4 0,3-3-492,6-2 0,3 2 336,5 2 0,1 1 156,5-8 0,-2 1 0,-9 7 0,-3 2 0,-4-1 0,-5-1 0,12-5 0,-13 10 0,-34-8 0,10 7 0,-10-4 983,10 6-670,-10-3-313,4 2 0,-6-2 0,18 3 0,16 0 0,10 0 0,-4 0 0,9 0 0,-35 0 0,22 0 0,-28 0 0,-1 0 0,6 0 0,-15 0 0,17 0 0,-16 0 0,11 0 0,-10-3 0,-3 2 0,2-5 0,-5 2 0,5-7 0,-2 4 0,-3 0 0,-2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22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1521 196 24575,'-22'0'0,"-1"0"0,15 0 0,-5 0 0,2 0 0,-3 0 0,-18 0 0,13 0 0,-19 4 0,22-3 0,-22 15 0,1-13 0,-17 15 0,-1-10 0,1 5 0,-13 9 0,22-8 0,-19 7 0,21-9 0,-11 8 0,-1-11 0,-11 17 0,20-22 0,-5 14 0,23-8 0,-12 8 0,18-7 0,-6 4 0,18-8 0,2-2 0,-6 4 0,-3-4 0,5 3 0,-8 3 0,9-3 0,-3 5 0,-18-3 0,16 1 0,-12-1 0,21-3 0,-3 3 0,2-2 0,-2 2 0,16-34 0,-3 17 0,36-51 0,-22 41 0,19-18 0,1-3 0,-12 9 0,28-30 0,-21 15 0,-15 18 0,9-17 0,-13 21 0,-4 0 0,3 2 0,-5 9 0,-3-2 0,2 2 0,-5 0 0,8-3 0,-7 6 0,4-2 0,-6-6 0,0 6 0,3-9 0,-2 8 0,-1 0 0,-13 10 0,0 2 0,-7 9 0,-1 3 0,6-5 0,-6 1 0,10-3 0,-32 9 0,25-5 0,-26 5 0,12-12 0,7 6 0,-27-7 0,21 14 0,-9-9 0,12 2 0,6-2 0,-4-6 0,13 2 0,-13-3 0,17 0 0,-7 3 0,8-2 0,-2 2 0,2-3 0,-2 0 0,-3 0 0,4 0 0,-4 0 0,5 0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8:36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3404 1568 24575,'-26'18'0,"2"-1"0,10-7 0,-6-1 0,4 4 0,-4-4 0,-12 10 0,7-9 0,-38 18 0,17-15 0,-32 11 0,9-10 0,-1 8 0,-8-5 0,9 4 0,12-8 0,-7 7 0,21-7 0,-23 1 0,30-8 0,-37 1 0,58-5 0,-28 5 0,32-4 0,0-2 0,-9 6 0,10-2 0,-9 3 0,11-5 0,-12 5 0,2-3 0,-1 0 0,2-1 0,7 2 0,2-7 0,13-13 0,1 0 0,35-35 0,1 7 0,-3 4 0,1-3-725,28-27 725,-23 27 0,0 0 0,22-24 0,-19 28 0,2 0 0,-9 3 0,0-1 0,9-2 0,0 0 0,-6 6 0,-2 1 0,1-1 0,-1 3-116,27-11 116,9-7 0,-21 16 0,9-7 0,-23 18 0,8-6 0,-8 5 0,23-9 721,-26 10-721,21-9 120,-36 18-120,38-10 0,-17 1 0,8 1 0,-2-3 0,-27 8 0,36-8 0,-21 2 0,14 2 0,-20 2 0,-8 5 0,-10 2 0,22-7 0,4-5 0,3 6 0,1-7 0,5 1 0,-5 0 0,20-3 0,-7-12 0,-22 20 0,18-13 0,-37 20 0,14 1 0,-18-3 0,7 5 0,-9-3 0,4 4 0,-9 1 0,-51-8 0,22 1 0,-36-5 0,20 4 0,13 7 0,-15-7 0,12 2 0,-12 3 0,9-7 0,-20 6 0,-16 1 0,-17-8-492,26 4 0,-3 1 418,6 3 0,0 0 74,-17-7 0,0 0 0,15 7 0,1 1 0,-15 0 0,-2-1 0,6 2 0,0 0 0,-1 4 0,-2 0-492,-9 1 0,0-2 195,11-3 1,-2 0 296,-20 3 0,-2 0-492,9-4 0,-2 1 164,16 3 0,-3 2 0,0-1 215,4 1 1,0 0 0,1-3 112,-1-3 0,0-3 0,0 3 0,0 3 0,1 1 0,1-1 0,-23-8 0,2 1-492,5 8 0,2 2 319,6-1 1,2 0 172,-2 0 0,1 0 0,4 0 0,1 0 0,1 0 0,-1 0 0,-2 0 0,-3 0 0,-20 0 0,0 0 0,18 0 0,1 0 0,-13 0 0,7 0 827,-1 0-827,26 0 983,15 0-638,18 0 638,2 0 0,6 0 0,3-3 0,-3 2-727,7-5-256,36 1 0,13-14 0,8 15 0,5 0-473,-6-7 1,1 0 472,14 5 0,3 1 0,0-4 0,1-1-492,0 5 0,1 0 209,10-9 0,0 1 283,-10 6 0,0 1 0,10-9 0,0 1 0,-16 7 0,0 3 0,14-2 0,1 3 0,-10 2 0,1 2 0,18-1 0,0 0 0,-17 0 0,0 0 0,15 0 0,-2 0 0,-26 0 0,-1 0-216,4 0 1,0 0 215,32 0 0,-11 0 0,-12 0 0,-3 0 0,-23 0 849,20 0-849,-17 0 983,20 0-380,-12 0-112,-17 0-491,1 0 0,-26 0 0,5 0 0,-10 0 0,0 3 0,-3 7 0,-1 2 0,-6 5 0,-4-3 0,-16 12 0,-17 6 0,-14 13 0,-18 4-912,-2-1 912,27-18 0,-2 1-492,-6 2 0,-2 0 189,-11 7 0,-3-1 303,-4-3 0,-2 0 0,3-2 0,-2 0-492,-9 1 0,0 0 59,14-5 0,1 1 433,-15 8 0,0 1 0,15-9 0,2-2 0,-5 1 0,0 0 0,3 3 0,2-1-492,12-12 0,1 1 483,-12 12 1,2-1 8,-22-4 311,37-3 1,3-1-312,-3-9 983,-5 20-573,37-23 573,-11 5 0,16-7 0,5-6-701,-6 2-176,55-5-106,24-24 0,-3 20 0,8 0-492,9-18 0,3-3 0,0 9 0,0-1 411,5-4 1,0-3 80,0-7 0,-1 0 0,3 8 0,-1 1 0,0-9 0,0 0-492,5 8 0,0 0 0,-5-8 0,0 0 295,0 8 1,1 1 196,4-9 0,-1-1 0,-8 10 0,-3-1-492,-5-6 0,-3 0 478,-12 12 1,-2 1 13,-6-6 0,-2 0 0,33-4 0,-15 1 0,6-6 983,-47 19-228,22-12 228,-35 11 0,12 2 0,-12-2-169,6 7-814,-1-6 0,-5 6 0,2-2 0,-6 6 0,-1-8 0,-42 7 0,16-4 0,-48 6 0,33 0 0,-3 0 0,8 0 0,10 0 0,-1 0 0,4 0 0,5 0 0,-3 0 0,4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9:52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2313 356 24575,'-48'19'0,"2"2"0,-5 0 0,-38 8-492,17 5 0,-3 2 0,13-11 0,1 1 0,-8 7 0,0 1 231,2-4 0,0-2 224,5-4 1,1 0 36,7 2 0,0-1 0,1-6 0,2-1 824,-21 20-824,-6-14 0,23-4 0,-11-5 983,27-1-236,-12-1 236,18-6-973,2 1-10,-21-1 0,27-1 0,-13 8 0,22-12 0,-4 7 0,6-6 0,-18-2 0,-5 8 0,-29-8 0,-15 29 0,-3-17 0,3 19 0,3-16 0,27 10 0,4-15 0,21 10 0,12-17 0,6 3 0,1 0 0,20 6 0,26-8 0,18 3 0,24-8 0,0 0 0,0 0-492,-30 0 0,3 0 339,6 0 1,2 0 152,6 0 0,2 0 0,9 0 0,0 0-492,-4 0 0,0 0 98,5 0 1,1 0 393,5 0 0,1 0-492,2 0 0,-1 0 23,0 0 0,0 0 469,1-1 0,-4 2-418,-15 2 0,-3 2 418,-4 3 0,-6 0 983,3 4-982,-11 6 982,-40-13-374,8 3 374,-10-1 0,-4 0 0,9 9-690,-10-4-293,6 9 0,-4-1 0,-3 13 0,4-2 0,-5 21 0,0-10 0,0-5 0,0 13 0,0-25 0,0 8 0,0 5 0,0-19 0,0 13 0,-4-18 0,0-3 0,-3 2 0,-3-2 0,-3 9 0,-2-4 0,-7 6 0,-6 4 0,5-7 0,-26 23 0,12-19 0,-11 10 0,-3-13 0,8-4 0,-12-2 0,-12 8 0,-2-6 0,-1 6 0,-8 1 0,42-13 0,-14 9 0,38-15 0,-6 1 0,5-2 0,5-3 0,-2 0 0,3-7 0,0 3 0,3-7 0,-3 4 0,0-3 0,0 2 0,-4-2 0,1 3 0,2 3 0,-2 1 0,-7 3 0,-1 0 0,-22 0 0,9 4 0,-21-3 0,27 3 0,-4-4 0,16 0 0,11-3 0,18-22 0,14-14 0,15-10 0,10-14 0,2-2-492,-24 27 0,2-2 385,10-5 0,1-3 107,-2-8 0,2-1-492,10 1 0,4 0 0,12-11 0,0 0 318,-9 11 1,1 1 173,-10 13 0,2 0 0,-2 2 0,13-11 0,-3 0-492,-2-4 0,-1 0 272,-1 6 0,-4 0 19,-13 7 0,-4 2 201,29-28 0,-6 6 940,-33 30-940,4-11 983,-25 31 0,0-5 0,-1 10-64,0-3-388,0 2-531,0-2 0,0 3 0,0 0 0,0-4 0,-4 3 0,4-5 0,2-4 0,-1 4 0,1-6 0,-3 8 0,17-26 0,-9-1 0,18-9 0,-3-9 0,-15 30 0,14-11 0,-19 17 0,0 7 0,3-13 0,-11 17 0,3-7 0,-7 8 0,-13 4 0,-27 1 0,6 3 0,-27 0 0,21 0 0,1 9 0,2-3 0,0 9 0,9-5 0,-9 1 0,12-1 0,9-5 0,3-1 0,8-4 0,-8 0 0,3 0 0,-13 4 0,4-3 0,-18 3 0,-14 3 0,-4-5 0,-32 5 0,30-7 0,-30 0 0,33 0 0,-10 0 0,25 0 0,2 0 0,18 0 0,-5 0 0,12 0 0,-24 0 0,14 0 0,-8 0 0,19 0 0,7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19:35:20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24575,'0'13'0,"0"-3"0,0 8 0,0-6 0,0 3 0,0-2 0,0-3 0,0 3 0,0 0 0,0-3 0,0-1 0,0 6 0,0-6 0,0 6 0,0-6 0,0-2 0,0 3 0,0-4 0,0 9 0,0-6 0,0 6 0,0 0 0,0-6 0,0 6 0,0-6 0,0-2 0,0 3 0,0-4 0,0 4 0,0-3 0,0 5 0,-3-2 0,2 0 0,-2-1 0,3-2 0,0 2 0,0-2 0,0 3 0,0-4 0,0 4 0,0-3 0,0 2 0,0-2 0,0 2 0,0-2 0,0 3 0,0-4 0,0 3 0,0-1 0,0 1 0,3-3 0,-2 4 0,2-3 0,-3 2 0,0-2 0,0 2 0,-3-2 0,2 3 0,-2-4 0,3 3 0,-3-1 0,3 1 0,-3-3 0,3 4 0,0-3 0,0 2 0,0-2 0,0 2 0,0-2 0,0 3 0,-3-4 0,2 3 0,-2-1 0,3 1 0,0-3 0,0 4 0,0-3 0,0 2 0,0-2 0,0 2 0,0-2 0,0 3 0,0-4 0,0 4 0,3-3 0,1 2 0,2-5 0,1-4 0,2-1 0,-5-2 0,2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9:55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788 1 24575,'-18'41'0,"7"-11"0,-38 18 0,18-16 0,-9 7 0,-8 10 0,22-28 0,-28 39 0,-6-2 0,-2 10 0,6-12 0,-6 14 0,36-29 0,-27 23 0,7-7 0,8-23 0,0 3 0,21-24 0,-3-2 0,11-4 0,-5 1 0,8-1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0:07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93 24575,'32'-8'0,"-1"-3"0,-9 10 0,-2-3 0,12 4 0,5-12 0,17 9 0,-11-14 0,20 16 0,-29-3 0,53-4 0,-39 6 0,42-6 0,-21 8 0,12 0 0,-12 0 0,9 0 0,-9 0 0,0 0 0,-3 0 0,-11 0 0,11 0 0,-9 0 0,9 0 0,-23 0 0,9-6 0,-10 5 0,1-5 0,21 6 0,-18 0 0,9 0 0,-16 0 0,-17 0 0,16 0 0,-13 0 0,9 0 0,-8 0 0,-10 0 0,10 0 0,-10 0 0,10 0 0,-13 0 0,3 0 0,-9 0 0,3 0 0,-2 0 0,2 0 0,3 0 0,-4 3 0,4 1 0,-6 3 0,0 0 0,0 0 0,0 0 0,0 3 0,-3-3 0,2 4 0,-5 2 0,2-5 0,-3 6 0,0-4 0,0-2 0,0 2 0,-9-3 0,3-3 0,-28-1 0,12-3 0,-12 0 0,8 0 0,4 0 0,-6 0 0,-12 0 0,15 0 0,-25 0 0,13 0 0,1-7 0,-14 6 0,31-5 0,-19 1 0,22 4 0,-10-7 0,10 4 0,-11-1 0,12-2 0,-6 3 0,-11-6 0,17 6 0,-23-2 0,19 6 0,1-4 0,-8 4 0,13-4 0,-4 4 0,-3 0 0,8-3 0,-15 3 0,12-4 0,-12 4 0,5 0 0,-6 0 0,-12 0 0,15 0 0,-13 0 0,-7 0 0,-1 0 0,-9 0 0,4 0 0,7 0 0,1 0 0,-9 0 0,27 0 0,-13 0 0,22 0 0,-11 0 0,12 0 0,-3 0 0,-13 0 0,19 0 0,-19 0 0,19 0 0,1 0 0,-2 3 0,5-2 0,-5 9 0,-4-5 0,4 6 0,-3-3 0,5-4 0,0 5 0,0-4 0,1 5 0,0-3 0,2 0 0,-2 0 0,3 0 0,0 3 0,-1-2 0,1 2 0,0-3 0,3 0 0,-3 9 0,3-7 0,-8 8 0,4-10 0,1 0 0,1 3 0,-3 7 0,4-5 0,-4 5 0,6-10 0,-1 3 0,0-2 0,-2 2 0,-1-6 0,-1-1 0,-2-3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0:11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24575,'8'49'0,"-2"1"0,-6-38 0,9 15 0,-4-12 0,4 12 0,-3-12 0,-2 6 0,0-10 0,5 2 0,-4-5 0,5 2 0,-6-3 0,2 0 0,-2 0 0,3 0 0,3 3 0,1-6 0,3 6 0,6-9 0,-4 5 0,34-5 0,-29 5 0,29-5 0,-16 2 0,-3 5 0,9-6 0,-12 6 0,-7-8 0,18 6 0,-21-4 0,14 4 0,-12-2 0,-4-3 0,4 6 0,0-6 0,-7 2 0,6-3 0,-2 0 0,-1 6 0,4-4 0,-6 4 0,6-6 0,-4 0 0,22 0 0,-19 0 0,30 0 0,-12 0 0,29 0 0,-9 0 0,10 0 0,-13 0 0,0 0 0,1 0 0,-1 0 0,12 0 0,-26 0 0,21 0 0,-12 0 0,-10 0 0,34 0 0,-33 0 0,26 0 0,-12 0 0,-17 0 0,13 0 0,-14 0 0,7 0 0,8 0 0,-8 0 0,11 0 0,-17 0 0,13 0 0,-32 0 0,14 0 0,-18 0 0,-3 0 0,2 0 0,-5 0 0,2 0 0,3 0 0,-4 3 0,4-2 0,-6 2 0,10-3 0,-8 0 0,7 3 0,-6-2 0,-2 5 0,2-2 0,-6 6 0,-1-2 0,-3 5 0,0-5 0,0 2 0,-4 10 0,0-10 0,-4 9 0,-20-9 0,6 3 0,-12-5 0,8 5 0,-8-6 0,-9-2 0,-11 1 0,-13 2 0,10-7 0,-9 7 0,-1-8 0,28 0 0,-23 0 0,26 0 0,-7 0 0,-9 0 0,-2 0 0,-4 0 0,-32-8 0,30-7 0,-30 4 0,21-8 0,-12 17 0,12-11 0,-9 11 0,38-7 0,-10 8 0,28-2 0,-6 3 0,6-6 0,-4 4 0,10-4 0,-5 6 0,7 0 0,-6 0 0,7 0 0,-3 0 0,0 0 0,6-3 0,-6 2 0,9-2 0,-10 3 0,8 0 0,-8 0 0,7 0 0,-1 0 0,-16 0 0,-8 0 0,4 0 0,-7 0 0,22 0 0,-4 0 0,5 0 0,4 0 0,-2 0 0,5 0 0,-2 0 0,-3 0 0,1 0 0,-2 0 0,-6 0 0,11 0 0,-17 0 0,16 0 0,-6 0 0,9 0 0,-10 0 0,8 0 0,-8 0 0,1-4 0,6 3 0,-6-3 0,6 4 0,2-4 0,-2 4 0,3-7 0,-1 3 0,1-3 0,-3 3 0,2-2 0,-5 2 0,2-3 0,0 0 0,0 0 0,7-1 0,-2 1 0,2 0 0,-3 0 0,6-3 0,2 2 0,6-2 0,0 2 0,0 5 0,3-4 0,7 6 0,-1-5 0,22 5 0,-2-8 0,54-10 0,-15 9-492,-6 1 0,3 1 384,-21 7 0,-1 2 108,21-1 0,2 0 0,-12 0 0,0 0 0,6-4 0,0-1 0,-5 4 0,-1 0 0,5-3 0,-1 0 0,34 4 0,-41 0 0,0 0 0,38 0-538,-1 0 538,-2 0 0,-12 0 0,0 0 0,-1 0 0,13 0 0,-21 0 0,6 0 0,-24 0 0,-11 0 0,-3 0 983,0 0-800,-9 0 389,8 0-572,1 0 0,-15 0 0,13 0 0,-23 0 0,24 0 0,-21 0 0,20 0 0,-16 4 0,6-3 0,-9 3 0,6-4 0,-15 3 0,6-2 0,-6 2 0,-2-3 0,2 3 0,3-2 0,-4 2 0,4-3 0,4 0 0,-8 3 0,7-2 0,-9 2 0,3-3 0,1 0 0,3 3 0,0 1 0,0 0 0,0-1 0,0-3 0,-3 0 0,2 0 0,-5 3 0,2-2 0,4 2 0,-6-3 0,5 0 0,-6 0 0,3 0 0,1 3 0,10 2 0,-6-1 0,23 0 0,-19-4 0,19 0 0,-26 0 0,2 0 0,-11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0:13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2984 0 24575,'-32'8'0,"6"-3"0,6-1 0,6-4 0,0 6 0,3-5 0,-3 6 0,-15-1 0,-7 1 0,-7 1 0,-20-2 0,17 0 0,-32-5 0,20 17 0,-20-15 0,21 16 0,2-18 0,16 9 0,-1-9 0,18 3 0,-16 1 0,26-4 0,-8 3 0,5-4 0,1 0 0,-6 8 0,4-6 0,-10 6 0,10-8 0,-4 4 0,6-4 0,-1 3 0,-5 2 0,7-4 0,-12 3 0,12-4 0,-7 3 0,6-2 0,0 2 0,-7-3 0,-1 0 0,-6 0 0,-12 0 0,15 0 0,-25 0 0,14 0 0,-1 0 0,-13 0 0,14 0 0,-7 0 0,-9 0 0,10 0 0,-25 0 0,10 0 0,-9 0 0,11 0 0,12 0 0,-8 0 0,8 0 0,0 0 0,-20 0 0,17 0 0,-20 0 0,11 0 0,12 0 0,-8 0 0,20 0 0,-3 0 0,8 0 0,10 0 0,-1 0 0,-15 0 0,20 0 0,-26 0 0,8 0 0,5 0 0,-13 0 0,22 0 0,-17 0 0,10 0 0,-5 0 0,10 0 0,5 0 0,5 0 0,-2 0 0,-4 0 0,6 0 0,-6 0 0,7 0 0,-3 0 0,-1 0 0,-9 0 0,7 0 0,-3 0 0,9 0 0,-4 0 0,3 0 0,-2 0 0,-3 0 0,4 0 0,-1 0 0,7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0:20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2722 581 24575,'-23'-4'0,"4"1"0,8 3 0,0 0 0,0 0 0,-8 0 0,6 0 0,-13 0 0,10 0 0,-22 0 0,1 0 0,1 0 0,-15 0 0,15 0 0,-19 0 0,13 0 0,-22 0 0,30 0 0,-29 0 0,20 0 0,7 0 0,-14 0 0,25 0 0,-15 0 0,0 0 0,9 0 0,-9 0 0,0 0 0,9 0 0,-9 0 0,0 0 0,16 0 0,-15 0 0,27 0 0,-14 0 0,13 0 0,-7 0 0,0 0 0,4 0 0,-11 0 0,-6 0 0,-10 0 0,-12 0 0,1 0 0,-12 0 0,-4 0 0,1 0 0,-9 0 0,9 0 0,0 0 0,-9 0 0,32 0 0,-17 0 0,31 0 0,-1 0 0,6 0 0,15 0 0,-14 0 0,13 0 0,-4 0 0,4 0 0,2 0 0,0 0 0,-3 0 0,6 0 0,-5 0 0,-4 0 0,1 0 0,-4 0 0,6 0 0,-7 0 0,6 0 0,-12 0 0,11 0 0,-10 0 0,13 0 0,-6 0 0,1 0 0,6 0 0,-8 0 0,12 0 0,-2 0 0,-3-3 0,4-1 0,-8-7 0,13 3 0,-3-2 0,7 0 0,0 2 0,0-5 0,9-4 0,-1 1 0,8-22 0,-2 19 0,12-25 0,-3 25 0,16-20 0,-16 23 0,15-21 0,-15 25 0,35-22 0,-13 20 0,10-10 0,8 9 0,-29 0 0,41-7 0,-29 8 0,20-8 0,0 7 0,-9 7 0,9-11 0,-11 16 0,-1-9 0,12 4 0,3 7 0,12-14 0,-12 13 0,-14-5 0,-4 7 0,-20 0 0,21 0 0,-27 0 0,13 0 0,-17 0 0,1 0 0,-1 0 0,-1 0 0,-5 0 0,2 0 0,3 4 0,-11 1 0,17 4 0,-17-2 0,11 1 0,3 14 0,-6-14 0,15 18 0,-17-18 0,18 14 0,-4 5 0,0-8 0,20 21 0,-29-25 0,22 12 0,-14-1 0,1-13 0,-1 9 0,-8-14 0,-9-1 0,-1 0 0,-3-3 0,0 2 0,3-2 0,-27 10 0,11-8 0,-41 10 0,10-14 0,-6 4 0,-20 1 0,5-5 0,7 10 0,-2 0-526,-34-8 526,29 5 0,-1-1-492,5-7 0,0-2 490,-6 1 0,-2 0 2,1 0 0,0 0 0,0 0 0,2 0 0,5 0 0,1 0 0,-43 0 0,36 0 0,4 0 0,-8 0 0,-23 0 0,32-7 0,19 5 499,-13-5-499,36 7 983,-7-3-951,6 2-32,-7-2 0,6 3 0,-24-6 0,24 4 0,-23-4 0,29 6 0,-11-6 0,9 5 0,0-6 0,-2 7 0,-4 0 0,4 0 0,-13 0 0,14 0 0,-15 0 0,15 0 0,-8 0 0,3 0 0,4 0 0,-3 0 0,-1 0 0,8 0 0,-17 0 0,14 0 0,-15 0 0,11 0 0,-10 0 0,13 0 0,-3 0 0,9 0 0,-1-3 0,4-7 0,4 1 0,7-7 0,1 8 0,12-8 0,-2 3 0,10-2 0,36-18 0,-16 11 0,42-20 0,-33 14 0,9 5 0,-23 1 0,8 8 0,-26 1 0,13 1 0,-25 8 0,12-8 0,-15 10 0,6-10 0,-9 11 0,0-5 0,0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0:24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909 0 24575,'-22'18'0,"5"-4"0,-8 11 0,11-11 0,-12 12 0,12-12 0,-7-2 0,4 8 0,-4-10 0,-7 22 0,10-19 0,-14 15 0,16-16 0,-4 0 0,9-5 0,-8 5 0,6 0 0,-25 3 0,19-1 0,-10-3 0,16-1 0,5-3 0,-23 9 0,18-7 0,-18 7 0,20-9 0,-3 0 0,3 0 0,1 0 0,-1 0 0,-6 2 0,1 1 0,-10 0 0,10 0 0,-4-5 0,6 1 0,3-5 0,-9 10 0,7-5 0,-7 3 0,9-3 0,1-5 0,3 5 0,-3-5 0,-1 8 0,0-7 0,0 7 0,4-8 0,-3 5 0,-1-2 0,0 0 0,-3 5 0,7-4 0,-7 2 0,6-4 0,-2-3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0:27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0 525 24575,'34'-20'0,"2"1"0,-3 3 0,22-6 0,26-9 0,-9 0-412,-22 14 1,1-1 411,21-19 0,-20 18 0,0 0 0,32-21 0,-37 20 0,-1-1 0,35-20 0,0 7 0,-1 3 0,1 8 202,-23 8-202,-7-1 0,-23 8 0,0 7 0,-6-7 0,5 8 621,-6-4-621,1-2 0,-5 5 0,-7-6 0,-3 7 0,3 0 0,1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1:4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82 24575,'-7'0'0,"-3"0"0,2 0 0,-2 0 0,3 3 0,-4-3 0,3 4 0,-2-4 0,3 0 0,-9-5 0,9 1 0,-5-4 0,12 1 0,3 0 0,1 0 0,0-1 0,2 1 0,-2-3 0,3 5 0,0-1 0,0 6 0,3 0 0,1-3 0,0-1 0,-4 0 0,-4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1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88 109 24575,'7'0'0,"3"0"0,-2 0 0,2 0 0,-3 3 0,-3 1 0,-1 3 0,-3 0 0,0 3 0,-3-2 0,-1-1 0,-3-7 0,3-4 0,1-7 0,3 4 0,0-4 0,0 4 0,0-3 0,0 2 0,0-2 0,0 3 0,0-4 0,3 4 0,1-4 0,3 7 0,3 1 0,-2 3 0,2 3 0,-3 1 0,-3 3 0,-1 3 0,-3-2 0,-3 2 0,-1-6 0,-6 2 0,-1-5 0,0 2 0,0-6 0,7-1 0,1-3 0,6 0 0,-2-3 0,5 2 0,-2-3 0,3 4 0,0 3 0,0-2 0,0 5 0,0-2 0,3 3 0,-8 0 0,0-3 0,-9-1 0,0 0 0,0 1 0,0 0 0,-4 2 0,3-2 0,-5 0 0,2 2 0,0-2 0,1 3 0,3 0 0,-4 0 0,4 0 0,-4 0 0,4 3 0,0 1 0,0 0 0,0 2 0,0-5 0,0 5 0,3 1 0,1 1 0,6 2 0,1-3 0,-1 3 0,1-2 0,-1 2 0,-3-6 0,4-1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2:12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2137 172 24575,'-36'-26'0,"-4"3"0,-14 15 0,17-4 0,8 10 0,3-8 0,-18 9 0,-21-3 0,-17 4 0,-1-6 0,12 0 0,20-1 0,-1 0 0,-25-6 0,20 9 0,1 0 0,-4-2 0,8 6 0,14 0 0,13-5 0,-15 4 0,0-9 0,-3 9 0,7-5 0,-14 6 0,25 0 0,-9 0 0,8 0 0,4 0 0,0 0 0,2 0 0,9 0 0,-9 0 0,7 0 0,-7 0 0,6 0 0,-18 0 0,16 0 0,-21 0 0,24 0 0,-13 0 0,10 0 0,-10-5 0,10 4 0,-11-3 0,15 4 0,-5 0 0,1 0 0,3 0 0,-4 0 0,4 0 0,5 0 0,-6 0 0,-3 0 0,5 0 0,-14 0 0,7 0 0,-3 0 0,2 0 0,-1 0 0,6 0 0,-3 0 0,5 0 0,5 0 0,-2 0 0,-10 0 0,10 0 0,-10 0 0,10 0 0,2 0 0,-2 0 0,-3 0 0,4 0 0,-4 0 0,6 0 0,-4 0 0,3 3 0,1 4 0,7 4 0,4 0 0,29 18 0,1-15 0,37 16 0,-9 0 0,29-10 0,-26 10 0,24-7-492,-37-13 0,1-1 360,3-1 1,2 1 131,13 0 0,4-1 0,5-7 0,-1 0-492,-10 8 0,2-1 52,19-6 1,2-2 439,-9 5 0,-1-1 0,6-4 0,0 0 0,-1 0 0,0 0 0,0 0 0,-1 0 0,-9 0 0,-1 0 0,10 0 0,-2 0-492,-20 0 0,-3 0 483,6 0 0,-2 0-158,30 0 167,-14 0 0,-3 0 983,-32 0-915,-1 0 915,-18 0-116,-15 0 116,4 0-797,-9 0 23,3-3-209,-2 2 0,2-2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19:35:23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0 24575,'3'23'0,"0"-6"0,-3 7 0,0-3 0,0 15 0,0-7 0,0 2 0,0-7 0,0-9 0,0 9 0,0-12 0,0 6 0,0-8 0,0 0 0,0-1 0,0-2 0,0 2 0,0-2 0,3 5 0,1-4 0,-1 1 0,0-3 0,-3 1 0,0-1 0,0 4 0,0-3 0,3 2 0,-2-2 0,2 2 0,-3-2 0,0 3 0,0-4 0,0 3 0,0-1 0,0 1 0,2 0 0,-1-2 0,2 3 0,-3-4 0,0 1 0,0 2 0,0-2 0,3 3 0,-2-4 0,2 9 0,-3-6 0,0 6 0,0-6 0,0-2 0,0 3 0,5-1 0,-3-2 0,3 3 0,-5-4 0,3 1 0,-2 2 0,2-2 0,-3 2 0,0-2 0,0 2 0,3-2 0,-2 3 0,1-4 0,-2 4 0,0-3 0,0 2 0,0-2 0,0 2 0,0-2 0,0 3 0,0-4 0,0 3 0,0-1 0,0 1 0,0-3 0,0 4 0,0-3 0,0 2 0,0-2 0,0 2 0,0-2 0,0 3 0,0-4 0,0 3 0,0-1 0,0 1 0,0-3 0,0 4 0,0-3 0,0 2 0,0-2 0,0 2 0,0-2 0,-5 6 0,3-3 0,-4 0 0,3-1 0,3-3 0,-6 1 0,5-1 0,-2 1 0,3-1 0,-3 1 0,0-1 0,-4 1 0,3-1 0,-1 1 0,1-1 0,0 4 0,-2-3 0,3-1 0,-4 0 0,1-2 0,-1 2 0,-2 3 0,-2-1 0,1 1 0,-2-6 0,5 0 0,-3 0 0,4-2 0,-1 5 0,0-3 0,1 1 0,-1-1 0,4-3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14:58.1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119 121 24575,'30'9'0,"-4"-1"0,-16-5 0,-2 4 0,5-3 0,21 21 0,-15-13 0,24 14 0,-15-4 0,13-7 0,-14 8 0,10-12 0,-18 1 0,3-5 0,16 13 0,-13-9 0,5 6 0,-10-4 0,-9-6 0,-1 0 0,1 0 0,-4 0 0,0 0 0,0 0 0,0 0 0,-4 0 0,4 0 0,-2 12 0,-1-9 0,0 10 0,-1-10 0,-2 1 0,8 3 0,-7 0 0,7-3 0,-8-1 0,2 0 0,-3-2 0,0 2 0,0 3 0,0-4 0,0 4 0,0-6 0,0 3 0,0-2 0,-6 5 0,1-8 0,-8 1 0,2-6 0,0 0 0,-9 0 0,7 0 0,-4 0 0,4 0 0,5 0 0,-5-3 0,2-4 0,0-1 0,0-3 0,1 1 0,-1 2 0,0-2 0,-8-2 0,4-6 0,0 0 0,-11-14 0,13 9 0,-11-2 0,-6-17 0,18 29 0,-14-23 0,14 18 0,4 6 0,-10-14 0,7 14 0,-2-9 0,2 7 0,-11-12 0,8 9 0,-12-6 0,6 12 0,4 0 0,-4 2 0,9-1 0,4 0 0,3 2 0,4-5 0,0 2 0,-3 0 0,3-3 0,-10 3 0,8-3 0,-7 3 0,8-2 0,-5 5 0,5-2 0,-5-1 0,5 3 0,-2-2 0,-3 0 0,1 33 0,-10 14 0,10 12 0,-2 3 0,3-24 0,3 12 0,-3-16 0,-5 14 0,7-16 0,-6 6 0,8-6 0,0 16 0,0-13 0,0 8 0,0-15 0,4 1 0,-3-10 0,3 8 0,1-1 0,-1-7 0,1 8 0,-2-7 0,-3-2 0,0 5 0,3-5 0,1 5 0,0-5 0,-1 2 0,0 0 0,-2-2 0,2 2 0,0 0 0,9-21 0,-6 1 0,10-22 0,-15-7 0,3-4 0,-4-12 0,0 12 0,0 4 0,0 17 0,0-5 0,0 11 0,0-4 0,0 9 0,-3-2 0,2 2 0,-6 0 0,7 0 0,-4-5 0,1 7 0,3-8 0,-7 10 0,0-3 0,2 2 0,-4-2 0,2-1 0,2 3 0,-4-2 0,5 3 0,-3 0 0,0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49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2671 24575,'30'0'0,"-4"-3"0,-16 2 0,1-2 0,-1 3 0,4 0 0,-3 0 0,21 0 0,-17 0 0,34 0 0,-27 0 0,17 0 0,1 0 0,15 0 0,-10 0 0,18 0 0,-20 0 0,12 0 0,-19 0 0,2 0 0,-25 0 0,12 0 0,-15-3 0,6-1 0,-9-3 0,3 3 0,-2 0 0,2 1 0,-3-1 0,0-3 0,0-3 0,0 2 0,0-2 0,-3 3 0,2-1 0,-2 1 0,3 0 0,0 0 0,0 0 0,0 0 0,-3 0 0,3-10 0,-6 8 0,6-11 0,-3 9 0,3 0 0,-3-2 0,-1-4 0,0 1 0,-2-4 0,5 5 0,-5 4 0,2-8 0,-3 9 0,0-15 0,0 15 0,0-9 0,0 1 0,0 6 0,0-14 0,0 13 0,0-13 0,0 13 0,0-6 0,0 1 0,0 3 0,0-6 0,0 7 0,0-6 0,0 4 0,0-10 0,0 10 0,0-11 0,0 12 0,0-12 0,0 12 0,0-3 0,0-1 0,0 9 0,0-16 0,0 17 0,0-11 0,5 3 0,-1 5 0,1-11 0,-2 11 0,0-5 0,-2 3 0,2 3 0,-3 0 0,0 1 0,0 2 0,0-2 0,0-3 0,0 1 0,0-2 0,0-6 0,0 11 0,3-8 0,-2 7 0,2-1 0,-3 0 0,0-2 0,0 5 0,0-3 0,0-8 0,0 9 0,0-19 0,0 19 0,0-6 0,0-1 0,0 5 0,0-6 0,0 5 0,0 2 0,0-3 0,3 0 0,-2 3 0,2 1 0,-3-1 0,0 0 0,0 0 0,0-2 0,0 5 0,3-5 0,1 2 0,0 0 0,-1 1 0,1-7 0,-3 8 0,3-8 0,-4-11 0,0 16 0,0-17 0,4 13 0,-3 3 0,3-13 0,0 10 0,-4-4 0,3 6 0,-3-7 0,7 6 0,-6-12 0,5 11 0,-6-1 0,5-2 0,-4 9 0,3-16 0,-4 17 0,0-11 0,0 3 0,3 4 0,2-12 0,-1 15 0,0-6 0,-4 9 0,0-4 0,0 4 0,0-4 0,0-2 0,0 1 0,0-2 0,0 1 0,0 5 0,0-3 0,0-2 0,0 4 0,0-4 0,0 6 0,0-3 0,0 2 0,0-6 0,0 3 0,0-3 0,0 3 0,0-8 0,0 6 0,-3-7 0,2 6 0,-2 3 0,3-3 0,0 3 0,0 0 0,0-2 0,0 5 0,0-2 0,-6-1 0,1 4 0,-2-4 0,4 4 0,0-6 0,2 4 0,-2-4 0,3 6 0,-4-4 0,4 4 0,-4-4 0,-2-2 0,5 1 0,-9-5 0,9 6 0,-2 1 0,0 2 0,2-5 0,-2 4 0,0-7 0,-2-1 0,-2 4 0,2-3 0,1 5 0,1 3 0,2-2 0,-2-3 0,0 1 0,2-2 0,-2 0 0,0 7 0,2-4 0,-2-2 0,0 4 0,-1-4 0,-3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54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0 24575,'-22'7'0,"-7"5"0,19-3 0,-9 3 0,8-5 0,-1 0 0,2 0 0,3 0 0,0-3 0,0 2 0,-3 1 0,-1 1 0,0 2 0,0-3 0,4 0 0,0 0 0,0 0 0,0 0 0,3 3 0,-2-2 0,5 2 0,-2 3 0,3-4 0,0 4 0,0-6 0,0 9 0,0-6 0,8 15 0,-3-15 0,10 6 0,-7-12 0,5-1 0,-2 0 0,0-2 0,3 2 0,-4-3 0,4 0 0,-3 0 0,3 0 0,-4 0 0,1 0 0,3 0 0,-7 0 0,3 0 0,4 0 0,-6 0 0,5 0 0,-6-3 0,0-1 0,4-3 0,-1 0 0,1-1 0,-1 5 0,-2-1 0,2 1 0,-3-1 0,4-3 0,-4 0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1.9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3551 86 24575,'-11'-20'0,"0"4"0,4 13 0,-3 2 0,-1-2 0,0 3 0,-2 0 0,2-3 0,0 2 0,-3-2 0,7 3 0,-4 0 0,1-3 0,2 2 0,-5-2 0,5 3 0,-5 0 0,2 0 0,-4-7 0,4 6 0,1-5 0,-18 6 0,12-4 0,-12 4 0,14-4 0,6 4 0,-2 0 0,-3 0 0,4 0 0,-4 0 0,5 0 0,-2 0 0,2 0 0,-2 0 0,-3 0 0,4 0 0,-4 0 0,5 0 0,-2 0 0,2 0 0,-2 0 0,-3 0 0,4 0 0,-4 0 0,6 0 0,-4 0 0,3 0 0,-2 0 0,-3 0 0,4 0 0,-4 0 0,6 0 0,-4 0 0,3 0 0,-2 0 0,-3 0 0,4 0 0,-4 0 0,6 0 0,-4 0 0,3 0 0,-5 0 0,2 0 0,-3 0 0,3 0 0,-2 0 0,2 0 0,0 0 0,-9 0 0,11 0 0,-8 0 0,1 0 0,6 0 0,-6 0 0,5 0 0,4 0 0,-7 0 0,3 0 0,0 0 0,-2 0 0,2 0 0,0 0 0,-3 0 0,3 0 0,0 0 0,-2 0 0,2 0 0,0 0 0,1 0 0,3 0 0,-3 0 0,2 0 0,-3 0 0,-8 0 0,9 0 0,-10 0 0,10 0 0,-1 0 0,0 0 0,-3 0 0,3 0 0,0 0 0,-2 0 0,5 0 0,-5 0 0,2 0 0,-3 0 0,3 0 0,-9 0 0,7 0 0,-13 0 0,13 0 0,-13 0 0,14 0 0,-15 0 0,15 0 0,-8 0 0,3 0 0,4 0 0,-24 0 0,24 0 0,-24 0 0,27 0 0,-9 0 0,2 0 0,4 0 0,-3 0 0,-1 0 0,5 0 0,-9 0 0,10 0 0,-2 0 0,2 0 0,-3 0 0,3 0 0,-3 0 0,0 0 0,-7 0 0,2 0 0,-1 0 0,6 0 0,-7 0 0,6 0 0,-12 0 0,5 0 0,-6 0 0,6 0 0,-4 0 0,10 0 0,-11 0 0,12 0 0,-12 0 0,11 0 0,-10 0 0,10 0 0,-10 0 0,-3 0 0,6 0 0,-4 0 0,13 0 0,-6 0 0,4 0 0,-1 0 0,-3 0 0,11 0 0,-29 0 0,26 0 0,-25 0 0,24 0 0,-14 0 0,15 0 0,-8 0 0,3 0 0,4 0 0,-12 0 0,15 0 0,-9 0 0,8 0 0,-4 0 0,4 0 0,-8 0 0,9-3 0,-15 3 0,15-4 0,-16 4 0,14 0 0,-6 0 0,-1 0 0,9 0 0,-15 0 0,12 0 0,-4 0 0,-3 0 0,11 0 0,-17 0 0,17 0 0,-11 0 0,9 0 0,0 0 0,1 0 0,3 0 0,-10 0 0,-2 0 0,-3 0 0,-4 0 0,13 0 0,-6 0 0,8 0 0,0 0 0,0 0 0,1 0 0,-1 0 0,0 0 0,1 0 0,0 0 0,-1 0 0,0 0 0,-3 0 0,6 0 0,-5 0 0,2 0 0,-3 0 0,-3 0 0,2 0 0,-9 0 0,12 0 0,-8 0 0,9 0 0,-9 0 0,4 0 0,-4 0 0,-12 0 0,13 0 0,-19 0 0,4 0 0,9 0 0,-13 0 0,55 28 0,-23-21 0,33 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D0FE-7E9B-45EE-89A6-D641A7062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56147-14D0-4791-9AEF-2B634B457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02F8-956F-4217-9C61-7B73536F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B8C5-BBCF-440F-9022-822566DB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FEBA-508D-4412-B4A9-267D9B56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3CBD-26D8-48F0-9981-E036D06B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F7463-D471-4365-A48A-C1A8CDB00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3922-B8C5-43A6-8E55-8B692C5E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BF7CB-AAC3-4E2B-AD4F-B6E69467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8F4B-CE8D-49B1-942B-3578FEA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46A04-3EB7-4DC2-B9F6-958638664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347A9-0A3A-406C-96CB-326820FA7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53F9-7260-430E-A669-94A2F990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9AD46-0172-4BD8-9477-601F23A9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C70C-28C2-4D7C-B633-FB5CD015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737600" y="6248400"/>
            <a:ext cx="2540000" cy="18886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5181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36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94431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311719" algn="ctr">
              <a:buSzTx/>
              <a:buNone/>
            </a:lvl2pPr>
            <a:lvl3pPr marL="0" indent="623438" algn="ctr">
              <a:buSzTx/>
              <a:buNone/>
            </a:lvl3pPr>
            <a:lvl4pPr marL="0" indent="935157" algn="ctr">
              <a:buSzTx/>
              <a:buNone/>
            </a:lvl4pPr>
            <a:lvl5pPr marL="0" indent="1246876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776817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EC4E-76F5-4B1C-BF5A-94260988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972C4-9A13-4BFB-85AC-C94D09A17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6BDC-C3A4-437A-811B-C6C2AEB5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51A-105D-4FB2-B50C-E11463C7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8BE25-10A5-46D1-A4D7-B66B3EE7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8781-3FFE-4EDD-8185-3010193A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FD886-E90E-47CF-B06F-B1C72E2E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4EFDD-F389-4632-855B-4B8B0213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D644-AFD1-4C18-8740-1604C016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062D-67C0-4FF1-A8BA-9156B586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F55F-AD66-4B83-86CB-DBB04DBB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AF26-8D03-4ABD-98F3-ABE9FBB84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E757D-EDCE-4AC1-B525-0CD342AD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C7FF5-2DFB-4123-BC9E-A4847B14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71553-BE78-40AD-9E8C-6F9AEE14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9D085-5601-4DDB-8600-BFA93629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3750-2135-43D0-B569-D9BB5D5D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4AB2-F9B2-4544-910D-A24C3FA5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BEF85-7DBA-4324-AF01-10646378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3235C-92D6-4633-9C22-8CDB020AF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1F368-734C-4B8D-A79A-0E2132772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A762B-E0DF-40A9-B564-48389E68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1AF33-4F4D-44B4-9545-227F701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2D12-81E6-4DF6-9ED8-6A62BE72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6C6B-3828-4748-9603-F6F0F323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4FF0D-7ACD-49C2-B829-DE9F7B97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77656-0C8D-4C56-80E3-714A5914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2059-382C-4F6C-85CA-C65451CF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7F981-4F92-4835-8808-B765769D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58392-EFBF-42FB-AC6D-2FF1D6C7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AC35A-2DB8-40EA-B5E1-279E71ED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0430-CF60-4BD5-B50F-928F3787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56BE-9AE2-4C2C-AE03-0AF0CC4B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B021B-4791-4FAD-96F1-A271AAA02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BB5A3-3769-4C4A-8FA8-C3140C21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0F412-8068-43F4-B0AA-F22672CA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54B-070A-4197-A6C9-F9B89645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C468-9613-4BDE-8C66-93B3BBA0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D5C71-D5E4-4C6C-B27C-C3A68639D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FF8C2-5BBE-4DCD-B362-17D03CDA7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18A4-9697-426C-A081-E59856AE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BB7C1-5E6E-4CAA-A618-DE9F4973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119D2-F7C2-4619-8EAF-8447D389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10C75-E241-4939-B220-6CCBA09C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12252-4EC8-4580-8F56-51B2FBC8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7B27-ABD5-46A3-9329-47B71BBB8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EF6FE-D1BA-401D-9B0E-ECC1A3309AD3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195E-0F1D-4266-BD33-5D5BCA3E1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3366C-DF1F-4ACD-9DE2-7FF02AC5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2D87-889D-41F3-A1CF-A6EC55E1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1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78.png"/><Relationship Id="rId42" Type="http://schemas.openxmlformats.org/officeDocument/2006/relationships/image" Target="../media/image82.png"/><Relationship Id="rId47" Type="http://schemas.openxmlformats.org/officeDocument/2006/relationships/image" Target="../media/image85.png"/><Relationship Id="rId50" Type="http://schemas.openxmlformats.org/officeDocument/2006/relationships/customXml" Target="../ink/ink57.xml"/><Relationship Id="rId55" Type="http://schemas.openxmlformats.org/officeDocument/2006/relationships/image" Target="../media/image90.png"/><Relationship Id="rId7" Type="http://schemas.openxmlformats.org/officeDocument/2006/relationships/customXml" Target="../ink/ink37.xml"/><Relationship Id="rId2" Type="http://schemas.openxmlformats.org/officeDocument/2006/relationships/image" Target="../media/image61.png"/><Relationship Id="rId16" Type="http://schemas.openxmlformats.org/officeDocument/2006/relationships/image" Target="../media/image69.png"/><Relationship Id="rId29" Type="http://schemas.openxmlformats.org/officeDocument/2006/relationships/customXml" Target="../ink/ink48.xml"/><Relationship Id="rId11" Type="http://schemas.openxmlformats.org/officeDocument/2006/relationships/customXml" Target="../ink/ink39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37" Type="http://schemas.openxmlformats.org/officeDocument/2006/relationships/customXml" Target="../ink/ink52.xml"/><Relationship Id="rId40" Type="http://schemas.openxmlformats.org/officeDocument/2006/relationships/image" Target="../media/image81.png"/><Relationship Id="rId45" Type="http://schemas.openxmlformats.org/officeDocument/2006/relationships/customXml" Target="../ink/ink56.xml"/><Relationship Id="rId53" Type="http://schemas.openxmlformats.org/officeDocument/2006/relationships/image" Target="../media/image89.png"/><Relationship Id="rId58" Type="http://schemas.openxmlformats.org/officeDocument/2006/relationships/image" Target="../media/image92.png"/><Relationship Id="rId5" Type="http://schemas.openxmlformats.org/officeDocument/2006/relationships/customXml" Target="../ink/ink36.xml"/><Relationship Id="rId19" Type="http://schemas.openxmlformats.org/officeDocument/2006/relationships/customXml" Target="../ink/ink43.xml"/><Relationship Id="rId4" Type="http://schemas.openxmlformats.org/officeDocument/2006/relationships/image" Target="../media/image63.png"/><Relationship Id="rId9" Type="http://schemas.openxmlformats.org/officeDocument/2006/relationships/customXml" Target="../ink/ink38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47.xml"/><Relationship Id="rId30" Type="http://schemas.openxmlformats.org/officeDocument/2006/relationships/image" Target="../media/image76.png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86.png"/><Relationship Id="rId56" Type="http://schemas.openxmlformats.org/officeDocument/2006/relationships/customXml" Target="../ink/ink60.xml"/><Relationship Id="rId8" Type="http://schemas.openxmlformats.org/officeDocument/2006/relationships/image" Target="../media/image65.png"/><Relationship Id="rId51" Type="http://schemas.openxmlformats.org/officeDocument/2006/relationships/image" Target="../media/image88.png"/><Relationship Id="rId3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80.png"/><Relationship Id="rId46" Type="http://schemas.openxmlformats.org/officeDocument/2006/relationships/image" Target="../media/image84.png"/><Relationship Id="rId59" Type="http://schemas.openxmlformats.org/officeDocument/2006/relationships/image" Target="../media/image93.png"/><Relationship Id="rId20" Type="http://schemas.openxmlformats.org/officeDocument/2006/relationships/image" Target="../media/image71.png"/><Relationship Id="rId41" Type="http://schemas.openxmlformats.org/officeDocument/2006/relationships/customXml" Target="../ink/ink54.xml"/><Relationship Id="rId54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49" Type="http://schemas.openxmlformats.org/officeDocument/2006/relationships/image" Target="../media/image87.png"/><Relationship Id="rId57" Type="http://schemas.openxmlformats.org/officeDocument/2006/relationships/image" Target="../media/image91.png"/><Relationship Id="rId10" Type="http://schemas.openxmlformats.org/officeDocument/2006/relationships/image" Target="../media/image66.png"/><Relationship Id="rId31" Type="http://schemas.openxmlformats.org/officeDocument/2006/relationships/customXml" Target="../ink/ink49.xml"/><Relationship Id="rId44" Type="http://schemas.openxmlformats.org/officeDocument/2006/relationships/image" Target="../media/image83.png"/><Relationship Id="rId52" Type="http://schemas.openxmlformats.org/officeDocument/2006/relationships/customXml" Target="../ink/ink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300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customXml" Target="../ink/ink4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21" Type="http://schemas.openxmlformats.org/officeDocument/2006/relationships/customXml" Target="../ink/ink16.xml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44.png"/><Relationship Id="rId50" Type="http://schemas.openxmlformats.org/officeDocument/2006/relationships/customXml" Target="../ink/ink28.xml"/><Relationship Id="rId55" Type="http://schemas.openxmlformats.org/officeDocument/2006/relationships/customXml" Target="../ink/ink31.xml"/><Relationship Id="rId63" Type="http://schemas.openxmlformats.org/officeDocument/2006/relationships/customXml" Target="../ink/ink35.xml"/><Relationship Id="rId7" Type="http://schemas.openxmlformats.org/officeDocument/2006/relationships/customXml" Target="../ink/ink9.xml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9" Type="http://schemas.openxmlformats.org/officeDocument/2006/relationships/image" Target="../media/image33.png"/><Relationship Id="rId11" Type="http://schemas.openxmlformats.org/officeDocument/2006/relationships/customXml" Target="../ink/ink11.xml"/><Relationship Id="rId24" Type="http://schemas.openxmlformats.org/officeDocument/2006/relationships/image" Target="../media/image30.png"/><Relationship Id="rId32" Type="http://schemas.openxmlformats.org/officeDocument/2006/relationships/customXml" Target="../ink/ink20.xml"/><Relationship Id="rId37" Type="http://schemas.openxmlformats.org/officeDocument/2006/relationships/image" Target="../media/image38.png"/><Relationship Id="rId40" Type="http://schemas.openxmlformats.org/officeDocument/2006/relationships/customXml" Target="../ink/ink24.xml"/><Relationship Id="rId45" Type="http://schemas.openxmlformats.org/officeDocument/2006/relationships/image" Target="../media/image42.png"/><Relationship Id="rId53" Type="http://schemas.openxmlformats.org/officeDocument/2006/relationships/customXml" Target="../ink/ink30.xml"/><Relationship Id="rId58" Type="http://schemas.openxmlformats.org/officeDocument/2006/relationships/image" Target="../media/image49.png"/><Relationship Id="rId5" Type="http://schemas.openxmlformats.org/officeDocument/2006/relationships/customXml" Target="../ink/ink8.xml"/><Relationship Id="rId61" Type="http://schemas.openxmlformats.org/officeDocument/2006/relationships/customXml" Target="../ink/ink34.xml"/><Relationship Id="rId19" Type="http://schemas.openxmlformats.org/officeDocument/2006/relationships/customXml" Target="../ink/ink15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customXml" Target="../ink/ink19.xml"/><Relationship Id="rId30" Type="http://schemas.openxmlformats.org/officeDocument/2006/relationships/image" Target="../media/image34.png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48" Type="http://schemas.openxmlformats.org/officeDocument/2006/relationships/customXml" Target="../ink/ink27.xml"/><Relationship Id="rId56" Type="http://schemas.openxmlformats.org/officeDocument/2006/relationships/image" Target="../media/image48.png"/><Relationship Id="rId64" Type="http://schemas.openxmlformats.org/officeDocument/2006/relationships/image" Target="../media/image52.png"/><Relationship Id="rId8" Type="http://schemas.openxmlformats.org/officeDocument/2006/relationships/image" Target="../media/image22.png"/><Relationship Id="rId51" Type="http://schemas.openxmlformats.org/officeDocument/2006/relationships/image" Target="../media/image46.png"/><Relationship Id="rId3" Type="http://schemas.openxmlformats.org/officeDocument/2006/relationships/customXml" Target="../ink/ink7.xml"/><Relationship Id="rId12" Type="http://schemas.openxmlformats.org/officeDocument/2006/relationships/image" Target="../media/image24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image" Target="../media/image36.png"/><Relationship Id="rId38" Type="http://schemas.openxmlformats.org/officeDocument/2006/relationships/customXml" Target="../ink/ink23.xml"/><Relationship Id="rId46" Type="http://schemas.openxmlformats.org/officeDocument/2006/relationships/image" Target="../media/image43.png"/><Relationship Id="rId59" Type="http://schemas.openxmlformats.org/officeDocument/2006/relationships/customXml" Target="../ink/ink33.xml"/><Relationship Id="rId20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47.png"/><Relationship Id="rId6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2.png"/><Relationship Id="rId36" Type="http://schemas.openxmlformats.org/officeDocument/2006/relationships/customXml" Target="../ink/ink22.xml"/><Relationship Id="rId49" Type="http://schemas.openxmlformats.org/officeDocument/2006/relationships/image" Target="../media/image45.png"/><Relationship Id="rId57" Type="http://schemas.openxmlformats.org/officeDocument/2006/relationships/customXml" Target="../ink/ink32.xml"/><Relationship Id="rId10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customXml" Target="../ink/ink26.xml"/><Relationship Id="rId52" Type="http://schemas.openxmlformats.org/officeDocument/2006/relationships/customXml" Target="../ink/ink29.xml"/><Relationship Id="rId60" Type="http://schemas.openxmlformats.org/officeDocument/2006/relationships/image" Target="../media/image50.png"/><Relationship Id="rId65" Type="http://schemas.openxmlformats.org/officeDocument/2006/relationships/image" Target="../media/image53.png"/><Relationship Id="rId4" Type="http://schemas.openxmlformats.org/officeDocument/2006/relationships/image" Target="../media/image20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27.png"/><Relationship Id="rId3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678165" y="2514600"/>
            <a:ext cx="4460298" cy="2667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algn="ctr">
              <a:defRPr sz="1800"/>
            </a:pPr>
            <a:r>
              <a:rPr sz="190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190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190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1909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endParaRPr sz="1636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289" y="685800"/>
            <a:ext cx="1656051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446318" y="2971800"/>
            <a:ext cx="5299364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9" b="1" dirty="0"/>
              <a:t>Lecture 17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6A84B-3E62-AD4D-9E12-B2C9E2906FC8}"/>
              </a:ext>
            </a:extLst>
          </p:cNvPr>
          <p:cNvSpPr/>
          <p:nvPr/>
        </p:nvSpPr>
        <p:spPr>
          <a:xfrm>
            <a:off x="3993033" y="4596825"/>
            <a:ext cx="4145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LLC Resonant Converter</a:t>
            </a:r>
          </a:p>
        </p:txBody>
      </p:sp>
    </p:spTree>
    <p:extLst>
      <p:ext uri="{BB962C8B-B14F-4D97-AF65-F5344CB8AC3E}">
        <p14:creationId xmlns:p14="http://schemas.microsoft.com/office/powerpoint/2010/main" val="35134132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6A10-50C1-4AAD-A918-77DD9DEC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Fundamental Harmonic Approximation (FHA)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912EFD-1E18-4102-99B6-C44C00A7608B}"/>
              </a:ext>
            </a:extLst>
          </p:cNvPr>
          <p:cNvSpPr txBox="1">
            <a:spLocks/>
          </p:cNvSpPr>
          <p:nvPr/>
        </p:nvSpPr>
        <p:spPr>
          <a:xfrm>
            <a:off x="838200" y="1669769"/>
            <a:ext cx="6105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Commonly used to overcome the non-linear circuit complexity</a:t>
            </a:r>
          </a:p>
          <a:p>
            <a:r>
              <a:rPr lang="en-US" dirty="0"/>
              <a:t>Considering only first harmonics results in pure input and output sinusoidal voltage and current.</a:t>
            </a:r>
          </a:p>
          <a:p>
            <a:r>
              <a:rPr lang="en-US" dirty="0"/>
              <a:t>The DC Gain K can be defined as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FC1A0-C822-4803-B6B3-5B3E52B6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281734"/>
            <a:ext cx="5248275" cy="2133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E46D8D-071F-4B3E-A5D4-CEC41243B207}"/>
                  </a:ext>
                </a:extLst>
              </p:cNvPr>
              <p:cNvSpPr txBox="1"/>
              <p:nvPr/>
            </p:nvSpPr>
            <p:spPr>
              <a:xfrm>
                <a:off x="7282228" y="3521320"/>
                <a:ext cx="4741252" cy="1182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E46D8D-071F-4B3E-A5D4-CEC41243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228" y="3521320"/>
                <a:ext cx="4741252" cy="1182183"/>
              </a:xfrm>
              <a:prstGeom prst="rect">
                <a:avLst/>
              </a:prstGeom>
              <a:blipFill>
                <a:blip r:embed="rId3"/>
                <a:stretch>
                  <a:fillRect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9972F-A6CC-4968-8778-F65DCB546CA5}"/>
                  </a:ext>
                </a:extLst>
              </p:cNvPr>
              <p:cNvSpPr txBox="1"/>
              <p:nvPr/>
            </p:nvSpPr>
            <p:spPr>
              <a:xfrm>
                <a:off x="9865723" y="4593820"/>
                <a:ext cx="1799491" cy="596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89972F-A6CC-4968-8778-F65DCB54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723" y="4593820"/>
                <a:ext cx="1799491" cy="596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58CE89-FB62-4CB3-BA4B-54965CC3B4D6}"/>
                  </a:ext>
                </a:extLst>
              </p:cNvPr>
              <p:cNvSpPr txBox="1"/>
              <p:nvPr/>
            </p:nvSpPr>
            <p:spPr>
              <a:xfrm>
                <a:off x="754487" y="4636624"/>
                <a:ext cx="6675010" cy="764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58CE89-FB62-4CB3-BA4B-54965CC3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87" y="4636624"/>
                <a:ext cx="6675010" cy="764440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A16539-D97A-4621-A88C-B1E9308059DA}"/>
                  </a:ext>
                </a:extLst>
              </p:cNvPr>
              <p:cNvSpPr txBox="1"/>
              <p:nvPr/>
            </p:nvSpPr>
            <p:spPr>
              <a:xfrm>
                <a:off x="8340603" y="4596060"/>
                <a:ext cx="935282" cy="603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A16539-D97A-4621-A88C-B1E930805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03" y="4596060"/>
                <a:ext cx="935282" cy="603627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9F7254-1A61-4ED8-924F-324C7F8ECE61}"/>
                  </a:ext>
                </a:extLst>
              </p:cNvPr>
              <p:cNvSpPr txBox="1"/>
              <p:nvPr/>
            </p:nvSpPr>
            <p:spPr>
              <a:xfrm>
                <a:off x="8069025" y="5427483"/>
                <a:ext cx="2811742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9F7254-1A61-4ED8-924F-324C7F8EC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025" y="5427483"/>
                <a:ext cx="2811742" cy="5936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49B87-FE3E-45F2-87DF-D715F4D1A42D}"/>
                  </a:ext>
                </a:extLst>
              </p:cNvPr>
              <p:cNvSpPr txBox="1"/>
              <p:nvPr/>
            </p:nvSpPr>
            <p:spPr>
              <a:xfrm>
                <a:off x="8368703" y="6082790"/>
                <a:ext cx="2811742" cy="662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49B87-FE3E-45F2-87DF-D715F4D1A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703" y="6082790"/>
                <a:ext cx="2811742" cy="662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20A759-92E3-314F-A39A-2DA3811D989D}"/>
                  </a:ext>
                </a:extLst>
              </p:cNvPr>
              <p:cNvSpPr txBox="1"/>
              <p:nvPr/>
            </p:nvSpPr>
            <p:spPr>
              <a:xfrm>
                <a:off x="5662754" y="3291840"/>
                <a:ext cx="862774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20A759-92E3-314F-A39A-2DA3811D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754" y="3291840"/>
                <a:ext cx="862774" cy="274320"/>
              </a:xfrm>
              <a:prstGeom prst="rect">
                <a:avLst/>
              </a:prstGeom>
              <a:blipFill>
                <a:blip r:embed="rId9"/>
                <a:stretch>
                  <a:fillRect l="-5797" t="-4545" r="-289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5E21CCA-380D-714C-84E2-9A17F0AA1E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01" y="2033451"/>
            <a:ext cx="1468766" cy="10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7297-D51D-4827-96E9-5D2388D4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Consider the output circuit for an LLC converter whose square input voltage is shown in (a)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F27330-471E-4789-8C5D-B1537EB74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008" y="1911614"/>
            <a:ext cx="7639050" cy="4314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54799F-5503-564B-B0C8-192687FC8574}"/>
                  </a:ext>
                </a:extLst>
              </p:cNvPr>
              <p:cNvSpPr/>
              <p:nvPr/>
            </p:nvSpPr>
            <p:spPr>
              <a:xfrm>
                <a:off x="4322579" y="1408364"/>
                <a:ext cx="1426160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54799F-5503-564B-B0C8-192687FC8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579" y="1408364"/>
                <a:ext cx="1426160" cy="657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70FAAB3-FCC8-DF4F-BA4E-13120416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6" y="2781607"/>
            <a:ext cx="4174470" cy="25219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EAA00E-8B95-DB4B-A539-1A6AF6829501}"/>
                  </a:ext>
                </a:extLst>
              </p14:cNvPr>
              <p14:cNvContentPartPr/>
              <p14:nvPr/>
            </p14:nvContentPartPr>
            <p14:xfrm>
              <a:off x="5851059" y="4263162"/>
              <a:ext cx="442800" cy="15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EAA00E-8B95-DB4B-A539-1A6AF6829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8059" y="4200162"/>
                <a:ext cx="5684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02433A-BA91-664B-9551-E683ACEC8161}"/>
                  </a:ext>
                </a:extLst>
              </p14:cNvPr>
              <p14:cNvContentPartPr/>
              <p14:nvPr/>
            </p14:nvContentPartPr>
            <p14:xfrm>
              <a:off x="6000819" y="5611362"/>
              <a:ext cx="1200600" cy="291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02433A-BA91-664B-9551-E683ACEC81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8179" y="5548722"/>
                <a:ext cx="132624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6E77AD4-00F7-6A49-B7A6-70D344BB41A1}"/>
              </a:ext>
            </a:extLst>
          </p:cNvPr>
          <p:cNvGrpSpPr/>
          <p:nvPr/>
        </p:nvGrpSpPr>
        <p:grpSpPr>
          <a:xfrm>
            <a:off x="6193419" y="5400042"/>
            <a:ext cx="406800" cy="120960"/>
            <a:chOff x="6193419" y="5400042"/>
            <a:chExt cx="4068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AA3CB0-8A02-8B43-9C92-910AAE8AA6A8}"/>
                    </a:ext>
                  </a:extLst>
                </p14:cNvPr>
                <p14:cNvContentPartPr/>
                <p14:nvPr/>
              </p14:nvContentPartPr>
              <p14:xfrm>
                <a:off x="6242739" y="5400042"/>
                <a:ext cx="357480" cy="120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AA3CB0-8A02-8B43-9C92-910AAE8AA6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79739" y="5337402"/>
                  <a:ext cx="483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3AC08D-4E89-F845-AC84-988393E04B4A}"/>
                    </a:ext>
                  </a:extLst>
                </p14:cNvPr>
                <p14:cNvContentPartPr/>
                <p14:nvPr/>
              </p14:nvContentPartPr>
              <p14:xfrm>
                <a:off x="6193419" y="5407602"/>
                <a:ext cx="181440" cy="83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3AC08D-4E89-F845-AC84-988393E04B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0779" y="5344602"/>
                  <a:ext cx="3070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9921D4-2862-274B-80A3-7FBE3BDB5CD5}"/>
                  </a:ext>
                </a:extLst>
              </p14:cNvPr>
              <p14:cNvContentPartPr/>
              <p14:nvPr/>
            </p14:nvContentPartPr>
            <p14:xfrm>
              <a:off x="4556859" y="4157322"/>
              <a:ext cx="978480" cy="551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9921D4-2862-274B-80A3-7FBE3BDB5C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4219" y="4094322"/>
                <a:ext cx="1104120" cy="67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9E1D7-C53F-E447-9BC5-9483C0C0F952}"/>
              </a:ext>
            </a:extLst>
          </p:cNvPr>
          <p:cNvGrpSpPr/>
          <p:nvPr/>
        </p:nvGrpSpPr>
        <p:grpSpPr>
          <a:xfrm>
            <a:off x="4487739" y="3397002"/>
            <a:ext cx="2905560" cy="1092240"/>
            <a:chOff x="4487739" y="3397002"/>
            <a:chExt cx="2905560" cy="10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DB955E-F080-7640-8440-D47525DB151E}"/>
                    </a:ext>
                  </a:extLst>
                </p14:cNvPr>
                <p14:cNvContentPartPr/>
                <p14:nvPr/>
              </p14:nvContentPartPr>
              <p14:xfrm>
                <a:off x="4707339" y="3474402"/>
                <a:ext cx="1316160" cy="101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DB955E-F080-7640-8440-D47525DB15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44699" y="3411762"/>
                  <a:ext cx="1441800" cy="11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7F3DB9-A944-B247-914F-5E7F195E0F04}"/>
                    </a:ext>
                  </a:extLst>
                </p14:cNvPr>
                <p14:cNvContentPartPr/>
                <p14:nvPr/>
              </p14:nvContentPartPr>
              <p14:xfrm>
                <a:off x="4547859" y="3494922"/>
                <a:ext cx="569880" cy="855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7F3DB9-A944-B247-914F-5E7F195E0F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85219" y="3431922"/>
                  <a:ext cx="695520" cy="9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DDBE10-1358-1B43-824C-6FC665891A4D}"/>
                    </a:ext>
                  </a:extLst>
                </p14:cNvPr>
                <p14:cNvContentPartPr/>
                <p14:nvPr/>
              </p14:nvContentPartPr>
              <p14:xfrm>
                <a:off x="6445419" y="3710562"/>
                <a:ext cx="747360" cy="65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DDBE10-1358-1B43-824C-6FC665891A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2419" y="3647562"/>
                  <a:ext cx="873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95ECB2-E487-DC46-82B9-6BC7350E7B6D}"/>
                    </a:ext>
                  </a:extLst>
                </p14:cNvPr>
                <p14:cNvContentPartPr/>
                <p14:nvPr/>
              </p14:nvContentPartPr>
              <p14:xfrm>
                <a:off x="6868779" y="3807042"/>
                <a:ext cx="171000" cy="24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95ECB2-E487-DC46-82B9-6BC7350E7B6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05779" y="3744402"/>
                  <a:ext cx="29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E0024A-4C30-F94F-BE66-38BECC86B7D8}"/>
                    </a:ext>
                  </a:extLst>
                </p14:cNvPr>
                <p14:cNvContentPartPr/>
                <p14:nvPr/>
              </p14:nvContentPartPr>
              <p14:xfrm>
                <a:off x="6019539" y="3588522"/>
                <a:ext cx="1373760" cy="79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E0024A-4C30-F94F-BE66-38BECC86B7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56539" y="3525882"/>
                  <a:ext cx="1499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6C9D70-F3F8-0D4F-BC57-03FCE31B33A9}"/>
                    </a:ext>
                  </a:extLst>
                </p14:cNvPr>
                <p14:cNvContentPartPr/>
                <p14:nvPr/>
              </p14:nvContentPartPr>
              <p14:xfrm>
                <a:off x="6097659" y="3397002"/>
                <a:ext cx="1243440" cy="190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6C9D70-F3F8-0D4F-BC57-03FCE31B33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35019" y="3334002"/>
                  <a:ext cx="1369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5F91B6-E54F-DD40-A40C-9DEF4801BFDC}"/>
                    </a:ext>
                  </a:extLst>
                </p14:cNvPr>
                <p14:cNvContentPartPr/>
                <p14:nvPr/>
              </p14:nvContentPartPr>
              <p14:xfrm>
                <a:off x="4487739" y="3651882"/>
                <a:ext cx="547920" cy="212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5F91B6-E54F-DD40-A40C-9DEF4801BF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24739" y="3589242"/>
                  <a:ext cx="67356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353F3BA-C7F7-564E-BCB7-5786D6BAED83}"/>
                  </a:ext>
                </a:extLst>
              </p14:cNvPr>
              <p14:cNvContentPartPr/>
              <p14:nvPr/>
            </p14:nvContentPartPr>
            <p14:xfrm>
              <a:off x="6436059" y="2665482"/>
              <a:ext cx="1695960" cy="702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353F3BA-C7F7-564E-BCB7-5786D6BAED8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3419" y="2602482"/>
                <a:ext cx="182160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E16D3C7-CF92-5145-A75B-F96F596960D3}"/>
              </a:ext>
            </a:extLst>
          </p:cNvPr>
          <p:cNvGrpSpPr/>
          <p:nvPr/>
        </p:nvGrpSpPr>
        <p:grpSpPr>
          <a:xfrm>
            <a:off x="6195219" y="2500242"/>
            <a:ext cx="1117800" cy="784080"/>
            <a:chOff x="6195219" y="2500242"/>
            <a:chExt cx="1117800" cy="78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DBB957-A271-E34B-98F1-3B53D3F820E7}"/>
                    </a:ext>
                  </a:extLst>
                </p14:cNvPr>
                <p14:cNvContentPartPr/>
                <p14:nvPr/>
              </p14:nvContentPartPr>
              <p14:xfrm>
                <a:off x="6195219" y="2500242"/>
                <a:ext cx="1117800" cy="784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DBB957-A271-E34B-98F1-3B53D3F820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32219" y="2437242"/>
                  <a:ext cx="1243440" cy="90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7640B8-FE4C-0440-8D06-4F1DE7420B0B}"/>
                    </a:ext>
                  </a:extLst>
                </p14:cNvPr>
                <p14:cNvContentPartPr/>
                <p14:nvPr/>
              </p14:nvContentPartPr>
              <p14:xfrm>
                <a:off x="6616059" y="2604282"/>
                <a:ext cx="284040" cy="30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7640B8-FE4C-0440-8D06-4F1DE7420B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53059" y="2541642"/>
                  <a:ext cx="40968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B4326C-0A00-1E4E-96A0-8E44F84787A6}"/>
                  </a:ext>
                </a:extLst>
              </p14:cNvPr>
              <p14:cNvContentPartPr/>
              <p14:nvPr/>
            </p14:nvContentPartPr>
            <p14:xfrm>
              <a:off x="11121819" y="3007482"/>
              <a:ext cx="756000" cy="125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B4326C-0A00-1E4E-96A0-8E44F84787A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058819" y="2944842"/>
                <a:ext cx="88164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2451C72-5752-FD4C-A4A8-BEC422B02BF7}"/>
              </a:ext>
            </a:extLst>
          </p:cNvPr>
          <p:cNvGrpSpPr/>
          <p:nvPr/>
        </p:nvGrpSpPr>
        <p:grpSpPr>
          <a:xfrm>
            <a:off x="11024619" y="3029442"/>
            <a:ext cx="1177200" cy="249840"/>
            <a:chOff x="11024619" y="3029442"/>
            <a:chExt cx="117720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05D010-95A9-DA4D-AD91-5DBA6A7A5361}"/>
                    </a:ext>
                  </a:extLst>
                </p14:cNvPr>
                <p14:cNvContentPartPr/>
                <p14:nvPr/>
              </p14:nvContentPartPr>
              <p14:xfrm>
                <a:off x="11024619" y="3029442"/>
                <a:ext cx="1177200" cy="211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05D010-95A9-DA4D-AD91-5DBA6A7A53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61619" y="2966442"/>
                  <a:ext cx="1302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123ECE-08F8-4242-BF62-98281B00FEBE}"/>
                    </a:ext>
                  </a:extLst>
                </p14:cNvPr>
                <p14:cNvContentPartPr/>
                <p14:nvPr/>
              </p14:nvContentPartPr>
              <p14:xfrm>
                <a:off x="11058459" y="3217002"/>
                <a:ext cx="1074240" cy="62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123ECE-08F8-4242-BF62-98281B00FE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95819" y="3154002"/>
                  <a:ext cx="11998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A8798F-1867-7F40-8CE8-31CBA32C63F3}"/>
                  </a:ext>
                </a:extLst>
              </p14:cNvPr>
              <p14:cNvContentPartPr/>
              <p14:nvPr/>
            </p14:nvContentPartPr>
            <p14:xfrm>
              <a:off x="9083499" y="2020002"/>
              <a:ext cx="980280" cy="209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A8798F-1867-7F40-8CE8-31CBA32C63F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20499" y="1957002"/>
                <a:ext cx="110592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CCBF2-6B03-8840-9AA7-D432DC403D0C}"/>
              </a:ext>
            </a:extLst>
          </p:cNvPr>
          <p:cNvGrpSpPr/>
          <p:nvPr/>
        </p:nvGrpSpPr>
        <p:grpSpPr>
          <a:xfrm>
            <a:off x="9047139" y="1956642"/>
            <a:ext cx="504360" cy="345600"/>
            <a:chOff x="9047139" y="1956642"/>
            <a:chExt cx="50436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BD05192-CE24-A64B-820F-4DE964C61717}"/>
                    </a:ext>
                  </a:extLst>
                </p14:cNvPr>
                <p14:cNvContentPartPr/>
                <p14:nvPr/>
              </p14:nvContentPartPr>
              <p14:xfrm>
                <a:off x="9074139" y="1956642"/>
                <a:ext cx="327600" cy="203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BD05192-CE24-A64B-820F-4DE964C617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11139" y="1893642"/>
                  <a:ext cx="453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A8F1C0-64D7-B04E-B858-A5EC617977D9}"/>
                    </a:ext>
                  </a:extLst>
                </p14:cNvPr>
                <p14:cNvContentPartPr/>
                <p14:nvPr/>
              </p14:nvContentPartPr>
              <p14:xfrm>
                <a:off x="9047139" y="2112882"/>
                <a:ext cx="504360" cy="189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A8F1C0-64D7-B04E-B858-A5EC617977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84139" y="2049882"/>
                  <a:ext cx="63000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E907AF-E374-4C44-9FED-042E931CFD5D}"/>
                  </a:ext>
                </a:extLst>
              </p:cNvPr>
              <p:cNvSpPr/>
              <p:nvPr/>
            </p:nvSpPr>
            <p:spPr>
              <a:xfrm>
                <a:off x="5576081" y="4358755"/>
                <a:ext cx="724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E907AF-E374-4C44-9FED-042E931CF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81" y="4358755"/>
                <a:ext cx="724365" cy="369332"/>
              </a:xfrm>
              <a:prstGeom prst="rect">
                <a:avLst/>
              </a:prstGeom>
              <a:blipFill>
                <a:blip r:embed="rId4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4A2A910-D6C2-FE42-A051-322AC38B2909}"/>
                  </a:ext>
                </a:extLst>
              </p:cNvPr>
              <p:cNvSpPr/>
              <p:nvPr/>
            </p:nvSpPr>
            <p:spPr>
              <a:xfrm>
                <a:off x="5772289" y="3738116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4A2A910-D6C2-FE42-A051-322AC38B2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289" y="3738116"/>
                <a:ext cx="410690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989E41F-617D-4545-A43E-B2AD5E49987C}"/>
                  </a:ext>
                </a:extLst>
              </p:cNvPr>
              <p:cNvSpPr/>
              <p:nvPr/>
            </p:nvSpPr>
            <p:spPr>
              <a:xfrm>
                <a:off x="5782729" y="502363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989E41F-617D-4545-A43E-B2AD5E499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29" y="5023637"/>
                <a:ext cx="410690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9DC8601-103B-034F-8D54-64419B85E354}"/>
                  </a:ext>
                </a:extLst>
              </p14:cNvPr>
              <p14:cNvContentPartPr/>
              <p14:nvPr/>
            </p14:nvContentPartPr>
            <p14:xfrm>
              <a:off x="7423899" y="4300602"/>
              <a:ext cx="41040" cy="32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9DC8601-103B-034F-8D54-64419B85E3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15259" y="4291962"/>
                <a:ext cx="58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0F544BD-1945-D540-8754-B245ECCA89AE}"/>
                  </a:ext>
                </a:extLst>
              </p14:cNvPr>
              <p14:cNvContentPartPr/>
              <p14:nvPr/>
            </p14:nvContentPartPr>
            <p14:xfrm>
              <a:off x="8054979" y="4324002"/>
              <a:ext cx="64440" cy="55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0F544BD-1945-D540-8754-B245ECCA89A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46339" y="4315362"/>
                <a:ext cx="82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E1E40C-39E5-FB4D-A4EE-6810A816B4FB}"/>
                  </a:ext>
                </a:extLst>
              </p14:cNvPr>
              <p14:cNvContentPartPr/>
              <p14:nvPr/>
            </p14:nvContentPartPr>
            <p14:xfrm>
              <a:off x="9145779" y="2472882"/>
              <a:ext cx="1079640" cy="105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E1E40C-39E5-FB4D-A4EE-6810A816B4F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82779" y="2409882"/>
                <a:ext cx="12052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657F3A-F2DD-9144-833A-609C4B89B870}"/>
                  </a:ext>
                </a:extLst>
              </p14:cNvPr>
              <p14:cNvContentPartPr/>
              <p14:nvPr/>
            </p14:nvContentPartPr>
            <p14:xfrm>
              <a:off x="11089059" y="4398162"/>
              <a:ext cx="252360" cy="242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657F3A-F2DD-9144-833A-609C4B89B8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026059" y="4335522"/>
                <a:ext cx="3780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F2A8018-6AE2-5341-899B-819F4A213F67}"/>
                  </a:ext>
                </a:extLst>
              </p:cNvPr>
              <p:cNvSpPr/>
              <p:nvPr/>
            </p:nvSpPr>
            <p:spPr>
              <a:xfrm>
                <a:off x="10748716" y="4377712"/>
                <a:ext cx="751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F2A8018-6AE2-5341-899B-819F4A213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716" y="4377712"/>
                <a:ext cx="751103" cy="369332"/>
              </a:xfrm>
              <a:prstGeom prst="rect">
                <a:avLst/>
              </a:prstGeom>
              <a:blipFill>
                <a:blip r:embed="rId5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4F1803F-003D-4747-95CE-F0F01F00D972}"/>
                  </a:ext>
                </a:extLst>
              </p:cNvPr>
              <p:cNvSpPr/>
              <p:nvPr/>
            </p:nvSpPr>
            <p:spPr>
              <a:xfrm>
                <a:off x="9514406" y="4263162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4F1803F-003D-4747-95CE-F0F01F00D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406" y="4263162"/>
                <a:ext cx="451469" cy="461665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46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7297-D51D-4827-96E9-5D2388D4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Consider the output circuit for an LLC converter whose square input voltage is shown in (a)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F27330-471E-4789-8C5D-B1537EB74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475" y="1843881"/>
            <a:ext cx="7639050" cy="4314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54799F-5503-564B-B0C8-192687FC8574}"/>
                  </a:ext>
                </a:extLst>
              </p:cNvPr>
              <p:cNvSpPr/>
              <p:nvPr/>
            </p:nvSpPr>
            <p:spPr>
              <a:xfrm>
                <a:off x="386113" y="2063212"/>
                <a:ext cx="1426160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54799F-5503-564B-B0C8-192687FC8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3" y="2063212"/>
                <a:ext cx="1426160" cy="657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6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0F3A-84DF-4BB1-AD09-D9AEA68C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73" y="-125529"/>
            <a:ext cx="10515600" cy="1325563"/>
          </a:xfrm>
        </p:spPr>
        <p:txBody>
          <a:bodyPr/>
          <a:lstStyle/>
          <a:p>
            <a:r>
              <a:rPr lang="en-US" b="1" i="1" dirty="0"/>
              <a:t>Gain 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0C806-4B1E-4FA8-8DD6-C33A7C2FD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25" y="1067342"/>
            <a:ext cx="10515600" cy="620957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45DDC-AE59-1745-845F-862B0A7453E8}"/>
                  </a:ext>
                </a:extLst>
              </p:cNvPr>
              <p:cNvSpPr txBox="1"/>
              <p:nvPr/>
            </p:nvSpPr>
            <p:spPr>
              <a:xfrm>
                <a:off x="9201354" y="1493328"/>
                <a:ext cx="2811742" cy="718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45DDC-AE59-1745-845F-862B0A74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354" y="1493328"/>
                <a:ext cx="2811742" cy="718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20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9BBB-5AB1-4684-89FB-04CADE3E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6" y="49270"/>
            <a:ext cx="12129553" cy="1325563"/>
          </a:xfrm>
        </p:spPr>
        <p:txBody>
          <a:bodyPr/>
          <a:lstStyle/>
          <a:p>
            <a:r>
              <a:rPr lang="en-US" b="1" i="1" dirty="0"/>
              <a:t>Design Example: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Design the LLC DC-DC Converter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68F99-DD67-4DAD-9EBE-2DAF180C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497748"/>
            <a:ext cx="7305675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76909-7E61-4E15-8AEB-ACAA7E89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1" y="3040797"/>
            <a:ext cx="6959919" cy="35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4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A68A-8C0F-4E9C-BBED-EA24822F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439A-1878-4A88-8DA9-812C9E4A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Calculating Transformer turns ratio and the min. and max. gains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87D87-95A2-7C4F-8AB8-0A2B02B605F9}"/>
              </a:ext>
            </a:extLst>
          </p:cNvPr>
          <p:cNvSpPr/>
          <p:nvPr/>
        </p:nvSpPr>
        <p:spPr>
          <a:xfrm>
            <a:off x="297692" y="2639484"/>
            <a:ext cx="5761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Assume the gain at the nominal input voltage is unity.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047625-7DBA-4244-9C20-5C1AC3FD5328}"/>
                  </a:ext>
                </a:extLst>
              </p:cNvPr>
              <p:cNvSpPr txBox="1"/>
              <p:nvPr/>
            </p:nvSpPr>
            <p:spPr>
              <a:xfrm>
                <a:off x="-196970" y="3227571"/>
                <a:ext cx="3437721" cy="782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047625-7DBA-4244-9C20-5C1AC3FD5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970" y="3227571"/>
                <a:ext cx="3437721" cy="782137"/>
              </a:xfrm>
              <a:prstGeom prst="rect">
                <a:avLst/>
              </a:prstGeom>
              <a:blipFill>
                <a:blip r:embed="rId2"/>
                <a:stretch>
                  <a:fillRect t="-6349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52246A-4289-064F-B279-1F80EDCF12CA}"/>
                  </a:ext>
                </a:extLst>
              </p:cNvPr>
              <p:cNvSpPr txBox="1"/>
              <p:nvPr/>
            </p:nvSpPr>
            <p:spPr>
              <a:xfrm>
                <a:off x="3240751" y="3262230"/>
                <a:ext cx="1441281" cy="791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52246A-4289-064F-B279-1F80EDCF1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51" y="3262230"/>
                <a:ext cx="1441281" cy="791563"/>
              </a:xfrm>
              <a:prstGeom prst="rect">
                <a:avLst/>
              </a:prstGeom>
              <a:blipFill>
                <a:blip r:embed="rId3"/>
                <a:stretch>
                  <a:fillRect t="-1563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FFABA-B985-8D49-806E-6932BF711B4B}"/>
                  </a:ext>
                </a:extLst>
              </p:cNvPr>
              <p:cNvSpPr txBox="1"/>
              <p:nvPr/>
            </p:nvSpPr>
            <p:spPr>
              <a:xfrm>
                <a:off x="288295" y="4801986"/>
                <a:ext cx="5164747" cy="753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=0.0825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FFABA-B985-8D49-806E-6932BF711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5" y="4801986"/>
                <a:ext cx="5164747" cy="753861"/>
              </a:xfrm>
              <a:prstGeom prst="rect">
                <a:avLst/>
              </a:prstGeom>
              <a:blipFill>
                <a:blip r:embed="rId4"/>
                <a:stretch>
                  <a:fillRect t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456C88-D9EE-A04C-A630-5E04239A5917}"/>
                  </a:ext>
                </a:extLst>
              </p:cNvPr>
              <p:cNvSpPr/>
              <p:nvPr/>
            </p:nvSpPr>
            <p:spPr>
              <a:xfrm>
                <a:off x="343298" y="5802878"/>
                <a:ext cx="2357184" cy="689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0.0825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=12.12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456C88-D9EE-A04C-A630-5E04239A5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98" y="5802878"/>
                <a:ext cx="2357184" cy="689997"/>
              </a:xfrm>
              <a:prstGeom prst="rect">
                <a:avLst/>
              </a:prstGeom>
              <a:blipFill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F8AE1D-29D2-F242-A196-024CA3EC1575}"/>
                  </a:ext>
                </a:extLst>
              </p:cNvPr>
              <p:cNvSpPr txBox="1"/>
              <p:nvPr/>
            </p:nvSpPr>
            <p:spPr>
              <a:xfrm>
                <a:off x="6959511" y="3219157"/>
                <a:ext cx="5232487" cy="782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1=1.83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F8AE1D-29D2-F242-A196-024CA3EC1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511" y="3219157"/>
                <a:ext cx="5232487" cy="782137"/>
              </a:xfrm>
              <a:prstGeom prst="rect">
                <a:avLst/>
              </a:prstGeom>
              <a:blipFill>
                <a:blip r:embed="rId6"/>
                <a:stretch>
                  <a:fillRect t="-161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992B4C-DB1A-CA48-83F0-F6820C430145}"/>
                  </a:ext>
                </a:extLst>
              </p:cNvPr>
              <p:cNvSpPr txBox="1"/>
              <p:nvPr/>
            </p:nvSpPr>
            <p:spPr>
              <a:xfrm>
                <a:off x="6959512" y="4212528"/>
                <a:ext cx="5232487" cy="782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1=0.92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992B4C-DB1A-CA48-83F0-F6820C43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512" y="4212528"/>
                <a:ext cx="5232487" cy="782137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5F311A5-E192-3C41-9F53-B7F76919A94D}"/>
              </a:ext>
            </a:extLst>
          </p:cNvPr>
          <p:cNvSpPr/>
          <p:nvPr/>
        </p:nvSpPr>
        <p:spPr>
          <a:xfrm>
            <a:off x="343298" y="4300824"/>
            <a:ext cx="187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Transformer ratio: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5B0B5-8DE5-D542-8A5B-F2718F687AF0}"/>
              </a:ext>
            </a:extLst>
          </p:cNvPr>
          <p:cNvSpPr/>
          <p:nvPr/>
        </p:nvSpPr>
        <p:spPr>
          <a:xfrm>
            <a:off x="7094760" y="2718579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maximum and minimum gains:</a:t>
            </a:r>
          </a:p>
        </p:txBody>
      </p:sp>
    </p:spTree>
    <p:extLst>
      <p:ext uri="{BB962C8B-B14F-4D97-AF65-F5344CB8AC3E}">
        <p14:creationId xmlns:p14="http://schemas.microsoft.com/office/powerpoint/2010/main" val="106804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A68A-8C0F-4E9C-BBED-EA24822F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Steps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46A1E6-E38C-3443-BB72-6DBA5A385D03}"/>
              </a:ext>
            </a:extLst>
          </p:cNvPr>
          <p:cNvSpPr txBox="1">
            <a:spLocks/>
          </p:cNvSpPr>
          <p:nvPr/>
        </p:nvSpPr>
        <p:spPr>
          <a:xfrm>
            <a:off x="633270" y="1860997"/>
            <a:ext cx="11558729" cy="99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Let us assume the ratio of the magnetizing and resonant inductor are 5, i.e.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AFAC7D-2B60-AD46-9797-344F5C4888B3}"/>
                  </a:ext>
                </a:extLst>
              </p:cNvPr>
              <p:cNvSpPr txBox="1"/>
              <p:nvPr/>
            </p:nvSpPr>
            <p:spPr>
              <a:xfrm>
                <a:off x="5552000" y="2817868"/>
                <a:ext cx="2811742" cy="969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AFAC7D-2B60-AD46-9797-344F5C488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00" y="2817868"/>
                <a:ext cx="2811742" cy="969433"/>
              </a:xfrm>
              <a:prstGeom prst="rect">
                <a:avLst/>
              </a:prstGeom>
              <a:blipFill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5444EC-8BCC-F546-8AFD-E3BB0F23820F}"/>
                  </a:ext>
                </a:extLst>
              </p:cNvPr>
              <p:cNvSpPr/>
              <p:nvPr/>
            </p:nvSpPr>
            <p:spPr>
              <a:xfrm>
                <a:off x="2118079" y="2880483"/>
                <a:ext cx="1213794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5444EC-8BCC-F546-8AFD-E3BB0F238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79" y="2880483"/>
                <a:ext cx="1213794" cy="844205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804A69E9-4144-C843-B0D1-2261DC8245D2}"/>
              </a:ext>
            </a:extLst>
          </p:cNvPr>
          <p:cNvSpPr/>
          <p:nvPr/>
        </p:nvSpPr>
        <p:spPr>
          <a:xfrm>
            <a:off x="3733800" y="3169920"/>
            <a:ext cx="170688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A68A-8C0F-4E9C-BBED-EA24822F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0439A-1878-4A88-8DA9-812C9E4A34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25219"/>
                <a:ext cx="10515600" cy="993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3. 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that guarantee inductive operation for the max. gain  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0439A-1878-4A88-8DA9-812C9E4A3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25219"/>
                <a:ext cx="10515600" cy="993775"/>
              </a:xfrm>
              <a:blipFill>
                <a:blip r:embed="rId2"/>
                <a:stretch>
                  <a:fillRect l="-1206" t="-10127" r="-362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E55EA2-B120-0649-9904-332868AA45A0}"/>
                  </a:ext>
                </a:extLst>
              </p:cNvPr>
              <p:cNvSpPr/>
              <p:nvPr/>
            </p:nvSpPr>
            <p:spPr>
              <a:xfrm>
                <a:off x="1164840" y="2950782"/>
                <a:ext cx="1757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E55EA2-B120-0649-9904-332868AA4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40" y="2950782"/>
                <a:ext cx="1757661" cy="461665"/>
              </a:xfrm>
              <a:prstGeom prst="rect">
                <a:avLst/>
              </a:prstGeom>
              <a:blipFill>
                <a:blip r:embed="rId3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EFDDFE4-94F0-3343-B0A8-E860D9172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36" y="2426827"/>
            <a:ext cx="6717762" cy="36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0F3A-84DF-4BB1-AD09-D9AEA68C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73" y="-125529"/>
            <a:ext cx="10515600" cy="1325563"/>
          </a:xfrm>
        </p:spPr>
        <p:txBody>
          <a:bodyPr/>
          <a:lstStyle/>
          <a:p>
            <a:r>
              <a:rPr lang="en-US" b="1" i="1" dirty="0"/>
              <a:t>Gain 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0C806-4B1E-4FA8-8DD6-C33A7C2FD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25" y="1067342"/>
            <a:ext cx="10515600" cy="620957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45DDC-AE59-1745-845F-862B0A7453E8}"/>
                  </a:ext>
                </a:extLst>
              </p:cNvPr>
              <p:cNvSpPr txBox="1"/>
              <p:nvPr/>
            </p:nvSpPr>
            <p:spPr>
              <a:xfrm>
                <a:off x="9165433" y="1463510"/>
                <a:ext cx="2811742" cy="718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45DDC-AE59-1745-845F-862B0A74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433" y="1463510"/>
                <a:ext cx="2811742" cy="718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B3820A-6653-DC42-8D11-5EF790032626}"/>
              </a:ext>
            </a:extLst>
          </p:cNvPr>
          <p:cNvCxnSpPr/>
          <p:nvPr/>
        </p:nvCxnSpPr>
        <p:spPr>
          <a:xfrm>
            <a:off x="2386361" y="4627756"/>
            <a:ext cx="3709639" cy="0"/>
          </a:xfrm>
          <a:prstGeom prst="line">
            <a:avLst/>
          </a:prstGeom>
          <a:ln w="57150">
            <a:solidFill>
              <a:schemeClr val="accent1">
                <a:alpha val="71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993858-2513-2244-959C-8D49FC6E8E4D}"/>
              </a:ext>
            </a:extLst>
          </p:cNvPr>
          <p:cNvCxnSpPr/>
          <p:nvPr/>
        </p:nvCxnSpPr>
        <p:spPr>
          <a:xfrm>
            <a:off x="2386361" y="3637156"/>
            <a:ext cx="3709639" cy="0"/>
          </a:xfrm>
          <a:prstGeom prst="line">
            <a:avLst/>
          </a:prstGeom>
          <a:ln w="57150">
            <a:solidFill>
              <a:schemeClr val="accent1">
                <a:alpha val="71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71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9CAF-51AB-467B-A83C-8C88C534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Steps (continue)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3C30A-E411-4633-828B-75B7A9116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Finding the min. switching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) from the first derivative of the gain equation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Verifying the voltage gain by determining the max. gain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) at min. input voltage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3C30A-E411-4633-828B-75B7A9116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50F318-5B3A-4097-95D6-E05CB64E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782576"/>
            <a:ext cx="7391400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6BA3F-F7BD-446D-B72E-8D31B0A0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73" y="4721404"/>
            <a:ext cx="99822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810000" y="519546"/>
            <a:ext cx="4504459" cy="46759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3000" b="1" dirty="0"/>
              <a:t>Agenda</a:t>
            </a:r>
            <a:endParaRPr sz="1909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550504" y="1905000"/>
            <a:ext cx="7091269" cy="579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US" sz="2727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Carry out approximated LLC Resonant Converter</a:t>
            </a:r>
          </a:p>
        </p:txBody>
      </p:sp>
    </p:spTree>
    <p:extLst>
      <p:ext uri="{BB962C8B-B14F-4D97-AF65-F5344CB8AC3E}">
        <p14:creationId xmlns:p14="http://schemas.microsoft.com/office/powerpoint/2010/main" val="16471438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DD1C-9444-4560-98BB-E744883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Steps (Gain Verification)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70F13-52EE-4663-BA0F-C13D44700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327"/>
            <a:ext cx="8559983" cy="46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C871-0F05-48FB-92C3-C980617B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Design Steps (continue)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E7866-0164-4CF4-9A6D-D41B02B1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Finally, calculating the resonant components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F04CA-D224-40C2-95D1-6C553BA4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46" y="2567683"/>
            <a:ext cx="5425508" cy="31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56E0-E311-430B-B8F2-C26D9205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2"/>
            <a:ext cx="10515600" cy="1325563"/>
          </a:xfrm>
        </p:spPr>
        <p:txBody>
          <a:bodyPr/>
          <a:lstStyle/>
          <a:p>
            <a:r>
              <a:rPr lang="en-US" b="1" i="1" dirty="0"/>
              <a:t>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6E4C8D-C0C0-4CC7-A19D-18E4278D63CF}"/>
                  </a:ext>
                </a:extLst>
              </p:cNvPr>
              <p:cNvSpPr/>
              <p:nvPr/>
            </p:nvSpPr>
            <p:spPr>
              <a:xfrm>
                <a:off x="4436292" y="1017624"/>
                <a:ext cx="2776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6E4C8D-C0C0-4CC7-A19D-18E4278D6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292" y="1017624"/>
                <a:ext cx="27767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84A925B-BA5B-4B67-836C-FB8F84DB0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76" y="1386956"/>
            <a:ext cx="4204355" cy="221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B190D-5D68-490C-A1C7-D560F8D45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82" y="4228418"/>
            <a:ext cx="4204354" cy="2217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A11AFC-BD6A-452C-A12F-28961AB9E707}"/>
                  </a:ext>
                </a:extLst>
              </p:cNvPr>
              <p:cNvSpPr/>
              <p:nvPr/>
            </p:nvSpPr>
            <p:spPr>
              <a:xfrm>
                <a:off x="1202898" y="3859086"/>
                <a:ext cx="2776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A11AFC-BD6A-452C-A12F-28961AB9E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98" y="3859086"/>
                <a:ext cx="27767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8F73F3D-CCEA-4D23-A45F-BF6B1AB73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566" y="4228418"/>
            <a:ext cx="4204355" cy="2217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C4A783-0A38-43AA-BDDF-303F8D5EB06A}"/>
                  </a:ext>
                </a:extLst>
              </p:cNvPr>
              <p:cNvSpPr/>
              <p:nvPr/>
            </p:nvSpPr>
            <p:spPr>
              <a:xfrm>
                <a:off x="8212382" y="3826553"/>
                <a:ext cx="2776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C4A783-0A38-43AA-BDDF-303F8D5EB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82" y="3826553"/>
                <a:ext cx="2776722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78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98EC-D973-415F-A16B-0EF25861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9"/>
            <a:ext cx="10515600" cy="752723"/>
          </a:xfrm>
        </p:spPr>
        <p:txBody>
          <a:bodyPr/>
          <a:lstStyle/>
          <a:p>
            <a:r>
              <a:rPr lang="en-US" b="1" i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C589-B948-4E4D-B1F5-86B46A2F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6094"/>
            <a:ext cx="5877664" cy="1154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Switching Bridge: </a:t>
            </a:r>
            <a:r>
              <a:rPr lang="en-US" sz="2400" dirty="0"/>
              <a:t>Generate pulsating voltage</a:t>
            </a:r>
          </a:p>
          <a:p>
            <a:pPr lvl="1"/>
            <a:r>
              <a:rPr lang="en-US" sz="2000" dirty="0"/>
              <a:t>Either a half-bridge (with 0.5 gain) or full-bridge ( with unity gain)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9E8D4-D8F7-495F-863B-3295AE83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68" y="2387800"/>
            <a:ext cx="5877664" cy="29494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C967B4-E0B7-434C-B3C2-24E6CE54545D}"/>
              </a:ext>
            </a:extLst>
          </p:cNvPr>
          <p:cNvSpPr txBox="1">
            <a:spLocks/>
          </p:cNvSpPr>
          <p:nvPr/>
        </p:nvSpPr>
        <p:spPr>
          <a:xfrm>
            <a:off x="6284527" y="905851"/>
            <a:ext cx="5877664" cy="1154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Transformer and rectifier: </a:t>
            </a:r>
          </a:p>
          <a:p>
            <a:pPr lvl="1"/>
            <a:r>
              <a:rPr lang="en-US" sz="2000" dirty="0"/>
              <a:t>Transformer provides galvanic isolation</a:t>
            </a:r>
          </a:p>
          <a:p>
            <a:pPr lvl="1"/>
            <a:r>
              <a:rPr lang="en-US" sz="2000" dirty="0"/>
              <a:t>Rectifier transforms the pulsating voltage to DC</a:t>
            </a:r>
          </a:p>
          <a:p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FF82B96-9006-4549-A338-D4EC9C14B8CD}"/>
              </a:ext>
            </a:extLst>
          </p:cNvPr>
          <p:cNvSpPr/>
          <p:nvPr/>
        </p:nvSpPr>
        <p:spPr>
          <a:xfrm rot="19466111">
            <a:off x="3003693" y="1800605"/>
            <a:ext cx="617456" cy="711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E81070B-94E0-4768-B6AB-1FB644393A07}"/>
              </a:ext>
            </a:extLst>
          </p:cNvPr>
          <p:cNvSpPr/>
          <p:nvPr/>
        </p:nvSpPr>
        <p:spPr>
          <a:xfrm rot="2019473">
            <a:off x="7464332" y="1872252"/>
            <a:ext cx="617456" cy="711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B7703CA-168A-4BA5-88F3-96F28D16BDAB}"/>
              </a:ext>
            </a:extLst>
          </p:cNvPr>
          <p:cNvSpPr/>
          <p:nvPr/>
        </p:nvSpPr>
        <p:spPr>
          <a:xfrm flipV="1">
            <a:off x="4989287" y="4937022"/>
            <a:ext cx="617456" cy="711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7D96A4-6B29-42BF-8CCF-7974E388DA89}"/>
              </a:ext>
            </a:extLst>
          </p:cNvPr>
          <p:cNvSpPr txBox="1">
            <a:spLocks/>
          </p:cNvSpPr>
          <p:nvPr/>
        </p:nvSpPr>
        <p:spPr>
          <a:xfrm>
            <a:off x="3220916" y="5648746"/>
            <a:ext cx="5877664" cy="1154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Resonant tank: </a:t>
            </a:r>
            <a:r>
              <a:rPr lang="en-US" sz="2400" dirty="0"/>
              <a:t>Modulates the gain through changing the switching frequency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8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9870-A493-4777-83EC-6E1CA010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LLC Tank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8C7E-0A44-488A-A72E-F58F40C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143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Features:</a:t>
            </a:r>
          </a:p>
          <a:p>
            <a:pPr lvl="1"/>
            <a:r>
              <a:rPr lang="en-US" sz="2800" dirty="0"/>
              <a:t>Soft switching for wide range</a:t>
            </a:r>
          </a:p>
          <a:p>
            <a:pPr lvl="1"/>
            <a:r>
              <a:rPr lang="en-US" sz="2800" dirty="0"/>
              <a:t>high gain</a:t>
            </a:r>
          </a:p>
          <a:p>
            <a:pPr lvl="1"/>
            <a:r>
              <a:rPr lang="en-US" sz="2800" dirty="0"/>
              <a:t>Low power density</a:t>
            </a:r>
          </a:p>
          <a:p>
            <a:pPr lvl="1"/>
            <a:r>
              <a:rPr lang="en-US" sz="2800" dirty="0"/>
              <a:t>High efficiency</a:t>
            </a:r>
          </a:p>
          <a:p>
            <a:r>
              <a:rPr lang="en-US" sz="3200" dirty="0"/>
              <a:t>Modes of Operation:</a:t>
            </a:r>
          </a:p>
          <a:p>
            <a:pPr lvl="1"/>
            <a:r>
              <a:rPr lang="en-US" sz="2800" dirty="0"/>
              <a:t>At resonance: Gain = 1</a:t>
            </a:r>
          </a:p>
          <a:p>
            <a:pPr lvl="1"/>
            <a:r>
              <a:rPr lang="en-US" sz="2800" dirty="0"/>
              <a:t>Below resonance: Gain &gt; 1</a:t>
            </a:r>
          </a:p>
          <a:p>
            <a:pPr lvl="1"/>
            <a:r>
              <a:rPr lang="en-US" sz="2800" dirty="0"/>
              <a:t>Above resonance: Gain &lt;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945EB-894D-40A9-A822-ACE2C37C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83" y="1974912"/>
            <a:ext cx="4348956" cy="32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EA79-450A-4251-ACB3-EBE4E290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At 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90D40-9951-4CA7-9874-307792160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43042" cy="4351338"/>
              </a:xfrm>
            </p:spPr>
            <p:txBody>
              <a:bodyPr/>
              <a:lstStyle/>
              <a:p>
                <a:r>
                  <a:rPr lang="en-US" dirty="0"/>
                  <a:t>The switching freq. operates at resonant freq.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clamped to the load through the whole cycle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pure sine wave</a:t>
                </a:r>
              </a:p>
              <a:p>
                <a:r>
                  <a:rPr lang="en-US" dirty="0"/>
                  <a:t>Complete power delivery to the rectifier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90D40-9951-4CA7-9874-307792160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43042" cy="4351338"/>
              </a:xfrm>
              <a:blipFill>
                <a:blip r:embed="rId2"/>
                <a:stretch>
                  <a:fillRect l="-167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389D85-E1F8-4201-A78A-699F21A8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42" y="808514"/>
            <a:ext cx="4680355" cy="59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EA79-450A-4251-ACB3-EBE4E290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560"/>
            <a:ext cx="10515600" cy="1325563"/>
          </a:xfrm>
        </p:spPr>
        <p:txBody>
          <a:bodyPr/>
          <a:lstStyle/>
          <a:p>
            <a:r>
              <a:rPr lang="en-US" b="1" i="1" dirty="0"/>
              <a:t>Below 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90D40-9951-4CA7-9874-307792160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9769"/>
                <a:ext cx="6543042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Power delivery period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resonates with the tank forming a freewheeling period </a:t>
                </a:r>
              </a:p>
              <a:p>
                <a:r>
                  <a:rPr lang="en-US" dirty="0"/>
                  <a:t>The converter operates in this mode when a boost operation is required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90D40-9951-4CA7-9874-307792160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9769"/>
                <a:ext cx="6543042" cy="4351338"/>
              </a:xfrm>
              <a:blipFill>
                <a:blip r:embed="rId2"/>
                <a:stretch>
                  <a:fillRect l="-1678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F334642-77CE-4F61-8276-984404F52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597" y="627587"/>
            <a:ext cx="4410889" cy="61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EBEF9B-FCEA-4CE0-9135-FF192EAF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560"/>
            <a:ext cx="10515600" cy="1325563"/>
          </a:xfrm>
        </p:spPr>
        <p:txBody>
          <a:bodyPr/>
          <a:lstStyle/>
          <a:p>
            <a:r>
              <a:rPr lang="en-US" b="1" i="1" dirty="0"/>
              <a:t>Above 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21B578E-6FA5-4D39-AE0F-EC9170218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9769"/>
                <a:ext cx="6543042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interrupted by the end of the half cycle before completion</a:t>
                </a:r>
              </a:p>
              <a:p>
                <a:r>
                  <a:rPr lang="en-US" dirty="0"/>
                  <a:t>ZCS is lost in the rectifying diodes</a:t>
                </a:r>
              </a:p>
              <a:p>
                <a:r>
                  <a:rPr lang="en-US" dirty="0"/>
                  <a:t>The converter operates in this mode when a buck operation is required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21B578E-6FA5-4D39-AE0F-EC9170218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9769"/>
                <a:ext cx="6543042" cy="4351338"/>
              </a:xfrm>
              <a:blipFill>
                <a:blip r:embed="rId2"/>
                <a:stretch>
                  <a:fillRect l="-1678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D21787C-E9F7-4A9E-9347-1335D469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37" y="803707"/>
            <a:ext cx="4561721" cy="59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6A10-50C1-4AAD-A918-77DD9DEC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8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/>
              <a:t>Approximation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FC1A0-C822-4803-B6B3-5B3E52B6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564441"/>
            <a:ext cx="4612171" cy="1875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9819DE-B418-424C-BF29-3C00B7B4A680}"/>
              </a:ext>
            </a:extLst>
          </p:cNvPr>
          <p:cNvSpPr/>
          <p:nvPr/>
        </p:nvSpPr>
        <p:spPr>
          <a:xfrm>
            <a:off x="2174103" y="2078314"/>
            <a:ext cx="579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Fundamental Harmonic Approach 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51D94B-58F5-CF48-80DA-0DF2DB627E92}"/>
                  </a:ext>
                </a:extLst>
              </p14:cNvPr>
              <p14:cNvContentPartPr/>
              <p14:nvPr/>
            </p14:nvContentPartPr>
            <p14:xfrm>
              <a:off x="7826375" y="5778399"/>
              <a:ext cx="2044080" cy="26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51D94B-58F5-CF48-80DA-0DF2DB627E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3375" y="5715759"/>
                <a:ext cx="2169720" cy="15192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A7DE9DB5-5206-F04E-A781-08A09C4B8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81" y="3025692"/>
            <a:ext cx="1422400" cy="952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03361DE-5B71-6B4A-818A-971E2C37C6AE}"/>
              </a:ext>
            </a:extLst>
          </p:cNvPr>
          <p:cNvGrpSpPr/>
          <p:nvPr/>
        </p:nvGrpSpPr>
        <p:grpSpPr>
          <a:xfrm>
            <a:off x="5723061" y="5474019"/>
            <a:ext cx="873720" cy="198720"/>
            <a:chOff x="5723061" y="5474019"/>
            <a:chExt cx="87372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5A9697-2282-F54D-A8F9-C0EF1170AD4D}"/>
                    </a:ext>
                  </a:extLst>
                </p14:cNvPr>
                <p14:cNvContentPartPr/>
                <p14:nvPr/>
              </p14:nvContentPartPr>
              <p14:xfrm>
                <a:off x="5723061" y="5474019"/>
                <a:ext cx="873720" cy="19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5A9697-2282-F54D-A8F9-C0EF1170AD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60061" y="5411019"/>
                  <a:ext cx="999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41839E-33B3-AA4E-B2A0-061A78947DBD}"/>
                    </a:ext>
                  </a:extLst>
                </p14:cNvPr>
                <p14:cNvContentPartPr/>
                <p14:nvPr/>
              </p14:nvContentPartPr>
              <p14:xfrm>
                <a:off x="6400941" y="5556819"/>
                <a:ext cx="104040" cy="54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41839E-33B3-AA4E-B2A0-061A78947D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8301" y="5494179"/>
                  <a:ext cx="22968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41FCED-C1A6-9A45-BE51-AF849DB41D55}"/>
                  </a:ext>
                </a:extLst>
              </p14:cNvPr>
              <p14:cNvContentPartPr/>
              <p14:nvPr/>
            </p14:nvContentPartPr>
            <p14:xfrm>
              <a:off x="6318861" y="4774179"/>
              <a:ext cx="211320" cy="3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41FCED-C1A6-9A45-BE51-AF849DB41D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6221" y="4711179"/>
                <a:ext cx="336960" cy="1292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0863E783-F20C-A741-90C7-2540C17F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76" y="2613765"/>
            <a:ext cx="4612171" cy="1875002"/>
          </a:xfrm>
          <a:prstGeom prst="rect">
            <a:avLst/>
          </a:prstGeom>
        </p:spPr>
      </p:pic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9AE06C9D-BAF2-7F41-A541-0A2025A55A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70" y="3297352"/>
            <a:ext cx="1155841" cy="8625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0CA605-2CBB-7644-BCE0-046BA6B53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86" y="2755464"/>
            <a:ext cx="2044025" cy="1690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7C8AAF-D96F-BA48-96AA-7BE55FAB4359}"/>
                  </a:ext>
                </a:extLst>
              </p14:cNvPr>
              <p14:cNvContentPartPr/>
              <p14:nvPr/>
            </p14:nvContentPartPr>
            <p14:xfrm>
              <a:off x="3008301" y="3076059"/>
              <a:ext cx="14400" cy="288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7C8AAF-D96F-BA48-96AA-7BE55FAB43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0301" y="3058059"/>
                <a:ext cx="50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E328ED-6A11-134C-8EEC-6744F2E4DC10}"/>
                  </a:ext>
                </a:extLst>
              </p14:cNvPr>
              <p14:cNvContentPartPr/>
              <p14:nvPr/>
            </p14:nvContentPartPr>
            <p14:xfrm>
              <a:off x="2985621" y="3834579"/>
              <a:ext cx="66600" cy="414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E328ED-6A11-134C-8EEC-6744F2E4DC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7981" y="3816579"/>
                <a:ext cx="102240" cy="4500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Right Arrow 30">
            <a:extLst>
              <a:ext uri="{FF2B5EF4-FFF2-40B4-BE49-F238E27FC236}">
                <a16:creationId xmlns:a16="http://schemas.microsoft.com/office/drawing/2014/main" id="{6FFB2F07-313D-4E43-B986-BFDD3DEE5D8E}"/>
              </a:ext>
            </a:extLst>
          </p:cNvPr>
          <p:cNvSpPr/>
          <p:nvPr/>
        </p:nvSpPr>
        <p:spPr>
          <a:xfrm>
            <a:off x="5257800" y="4077939"/>
            <a:ext cx="1520687" cy="36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CFF0-AA1E-D142-BF0D-17229E7F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043D793-0174-5749-A31B-0DCB7B2E2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2" y="2342491"/>
            <a:ext cx="5456745" cy="4244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49B237-2E1F-7049-B34F-0A845B4F5E38}"/>
                  </a:ext>
                </a:extLst>
              </p14:cNvPr>
              <p14:cNvContentPartPr/>
              <p14:nvPr/>
            </p14:nvContentPartPr>
            <p14:xfrm>
              <a:off x="8380059" y="4616322"/>
              <a:ext cx="356400" cy="96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49B237-2E1F-7049-B34F-0A845B4F5E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7419" y="4553682"/>
                <a:ext cx="48204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A91BCB-67AE-7B41-A40A-A5B2A707972A}"/>
                  </a:ext>
                </a:extLst>
              </p14:cNvPr>
              <p14:cNvContentPartPr/>
              <p14:nvPr/>
            </p14:nvContentPartPr>
            <p14:xfrm>
              <a:off x="8636379" y="6055242"/>
              <a:ext cx="120600" cy="108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A91BCB-67AE-7B41-A40A-A5B2A70797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3739" y="5992242"/>
                <a:ext cx="24624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A7EBA19-21B0-4742-B379-98CD9C0C8B0E}"/>
              </a:ext>
            </a:extLst>
          </p:cNvPr>
          <p:cNvGrpSpPr/>
          <p:nvPr/>
        </p:nvGrpSpPr>
        <p:grpSpPr>
          <a:xfrm>
            <a:off x="3628419" y="6563922"/>
            <a:ext cx="5419080" cy="80640"/>
            <a:chOff x="3628419" y="6563922"/>
            <a:chExt cx="541908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8CD9B6-9654-BF49-8182-FAA0E8467C90}"/>
                    </a:ext>
                  </a:extLst>
                </p14:cNvPr>
                <p14:cNvContentPartPr/>
                <p14:nvPr/>
              </p14:nvContentPartPr>
              <p14:xfrm>
                <a:off x="6022059" y="6613602"/>
                <a:ext cx="1278360" cy="3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8CD9B6-9654-BF49-8182-FAA0E8467C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59419" y="6550602"/>
                  <a:ext cx="1404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BD8961-C546-9847-8340-5292E9C5548E}"/>
                    </a:ext>
                  </a:extLst>
                </p14:cNvPr>
                <p14:cNvContentPartPr/>
                <p14:nvPr/>
              </p14:nvContentPartPr>
              <p14:xfrm>
                <a:off x="7392219" y="6563922"/>
                <a:ext cx="1655280" cy="20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BD8961-C546-9847-8340-5292E9C554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29219" y="6501282"/>
                  <a:ext cx="1780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9BC8AE-14BC-9248-B819-CA02D61B99F7}"/>
                    </a:ext>
                  </a:extLst>
                </p14:cNvPr>
                <p14:cNvContentPartPr/>
                <p14:nvPr/>
              </p14:nvContentPartPr>
              <p14:xfrm>
                <a:off x="3628419" y="6566082"/>
                <a:ext cx="2320560" cy="25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9BC8AE-14BC-9248-B819-CA02D61B99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65779" y="6503082"/>
                  <a:ext cx="24462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55E846-9032-5C4D-B592-E11E44C5D09F}"/>
                  </a:ext>
                </a:extLst>
              </p14:cNvPr>
              <p14:cNvContentPartPr/>
              <p14:nvPr/>
            </p14:nvContentPartPr>
            <p14:xfrm>
              <a:off x="3631659" y="6052002"/>
              <a:ext cx="511920" cy="37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55E846-9032-5C4D-B592-E11E44C5D0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69019" y="5989362"/>
                <a:ext cx="6375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7E0CDE-B221-784D-A742-DF3F322EADA3}"/>
                  </a:ext>
                </a:extLst>
              </p14:cNvPr>
              <p14:cNvContentPartPr/>
              <p14:nvPr/>
            </p14:nvContentPartPr>
            <p14:xfrm>
              <a:off x="4133859" y="2746482"/>
              <a:ext cx="75960" cy="20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7E0CDE-B221-784D-A742-DF3F322EAD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1219" y="2683482"/>
                <a:ext cx="201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79DFE6-8364-8547-9A35-83EA291E4482}"/>
                  </a:ext>
                </a:extLst>
              </p14:cNvPr>
              <p14:cNvContentPartPr/>
              <p14:nvPr/>
            </p14:nvContentPartPr>
            <p14:xfrm>
              <a:off x="5293419" y="3420402"/>
              <a:ext cx="911880" cy="8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79DFE6-8364-8547-9A35-83EA291E4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30779" y="3357762"/>
                <a:ext cx="1037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8115D4-AAC6-5C49-A712-D8A7419CA4D8}"/>
                  </a:ext>
                </a:extLst>
              </p14:cNvPr>
              <p14:cNvContentPartPr/>
              <p14:nvPr/>
            </p14:nvContentPartPr>
            <p14:xfrm>
              <a:off x="7637379" y="3461082"/>
              <a:ext cx="1097640" cy="5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F8115D4-AAC6-5C49-A712-D8A7419CA4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74739" y="3398082"/>
                <a:ext cx="1223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D87F3E9-7C14-FB4D-9AA2-2A7884C316AD}"/>
                  </a:ext>
                </a:extLst>
              </p14:cNvPr>
              <p14:cNvContentPartPr/>
              <p14:nvPr/>
            </p14:nvContentPartPr>
            <p14:xfrm>
              <a:off x="6462339" y="5485002"/>
              <a:ext cx="957240" cy="67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D87F3E9-7C14-FB4D-9AA2-2A7884C316A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99699" y="5422362"/>
                <a:ext cx="1082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1ADF2AA-461B-8845-8E84-485A42F194B0}"/>
                  </a:ext>
                </a:extLst>
              </p14:cNvPr>
              <p14:cNvContentPartPr/>
              <p14:nvPr/>
            </p14:nvContentPartPr>
            <p14:xfrm>
              <a:off x="4103259" y="5534682"/>
              <a:ext cx="938880" cy="2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1ADF2AA-461B-8845-8E84-485A42F194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40619" y="5472042"/>
                <a:ext cx="10645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EB429F0-CA8B-D944-9BC0-668813464571}"/>
                  </a:ext>
                </a:extLst>
              </p14:cNvPr>
              <p14:cNvContentPartPr/>
              <p14:nvPr/>
            </p14:nvContentPartPr>
            <p14:xfrm>
              <a:off x="9023739" y="2392602"/>
              <a:ext cx="70560" cy="2346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EB429F0-CA8B-D944-9BC0-6688134645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61099" y="2329602"/>
                <a:ext cx="196200" cy="24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9A97C70-B431-E34B-A387-AE9ED2F0E76D}"/>
                  </a:ext>
                </a:extLst>
              </p14:cNvPr>
              <p14:cNvContentPartPr/>
              <p14:nvPr/>
            </p14:nvContentPartPr>
            <p14:xfrm>
              <a:off x="8974779" y="4858962"/>
              <a:ext cx="27720" cy="1774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9A97C70-B431-E34B-A387-AE9ED2F0E76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12139" y="4795962"/>
                <a:ext cx="153360" cy="19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77B6796-E4FD-CC41-B2DA-7BFBD22F1732}"/>
                  </a:ext>
                </a:extLst>
              </p:cNvPr>
              <p:cNvSpPr/>
              <p:nvPr/>
            </p:nvSpPr>
            <p:spPr>
              <a:xfrm>
                <a:off x="6357471" y="4489630"/>
                <a:ext cx="438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77B6796-E4FD-CC41-B2DA-7BFBD22F1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71" y="4489630"/>
                <a:ext cx="43864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F39273-1D1F-EF42-BE80-A5A5269FDD7F}"/>
                  </a:ext>
                </a:extLst>
              </p:cNvPr>
              <p:cNvSpPr/>
              <p:nvPr/>
            </p:nvSpPr>
            <p:spPr>
              <a:xfrm>
                <a:off x="8880209" y="430248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F39273-1D1F-EF42-BE80-A5A5269FD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09" y="4302480"/>
                <a:ext cx="334579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CB6589-17C7-1F4D-8C44-79BC6AEFF7BB}"/>
                  </a:ext>
                </a:extLst>
              </p:cNvPr>
              <p:cNvSpPr/>
              <p:nvPr/>
            </p:nvSpPr>
            <p:spPr>
              <a:xfrm>
                <a:off x="5091314" y="4523276"/>
                <a:ext cx="743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CB6589-17C7-1F4D-8C44-79BC6AEFF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14" y="4523276"/>
                <a:ext cx="743217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8DCD21F-6CC4-DF4C-A237-644084C0D68C}"/>
              </a:ext>
            </a:extLst>
          </p:cNvPr>
          <p:cNvGrpSpPr/>
          <p:nvPr/>
        </p:nvGrpSpPr>
        <p:grpSpPr>
          <a:xfrm>
            <a:off x="3682779" y="3961842"/>
            <a:ext cx="697320" cy="46440"/>
            <a:chOff x="3682779" y="3961842"/>
            <a:chExt cx="697320" cy="4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70809C-E486-1946-9CBE-B1CE528EBC5C}"/>
                    </a:ext>
                  </a:extLst>
                </p14:cNvPr>
                <p14:cNvContentPartPr/>
                <p14:nvPr/>
              </p14:nvContentPartPr>
              <p14:xfrm>
                <a:off x="3682779" y="3961842"/>
                <a:ext cx="199080" cy="46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70809C-E486-1946-9CBE-B1CE528EBC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19779" y="3898842"/>
                  <a:ext cx="32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2D0D64-15A9-B544-BAB3-1776D3E669E1}"/>
                    </a:ext>
                  </a:extLst>
                </p14:cNvPr>
                <p14:cNvContentPartPr/>
                <p14:nvPr/>
              </p14:nvContentPartPr>
              <p14:xfrm>
                <a:off x="4103979" y="3967962"/>
                <a:ext cx="27612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2D0D64-15A9-B544-BAB3-1776D3E669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0979" y="3904962"/>
                  <a:ext cx="40176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BB33732-7488-624B-92FA-AF680D3A5EA8}"/>
                  </a:ext>
                </a:extLst>
              </p14:cNvPr>
              <p14:cNvContentPartPr/>
              <p14:nvPr/>
            </p14:nvContentPartPr>
            <p14:xfrm>
              <a:off x="3564339" y="3429762"/>
              <a:ext cx="327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BB33732-7488-624B-92FA-AF680D3A5EA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1699" y="3366762"/>
                <a:ext cx="453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94842E-E989-9E4D-BEB3-30E09BE7DF56}"/>
                  </a:ext>
                </a:extLst>
              </p14:cNvPr>
              <p14:cNvContentPartPr/>
              <p14:nvPr/>
            </p14:nvContentPartPr>
            <p14:xfrm>
              <a:off x="4123779" y="2911722"/>
              <a:ext cx="135360" cy="2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94842E-E989-9E4D-BEB3-30E09BE7DF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1139" y="2849082"/>
                <a:ext cx="2610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B60258A-4013-DE44-8E4B-360E41ED1B91}"/>
              </a:ext>
            </a:extLst>
          </p:cNvPr>
          <p:cNvGrpSpPr/>
          <p:nvPr/>
        </p:nvGrpSpPr>
        <p:grpSpPr>
          <a:xfrm>
            <a:off x="3588459" y="4991082"/>
            <a:ext cx="746280" cy="56520"/>
            <a:chOff x="3588459" y="4991082"/>
            <a:chExt cx="746280" cy="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637752-D084-7648-97A7-4B3C8F06D2E3}"/>
                    </a:ext>
                  </a:extLst>
                </p14:cNvPr>
                <p14:cNvContentPartPr/>
                <p14:nvPr/>
              </p14:nvContentPartPr>
              <p14:xfrm>
                <a:off x="3588459" y="4991082"/>
                <a:ext cx="292680" cy="41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637752-D084-7648-97A7-4B3C8F06D2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25819" y="4928442"/>
                  <a:ext cx="41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8A0D8F-0CD3-2247-BB86-94263843ABF6}"/>
                    </a:ext>
                  </a:extLst>
                </p14:cNvPr>
                <p14:cNvContentPartPr/>
                <p14:nvPr/>
              </p14:nvContentPartPr>
              <p14:xfrm>
                <a:off x="4107939" y="5035362"/>
                <a:ext cx="226800" cy="1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8A0D8F-0CD3-2247-BB86-94263843AB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44939" y="4972722"/>
                  <a:ext cx="3524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766881C-0036-744C-8220-549D4148B099}"/>
                  </a:ext>
                </a:extLst>
              </p14:cNvPr>
              <p14:cNvContentPartPr/>
              <p14:nvPr/>
            </p14:nvContentPartPr>
            <p14:xfrm>
              <a:off x="3585219" y="5521002"/>
              <a:ext cx="318600" cy="75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766881C-0036-744C-8220-549D4148B0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22579" y="5458362"/>
                <a:ext cx="444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E4BB9A1-84D5-3247-8A0C-029F5EB76AAB}"/>
                  </a:ext>
                </a:extLst>
              </p:cNvPr>
              <p:cNvSpPr/>
              <p:nvPr/>
            </p:nvSpPr>
            <p:spPr>
              <a:xfrm>
                <a:off x="3513583" y="3225282"/>
                <a:ext cx="516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E4BB9A1-84D5-3247-8A0C-029F5EB76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83" y="3225282"/>
                <a:ext cx="516232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D84FB4-E8BB-6A40-BCD6-3EF0423F504B}"/>
                  </a:ext>
                </a:extLst>
              </p:cNvPr>
              <p:cNvSpPr/>
              <p:nvPr/>
            </p:nvSpPr>
            <p:spPr>
              <a:xfrm>
                <a:off x="3393131" y="5333996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D84FB4-E8BB-6A40-BCD6-3EF0423F5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31" y="5333996"/>
                <a:ext cx="670376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DD0D0EA-0F37-1745-81D1-F6B9A6883E2F}"/>
              </a:ext>
            </a:extLst>
          </p:cNvPr>
          <p:cNvGrpSpPr/>
          <p:nvPr/>
        </p:nvGrpSpPr>
        <p:grpSpPr>
          <a:xfrm>
            <a:off x="3565779" y="2337522"/>
            <a:ext cx="5693400" cy="595440"/>
            <a:chOff x="3565779" y="2337522"/>
            <a:chExt cx="569340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C4DD26-1E01-E744-9661-98A8EC687B54}"/>
                    </a:ext>
                  </a:extLst>
                </p14:cNvPr>
                <p14:cNvContentPartPr/>
                <p14:nvPr/>
              </p14:nvContentPartPr>
              <p14:xfrm>
                <a:off x="3778899" y="2629482"/>
                <a:ext cx="65520" cy="38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C4DD26-1E01-E744-9661-98A8EC687B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15899" y="2566482"/>
                  <a:ext cx="191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883C88-1C01-414D-AA53-3A80D5707C0B}"/>
                    </a:ext>
                  </a:extLst>
                </p14:cNvPr>
                <p14:cNvContentPartPr/>
                <p14:nvPr/>
              </p14:nvContentPartPr>
              <p14:xfrm>
                <a:off x="3844059" y="2710482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883C88-1C01-414D-AA53-3A80D5707C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81059" y="264748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672C46-1CA7-7844-906B-3FEA7EB93466}"/>
                    </a:ext>
                  </a:extLst>
                </p14:cNvPr>
                <p14:cNvContentPartPr/>
                <p14:nvPr/>
              </p14:nvContentPartPr>
              <p14:xfrm>
                <a:off x="3844059" y="2710482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672C46-1CA7-7844-906B-3FEA7EB934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81059" y="264748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26B9DA-9140-6B4A-B874-D0ABA6ACB18D}"/>
                    </a:ext>
                  </a:extLst>
                </p14:cNvPr>
                <p14:cNvContentPartPr/>
                <p14:nvPr/>
              </p14:nvContentPartPr>
              <p14:xfrm>
                <a:off x="3586659" y="2385042"/>
                <a:ext cx="3933720" cy="46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26B9DA-9140-6B4A-B874-D0ABA6ACB1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23659" y="2322042"/>
                  <a:ext cx="40593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8D4D45-A5BB-4648-94C0-D5AD5AF1EE42}"/>
                    </a:ext>
                  </a:extLst>
                </p14:cNvPr>
                <p14:cNvContentPartPr/>
                <p14:nvPr/>
              </p14:nvContentPartPr>
              <p14:xfrm>
                <a:off x="4687179" y="2337522"/>
                <a:ext cx="2767320" cy="38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8D4D45-A5BB-4648-94C0-D5AD5AF1EE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24539" y="2274522"/>
                  <a:ext cx="28929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EF41F0-5BEC-6540-B882-8238B79BF6AA}"/>
                    </a:ext>
                  </a:extLst>
                </p14:cNvPr>
                <p14:cNvContentPartPr/>
                <p14:nvPr/>
              </p14:nvContentPartPr>
              <p14:xfrm>
                <a:off x="3589539" y="2849442"/>
                <a:ext cx="294120" cy="79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EF41F0-5BEC-6540-B882-8238B79BF6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26899" y="2786802"/>
                  <a:ext cx="419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7E4316A-EAED-8547-B81C-CD1F85D883EE}"/>
                    </a:ext>
                  </a:extLst>
                </p14:cNvPr>
                <p14:cNvContentPartPr/>
                <p14:nvPr/>
              </p14:nvContentPartPr>
              <p14:xfrm>
                <a:off x="3565779" y="2854482"/>
                <a:ext cx="205920" cy="78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7E4316A-EAED-8547-B81C-CD1F85D883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02779" y="2791842"/>
                  <a:ext cx="33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84962C-ECCD-B743-9E23-882B650A4038}"/>
                    </a:ext>
                  </a:extLst>
                </p14:cNvPr>
                <p14:cNvContentPartPr/>
                <p14:nvPr/>
              </p14:nvContentPartPr>
              <p14:xfrm>
                <a:off x="5672499" y="2423562"/>
                <a:ext cx="3586680" cy="12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84962C-ECCD-B743-9E23-882B650A40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09499" y="2360562"/>
                  <a:ext cx="371232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F539C0D-CBEF-9142-96EA-075C8AEBDE60}"/>
                  </a:ext>
                </a:extLst>
              </p14:cNvPr>
              <p14:cNvContentPartPr/>
              <p14:nvPr/>
            </p14:nvContentPartPr>
            <p14:xfrm>
              <a:off x="3963579" y="5910522"/>
              <a:ext cx="17280" cy="289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F539C0D-CBEF-9142-96EA-075C8AEBDE6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00579" y="5847522"/>
                <a:ext cx="14292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1A3494-B6B4-FD4C-A8CD-08A96D36D563}"/>
                  </a:ext>
                </a:extLst>
              </p:cNvPr>
              <p:cNvSpPr/>
              <p:nvPr/>
            </p:nvSpPr>
            <p:spPr>
              <a:xfrm>
                <a:off x="3962814" y="2344916"/>
                <a:ext cx="724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1A3494-B6B4-FD4C-A8CD-08A96D36D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14" y="2344916"/>
                <a:ext cx="724365" cy="369332"/>
              </a:xfrm>
              <a:prstGeom prst="rect">
                <a:avLst/>
              </a:prstGeom>
              <a:blipFill>
                <a:blip r:embed="rId6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36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589</Words>
  <Application>Microsoft Macintosh PowerPoint</Application>
  <PresentationFormat>Widescreen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 Bold</vt:lpstr>
      <vt:lpstr>Office Theme</vt:lpstr>
      <vt:lpstr>EEL 646 POWER ELECTRONICS II   </vt:lpstr>
      <vt:lpstr>Agenda</vt:lpstr>
      <vt:lpstr>Introduction</vt:lpstr>
      <vt:lpstr>LLC Tank</vt:lpstr>
      <vt:lpstr>At Resonance</vt:lpstr>
      <vt:lpstr>Below Resonance</vt:lpstr>
      <vt:lpstr>Above Resonance</vt:lpstr>
      <vt:lpstr>Approximation Analysis</vt:lpstr>
      <vt:lpstr>PowerPoint Presentation</vt:lpstr>
      <vt:lpstr>Fundamental Harmonic Approximation (FHA)</vt:lpstr>
      <vt:lpstr>Consider the output circuit for an LLC converter whose square input voltage is shown in (a)</vt:lpstr>
      <vt:lpstr>Consider the output circuit for an LLC converter whose square input voltage is shown in (a)</vt:lpstr>
      <vt:lpstr>Gain Characteristics</vt:lpstr>
      <vt:lpstr>Design Example: Design the LLC DC-DC Converter</vt:lpstr>
      <vt:lpstr>Design Steps</vt:lpstr>
      <vt:lpstr>Design Steps</vt:lpstr>
      <vt:lpstr>Design Steps</vt:lpstr>
      <vt:lpstr>Gain Characteristics</vt:lpstr>
      <vt:lpstr>Design Steps (continue) </vt:lpstr>
      <vt:lpstr>Design Steps (Gain Verification) </vt:lpstr>
      <vt:lpstr>Design Steps (continue)</vt:lpstr>
      <vt:lpstr>Simulation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LLC Resonant Converter</dc:title>
  <dc:creator>abdullah alhatlani</dc:creator>
  <cp:lastModifiedBy>Issa Batarseh</cp:lastModifiedBy>
  <cp:revision>43</cp:revision>
  <dcterms:created xsi:type="dcterms:W3CDTF">2021-02-13T02:37:23Z</dcterms:created>
  <dcterms:modified xsi:type="dcterms:W3CDTF">2021-03-02T18:01:56Z</dcterms:modified>
</cp:coreProperties>
</file>