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notesSlides/notesSlide14.xml" ContentType="application/vnd.openxmlformats-officedocument.presentationml.notesSlide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notesSlides/notesSlide15.xml" ContentType="application/vnd.openxmlformats-officedocument.presentationml.notesSlide+xml"/>
  <Override PartName="/ppt/ink/ink107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notesSlides/notesSlide19.xml" ContentType="application/vnd.openxmlformats-officedocument.presentationml.notesSlide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notesSlides/notesSlide20.xml" ContentType="application/vnd.openxmlformats-officedocument.presentationml.notesSlide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4" r:id="rId2"/>
    <p:sldId id="275" r:id="rId3"/>
    <p:sldId id="344" r:id="rId4"/>
    <p:sldId id="304" r:id="rId5"/>
    <p:sldId id="339" r:id="rId6"/>
    <p:sldId id="342" r:id="rId7"/>
    <p:sldId id="345" r:id="rId8"/>
    <p:sldId id="346" r:id="rId9"/>
    <p:sldId id="343" r:id="rId10"/>
    <p:sldId id="260" r:id="rId11"/>
    <p:sldId id="259" r:id="rId12"/>
    <p:sldId id="258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301" r:id="rId27"/>
    <p:sldId id="303" r:id="rId28"/>
  </p:sldIdLst>
  <p:sldSz cx="7772400" cy="10058400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4"/>
    <p:restoredTop sz="94694"/>
  </p:normalViewPr>
  <p:slideViewPr>
    <p:cSldViewPr>
      <p:cViewPr varScale="1">
        <p:scale>
          <a:sx n="82" d="100"/>
          <a:sy n="82" d="100"/>
        </p:scale>
        <p:origin x="111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6:43:20.2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151 0 24575,'25'0'0,"-2"0"0,-15 0 0,11 5 0,-9-4 0,9 4 0,-7-5 0,-3 3 0,2 2 0,1 3 0,-7 0 0,6 0 0,-7 0 0,5 0 0,-1 0 0,0 0 0,-4 0 0,7 4 0,-9-3 0,5 2 0,-7-3 0,0 1 0,0 2 0,0-2 0,3 6 0,-2-2 0,3-1 0,-4 0 0,0-4 0,0 4 0,0-3 0,0 2 0,0-3 0,0 4 0,0-3 0,-4 6 0,3-3 0,-12 12 0,7-6 0,-8 5 0,6-11 0,-2 11 0,2-13 0,-2 9 0,-1-11 0,2-3 0,-3-2 0,0-3 0,3 0 0,-6 4 0,6 0 0,-3 1 0,4 2 0,0-6 0,-1 6 0,-10-1 0,5 6 0,-6-2 0,8-2 0,4-1 0,0-3 0,4 4 0,-4 0 0,4 0 0,-4 1 0,-1-1 0,1 3 0,0-2 0,3 3 0,-2-4 0,6 0 0,-6 7 0,2-5 0,1 5 0,0-7 0,1 0 0,-2 7 0,1-5 0,-4 5 0,7-39 0,-2 13 0,3-24 0,0 24 0,0 3 0,0-4 0,0 3 0,3-7 0,-2 4 0,3-1 0,-4 1 0,0 4 0,0-4 0,0 3 0,0-2 0,0 2 0,0-2 0,0 2 0,0-3 0,0 4 0,3-1 0,2 1 0,-1 0 0,0 0 0,-4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6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0 24575,'0'17'0,"0"1"0,0 17 0,0-8 0,0 9 0,0-18 0,0-1 0,0-6 0,0 0 0,0 0 0,0 0 0,0 0 0,0-1 0,0 1 0,0 0 0,0 0 0,0 0 0,0 0 0,0 0 0,-4-1 0,3 1 0,-4-1 0,5 1 0,0 0 0,0 0 0,0 0 0,0 0 0,0 0 0,0 0 0,0 0 0,0 1 0,0-1 0,-9-5 0,11-1 0,-5-5 0,13 0 0,1 0 0,0 0 0,0 0 0,0 0 0,-1 0 0,2 0 0,-6 5 0,4 1 0,-4 11 0,1-4 0,3 4 0,-9 0 0,9-5 0,-9 5 0,4-6 0,-5 1 0,0-1 0,0-1 0,0 1 0,0 0 0,0 0 0,0 0 0,0 1 0,0-1 0,0 0 0,0 6 0,0-5 0,-11 6 0,3-1 0,-9-4 0,-1 5 0,5-7 0,-4 1 0,6-1 0,-1 0 0,1-5 0,0-1 0,-1-5 0,11 0 0,7 0 0,5-5 0,5-1 0,2 0 0,-6-4 0,11 8 0,-10-3 0,10 5 0,-11 0 0,11 0 0,-10 0 0,4 0 0,-6 0 0,0 0 0,0 0 0,1 11 0,0 3 0,-5 10 0,4 8 0,-9 1 0,4 1 0,-6-3 0,0 1 0,0 1 0,0 0 0,0 6 0,-6-13 0,-1 13 0,-11-13 0,-2 6 0,1-14 0,-4 6 0,10-12 0,-4 5 0,6-6 0,0-5 0,0-1 0,5-9 0,1-2 0,5-5 0,5 5 0,1-4 0,6 9 0,-1-9 0,0 9 0,0-4 0,0 5 0,-1 0 0,1 0 0,0 0 0,-1 5 0,-4 1 0,-1 4 0,-5 2 0,0-1 0,0 6 0,0-5 0,0 11 0,0-4 0,0 5 0,0-5 0,0 4 0,-5-10 0,-1 4 0,-6-6 0,6 0 0,-4 0 0,9 0 0,-4 0 0,5 0 0,0-1 0,0 1 0,0 5 0,0-4 0,0 4 0,0-6 0,0 1 0,0-1 0,0 1 0,0 0 0,0 0 0,0 0 0,0 0 0,0 0 0,0 1 0,0-1 0,0 0 0,0-1 0,0 1 0,0-1 0,0 1 0,0 0 0,0 0 0,0 0 0,0 0 0,0-1 0,0 0 0,0 0 0,0 0 0,0 1 0,0-1 0,0 0 0,0 0 0,0 0 0,0 0 0,0 0 0,0-4 0,0-2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03.3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24575,'0'7'0,"0"9"0,0-4 0,0 15 0,0-12 0,6 23 0,-5-23 0,8 16 0,-8-24 0,2 3 0,-3-3 0,0 0 0,0 3 0,0-2 0,0-1 0,0-4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06.89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68 11 24575,'-11'0'0,"1"0"0,3 3 0,3 1 0,-2 6 0,5 7 0,-2-5 0,-5 13 0,6-12 0,-6 3 0,8 4 0,0-11 0,0 16 0,-4-15 0,4 6 0,-3-9 0,3 3 0,0-3 0,0 3 0,0-3 0,3 0 0,-3 0 0,7 0 0,-4 0 0,4 0 0,0-3 0,0 2 0,0-5 0,0 2 0,3-3 0,-2 0 0,2 0 0,-3 0 0,3 0 0,-3-3 0,3-1 0,-6-3 0,2 0 0,-5 0 0,5-1 0,-5 1 0,5-3 0,-2 3 0,3-7 0,-3 7 0,-1-4 0,-3-5 0,0 7 0,3-7 0,-2 9 0,2-4 0,0 4 0,-2-7 0,2 4 0,0-1 0,1 1 0,-1 2 0,-4-8 0,-3 7 0,-4-10 0,1 14 0,-3-8 0,5 12 0,-1-5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0.27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24575,'0'10'0,"0"-3"0,3 6 0,-2-5 0,2 2 0,-3-3 0,0 0 0,0 0 0,0 3 0,3 1 0,-2-1 0,2 4 0,-3-7 0,0 3 0,0-3 0,4 9 0,-3-7 0,3 8 0,-4-7 0,0-3 0,0 3 0,3 0 0,1-2 0,0 2 0,-1-3 0,-3 0 0,0 3 0,0-6 0,0 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1.71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183 1 24575,'-10'0'0,"2"0"0,-2 0 0,3 0 0,-4 0 0,1 0 0,-11 8 0,9-3 0,-4 7 0,9-5 0,0 0 0,0-3 0,-3 5 0,2-4 0,1 5 0,-1 6 0,7-7 0,-11 17 0,10-17 0,-6 7 0,8-9 0,0 3 0,0-2 0,0 2 0,0-3 0,4 9 0,0-7 0,7 7 0,-3-12 0,2-1 0,-3-3 0,3 0 0,-3 0 0,3 0 0,-3 0 0,3 0 0,-2 0 0,5-6 0,-5 1 0,5-5 0,-6 3 0,6-3 0,-5 2 0,2-2 0,0 0 0,-5 2 0,4-2 0,-5 0 0,3-1 0,-3 0 0,-1 1 0,-3 0 0,0-1 0,0 0 0,0-2 0,0 5 0,0-2 0,0 6 0,0 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2.35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3.9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176 8 24575,'-7'0'0,"-3"0"0,2 0 0,-2-3 0,3 2 0,-3-2 0,2 3 0,-2 0 0,3 0 0,-3 0 0,2 0 0,-2 0 0,3 0 0,-3 0 0,2 0 0,-2 0 0,3 0 0,0 3 0,0-2 0,0 5 0,3-2 0,1 2 0,3 1 0,0 3 0,0-2 0,0 2 0,3-3 0,-2 3 0,5-2 0,-2 2 0,3-3 0,-1 0 0,1-1 0,0 1 0,0 0 0,0-3 0,0 2 0,0-2 0,3 6 0,-5-2 0,1 2 0,-6 0 0,0-2 0,-3 2 0,-4 0 0,2-3 0,-4 3 0,5-3 0,-3 0 0,0-3 0,0 2 0,3-5 0,1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5.23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24575,'4'6'0,"3"11"0,-3-8 0,1 7 0,-2 0 0,-3-7 0,0 17 0,0-14 0,0 14 0,0-10 0,0 4 0,0-7 0,0-2 0,0-1 0,0 0 0,0-5 0,0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08.233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1 151 24575,'25'-13'0,"-4"6"0,-13 3 0,0 4 0,26 0 0,-9 0 0,22-9 0,-16 7 0,0-8 0,13 10 0,3 0 0,26 0 0,-10 0 0,23 0 0,-22 0 0,22-8 0,-10-2-671,13 0 671,-37 2 0,-2 0 0,30 5 0,-23-10 0,-2 0 0,11 9-81,-16-8 1,0 1 80,14 10 0,9-3 0,-32 4 0,27 0 0,-25 0 666,10 0-666,16 0 166,-13 0-166,20 0 0,10 0 0,-22 0 0,22 0 0,-23 0 0,-3 0 0,-3 0 0,-10 0 0,13 0 0,-13 0 0,-3 0 0,-20 0 0,5 0 0,-15 0 0,4 0 0,-7 0 0,1 0 0,0 0 0,3 0 0,-6 0 0,2 0 0,-4 0 0,11 4 0,-7 1 0,7 4 0,-7-2 0,1 5 0,0-4 0,-4 3 0,-5 1 0,1-4 0,-4 3 0,4-3 0,-4 3 0,-4-2 0,0 2 0,-4-3 0,0-4 0,-3 3 0,-1-6 0,-4 2 0,-6 6 0,8-6 0,-27 6 0,23-6 0,-37-2 0,15 2 0,-1-3 0,-14 0 0,15 0 0,-20 0 0,12 0 0,-8 0 0,8 0 0,-12 0 0,13 0 0,-10 0 0,10 0 0,-13 0 0,12 0 0,-9-6 0,10 4 0,-13-5 0,13 3 0,-10 3 0,10-11 0,6 11 0,-14-6 0,15 0 0,-1 6 0,-1-6 0,28 7 0,-14-9 0,14 6 0,-5-6 0,-3 9 0,8 0 0,-15 0 0,15 0 0,-14 0 0,17 0 0,-7 0 0,0 0 0,7 0 0,-10 0 0,9 0 0,-1 0 0,-1 0 0,2 0 0,-8 0 0,-3 0 0,2 0 0,-8 0 0,-8 0 0,9 4 0,-14-4 0,25 7 0,-2-6 0,-16 9 0,22-8 0,-22 11 0,26-11 0,-5 8 0,1-9 0,1 6 0,1-6 0,3 6 0,-3-6 0,2 6 0,-2-3 0,3 4 0,-3-1 0,2-2 0,-2 1 0,-1-1 0,4 3 0,-4-1 0,4-2 0,1 1 0,-12 0 0,9-2 0,-18 10 0,14-8 0,-5 4 0,-3-2 0,12-3 0,-12 7 0,13-7 0,-5 5 0,5-5 0,-13 3 0,8 4 0,-8-2 0,10-3 0,0-3 0,1-1 0,2-2 0,-2 6 0,3-6 0,-3 6 0,2-3 0,-2 4 0,3 0 0,0-1 0,-10 2 0,8 3 0,-9-3 0,15 13 0,-3-12 0,-1 12 0,3-14 0,-5 3 0,9-3 0,-3 0 0,4 3 0,-3-2 0,2 2 0,1-4 0,18-2 0,3-2 0,27-3 0,-1-13 0,13 3 0,26-5 0,-20 1-404,-11 13 1,2 1 403,36-16 0,-35 11 0,2-1 0,-7-3 0,0-1 0,-2 4 0,0 1-275,38-3 275,0 8 0,1 0 0,-1 0 0,-13 0 0,10 0 0,-22 0 0,-4 0 0,-3 0 0,-10 0 0,13 0 795,-13 0-795,10 0 287,-10 0-287,-7 0 0,15 0 0,-15 0 0,20 0 0,-12 0 0,8 0 0,-9 0 0,-6 0 0,14 0 0,-15 0 0,0 0 0,15 0 0,-27 0 0,9 0 0,-8 0 0,-5 0 0,20 0 0,-3 0 0,4 0 0,-14 0 0,-2 0 0,-15 0 0,8 0 0,-10 0 0,3 0 0,-3 0 0,3 0 0,-3 4 0,0 0 0,-4 7 0,-5-2 0,-10 5 0,-2-5 0,-26 12 0,18-11 0,-37 4 0,17-3 0,-24-3 0,21 0 0,-28-1 0,24 6 0,-42-2 0,-3 5-674,-4-8 674,41-4 0,2-1 0,-27-1 0,-22 6 0,19-8 0,30 0 0,-2 0 0,-37 0 0,12 0 0,24 0 0,-2 0 0,27 0 0,-16 0 0,0 0 674,10 0-674,-10 0 0,0 0 0,10 0 0,-10 0 0,13 0 0,-13 0 0,16 0 0,-27 0 0,34 0 0,-34 0 0,28 0 0,-10 4 0,7-3 0,13 2 0,-25-3 0,21 0 0,-21 0 0,28 0 0,-14 0 0,14 0 0,-5 0 0,4 0 0,13 0 0,23 0 0,16 0 0,23 0 0,26-9 0,-7 7-492,-17-1 0,5-3 169,-1-3 1,3-2 322,12 4 0,3 0-492,11-9 0,1-1 0,1 6 0,1-1 302,-28 1 1,0 0 0,-2 0 189,24-2 0,-2 1-492,6-5 0,-4 1 179,-22 5 0,-2 1 20,7 5 1,-5-2 292,23-15 0,6 18 983,-49-14-747,0 17 747,-8-3 0,-21 0 0,14 3 0,-13-2 0,2 3-757,0 0-226,19-7 0,-16 5 0,10-11 0,5 11 0,-15-10 0,10 11 0,-14-7 0,-8 7 0,7-7 0,-4 7 0,11-4 0,-5-4 0,20 0 0,-10-6 0,3 7 0,-15 0 0,1-3 0,-6 2 0,2-4 0,-5 5 0,-5 0 0,2 0 0,-3 0 0,-4 4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1:19.686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105 1 24575,'-10'25'0,"1"-4"0,9-3 0,-9 3 0,7 3 0,-7-2 0,9 1 0,-4-6 0,3 12 0,-2-12 0,3 13 0,-4-17 0,4 16 0,-4-16 0,-1 17 0,4-13 0,-3 2 0,4 15 0,-7-10 0,5 13 0,-5-8 0,7-12 0,-4 6 0,4-8 0,-4-3 0,4 10 0,-3-12 0,2 8 0,-3-7 0,4 1 0,0 0 0,-3 3 0,2-7 0,-3 4 0,4-5 0,0 4 0,0-2 0,0 2 0,0-3 0,0 3 0,0-2 0,0 2 0,0-3 0,0 3 0,0-3 0,0 4 0,0-5 0,0 4 0,0-2 0,0 2 0,0-3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2:50.283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8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24575,'0'10'0,"0"1"0,0-1 0,0 1 0,0-1 0,0 2 0,0-2 0,0 1 0,0 0 0,0-1 0,0-4 0,0-1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3:00.339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0 24575,'0'0'0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2:55.811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1336 395 24575,'-31'-23'0,"6"11"0,6-1 0,-2 7 0,7 2 0,-15-1 0,11 2 0,-11 2 0,12-10 0,-13 5 0,16-2 0,-14 3 0,14 5 0,-15 0 0,11-3 0,-1 2 0,-15-3 0,17 1 0,-15 2 0,17-3 0,6 4 0,-12 0 0,0-4 0,-3-1 0,5-4 0,-3 5 0,12-3 0,-9 6 0,1-3 0,8 1 0,-12 2 0,3-7 0,5 3 0,-7-4 0,9 5 0,-4 0 0,-6 4 0,8 0 0,-15-4 0,19 3 0,-12-4 0,3 5 0,-5 0 0,-7 0 0,-13 0 0,-3 0 0,-1 0 0,4 0 0,24-4 0,2 4 0,10-7 0,3 2 0,12-10 0,-4 6 0,10-9 0,-8 9 0,4-13 0,-1 12 0,0-8 0,4 6 0,-4 4 0,7-4 0,-3 5 0,10-2 0,-8 4 0,14-9 0,-14 12 0,15-7 0,-12 5 0,13 3 0,-13-2 0,2 3 0,2 0 0,0 4 0,3-3 0,-2 7 0,1-7 0,-6 6 0,5-6 0,-10 2 0,-1-3 0,-3 0 0,3 0 0,1 4 0,0-3 0,3 2 0,-7-3 0,4 0 0,-5 0 0,11 0 0,-7 0 0,17 0 0,-14 0 0,15 0 0,-5 0 0,20 0 0,-10 0 0,3 0 0,-18 0 0,-4 0 0,-7 0 0,3 0 0,-3 0 0,3 0 0,-2 0 0,2 0 0,-3 0 0,3 0 0,-3 0 0,4 0 0,-5 0 0,11 9 0,-7-3 0,7 8 0,-14-3 0,3-3 0,1 7 0,1 4 0,3-5 0,-7 4 0,2-7 0,3 8 0,-1-2 0,6 12 0,-6-5 0,6 7 0,-5-7 0,0-2 0,3 1 0,-11-10 0,7 5 0,-9-6 0,0-4 0,-3 3 0,-2-3 0,-2-4 0,-1 3 0,0-6 0,-3 9 0,2-8 0,-6 9 0,3-11 0,0 4 0,1-4 0,3 3 0,-4-2 0,0 3 0,-10-4 0,4 0 0,-11 0 0,12 0 0,-25 0 0,24 0 0,-23 0 0,31 0 0,-12 0 0,3 0 0,2 0 0,-6 0 0,1 0 0,4 0 0,-4 0 0,-1 0 0,6 0 0,-2 0 0,-2 0 0,10 0 0,-7 0 0,7 3 0,2-2 0,-2 2 0,3-3 0,-23 14 0,7-11 0,-10 10 0,16-9 0,10-3 0,-3 2 0,2 0 0,-2-2 0,3 3 0,-10 0 0,7-3 0,-17 13 0,14-11 0,-9 9 0,11-11 0,1 6 0,3-3 0,0 0 0,-3 7 0,2-6 0,-2 3 0,3-2 0,0-1 0,0-1 0,-3 3 0,2 1 0,-2 0 0,0 7 0,5-7 0,-1 4 0,7-5 0,0 5 0,0 0 0,0 0 0,0 2 0,0-5 0,0 2 0,0-3 0,0 3 0,0-3 0,0 4 0,4-1 0,-3-3 0,2 4 0,1-5 0,-4 1 0,4 10 0,-1-8 0,-2 8 0,7 0 0,-3-7 0,0 17 0,2-18 0,-6 8 0,2-10 0,-3 3 0,0-2 0,0 2 0,0 7 0,0-8 0,4 8 0,-3-10 0,2 3 0,-3 1 0,5 11 0,-4-10 0,3 9 0,-4-10 0,0 3 0,0 8 0,0-9 0,0 4 0,20 6 0,-15-12 0,15 12 0,-20-16 0,0 3 0,0-2 0,0 2 0,0 3 0,0-4 0,0 4 0,0-6 0,0 3 0,0 1 0,0 0 0,0 3 0,0-6 0,0 2 0,0 7 0,0-8 0,0 8 0,0 0 0,0-8 0,0 9 0,5-1 0,-4-8 0,4 11 0,-2-9 0,-2 0 0,3 0 0,-4-5 0,0 4 0,0-2 0,0 2 0,0 7 0,0-7 0,0 7 0,0-11 0,0 5 0,0-4 0,0 3 0,-4-3 0,-4-4 0,-1 0 0,-2-4 0,-7 0 0,7 0 0,-17 0 0,7 0 0,-3 0 0,5 0 0,4 0 0,3 3 0,0-2 0,1 2 0,3 1 0,0 0 0,0 1 0,-3 1 0,2-5 0,-2-1 0,0-4 0,2-4 0,-4-10 0,9-16 0,-4 7 0,7-29 0,-16 16 0,9-7 0,-7-10 0,4 10 0,9 10 0,-4-18 0,6 38 0,0-25 0,-4 25 0,-4-6 0,3 11 0,-2-3 0,7 3 0,0 0 0,0 1 0,0 3 0,-3-3 0,2 2 0,-3-2 0,4 3 0,0-4 0,0 4 0,0-4 0,-3 5 0,2-5 0,-3 4 0,4-4 0,0 4 0,-9-10 0,3 8 0,-7-8 0,8 13 0,2 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2:57.475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165 838 24575,'-20'-85'0,"-4"-8"0,14 17-930,-8-14 930,8 1 0,2 13 0,-5 2 305,5 27-305,-7 3 154,11 20-154,-1-5 0,0 11 0,0-4 471,1 10-471,-3-3 0,6 3 0,-6 0 0,7 0 0,0 5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3:01.947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1 827 24575,'0'-66'0,"0"22"0,0-39 0,0 32 0,0-22 0,0 13 0,0-13 0,0 22 0,0-32 0,0 46 0,0-20 0,0 26 0,0 10 0,0-1 0,0 13 0,0-2 0,0 3 0,0-3 0,0 2 0,0-2 0,0 3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1:19.686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105 1 24575,'-10'25'0,"1"-4"0,9-3 0,-9 3 0,7 3 0,-7-2 0,9 1 0,-4-6 0,3 12 0,-2-12 0,3 13 0,-4-17 0,4 16 0,-4-16 0,-1 17 0,4-13 0,-3 2 0,4 15 0,-7-10 0,5 13 0,-5-8 0,7-12 0,-4 6 0,4-8 0,-4-3 0,4 10 0,-3-12 0,2 8 0,-3-7 0,4 1 0,0 0 0,-3 3 0,2-7 0,-3 4 0,4-5 0,0 4 0,0-2 0,0 2 0,0-3 0,0 3 0,0-2 0,0 2 0,0-3 0,0 3 0,0-3 0,0 4 0,0-5 0,0 4 0,0-2 0,0 2 0,0-3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2:50.283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0 0 24575,'0'0'0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3:00.339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0 24575,'0'0'0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2:55.811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1336 395 24575,'-31'-23'0,"6"11"0,6-1 0,-2 7 0,7 2 0,-15-1 0,11 2 0,-11 2 0,12-10 0,-13 5 0,16-2 0,-14 3 0,14 5 0,-15 0 0,11-3 0,-1 2 0,-15-3 0,17 1 0,-15 2 0,17-3 0,6 4 0,-12 0 0,0-4 0,-3-1 0,5-4 0,-3 5 0,12-3 0,-9 6 0,1-3 0,8 1 0,-12 2 0,3-7 0,5 3 0,-7-4 0,9 5 0,-4 0 0,-6 4 0,8 0 0,-15-4 0,19 3 0,-12-4 0,3 5 0,-5 0 0,-7 0 0,-13 0 0,-3 0 0,-1 0 0,4 0 0,24-4 0,2 4 0,10-7 0,3 2 0,12-10 0,-4 6 0,10-9 0,-8 9 0,4-13 0,-1 12 0,0-8 0,4 6 0,-4 4 0,7-4 0,-3 5 0,10-2 0,-8 4 0,14-9 0,-14 12 0,15-7 0,-12 5 0,13 3 0,-13-2 0,2 3 0,2 0 0,0 4 0,3-3 0,-2 7 0,1-7 0,-6 6 0,5-6 0,-10 2 0,-1-3 0,-3 0 0,3 0 0,1 4 0,0-3 0,3 2 0,-7-3 0,4 0 0,-5 0 0,11 0 0,-7 0 0,17 0 0,-14 0 0,15 0 0,-5 0 0,20 0 0,-10 0 0,3 0 0,-18 0 0,-4 0 0,-7 0 0,3 0 0,-3 0 0,3 0 0,-2 0 0,2 0 0,-3 0 0,3 0 0,-3 0 0,4 0 0,-5 0 0,11 9 0,-7-3 0,7 8 0,-14-3 0,3-3 0,1 7 0,1 4 0,3-5 0,-7 4 0,2-7 0,3 8 0,-1-2 0,6 12 0,-6-5 0,6 7 0,-5-7 0,0-2 0,3 1 0,-11-10 0,7 5 0,-9-6 0,0-4 0,-3 3 0,-2-3 0,-2-4 0,-1 3 0,0-6 0,-3 9 0,2-8 0,-6 9 0,3-11 0,0 4 0,1-4 0,3 3 0,-4-2 0,0 3 0,-10-4 0,4 0 0,-11 0 0,12 0 0,-25 0 0,24 0 0,-23 0 0,31 0 0,-12 0 0,3 0 0,2 0 0,-6 0 0,1 0 0,4 0 0,-4 0 0,-1 0 0,6 0 0,-2 0 0,-2 0 0,10 0 0,-7 0 0,7 3 0,2-2 0,-2 2 0,3-3 0,-23 14 0,7-11 0,-10 10 0,16-9 0,10-3 0,-3 2 0,2 0 0,-2-2 0,3 3 0,-10 0 0,7-3 0,-17 13 0,14-11 0,-9 9 0,11-11 0,1 6 0,3-3 0,0 0 0,-3 7 0,2-6 0,-2 3 0,3-2 0,0-1 0,0-1 0,-3 3 0,2 1 0,-2 0 0,0 7 0,5-7 0,-1 4 0,7-5 0,0 5 0,0 0 0,0 0 0,0 2 0,0-5 0,0 2 0,0-3 0,0 3 0,0-3 0,0 4 0,4-1 0,-3-3 0,2 4 0,1-5 0,-4 1 0,4 10 0,-1-8 0,-2 8 0,7 0 0,-3-7 0,0 17 0,2-18 0,-6 8 0,2-10 0,-3 3 0,0-2 0,0 2 0,0 7 0,0-8 0,4 8 0,-3-10 0,2 3 0,-3 1 0,5 11 0,-4-10 0,3 9 0,-4-10 0,0 3 0,0 8 0,0-9 0,0 4 0,20 6 0,-15-12 0,15 12 0,-20-16 0,0 3 0,0-2 0,0 2 0,0 3 0,0-4 0,0 4 0,0-6 0,0 3 0,0 1 0,0 0 0,0 3 0,0-6 0,0 2 0,0 7 0,0-8 0,0 8 0,0 0 0,0-8 0,0 9 0,5-1 0,-4-8 0,4 11 0,-2-9 0,-2 0 0,3 0 0,-4-5 0,0 4 0,0-2 0,0 2 0,0 7 0,0-7 0,0 7 0,0-11 0,0 5 0,0-4 0,0 3 0,-4-3 0,-4-4 0,-1 0 0,-2-4 0,-7 0 0,7 0 0,-17 0 0,7 0 0,-3 0 0,5 0 0,4 0 0,3 3 0,0-2 0,1 2 0,3 1 0,0 0 0,0 1 0,-3 1 0,2-5 0,-2-1 0,0-4 0,2-4 0,-4-10 0,9-16 0,-4 7 0,7-29 0,-16 16 0,9-7 0,-7-10 0,4 10 0,9 10 0,-4-18 0,6 38 0,0-25 0,-4 25 0,-4-6 0,3 11 0,-2-3 0,7 3 0,0 0 0,0 1 0,0 3 0,-3-3 0,2 2 0,-3-2 0,4 3 0,0-4 0,0 4 0,0-4 0,-3 5 0,2-5 0,-3 4 0,4-4 0,0 4 0,-9-10 0,3 8 0,-7-8 0,8 13 0,2 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2:57.475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165 838 24575,'-20'-85'0,"-4"-8"0,14 17-930,-8-14 930,8 1 0,2 13 0,-5 2 305,5 27-305,-7 3 154,11 20-154,-1-5 0,0 11 0,0-4 471,1 10-471,-3-3 0,6 3 0,-6 0 0,7 0 0,0 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3:01.947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1 827 24575,'0'-66'0,"0"22"0,0-39 0,0 32 0,0-22 0,0 13 0,0-13 0,0 22 0,0-32 0,0 46 0,0-20 0,0 26 0,0 10 0,0-1 0,0 13 0,0-2 0,0 3 0,0-3 0,0 2 0,0-2 0,0 3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29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183 1 24575,'0'29'0,"0"-11"0,0 12 0,0-4 0,0 29 0,0-16 0,0 14 0,0-34 0,0 11 0,0-16 0,0 16 0,0-11 0,0-1 0,0 5 0,0-10 0,0 10 0,0-10 0,0 4 0,0-6 0,0 6 0,0-4 0,0 10 0,0-11 0,0 11 0,0-10 0,0 4 0,0-6 0,0 0 0,0 0 0,-5-5 0,4-5 0,-3-7 0,4-11 0,0 4 0,0-4 0,0 6 0,0-7 0,5 6 0,1-6 0,5 12 0,6-4 0,-4 3 0,10 1 0,-5 0 0,7 1 0,-1 4 0,1-5 0,-1 6 0,1 0 0,0 0 0,-1 0 0,1 0 0,-7 0 0,-1 0 0,-6 5 0,0 1 0,1 5 0,-6 0 0,-1 0 0,-5 7 0,0 0 0,0 7 0,0-1 0,0 8 0,0-6 0,0 6 0,-6-1 0,-1-4 0,-12 4 0,5-6 0,-9-1 0,4 1 0,-6-1 0,0 1 0,-6 0 0,-3-5 0,-6 6 0,-1-11 0,0 4 0,1-5 0,-1-1 0,8 0 0,1 0 0,7-6 0,7-2 0,1-5 0,11-4 0,1-3 0,10-3 0,12-7 0,3 4 0,16-5 0,-10 5 0,6 6 0,0-5 0,-6 10 0,6-4 0,-8 6 0,1 0 0,-1 0 0,1 0 0,-7 0 0,-1 0 0,-6 0 0,1 0 0,-1 0 0,0 5 0,0 2 0,-5 4 0,-1 0 0,-5 0 0,0 0 0,0 6 0,0 2 0,0 5 0,0 8 0,0-6 0,0 13 0,-11-13 0,-4 13 0,-4-13 0,-6 5 0,12-12 0,-10-1 0,10-7 0,1 0 0,2-4 0,4-2 0,4-5 0,3 0 0,9 0 0,1 9 0,0 5 0,-5 9 0,5 2 0,-4-1 0,0 8 0,4-6 0,-10 13 0,5-13 0,-6 13 0,0-13 0,0 13 0,0-6 0,0 0 0,0 6 0,0-13 0,0 6 0,0-8 0,0 1 0,0 0 0,0-7 0,0-1 0,0-6 0,0 0 0,0 0 0,0 1 0,0-2 0,0 1 0,0 4 0,0-3 0,0 4 0,0-5 0,0 1 0,0-2 0,0 1 0,0-1 0,0 0 0,0-4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4:38.8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395 32 24575,'-8'-8'0,"0"0"0,0 0 0,-3 4 0,2 0 0,-2 4 0,-7 0 0,7 0 0,-10 0 0,9 0 0,0 0 0,0 0 0,4 0 0,-3 0 0,2 0 0,-2 0 0,3 4 0,-10 1 0,8 3 0,-9 1 0,12-1 0,2-1 0,-5 4 0,8-2 0,-5 2 0,7-3 0,-3 0 0,2 3 0,-3 1 0,4 10 0,0-8 0,0 7 0,0-9 0,0 4 0,0-4 0,0 9 0,0-7 0,0 15 0,4-11 0,-3 11 0,5-15 0,-5 14 0,6-14 0,-6 5 0,7 2 0,-7-7 0,4 8 0,2-6 0,-6-4 0,10 2 0,-10-2 0,2 0 0,2 10 0,-4-12 0,3 8 0,-4-7 0,0-2 0,0 2 0,0-3 0,0 3 0,0-3 0,0 4 0,0 6 0,0-8 0,0 8 0,0-10 0,0 3 0,-7 1 0,2 3 0,-6-3 0,3 0 0,0-5 0,0 1 0,0-4 0,1 3 0,-5-6 0,4 3 0,-4-4 0,4 0 0,-3 0 0,2 0 0,-2 0 0,3 0 0,-10 0 0,8 0 0,-5 0 0,11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4:40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95 24575,'8'-8'0,"3"3"0,-2 2 0,2 3 0,-3 0 0,3 0 0,-3 0 0,3 0 0,-3 0 0,3 0 0,-2 0 0,2 0 0,7 0 0,-7 0 0,7 0 0,0 0 0,-8 0 0,8 0 0,-10 0 0,3 0 0,1-4 0,0 4 0,2-4 0,-5 4 0,6-3 0,-7-2 0,3 1 0,-3 0 0,0 4 0,0 0 0,3 0 0,-3 0 0,4 0 0,-5 0 0,4 0 0,-2-3 0,2 2 0,-3-3 0,3 1 0,-2 2 0,5-6 0,-2 6 0,0-2 0,3-1 0,-3 0 0,0 0 0,3 0 0,4 4 0,-2-3 0,5 2 0,-7-6 0,-6 6 0,-2-3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4:42.2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225 8 24575,'-8'-4'0,"0"1"0,0 3 0,0 0 0,-3 0 0,2 0 0,-2 0 0,-1 6 0,4-4 0,-4 8 0,5-9 0,-1 6 0,0-2 0,0-1 0,0 3 0,0-3 0,0 4 0,1 3 0,2-3 0,-2 7 0,3-6 0,0 5 0,0-5 0,4 2 0,0-3 0,0 3 0,0-2 0,0 2 0,0-4 0,3 1 0,-2 0 0,6 0 0,1-4 0,1-1 0,2-3 0,7 0 0,-8 0 0,11 0 0,-8 0 0,-1 0 0,2 0 0,5 0 0,-5 0 0,4 0 0,-10 4 0,-1-3 0,1 6 0,0-3 0,-4 4 0,-1-1 0,-3 1 0,0 0 0,0 3 0,0 1 0,0 0 0,0 3 0,0-7 0,0 3 0,0-3 0,-4 10 0,-1-4 0,-4 5 0,5-8 0,-3-3 0,-1 3 0,-1-3 0,-5 7 0,1-6 0,-2-2 0,-1 0 0,1-3 0,3 1 0,-10 3 0,11-4 0,-17 6 0,18-5 0,-9 0 0,12-2 0,-5-2 0,4 2 0,0-3 0,4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4:44.5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1 102 24575,'15'0'0,"-3"0"0,-1 0 0,7 0 0,-7 0 0,7 0 0,0 0 0,-4 0 0,28 0 0,-22 0 0,35 0 0,-14 0 0,19 13 0,-13-10 0,-3 11 0,-1-14 0,-8 0 0,8 0 0,14 0 0,-6 0 0,35 0 0,-36 0 0,20 0 0,-36 0 0,3 0 0,-8 0 0,-12 0 0,13 0 0,-17 0 0,5 0 0,-13-4 0,-9 3 0,-1-6 0,-17 6 0,2-7 0,-5 4 0,6-5 0,5 1 0,2 0 0,-1 0 0,-1 0 0,1-3 0,1 6 0,-2-6 0,-5 6 0,8-4 0,-6 0 0,13 2 0,-4 2 0,0 2 0,7 6 0,5 5 0,15 2 0,-5-2 0,7 3 0,-9-6 0,11 8 0,-6-9 0,5 4 0,0-2 0,-8 2 0,4 1 0,-10-5 0,0-1 0,-1 1 0,-6 0 0,-2 7 0,-7 1 0,1 0 0,-18 16 0,13-16 0,-16 12 0,19-16 0,-2 3 0,3-2 0,-10 3 0,4-1 0,-8-4 0,10 3 0,0-6 0,4 1 0,-3 2 0,2-7 0,-2 7 0,0 1 0,2-3 0,-2 5 0,3-5 0,-3 3 0,5-4 0,0-1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4:47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553 258 24575,'-8'-5'0,"-3"5"0,-1 4 0,0 4 0,1 0 0,-1 3 0,4-6 0,-7 9 0,3-9 0,0 6 0,-3-3 0,-11 16 0,11-12 0,-9 9 0,5-13 0,9-7 0,-12 11 0,10-7 0,0 3 0,1-2 0,-1-5 0,0 6 0,0-6 0,-3 2 0,3 4 0,0-5 0,-10 5 0,12-7 0,-8 0 0,7 0 0,-2-4 0,1 0 0,-2 0 0,5-3 0,-3 2 0,5-2 0,-1-5 0,0 3 0,-3-5 0,2 5 0,-2-6 0,6 7 0,2-4 0,-1 1 0,0 2 0,0-2 0,0 3 0,4 0 0,0-10 0,0 8 0,0-12 0,0 10 0,0 0 0,0 0 0,0 5 0,0-5 0,0 4 0,0-4 0,3 1 0,-2 2 0,6-2 0,-3 3 0,4 0 0,0 4 0,3-3 0,1 3 0,0-4 0,-1 3 0,-3 2 0,3 3 0,-2 0 0,2 0 0,-3 0 0,3 0 0,-3 0 0,7 3 0,-6 2 0,8 13 0,-8-8 0,5 18 0,-6-17 0,5 10 0,1-2 0,-1-2 0,-3 5 0,0-6 0,-5-4 0,6-1 0,-3-3 0,0 0 0,-1-1 0,1 1 0,0-4 0,0 3 0,-1-6 0,1 2 0,0-3 0,0 0 0,3 0 0,-3 0 0,3 0 0,-3 0 0,3 0 0,1 4 0,0 0 0,3 0 0,-3 0 0,10-4 0,-4 0 0,11 0 0,-15 0 0,7 0 0,-9 0 0,0 0 0,-1 0 0,7-5 0,-4 1 0,5-5 0,-4 4 0,-3-5 0,0 5 0,9-3 0,-11 4 0,32 4 0,-29 0 0,41-6 0,-40 4 0,17-5 0,-20 4 0,1-5 0,-3-1 0,-2-2 0,-7 0 0,0 2 0,0-2 0,0 3 0,0-4 0,0 0 0,0 0 0,-5-9 0,4 10 0,-7-10 0,7 8 0,-6 1 0,6 1 0,-6 0 0,-1-2 0,-1 1 0,-2 1 0,3 3 0,-3-3 0,2 2 0,-2 1 0,0 5 0,2 3 0,-2 0 0,3 0 0,-4 0 0,4 0 0,-4 0 0,5 0 0,-5 0 0,4 0 0,-4 0 0,4 0 0,-10 0 0,8 0 0,-12 3 0,10 5 0,0 1 0,1 2 0,3-4 0,-10 7 0,7-5 0,-8 15 0,7-10 0,1 15 0,0-12 0,2 2 0,4-8 0,-2-3 0,3 0 0,-4-1 0,0 1 0,0 3 0,-3 1 0,2 0 0,-2-1 0,3-3 0,0 3 0,0-6 0,1 6 0,-25-4 0,19 2 0,-18 2 0,26-7 0,2-1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4:59.3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588 32 24575,'-12'-5'0,"3"-2"0,-5 7 0,2-4 0,-4-3 0,4 5 0,-10-5 0,12 7 0,-8 0 0,-1 0 0,6 0 0,-17 5 0,16 0 0,-27 13 0,24-4 0,-19 8 0,14-4 0,12-6 0,-39 42 0,36-36 0,-23 34 0,24-33 0,0 5 0,-3 0 0,0 5 0,11-12 0,-8 5 0,7-6 0,-3-4 0,5 9 0,3-10 0,-5 17 0,4-18 0,-4 8 0,5-10 0,0 10 0,0-8 0,0 9 0,0-8 0,0-3 0,0 3 0,0-3 0,0 10 0,0-7 0,0 10 0,0-12 0,7 5 0,-2-5 0,12 12 0,-4-10 0,1 10 0,-3-12 0,-7 2 0,3-3 0,1 3 0,1-3 0,2 7 0,-2 4 0,-1-5 0,1 4 0,2-7 0,-6-3 0,5 7 0,4 17 0,-7-15 0,7 17 0,-14-25 0,3 5 0,-2-2 0,6 4 0,-6-1 0,5 1 0,-5-4 0,3 9 0,-4-7 0,0 15 0,0-15 0,0 4 0,0 0 0,0-4 0,-5 15 0,-1-5 0,-3 0 0,-6 5 0,3 8 0,1-3 0,-5 10 0,9-13 0,-7-7 0,4 6 0,-4-6 0,3 7 0,-3-11 0,0 34 0,5-33 0,-3 23 0,-6-9 0,11-22 0,-11 29 0,17-29 0,-8 17 0,4-13 0,0 2 0,-3 2 0,6-7 0,-9 28 0,9-25 0,-4 24 0,6-27 0,-5 15 0,4-11 0,-4 11 0,5-12 0,0 2 0,0 2 0,0-7 0,0 15 0,0-5 0,0 0 0,0-5 0,5 3 0,-4-12 0,10 31 0,-6-27 0,6 20 0,-7-22 0,0 0 0,-1 3 0,-2-6 0,3 2 0,-4-4 0,3 1 0,1-4 0,1 0 0,-2-4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11.5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 0 24575,'-8'8'0,"4"0"0,-3 0 0,-1 3 0,-1-3 0,-2 7 0,3-6 0,-1 12 0,1-11 0,-1 8 0,1-6 0,0-4 0,4 3 0,-3 1 0,-1 0 0,-1 0 0,1-1 0,1-4 0,0 5 0,-2-4 0,-2 3 0,3 1 0,-4 0 0,4 0 0,-4-1 0,-6-2 0,8 2 0,-8-1 0,9 11 0,4-10 0,-7 10 0,7-12 0,-3-2 0,5-3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12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24575,'15'3'0,"-6"1"0,1 4 0,-9 0 0,6 0 0,-6-1 0,2 5 0,4 0 0,-2 0 0,7 2 0,-5-5 0,7 12 0,-8-10 0,6 7 0,-8-11 0,4 5 0,-4-4 0,7 7 0,-6-7 0,6 7 0,-3-6 0,0 2 0,-1-4 0,1 1 0,0 0 0,-1 3 0,5-2 0,-7 2 0,5-3 0,-6-1 0,4 1 0,16 16 0,-12-8 0,13 9 0,-14-14 0,-3-3 0,4 0 0,-1-4 0,-3 3 0,4-3 0,-5 0 0,1 3 0,0-3 0,3 4 0,-3-4 0,4 3 0,-5-6 0,1 6 0,-4-6 0,0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14.5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300 40 24575,'0'-12'0,"0"1"0,-3 3 0,-2 3 0,-3 2 0,1 3 0,-1 0 0,-4 0 0,4 0 0,-4 0 0,5 0 0,-12 0 0,9 0 0,-19 0 0,19 0 0,-8 0 0,0 0 0,4 3 0,-5 2 0,7 2 0,5 1 0,-1 0 0,-4 3 0,4-2 0,0 2 0,0 7 0,3-8 0,0 8 0,-2-7 0,6-2 0,-3 2 0,1-3 0,2 3 0,-3-2 0,4 2 0,0-4 0,0 5 0,0-4 0,0 3 0,0-3 0,0 3 0,0-2 0,4 2 0,0-7 0,4 3 0,0-6 0,3 2 0,1-3 0,0 0 0,-1 4 0,-3-3 0,-1 2 0,1-3 0,0 4 0,0 0 0,-1 0 0,1 0 0,0-4 0,0 0 0,3 0 0,-3 0 0,4 0 0,6 0 0,-8 0 0,8-4 0,-10 3 0,-4-2 0,-1 3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16.5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1 190 24575,'7'-5'0,"1"2"0,0 3 0,3 0 0,8 0 0,-2 0 0,5 0 0,-10 0 0,10 0 0,-12 0 0,18 0 0,-14 0 0,15 0 0,-11 0 0,11 0 0,-12 0 0,12 0 0,-12 0 0,13 0 0,-13 0 0,5 0 0,-6 0 0,-1 0 0,1 0 0,-1 0 0,-3 0 0,3 0 0,-7 0 0,3-4 0,-10-4 0,-2 0 0,-7-4 0,1 5 0,-5-1 0,0-4 0,0 4 0,-3-4 0,6 4 0,-2-3 0,3 2 0,-3-2 0,6 0 0,-9-1 0,5 0 0,-3 0 0,1 4 0,3 1 0,4 6 0,0 1 0,4 18 0,0-7 0,7 10 0,-2-12 0,6 2 0,-3-3 0,20 28 0,-15-21 0,15 21 0,-20-29 0,3 1 0,-6 0 0,5-1 0,-5 5 0,-1-4 0,3 3 0,-3-3 0,4 3 0,-4-2 0,0 2 0,-1 0 0,-2 1 0,2 0 0,-3-1 0,4-3 0,-3 10 0,2-7 0,-3 7 0,0-7 0,0-3 0,0 4 0,0-5 0,0 4 0,-4-2 0,0 2 0,-4-3 0,0 3 0,1-2 0,2 2 0,-2 0 0,6-2 0,-6 5 0,3-5 0,-4 2 0,0 0 0,0-2 0,4-2 0,1-3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38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978 421 24575,'0'-16'0,"0"-2"0,0-5 0,0-9 0,0-5 0,0 2 0,0-8 0,0 23 0,0-10 0,0 17 0,0-4 0,0 5 0,0 1 0,-5 5 0,-1 1 0,0 0 0,-4 4 0,4-9 0,0 4 0,-4 0 0,-3-5 0,1 5 0,-6-6 0,7 1 0,0-1 0,0 1 0,-1 5 0,1 1 0,0 5 0,1 0 0,-1 0 0,1 0 0,4 5 0,-4 1 0,9 11 0,-10 2 0,10-1 0,-10 5 0,4-4 0,0 5 0,1-5 0,6 4 0,0-4 0,0-1 0,0 5 0,0-10 0,0 4 0,0 0 0,0-4 0,0 4 0,0-6 0,0 0 0,0 0 0,0 0 0,0 0 0,0 0 0,0 0 0,5-5 0,0-1 0,5-5 0,-4-11 0,-1 4 0,-1-11 0,-2 1 0,3 4 0,-5-10 0,0 10 0,0-4 0,0 6 0,0 0 0,0 0 0,0 0 0,0 0 0,0 1 0,-5 4 0,-2 1 0,-4 0 0,0 4 0,-5-4 0,3 5 0,-3-5 0,5 4 0,-1-4 0,1 5 0,0 0 0,0 0 0,0 0 0,5 4 0,1 2 0,-1 11 0,5 1 0,-5 14 0,0 1 0,5 1 0,-5-3 0,6 1 0,0-12 0,0 4 0,0-13 0,0 0 0,0 0 0,0 1 0,0-11 0,0-8 0,-6-11 0,5-7 0,-11-7 0,0 6 0,-3-6 0,-2 7 0,-1 1 0,4 5 0,-3-4 0,10 10 0,-3 1 0,3 2 0,-4 9 0,1-4 0,-1 5 0,1 0 0,-1 0 0,6 4 0,0 2 0,5 5 0,0 0 0,0 6 0,0 1 0,0 1 0,0 4 0,0-10 0,0 10 0,5-11 0,1 5 0,0-5 0,4-1 0,-9 0 0,4 0 0,-9-10 0,-8-8 0,-1-5 0,-10-11 0,10 10 0,-10-5 0,4 6 0,1 0 0,-6 0 0,12 1 0,-6 4 0,12-3 0,-4 9 0,4-4 0,-4 5 0,-1 0 0,1 0 0,-1 0 0,0 0 0,0 0 0,0 0 0,-1 0 0,1 0 0,0 0 0,0 0 0,-1 5 0,1-4 0,0 4 0,0 0 0,-1-4 0,1 4 0,0-5 0,5 5 0,-3-4 0,8 4 0,-4-5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18.1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77 24575,'-16'11'0,"4"1"0,4 0 0,5 9 0,3-10 0,0 10 0,-5-2 0,4-2 0,-4 13 0,5-13 0,0 5 0,0-10 0,0-1 0,0-3 0,0 3 0,4-2 0,0-2 0,4-3 0,0-4 0,10 0 0,-8 0 0,18 0 0,-17 0 0,10 0 0,-9 0 0,0 0 0,-1 0 0,-3 0 0,3 0 0,1-4 0,0 0 0,10-5 0,-12 1 0,8-1 0,-14 1 0,0 0 0,-4-3 0,3 2 0,-2-2 0,2 3 0,1-3 0,0 2 0,0-2 0,0 3 0,-4-3 0,0 2 0,0-2 0,0 3 0,0-4 0,0 4 0,0-4 0,0 4 0,0-3 0,0 2 0,-4-5 0,0 5 0,-4-6 0,-3 3 0,1-10 0,-2 8 0,3-1 0,2 12 0,-1 3 0,-4 3 0,4 1 0,-4 1 0,5 2 0,-1-3 0,0 0 0,-3 6 0,2-8 0,-2 8 0,3-9 0,-4 3 0,4-4 0,-4 3 0,8-2 0,0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34.6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450 0 24575,'-8'12'0,"-3"0"0,2 0 0,1-1 0,1-3 0,3-1 0,-10 11 0,5-4 0,-4 5 0,-12 9 0,13-16 0,-12 12 0,16-16 0,-4 3 0,4-3 0,-4 7 0,5-6 0,-5 5 0,4-5 0,-4 2 0,4 0 0,-5 8 0,3-5 0,-3 7 0,-15 16 0,9-8 0,-27 26 0,28-33 0,-6 6 0,16-20 0,0 7 0,0-6 0,0 5 0,0-5 0,4-1 0,0-5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36.0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24575,'12'4'0,"0"0"0,-5 4 0,1 3 0,-4-2 0,0 2 0,-4 7 0,7-4 0,-2 5 0,3-5 0,-5-2 0,-3 0 0,3-1 0,-2-3 0,3 3 0,-1-2 0,-2 5 0,3-5 0,2 6 0,-4-7 0,8 7 0,-9-3 0,6 3 0,-6-3 0,2 0 0,1-5 0,-3 4 0,2-2 0,-3 2 0,0-3 0,0 3 0,0-2 0,0 2 0,0-3 0,0 3 0,0-3 0,4 7 0,0-6 0,0 2 0,0-4 0,-1 1 0,-2 0 0,2 3 0,1 1 0,-3 0 0,2-1 0,1 0 0,-4-2 0,4 2 0,-1-3 0,2 0 0,-1-1 0,3 1 0,-6-4 0,2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37.5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 24575,'0'19'0,"0"-3"0,0-2 0,0-1 0,0-1 0,0 2 0,0-5 0,0 2 0,-4 0 0,3-2 0,-2 2 0,3-3 0,0-1 0,0 4 0,0-2 0,0 2 0,0-3 0,0 3 0,0-2 0,0 2 0,0-3 0,0 3 0,0-3 0,0 4 0,0-5 0,0 4 0,3-2 0,2-1 0,2-5 0,1-3 0,0 0 0,3 0 0,1 0 0,0 0 0,3 0 0,-7 0 0,3 0 0,-3 0 0,3 0 0,-2 0 0,2 0 0,-3 0 0,3 0 0,-6 0 0,2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39.5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0 199 24575,'8'-5'0,"0"2"0,0 3 0,3 0 0,1 0 0,10 0 0,-5 0 0,12 0 0,-11 0 0,11 0 0,-5 0 0,7 0 0,-7 0 0,5 0 0,8 0 0,-10 0 0,9-4 0,-14 3 0,2-2 0,0 3 0,18 0 0,-2 0 0,8 0 0,8 0 0,-21-5 0,-2 4 0,-15-4 0,-10 5 0,0-3 0,-4-1 0,-4-4 0,-5 0 0,-6 0 0,2 0 0,-2 0 0,3 0 0,0 1 0,-3-1 0,2-4 0,-5 0 0,2 0 0,-1-3 0,-1 3 0,5 0 0,-2 1 0,3 3 0,3 0 0,5 11 0,15 4 0,-8 6 0,13 3 0,-4-6 0,-2 2 0,7 0 0,-12-3 0,5 2 0,-2 0 0,0-3 0,0 0 0,-5-1 0,1-3 0,0 1 0,-1 2 0,1-3 0,3 4 0,-2-4 0,2 3 0,-3-3 0,0 4 0,-4-1 0,-1 1 0,-3 0 0,-7 3 0,2-2 0,-6 5 0,-14 11 0,13-9 0,-16 12 0,16-16 0,0 0 0,1-1 0,3-3 0,-16 16 0,12-12 0,-13 12 0,17-20 0,0 3 0,0-2 0,4-1 0,1-1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42.4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612 305 24575,'0'-21'0,"0"-1"0,0 10 0,0 0 0,0 1 0,0 3 0,0-4 0,0 0 0,0-10 0,-3 8 0,2-4 0,-3 0 0,1 4 0,-1-5 0,-8 4 0,4 3 0,-4-4 0,4 4 0,1 1 0,-1 3 0,-4 4 0,0 0 0,0 4 0,-3-3 0,7 2 0,-4-3 0,4 4 0,-3 0 0,2 0 0,-2 0 0,0 0 0,-8 9 0,5 1 0,-4 7 0,4 6 0,4 1 0,-8 0 0,-4 31 0,8-31 0,-7 24 0,-3-20 0,12-9 0,-13 6 0,8 10 0,3-18 0,-5 15 0,8-21 0,0 0 0,2-6 0,-2 2 0,-1-7 0,4 0 0,-4 0 0,5 0 0,-5 0 0,0-7 0,0 2 0,1-6 0,-1 3 0,7 0 0,-2 0 0,4 0 0,2 0 0,-3 0 0,4-3 0,0 2 0,0-12 0,0 10 0,0-10 0,0 9 0,0-4 0,0 4 0,0-10 0,0 12 0,4-12 0,-3 13 0,5-5 0,-1 5 0,3-6 0,0-4 0,0 5 0,1-4 0,-1 10 0,0 1 0,3-5 0,-2 7 0,2 1 0,-4 9 0,1 3 0,0-1 0,3 1 0,-2 0 0,5-1 0,-5 5 0,2-4 0,2 14 0,0-9 0,5 10 0,-3-8 0,-3-3 0,-1 3 0,-3-3 0,0 3 0,0 1 0,-1-4 0,2 9 0,0 0 0,4 3 0,-3-2 0,-3-10 0,6 10 0,-11-12 0,14 12 0,-10-14 0,5 3 0,-4-3 0,1-4 0,0 0 0,0-4 0,-1 0 0,5 0 0,-4-4 0,3 0 0,-3-4 0,0 0 0,-4 0 0,3-3 0,-3 2 0,4-2 0,0 3 0,-1-3 0,1-1 0,0 0 0,-4-3 0,0 6 0,-1-6 0,-2 7 0,6-4 0,-6 5 0,2-5 0,1 4 0,-4 0 0,4 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47.8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407 64 24575,'-13'-12'0,"2"4"0,3 4 0,-3 1 0,2-2 0,-2 1 0,3 0 0,-3 4 0,2-3 0,-2-1 0,0-4 0,2 3 0,-3 2 0,5 3 0,-5 3 0,0 2 0,0 2 0,1 5 0,6-4 0,2 3 0,3-3 0,-7 23 0,5-17 0,-4 27 0,6-27 0,0 28 0,0-2 0,0 0 0,0 15 0,0-14 0,0-1 0,0 2 0,0-25 0,0 12 0,0-12 0,0 6 0,0-8 0,0-3 0,0 3 0,0-7 0,0 7 0,0-3 0,0 4 0,0-4 0,0 2 0,0-5 0,0 2 0,0-3 0,0 3 0,0-3 0,0 4 0,0 6 0,0-8 0,-4 8 0,0-10 0,-4-4 0,0-1 0,-3 1 0,-1-3 0,0 2 0,-3 4 0,6-5 0,-2 5 0,3-7 0,-3 0 0,2 0 0,-2 0 0,3 0 0,-3 0 0,2 0 0,-2 0 0,-1-4 0,7 3 0,-2-2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48.7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58 24575,'8'-8'0,"0"4"0,0 0 0,3 4 0,-3 0 0,4 0 0,6-4 0,-8 3 0,8-4 0,-10 5 0,3 0 0,-3 0 0,4 0 0,-5 0 0,11 0 0,-7 0 0,7 0 0,-7 0 0,-2 0 0,5-3 0,-2 2 0,4-10 0,-4 9 0,2-4 0,-5 6 0,2 0 0,-3 0 0,3 0 0,-2 0 0,2 0 0,-4-4 0,5 3 0,-4-2 0,0 3 0,-5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50.2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252 1 24575,'-12'0'0,"0"3"0,8 1 0,-7 7 0,10-2 0,-6 6 0,7-7 0,-4 3 0,3 1 0,-2 0 0,3 0 0,0-1 0,0 7 0,0-8 0,0 8 0,0-7 0,3-2 0,-2 2 0,6 0 0,-3-6 0,8 2 0,-4-7 0,3 4 0,-3 0 0,0 4 0,-1-4 0,1 3 0,-3 1 0,-2 0 0,-3 3 0,-5 7 0,0 3 0,-5 0 0,5-3 0,1-11 0,-5 12 0,0-6 0,-6 6 0,4-11 0,3-1 0,-3-6 0,-8 7 0,2-4 0,-2 5 0,4-1 0,3-4 0,-4 0 0,4-4 0,1 3 0,3-2 0,-4 2 0,4-6 0,-4-2 0,-1-13 0,7 11 0,-3-6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51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898 37 24575,'1'8'0,"-2"0"0,-11-4 0,0 6 0,-23-8 0,14 5 0,-47 1 0,12 2 0,-34 0 0,14-3 0,-11-7 0,37 0 0,-33 0 0,46 5 0,-33-4 0,35 4 0,-2-5 0,18 0 0,-2 0 0,10 0 0,-7 0 0,7 0 0,-2 7 0,1-6 0,-2 6 0,8-10 0,3-2 0,7-6 0,0 2 0,7-5 0,0-5 0,1 5 0,2-4 0,-3 10 0,1-4 0,0 7 0,-1-5 0,-3 9 0,0-6 0,-1 9 0,-2-1 0,-2 7 0,-3 10 0,-3-4 0,-12 28 0,5-25 0,-8 14 0,9-13 0,-5 3 0,0 3 0,0-2 0,3-10 0,3-1 0,3-3 0,2 0 0,3-1 0,5 11 0,-1-7 0,8 3 0,-3-10 0,2-1 0,-7-2 0,0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48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609 189 24575,'-5'-12'0,"3"-1"0,-8 6 0,4 1 0,0-4 0,-4 9 0,5-4 0,-6 0 0,0 4 0,0-4 0,-1 0 0,1 3 0,-6-8 0,4 8 0,-10-3 0,10 0 0,-4 4 0,0-10 0,4 10 0,-4-10 0,5 10 0,1-4 0,0 0 0,0 4 0,0-4 0,1 5 0,-1 0 0,0 0 0,1 0 0,-1 0 0,0 0 0,0 0 0,-1 5 0,7 1 0,-6 5 0,10 0 0,-9 0 0,9 0 0,-4 0 0,5 0 0,0 0 0,0 0 0,0 1 0,0-1 0,0 6 0,0-5 0,0 5 0,0-5 0,0-1 0,0 0 0,0 0 0,0 0 0,0 0 0,0 0 0,0 0 0,0 0 0,0 0 0,5 1 0,1-2 0,4-4 0,1-1 0,-1-5 0,0-9 0,-4 1 0,-2-13 0,-4 8 0,0-10 0,0 4 0,0-6 0,0 0 0,0 7 0,0-6 0,0 6 0,0-1 0,0 2 0,0 6 0,0-1 0,0 1 0,0 0 0,0 0 0,0-1 0,-5 6 0,-1-4 0,-5 9 0,-6-10 0,4 10 0,-4-10 0,5 10 0,-5-9 0,4 8 0,-4-3 0,7 5 0,-1 0 0,0 5 0,6 7 0,-6 6 0,4 14 0,-6-6 0,-1 21 0,1-12 0,-1 14 0,6-9 0,-4 0 0,10-6 0,-4-3 0,6-6 0,0-6 0,0-2 0,0-6 0,0 0 0,0 0 0,0 0 0,5-5 0,0-6 0,1-12 0,4-13 0,-8 9 0,4-2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53.3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58 1 24575,'-4'12'0,"-1"9"0,-7-7 0,3 5 0,1-5 0,1-5 0,6 2 0,-3-3 0,1 3 0,2-2 0,-2 2 0,3-3 0,0-1 0,0 1 0,0 0 0,0-1 0,0 1 0,0 3 0,0-2 0,0 2 0,0-3 0,3 0 0,1-4 0,4-1 0,0-3 0,-1 0 0,5 0 0,-4 0 0,3 0 0,7 0 0,-7 0 0,10 0 0,-9 0 0,0 0 0,-1 0 0,-3-3 0,3-5 0,1-1 0,0-2 0,-4 0 0,-1-1 0,-6-1 0,2-1 0,-3 5 0,0-2 0,4 3 0,0 0 0,0 0 0,0-3 0,-4 2 0,0-6 0,0 7 0,0-4 0,0 4 0,-4 1 0,3-1 0,-6 0 0,0 3 0,-2 2 0,-2 3 0,-1-4 0,7 4 0,-2-4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56.4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232 58 24575,'7'-16'0,"1"1"0,10 6 0,-4 4 0,8 0 0,-6 2 0,-4 2 0,22-2 0,-10 3 0,13 0 0,-8 0 0,-15 0 0,4 0 0,-10 0 0,0 3 0,-1 1 0,1 4 0,0 0 0,-1 0 0,1 3 0,-4-3 0,7 7 0,-9-7 0,8 7 0,-6-3 0,0 4 0,3-4 0,-6-1 0,3 7 0,-4-8 0,0 31 0,0-27 0,0 27 0,0-20 0,0 10 0,0-7 0,0 18 0,0-2 0,0 0 0,0 16 0,0-16 0,0 20 0,0-20 0,0 2 0,0-18 0,0 7 0,6-7 0,-4-5 0,5-4 0,-4-3 0,-2 10 0,6-8 0,-2 4 0,2-10 0,1-4 0,0-1 0,-1-3 0,1 4 0,-4 0 0,0 4 0,-4 0 0,0 3 0,-5 8 0,-1 5 0,-6 0 0,-4 5 0,0-12 0,2 5 0,-1-6 0,-14 24 0,12-18 0,-14 38 0,6-26 0,9 4 0,-8-9 0,20-7 0,-7-5 0,9 6 0,-8-8 0,9 1 0,-7 6 0,7-5 0,-4 2 0,5-4 0,0 4 0,0-2 0,0 5 0,0 0 0,0 2 0,0 0 0,0 6 0,0-13 0,0 12 0,0-15 0,0 4 0,0-7 0,0-2 0,0 2 0,0-3 0,0 3 0,0-3 0,0 3 0,0-3 0,0 3 0,0 1 0,0 0 0,0 3 0,0-6 0,-3 2 0,-2 0 0,-6 1 0,2 0 0,-5-4 0,5-8 0,-2-1 0,-1-6 0,0 2 0,-36-15 0,24 6 0,-57-20 0,20-12 0,10 21 0,7-10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5:59.0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435 16 24575,'-12'-7'0,"0"2"0,4 2 0,1 3 0,-1 0 0,-10 4 0,7 1 0,-8 14 0,11-9 0,-5 12 0,4-10 0,2 0 0,0 3 0,6-3 0,-6 3 0,1 7 0,-2-8 0,-1 4 0,1-10 0,-16 16 0,12-12 0,-13 12 0,7-15 0,8 3 0,-8-2 0,10 1 0,-4-4 0,0 5 0,0-4 0,1 3 0,3-3 0,-3 3 0,2-2 0,-2-1 0,3-2 0,0-5 0,0 6 0,0-3 0,0 4 0,0-4 0,4 0 0,1-4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00.0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24575,'11'12'0,"-2"0"0,2 0 0,-7-1 0,6 20 0,-1-14 0,9 25 0,-6-25 0,5 5 0,-8-6 0,2-4 0,-2 9 0,-5-10 0,4 7 0,-3-10 0,2-1 0,1 1 0,0 0 0,-1-1 0,1 1 0,0 3 0,0-2 0,-1 2 0,1-7 0,0 3 0,0-2 0,-1 2 0,1 1 0,3 0 0,-2 0 0,2 3 0,-3-3 0,-1 3 0,1-3 0,-4-4 0,0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01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204 16 24575,'-8'-9'0,"0"2"0,0 7 0,0 0 0,-10 0 0,8 0 0,-8 0 0,6 0 0,4 0 0,-4 0 0,4 0 0,-3 0 0,2 4 0,-2-4 0,3 7 0,0-2 0,-3 6 0,2-3 0,-2 4 0,7-5 0,0 1 0,4 0 0,0 3 0,0-3 0,0 4 0,0-5 0,0 5 0,0-4 0,0 3 0,4-3 0,0 0 0,4 0 0,-1-1 0,1 1 0,0 0 0,3-4 0,-2 3 0,12-6 0,-7 9 0,8-8 0,-10 5 0,-1-7 0,0 3 0,-2-2 0,2-1 0,-3-4 0,-4-1 0,0 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03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676 119 24575,'5'8'0,"-5"-1"0,-5 1 0,-3-4 0,1 0 0,-5-4 0,0 0 0,0 0 0,-10 0 0,9 0 0,-30 0 0,26 0 0,-24 0 0,27 0 0,-16 0 0,6 0 0,-7 0 0,0 0 0,7 0 0,5 0 0,-3 0 0,9 0 0,-17 0 0,16 0 0,-4 0 0,0 0 0,8 0 0,-19 0 0,19 0 0,-9 0 0,1 0 0,8 0 0,-8 0 0,10 0 0,0 0 0,0 0 0,0-4 0,4 0 0,4-7 0,4 2 0,4-6 0,0 10 0,3-5 0,-3 5 0,27-6 0,-22-1 0,22 0 0,-27 1 0,3 6 0,1-2 0,0 0 0,0-2 0,-1-2 0,-14 10 0,-2 5 0,-17 6 0,8 1 0,-8-2 0,13-5 0,-12 4 0,10-3 0,-17 9 0,7-3 0,-3 6 0,5-7 0,4 1 0,6-7 0,-2 3 0,7-3 0,4 7 0,4-2 0,4 2 0,-1-3 0,1 0 0,3-1 0,-2-2 0,6 2 0,-3-3 0,3 4 0,-3-1 0,-1 1 0,0 0 0,-2 0 0,6-1 0,-7 1 0,3 0 0,-3-1 0,0-2 0,0-2 0,-1 1 0,1 0 0,0 4 0,-1-4 0,-2-1 0,-2-3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06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761 1 24575,'5'7'0,"-2"1"0,-3 0 0,0-1 0,-13 24 0,6-17 0,-11 17 0,-6-7 0,8-8 0,-37 29 0,24-27 0,-46 22 0,37-22 0,-19 5 0,0-5 0,20-11 0,-33 14 0,36-18 0,-23 10 0,33-9 0,-11-3 0,26 2 0,-2-3 0,3-3 0,-3 2 0,-1-6 0,0 2 0,-3 1 0,3-3 0,0-1 0,4 0 0,4-4 0,0-6 0,2 4 0,-2-15 0,4 12 0,0-13 0,0 13 0,0-12 0,0 11 0,4-11 0,1 15 0,7-4 0,-3 10 0,6 4 0,-3 0 0,3 1 0,-3-2 0,3 1 0,-7 0 0,14 4 0,-9 0 0,17 0 0,7 0 0,-3 0 0,23 14 0,-23-6 0,10 15 0,0-2 0,3-2 0,-7 3 0,2-9 0,-28-2 0,27 8 0,-24-6 0,25 12 0,-25-9 0,6-2 0,-11-3 0,-1-3 0,0 3 0,-2-2 0,5 2 0,-5-3 0,12 0 0,-10 0 0,7 1 0,-11-8 0,1-2 0,0-7 0,0 1 0,-4-1 0,3-4 0,-3 0 0,0-3 0,0-1 0,-4 0 0,0 1 0,0-8 0,0 6 0,0-2 0,0-3 0,0 9 0,0-10 0,0 11 0,0 1 0,0 3 0,0-4 0,-4 4 0,3 0 0,-2 4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07.7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434 0 24575,'0'17'0,"0"-3"0,0-6 0,0 3 0,-4 1 0,-3 4 0,-5-1 0,-11 3 0,6-2 0,-6 2 0,8-3 0,-8 3 0,6-2 0,-2-2 0,4 1 0,3-6 0,-4 2 0,1-4 0,3 1 0,0 3 0,5-2 0,-18 19 0,-4 0 0,-3 1 0,7-5 0,10-16 0,7-1 0,-4 1 0,4-4 0,1 3 0,-1-2 0,0-1 0,3-1 0,2-3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09.0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24575,'11'-1'0,"-2"2"0,2 6 0,-3 1 0,-4 0 0,3 0 0,-3-1 0,5 11 0,3-4 0,-2 5 0,1-4 0,-7-3 0,13 5 0,-13-4 0,13 0 0,-13-1 0,7-4 0,-6 3 0,6 0 0,-7-2 0,0 2 0,3-3 0,-3 3 0,8-2 0,-4 2 0,3-3 0,-3-1 0,0 1 0,3 0 0,-2 0 0,2-1 0,-4-2 0,1 1 0,0-5 0,0 6 0,-1-6 0,5 6 0,-4-3 0,3 4 0,-3 0 0,3-1 0,-2-2 0,5 2 0,-8-7 0,0 4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0.1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0 24575,'-5'8'0,"2"0"0,3-1 0,0 4 0,0 1 0,0 11 0,0-6 0,0 2 0,0 2 0,0-7 0,0 15 0,0-11 0,0 4 0,0-7 0,0 8 0,0-6 0,0 2 0,0-5 0,0-5 0,0 2 0,3-3 0,2-4 0,2 0 0,11-4 0,-4 0 0,5 0 0,3 0 0,-12 0 0,8 0 0,-7 0 0,-2 0 0,2 0 0,-3 0 0,-4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50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608 353 24575,'0'-16'0,"0"1"0,0 4 0,0 0 0,-5 0 0,4 0 0,-4 0 0,5-1 0,0-5 0,-6-2 0,5-5 0,-11-8 0,5 5 0,0-4 0,-4 12 0,4-4 0,1 10 0,-5 1 0,5 2 0,-5 4 0,0 0 0,0 1 0,1 0 0,-1 4 0,0-4 0,1 5 0,4 5 0,1 1 0,5 10 0,0 3 0,0 13 0,0 1 0,0 0 0,0 6 0,0-13 0,0 6 0,0-8 0,0-5 0,0-2 0,0-6 0,0 5 0,0-4 0,0 4 0,0-14 0,0-9 0,0-11 0,0-5 0,0 4 0,0-4 0,0 4 0,-5 1 0,4 0 0,-9 7 0,4 0 0,-5 5 0,5-4 0,-4 8 0,4-3 0,-5 5 0,0 0 0,0 0 0,-1 0 0,1 0 0,0 0 0,0 0 0,-1 0 0,1 0 0,0 0 0,0 0 0,-1 0 0,-5 0 0,4 0 0,-4 0 0,6 0 0,-1 0 0,1 0 0,0 0 0,0 0 0,-1 0 0,1 0 0,0 0 0,0 0 0,-1 0 0,1 0 0,0 0 0,0 0 0,0 0 0,0 0 0,0 0 0,1 0 0,4 0 0,2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1.6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794 64 24575,'-12'0'0,"-10"0"0,-12 6 0,0 5 0,-10-2 0,-13 0 0,7-2 0,-24 1 0,27 0 0,-23-1 0,20 0 0,-36-6 0,35 6 0,-6 2 0,26-7 0,7 8 0,5-10 0,4 0 0,6-4 0,2 0 0,7-8 0,4 4 0,7-7 0,1 6 0,4-6 0,-1 7 0,-3-4 0,-1 5 0,20-11 0,-17 7 0,20-6 0,-25 9 0,2 0 0,-3 0 0,-1 7 0,-6 2 0,2 10 0,-16 8 0,7-5 0,-7 7 0,5-12 0,-4 5 0,4-1 0,-4-1 0,5 2 0,2-5 0,-2 5 0,3-5 0,3 2 0,2-7 0,6 3 0,5 1 0,0 1 0,23 5 0,-18-9 0,17 9 0,-22-13 0,0 6 0,3-3 0,-6 0 0,2 0 0,-4 3 0,1-3 0,0 4 0,-4-4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3.0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79 24575,'-4'8'0,"-3"-1"0,-1 5 0,3-4 0,-2 3 0,3 1 0,3 0 0,-2 0 0,3-1 0,0 7 0,0-4 0,0 4 0,0 4 0,0-12 0,0 12 0,0-10 0,0 0 0,3 2 0,-2-5 0,6 2 0,-3 0 0,4-2 0,-4 2 0,3-3 0,1 0 0,1-1 0,5-2 0,-5-2 0,2-3 0,7 0 0,-8 0 0,12 0 0,-10 0 0,3 0 0,-3 0 0,3 0 0,-3-7 0,0 2 0,-1-6 0,25-18 0,-21 16 0,24-15 0,-30 24 0,6-3 0,-3 3 0,0-4 0,-5 0 0,0 0 0,-6-3 0,2 2 0,-3-2 0,0 3 0,0-4 0,0 4 0,0-4 0,0 5 0,0-5 0,0 4 0,0-4 0,0-6 0,0 8 0,0-8 0,0 10 0,-6-4 0,0 4 0,-5-4 0,3 4 0,0 4 0,0-3 0,1 6 0,-1-2 0,0 3 0,0 0 0,0 0 0,0 0 0,0 0 0,-3 0 0,2 0 0,-2 0 0,3-4 0,0 0 0,1 0 0,-1 0 0,0 4 0,0 0 0,-10-5 0,7 4 0,-7-7 0,0 3 0,11 0 0,-7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4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592 0 24575,'-3'16'0,"1"-4"0,-15 9 0,4-11 0,-29 29 0,0-17 0,-17 26 0,14-21 0,-10 19 0,26-27 0,-44 21 0,42-23 0,-19 8 0,14 6 0,17-16 0,-6 9 0,14-16 0,-1 0 0,4 0 0,-4-1 0,8 1 0,1-4 0,3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5.3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24575,'0'12'0,"4"2"0,-3-1 0,6-1 0,-2 9 0,7-7 0,-2 15 0,5-12 0,-2 25 0,-1-25 0,3 18 0,-7-23 0,7 0 0,-7 2 0,4-2 0,-5 4 0,4-1 0,-2-3 0,2 0 0,-7-5 0,4 11 0,1-4 0,0 5 0,-1-8 0,-1-3 0,-3 0 0,4-1 0,0 1 0,-4-4 0,-1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6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269 32 24575,'4'-8'0,"-4"0"0,-4 4 0,-4-3 0,0 6 0,0-3 0,-3 4 0,2 0 0,-2 0 0,3 0 0,-3 0 0,2 0 0,-2 0 0,-7 0 0,4 0 0,-5 0 0,4 0 0,3 0 0,0 0 0,-3 0 0,6 0 0,-2 0 0,0 4 0,-1 0 0,3 4 0,-3 10 0,11-8 0,-3 8 0,4-7 0,0-2 0,0 5 0,0-1 0,3 2 0,-2-3 0,6 3 0,-3-3 0,0 0 0,3 2 0,-2-2 0,2 0 0,4 3 0,1-3 0,4 0 0,-4-1 0,3-7 0,-3 0 0,10-4 0,-8 0 0,27 13 0,-24-9 0,15 9 0,-11-13 0,-10 0 0,17 0 0,-18 0 0,8 0 0,-13 0 0,-2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7.3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528 1 24575,'-8'-1'0,"-3"5"0,1 15 0,-5-5 0,1 8 0,-14 3 0,9-7 0,-23 24 0,16-25 0,-18 24 0,19-25 0,-17 26 0,16-21 0,-4 9 0,7-13 0,11-5 0,-10 5 0,8-4 0,-5 1 0,8-3 0,3-3 0,0 3 0,1-2 0,-5 5 0,4-5 0,-7 6 0,6-7 0,-2 3 0,6-6 0,2-2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8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24575,'0'12'0,"3"0"0,-2-5 0,6 5 0,-3-4 0,4 3 0,-4 0 0,3-2 0,-3 2 0,21 14 0,-14-10 0,15 20 0,-8-15 0,4 23 0,15-8 0,-15 4 0,2-14 0,0 3 0,-12-13 0,12 14 0,-12-14 0,-4-3 0,3 3 0,-3-3 0,3 4 0,-2-1 0,2-3 0,-2 9 0,2-7 0,-1 5 0,1-8 0,-3-3 0,0 0 0,-1-1 0,-2 1 0,-2-3 0,-3-2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6:19.9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24575,'0'20'0,"0"-5"0,0 0 0,0-6 0,0 5 0,0-2 0,0 0 0,0 3 0,0-3 0,0 0 0,0-1 0,0-3 0,0 3 0,0 1 0,0 0 0,0 3 0,0-7 0,0 3 0,0-3 0,0 10 0,0-8 0,0 8 0,0-6 0,0-4 0,0 3 0,0-3 0,0 3 0,0-2 0,3 2 0,1-7 0,4 0 0,3-4 0,1 0 0,0 0 0,3 3 0,-6-2 0,2 3 0,0-4 0,1 0 0,0 0 0,-1 3 0,-3-2 0,3 2 0,-2-3 0,2 0 0,-7 0 0,-1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8:37.58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81 1 24575,'8'0'0,"0"0"0,-1 0 0,5 0 0,-4 3 0,3-2 0,0 6 0,-2-6 0,2 6 0,-3-6 0,3 9 0,1-5 0,0 6 0,-1-3 0,-6 0 0,1 3 0,-5-3 0,3 7 0,-4-6 0,0 2 0,0-3 0,0 3 0,0-3 0,-4 3 0,0-3 0,-4 0 0,-3 3 0,2-2 0,-2 5 0,-1-5 0,4 2 0,-4-3 0,5-1 0,-5-2 0,0 2 0,0-6 0,-3 9 0,7-5 0,-7 3 0,6-1 0,-2-7 0,-7 8 0,7-6 0,-7 2 0,10 0 0,7 0 0,2 0 0,7 3 0,-1-6 0,5 2 0,-4-3 0,3 0 0,-3 0 0,3 0 0,-2 4 0,2-3 0,-3 2 0,3-3 0,-2 4 0,2-4 0,-4 4 0,1-1 0,0 2 0,0-1 0,-4-1 0,-1-3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49:41.4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592 0 24575,'-3'16'0,"1"-4"0,-15 9 0,4-11 0,-29 29 0,0-17 0,-17 26 0,14-21 0,-10 19 0,26-27 0,-44 21 0,42-23 0,-19 8 0,14 6 0,17-16 0,-6 9 0,14-16 0,-1 0 0,4 0 0,-4-1 0,8 1 0,1-4 0,3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5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24575,'27'0'0,"-9"0"0,3 0 0,-3 0 0,-6 0 0,5 0 0,-7 0 0,1 0 0,-1 0 0,0 0 0,1 0 0,-1 0 0,1 0 0,0 0 0,0 0 0,0 0 0,0 0 0,0 0 0,-6 0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49:41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24575,'0'12'0,"4"2"0,-3-1 0,6-1 0,-2 9 0,7-7 0,-2 15 0,5-12 0,-2 25 0,-1-25 0,3 18 0,-7-23 0,7 0 0,-7 2 0,4-2 0,-5 4 0,4-1 0,-2-3 0,2 0 0,-7-5 0,4 11 0,1-4 0,0 5 0,-1-8 0,-1-3 0,-3 0 0,4-1 0,0 1 0,-4-4 0,-1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49:41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269 32 24575,'4'-8'0,"-4"0"0,-4 4 0,-4-3 0,0 6 0,0-3 0,-3 4 0,2 0 0,-2 0 0,3 0 0,-3 0 0,2 0 0,-2 0 0,-7 0 0,4 0 0,-5 0 0,4 0 0,3 0 0,0 0 0,-3 0 0,6 0 0,-2 0 0,0 4 0,-1 0 0,3 4 0,-3 10 0,11-8 0,-3 8 0,4-7 0,0-2 0,0 5 0,0-1 0,3 2 0,-2-3 0,6 3 0,-3-3 0,0 0 0,3 2 0,-2-2 0,2 0 0,4 3 0,1-3 0,4 0 0,-4-1 0,3-7 0,-3 0 0,10-4 0,-8 0 0,27 13 0,-24-9 0,15 9 0,-11-13 0,-10 0 0,17 0 0,-18 0 0,8 0 0,-13 0 0,-2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49:41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528 1 24575,'-8'-1'0,"-3"5"0,1 15 0,-5-5 0,1 8 0,-14 3 0,9-7 0,-23 24 0,16-25 0,-18 24 0,19-25 0,-17 26 0,16-21 0,-4 9 0,7-13 0,11-5 0,-10 5 0,8-4 0,-5 1 0,8-3 0,3-3 0,0 3 0,1-2 0,-5 5 0,4-5 0,-7 6 0,6-7 0,-2 3 0,6-6 0,2-2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49:41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24575,'0'12'0,"3"0"0,-2-5 0,6 5 0,-3-4 0,4 3 0,-4 0 0,3-2 0,-3 2 0,21 14 0,-14-10 0,15 20 0,-8-15 0,4 23 0,15-8 0,-15 4 0,2-14 0,0 3 0,-12-13 0,12 14 0,-12-14 0,-4-3 0,3 3 0,-3-3 0,3 4 0,-2-1 0,2-3 0,-2 9 0,2-7 0,-1 5 0,1-8 0,-3-3 0,0 0 0,-1-1 0,-2 1 0,-2-3 0,-3-2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49:41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24575,'0'20'0,"0"-5"0,0 0 0,0-6 0,0 5 0,0-2 0,0 0 0,0 3 0,0-3 0,0 0 0,0-1 0,0-3 0,0 3 0,0 1 0,0 0 0,0 3 0,0-7 0,0 3 0,0-3 0,0 10 0,0-8 0,0 8 0,0-6 0,0-4 0,0 3 0,0-3 0,0 3 0,0-2 0,3 2 0,1-7 0,4 0 0,3-4 0,1 0 0,0 0 0,3 3 0,-6-2 0,2 3 0,0-4 0,1 0 0,0 0 0,-1 3 0,-3-2 0,3 2 0,-2-3 0,2 0 0,-7 0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49:58.029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0 24575,'20'17'0,"2"1"0,-12 0 0,1-4 0,-2 8 0,4-3 0,0-2 0,1 5 0,1-6 0,-7-4 0,0-1 0,-1-3 0,-6-1 0,-1 4 0,-8 1 0,-1 0 0,-2 0 0,0-1 0,2 1 0,-2 0 0,3-1 0,-3-3 0,2-1 0,-2-2 0,-1-2 0,4-3 0,-4 0 0,4 0 0,1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02.565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47 113 24575,'25'0'0,"0"0"0,-16 0 0,2 0 0,-3 0 0,3 0 0,-3 0 0,4 0 0,6 0 0,-8 0 0,8 0 0,-10 0 0,3 0 0,-3 0 0,4 0 0,-5 0 0,4 0 0,-2 0 0,2 0 0,-3 0 0,3 0 0,-2 0 0,2 0 0,-3 0 0,3 0 0,-3 0 0,4 0 0,-5 0 0,4 0 0,-2 0 0,2 0 0,-3 0 0,3 0 0,-2 0 0,2 0 0,-3 0 0,3 0 0,-3 0 0,4 0 0,-5 0 0,4 0 0,-2 0 0,2 0 0,-3 0 0,3 0 0,-2 0 0,2 0 0,-3 0 0,3 0 0,-3 0 0,3 0 0,-3 0 0,3 0 0,-2 0 0,2 0 0,-3 0 0,3 0 0,-2 0 0,2 0 0,-3 0 0,3 0 0,-3 0 0,3 0 0,-3 0 0,3 0 0,-2 0 0,-33 0 0,16 0 0,-27 0 0,27 0 0,-3 0 0,2 0 0,-2 0 0,3 0 0,-4 0 0,4 0 0,-4 0 0,5 0 0,-12 0 0,9 0 0,-8 0 0,6 0 0,4 0 0,-4 0 0,5 0 0,-5 0 0,4 0 0,-4 0 0,-6 0 0,8 0 0,-8 0 0,10 0 0,-4 0 0,4 0 0,-4 0 0,4 0 0,-10 0 0,8 0 0,-19 0 0,19 0 0,-8 0 0,10 0 0,-3 0 0,2 0 0,-2 0 0,3 0 0,-10 0 0,7 0 0,-7 0 0,7 0 0,2 0 0,-2 0 0,3 0 0,-3 0 0,-2 0 0,1 0 0,-3 0 0,7 0 0,-4 0 0,5 0 0,-8 0 0,5 0 0,-5 0 0,4 0 0,2 0 0,-2 0 0,31-11 0,-14 8 0,22-9 0,-17 12 0,1-3 0,0 2 0,3-3 0,-6 4 0,2 0 0,-4-3 0,5 2 0,-4-2 0,3 3 0,-3 0 0,3 0 0,-2 0 0,5-4 0,-5 0 0,2-1 0,-3 2 0,0 3 0,6 0 0,-4 0 0,4 0 0,-6-4 0,3 3 0,-2-2 0,2 3 0,-3-4 0,3 4 0,-3-7 0,4 6 0,-5-3 0,1 1 0,0-2 0,3 1 0,-2-3 0,5 6 0,-5-2 0,2 3 0,-3-4 0,3 3 0,-3-2 0,4 3 0,-5 0 0,5 0 0,-4 0 0,3 0 0,-3 0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04.998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1 24575,'4'35'0,"-1"-8"0,-3 2 0,0-11 0,0 11 0,0-12 0,0 25 0,0-2 0,0 8 0,0 8 0,0 4 0,0 4 0,8 22 0,-6-23 0,6-3 0,-8-3 0,0-23 0,0 3 0,0-8 0,0-11 0,0 0 0,0-3 0,0-6 0,0 2 0,7 0 0,-5-2 0,5 2 0,-7-4 0,3 5 0,-2-4 0,2 3 0,-3-3 0,0 7 0,0-6 0,0 6 0,0-7 0,0 3 0,4-3 0,-3 3 0,5-3 0,-5 3 0,6-2 0,-2 2 0,2-3 0,1 3 0,-4-2 0,0 2 0,-4-4 0,3 5 0,-2-4 0,2 3 0,1 1 0,0-4 0,0 3 0,3-3 0,-6 0 0,3 3 0,-4-2 0,3 5 0,-2-2 0,2 0 0,-3-1 0,4-3 0,-3 3 0,6 1 0,-3 0 0,4 0 0,-1-5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06.509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0 24575,'4'33'0,"-1"3"0,1-19 0,-3 25 0,9-2 0,-8 20 0,9-12 0,-10 8 0,19 4 0,-16-20 0,17 15 0,-17-41 0,2 8 0,-3-10 0,1-1 0,-4-3 0,11 3 0,-9-2 0,4 2 0,-2-4 0,0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30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0 24575,'-8'0'0,"0"0"0,-3 0 0,2 0 0,-6 0 0,3 0 0,-4 0 0,4 0 0,-9 0 0,10 0 0,-30 0 0,27 0 0,-17 0 0,20 0 0,2 0 0,-6 4 0,7 0 0,-4 4 0,4 0 0,0-1 0,1 1 0,-1 0 0,3-1 0,2 1 0,3 3 0,0 1 0,-9 11 0,6-10 0,-6 9 0,9-10 0,0 0 0,0-1 0,0-3 0,-3 3 0,2-2 0,-3 5 0,4-2 0,0 0 0,0-1 0,0-3 0,4 3 0,0-2 0,4 2 0,0-3 0,-1 0 0,1-4 0,0-1 0,-1-3 0,5 0 0,-4 4 0,3 0 0,-3 0 0,3 0 0,-2-4 0,2 0 0,-3 0 0,3 0 0,-3 0 0,4 0 0,-5 0 0,-2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1:56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24575,'0'11'0,"0"4"0,0-2 0,0 9 0,0 3 0,0 9 0,0 6 0,0 9 0,6-7 0,-5 6 0,5-7 0,-1-8 0,-3-1 0,3-8 0,-5-5 0,0-2 0,5-6 0,-4 0 0,4 0 0,-5 0 0,0 0 0,0 0 0,0-9 0,5-3 0,1-5 0,11 1 0,17 5 0,-6 0 0,13 0 0,-17 0 0,1 0 0,-1 0 0,-5 0 0,4 0 0,-4 0 0,-1 0 0,5 0 0,-10 0 0,4 5 0,-6 1 0,0 6 0,0-1 0,-5 6 0,4-5 0,-9 11 0,4-4 0,-5 6 0,0-7 0,0 5 0,0-4 0,0-1 0,0 5 0,0-10 0,0 10 0,0-4 0,0-1 0,-11 5 0,-2-4 0,-12 5 0,0 1 0,-7-5 0,6 3 0,-13-8 0,13 2 0,-13-3 0,13-2 0,-6 1 0,7-6 0,0-2 0,7-5 0,0 0 0,12-4 0,1-2 0,5-11 0,6-2 0,6 0 0,7-4 0,5 3 0,1 1 0,0-4 0,-1 9 0,-5 1 0,4 8 0,-11 5 0,11 0 0,-10 0 0,4 0 0,-6 0 0,6 5 0,-4 8 0,6 13 0,-7 0 0,-5 6 0,5-1 0,-11-4 0,5 4 0,-6-6 0,0-1 0,0 1 0,0-1 0,0 1 0,0-1 0,0 1 0,-11 0 0,-2-6 0,-12 4 0,-7-3 0,6-1 0,-13 1 0,12-8 0,-4 1 0,6-6 0,0 4 0,0-10 0,7 4 0,0-5 0,8 0 0,8 0 0,9 0 0,5 0 0,11 0 0,-4 0 0,16 0 0,-8 0 0,3 0 0,-7 0 0,-10 0 0,10 0 0,-11 5 0,5 1 0,-5 12 0,-6 0 0,0 7 0,-6-7 0,0 5 0,0-4 0,0-1 0,0 6 0,0-12 0,0 11 0,-5-10 0,-2 4 0,-4-6 0,0 0 0,-1 6 0,-5-4 0,4 4 0,-5 1 0,6-6 0,0 12 0,0-6 0,0 1 0,1-2 0,4-6 0,-3 0 0,9 0 0,-4 0 0,5 0 0,0 0 0,0 0 0,0 0 0,0 0 0,0 0 0,0 6 0,0-4 0,0 10 0,0-5 0,0 7 0,0-1 0,0 1 0,0 0 0,0-7 0,0 5 0,0-10 0,0 4 0,0 0 0,0-4 0,0 4 0,0-7 0,0 1 0,0-1 0,0-5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28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1161 1 24575,'-8'8'0,"0"-1"0,-16 18 0,1-12 0,-7 11 0,1-9 0,-2 11 0,-2-3 0,-22 23 0,7-17 0,-11 18 0,7-9 0,13-4 0,-16 13 0,-7-9 0,1 12 0,9-18 0,-2 13 0,32-29 0,-43 34 0,43-34 0,-38 22 0,20-18 0,3 0 0,-18 8 0,25-2 0,-9-4 0,14 3 0,3-11 0,15-8 0,-7 4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29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24575,'11'3'0,"-3"2"0,4 2 0,-8 1 0,-1 0 0,-3-1 0,7 5 0,-2 0 0,6 0 0,-6 9 0,7 0 0,-6 3 0,8-2 0,-7-10 0,-2 10 0,1-12 0,-1 11 0,2-12 0,1 2 0,0 0 0,-4 1 0,3 0 0,1 3 0,0-6 0,4 5 0,-5-5 0,1 5 0,3-2 0,-2 0 0,2 0 0,2 6 0,2 2 0,0 4 0,2-1 0,-5 12 0,0-18 0,-1 17 0,0-22 0,-2 0 0,2 3 0,-4-3 0,5 4 0,-4-4 0,0-1 0,-1-4 0,-3 1 0,0 3 0,3-2 0,-2 2 0,6 0 0,1 1 0,3 4 0,-3-1 0,3 1 0,-7-4 0,4-1 0,1 7 0,-4-8 0,5 8 0,-7-10 0,1 3 0,0-2 0,3 5 0,-6-9 0,2 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31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24575,'7'-5'0,"1"2"0,0 3 0,10 0 0,-8 0 0,12 0 0,-10 0 0,0 0 0,2 0 0,-2 0 0,0 0 0,3 0 0,4 0 0,-5 0 0,4 0 0,-7 0 0,-3 0 0,4 0 0,-5 0 0,5 0 0,0 0 0,10 0 0,2 0 0,20 0 0,-20 0 0,17 0 0,-31 0 0,8 0 0,-10-4 0,-4 3 0,0-2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33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24575,'8'0'0,"-1"0"0,4 0 0,-2-3 0,2 2 0,-3-2 0,3 3 0,-2 0 0,2 0 0,-3 0 0,3 0 0,-3 0 0,4 0 0,-5 0 0,4 0 0,-2 0 0,2 0 0,-3 0 0,3 0 0,-2 0 0,2 0 0,-3 0 0,3 0 0,-3 0 0,4 0 0,-8 0 0,-1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34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24575,'0'7'0,"0"1"0,0 10 0,0-4 0,0 15 0,0-12 0,0 12 0,0-11 0,0 11 0,0-12 0,0 12 0,0-15 0,0 7 0,0-9 0,0 0 0,0 0 0,0-5 0,0 4 0,0-2 0,0 2 0,0 7 0,0-7 0,0 7 0,0-11 0,0 5 0,0-4 0,0 3 0,0-3 0,0-4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35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24575,'8'4'0,"-1"0"0,1-4 0,3 0 0,-2 0 0,5 0 0,-2 0 0,0 0 0,0 0 0,6 0 0,-8 0 0,11 0 0,-9 0 0,4 0 0,19 0 0,-14 0 0,21 0 0,-18 0 0,0 0 0,-2 0 0,-6 0 0,-1 0 0,-3 0 0,3 0 0,-3 0 0,0 0 0,9 0 0,-7 0 0,8 0 0,-6 0 0,6 0 0,-8 0 0,4 0 0,-10 0 0,3 0 0,-3 0 0,7 0 0,4 0 0,5 4 0,7-3 0,0 9 0,-7-9 0,-5 3 0,2-4 0,-10 0 0,7 0 0,-7 0 0,-3 0 0,4 0 0,-5 0 0,4 0 0,-2 0 0,6 0 0,-3 0 0,0 0 0,-1 0 0,-3 0 0,3 0 0,-3 0 0,3 0 0,-3 0 0,3 0 0,-2 0 0,2 0 0,-3 0 0,3 0 0,-2 0 0,-2 0 0,-3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44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739 0 24575,'-8'12'0,"-10"5"0,7-8 0,-10 8 0,-11 2 0,15-6 0,-25 11 0,21-9 0,-10 5 0,-18 23 0,21-22 0,-33 25 0,41-33 0,-22 12 0,24-9 0,-11 4 0,12-8 0,-6 2 0,8-3 0,2-2 0,-1 2 0,2-4 0,-4 5 0,0-4 0,4 3 0,4-3 0,1 0 0,3 0 0,-7-1 0,2 1 0,-2 0 0,-1 3 0,4-2 0,-4 2 0,5 0 0,-1-3 0,0 4 0,-3-5 0,2 1 0,-2 0 0,3 0 0,3-4 0,2-1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45.6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24575,'-4'8'0,"4"0"0,4 3 0,1 1 0,2 0 0,-7 2 0,11-2 0,-10 0 0,10 3 0,-10-3 0,2 4 0,0-1 0,-2-3 0,6 3 0,-6-3 0,16 23 0,-14-18 0,15 24 0,-17-27 0,8 15 0,-7-15 0,7 14 0,-8-17 0,3 7 0,6 0 0,-8-8 0,10 8 0,-11-7 0,6 1 0,-2 0 0,-1 3 0,-1-7 0,1 7 0,0-3 0,0 0 0,3-1 0,-3 0 0,1 1 0,-2 0 0,-3 0 0,0-1 0,4-3 0,-4 4 0,4-5 0,3 4 0,-6-2 0,10 2 0,-10-3 0,6 0 0,-7-1 0,4 1 0,-1 0 0,-2 0 0,6-1 0,-3 1 0,4 0 0,0 3 0,-1-2 0,-2-2 0,-2-3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47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0 24575,'-4'8'0,"1"3"0,3-2 0,0 2 0,0-3 0,0 3 0,0-2 0,0 2 0,0 7 0,0-8 0,0 8 0,0-10 0,0 3 0,-4 1 0,3 0 0,-9 3 0,8-7 0,-5 7 0,2 4 0,1-2 0,-2 12 0,3-15 0,3 4 0,0 0 0,0-8 0,0 8 0,0-7 0,3-2 0,5 2 0,11-7 0,-2 0 0,12-4 0,-12 0 0,13 0 0,-13 0 0,12 0 0,-15 0 0,4 0 0,-10 0 0,3 0 0,-3 0 0,3 0 0,1 3 0,-4-2 0,3 3 0,-3-4 0,0 0 0,3 0 0,-2 0 0,2 0 0,-7 0 0,-1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48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24575,'11'3'0,"-3"1"0,4 1 0,-5-2 0,1-3 0,0 0 0,10 5 0,-8-4 0,8 3 0,-7-4 0,-2 0 0,2 4 0,-3-3 0,3 2 0,-2-3 0,2 0 0,-4 0 0,5 0 0,-4 4 0,0-4 0,-5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03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0 24575,'0'17'0,"0"16"0,0-5 0,0 45 0,0-16 0,0 14 0,0-13 0,0-1 0,0-4 0,0 15 0,0-17 0,0 5 0,0-13 0,0 5 0,0-7 0,0-14 0,0 3 0,0-17 0,0 4 0,0-16 0,0-1 0,0-11 0,0-5 0,5 9 0,7-9 0,1 10 0,10-7 0,-11 2 0,11-1 0,-4 5 0,-1-3 0,-1 9 0,1-4 0,-6 5 0,11 0 0,-10 0 0,4 0 0,0 0 0,-4 0 0,4 0 0,-6 0 0,0 4 0,0 3 0,0 4 0,-5 0 0,-1 6 0,-5 2 0,0 5 0,0 1 0,0-1 0,0 1 0,-6 6 0,-6-4 0,-8 4 0,-5-6 0,-7-6 0,6 5 0,-6-10 0,7 4 0,1-6 0,-1-5 0,0 4 0,6-10 0,2 4 0,6-5 0,0 0 0,-1 0 0,1 0 0,0 0 0,0 0 0,5 5 0,6-3 0,6 2 0,5-4 0,0 0 0,0 0 0,0 0 0,0 0 0,0 0 0,0 0 0,1 0 0,-1 0 0,0 0 0,0 0 0,0 0 0,0 5 0,0 2 0,0 4 0,0 0 0,0 0 0,1 0 0,-6 0 0,-1 0 0,0 0 0,-4 0 0,4 0 0,-5 1 0,0-1 0,0 6 0,0 8 0,0 2 0,-6 11 0,-7-11 0,-8 11 0,-11-10 0,5 3 0,-5-5 0,0-6 0,6-3 0,0-4 0,9-2 0,6-4 0,-1-3 0,1-4 0,10 0 0,7 0 0,6 0 0,3 0 0,-4 0 0,-5 5 0,3 1 0,-7 5 0,8 6 0,-9 2 0,10-1 0,-10 5 0,9-4 0,-8 5 0,3 1 0,0-6 0,-4 4 0,4-11 0,-5 5 0,0 0 0,0-4 0,0 4 0,0 0 0,0 2 0,0-1 0,0 5 0,0-4 0,0-1 0,0 5 0,0-10 0,0 10 0,0-10 0,0 4 0,0-6 0,0 0 0,0 0 0,0 0 0,0 0 0,0 0 0,0 0 0,0 1 0,0-2 0,0 1 0,0-1 0,0 0 0,0 1 0,0 0 0,0 0 0,0 0 0,0 0 0,0-5 0,0-1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49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24575,'12'8'0,"-1"-4"0,0 0 0,-2-4 0,2 0 0,-4 0 0,5 0 0,-4 0 0,3 0 0,-3 0 0,3 0 0,-2 0 0,2 0 0,-3 0 0,10 0 0,-8 0 0,18 0 0,-17 0 0,7 0 0,0 0 0,-8 0 0,12 0 0,-10 0 0,0 0 0,-1 0 0,-3 0 0,3 0 0,1 3 0,0-2 0,22 9 0,-10-8 0,10 4 0,-16-6 0,-11 0 0,5 0 0,-4 4 0,3-3 0,7 2 0,-4 4 0,2-5 0,-10 4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1:03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0 24575,'4'8'0,"0"10"0,-4-8 0,0 12 0,0-14 0,-4 7 0,3-6 0,-2 2 0,3 0 0,-7 1 0,5 0 0,-9 9 0,9-10 0,-6 7 0,4-7 0,0-2 0,-3 2 0,2-4 0,1-2 0,0-2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1:07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24575,'0'18'0,"0"-8"0,0 12 0,0-10 0,0 3 0,0 7 0,0-4 0,0 11 0,0-12 0,0 12 0,0-12 0,0 25 0,0-21 0,0 14 0,0-19 0,0-4 0,0 2 0,0-2 0,0 0 0,0 10 0,0-12 0,0 8 0,0 0 0,0-8 0,0 8 0,0-6 0,0-4 0,0 3 0,0 7 0,0-7 0,0 7 0,0-10 0,7 3 0,-2 1 0,6 0 0,-3-1 0,0-7 0,-1 0 0,1-4 0,0 0 0,3 0 0,-2 0 0,2 0 0,-3-4 0,10-1 0,-8-3 0,8-2 0,-7 3 0,1-1 0,0 0 0,-1 0 0,-3 0 0,0 0 0,0-3 0,-4-1 0,3 0 0,-6-3 0,2 6 0,0-5 0,-2 1 0,12-9 0,-11 5 0,4-2 0,-7 7 0,-7-6 0,7 8 0,-4-8 0,5 10 0,0-4 0,0 4 0,0-4 0,0-6 0,0 4 0,0-5 0,0 5 0,0 5 0,0 8 0,0 6 0,5 17 0,-1-4 0,2 4 0,-3-10 0,-3 9 0,0-7 0,0 8 0,4-6 0,-4-4 0,8 9 0,-3-10 0,0 7 0,2-11 0,-2 1 0,-1 0 0,3 0 0,-3-1 0,4 1 0,-4 0 0,3 0 0,-3-1 0,4-2 0,0 1 0,3-5 0,-3 3 0,4-4 0,-5 0 0,5 0 0,-4 0 0,3 3 0,7-2 0,-7 3 0,7-4 0,-11 0 0,5 0 0,-4 0 0,3 0 0,-3 0 0,3 0 0,-2 0 0,2 0 0,-3 0 0,3 0 0,-3 0 0,4 0 0,-5-4 0,1 0 0,-4-4 0,3 0 0,-2 0 0,2 0 0,-2 0 0,-2 0 0,0 1 0,-2-1 0,3-4 0,-1 4 0,-2-4 0,3 5 0,-4-5 0,0 0 0,3-3 0,1 2 0,1-1 0,-2-5 0,-3 5 0,0-4 0,0-1 0,0 6 0,0-6 0,0-3 0,0 11 0,0-7 0,0 7 0,0 2 0,0-2 0,0 3 0,-4 0 0,4 0 0,-7 1 0,6 2 0,-3 2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1:09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24575,'0'11'0,"0"1"0,0 10 0,0-4 0,0 11 0,0-12 0,0 12 0,0-12 0,0 2 0,0 3 0,0-12 0,0 8 0,0-7 0,0-2 0,0 2 0,0-3 0,0 3 0,0-3 0,0 4 0,0-5 0,0 5 0,0-4 0,0 3 0,9 7 0,-6-7 0,9 7 0,-11-11 0,3 5 0,-4-4 0,0 3 0,0-3 0,0 3 0,0-2 0,0 2 0,0-3 0,0 3 0,0-3 0,0 4 0,0-5 0,0 5 0,0-4 0,0 3 0,0-3 0,0 3 0,0-2 0,0 2 0,0-3 0,0 3 0,0-3 0,0 4 0,0-5 0,0 4 0,3-2 0,-2 2 0,6-3 0,-6 3 0,2-2 0,-3 2 0,0-3 0,0 3 0,3-3 0,2 4 0,2-5 0,1-2 0,3-2 0,1-3 0,0 0 0,3 0 0,-6 0 0,5 0 0,-2 0 0,0 0 0,-1 0 0,-3 0 0,3 3 0,-2-2 0,2 3 0,-3-4 0,3 0 0,-2 0 0,2 0 0,-4 0 0,5 0 0,-4 0 0,3 0 0,-3 0 0,3 0 0,-2 0 0,2 3 0,-3 1 0,3 1 0,-2-2 0,2 1 0,-7-3 0,-1 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38.5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104 0 24575,'-7'11'0,"2"-2"0,-3 6 0,5-3 0,-1 3 0,3-3 0,-2 3 0,3-7 0,-24 32 0,18-15 0,-22 24 0,26-25 0,-6-2 0,7 1 0,-2-6 0,3 12 0,0-12 0,0 5 0,0 1 0,0-9 0,0 7 0,0-9 0,0 0 0,0 3 0,7-3 0,-2 0 0,6 2 0,-2 5 0,-1-5 0,1 1 0,-1-9 0,-1-1 0,5-1 0,0 0 0,0-8 0,9-2 0,-11-2 0,19 3 0,-19-2 0,8 2 0,-10-2 0,-4-1 0,3-4 0,-6 4 0,9-7 0,-5 3 0,3 0 0,-1 0 0,-6 5 0,2-5 0,-3 4 0,0-4 0,0 4 0,5-10 0,-4 8 0,7-8 0,-4 10 0,1 0 0,-2 0 0,0 0 0,-2 0 0,3-3 0,-1 2 0,1-5 0,1 1 0,2 1 0,-3 1 0,4 3 0,-1 0 0,-2 18 0,-2-7 0,-3 25 0,0-14 0,0 5 0,5 2 0,-4-10 0,7 10 0,-4-9 0,4 0 0,-4-1 0,3 1 0,-6-4 0,6 3 0,-3-3 0,4 0 0,0 3 0,-1-2 0,1 2 0,3 0 0,-2-2 0,2 2 0,-3-4 0,-1 1 0,1-4 0,0 0 0,0-4 0,3 0 0,-3 0 0,4 0 0,-5 0 0,4-4 0,-2 0 0,2-7 0,-7 2 0,3-6 0,-6 7 0,6-4 0,-6 4 0,12-10 0,-11 8 0,7-8 0,-9 6 0,0 4 0,3-7 0,-2 3 0,3 0 0,-4 0 0,0 4 0,0-3 0,0 2 0,0-2 0,0 3 0,0 4 0,0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0:41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282 16 24575,'-8'-8'0,"1"4"0,-1 1 0,-4 3 0,4 0 0,-4 0 0,5 0 0,-5 0 0,4 0 0,-4 0 0,4 3 0,-10 2 0,8 4 0,-8-1 0,10 0 0,0 0 0,-3 3 0,2-2 0,-2 2 0,3-4 0,-4 5 0,4 0 0,-4 0 0,8-1 0,-3 0 0,3-2 0,-4 2 0,3-3 0,2-1 0,-1 1 0,4 0 0,-4 3 0,4-3 0,-3 4 0,2-5 0,-3 5 0,4-4 0,0 3 0,0-3 0,0 3 0,0-2 0,0 2 0,0-3 0,0 3 0,0-3 0,4 4 0,0-5 0,4-2 0,-1 2 0,5-3 0,-4 4 0,3-4 0,-3-1 0,0-3 0,3 0 0,-2 4 0,2-3 0,-4 2 0,5-3 0,-4 0 0,3 0 0,-3 0 0,3 0 0,-2 0 0,2 0 0,0-3 0,-2 2 0,2-3 0,-3 1 0,-1 2 0,5-3 0,-4 4 0,3-3 0,-3 2 0,3-3 0,-2 1 0,2 2 0,-3-2 0,3 3 0,1-4 0,0 0 0,3-1 0,-7 2 0,3 3 0,-3 0 0,-4 0 0,0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1:46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181 0 24575,'0'8'0,"0"0"0,0 3 0,4 1 0,-4 0 0,4 3 0,-4-7 0,0 4 0,-4-5 0,4 4 0,-4-2 0,1 2 0,2-3 0,-3 3 0,4-2 0,0 2 0,-3 0 0,2-2 0,-3 2 0,1 0 0,2 1 0,-3 0 0,-2 3 0,4-3 0,-9 3 0,11-3 0,-4 3 0,1-7 0,2 3 0,-3-3 0,1 0 0,2 0 0,-3-1 0,1 1 0,-2 0 0,-2 0 0,2-1 0,2 1 0,-1 0 0,3 0 0,-2 3 0,-1-3 0,3 3 0,-6-3 0,3 0 0,0 0 0,-3-1 0,6 1 0,-6 0 0,3 0 0,-1-1 0,-2 4 0,3-2 0,-4 2 0,0 0 0,0-2 0,4-1 0,0-5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3:49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1 24575,'-12'7'0,"-3"4"0,3 1 0,0 4 0,-5 6 0,4-5 0,2 6 0,1-8 0,0 8 0,0-10 0,-3 9 0,8-10 0,-2 0 0,6-1 0,-7 7 0,7-18 0,0 9 0,5-21 0,7 1 0,-2 2 0,2-6 0,-3 7 0,0-4 0,-1 5 0,1-1 0,0 0 0,0 0 0,-1 4 0,1 0 0,0 4 0,0 0 0,3 0 0,-3 4 0,3 0 0,-3 4 0,0 3 0,0-3 0,-1 4 0,1-1 0,0-3 0,0 3 0,3 1 0,-6-4 0,5 3 0,-6-3 0,4 0 0,1 10 0,-1-8 0,1 8 0,-1-10 0,-1 0 0,5 3 0,-4-3 0,3 4 0,-6-8 0,-2-1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01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24575,'-4'11'0,"0"-3"0,4 3 0,0-3 0,0 3 0,0-2 0,0 2 0,0-3 0,0 3 0,0-2 0,0 2 0,0-3 0,0-1 0,0 1 0,0 0 0,0-1 0,0 1 0,4 0 0,0 0 0,0-1 0,0 1 0,-4 0 0,0 10 0,3-8 0,-2 8 0,2-7 0,-3-2 0,0 2 0,4-3 0,1 10 0,0-8 0,-1 8 0,-4-7 0,4-2 0,0 2 0,1-3 0,-2 3 0,-3-2 0,3 2 0,-2-3 0,3-1 0,-4 1 0,0 0 0,0-1 0,3 5 0,-2-4 0,2 3 0,-3-3 0,4 0 0,-3 10 0,6-8 0,-3 8 0,0-7 0,0-2 0,-1 2 0,-2 7 0,6-7 0,-6 7 0,2-11 0,-3 4 0,4 2 0,-4-1 0,4 2 0,3-2 0,-6 0 0,6 3 0,-3-7 0,-3 4 0,5-1 0,-5-3 0,3 3 0,-4-3 0,3 0 0,-2 10 0,6-4 0,-3 5 0,0-8 0,3 0 0,-6-2 0,3 5 0,-1-5 0,-2 2 0,2-3 0,4 23 0,-5-18 0,11 22 0,-11-27 0,5 7 0,-4-3 0,-2 3 0,3-3 0,-1 3 0,1-3 0,1 0 0,11 22 0,-9-17 0,7 15 0,-10-17 0,-4-7 0,4 14 0,-3-12 0,4 8 0,-2-7 0,-2 1 0,10 4 0,-10-1 0,6-3 0,-3 0 0,-3 6 0,5-8 0,-5 18 0,3-17 0,-1 10 0,-2-9 0,12 10 0,-11-4 0,10 4 0,-11-10 0,7 9 0,-6-10 0,7 17 0,-8-18 0,7 12 0,-4-10 0,0 0 0,3 2 0,-6 5 0,6-5 0,-6 4 0,2 0 0,1-7 0,-3 17 0,6-14 0,-3 5 0,4-5 0,-4-2 0,3 4 0,-6-1 0,5 1 0,0 6 0,2-8 0,1 4 0,-5-7 0,3 1 0,-6 0 0,6 2 0,-3-1 0,4-1 0,-1-1 0,1 0 0,0 1 0,3 3 0,-6-3 0,6 0 0,-11-5 0,8 11 0,-3-7 0,0 7 0,2-11 0,1 5 0,1-4 0,-2 3 0,1 7 0,-3-7 0,4 7 0,-1-11 0,-4 1 0,3 0 0,14 16 0,-13-12 0,16 12 0,-20-16 0,4 0 0,3 3 0,-3-2 0,3 2 0,-3-3 0,-3-1 0,1 4 0,-1-2 0,6 2 0,-3-3 0,4 3 0,-5-2 0,1 2 0,0-3 0,0-1 0,3 5 0,-3-4 0,3 7 0,-3-7 0,0 3 0,0-3 0,3 0 0,-3 0 0,14 5 0,-12-4 0,12 5 0,-14-10 0,7 6 0,-7-4 0,7 5 0,-6-4 0,5 1 0,-5 0 0,2 0 0,7 0 0,-8-3 0,12 3 0,-14-4 0,4 4 0,-1 0 0,1 0 0,10 0 0,-5 4 0,6-2 0,-11 1 0,-1-7 0,-3 3 0,3-6 0,1 9 0,10-8 0,-8 8 0,7-6 0,-9 1 0,0 2 0,0-7 0,-1 7 0,-3-2 0,3-1 0,-3 3 0,3-3 0,-2 0 0,2 0 0,0-1 0,8 3 0,-5 2 0,4 1 0,-7-5 0,1 3 0,0-6 0,3 6 0,-7-7 0,4 4 0,6 5 0,-8-3 0,8 4 0,-10-3 0,3-7 0,-3 4 0,7-1 0,17 12 0,-15-9 0,14 11 0,-20-16 0,1 2 0,0 1 0,-1-3 0,0 2 0,-2 1 0,6-4 0,-3 4 0,0-1 0,2 2 0,-2-1 0,0 3 0,3-6 0,-3 5 0,0-5 0,3 3 0,-3-1 0,0-2 0,9 7 0,-11-3 0,8 0 0,0 3 0,-4-7 0,9 7 0,-11-7 0,-1 3 0,-4-4 0,12 0 0,-6 0 0,16 4 0,-11-3 0,11 4 0,-12-2 0,5 2 0,-6-1 0,-4-1 0,2-3 0,-2 4 0,1-3 0,1 2 0,-2-3 0,23 7 0,-18-6 0,18 9 0,-27-9 0,7 3 0,4-4 0,-2 7 0,2-6 0,-4 6 0,-3-7 0,10 0 0,-8 4 0,4-3 0,0 2 0,-4-3 0,4 0 0,4 0 0,-12 3 0,19-2 0,-19 3 0,11-4 0,-9 0 0,0 0 0,3 3 0,-3-2 0,0 2 0,3 4 0,-3-5 0,0 5 0,2-7 0,-2 0 0,4 0 0,-1 3 0,-3-2 0,3 3 0,-3-4 0,3 3 0,1-2 0,6 2 0,-8-3 0,14 5 0,-17-4 0,7 4 0,0-5 0,-5 0 0,6 0 0,-4 7 0,4-6 0,5 6 0,-4-3 0,-1-4 0,-1 4 0,-5-4 0,10 0 0,-11 0 0,-1 0 0,-3 0 0,10 0 0,-8 0 0,8 3 0,-7-2 0,-2 3 0,2-4 0,-3 0 0,3 0 0,-3 0 0,4 3 0,-8-2 0,-1 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3:41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199 0 24575,'0'23'0,"0"-6"0,0 12 0,0-5 0,0 20 0,0 3 0,0 13 0,0-13 0,0 10 0,0-10 0,0 13 0,-9-13 0,7 10 0,-7 3 0,9-9 0,0 5 0,0-12 0,0 3 0,0 13 0,0-12 0,0 8 0,0-9 0,-8 26 0,6-29 0,-13 24 0,5-15 0,2 11 0,0 9 0,8-26 0,0 23 0,0-20 0,-16 36 0,11-35 0,-1 1 0,-20 44 0,22-44 0,0-1 0,-11 22 0,13-13 0,-4 0 0,-10 13 0,12-10 0,-12 10 0,16 0 0,0-22 0,0 32 0,0-20 0,0 26 0,0 1-491,0-33 0,0 1 491,0 38 0,0-38 0,0-1 0,0 33-499,0-1 499,0 0 0,0-37 0,0-1 0,0 28 0,0 20 0,0-9 0,0-10 0,0 20 0,0-50 0,0 0 0,0-8 0,0-21 957,0 21-957,0-5 524,0-10-524,0 15 0,0-25 0,0 13 0,0-13 0,0 12 0,0-12 0,0 12 0,0-11 0,0 11 0,0-12 0,0 2 0,0-5 0,0-5 0,-4 2 0,4-6 0,-4-2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0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216 1 24575,'0'22'0,"0"0"0,0 10 0,0-6 0,0 6 0,0-1 0,0-4 0,0 11 0,0-11 0,0 11 0,0-12 0,0 0 0,0-9 0,0-6 0,0 0 0,0 0 0,0 0 0,5-9 0,7 1 0,6-13 0,6 3 0,8-6 0,-6 6 0,13-5 0,-6 11 0,1-5 0,4 6 0,-17 0 0,9 0 0,-12 0 0,1 0 0,-2 0 0,-6 0 0,1 18 0,-5 4 0,-1 27 0,-6 1 0,0 9 0,0-9 0,0-1 0,-13-9 0,4 1 0,-15-8 0,-3 0 0,1-9 0,-13 3 0,12-2 0,-11-4 0,4-3 0,-6 1 0,-1-4 0,1 5 0,-1-7 0,0 1 0,1-1 0,6 0 0,3-6 0,6-1 0,6-6 0,2 0 0,11-14 0,1-8 0,23-8 0,-3-2 0,18-1 0,-9 12 0,2-10 0,-1 18 0,-7-5 0,5 11 0,-10 2 0,4 5 0,-6 0 0,0 0 0,0 0 0,0 0 0,0 0 0,-5 11 0,4-3 0,-3 22 0,5-10 0,-5 12 0,4-7 0,-10-1 0,5-5 0,-6-2 0,0 0 0,0-5 0,0 12 0,0-12 0,-11 11 0,-10-9 0,-5 9 0,-13-8 0,12 3 0,-4-6 0,12 0 0,2-5 0,5 3 0,6-4 0,1 4 0,5 1 0,5-1 0,1 1 0,5 0 0,0 0 0,0 0 0,1 6 0,-1-4 0,1 10 0,0-4 0,0 12 0,-5-5 0,5 6 0,-11-7 0,5-1 0,-1 1 0,-3-1 0,3 1 0,-5-1 0,0-5 0,0 4 0,0-4 0,0-1 0,0-1 0,0-6 0,0 0 0,0 1 0,0-2 0,0 1 0,0-1 0,0 0 0,0 11 0,0-8 0,0 8 0,5-10 0,-4 0 0,4 0 0,-5 0 0,0 0 0,0-1 0,0 1 0,0-1 0,0 0 0,0 0 0,0-9 0,0-2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3:42.3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65 24575,'8'-4'0,"3"0"0,8 4 0,5 0 0,7 0 0,13 0 0,3 0 0,26 0 0,-10 0 0,23 0 0,-22 0 0,35 0-831,-20 0 831,-22 0 0,1 0 0,-5 0 0,0 0 0,5 0 0,2 0-770,12 0 1,1 0 769,-5 0 0,2 0 0,17 0 0,1 0-985,2 0 0,-1 0 985,-6 0 0,2 0 0,-18 0 0,1 0 0,-2 0 0,12 0 0,-1 0 0,18 0 0,-2 0 0,-23 0 0,-1 0 0,17 0 0,-1 0-623,-15 0 1,-1 0 622,4 0 0,2 0 0,4 0 0,0 0 0,-10 0 0,1 0 0,10 0 0,1 0 0,-6 0 0,-2 0 0,-5 0 0,0 0 0,4 0 0,0 0 0,-10 1 0,-2-2-18,0-6 0,-1-2 18,-1 3 0,-1-1 0,-4-2 0,0 0 0,-1 4 0,1 1 0,-1 4 0,-2 0 1074,40 0-1074,-1 0 0,0 0 0,-25 0 1945,5 0-1945,-34 0 1494,21 0-1494,-2 0 867,8 0-867,-8 0 241,-17 0-241,5 0 0,-25 0 0,14 0 0,-20 0 0,-2 0 0,2 0 0,-3 0 0,-4 0 0,0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3:43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24575,'12'0'0,"0"4"0,-5 0 0,1 4 0,0-4 0,0 3 0,-1-3 0,1 7 0,0-2 0,-1 2 0,1-3 0,0-4 0,0 3 0,-1 1 0,-2 0 0,5 7 0,-5-6 0,3 2 0,-5 7 0,-3-8 0,4 8 0,-3-10 0,2 3 0,-3-2 0,0 2 0,0-4 0,0 5 0,0-4 0,0 3 0,0-3 0,0 3 0,0-2 0,-7 6 0,1 3 0,-6 0 0,3 4 0,-2-7 0,2-3 0,-2 0 0,-3 6 0,8-12 0,-3 8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3:45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24575,'0'12'0,"0"3"0,0-3 0,-3 3 0,2-3 0,-2 3 0,3-3 0,-5 10 0,4-8 0,-4 4 0,5 0 0,0-4 0,0 5 0,0 2 0,0-11 0,0 8 0,0 0 0,0-7 0,0 17 0,0-14 0,0 15 0,0-12 0,0 12 0,0-11 0,0 0 0,0 4 0,0-12 0,0 8 0,7-7 0,-5-2 0,8 2 0,-6-3 0,7-4 0,-2 0 0,2-4 0,-3 0 0,3 0 0,1 0 0,0 0 0,3 0 0,-7 0 0,7-4 0,-3-4 0,0 0 0,-1-7 0,-3 6 0,0-6 0,-4 3 0,-1 0 0,-3-3 0,14-17 0,-11 15 0,10-17 0,-13 22 0,0-1 0,0-1 0,4 5 0,-3-2 0,2 3 0,-3 10 0,4 3 0,-4 18 0,7-6 0,-6 12 0,9-12 0,-8 6 0,8-11 0,-9-1 0,6-3 0,-2 3 0,6 1 0,-3-4 0,3-1 0,1-7 0,-4 0 0,3 0 0,-3-3 0,3-2 0,-2-2 0,2-1 0,-3 0 0,-1-3 0,-2 2 0,5-6 0,-5 3 0,3 0 0,-5-3 0,-3 6 0,0-2 0,4 0 0,-3 2 0,2-2 0,-3 3 0,0 0 0,0-3 0,0 2 0,0-2 0,0 3 0,0-3 0,0 2 0,0-2 0,0 3 0,0-4 0,0 4 0,0-4 0,0 4 0,0 4 0,0 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30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2493 24575,'7'0'0,"1"0"0,3-4 0,-2 3 0,2-2 0,-3-1 0,3 4 0,-2-4 0,5 1 0,-5-2 0,5 1 0,-5-3 0,2 6 0,7-7 0,-8 3 0,19 0 0,-15-6 0,4 6 0,4-7 0,-1-2 0,3 0 0,-2-1 0,0 3 0,2-2 0,7-2 0,-10 1 0,20-9 0,-17 8 0,13-3 0,-2-11 0,-16 18 0,10-16 0,-7 14 0,-5 1 0,6-1 0,5-10 0,-12 12 0,11-13 0,10-3 0,-18 15 0,17-15 0,-12 4 0,-9 11 0,21-12 0,-19 13 0,5 2 0,-10-1 0,3 0 0,4-4 0,-5 3 0,14-3 0,-14 3 0,5 2 0,2-7 0,7-4 0,-3 4 0,37-16 0,-38 22 0,31-15 0,-31 11 0,-3 0 0,20-9 0,-24 11 0,18-10 0,-19 11 0,12-16 0,-9 16 0,23-29 0,-16 24 0,11-10 0,0-4 0,-4 12 0,4-12 0,-6 10 0,18-15 0,-21 14 0,39-28 0,-38 28 0,22-15 0,-26 22 0,4 1 0,-5 0 0,0 0 0,18-4 0,-15 0 0,10 3 0,-8-1 0,21-16 0,-19 18 0,24-20 0,-31 19 0,13-17 0,9 5 0,-13 0 0,3 6 0,4-8 0,-22 12 0,26-14 0,1 0 0,-20 14 0,53-41 0,-45 36 0,-1-8 0,4 6 0,-12 11 0,13-18 0,-11 18 0,2-12 0,8 8 0,-19 6 0,24-8 0,-27 8 0,5-2 0,-5-3 0,5-2 0,-2 5 0,6 0 0,-8 5 0,25-20 0,-11 14 0,9-15 0,4 10 0,-25 5 0,18-4 0,-20 3 0,4 3 0,11-17 0,-11 17 0,5-11 0,-13 18 0,1 1 0,0-3 0,3 2 0,-3-6 0,0 6 0,-1-5 0,0 5 0,1 1 0,4-7 0,-4 6 0,2-6 0,-5 3 0,5-3 0,-1 2 0,-1-2 0,-1 3 0,0 3 0,1-5 0,0 8 0,-1-8 0,-3 9 0,0-6 0,3 3 0,-3-4 0,3 0 0,-3 0 0,-3 4 0,-2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37.0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299 48 24575,'1'-5'0,"-2"-2"0,-7 3 0,0-4 0,0 4 0,0 0 0,0 4 0,1 0 0,-5-3 0,4 2 0,-4-3 0,4 4 0,1 0 0,-1 0 0,0-3 0,0 2 0,0-3 0,-3 4 0,2 0 0,-2 0 0,3 0 0,-3 0 0,2 0 0,-2 0 0,3 4 0,-3 4 0,2 0 0,-2 0 0,-1-1 0,0-3 0,0 7 0,1-2 0,3 2 0,3-7 0,2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33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277 1 24575,'0'8'0,"-4"10"0,-4-5 0,-2 6 0,-3 3 0,5-8 0,-4 8 0,6-10 0,-10 9 0,14-7 0,-14 9 0,11-11 0,-7-1 0,4 0 0,4-3 0,-3 7 0,-1-3 0,0 0 0,0 10 0,1-12 0,2 11 0,1-12 0,-6 6 0,4-7 0,-1 7 0,0-7 0,6 4 0,-6-5 0,6 4 0,-6-2 0,3 2 0,-1-3 0,-2 0 0,6-1 0,-6 1 0,6 0 0,-6 3 0,7-2 0,-11 5 0,6-5 0,-3-1 0,5-5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35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24575,'7'-5'0,"1"2"0,10 7 0,-11 1 0,10 4 0,-13-1 0,4-1 0,0 1 0,0 3 0,-1-2 0,1 2 0,0-3 0,-4-1 0,3 1 0,-3 0 0,4 0 0,0-1 0,0 1 0,-1 0 0,1 0 0,3-1 0,-2 1 0,2-4 0,0 7 0,-2-6 0,2 6 0,-3-7 0,-1 3 0,1-6 0,0 6 0,0-3 0,-1 0 0,1 3 0,0-6 0,-1 6 0,1-3 0,0 1 0,0-2 0,-1 0 0,1 2 0,0 3 0,0-4 0,-1-1 0,-2-3 0,-2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39.1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24575,'4'8'0,"0"-1"0,-4 1 0,0 0 0,0 3 0,0-2 0,0 2 0,0-3 0,0 3 0,0-3 0,0 4 0,0-5 0,0 4 0,0-2 0,0 2 0,0-3 0,0 3 0,0-2 0,0 2 0,0-3 0,0 3 0,0-3 0,0 3 0,0-3 0,0 3 0,0-2 0,0 2 0,0-3 0,0 3 0,0-2 0,0 2 0,3-3 0,1-4 0,4-1 0,0-3 0,0 0 0,3 0 0,1 0 0,0 0 0,9 0 0,-10 0 0,7 0 0,-7 0 0,-3 0 0,4 0 0,-5 0 0,4 0 0,-5 0 0,0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42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110 119 24575,'-1'-8'0,"2"7"0,3 2 0,0 10 0,-8-2 0,0-2 0,-4 0 0,0-6 0,-3 2 0,-1-3 0,-1 0 0,-1 0 0,5 0 0,-2-3 0,3-1 0,3-4 0,2-4 0,-1 0 0,4 0 0,-4 1 0,4 3 0,0 0 0,0 0 0,0 0 0,0-3 0,0 2 0,4-2 0,0 3 0,4 4 0,-1-3 0,1 6 0,3-2 0,-2 3 0,2 0 0,-3 0 0,3 0 0,-3 3 0,4 1 0,-8 4 0,3 0 0,-3 3 0,0-3 0,0 4 0,3-1 0,-6 1 0,6 0 0,-7-1 0,0-3 0,0 3 0,0-2 0,0 2 0,-3 0 0,-2 1 0,-6-4 0,2 3 0,-2-10 0,3 2 0,-3-3 0,2-3 0,-2-2 0,7-3 0,0-3 0,7 2 0,-2 2 0,3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04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0 24575,'0'8'0,"0"10"0,0-4 0,0 8 0,0-6 0,0 6 0,0-5 0,0 12 0,0-12 0,0 26 0,0-23 0,0 22 0,0-5 0,-4-10 0,4 29 0,-4-16 0,4 7 0,0 10 0,0-10 0,0 0 0,0-3 0,0 0 0,0 3 0,0 0 0,0-3 0,0 0 0,0-17 0,0 28 0,0-35 0,0 35 0,0-27 0,0 9 0,0 5 0,0-22 0,0 22 0,0-24 0,0 11 0,0-12 0,0 12 0,0-12 0,0 13 0,0-13 0,0 12 0,0-15 0,0 14 0,0-14 0,0 15 0,0-5 0,0 14 0,0-5 0,0 17 0,0-16 0,0 10 0,0 0 0,0-10 0,0 10 0,0 0 0,0-10 0,0 10 0,0 0 0,0-10 0,0 36 0,0-20 0,0 23 0,0-32 0,0 14 0,0-15 0,0 20 0,0-20 0,0 15 0,0-34 0,0 21 0,0-11 0,0-5 0,0 10 0,0-19 0,0 12 0,0-12 0,0 12 0,0-15 0,0 14 0,0-14 0,0 5 0,0 3 0,0-12 0,0 8 0,0 0 0,0-8 0,0 19 0,0-19 0,0 11 0,0-9 0,0 4 0,0-4 0,0 3 0,0-7 0,0 17 0,0-14 0,0 11 0,0-4 0,0-8 0,0 8 0,0-10 0,-3 0 0,2-4 0,-3-1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6:43:22.6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86 1019 24575,'4'-44'0,"0"6"0,10 2 0,-11 14 0,11-22 0,-14 6 0,0-12 0,0 1 0,0-10 0,0 10 0,0-14 0,0 14 0,0 3 0,0 14 0,0 0 0,-7-14 0,1 10 0,-3-2 0,5 7 0,4 13 0,-5-12 0,4 12 0,-14-13 0,9 13 0,-4-2 0,6 5 0,0 2 0,0 1 0,-1-4 0,2 7 0,-1-3 0,-1 8 0,-10 7 0,9 3 0,-5 16 0,11 13 0,0 1 0,0 9 0,0-13 0,0-10 0,0-3 0,3-8 0,2-2 0,3-1 0,0-4 0,14-4 0,-10 0 0,10 0 0,-10 0 0,-3 0 0,26 0 0,-10 5 0,14-1 0,-16 2 0,0-2 0,-5-1 0,2-2 0,-5 6 0,-6-6 0,3 6 0,-8-2 0,3 3 0,-6 3 0,3 2 0,-4 3 0,3-3 0,-2 2 0,3-6 0,-1 6 0,2-6 0,-1-1 0,0-5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6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0 24575,'0'17'0,"0"1"0,0 17 0,0-8 0,0 9 0,0-18 0,0-1 0,0-6 0,0 0 0,0 0 0,0 0 0,0 0 0,0-1 0,0 1 0,0 0 0,0 0 0,0 0 0,0 0 0,0 0 0,-4-1 0,3 1 0,-4-1 0,5 1 0,0 0 0,0 0 0,0 0 0,0 0 0,0 0 0,0 0 0,0 0 0,0 1 0,0-1 0,-9-5 0,11-1 0,-5-5 0,13 0 0,1 0 0,0 0 0,0 0 0,0 0 0,-1 0 0,2 0 0,-6 5 0,4 1 0,-4 11 0,1-4 0,3 4 0,-9 0 0,9-5 0,-9 5 0,4-6 0,-5 1 0,0-1 0,0-1 0,0 1 0,0 0 0,0 0 0,0 0 0,0 1 0,0-1 0,0 0 0,0 6 0,0-5 0,-11 6 0,3-1 0,-9-4 0,-1 5 0,5-7 0,-4 1 0,6-1 0,-1 0 0,1-5 0,0-1 0,-1-5 0,11 0 0,7 0 0,5-5 0,5-1 0,2 0 0,-6-4 0,11 8 0,-10-3 0,10 5 0,-11 0 0,11 0 0,-10 0 0,4 0 0,-6 0 0,0 0 0,0 0 0,1 11 0,0 3 0,-5 10 0,4 8 0,-9 1 0,4 1 0,-6-3 0,0 1 0,0 1 0,0 0 0,0 6 0,-6-13 0,-1 13 0,-11-13 0,-2 6 0,1-14 0,-4 6 0,10-12 0,-4 5 0,6-6 0,0-5 0,0-1 0,5-9 0,1-2 0,5-5 0,5 5 0,1-4 0,6 9 0,-1-9 0,0 9 0,0-4 0,0 5 0,-1 0 0,1 0 0,0 0 0,-1 5 0,-4 1 0,-1 4 0,-5 2 0,0-1 0,0 6 0,0-5 0,0 11 0,0-4 0,0 5 0,0-5 0,0 4 0,-5-10 0,-1 4 0,-6-6 0,6 0 0,-4 0 0,9 0 0,-4 0 0,5 0 0,0-1 0,0 1 0,0 5 0,0-4 0,0 4 0,0-6 0,0 1 0,0-1 0,0 1 0,0 0 0,0 0 0,0 0 0,0 0 0,0 0 0,0 1 0,0-1 0,0 0 0,0-1 0,0 1 0,0-1 0,0 1 0,0 0 0,0 0 0,0 0 0,0 0 0,0-1 0,0 0 0,0 0 0,0 0 0,0 1 0,0-1 0,0 0 0,0 0 0,0 0 0,0 0 0,0 0 0,0-4 0,0-2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07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0 24575,'0'16'0,"0"6"0,-4-5 0,-3 25 0,2-21 0,-7 21 0,8-25 0,-15 25 0,8-25 0,-3 25 0,7-32 0,3 11 0,-1-9 0,-5 4 0,5-1 0,0-3 0,6-7 0,7-6 0,20-36 0,-15 23 0,16-33 0,-21 37 0,11-32 0,-9 29 0,9-29 0,-11 32 0,-3-8 0,2 10 0,-3 0 0,4 0 0,-4 0 0,3 0 0,-2 0 0,2 0 0,1 1 0,0 6 0,0 1 0,-1 8 0,1 3 0,0-2 0,0 6 0,-1-7 0,1 3 0,0 1 0,3 0 0,-6 0 0,6 9 0,-6-11 0,1 8 0,0-6 0,-1-4 0,2 3 0,1 0 0,0-2 0,-4 2 0,6 0 0,-4-2 0,5 2 0,-7-3 0,3 0 0,-6-4 0,2-1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09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1 24575,'-5'8'0,"2"10"0,-6 2 0,3 4 0,-11-1 0,7-1 0,-12 15 0,11-10 0,-13 15 0,5-5 0,0-9 0,-3 7 0,10-20 0,-5 8 0,4-6 0,-2 5 0,8-10 0,-4 3 0,6-7 0,-6 4 0,3-5 0,3 1 0,-2 3 0,3-2 0,-4 2 0,0-3 0,0 3 0,1-6 0,2 2 0,2-7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10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24575,'8'8'0,"-1"-1"0,1 1 0,0 0 0,0 3 0,-1 1 0,1 3 0,0-2 0,-1-2 0,1 0 0,1 8 0,5 5 0,-4 0 0,4-5 0,-7-5 0,-2-5 0,5 6 0,-5-3 0,6 0 0,-6-1 0,1 0 0,-1 1 0,2 0 0,1-1 0,0-3 0,-4 0 0,3-1 0,-3 1 0,4 0 0,0 0 0,0-1 0,-1 1 0,1 0 0,0-1 0,-1 1 0,1 0 0,0 0 0,0-4 0,-1 3 0,1-3 0,0 0 0,0 3 0,3 1 0,-3 1 0,0-2 0,-4-3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12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373 0 24575,'-7'12'0,"-2"0"0,-3 0 0,-27 27 0,24-24 0,-38 37 0,41-36 0,-13 9 0,14-10 0,2-3 0,-2 0 0,3-1 0,4-3 0,-4 10 0,3-8 0,-7 8 0,3-10 0,-2 3 0,3-3 0,-3 7 0,5-6 0,-4 5 0,2-2 0,-1 4 0,2-4 0,0-1 0,1 7 0,-2-8 0,-1 8 0,1-10 0,4 0 0,0-1 0,1 1 0,2-4 0,-3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13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24575,'4'-1'0,"3"2"0,-3 10 0,0-2 0,3 2 0,-1 7 0,2-8 0,1 8 0,-5-10 0,3 0 0,-3-1 0,0 5 0,7 0 0,-6 0 0,3 2 0,-2-5 0,-1 2 0,-1-3 0,6 3 0,-8-2 0,8 2 0,-5 0 0,-1-3 0,3 7 0,-6-6 0,6 2 0,-3-3 0,4-1 0,-1 4 0,1-2 0,-4 2 0,3-3 0,-3 0 0,4-1 0,0 1 0,0 0 0,-4 0 0,3-1 0,-3 1 0,4 0 0,-4-4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14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0 24575,'-4'8'0,"0"0"0,4 3 0,0-3 0,0 4 0,0-5 0,0 4 0,0 2 0,0-1 0,0 9 0,0-7 0,0 15 0,-3-15 0,2 27 0,-9-24 0,8 15 0,-5-18 0,7-5 0,0 13 0,0-12 0,0 8 0,0-10 0,-4-1 0,4 1 0,0 0 0,4-4 0,4 0 0,3-4 0,-3 0 0,7 0 0,-3 0 0,0 0 0,-1 0 0,-3 0 0,3 0 0,-2 0 0,2 0 0,-3 0 0,3 0 0,-3 3 0,3-2 0,-3 2 0,3-3 0,-2 0 0,2 0 0,-7 0 0,0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54:54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24575,'0'8'0,"-4"3"0,3 1 0,-2 0 0,3-1 0,0 7 0,0-7 0,0 7 0,0 0 0,0-8 0,0 8 0,0-10 0,0 3 0,0-2 0,0 2 0,0-3 0,0 3 0,0-3 0,0 4 0,0-5 0,0 11 0,0-7 0,0 7 0,0-7 0,0-3 0,0 4 0,0-5 0,0 4 0,0-2 0,0 2 0,0 7 0,0-7 0,0 7 0,0 0 0,0-8 0,0 8 0,0-10 0,0 10 0,0-8 0,0 18 0,0-17 0,0 7 0,0 0 0,0-4 0,0 4 0,7-3 0,-6-3 0,6 10 0,-7-8 0,4 8 0,-3-10 0,2 0 0,-3 2 0,0-2 0,0 0 0,3 3 0,-2-3 0,3 0 0,-4-1 0,0-3 0,0 3 0,3-2 0,-2 2 0,2-3 0,-3 10 0,0-8 0,4 8 0,0-10 0,0-1 0,0 1 0,-4 3 0,5 8 0,-4-5 0,3 4 0,-4-7 0,0-2 0,4 2 0,-3-3 0,5 3 0,-5-3 0,3 4 0,-4-5 0,0 4 0,3 1 0,1 1 0,1-2 0,-2-4 0,1 1 0,-4 3 0,7 1 0,-6 0 0,3 0 0,-1-5 0,-2 4 0,9 1 0,-8 0 0,8 0 0,-9-5 0,6 5 0,-6-4 0,2 7 0,1-3 0,-3 0 0,7 9 0,-4-10 0,2 7 0,0-7 0,-5-3 0,3 4 0,-1-1 0,-2-3 0,6 7 0,-6-6 0,2 5 0,-3-5 0,0 2 0,7 0 0,-5 1 0,5 0 0,-4-1 0,3 7 0,-2-7 0,1 7 0,-5-7 0,3-3 0,-2 4 0,2-5 0,2 11 0,0-7 0,4 7 0,-5-7 0,-1-3 0,-3 4 0,4-5 0,-3 5 0,5-4 0,-5 3 0,10 0 0,-10-2 0,10 2 0,-11-3 0,4 0 0,3 23 0,-6-18 0,6 22 0,-4-23 0,-2 10 0,6-5 0,-3 2 0,4-4 0,-4-7 0,0 3 0,-4-3 0,3 0 0,-2 0 0,3-1 0,-1 1 0,-2 0 0,2 3 0,1-2 0,0 2 0,4-4 0,-4 5 0,-1-4 0,1 3 0,-3-6 0,2-2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8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24575,'0'10'0,"0"1"0,0-1 0,0 1 0,0-1 0,0 2 0,0-2 0,0 1 0,0 0 0,0-1 0,0-4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29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183 1 24575,'0'29'0,"0"-11"0,0 12 0,0-4 0,0 29 0,0-16 0,0 14 0,0-34 0,0 11 0,0-16 0,0 16 0,0-11 0,0-1 0,0 5 0,0-10 0,0 10 0,0-10 0,0 4 0,0-6 0,0 6 0,0-4 0,0 10 0,0-11 0,0 11 0,0-10 0,0 4 0,0-6 0,0 0 0,0 0 0,-5-5 0,4-5 0,-3-7 0,4-11 0,0 4 0,0-4 0,0 6 0,0-7 0,5 6 0,1-6 0,5 12 0,6-4 0,-4 3 0,10 1 0,-5 0 0,7 1 0,-1 4 0,1-5 0,-1 6 0,1 0 0,0 0 0,-1 0 0,1 0 0,-7 0 0,-1 0 0,-6 5 0,0 1 0,1 5 0,-6 0 0,-1 0 0,-5 7 0,0 0 0,0 7 0,0-1 0,0 8 0,0-6 0,0 6 0,-6-1 0,-1-4 0,-12 4 0,5-6 0,-9-1 0,4 1 0,-6-1 0,0 1 0,-6 0 0,-3-5 0,-6 6 0,-1-11 0,0 4 0,1-5 0,-1-1 0,8 0 0,1 0 0,7-6 0,7-2 0,1-5 0,11-4 0,1-3 0,10-3 0,12-7 0,3 4 0,16-5 0,-10 5 0,6 6 0,0-5 0,-6 10 0,6-4 0,-8 6 0,1 0 0,-1 0 0,1 0 0,-7 0 0,-1 0 0,-6 0 0,1 0 0,-1 0 0,0 5 0,0 2 0,-5 4 0,-1 0 0,-5 0 0,0 0 0,0 6 0,0 2 0,0 5 0,0 8 0,0-6 0,0 13 0,-11-13 0,-4 13 0,-4-13 0,-6 5 0,12-12 0,-10-1 0,10-7 0,1 0 0,2-4 0,4-2 0,4-5 0,3 0 0,9 0 0,1 9 0,0 5 0,-5 9 0,5 2 0,-4-1 0,0 8 0,4-6 0,-10 13 0,5-13 0,-6 13 0,0-13 0,0 13 0,0-6 0,0 0 0,0 6 0,0-13 0,0 6 0,0-8 0,0 1 0,0 0 0,0-7 0,0-1 0,0-6 0,0 0 0,0 0 0,0 1 0,0-2 0,0 1 0,0 4 0,0-3 0,0 4 0,0-5 0,0 1 0,0-2 0,0 1 0,0-1 0,0 0 0,0-4 0,0-2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38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978 421 24575,'0'-16'0,"0"-2"0,0-5 0,0-9 0,0-5 0,0 2 0,0-8 0,0 23 0,0-10 0,0 17 0,0-4 0,0 5 0,0 1 0,-5 5 0,-1 1 0,0 0 0,-4 4 0,4-9 0,0 4 0,-4 0 0,-3-5 0,1 5 0,-6-6 0,7 1 0,0-1 0,0 1 0,-1 5 0,1 1 0,0 5 0,1 0 0,-1 0 0,1 0 0,4 5 0,-4 1 0,9 11 0,-10 2 0,10-1 0,-10 5 0,4-4 0,0 5 0,1-5 0,6 4 0,0-4 0,0-1 0,0 5 0,0-10 0,0 4 0,0 0 0,0-4 0,0 4 0,0-6 0,0 0 0,0 0 0,0 0 0,0 0 0,0 0 0,0 0 0,5-5 0,0-1 0,5-5 0,-4-11 0,-1 4 0,-1-11 0,-2 1 0,3 4 0,-5-10 0,0 10 0,0-4 0,0 6 0,0 0 0,0 0 0,0 0 0,0 0 0,0 1 0,-5 4 0,-2 1 0,-4 0 0,0 4 0,-5-4 0,3 5 0,-3-5 0,5 4 0,-1-4 0,1 5 0,0 0 0,0 0 0,0 0 0,5 4 0,1 2 0,-1 11 0,5 1 0,-5 14 0,0 1 0,5 1 0,-5-3 0,6 1 0,0-12 0,0 4 0,0-13 0,0 0 0,0 0 0,0 1 0,0-11 0,0-8 0,-6-11 0,5-7 0,-11-7 0,0 6 0,-3-6 0,-2 7 0,-1 1 0,4 5 0,-3-4 0,10 10 0,-3 1 0,3 2 0,-4 9 0,1-4 0,-1 5 0,1 0 0,-1 0 0,6 4 0,0 2 0,5 5 0,0 0 0,0 6 0,0 1 0,0 1 0,0 4 0,0-10 0,0 10 0,5-11 0,1 5 0,0-5 0,4-1 0,-9 0 0,4 0 0,-9-10 0,-8-8 0,-1-5 0,-10-11 0,10 10 0,-10-5 0,4 6 0,1 0 0,-6 0 0,12 1 0,-6 4 0,12-3 0,-4 9 0,4-4 0,-4 5 0,-1 0 0,1 0 0,-1 0 0,0 0 0,0 0 0,0 0 0,-1 0 0,1 0 0,0 0 0,0 0 0,-1 5 0,1-4 0,0 4 0,0 0 0,-1-4 0,1 4 0,0-5 0,5 5 0,-3-4 0,8 4 0,-4-5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48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609 189 24575,'-5'-12'0,"3"-1"0,-8 6 0,4 1 0,0-4 0,-4 9 0,5-4 0,-6 0 0,0 4 0,0-4 0,-1 0 0,1 3 0,-6-8 0,4 8 0,-10-3 0,10 0 0,-4 4 0,0-10 0,4 10 0,-4-10 0,5 10 0,1-4 0,0 0 0,0 4 0,0-4 0,1 5 0,-1 0 0,0 0 0,1 0 0,-1 0 0,0 0 0,0 0 0,-1 5 0,7 1 0,-6 5 0,10 0 0,-9 0 0,9 0 0,-4 0 0,5 0 0,0 0 0,0 0 0,0 1 0,0-1 0,0 6 0,0-5 0,0 5 0,0-5 0,0-1 0,0 0 0,0 0 0,0 0 0,0 0 0,0 0 0,0 0 0,0 0 0,0 0 0,5 1 0,1-2 0,4-4 0,1-1 0,-1-5 0,0-9 0,-4 1 0,-2-13 0,-4 8 0,0-10 0,0 4 0,0-6 0,0 0 0,0 7 0,0-6 0,0 6 0,0-1 0,0 2 0,0 6 0,0-1 0,0 1 0,0 0 0,0 0 0,0-1 0,-5 6 0,-1-4 0,-5 9 0,-6-10 0,4 10 0,-4-10 0,5 10 0,-5-9 0,4 8 0,-4-3 0,7 5 0,-1 0 0,0 5 0,6 7 0,-6 6 0,4 14 0,-6-6 0,-1 21 0,1-12 0,-1 14 0,6-9 0,-4 0 0,10-6 0,-4-3 0,6-6 0,0-6 0,0-2 0,0-6 0,0 0 0,0 0 0,0 0 0,5-5 0,0-6 0,1-12 0,4-13 0,-8 9 0,4-2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50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608 353 24575,'0'-16'0,"0"1"0,0 4 0,0 0 0,-5 0 0,4 0 0,-4 0 0,5-1 0,0-5 0,-6-2 0,5-5 0,-11-8 0,5 5 0,0-4 0,-4 12 0,4-4 0,1 10 0,-5 1 0,5 2 0,-5 4 0,0 0 0,0 1 0,1 0 0,-1 4 0,0-4 0,1 5 0,4 5 0,1 1 0,5 10 0,0 3 0,0 13 0,0 1 0,0 0 0,0 6 0,0-13 0,0 6 0,0-8 0,0-5 0,0-2 0,0-6 0,0 5 0,0-4 0,0 4 0,0-14 0,0-9 0,0-11 0,0-5 0,0 4 0,0-4 0,0 4 0,-5 1 0,4 0 0,-9 7 0,4 0 0,-5 5 0,5-4 0,-4 8 0,4-3 0,-5 5 0,0 0 0,0 0 0,-1 0 0,1 0 0,0 0 0,0 0 0,-1 0 0,1 0 0,0 0 0,0 0 0,-1 0 0,-5 0 0,4 0 0,-4 0 0,6 0 0,-1 0 0,1 0 0,0 0 0,0 0 0,-1 0 0,1 0 0,0 0 0,0 0 0,-1 0 0,1 0 0,0 0 0,0 0 0,0 0 0,0 0 0,0 0 0,1 0 0,4 0 0,2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5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24575,'27'0'0,"-9"0"0,3 0 0,-3 0 0,-6 0 0,5 0 0,-7 0 0,1 0 0,-1 0 0,0 0 0,1 0 0,-1 0 0,1 0 0,0 0 0,0 0 0,0 0 0,0 0 0,0 0 0,-6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2:23:07.4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1 305,'0'42,"0"0,0-29,0 10,0-10,0 10,0-11,5 5,-4 0,4-4,-5 15,0-8,5 9,-3-4,3-7,1 6,-5-12,5 5,-6-1,4-3,7 2,5-9,21-12,-10-2,13-9,-16-1,1 4,6-11,-4 6,11-2,-12-2,6 3,0 0,1-5,0 5,6-6,-13 6,13-5,-6 10,0-10,6 11,-13-10,13 9,-13-8,13 8,-13-3,6 5,-14 1,5 0,-4 0,0 5,4-4,-11 4,5-4,-1-1,3 6,-2-4,0 4,-6 0,5-4,-3 3,3-4,0 0,-4-1,4 6,-5-4,5-1,2-2,-1 2,-1 1,-5 9,5-14,-4 13,3-13,0 9,-3 0,4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2:23:46.02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1 305,'0'42,"0"0,0-29,0 10,0-10,0 10,0-11,5 5,-4 0,4-4,-5 15,0-8,5 9,-3-4,3-7,1 6,-5-12,5 5,-6-1,4-3,7 2,5-9,21-12,-10-2,13-9,-16-1,1 4,6-11,-4 6,11-2,-12-2,6 3,0 0,1-5,0 5,6-6,-13 6,13-5,-6 10,0-10,6 11,-13-10,13 9,-13-8,13 8,-13-3,6 5,-14 1,5 0,-4 0,0 5,4-4,-11 4,5-4,-1-1,3 6,-2-4,0 4,-6 0,5-4,-3 3,3-4,0 0,-4-1,4 6,-5-4,5-1,2-2,-1 2,-1 1,-5 9,5-14,-4 13,3-13,0 9,-3 0,4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2:24:49.36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1 305,'0'42,"0"0,0-29,0 10,0-10,0 10,0-11,5 5,-4 0,4-4,-5 15,0-8,5 9,-3-4,3-7,1 6,-5-12,5 5,-6-1,4-3,7 2,5-9,21-12,-10-2,13-9,-16-1,1 4,6-11,-4 6,11-2,-12-2,6 3,0 0,1-5,0 5,6-6,-13 6,13-5,-6 10,0-10,6 11,-13-10,13 9,-13-8,13 8,-13-3,6 5,-14 1,5 0,-4 0,0 5,4-4,-11 4,5-4,-1-1,3 6,-2-4,0 4,-6 0,5-4,-3 3,3-4,0 0,-4-1,4 6,-5-4,5-1,2-2,-1 2,-1 1,-5 9,5-14,-4 13,3-13,0 9,-3 0,4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6:43:24.5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406 0 24575,'-26'0'0,"3"0"0,4 0 0,5 0 0,-17 0 0,13 0 0,-12 0 0,12 0 0,-13 0 0,13 0 0,-12 0 0,11 0 0,-4 0 0,7 0 0,3 0 0,-9 0 0,11 0 0,-8 0 0,7 0 0,7 0 0,-2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2T18:32:49.03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1 305,'0'42,"0"0,0-29,0 10,0-10,0 10,0-11,5 5,-4 0,4-4,-5 15,0-8,5 9,-3-4,3-7,1 6,-5-12,5 5,-6-1,4-3,7 2,5-9,21-12,-10-2,13-9,-16-1,1 4,6-11,-4 6,11-2,-12-2,6 3,0 0,1-5,0 5,6-6,-13 6,13-5,-6 10,0-10,6 11,-13-10,13 9,-13-8,13 8,-13-3,6 5,-14 1,5 0,-4 0,0 5,4-4,-11 4,5-4,-1-1,3 6,-2-4,0 4,-6 0,5-4,-3 3,3-4,0 0,-4-1,4 6,-5-4,5-1,2-2,-1 2,-1 1,-5 9,5-14,-4 13,3-13,0 9,-3 0,4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49:28.7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291 0 24575,'-7'3'0,"0"1"0,0 3 0,-3 6 0,-7 8 0,8-5 0,-10 6 0,14-11 0,-5 0 0,0 5 0,5-8 0,-7 8 0,-5 7 0,7-9 0,-12 15 0,17-21 0,-5 8 0,-7 4 0,11-7 0,-19 19 0,19-22 0,-7 12 0,6-11 0,4 0 0,-1 2 0,-3-5 0,7 2 0,-4-3 0,4 3 0,-3 0 0,-1 1 0,1 2 0,-4-5 0,10-4 0,-6-2 0,6-5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49:32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371 0 24575,'4'11'0,"-1"8"0,3-3 0,-4 8 0,7-7 0,-8 0 0,5 3 0,-2-4 0,6 16 0,-2-12 0,-2 4 0,2 4 0,-4-14 0,11 24 0,-5-15 0,4 5 0,-9-8 0,4-3 0,-4 1 0,2 9 0,9 13 0,-10-11 0,9 3 0,-9-9 0,-2-13 0,-1 9 0,7-9 0,-9-3 0,8 3 0,-8-3 0,-1 0 0,-43 0 0,23-3 0,-67 9 0,46-10 0,-13 7 0,10-10 0,20 0 0,-16 0 0,20 0 0,-12 0 0,23 0 0,-8 0 0,7 0 0,2 0 0,-11 0 0,-9 0 0,7 0 0,-11 0 0,23 0 0,-4-3 0,9-11 0,1 5 0,11-41 0,3 25 0,3-27 0,20 1 0,-18 6 0,27-20 0,-22 16 0,5 11 0,-8 4 0,-8 19 0,4-8 0,-2 5 0,-3 0 0,2-6 0,-7 3 0,0 6 0,2-2 0,-6 20 0,12 7 0,-10 18 0,9 1 0,-7 2 0,0-13 0,-1-2 0,-3-2 0,0-3 0,0 2 0,0 4 0,0-8 0,0 10 0,-12 4 0,-9 24 0,2-13 0,-4 16 0,12-35 0,-1 8 0,-5-2 0,5-6 0,2 5 0,4-13 0,-2 19 0,0-16 0,-7 25 0,10-25 0,-6 19 0,4-17 0,2-1 0,5-25 0,5 3 0,2-11 0,2 12 0,-4 2 0,2-2 0,-1 0 0,-5 2 0,2 1 0,-3 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49:34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24575,'7'7'0,"-3"6"0,3 5 0,-6 1 0,6 16 0,-2-8 0,-1 11 0,0-14 0,-4-7 0,4 2 0,0-9 0,1 24 0,2-13 0,-3 28 0,1-24 0,-2 22 0,0-29 0,-2 21 0,2-23 0,3 22 0,-4-23 0,4 19 0,-6-24 0,0 12 0,0-14 0,0 6 0,0 5 0,0-15 0,0-73 0,0 46 0,0-60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49:22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1 341 24575,'27'0'0,"4"-3"0,8 2 0,-13-2 0,8 3 0,-14 0 0,4-6 0,12 1 0,24-2 0,-20 1 0,22 5 0,-14-2 0,-19 3 0,24 0 0,-17 0 0,11 0 0,11 0 0,-5 0 0,0 0 0,3 0 0,13-7 0,-23 2 0,23-8 0,-52 9 0,39-3 0,-40 6 0,32-5 0,-25 5 0,5-2 0,16-3 0,-30 1 0,23-5 0,-23 3 0,-2 3 0,4-2 0,-2-1 0,-3-1 0,6 1 0,-10 4 0,3 0 0,-6-1 0,-4-3 0,-4 0 0,-9-10 0,-8 4 0,-5-11 0,-2 8 0,10 2 0,2 4 0,8 3 0,-2 3 0,3-2 0,0 2 0,0-3 0,0 3 0,-19-13 0,15 11 0,-18-12 0,21 11 0,-2 7 0,9 0 0,8 7 0,5 3 0,1-2 0,13 6 0,-12-3 0,21 4 0,-19-4 0,13 5 0,-13-8 0,1 5 0,-7-9 0,-3 2 0,0-2 0,-1 3 0,1 0 0,0-3 0,3 2 0,-2-2 0,2 3 0,-3 0 0,3 0 0,-2 0 0,5 3 0,-6-3 0,3 0 0,-3-1 0,0-2 0,-3 3 0,-1 0 0,-3 0 0,-3 3 0,2-2 0,-5 2 0,-4 0 0,-23 9 0,11-6 0,-13 6 0,15-15 0,8 2 0,-17 4 0,19-5 0,-13 5 0,12-7 0,-3 1 0,-12 10 0,3-5 0,-2 3 0,9-5 0,6-6 0,-1 5 0,0-2 0,-3 3 0,7 0 0,-4-4 0,4-3 0,4-4 0,-1-15 0,4 9 0,0-13 0,0-11 0,0 14 0,0-18 0,0 14 0,0 11 0,0-9 0,0 14 0,0-2 0,0 3 0,0-3 0,0 2 0,0-2 0,0-3 0,-3-15 0,2 4 0,-2-6 0,0 16 0,-1 4 0,0 3 0,1 0 0,3-3 0,0-1 0,3 0 0,4 13 0,-2 0 0,10 17 0,-6-4 0,8 3 0,0-4 0,-3-4 0,6 3 0,-2 1 0,21 25 0,-14-17 0,10 13 0,-24-27 0,-5-2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49:23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49:37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24575,'13'13'0,"8"4"0,5 4 0,-5-4 0,5 1 0,-8-4 0,4-1 0,13 7 0,-17-12 0,8 2 0,-13-4 0,1-2 0,0 6 0,0-2 0,-4-1 0,-3-4 0,3 0 0,-2 1 0,5 0 0,-2 5 0,5-5 0,-4 6 0,1-3 0,3 1 0,-3 3 0,7-6 0,-10 4 0,0-5 0,-3 3 0,-3 0 0,-10 6 0,0-4 0,-7 4 0,-9 9 0,5-6 0,-9 11 0,-4-4 0,13-11 0,-13 7 0,16-11 0,-7 5 0,7-2 0,-16 3 0,16-4 0,-21 10 0,25-11 0,-16 13 0,18-13 0,-18 8 0,16-6 0,-9 1 0,12 1 0,3-6 0,-2 3 0,2-3 0,-3 0 0,0-6 0,3-2 0,0-9 0,4-13 0,0-19 0,0 10 0,0-13 0,0 32 0,0-9 0,4 13 0,-1-1 0,4 7 0,0 3 0,6 0 0,-4 0 0,4 0 0,0 0 0,-5 0 0,5-3 0,-3 2 0,-2-2 0,2 3 0,-3 0 0,0-3 0,-3 2 0,-1-2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49:50.1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545 1 24575,'-45'11'0,"-41"-1"0,31-7 0,-24 1 0,54-4 0,-1 0 0,11 0 0,-6 0 0,-9 0 0,13 0 0,-15 4 0,19-3 0,-12 3 0,15-4 0,-9 0 0,8 0 0,0 0 0,1 0 0,3 0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49:53.3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452 83 24575,'-3'-22'0,"-8"5"0,-18 8 0,11 8 0,-40-17 0,40 15 0,-23-9 0,30 12 0,-2 0 0,-1 0 0,-1 0 0,-5 0 0,8 3 0,-7-3 0,1 4 0,2-4 0,-16 3 0,22-3 0,-16 3 0,15-3 0,0 0 0,1 4 0,3-4 0,-3 3 0,2-3 0,-2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50:08.1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24575,'47'4'0,"-19"-3"0,14 7 0,-18-3 0,-5 0 0,13 12 0,-22-14 0,15 9 0,5 13 0,-5-7 0,5 16 0,-17-17 0,-6 2 0,8 6 0,-9 4 0,8-4 0,1 25 0,-5-32 0,27 56 0,-19-4 0,6-9 0,-9 26 0,-2 3 0,-2-13 0,-2-9 0,0 13 0,0-7 0,-1-7 0,0-4-463,4 12 1,-1-1 462,-6-16 0,1-1 0,8 2 0,0-2 0,-10 31 0,6-30 0,1 0 0,-9 34 0,5-9 0,7 9 0,-10-39 0,2-2 0,17 35 0,-14-5 0,-2-25 0,0-2 0,7 0 0,-9 3 0,0 0 925,11 0-925,-15 9 0,15 24 0,-13-27 0,9 27 0,0-12 0,-9-19 0,15 19 0,-9 0 0,4-18 0,-4 17 0,11 13 0,-12-39 0,7 23 0,-11 13 0,0-44 0,-3 56 0,7-45 0,-7-9 0,3 32 0,3-50 0,-6 24 0,5-15 0,-6-14 0,0 12 0,0-17 0,3 23 0,-2 2 0,5 18 0,-2-16 0,0-4 0,-1-9 0,-3-6 0,0-5 0,0-6 0,0-1 0,0-2 0,0 0 0,-3 2 0,2-2 0,-5 0 0,-1 8 0,-1-10 0,-2 13 0,3-10 0,-3 2 0,2-4 0,-5 3 0,5-5 0,-5 5 0,-1-3 0,2-2 0,-11 5 0,11-8 0,-18 4 0,-8-8 0,9 5 0,-15-2 0,30-1 0,-5 1 0,3 0 0,0-3 0,-5 6 0,7-6 0,-5 2 0,10 0 0,-8-2 0,10 2 0,-9-3 0,3 3 0,-4 1 0,4-1 0,5 0 0,-5-3 0,-7 4 0,4-4 0,-14 3 0,18-3 0,-11 0 0,14 0 0,-4 0 0,3 3 0,2-2 0,-2 2 0,6-3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6:43:38.6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0:50:09.9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156 0 24575,'0'11'0,"0"2"0,0-2 0,0 0 0,0 2 0,-7 1 0,3 3 0,-6 1 0,-4 2 0,6-8 0,-9 4 0,10-9 0,-7 6 0,-3 0 0,8-1 0,-10 6 0,15-10 0,-6 5 0,3-6 0,0 0 0,6 0 0,20 6 0,-4-4 0,17 1 0,-21-4 0,6-5 0,-7 5 0,1-2 0,-1 2 0,0 4 0,-2-2 0,2 2 0,-3-3 0,0-3 0,-1 2 0,1-2 0,0 3 0,0 3 0,11 13 0,-8-9 0,11 11 0,-16-20 0,1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6:18.8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1837 8 24575,'-23'-4'0,"0"1"0,6 3 0,2 0 0,-5 0 0,0 0 0,-2 0 0,0 0 0,-4 0 0,-7 0 0,8 0 0,-24 0 0,30 0 0,-18 0 0,21 0 0,-10 0 0,10 0 0,-21 0 0,21 3 0,-21-2 0,25 2 0,-15 1 0,15-3 0,-13 3 0,12-4 0,-13 0 0,10 3 0,-1-2 0,-14 2 0,10-3 0,-12 0 0,6 8 0,12-6 0,-23 12 0,20-12 0,-32 4 0,26-6 0,-16 0 0,12 0 0,7 0 0,-5 0 0,10 0 0,-22 0 0,14 4 0,-16-3 0,-23 3 0,32-4 0,-42 0 0,37 0 0,0 0 0,-14 0 0,26 0 0,-10 0 0,-3 0 0,18 0 0,-19 0 0,23 0 0,-11 0 0,10 0 0,-10 0 0,13 0 0,-12 0 0,16 0 0,-8 0 0,10 0 0,-3 0 0,2 0 0,-2 0 0,-3 0 0,4 0 0,-4 0 0,6 0 0,-3 0 0,2 0 0,-2 0 0,3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6:36.1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826 115 24575,'-11'0'0,"-2"0"0,5 0 0,-2 0 0,3 0 0,-3 0 0,-1 6 0,-15 3 0,2 2 0,-16 7 0,2-5 0,-5 10 0,1-6 0,1 8 0,18-12 0,-27 11 0,30-12 0,-18 5 0,14-6 0,12-4 0,-4 1 0,9-1 0,-3 0 0,2 0 0,-2 0 0,3 0 0,0-3 0,0 2 0,0-2 0,6 6 0,1-3 0,7 3 0,3-3 0,1 0 0,0 0 0,2 0 0,-2-3 0,0 2 0,8-5 0,-10 2 0,28 3 0,-25-5 0,16 5 0,-18-6 0,1 0 0,-1 0 0,3 0 0,-2 6 0,9-4 0,-8 4 0,5-6 0,-10 3 0,3-2 0,-3 2 0,3-3 0,-3 0 0,3 0 0,-2 0 0,2 3 0,-3-2 0,3 2 0,1-3 0,-1 0 0,0-3 0,-6-4 0,-1-1 0,1-11 0,0 9 0,1-15 0,-2 12 0,-3-13 0,0 4 0,0-5 0,0-13 0,0 9 0,-4-8 0,0 17 0,-1-4 0,-1 11 0,5-5 0,-6-1 0,3 9 0,-4-7 0,4 8 0,1-3 0,3 3 0,-4 1 0,4 3 0,-3 0 0,3 0 0,0 0 0,0 0 0,0 6 0,0 11 0,0 2 0,0 5 0,0 2 0,0-6 0,0 7 0,0-10 0,0 0 0,6 0 0,-5 1 0,8 0 0,-8-1 0,2 0 0,-3-3 0,0 3 0,0-3 0,3 0 0,4-6 0,1-2 0,2-6 0,-6 0 0,5-3 0,-7 2 0,12-11 0,-9 10 0,4-8 0,-6 10 0,-3 0 0,0 0 0,0-3 0,3 2 0,1 4 0,6 8 0,-1 13 0,1-2 0,-5 12 0,2-6 0,-6 1 0,11 4 0,-10-11 0,10 5 0,-12-6 0,4-3 0,-4-1 0,0 0 0,0-3 0,0 3 0,0-3 0,0 3 0,0-2 0,0 2 0,0-3 0,0 3 0,0-2 0,3 2 0,-3-3 0,7 3 0,-7-3 0,3 3 0,-3-3 0,0 3 0,0-2 0,0 2 0,0-3 0,0 3 0,0-2 0,0 5 0,0-3 0,0 10 0,0 2 0,0-1 0,0-1 0,0-9 0,0-1 0,0-3 0,-3 0 0,-4-6 0,-1 1 0,-22-17 0,14 9 0,-45-14 0,22 9 0,-50-13 0,41 10 0,-26-3 0,43 13 0,-20-2 0,30 4 0,-16-4 0,24 6 0,-4-3 0,7 2 0,3-2 0,0 3 0,-9 0 0,7 0 0,-11 0 0,9-6 0,-3 4 0,3-4 0,-2 6 0,2 0 0,1 0 0,-10 0 0,11 0 0,-7 0 0,-1 0 0,8 0 0,-17-4 0,17 3 0,-10-6 0,17 3 0,9-8 0,2 3 0,11 0 0,-13 3 0,3 2 0,0 0 0,1-5 0,0 4 0,2-5 0,-5 3 0,5-3 0,-3 2 0,1-2 0,2 3 0,-2-3 0,0 2 0,-1-2 0,6 2 0,-4-3 0,8 0 0,-9 0 0,2-3 0,-2 4 0,3-4 0,-1 0 0,-2 3 0,-1 1 0,0 0 0,-2 2 0,11-3 0,-10 3 0,8 0 0,-11 1 0,4 0 0,-2 0 0,2 0 0,18-9 0,-16 7 0,19-7 0,-23 9 0,2 3 0,-7 1 0,0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6:37.9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1 142 24575,'10'0'0,"0"0"0,0 0 0,1-6 0,0 4 0,2-4 0,4 2 0,-2 3 0,11-7 0,8 1 0,-13 1 0,28 0 0,-28 6 0,12-6 0,-16 4 0,2-4 0,-7 3 0,15 2 0,-15-2 0,4 3 0,0 0 0,-7 0 0,11-3 0,-13 2 0,6-2 0,4 3 0,-4 0 0,6 0 0,-2-4 0,-2 3 0,5-3 0,-6-3 0,-3 6 0,2-5 0,-5 6 0,2 0 0,-4 0 0,11 0 0,-5 0 0,14 0 0,-14 0 0,14-5 0,-11 4 0,6-3 0,-7 4 0,-4 0 0,-3-3 0,3 2 0,-3-2 0,3 3 0,-3 0 0,3-3 0,-2 2 0,2-2 0,0-3 0,1 4 0,0-4 0,2 3 0,-6 2 0,3-2 0,-3 3 0,0 0 0,3 0 0,-2 0 0,2 0 0,6 0 0,-7 0 0,7 0 0,-9 0 0,3 0 0,-2 0 0,-1 0 0,-4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6:44.0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97 95 24575,'10'-4'0,"3"4"0,4 5 0,-4-1 0,3 3 0,12-6 0,-16 5 0,36 7 0,-36-4 0,19 4 0,-20-7 0,0-6 0,2 7 0,-6-7 0,7 3 0,-4 4 0,1-6 0,-1 8 0,6-8 0,-7 2 0,8-3 0,-10 0 0,-1 3 0,1-2 0,-6 5 0,-11-1 0,1 2 0,-8 1 0,1 0 0,4-1 0,-15 2 0,15-2 0,-4 1 0,9-1 0,0-3 0,0 2 0,0-5 0,-4 8 0,1-4 0,-1 2 0,1-1 0,-7-1 0,8 2 0,-7 1 0,9-1 0,0-3 0,0 2 0,0-5 0,-4 5 0,4-5 0,-3 2 0,3-3 0,-4 6 0,4-5 0,-4 6 0,4-4 0,0-3 0,-3 3 0,2-3 0,-2 4 0,3-4 0,0 6 0,0-5 0,0 5 0,0-2 0,0 3 0,3-6 0,1-2 0,3-6 0,0-3 0,0-1 0,0 0 0,0-2 0,0 5 0,0-2 0,-3 3 0,2-9 0,-2 6 0,-5-15 0,6 16 0,-7-8 0,9 10 0,0-3 0,0 2 0,0-2 0,0 3 0,-3-3 0,3 2 0,-4-2 0,4 3 0,0-3 0,0 2 0,0-2 0,0-6 0,0 3 0,0-4 0,0 4 0,0 2 0,0 0 0,0-2 0,0 5 0,0-2 0,0 3 0,0-3 0,4 5 0,-1 2 0,14 8 0,-5 5 0,8 2 0,-6-1 0,0 2 0,6 0 0,-5-2 0,5 4 0,-6-7 0,17 11 0,-15-13 0,26 24 0,-22-22 0,7 14 0,-1-8 0,-10-6 0,4 4 0,-6-5 0,-7-3 0,-1-1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6:48.9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152 1 24575,'-11'11'0,"1"-1"0,0 0 0,2-3 0,-2 6 0,3-2 0,0 0 0,0-1 0,3-3 0,-2 0 0,2 0 0,-3 0 0,0 0 0,0-1 0,0 4 0,0-2 0,0 5 0,-3-2 0,2 0 0,1-7 0,7-5 0,4-6 0,3 0 0,1-10 0,2 5 0,-1-8 0,1 6 0,-4 3 0,1 1 0,0 3 0,-3 0 0,2 0 0,-2 0 0,0-3 0,-1 2 0,-3-2 0,3 3 0,1 0 0,6 6 0,-5 2 0,4 5 0,-5 1 0,6 3 0,-6-2 0,6 5 0,-7-5 0,4 2 0,-3-3 0,2 3 0,-2-6 0,3 6 0,0-7 0,-3 4 0,2 0 0,1 0 0,1 0 0,2 0 0,-3 0 0,-1 0 0,1 0 0,3 0 0,1 0 0,3 0 0,-3 0 0,-1-1 0,-3-2 0,0-1 0,0-3 0,-4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6:52.4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187 19 24575,'-8'11'0,"-1"2"0,2-2 0,-1 0 0,-2-1 0,3 0 0,-3 1 0,2-1 0,-2 0 0,3-3 0,0 3 0,0-2 0,0 2 0,3-3 0,-2 0 0,2 0 0,0 9 0,-2-7 0,2 7 0,-3-9 0,0 0 0,-3 3 0,2-2 0,-2 5 0,3-5 0,3-25 0,7 7 0,-2-18 0,11-3 0,-7 16 0,5-17 0,2 12 0,-3-2 0,0 4 0,-2-2 0,-6 12 0,5-5 0,-5 2 0,5 0 0,-2 1 0,3 13 0,0-2 0,-3 12 0,2-5 0,1 5 0,1-5 0,2 5 0,-3-6 0,3 6 0,-3-5 0,0 5 0,-1-5 0,-2 2 0,6-3 0,1 3 0,0-3 0,-4 7 0,-1-4 0,-2 1 0,3-1 0,3 0 0,0 1 0,1 0 0,-1 2 0,-3-6 0,0 6 0,0-11 0,-6 0 0,-2-9 0,-9 3 0,2 1 0,-2 3 0,3 0 0,-3 0 0,-1 0 0,0 0 0,-2 0 0,5 0 0,-2 0 0,3 0 0,-3 0 0,2 0 0,-2 0 0,3 0 0,-4 0 0,4 0 0,-3 0 0,2 0 0,-2 0 0,3 0 0,0 0 0,3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6:56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239 32 24575,'-15'6'0,"2"2"0,6 3 0,0 2 0,-5 4 0,1-2 0,-2 2 0,3-4 0,-16 20 0,15-17 0,-16 26 0,20-30 0,2 8 0,-1-9 0,2-1 0,-3-3 0,3 3 0,-2-2 0,-13 16 0,11-13 0,-13 14 0,24-24 0,-3-1 0,4-11 0,5-3 0,-4 0 0,8 0 0,-5 0 0,3-6 0,-4 4 0,4-4 0,-3 6 0,2 0 0,-2-6 0,-1 8 0,1-5 0,-1 7 0,0 3 0,3-7 0,-3 7 0,3-7 0,-3 7 0,0-4 0,3 1 0,-2 3 0,2-4 0,0 1 0,-2 2 0,2-2 0,-4 3 0,4 0 0,-2 0 0,2 0 0,-3 0 0,0 6 0,3 5 0,-2 4 0,5 5 0,-2-2 0,-1-1 0,3 4 0,-5-7 0,2 3 0,-3-3 0,3-3 0,1 5 0,0-4 0,-1 5 0,-4-3 0,1 0 0,0 3 0,0-3 0,0 3 0,-3-3 0,-1 0 0,0 0 0,-2-3 0,2-1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6:59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156 0 24575,'-11'0'0,"1"0"0,3 3 0,0 1 0,3 3 0,-5 3 0,4-2 0,-2 2 0,1-3 0,5 0 0,-5 0 0,5 3 0,-8 0 0,-1 10 0,1-7 0,1 3 0,5-9 0,2 3 0,-2-3 0,0 3 0,-1-3 0,-3 0 0,3 0 0,-2 3 0,2-2 0,0 5 0,1-5 0,3 2 0,-3-3 0,5-7 0,4-10 0,2 1 0,4-10 0,-5 8 0,0-3 0,1-6 0,-1 7 0,1-3 0,-1 9 0,-3 0 0,-1 0 0,0 0 0,-2 0 0,5-3 0,-2 2 0,6 4 0,1 8 0,2 3 0,1 6 0,6 0 0,-7-1 0,6 0 0,3 9 0,-8-10 0,8 11 0,-12-15 0,-2 0 0,2 0 0,0-1 0,-3 1 0,0-3 0,-4-1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10.1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533 0 24575,'-27'26'0,"7"-6"0,5-5 0,5-5 0,-5 4 0,4-2 0,-4 2 0,5-4 0,0 0 0,4 0 0,-3 5 0,3-4 0,-4 4 0,4-5 0,1 0 0,1 0 0,3 5 0,-4-4 0,5 3 0,0-3 0,0-1 0,0 0 0,0 0 0,0 0 0,9 4 0,-2-7 0,7 2 0,1-9 0,-4 0 0,4 0 0,-5 0 0,5 0 0,0 9 0,1-7 0,3 7 0,-8-9 0,4 0 0,-5 0 0,13 6 0,-9-4 0,9 4 0,-13-2 0,-4 6 0,-1 2 0,-10 2 0,-1-4 0,-4 0 0,-5 5 0,-1-4 0,-4 4 0,0-5 0,4-5 0,1 0 0,5-5 0,0 0 0,-5 0 0,3 0 0,-7-5 0,12 0 0,-6-6 0,12 1 0,-4 0 0,5-14 0,-9 6 0,7-7 0,-7 6 0,4 8 0,4-4 0,-3 0 0,4 4 0,-5-4 0,4-9 0,-4 11 0,5-11 0,0 14 0,0-5 0,-4 4 0,3-4 0,-4 5 0,5-5 0,-9-1 0,2 0 0,-3-3 0,1 7 0,8-2 0,-4 3 0,1 1 0,-2 5 0,-4 0 0,-1 5 0,1 4 0,0 7 0,-5 4 0,4 1 0,1-2 0,0 1 0,5 1 0,-1-1 0,-8 5 0,8-9 0,-5 8 0,2-8 0,8 4 0,-8-5 0,8 0 0,-4 0 0,1 0 0,-2 0 0,0 0 0,-3 0 0,8 0 0,-3 0 0,4 0 0,-5 5 0,4-4 0,-4 4 0,5-5 0,-6 13 0,-4-5 0,1 7 0,0-6 0,5-8 0,3 4 0,-4-5 0,-1 14 0,5-11 0,-6 11 0,7-10 0,-4 2 0,-2 0 0,-4-2 0,0-8 0,-1-6 0,19-20 0,-5 7 0,21-16 0,-8 18 0,13-5 0,-7 5 0,50-17 0,-41 14 0,58-17 0,-53 18 0,38-15 0,-13 0 0,1 7 0,12-6 0,-13 8-499,35-5 499,-14-5 0,14 17-492,-32 1 0,1 1 282,-12 8 1,2 1 209,29-6 0,0 1 0,-23 6 0,-1 0 0,14 0 0,2 0 0,-7 0 0,0 0 0,0 0 0,-1 0 0,0 0 0,-2 0 0,-8 0 0,0 0 0,10 0 0,-2 0-392,-14 0 0,0 0 392,12 0 0,1 0 0,34 0 0,-40 0 0,-1 0 0,41 0 0,-42 0 0,-1 0-78,35 0 78,-10 0 0,2 0 442,-52 0-442,14 0 983,-20 0-594,-3 0 472,16 0-861,-15 0 89,32 0-89,-20 6 0,14-4 0,-11 4 0,-16-6 0,3 0 0,3 0 0,-15 0 0,24 0 0,-19 0 0,7 0 0,-6 0 0,-8 0 0,4 4 0,-23 11 0,-9-1 0,-6 1 0,-14 3 0,10-15 0,-30 17 0,-22-7 0,-4 7-492,28-15 0,-2 2 492,6 8 0,2-1 0,-51-8-266,43 9 0,2 1 266,-11-14-136,-25 8 136,29-1 0,-17-7 0,-16 17 0,29-16 0,-25 7 0,29-10 0,9 0 0,-36 0 950,49 0-950,-51 0 555,46 0-555,-12 0 147,25 0-147,-6 0 0,16 0 0,-8 0 0,14 0 0,-3 0 0,-6 0 0,7 0 0,-19 0 0,10 0 0,-30 0 0,12 0 0,-13 0 0,18 0 0,8 0 0,-6 0 0,15 0 0,-15 0 0,20 0 0,-19 0 0,19 0 0,-21 0 0,17 0 0,-16 0 0,6 0 0,-25 0 0,25 0 0,-22 0 0,36 0 0,-29 0 0,22 0 0,-13 0 0,8 0 0,8 0 0,-3 0 0,-3 0 0,10 0 0,-12 0 0,14 0 0,2 0 0,3 0 0,1 5 0,4 0 0,11 14 0,15 1 0,28 14 0,31-7 0,-31-17 0,3 0-492,6 6 0,3-1 412,5-12 0,3-1-412,9 14 0,1 1 102,2-14 0,-1-3 390,-2 6 0,1 0 0,7-5 0,-2-2 0,-21 1 0,1 0 0,29 0 0,1 0 0,-21 0 0,-2 0 0,8 0 0,-1 0-475,-9 0 1,-3 0 474,-5 0 0,-3 0-61,42 0 61,-20 0 0,-5 0 0,-13 0 0,18 0 980,-27 0-980,20 0 983,-45 0-205,28 0 205,-37 0-864,19 0-44,-24 0-75,15 0 0,-12 0 0,0 0 0,-2 0 0,-4 0 0,-36 11 0,14 0 0,-40 2 0,29 0 0,-32-3 0,-14 7 0,-14-6 0,4 0 0,5 6 0,12-13 0,-16 22 0,25-23 0,-19 5 0,45-8 0,-28 0 0,7 0 0,12 0 0,-19 0 0,32 0 0,-15 0 0,15 0 0,-32 0 0,2 0 0,1 0 0,-20 0 0,45 0 0,-20 0 0,27 0 0,4 0 0,-12 0 0,14 0 0,-18 0 0,19 0 0,-6 0 0,9 0 0,-5 0 0,4 0 0,-4 0 0,5 0 0,-14 0 0,10 0 0,-10 0 0,1 0 0,9 0 0,-10 0 0,10 0 0,2 0 0,-2 0 0,3 0 0,-3 0 0,7 0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1:11:03.7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24575,'0'35'0,"0"-9"0,0-9 0,0 0 0,0 9 0,0 0 0,0 6 0,0-8 0,0 1 0,0-7 0,0 5 0,0-4 0,0 5 0,0-5 0,5-2 0,-4-6 0,4 0 0,-5 0 0,0 0 0,0 0 0,5-4 0,-4 2 0,9 2 0,-9 0 0,3 4 0,-4-4 0,0-1 0,0 0 0,0 0 0,5 1 0,-4-1 0,9-4 0,-8 3 0,12-8 0,-7 4 0,3-1 0,-5 7 0,-1 1 0,2 4 0,0-6 0,-1-4 0,-5-1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15.4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3801 274 24575,'-74'-5'0,"8"0"0,11 5 0,-3 0-492,1 0 0,-3 0 0,-6 0 0,-5 0 0,-23 0 0,-2 0 0,15 0 0,-1 0 250,-14 0 0,2 0 242,25 0 0,1 0 0,-16 0 0,0 0 0,13 0 0,0 0 0,-16 0 0,2 0-79,15 0 1,2 0 78,0 0 0,2 0 0,7 0 0,1 0-347,0 0 0,0 0 347,-1 0 0,1 0 0,-42 0 0,42 0 0,4 0 983,-3 0-935,-32 0 935,53 0 0,-21 0 0,16 0-586,1 0 497,-1 0-894,1 0 0,8 0 0,7 0 0,-3 0 0,14 0 0,-9 0 0,-1 0 0,10 0 0,-9 0 0,8 0 0,-10 0 0,-7 0 0,1 0 0,-24 0 0,2 0 0,0 0 0,-2 0 0,37 0 0,-19 0 0,23 0 0,-9 0 0,12 0 0,-12 6 0,14 0 0,-14 10 0,17-5 0,-5 17 0,4-14 0,1 9 0,-2 18 0,1-24 0,-12 54 0,13-53 0,-9 36 0,13-36 0,-8 11 0,9-9 0,-9 0 0,0 0 0,-1 1 0,-5 8 0,10-11 0,-10 10 0,14-17 0,-11 8 0,5 6 0,2-7 0,-4 5 0,-1-8 0,5-4 0,-8 3 0,17-8 0,38-10 0,-17-3 0,40-3 0,-16-3 0,14-7 0,33-3-492,-38 7 0,3 0 158,8 4 1,1-1 333,-5-9 0,0-1 0,1 9 0,0-2 0,6-19 0,-1 0 0,-8 18 0,1 4 0,12-14 0,1 4 0,-9 15 0,-1 3 0,3-7 0,0 2 0,0 8 0,-1 1-370,1-4 1,-4-2 369,34-1 0,-3-3 0,-1-11 0,-12 11 0,-27 0 0,0 1 0,27 8-126,12-17 126,-34 16 0,-3-5 0,-1-10 983,-21 14-391,19-14 205,-33 18-797,16 0 144,-6 0-144,8 0 0,-9 0 0,24 0 0,-2 0 0,-1 0 0,3 0 0,-37 0 0,19 0 0,-23 0 0,9 0 0,1 0 0,-6 0 0,6 0 0,21 0 0,-14 0 0,18 0 0,6 0 0,-29 0 0,20 5 0,-30-4 0,-1 3 0,-5-4 0,4 0 0,-2 5 0,7 0 0,-4 1 0,1-1 0,3-1 0,-8 2 0,4 4 0,-1 0 0,-2 0 0,2 0 0,10 8 0,-11-6 0,11 5 0,-14-11 0,0 3 0,-4-4 0,-2 5 0,-4 0 0,0 5 0,0-4 0,0 4 0,0-5 0,0 0 0,0 0 0,0 0 0,0 0 0,-5 5 0,0-4 0,-10 4 0,4-5 0,-4 0 0,-9 1 0,11-5 0,-16 0 0,5 6 0,1-9 0,-32 18 0,19-13 0,-38 11 0,29-11 0,-29 1 0,-5 11 0,-21-14 0,26 14 0,-15-11 0,37-7 0,-1 7 0,-19-9 0,36 0 0,-21 0 0,16 0 0,10 0 0,-8 0 0,8 0 0,-10 0 0,1 0 0,-1 0 0,-16 0 0,12 0 0,-12 0 0,16 0 0,-16 0 0,21 0 0,-36 0 0,19 0 0,-9 0 0,-29 0-984,8 0 770,10 0 1,-5 0 213,7 0 0,0 0 0,2 0 0,0 0 0,1 0 0,7 0 0,-5 0 0,-9 0 0,18 0 0,21 0 0,-36 0 0,45 0 983,-28 0-555,33 0-428,-17 0 0,17 0 0,-26 0 0,15 0 0,-8 0 0,12 0 0,8 0 0,-8 0 0,11 0 0,-10 0 0,12 0 0,-5 0 0,6 0 0,-5 0 0,9 4 0,-4-3 0,-8 4 0,9-5 0,-10 4 0,18 2 0,2 4 0,4 0 0,9 5 0,11 3 0,11 0 0,44-4 0,-10 0 0,-10-12 0,3-1-984,41 7 697,-17-7 1,4-2-206,-13 1 0,1 0 164,-8 0 0,5 0 0,-2 0 253,29 0 0,-2 0 75,-6 0 0,0 0 0,7 0 0,-4 0 0,-23 0 0,-3 0-333,1 0 0,-2 0 333,33 0 0,-20 0 0,-22 0 983,-17 0-638,-8 0 638,23 0 0,-20 0 0,14 5-919,-11-4-64,-16 3 0,7 5 0,-13-6 0,-1 6 0,-1-9 0,2 0 0,0 0 0,-2 4 0,-4-3 0,5 4 0,0-5 0,1 0 0,3 4 0,-8-3 0,4 8 0,-5-8 0,5 4 0,-4-5 0,3 4 0,-3 2 0,-1 4 0,-58-4 0,5-2 0,-24-4 0,14 0 0,2 0 0,-6 0 0,-5 0 0,-5 0-492,8 1 0,1-2 408,-2-3 1,-1-2 83,-6-1 0,0 1 0,8 0 0,2-1 0,-2-4 0,1 1-341,-42 7 341,5-16 0,-1 17 0,30-19 0,12 20 0,0-1 0,-12-19 0,10 15 0,0 0 0,-10-11 0,0 5 0,-6-15 0,46 22 0,-36-16 0,46 21 0,0 0 983,-3 0-836,7-5 215,-2 0-362,3-6 0,6 1 0,0-5 0,5 4 0,0-17 0,-5 10 0,4-21 0,-3-9 0,-2 3 0,0-3 0,-2 9 0,-2 8 0,8-1 0,-10-6 0,6 20 0,-10-36 0,5 36 0,1-36 0,-1 27 0,10-14 0,-5 14 0,6-10 0,0 23 0,-5-14 0,4 12 0,-3-4 0,4-9 0,0 11 0,0-6 0,-5 23 0,4 41 0,-21 10 0,8 8 0,1 5-492,-3-4 0,-3 3 0,-13 30 0,-1 5 164,17-31 0,2 0 0,-3 0 0,-5 5 0,-3 0 0,2 3 0,3 7 0,1 2 0,-1-2 275,-3-7 1,-2-2 0,3 2 52,4 3 0,3 2 0,-1-3 0,-2-9 0,-1-3 0,3-1-492,0 24 0,5-2 385,3-14 1,2-5 106,-1-14 0,2-4 0,5 17 983,0-27-234,0-20 234,0 6 0,5-14 0,-4 4 0,3-2-373,1 7-610,0-8 0,1 8 0,-2-8 0,-4 4 0,0 8 0,0-9 0,0 9 0,6 1 0,-4-6 0,8 11 0,-9-13 0,4 3 0,-5-4 0,0 6 0,0-6 0,6 13 0,-5-14 0,5 40 0,3-32 0,2 50 0,6-37 0,-2 14 0,4-11 0,-7-16 0,1 3 0,-4-11 0,1-8 0,-3-2 0,2-4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30.35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84 24575,'79'-22'0,"-27"5"0,3 11 0,-7 4 0,-17-4 0,14 2 0,-20 2 0,-3-2 0,8 4 0,-15 0 0,0 0 0,-1-5 0,-2 4 0,2-3 0,23 4 0,-20 0 0,20 0 0,-27 0 0,0 0 0,0-5 0,-4 4 0,-2-4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31.34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 1 24575,'-5'23'0,"0"-9"0,5 14 0,0-4 0,0-1 0,0 6 0,0-13 0,0 3 0,0 5 0,0-6 0,0 6 0,0-10 0,0 2 0,0 0 0,0 3 0,0-8 0,0 4 0,0-5 0,0 4 0,0-3 0,5 4 0,-4-5 0,3-4 0,-4-2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32.85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11 24575,'10'-6'0,"0"2"0,0 4 0,5 0 0,1 0 0,-1 0 0,13 0 0,-14 0 0,9 0 0,18 0 0,-10 0 0,17 0 0,-10 0 0,-15 0 0,49 0 0,-33 12 0,36-9 0,-35 9 0,-9-8 0,8-3 0,-17 4 0,33 4 0,-33-7 0,23 6 0,-20-8 0,-3 0 0,3 0 0,-11 0 0,-4 0 0,1 5 0,-1-4 0,0 3 0,0-4 0,0 0 0,-4 0 0,-2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35.05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24575,'5'-1'0,"0"16"0,-5-2 0,0 11 0,0-1 0,0-5 0,0 20 0,0-20 0,0 10 0,0-3 0,0-7 0,6 19 0,-5-19 0,5 6 0,-1-5 0,-4-3 0,3 0 0,-4 12 0,12-1 0,-9 0 0,9-4 0,-12-8 0,6 9 0,-4-6 0,10 19 0,-11-23 0,5 9 0,-6-13 0,0 5 0,5-4 0,0 4 0,5-5 0,0 4 0,1-2 0,-6 2 0,4-4 0,-3-4 0,4 3 0,0-8 0,4 8 0,-2-3 0,7-1 0,-8 0 0,4-5 0,-5 0 0,0 0 0,0 0 0,0-5 0,0-1 0,-4-8 0,-2-2 0,-4-13 0,0 10 0,0-4 0,12-1 0,-9 10 0,9-9 0,-12 12 0,4-3 0,-2 2 0,2-2 0,-4 3 0,0-3 0,0-2 0,5 0 0,-4-3 0,3 7 0,-4-3 0,0-8 0,0 9 0,0-14 0,0 3 0,0 7 0,0-6 0,0 10 0,0 2 0,0-3 0,0 5 0,0-5 0,0 4 0,0-4 0,0 5 0,0-5 0,0 4 0,5-4 0,0 5 0,5 4 0,0-3 0,1 8 0,3-4 0,2-4 0,-1 7 0,5-7 0,-9 9 0,8 0 0,5 0 0,-6 0 0,19 0 0,-19 0 0,7 0 0,3 0 0,-15 0 0,11 0 0,-18 0 0,-2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0.2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45 24575,'0'14'0,"5"-3"0,-4 4 0,3-5 0,-4 5 0,0-4 0,0 4 0,0-5 0,6 13 0,0-9 0,1 14 0,-2-17 0,-5 3 0,0-3 0,0-1 0,4 4 0,-3-3 0,4-5 0,-1-7 0,-3-10 0,4 1 0,-5 0 0,0 0 0,0-1 0,0-3 0,4 2 0,-2-2 0,7-1 0,-4 3 0,1-2 0,-2 3 0,1 1 0,2-14 0,3 11 0,6-15 0,-9 16 0,2-2 0,-4 3 0,0 1 0,5 0 0,0 4 0,0 1 0,0 5 0,1 0 0,-1 5 0,-5 1 0,4 4 0,-8-5 0,4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2.18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24575,'0'10'0,"0"5"0,0-4 0,0 3 0,0-4 0,0 5 0,0-4 0,0 4 0,0-5 0,0 4 0,0-7 0,0 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3.33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35 1 24575,'0'15'0,"0"0"0,0-5 0,0 14 0,0-11 0,0 11 0,0-10 0,-5-3 0,-2 18 0,1-16 0,0 11 0,6-14 0,0 0 0,-5 4 0,4-12 0,-3 6 0,4-12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4.49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24575,'16'4'0,"-6"2"0,-5 4 0,-5 5 0,0-4 0,0 8 0,4-3 0,-3-1 0,4 0 0,-5-5 0,0 5 0,0-4 0,0 3 0,0-3 0,0 3 0,0-3 0,0 4 0,0-5 0,0 5 0,0-4 0,0 3 0,0-4 0,0 5 0,0-4 0,0-1 0,0-5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5.69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140 1 24575,'-10'0'0,"-5"4"0,-1 6 0,0 6 0,2 4 0,2 9 0,1-6 0,0 1 0,-1 4 0,6-14 0,-5 9 0,10-8 0,-4 1 0,5-1 0,0 13 0,0-14 0,0 9 0,0-8 0,0-4 0,0 4 0,0 8 0,0-9 0,0 9 0,0-13 0,0 5 0,0-4 0,0 4 0,0-5 0,9 4 0,-6-2 0,10 2 0,-12-4 0,4 5 0,-1-4 0,-3 4 0,8-5 0,1 4 0,-3-3 0,6 9 0,-7-5 0,4 1 0,0-1 0,0-14 0,-4-3 0,-2-3 0,-4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1:11:05.8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105 0 24575,'0'39'0,"0"8"0,0-27 0,0 19 0,0-13 0,0 5 0,0-6 0,0 7 0,0-12 0,0 10 0,0-11 0,0-1 0,0 5 0,0-11 0,0 11 0,0-10 0,0 4 0,0-6 0,0 0 0,0 0 0,0 0 0,0 0 0,-21-42 0,10 15 0,-17-28 0,21 21 0,-3 10 0,4-4 0,0 6 0,-4 5 0,9-4 0,-4 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6.72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24575,'0'14'0,"0"2"0,0 4 0,0 9 0,0-6 0,0 1 0,0 4 0,0-10 0,0 12 0,0-10 0,0-5 0,0 13 0,0-10 0,0 12 0,0-15 0,0 0 0,0-5 0,0 4 0,0-2 0,0 2 0,5-4 0,-4 5 0,8-4 0,-4-1 0,5-1 0,5-3 0,-4-1 0,4 4 0,-1-8 0,2 4 0,0-5 0,3 0 0,-4 0 0,1 0 0,-1 0 0,-5 0 0,4 0 0,-2 0 0,2-5 0,-8 0 0,-2-6 0,-4 1 0,0 0 0,0-14 0,0 15 0,0-9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7.79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35 24575,'10'0'0,"14"-7"0,-11 6 0,11-5 0,-10 6 0,-2 0 0,2 0 0,-4 0 0,0-5 0,0 0 0,0-1 0,1 1 0,-1 5 0,4 0 0,-3 5 0,8-4 0,-3 4 0,0-5 0,-2 0 0,10 0 0,-15 0 0,9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8.87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24575,'10'6'0,"0"3"0,-4 1 0,7 6 0,-11-1 0,33 21 0,-24-20 0,23 29 0,-19-27 0,2 11 0,-6-9 0,2-4 0,-7 3 0,4-8 0,0 9 0,-4-9 0,-2 8 0,-4-8 0,0 4 0,0-5 0,0 4 0,0-3 0,0 4 0,0-5 0,0 5 0,-4 0 0,-2 1 0,0 3 0,-3-8 0,8 4 0,-8-5 0,-1 5 0,3-4 0,-7 3 0,13-4 0,-3 5 0,-1-4 0,4 4 0,-4-5 0,1 4 0,-2 2 0,-4-5 0,4-2 0,2-9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28.3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1652 195 24575,'-8'57'0,"-3"4"0,-12 2 0,-2 4-492,11-14 0,0 2 0,-17 36 0,-3 3 0,10-24 0,-3 2 164,0 1 0,-3 5 0,0-5-164,-3 2 0,-2 1 283,3-4 0,-2 5 1,4-7 431,3-5 1,3-5-224,0 0 0,0-3-207,-16 34 207,12-29 983,6-10-472,-1 3 472,21-32 0,-13 6 0,13-13-396,-12 3-311,13-8-276,-9 17 0,4-10 0,-2 11 0,-22 8 0,19-17 0,-21 12 0,17-17 0,3-4 0,-39 30 0,31-24 0,-57 24 0,54-35 0,-32 9 0,33-5 0,-17 10 0,17-3 0,-7 5 0,-1-3 0,-25 24 0,22-19 0,-18 12 0,35-21 0,-22 18 0,18-13 0,-34 33 0,39-37 0,-17 16 0,22-18 0,4-3 0,-3 4 0,3-5 0,0 0 0,-7 5 0,6-4 0,-8 8 0,5-8 0,-5 8 0,4-8 0,-4 4 0,9-5 0,-3 0 0,43-35 0,28-24 0,-19 14 0,5-3-492,22-19 0,1-2 79,-21 16 0,1-2 85,1-3 0,3-5 0,0 5-164,9 0 0,1 1 384,-5 1 1,3-2-1,-1 4 108,21-7 0,-1 5 0,-1 4 0,-1-1 0,2-9 0,-3 1-492,-17 18 0,-2 2 410,1-6 1,-1-1-30,-6 3 1,-6 4 110,6-4 0,-4 2 0,-4 2 0,-15 9 983,41-16-510,-50 27 510,16-8 0,-20 7 0,10-6-216,-12 8-470,13-8-297,-7 6 0,33-10 0,-19 10 0,38-16 0,-38 13 0,36-21 0,-37 15 0,13-4 0,-18 7 0,-15 8 0,4 4 0,14-25 0,1 19 0,5-21 0,-1 26 0,-15-7 0,15 6 0,-20-7 0,5 8 0,-8-2 0,-13 8 0,-29 5 0,-38-2 0,17 2 0,-4 1-435,-6-5 1,0 0 434,-1 0 0,1 0 0,-1 0 0,1 0 0,-42 0 0,36-2 0,-1 4 0,13 7 0,0 2 0,-14-4 0,-2 2 0,10 8 0,0-1 0,-1-8 0,1-3 0,8 4 0,0 1 0,-7 1 0,2 1 0,-28 11 0,18 0 0,1-1 0,-6-7-43,14 5 1,3 0 42,9-10 0,-31 18 0,40-20 0,-21 7 0,25-8 864,-1 10-864,-6-3 90,15-4-90,-1 1 0,4-1 0,4 1 0,1 4 0,0-5 0,5 0 0,4 0 0,1 0 0,5 0 0,0 5 0,0-4 0,0 8 0,0-3 0,0-1 0,0 4 0,27 14 0,-16-13 0,51 8 0,-14-15 0,5-11 0,6-2-492,-1 4 0,5 1 0,29-5 0,5 0 0,-7 0 0,0 0 0,7 2 0,0-4 363,-1-15 0,-3-3 129,-12 6 0,-3-5-492,-4-16 0,-3-3 467,-12 14 0,-5-1 25,23-36 0,-31 32 983,-15-3-331,-16 17 331,-4 4 0,8 1 0,-8 10-339,0 5-644,-7 6 0,-4 29 0,0-18 0,-12 33 0,3-23 0,-46 31 0,-3 7-492,20-31 0,-2 0 483,-5 1 1,0-1 8,6-7 0,0 1 0,-8 8 0,1-2-237,-24 14 237,29-21 0,1-2 0,-13 13 0,-6-13 0,-24 18 0,34-25 0,-42 9 0,29-9 0,14-7 0,-6-1 0,36-4 0,-7-4 983,6-3-977,7-4 243,-2 0-249,3 0 0,-3 0 0,2 0 0,-2 0 0,3 0 0,-3 0 0,-2-4 0,0-6 0,6-15 0,1 2 0,-5-15 0,2 15 0,-1-1 0,0-22 0,11 15 0,-12-17 0,13 9 0,-35-16 0,29 18 0,-24-42 0,26 52 0,4-45 0,-4 46 0,-3-46 0,5 36 0,-5-22 0,8 1 0,0-5 0,0-33-984,0-5 974,0 42 0,0-1 10,0-40 0,0 42 0,0 1 0,0-27-128,0 5 128,0 3 0,8 14 0,-5 8 0,17-2 0,-17 32 0,9-32 983,-12 28-969,0-28 121,0 33-135,0-26 0,0 14 0,0-6 0,0 10 0,0 10 0,0 4 0,0-29 0,0 27 0,0-36 0,0 41 0,0-25 0,0 25 0,0-11 0,0 88 0,0 1 0,0 0 0,0 4-675,0 31 675,0-42 0,0-4 0,0 12 0,0-5 0,0-38 0,0-13 0,0 5 0,0-8 0,0 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31.4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4004 1795 24575,'-68'0'0,"-27"0"0,12 0-492,9 0 0,-3 0 0,14 0 0,0 0 0,-12 0 0,0 0 411,6-1 1,4 2 90,13 2 1,0 2-11,-13 0 0,1 3 0,13 2 0,2 1 0,-8-5 0,-3 1 0,-6 10 0,-1-1-364,-2-13 0,0 0 364,-9 14 0,1 0 0,8-14 0,0-3 0,1 6 0,3 0-542,-35-6 542,43-1 0,1 2 0,-26 7 983,12-6-582,-2 7 319,36-9-720,-21 0 983,-1 0-375,-3 0 59,-18 0-667,17 0 0,-12 0 0,29 0 0,-12 0 0,16 0 0,10 0 0,-7 0 0,15 0 0,-15 0 0,15 0 0,-32 0 0,19 0 0,-12 0 0,9 0 0,17 0 0,-33 0 0,28 0 0,-19 0 0,25 0 0,-8 0 0,-19 0 0,3 0 0,-46 0 0,25 0 0,-30 0 0,35-12 0,12 9 0,24-9 0,6 12 0,8-4 0,18-33 0,2 24 0,62-42 0,3 29-492,-18 3 0,4-1 245,5 0 1,4-1-246,15-8 0,4 1 0,0 3 0,5 0 164,-14 5 0,4-1 0,0 2 0,-5 6 0,0 3 0,3 1 0,13-3 0,4 1 0,-1 1 100,-4 4 0,-2 1 0,1-2 228,0-3 0,-1-2 0,-2 3 0,-15 5 0,-3 3 0,-1-2-492,27-7 0,-5 2 408,-20 11 1,-6 2 848,33-1-765,-8 0 0,-29 0 0,33 0 983,-43 0-2,19 0 2,-57 0 0,9 0 0,-13 0 0,5 0 0,-4 0-395,-58-46-588,-15 4 0,2-5 0,-7-6-492,-11 0 0,-1-1 0,2-2 0,0 1 70,-3 0 1,-1 2 421,4 6 0,-1 2 0,-2-1 0,0 1-492,8 6 0,1-1 140,-8-6 0,2 2 352,17 12 0,4 4-58,-18-13 58,-6-7 0,59 33 0,-41-30 983,40 27 0,-24-11 0,25 9 0,1-1-358,0 1-625,-1 0 0,1 4 0,-1 1 0,6 5 0,0-1 0,5 1 0,-1 0 0,1 0 0,4 4 0,2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33.3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122 1 24575,'-32'5'0,"-10"12"0,28-10 0,-10 11 0,19-4 0,0 11 0,5 7 0,0-1 0,31 41 0,-6-15 0,16-5 0,11 2-492,7-4 0,4-2 62,-4-2 0,3-2 430,23 5 0,0-5 0,-29-18 0,-2-2-492,13 5 0,0 0 394,-8-5 1,-2-2-246,-7-3 1,0-1 342,8 6 0,-4-4 0,-2-9 0,19 11 983,-53-14-307,11 10 307,0-7-721,-6 4 542,15 5-804,-16-3 0,40 27 0,-8-15 0,22 33 0,-16-26 0,12 24 0,-9-23-312,-4-1 1,1-2 311,1-4 0,22 24 0,-54-33 0,-8 4 0,16 0 0,-23-13 0,14 6 623,-4-7-623,-1 4 0,6 2 0,-9-1 0,9 6 0,-11-10 0,10 6 0,-12-8 0,4 4 0,0 2 0,-4 0 0,-1 3 0,-5-8 0,0 8 0,0-8 0,-4 4 0,-2-5 0,1 0 0,0 0 0,5 0 0,8-22 0,-11 7 0,5-49 0,-12 32 0,0-15 0,0 28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34.8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24575,'11'53'0,"-2"2"0,-9-33 0,0 33 0,0-28 0,0 62 0,0-33 0,0 40-903,0-1 903,0 5 0,0-43 0,0 2 0,-1-1 0,2 1 0,5 7 0,-1 1 0,-3-7 0,-1 1-492,5 12 0,0 4 1,-5 9 1,-2 1 490,1-6 0,0 1 0,0 4 0,0 0 0,0-2 0,0 0 0,0-4 0,0-1 0,0 0 0,0 1 0,0 6 0,0-4-422,0-20 0,0-3 422,0-1 0,0 0 0,0-1 0,0-1 0,0 43-196,0 1 196,0-31 764,0-14-764,0-23 983,6 8-31,-5-13 17,5 10-969,-6-19 240,0 20-240,0-7 0,0 10 0,0-14 0,0 10 0,0-24 0,0 11 0,0-14 0,0 4 0,0-7 0,0 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37.2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21 537 24575,'-11'-26'0,"2"1"0,13 5 0,-3-10 0,21-18 0,-17 12 0,18-19 0,-21 32 0,10-15 0,-11 20 0,5-10 0,-6 3 0,0 7 0,0-6 0,6 0 0,-4 11 0,3-11 0,-5 9 0,0 4 0,0-4 0,0 5 0,0 4 0,0 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5:43.402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758 1 24575,'-33'15'0,"7"-2"0,14-5 0,-12 16 0,8-12 0,-9 13 0,14-14 0,3-3 0,-3 7 0,2-3 0,-2 3 0,3-3 0,0 0 0,-6 6 0,5-8 0,-5 8 0,10-10 0,-3-1 0,3 1 0,-1 3 0,-2-2 0,3 2 0,-4-3 0,0 0 0,0-1 0,4 1 0,-3 0 0,6 6 0,-2-4 0,3 4 0,3-2 0,1-7 0,8 2 0,19-7 0,-14 0 0,25 0 0,-29 0 0,17 0 0,-13 0 0,25 0 0,-25 0 0,24 0 0,-27 0 0,15 0 0,-12 0 0,2 0 0,-4 0 0,-3 0 0,10 0 0,-8 0 0,8-4 0,-10 3 0,3-2 0,-3 3 0,3 0 0,-7 0 0,3 0 0,-3 0 0,3 0 0,-2 0 0,2 0 0,-3 0 0,3 0 0,1 0 0,0 0 0,9 0 0,-10 0 0,10 3 0,-12-2 0,5 2 0,5 7 0,-5-8 0,8 11 0,-4-13 0,0 7 0,4-6 0,-7 3 0,8-4 0,-9 3 0,4-2 0,-11 2 0,11-3 0,-7 0 0,7 0 0,-7 0 0,-3 0 0,7 0 0,4 0 0,-5 0 0,4 0 0,-7 0 0,1 0 0,0 0 0,3 0 0,-7 0 0,3 0 0,-3 0 0,3 0 0,1 0 0,0 0 0,10 0 0,-12 0 0,18 0 0,-14 0 0,8 0 0,-6 0 0,-1 0 0,1 0 0,-4 0 0,-1 0 0,-3 0 0,3 0 0,-2 0 0,5 0 0,-2 0 0,0 0 0,-1 0 0,-3 0 0,3 0 0,-2 0 0,5 0 0,-5 4 0,2 0 0,-3 0 0,0 0 0,6-4 0,-4 0 0,4 0 0,-6 0 0,3 0 0,-2 0 0,2 0 0,7 0 0,-4 0 0,5 0 0,-5 0 0,-5 0 0,2 0 0,-3 0 0,3 0 0,-2-4 0,2 0 0,-4-4 0,-2 0 0,-2 0 0,1 0 0,-4-6 0,11 1 0,-10-3 0,6 1 0,-7 7 0,0-4 0,0 4 0,0-3 0,0 2 0,-3-5 0,2 1 0,1 1 0,15 11 0,-2 3 0,6 9 0,-8-3 0,1 0 0,-4-1 0,3 1 0,-3 0 0,-4 0 0,3-1 0,-3 1 0,4 0 0,0 3 0,0-2 0,3 5 0,-3-2 0,4 4 0,-5-1 0,4 1 0,-2-4 0,-1 2 0,-5-5 0,-3 2 0,0-3 0,4 3 0,-3-3 0,2 4 0,-3-5 0,0 5 0,0-4 0,0 3 0,0-3 0,0 3 0,-4 1 0,0 0 0,-5 10 0,1-12 0,2 8 0,3-7 0,3-2 0,-4 5 0,4-2 0,-7 4 0,2-4 0,-3 3 0,4-7 0,-3 7 0,6-3 0,-2 3 0,-17 14 0,15-14 0,-16 9 0,15 7 0,4-14 0,-8 19 0,9-21 0,-3-3 0,1 3 0,2-7 0,-2 4 0,3-5 0,0 4 0,0-2 0,0 2 0,0-3 0,0 3 0,0-2 0,0 2 0,0-3 0,0 3 0,0-3 0,3 4 0,5-1 0,0-3 0,4 3 0,-1-3 0,-3 0 0,3 0 0,-3-1 0,0 1 0,0 0 0,-1 0 0,1-4 0,3 3 0,-6-3 0,6 4 0,-7 0 0,4-1 0,0 1 0,-4 0 0,3-1 0,-3 5 0,4-4 0,-1 3 0,1 1 0,3-4 0,-2 3 0,-1-3 0,-1 3 0,-3-2 0,4 5 0,-1-5 0,1 2 0,0-3 0,-1-4 0,5 0 0,-4-4 0,3 3 0,-3 1 0,0 4 0,3 3 0,-2-2 0,3-15 0,-7 2 0,-1-24 0,-4 14 0,0-15 0,0 11 0,0-11 0,0 12 0,0-6 0,0 8 0,0-21 0,0 19 0,0-24 0,0 27 0,0-9 0,-9 1 0,7 8 0,-8-15 0,7 19 0,2-8 0,-6 7 0,6 2 0,-2-2 0,3 3 0,-4 0 0,0 0 0,-4 0 0,4 0 0,-3 0 0,2 1 0,-3-1 0,4 0 0,-3-3 0,-1 2 0,-1-6 0,-2 6 0,3-5 0,0 5 0,1-6 0,-1 6 0,0-2 0,0 3 0,-3 0 0,5 1 0,-4-1 0,2 3 0,0-2 0,-4 3 0,4 0 0,1-3 0,-5 2 0,0-6 0,0 2 0,1 1 0,-8 0 0,9 4 0,-8-2 0,10 3 0,0-1 0,-10 3 0,4-2 0,-5 3 0,-3 0 0,9 0 0,-17 0 0,16 0 0,-14 0 0,14 0 0,-15 4 0,-2 2 0,-2 4 0,2-4 0,8 2 0,8-7 0,-8 12 0,9-8 0,-7 5 0,12-6 0,-2-1 0,3 2 0,-3-1 0,2-1 0,-3 1 0,5 0 0,-1 4 0,0-4 0,0 3 0,-3-3 0,-1 0 0,-4 7 0,0-6 0,1 3 0,-1-1 0,1-3 0,-1 0 0,-6 0 0,4 2 0,-1-4 0,5 5 0,1-4 0,1-2 0,-9 3 0,10-4 0,-7 0 0,7 3 0,2-2 0,-2 2 0,3-3 0,-3 0 0,2 0 0,-2 0 0,3 0 0,-11 0 0,9 0 0,-18 0 0,17 0 0,-7 0 0,0 0 0,7 0 0,-7 0 0,0 0 0,8 0 0,-12 0 0,3 0 0,5 0 0,-14 0 0,17 0 0,-7 0 0,0 0 0,4 4 0,-5-3 0,4 2 0,6-3 0,-2 0 0,0 7 0,2-5 0,-2 5 0,-7-3 0,0-3 0,-12 9 0,9-9 0,-1 7 0,6-7 0,1 5 0,3-1 0,-3-1 0,6 3 0,-2-6 0,-1 6 0,4-6 0,-7 5 0,-4 0 0,5 2 0,-4 1 0,7-5 0,2 3 0,-6-6 0,6 6 0,-2-7 0,3 4 0,0-4 0,-3 7 0,2-5 0,-2 4 0,3-6 0,0 0 0,-3 0 0,2 4 0,-2-3 0,3 2 0,-3-3 0,2 0 0,-2-3 0,3-9 0,4 3 0,-3-6 0,1-3 0,-2 7 0,3-7 0,1 10 0,4 0 0,0-3 0,0-1 0,0 0 0,0-3 0,4 3 0,0 0 0,4-3 0,3 3 0,-3 0 0,27-3 0,-22 10 0,18-2 0,-20 7 0,-2 0 0,2 0 0,-3 0 0,10 0 0,-8 0 0,8 0 0,-7 0 0,1 0 0,0 0 0,10 0 0,-8 0 0,15 0 0,-5 0 0,7 0 0,0 0 0,-7 0 0,5 0 0,-15 0 0,4 0 0,-10 4 0,-4 0 0,-11 11 0,1-6 0,-12 9 0,-1-3 0,1-3 0,-4 5 0,6-5 0,-6 1 0,4 2 0,-4-5 0,10 1 0,-23 0 0,18 1 0,-15 0 0,17-1 0,3-3 0,-10 1 0,8-1 0,-4 0 0,10 0 0,0 0 0,0 0 0,0-1 0,0 1 0,1 0 0,-5 3 0,4-2 0,-4 2 0,8-4 0,-4 11 0,3-7 0,-4 7 0,1-10 0,4 3 0,0 1 0,1 3 0,-1 1 0,-1 6 0,-5-5 0,8 2 0,-10 3 0,8-12 0,-2 8 0,-2 0 0,4-4 0,-5 5 0,4-8 0,-2-4 0,6 1 0,-2 7 0,3-6 0,0 6 0,0-7 0,4 10 0,4-8 0,25 5 0,-5-12 0,9 0 0,18-2 0,-25 3 0,53-4 0,-45 0 0,31 0 0,-21 0 0,12 0 0,-20 0 0,2 0 0,-25 0 0,25 0 0,-25 0 0,14 0 0,-20 0 0,-2 0 0,2 0 0,-3 0 0,3 0 0,-2 0 0,2 0 0,-3 0 0,3 0 0,-3 0 0,3 0 0,8 0 0,-6-4 0,6 0 0,3 0 0,-12 0 0,18 4 0,-14 0 0,15 0 0,-12 0 0,26 0 0,-23 0 0,22 0 0,-18 0 0,7 0 0,0 0 0,-7 0 0,5 0 0,-12 0 0,13 0 0,-13 0 0,25 0 0,-22 0 0,36 0 0,-29 0 0,6 0 0,-11 0 0,-3 0 0,-6 0 0,6 0 0,-8 0 0,-3 0 0,14 0 0,-8 0 0,4 0 0,4 5 0,-12-4 0,8 3 0,-7 0 0,-2-3 0,2 2 0,-3 0 0,-32-20 0,14 12 0,-46-21 0,28 16 0,-9-1 0,8 5 0,5-2 0,-20 0 0,-4 2 0,-12-14 0,20 17 0,-15-11 0,34 11 0,-21 2 0,5-3 0,9 4 0,-14-4 0,18 2 0,-7-2 0,7 4 0,-19 0 0,16 0 0,-10 0 0,7 0 0,13 0 0,-2 0 0,-2 0 0,7 0 0,-16 0 0,13 0 0,-25 0 0,14 0 0,-16 0 0,13 0 0,0 0 0,-14 0 0,18 0 0,-6 0 0,11 0 0,12 0 0,-19 0 0,15 0 0,-5 0 0,-2 0 0,7 0 0,-8 0 0,9 0 0,2 0 0,3 0 0,-3 0 0,2 0 0,-2 0 0,-7 0 0,7 0 0,-10 0 0,2 0 0,5 0 0,-15 9 0,15-7 0,-15 7 0,12-9 0,-2 0 0,-3 0 0,8 0 0,-8 0 0,6 0 0,4 0 0,-10 0 0,12 0 0,-8 0 0,0 0 0,4 4 0,-9-3 0,8 6 0,3-7 0,-3 4 0,6-4 0,-6 0 0,3 3 0,0-2 0,-3 3 0,3-4 0,-3 0 0,-1 7 0,4-6 0,1 6 0,3-7 0,0 4 0,-3-4 0,2 4 0,-2-4 0,3-4 0,3-4 0,2-4 0,3 0 0,7-3 0,-6 3 0,10 0 0,-10 1 0,5 3 0,-5-3 0,3 2 0,-1-6 0,3-4 0,2 5 0,1-4 0,-5 7 0,-1 2 0,1-2 0,0 3 0,7-3 0,-6 5 0,2-1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5:44.506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1 24575,'33'41'0,"-14"-12"0,8 20 0,-13-22 0,2 10 0,9 5 0,5-8 0,-8 4 0,18 4 0,-31-26 0,14 8 0,-18-16 0,-1-4 0,-1-1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1:56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24575,'0'11'0,"0"4"0,0-2 0,0 9 0,0 3 0,0 9 0,0 6 0,0 9 0,6-7 0,-5 6 0,5-7 0,-1-8 0,-3-1 0,3-8 0,-5-5 0,0-2 0,5-6 0,-4 0 0,4 0 0,-5 0 0,0 0 0,0 0 0,0-9 0,5-3 0,1-5 0,11 1 0,17 5 0,-6 0 0,13 0 0,-17 0 0,1 0 0,-1 0 0,-5 0 0,4 0 0,-4 0 0,-1 0 0,5 0 0,-10 0 0,4 5 0,-6 1 0,0 6 0,0-1 0,-5 6 0,4-5 0,-9 11 0,4-4 0,-5 6 0,0-7 0,0 5 0,0-4 0,0-1 0,0 5 0,0-10 0,0 10 0,0-4 0,0-1 0,-11 5 0,-2-4 0,-12 5 0,0 1 0,-7-5 0,6 3 0,-13-8 0,13 2 0,-13-3 0,13-2 0,-6 1 0,7-6 0,0-2 0,7-5 0,0 0 0,12-4 0,1-2 0,5-11 0,6-2 0,6 0 0,7-4 0,5 3 0,1 1 0,0-4 0,-1 9 0,-5 1 0,4 8 0,-11 5 0,11 0 0,-10 0 0,4 0 0,-6 0 0,6 5 0,-4 8 0,6 13 0,-7 0 0,-5 6 0,5-1 0,-11-4 0,5 4 0,-6-6 0,0-1 0,0 1 0,0-1 0,0 1 0,0-1 0,0 1 0,-11 0 0,-2-6 0,-12 4 0,-7-3 0,6-1 0,-13 1 0,12-8 0,-4 1 0,6-6 0,0 4 0,0-10 0,7 4 0,0-5 0,8 0 0,8 0 0,9 0 0,5 0 0,11 0 0,-4 0 0,16 0 0,-8 0 0,3 0 0,-7 0 0,-10 0 0,10 0 0,-11 5 0,5 1 0,-5 12 0,-6 0 0,0 7 0,-6-7 0,0 5 0,0-4 0,0-1 0,0 6 0,0-12 0,0 11 0,-5-10 0,-2 4 0,-4-6 0,0 0 0,-1 6 0,-5-4 0,4 4 0,-5 1 0,6-6 0,0 12 0,0-6 0,0 1 0,1-2 0,4-6 0,-3 0 0,9 0 0,-4 0 0,5 0 0,0 0 0,0 0 0,0 0 0,0 0 0,0 0 0,0 6 0,0-4 0,0 10 0,0-5 0,0 7 0,0-1 0,0 1 0,0 0 0,0-7 0,0 5 0,0-10 0,0 4 0,0 0 0,0-4 0,0 4 0,0-7 0,0 1 0,0-1 0,0-5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5:46.834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0 0 24575,'15'58'0,"3"-2"0,-2-19 0,18 15 0,-5 22 0,22 0-492,-31-18 0,1 1 173,10-11 0,1 0 319,-5 12 0,-2 1-78,-1-12 1,1-1 77,16 43 0,-9-19 0,2 2 0,14-6 0,-25-16 0,22 13 0,-32-37 0,12 3 983,-16-7-773,2-5 374,-1 2-584,1-4 0,-3-7 0,3 7 0,-2-6 0,2 5 0,-4-2 0,-2 4 0,5-1 0,-5 1 0,3-1 0,-5-3 0,2 10 0,0-9 0,0 16 0,5-11 0,-3 11 0,4-15 0,-6 7 0,2-9 0,-2 4 0,2-4 0,1 2 0,-4-5 0,3 5 0,-6-2 0,6 0 0,-6 0 0,9-1 0,-5 1 0,3 0 0,-1 2 0,-6-5 0,2 2 0,1-3 0,-4 0 0,4 3 0,-4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2.67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24575,'0'8'0,"0"3"0,0-2 0,0 2 0,0-3 0,0 3 0,0 1 0,0 0 0,0 9 0,7-7 0,-2 8 0,3-9 0,-4 1 0,-1-5 0,-2 2 0,2-3 0,-3-1 0,0 1 0,0 3 0,0-2 0,0 2 0,4 0 0,-3-2 0,2 2 0,1 0 0,0-2 0,0 2 0,0-3 0,-4-1 0,3 1 0,-2 3 0,2-2 0,-3 2 0,0-3 0,0-4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4.27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24575,'3'7'0,"2"-2"0,2 2 0,11-7 0,-7 4 0,7-4 0,-7 0 0,-2 0 0,2 0 0,-4 0 0,5 0 0,0 3 0,0-2 0,2 3 0,-2-4 0,4 3 0,-1-2 0,1 2 0,6-3 0,-5 0 0,12 0 0,-15 0 0,15 0 0,-16 7 0,6-5 0,-4 5 0,-3-7 0,23 6 0,-18-4 0,24 5 0,-27-7 0,5 0 0,2 4 0,-10-3 0,7 4 0,-7-5 0,-2 3 0,2-2 0,0 3 0,-2-4 0,5 0 0,-2 3 0,0 2 0,3-1 0,-7-1 0,7-3 0,-6 4 0,2-3 0,-4 2 0,5-3 0,-4 0 0,3 0 0,-3 0 0,0 0 0,0 0 0,-1 0 0,1 0 0,0 0 0,3 0 0,-2 0 0,2 0 0,-7 0 0,-1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6.12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353 48 24575,'0'-12'0,"0"4"0,-3-4 0,-2 4 0,-6 4 0,2 0 0,-2 4 0,3 0 0,-3 0 0,2 0 0,-2 0 0,3 0 0,-3 0 0,2 0 0,-2 0 0,-1 7 0,4-1 0,-4 5 0,4-4 0,4 1 0,1 0 0,3 0 0,-4-1 0,3 5 0,-2-4 0,3 3 0,0-3 0,0 3 0,0-2 0,0 2 0,0-3 0,0 3 0,0-3 0,0 4 0,0-5 0,0 4 0,0-2 0,0 2 0,0-3 0,0 3 0,0-2 0,0 5 0,0-2 0,0 0 0,9 10 0,-7-12 0,7 8 0,-4 0 0,-4-4 0,7 5 0,-7 2 0,2-10 0,-3 7 0,0 0 0,4-5 0,-3 6 0,2-4 0,-3-6 0,0 2 0,0-4 0,0 5 0,0-4 0,0 3 0,0-3 0,0 3 0,0-2 0,0 2 0,-3-3 0,-5 0 0,3-1 0,-6 1 0,7 0 0,-4-1 0,0 1 0,0 0 0,0 0 0,1-1 0,-1 1 0,-4 0 0,0 3 0,-3-6 0,-1 5 0,4-9 0,-3 3 0,6-4 0,-2 0 0,3 0 0,-3 0 0,2 0 0,-2-4 0,7 3 0,0-2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7.46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24 24575,'12'-4'0,"3"-3"0,-3 6 0,0-3 0,-1 4 0,-3 0 0,3 0 0,-3 0 0,4 0 0,-5 0 0,4 0 0,-2 0 0,6 0 0,-3 0 0,0 0 0,-1 0 0,-3 0 0,3 0 0,-3 0 0,4 0 0,-5 0 0,4 0 0,-2 0 0,2 0 0,-3 0 0,3 0 0,-2 0 0,2 0 0,-3 0 0,3-3 0,-3 2 0,4-2 0,-5 3 0,4 0 0,-2 0 0,2 0 0,-3 0 0,3 0 0,-2 0 0,2 0 0,-7 0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9.63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32 26 24575,'-8'3'0,"-3"5"0,6 1 0,-2 2 0,7 0 0,0-2 0,0 2 0,0-4 0,0 5 0,0-4 0,0 3 0,0-3 0,0 3 0,0-2 0,0 2 0,0-10 0,3-2 0,-2-7 0,3-3 0,-4 2 0,0-2 0,3 3 0,-2-3 0,6-2 0,-6 1 0,2-2 0,1 5 0,0-2 0,4 3 0,-1 0 0,-2 0 0,1 0 0,-1 0 0,3 4 0,-1 0 0,1 4 0,3 0 0,-2 0 0,2 0 0,-3 0 0,-1 4 0,1-3 0,0 2 0,0 1 0,-1 0 0,-2 7 0,1-2 0,-5 2 0,3-4 0,-4 5 0,0-4 0,0 3 0,0-3 0,0 3 0,0-2 0,0 2 0,0-3 0,0 3 0,0-2 0,0 2 0,0-4 0,0 5 0,0-4 0,0 3 0,0-3 0,4 10 0,1-8 0,0 2 0,-1-10 0,-4-5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11.84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79 16 24575,'-8'-4'0,"0"-3"0,1 6 0,-1-3 0,-4 4 0,4 0 0,-4 0 0,5 4 0,2 0 0,2 4 0,3 0 0,0-1 0,0 5 0,0-4 0,0 3 0,0-3 0,0 3 0,0-2 0,0 2 0,0-3 0,3-1 0,1-2 0,4 2 0,0-3 0,0 4 0,-1-4 0,1-1 0,0-3 0,-1 4 0,1 0 0,0 0 0,0 3 0,-1-2 0,-2 2 0,-2 1 0,-3 3 0,0-2 0,0 2 0,0-3 0,-3 3 0,-2-3 0,-3 4 0,1-5 0,-1-2 0,0-2 0,0-3 0,4 0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33.11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24575,'7'0'0,"1"0"0,3 0 0,-2 0 0,5 4 0,-2-3 0,1 2 0,-2-3 0,-4 0 0,5 0 0,-4 0 0,3 0 0,-3 0 0,10 0 0,-8 0 0,8 0 0,-6 0 0,-4 0 0,3 0 0,-3 0 0,3 0 0,-2 0 0,2 0 0,-3 0 0,3 0 0,-2 0 0,2 0 0,-4 0 0,5 0 0,-4 0 0,3 4 0,-6-3 0,-2 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34.70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144 94 24575,'-6'-21'0,"-2"-1"0,4 14 0,-4-4 0,0 5 0,0-1 0,1 3 0,-1 2 0,0-1 0,0 4 0,-3-4 0,2 4 0,-2 0 0,3 0 0,-4 0 0,4 3 0,0 2 0,4 2 0,4 1 0,0 0 0,0 10 0,0-8 0,0 8 0,0-6 0,0-4 0,0 3 0,0-3 0,0 3 0,0-2 0,0 2 0,0 7 0,0-8 0,4 12 0,-3-10 0,2 0 0,1-1 0,-3 7 0,5-4 0,-5 5 0,3 2 0,3-7 0,-2 8 0,2-10 0,-3-1 0,-4-3 0,0 0 0,3 3 0,-2-2 0,6 2 0,-6 0 0,2-2 0,-3 2 0,0-4 0,0 5 0,0 0 0,0 0 0,0 2 0,0-5 0,0 2 0,0 7 0,0-8 0,0 8 0,0-10 0,0 0 0,0 0 0,0-1 0,0 1 0,0 0 0,-3 3 0,2-2 0,-6 5 0,3-5 0,-4 2 0,3-3 0,-2-1 0,3 1 0,-4-4 0,4 0 0,0-4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36.1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39 24575,'12'-7'0,"3"2"0,-6-2 0,2 6 0,-4-6 0,5 6 0,-4-2 0,3 3 0,-3 0 0,10 0 0,-8 0 0,8 0 0,-10 0 0,0 0 0,0 0 0,-1 0 0,1 0 0,3 0 0,-2 0 0,2 0 0,-3-3 0,-4 2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03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0 24575,'0'17'0,"0"16"0,0-5 0,0 45 0,0-16 0,0 14 0,0-13 0,0-1 0,0-4 0,0 15 0,0-17 0,0 5 0,0-13 0,0 5 0,0-7 0,0-14 0,0 3 0,0-17 0,0 4 0,0-16 0,0-1 0,0-11 0,0-5 0,5 9 0,7-9 0,1 10 0,10-7 0,-11 2 0,11-1 0,-4 5 0,-1-3 0,-1 9 0,1-4 0,-6 5 0,11 0 0,-10 0 0,4 0 0,0 0 0,-4 0 0,4 0 0,-6 0 0,0 4 0,0 3 0,0 4 0,-5 0 0,-1 6 0,-5 2 0,0 5 0,0 1 0,0-1 0,0 1 0,-6 6 0,-6-4 0,-8 4 0,-5-6 0,-7-6 0,6 5 0,-6-10 0,7 4 0,1-6 0,-1-5 0,0 4 0,6-10 0,2 4 0,6-5 0,0 0 0,-1 0 0,1 0 0,0 0 0,0 0 0,5 5 0,6-3 0,6 2 0,5-4 0,0 0 0,0 0 0,0 0 0,0 0 0,0 0 0,0 0 0,1 0 0,-1 0 0,0 0 0,0 0 0,0 0 0,0 5 0,0 2 0,0 4 0,0 0 0,0 0 0,1 0 0,-6 0 0,-1 0 0,0 0 0,-4 0 0,4 0 0,-5 1 0,0-1 0,0 6 0,0 8 0,0 2 0,-6 11 0,-7-11 0,-8 11 0,-11-10 0,5 3 0,-5-5 0,0-6 0,6-3 0,0-4 0,9-2 0,6-4 0,-1-3 0,1-4 0,10 0 0,7 0 0,6 0 0,3 0 0,-4 0 0,-5 5 0,3 1 0,-7 5 0,8 6 0,-9 2 0,10-1 0,-10 5 0,9-4 0,-8 5 0,3 1 0,0-6 0,-4 4 0,4-11 0,-5 5 0,0 0 0,0-4 0,0 4 0,0 0 0,0 2 0,0-1 0,0 5 0,0-4 0,0-1 0,0 5 0,0-10 0,0 10 0,0-10 0,0 4 0,0-6 0,0 0 0,0 0 0,0 0 0,0 0 0,0 0 0,0 0 0,0 1 0,0-2 0,0 1 0,0-1 0,0 0 0,0 1 0,0 0 0,0 0 0,0 0 0,0 0 0,0-5 0,0-1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38.43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17 33 24575,'-5'12'0,"2"-1"0,3 0 0,0 1 0,0 0 0,0 10 0,0-12 0,-4 12 0,3-10 0,-2 0 0,3-1 0,0 7 0,0-4 0,0 8 0,0-17 0,0-6 0,0-8 0,0-2 0,0-7 0,0 8 0,0-9 0,3 12 0,5-25 0,0 19 0,3-18 0,-6 23 0,2-4 0,-3 4 0,0-7 0,3 6 0,-3-2 0,4 3 0,0 0 0,-1 0 0,5 7 0,-7 6 0,2 3 0,-7 3 0,0 8 0,0-9 0,0 8 0,0-10 0,0 3 0,0-3 0,0 4 0,0-5 0,0 4 0,0-2 0,0 2 0,0-3 0,0 3 0,0-2 0,0 2 0,0-3 0,0 3 0,0 1 0,0 0 0,-4-1 0,3-3 0,-2-1 0,3 1 0,0 0 0,0-4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41.1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 1 24575,'4'7'0,"0"1"0,-4 0 0,-4 0 0,0-1 0,0 1 0,0 0 0,4 0 0,0-1 0,0 4 0,0-2 0,0 2 0,0-3 0,0 0 0,4 3 0,-4-3 0,7 4 0,1-8 0,1-1 0,2-3 0,7 0 0,-8 0 0,8 4 0,-10-3 0,10 2 0,-8-3 0,12 7 0,-14-5 0,4 8 0,-5-9 0,1 6 0,3-6 0,-2 2 0,2 0 0,-7 2 0,0 2 0,-4 1 0,0 0 0,0 3 0,0-2 0,-4 5 0,0-5 0,-1 2 0,-2-3 0,-7 1 0,3-5 0,-7-3 0,7-2 0,2-2 0,-2 3 0,3 0 0,-3 0 0,2 0 0,1 0 0,5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42.16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103 8 24575,'-8'-4'0,"0"0"0,0 8 0,0-3 0,-3 9 0,2-5 0,-2 6 0,3-6 0,0 1 0,1-1 0,-1 2 0,3-2 0,2-2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53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94 24575,'4'-8'0,"3"-3"0,-6 2 0,3-2 0,-4 3 0,0 0 0,0-3 0,0 2 0,0-2 0,0 7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35.752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235 226 24575,'-17'24'0,"2"-1"0,7-11 0,4 2 0,-4 5 0,7-2 0,-8 13 0,7-17 0,-11 16 0,10-16 0,-6 6 0,5-4 0,4-3 0,-7 0 0,6 3 0,-3-3 0,1 0 0,2 2 0,-3-5 0,-3 5 0,6-2 0,-10 4 0,10-4 0,-2 3 0,3-7 0,0 3 0,0-3 0,-4-44 0,4 26 0,-11-59 0,10 32 0,-13-3 0,12-2 0,-5 18 0,3-7 0,3-1 0,-4 8 0,-2-18 0,6 25 0,-6-37 0,7 40 0,-5-28 0,4 32 0,-4-8 0,5 0 0,0 7 0,-3-7 0,-1 10 0,-1-3 0,-2 2 0,6-2 0,-2 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43.41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55 1 24575,'-7'4'0,"-5"-1"0,4-3 0,-4 0 0,4 0 0,4 0 0,1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45.09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141 0 24575,'-21'0'0,"3"0"0,6 0 0,0 3 0,0 2 0,-3-1 0,7-1 0,-4-3 0,4 0 0,-3 0 0,6 0 0,-2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48.84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125 0 24575,'-12'0'0,"1"0"0,3 0 0,-3 0 0,2 0 0,-2 0 0,3 0 0,-3 0 0,2 4 0,-6 0 0,6 4 0,2 0 0,3-1 0,4 4 0,0-2 0,0 2 0,0-3 0,3 3 0,-2-2 0,6 2 0,-2-7 0,2 3 0,1-6 0,3 6 0,-2-6 0,2 5 0,-3-1 0,-1 2 0,1-2 0,0 2 0,0-3 0,3 7 0,-3-2 0,3 2 0,1-3 0,-7-1 0,5 1 0,-6 0 0,4 0 0,0-1 0,-4 1 0,0 0 0,-4-1 0,0 1 0,0 3 0,0-2 0,-4 2 0,0-3 0,-4-4 0,-3 0 0,2-4 0,-2 0 0,3 0 0,0 0 0,0 0 0,4 0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51.04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141 1 24575,'-8'0'0,"-3"3"0,-1-2 0,0 3 0,0-1 0,4-2 0,-3 2 0,2-3 0,-2 0 0,3 4 0,-3-3 0,2 2 0,-2-3 0,7 0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3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246 192 24575,'-23'-8'0,"3"2"0,13 6 0,-3 0 0,-1 0 0,1 0 0,-10 0 0,11 0 0,-17 0 0,17 0 0,-7 0 0,9 0 0,-3 0 0,2 3 0,-2 0 0,3 4 0,0 3 0,-3 1 0,5 3 0,-4-3 0,8-1 0,-6-3 0,7 3 0,-3-3 0,3 6 0,0-2 0,0 0 0,0-1 0,0 3 0,0-4 0,0 4 0,0-6 0,6-1 0,8-2 0,-2-4 0,4-4 0,-9-3 0,-3 0 0,10-12 0,-8 9 0,6-10 0,-9 10 0,0 2 0,-2-2 0,2-6 0,-3 7 0,0-8 0,0 10 0,0-9 0,0 4 0,0-15 0,0 12 0,0-5 0,0 6 0,0 3 0,0-2 0,0 5 0,0-2 0,0-3 0,0 4 0,0-4 0,0 6 0,0-3 0,0 2 0,0-2 0,0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0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216 1 24575,'0'22'0,"0"0"0,0 10 0,0-6 0,0 6 0,0-1 0,0-4 0,0 11 0,0-11 0,0 11 0,0-12 0,0 0 0,0-9 0,0-6 0,0 0 0,0 0 0,0 0 0,5-9 0,7 1 0,6-13 0,6 3 0,8-6 0,-6 6 0,13-5 0,-6 11 0,1-5 0,4 6 0,-17 0 0,9 0 0,-12 0 0,1 0 0,-2 0 0,-6 0 0,1 18 0,-5 4 0,-1 27 0,-6 1 0,0 9 0,0-9 0,0-1 0,-13-9 0,4 1 0,-15-8 0,-3 0 0,1-9 0,-13 3 0,12-2 0,-11-4 0,4-3 0,-6 1 0,-1-4 0,1 5 0,-1-7 0,0 1 0,1-1 0,6 0 0,3-6 0,6-1 0,6-6 0,2 0 0,11-14 0,1-8 0,23-8 0,-3-2 0,18-1 0,-9 12 0,2-10 0,-1 18 0,-7-5 0,5 11 0,-10 2 0,4 5 0,-6 0 0,0 0 0,0 0 0,0 0 0,0 0 0,-5 11 0,4-3 0,-3 22 0,5-10 0,-5 12 0,4-7 0,-10-1 0,5-5 0,-6-2 0,0 0 0,0-5 0,0 12 0,0-12 0,-11 11 0,-10-9 0,-5 9 0,-13-8 0,12 3 0,-4-6 0,12 0 0,2-5 0,5 3 0,6-4 0,1 4 0,5 1 0,5-1 0,1 1 0,5 0 0,0 0 0,0 0 0,1 6 0,-1-4 0,1 10 0,0-4 0,0 12 0,-5-5 0,5 6 0,-11-7 0,5-1 0,-1 1 0,-3-1 0,3 1 0,-5-1 0,0-5 0,0 4 0,0-4 0,0-1 0,0-1 0,0-6 0,0 0 0,0 1 0,0-2 0,0 1 0,0-1 0,0 0 0,0 11 0,0-8 0,0 8 0,5-10 0,-4 0 0,4 0 0,-5 0 0,0 0 0,0-1 0,0 1 0,0-1 0,0 0 0,0 0 0,0-9 0,0-2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33.2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667 1 24575,'-25'36'0,"7"-3"0,14-13 0,1-5 0,-2 11 0,-3-4 0,0-1 0,0-1 0,4 0 0,-3-4 0,7 1 0,-3 2 0,-1-10 0,4 7 0,-12 0 0,10-3 0,-6 7 0,5-10 0,2 0 0,-5-3 0,5 3 0,-2-2 0,0 5 0,2-2 0,-2 0 0,0 2 0,-1-6 0,0 3 0,-2 3 0,5 5 0,-5-2 0,5 0 0,-2 0 0,0-7 0,2 7 0,-11 0 0,10-3 0,-9 7 0,10-7 0,-5-2 0,5 2 0,-5-5 0,2 5 0,-3-5 0,0 5 0,0-2 0,3 2 0,-2 1 0,2 0 0,-3-3 0,0-1 0,3-3 0,-2 0 0,1 9 0,-3-4 0,0 5 0,1-4 0,0-5 0,-1 11 0,-2-7 0,1 5 0,2-4 0,1-5 0,2 2 0,0-3 0,-6 3 0,6-2 0,-6 5 0,3-2 0,0 2 0,-3 1 0,2-3 0,-2 2 0,6-5 0,-11 23 0,8-19 0,-8 16 0,7-18 0,-13 12 0,10-5 0,-11 5 0,18-12 0,-5 0 0,4 1 0,-5 0 0,3 2 0,-3-2 0,2 0 0,-2 2 0,3-6 0,3 3 0,-5 0 0,4 1 0,-5 0 0,3-1 0,-3 0 0,5-2 0,-4 2 0,5-4 0,0 4 0,1-2 0,3 2 0,0-3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43.24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27 15 24575,'7'0'0,"3"0"0,-2-4 0,2 4 0,-3-3 0,3 3 0,0-4 0,10 4 0,-7-3 0,3 6 0,-12 0 0,-1 4 0,-3 10 0,0-8 0,0 10 0,0-8 0,0 3 0,0-4 0,0 3 0,0-5 0,0 2 0,-6 0 0,4-2 0,-7 2 0,5-6 0,-6-1 0,-1-3 0,-9 0 0,7 0 0,-6-3 0,8 2 0,0-2 0,1 0 0,3 2 0,-3-2 0,8 3 0,6 0 0,8 0 0,11 8 0,-11-6 0,13 6 0,-12-5 0,4-2 0,-4 5 0,-6-5 0,3 2 0,-3-3 0,0 3 0,0-2 0,0 2 0,0 0 0,0 4 0,-3 1 0,-1 5 0,-3-3 0,0 10 0,0-7 0,0 3 0,0-9 0,0 9 0,0-7 0,0 7 0,0-6 0,-3-2 0,-1-1 0,-3-1 0,0-5 0,-3 2 0,2-3 0,-2 0 0,3 0 0,-3 0 0,2 0 0,-2 0 0,3 0 0,0 0 0,-4 0 0,4 0 0,-7-3 0,7 2 0,-4-5 0,4 5 0,0-5 0,4 5 0,-1-2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49.47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24575,'4'7'0,"-1"0"0,-3 3 0,3-2 0,-3 5 0,4-2 0,-4 2 0,0-2 0,0 2 0,0-2 0,0 0 0,0 2 0,0-5 0,0 2 0,0-7 0,0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0.90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2 24575,'4'-1'0,"2"5"0,-2 3 0,0 6 0,-1-5 0,-3 5 0,0-5 0,0 5 0,0-2 0,0 0 0,0 2 0,0-3 0,0 1 0,0-1 0,0-3 0,0 3 0,0-2 0,0 5 0,0-2 0,0-1 0,0 0 0,0-3 0,0 3 0,0-2 0,0 2 0,0-6 0,0-1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3.03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43 15 24575,'-7'2'0,"0"-1"0,0 9 0,0 0 0,3-2 0,1 2 0,-1-3 0,4 3 0,-3-2 0,3 2 0,0-4 0,0 4 0,0-2 0,0 2 0,3-3 0,-3 3 0,7 1 0,-1 0 0,2-1 0,2-3 0,-3-1 0,0-2 0,0-1 0,0-3 0,3 0 0,-2 3 0,2-2 0,-4 2 0,4-3 0,-2 0 0,2 0 0,-3 0 0,3 0 0,-2 0 0,2 0 0,-3-3 0,0-1 0,0 0 0,-1-2 0,1 2 0,-3-3 0,-1 0 0,-3 0 0,0 0 0,0-3 0,0 2 0,0-2 0,0 3 0,-4-9 0,0 6 0,-1-6 0,-1 9 0,5 0 0,-5 0 0,2 0 0,-3 0 0,0 0 0,-3-3 0,2 5 0,-2-1 0,3 6 0,0 0 0,-3 0 0,-1-3 0,0 2 0,-2-2 0,5 0 0,-2 2 0,3 1 0,3 4 0,4 3 0,0-4 0,3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4.10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6.07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36 0 24575,'-7'0'0,"0"3"0,3 1 0,1 3 0,3 0 0,-7 3 0,6-2 0,-5 2 0,6-4 0,0 4 0,0-2 0,0 2 0,3-3 0,0 0 0,1 0 0,2 0 0,-2-3 0,3 2 0,0-5 0,0 2 0,3-3 0,-2 0 0,2-3 0,-3-1 0,-3-3 0,2-3 0,-6 2 0,4-2 0,-4 3 0,0 0 0,0-1 0,0 8 0,0 3 0,0 8 0,0 0 0,0 2 0,0-2 0,0 0 0,0 2 0,0-6 0,0 3 0,0-3 0,0 3 0,0-2 0,-4 2 0,4-3 0,-4 3 0,-2 1 0,2-1 0,-3 4 0,0-4 0,3 1 0,-3-4 0,4-4 0,-1-3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8.58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28 122 24575,'-7'6'0,"0"1"0,0 3 0,3-2 0,1 2 0,3 6 0,0-7 0,0 8 0,0-10 0,0 3 0,0-3 0,3 3 0,1 0 0,6 1 0,-2 0 0,5 2 0,-6-9 0,3 3 0,-3-7 0,3 0 0,-2 0 0,5 0 0,4 0 0,-5 0 0,5 0 0,-7 0 0,-3-4 0,3 1 0,-6-4 0,2-1 0,-5 1 0,2-3 0,-3-1 0,3 1 0,-2-4 0,2 7 0,-3-4 0,0-5 0,0 7 0,0-7 0,0 9 0,3 0 0,1-1 0,0 1 0,-1 0 0,-3 0 0,4-9 0,-3 7 0,3-8 0,-4 10 0,0 0 0,0 0 0,0 0 0,0 0 0,0-3 0,-3-1 0,-1 0 0,-3 4 0,-3 4 0,2 3 0,-2 0 0,3 0 0,0 3 0,0 1 0,-3 3 0,2 0 0,-2 0 0,0 3 0,2-2 0,-2 5 0,6-6 0,-2 7 0,5-10 0,-2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9.22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24575,'0'10'0,"0"-5"0,0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01.51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74 24575,'7'3'0,"0"1"0,0 3 0,3 3 0,-2-3 0,11 24 0,-10-19 0,10 19 0,3-8 0,-8-10 0,23 24 0,-27-26 0,21 16 0,-22-16 0,11 5 0,-13-6 0,3 4 0,0-4 0,-2 1 0,-1-1 0,-4-3 0,-3 0 0,0 0 0,0 3 0,0-2 0,0 2 0,0-4 0,0 4 0,0-2 0,-3 2 0,-1-3 0,-3-3 0,0 2 0,-3-5 0,2 2 0,-2-3 0,0 0 0,2 0 0,-2 0 0,3 0 0,-3-3 0,-1-4 0,0-1 0,-2-2 0,-10-12 0,9 11 0,-8-11 0,15 15 0,0 0 0,0-3 0,0 2 0,-1-11 0,1 10 0,2-8 0,2 7 0,3 2 0,0-2 0,0-6 0,0 7 0,0-8 0,0 10 0,0-3 0,3 2 0,1-2 0,3 3 0,0 0 0,3-3 0,-3 2 0,6 1 0,-5 1 0,2 5 0,-3-2 0,3 0 0,-2 2 0,5-8 0,-3 4 0,1-2 0,2-2 0,-5 4 0,-1-5 0,-4 3 0,0 0 0,1 0 0,0 0 0,-1 0 0,-3 0 0,0 0 0,0-3 0,0 2 0,-3-5 0,-1 5 0,-6 1 0,2 4 0,-5-3 0,2 4 0,0-4 0,4 6 0,4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80543-D5C0-BA4C-AE6B-0A9E89ED2978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3178D-A1AD-AE4E-B918-57054DBB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20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30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777240" y="4777740"/>
            <a:ext cx="6217920" cy="4526280"/>
          </a:xfrm>
          <a:prstGeom prst="rect">
            <a:avLst/>
          </a:prstGeom>
        </p:spPr>
        <p:txBody>
          <a:bodyPr lIns="101882" tIns="50941" rIns="101882" bIns="50941"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75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79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5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5570220" y="9164320"/>
            <a:ext cx="1619250" cy="27699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82930" y="2705524"/>
            <a:ext cx="6606540" cy="36933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165860" y="5699760"/>
            <a:ext cx="5440680" cy="138499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6272785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C5F5-B160-420B-996A-7EBC8C0D9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4559322"/>
            <a:ext cx="5829300" cy="588623"/>
          </a:xfrm>
        </p:spPr>
        <p:txBody>
          <a:bodyPr anchor="b"/>
          <a:lstStyle>
            <a:lvl1pPr algn="ctr"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9FA80-B330-4467-9226-F7FDDC7C4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2988"/>
            <a:ext cx="5829300" cy="235449"/>
          </a:xfrm>
        </p:spPr>
        <p:txBody>
          <a:bodyPr/>
          <a:lstStyle>
            <a:lvl1pPr marL="0" indent="0" algn="ctr">
              <a:buNone/>
              <a:defRPr sz="1530"/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64F3D-6D6D-460A-969A-ED763A49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620" y="9354312"/>
            <a:ext cx="1787652" cy="276999"/>
          </a:xfrm>
        </p:spPr>
        <p:txBody>
          <a:bodyPr/>
          <a:lstStyle/>
          <a:p>
            <a:fld id="{0A59ABC4-2E35-4F1C-8923-EA6509EA7F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544AF-C7D3-4CA2-9AA2-3D7A9ABC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2616" y="9354312"/>
            <a:ext cx="2487167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2A1F6-870C-4E1C-A86C-5121F5B4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128" y="9354312"/>
            <a:ext cx="1787652" cy="276999"/>
          </a:xfrm>
        </p:spPr>
        <p:txBody>
          <a:bodyPr/>
          <a:lstStyle/>
          <a:p>
            <a:fld id="{EA6BA51C-2FB7-4D6C-983E-F0F01A70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4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91" y="0"/>
            <a:ext cx="7772590" cy="10058423"/>
            <a:chOff x="-225" y="0"/>
            <a:chExt cx="9144224" cy="5143512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61002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3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75" y="1541675"/>
              <a:ext cx="6870000" cy="2060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30"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477595" y="4477088"/>
              <a:ext cx="666403" cy="666424"/>
              <a:chOff x="7996345" y="980275"/>
              <a:chExt cx="666403" cy="66642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7042555" y="1541664"/>
              <a:ext cx="730045" cy="2060087"/>
              <a:chOff x="7022220" y="1541675"/>
              <a:chExt cx="666403" cy="18804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7022220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24547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26873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022220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224547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426873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022220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224547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7426873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022220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224547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426873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629199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629199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629199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629224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22220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224547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426873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022220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224547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426873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022220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224547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426873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022220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224547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426873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629199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629199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629199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629224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022220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224547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426873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022220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224547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426873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629199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629224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-225" y="2008293"/>
              <a:ext cx="301775" cy="1126923"/>
              <a:chOff x="-225" y="1987280"/>
              <a:chExt cx="318900" cy="1190873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175" y="1987280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75" y="2255817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75" y="2524353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8842175" y="668859"/>
              <a:ext cx="301822" cy="872807"/>
              <a:chOff x="-225" y="2255817"/>
              <a:chExt cx="318950" cy="922336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-175" y="2255817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175" y="25243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5798375" y="4270684"/>
              <a:ext cx="301822" cy="872807"/>
              <a:chOff x="1611209" y="2255817"/>
              <a:chExt cx="318950" cy="92233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1611259" y="2255817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611259" y="25243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611209" y="2792878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611209" y="30614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685795" y="0"/>
              <a:ext cx="666403" cy="666424"/>
              <a:chOff x="7996345" y="980275"/>
              <a:chExt cx="666403" cy="666424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30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582930" y="3014831"/>
            <a:ext cx="4879170" cy="40286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03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5"/>
            <a:ext cx="6995159" cy="16093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59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7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customXml" Target="../ink/ink38.xml"/><Relationship Id="rId26" Type="http://schemas.openxmlformats.org/officeDocument/2006/relationships/customXml" Target="../ink/ink42.xml"/><Relationship Id="rId39" Type="http://schemas.openxmlformats.org/officeDocument/2006/relationships/image" Target="../media/image103.png"/><Relationship Id="rId21" Type="http://schemas.openxmlformats.org/officeDocument/2006/relationships/image" Target="../media/image94.png"/><Relationship Id="rId34" Type="http://schemas.openxmlformats.org/officeDocument/2006/relationships/customXml" Target="../ink/ink46.xml"/><Relationship Id="rId7" Type="http://schemas.openxmlformats.org/officeDocument/2006/relationships/image" Target="../media/image87.png"/><Relationship Id="rId12" Type="http://schemas.openxmlformats.org/officeDocument/2006/relationships/customXml" Target="../ink/ink35.xml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00.png"/><Relationship Id="rId38" Type="http://schemas.openxmlformats.org/officeDocument/2006/relationships/customXml" Target="../ink/ink48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37.xml"/><Relationship Id="rId20" Type="http://schemas.openxmlformats.org/officeDocument/2006/relationships/customXml" Target="../ink/ink39.xml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2.xml"/><Relationship Id="rId11" Type="http://schemas.openxmlformats.org/officeDocument/2006/relationships/image" Target="../media/image89.png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102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10" Type="http://schemas.openxmlformats.org/officeDocument/2006/relationships/customXml" Target="../ink/ink34.xml"/><Relationship Id="rId19" Type="http://schemas.openxmlformats.org/officeDocument/2006/relationships/image" Target="../media/image93.png"/><Relationship Id="rId31" Type="http://schemas.openxmlformats.org/officeDocument/2006/relationships/image" Target="../media/image99.png"/><Relationship Id="rId4" Type="http://schemas.openxmlformats.org/officeDocument/2006/relationships/customXml" Target="../ink/ink31.xml"/><Relationship Id="rId9" Type="http://schemas.openxmlformats.org/officeDocument/2006/relationships/image" Target="../media/image88.png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97.png"/><Relationship Id="rId30" Type="http://schemas.openxmlformats.org/officeDocument/2006/relationships/customXml" Target="../ink/ink44.xml"/><Relationship Id="rId35" Type="http://schemas.openxmlformats.org/officeDocument/2006/relationships/image" Target="../media/image101.png"/><Relationship Id="rId8" Type="http://schemas.openxmlformats.org/officeDocument/2006/relationships/customXml" Target="../ink/ink33.xml"/><Relationship Id="rId3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png"/><Relationship Id="rId18" Type="http://schemas.openxmlformats.org/officeDocument/2006/relationships/customXml" Target="../ink/ink56.xml"/><Relationship Id="rId26" Type="http://schemas.openxmlformats.org/officeDocument/2006/relationships/customXml" Target="../ink/ink60.xml"/><Relationship Id="rId39" Type="http://schemas.openxmlformats.org/officeDocument/2006/relationships/customXml" Target="../ink/ink66.xml"/><Relationship Id="rId21" Type="http://schemas.openxmlformats.org/officeDocument/2006/relationships/image" Target="../media/image115.png"/><Relationship Id="rId34" Type="http://schemas.openxmlformats.org/officeDocument/2006/relationships/image" Target="../media/image122.png"/><Relationship Id="rId42" Type="http://schemas.openxmlformats.org/officeDocument/2006/relationships/image" Target="../media/image12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55.xml"/><Relationship Id="rId20" Type="http://schemas.openxmlformats.org/officeDocument/2006/relationships/customXml" Target="../ink/ink57.xml"/><Relationship Id="rId29" Type="http://schemas.openxmlformats.org/officeDocument/2006/relationships/image" Target="../media/image119.png"/><Relationship Id="rId41" Type="http://schemas.openxmlformats.org/officeDocument/2006/relationships/customXml" Target="../ink/ink67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50.xml"/><Relationship Id="rId11" Type="http://schemas.openxmlformats.org/officeDocument/2006/relationships/image" Target="../media/image110.png"/><Relationship Id="rId24" Type="http://schemas.openxmlformats.org/officeDocument/2006/relationships/customXml" Target="../ink/ink59.xml"/><Relationship Id="rId32" Type="http://schemas.openxmlformats.org/officeDocument/2006/relationships/image" Target="../media/image53.png"/><Relationship Id="rId37" Type="http://schemas.openxmlformats.org/officeDocument/2006/relationships/customXml" Target="../ink/ink65.xml"/><Relationship Id="rId40" Type="http://schemas.openxmlformats.org/officeDocument/2006/relationships/image" Target="../media/image125.png"/><Relationship Id="rId5" Type="http://schemas.openxmlformats.org/officeDocument/2006/relationships/image" Target="../media/image107.png"/><Relationship Id="rId15" Type="http://schemas.openxmlformats.org/officeDocument/2006/relationships/image" Target="../media/image1120.png"/><Relationship Id="rId23" Type="http://schemas.openxmlformats.org/officeDocument/2006/relationships/image" Target="../media/image116.png"/><Relationship Id="rId28" Type="http://schemas.openxmlformats.org/officeDocument/2006/relationships/customXml" Target="../ink/ink61.xml"/><Relationship Id="rId36" Type="http://schemas.openxmlformats.org/officeDocument/2006/relationships/image" Target="../media/image123.png"/><Relationship Id="rId10" Type="http://schemas.openxmlformats.org/officeDocument/2006/relationships/customXml" Target="../ink/ink52.xml"/><Relationship Id="rId19" Type="http://schemas.openxmlformats.org/officeDocument/2006/relationships/image" Target="../media/image114.png"/><Relationship Id="rId31" Type="http://schemas.openxmlformats.org/officeDocument/2006/relationships/image" Target="../media/image120.png"/><Relationship Id="rId4" Type="http://schemas.openxmlformats.org/officeDocument/2006/relationships/customXml" Target="../ink/ink49.xml"/><Relationship Id="rId9" Type="http://schemas.openxmlformats.org/officeDocument/2006/relationships/image" Target="../media/image109.png"/><Relationship Id="rId14" Type="http://schemas.openxmlformats.org/officeDocument/2006/relationships/customXml" Target="../ink/ink54.xml"/><Relationship Id="rId22" Type="http://schemas.openxmlformats.org/officeDocument/2006/relationships/customXml" Target="../ink/ink58.xml"/><Relationship Id="rId27" Type="http://schemas.openxmlformats.org/officeDocument/2006/relationships/image" Target="../media/image118.png"/><Relationship Id="rId30" Type="http://schemas.openxmlformats.org/officeDocument/2006/relationships/customXml" Target="../ink/ink62.xml"/><Relationship Id="rId35" Type="http://schemas.openxmlformats.org/officeDocument/2006/relationships/customXml" Target="../ink/ink64.xml"/><Relationship Id="rId8" Type="http://schemas.openxmlformats.org/officeDocument/2006/relationships/customXml" Target="../ink/ink51.xml"/><Relationship Id="rId3" Type="http://schemas.openxmlformats.org/officeDocument/2006/relationships/image" Target="../media/image52.png"/><Relationship Id="rId12" Type="http://schemas.openxmlformats.org/officeDocument/2006/relationships/customXml" Target="../ink/ink53.xml"/><Relationship Id="rId17" Type="http://schemas.openxmlformats.org/officeDocument/2006/relationships/image" Target="../media/image113.png"/><Relationship Id="rId25" Type="http://schemas.openxmlformats.org/officeDocument/2006/relationships/image" Target="../media/image117.png"/><Relationship Id="rId33" Type="http://schemas.openxmlformats.org/officeDocument/2006/relationships/customXml" Target="../ink/ink63.xml"/><Relationship Id="rId38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g"/><Relationship Id="rId18" Type="http://schemas.openxmlformats.org/officeDocument/2006/relationships/image" Target="../media/image69.jpg"/><Relationship Id="rId3" Type="http://schemas.openxmlformats.org/officeDocument/2006/relationships/image" Target="../media/image54.png"/><Relationship Id="rId21" Type="http://schemas.openxmlformats.org/officeDocument/2006/relationships/image" Target="../media/image72.jpg"/><Relationship Id="rId7" Type="http://schemas.openxmlformats.org/officeDocument/2006/relationships/image" Target="../media/image58.jpg"/><Relationship Id="rId12" Type="http://schemas.openxmlformats.org/officeDocument/2006/relationships/image" Target="../media/image63.jpg"/><Relationship Id="rId17" Type="http://schemas.openxmlformats.org/officeDocument/2006/relationships/image" Target="../media/image68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7.jpg"/><Relationship Id="rId20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5" Type="http://schemas.openxmlformats.org/officeDocument/2006/relationships/image" Target="../media/image66.jpg"/><Relationship Id="rId23" Type="http://schemas.openxmlformats.org/officeDocument/2006/relationships/image" Target="../media/image74.jpg"/><Relationship Id="rId10" Type="http://schemas.openxmlformats.org/officeDocument/2006/relationships/image" Target="../media/image61.jpg"/><Relationship Id="rId19" Type="http://schemas.openxmlformats.org/officeDocument/2006/relationships/image" Target="../media/image70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Relationship Id="rId14" Type="http://schemas.openxmlformats.org/officeDocument/2006/relationships/image" Target="../media/image65.jpg"/><Relationship Id="rId22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png"/><Relationship Id="rId18" Type="http://schemas.openxmlformats.org/officeDocument/2006/relationships/customXml" Target="../ink/ink75.xml"/><Relationship Id="rId26" Type="http://schemas.openxmlformats.org/officeDocument/2006/relationships/customXml" Target="../ink/ink79.xml"/><Relationship Id="rId39" Type="http://schemas.openxmlformats.org/officeDocument/2006/relationships/image" Target="../media/image169.png"/><Relationship Id="rId21" Type="http://schemas.openxmlformats.org/officeDocument/2006/relationships/image" Target="../media/image160.png"/><Relationship Id="rId34" Type="http://schemas.openxmlformats.org/officeDocument/2006/relationships/customXml" Target="../ink/ink83.xml"/><Relationship Id="rId42" Type="http://schemas.openxmlformats.org/officeDocument/2006/relationships/customXml" Target="../ink/ink87.xml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74.xml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69.xml"/><Relationship Id="rId11" Type="http://schemas.openxmlformats.org/officeDocument/2006/relationships/image" Target="../media/image155.png"/><Relationship Id="rId24" Type="http://schemas.openxmlformats.org/officeDocument/2006/relationships/customXml" Target="../ink/ink78.xml"/><Relationship Id="rId32" Type="http://schemas.openxmlformats.org/officeDocument/2006/relationships/customXml" Target="../ink/ink82.xml"/><Relationship Id="rId37" Type="http://schemas.openxmlformats.org/officeDocument/2006/relationships/image" Target="../media/image168.png"/><Relationship Id="rId40" Type="http://schemas.openxmlformats.org/officeDocument/2006/relationships/customXml" Target="../ink/ink86.xml"/><Relationship Id="rId45" Type="http://schemas.openxmlformats.org/officeDocument/2006/relationships/image" Target="../media/image172.png"/><Relationship Id="rId5" Type="http://schemas.openxmlformats.org/officeDocument/2006/relationships/image" Target="../media/image152.png"/><Relationship Id="rId15" Type="http://schemas.openxmlformats.org/officeDocument/2006/relationships/image" Target="../media/image157.png"/><Relationship Id="rId23" Type="http://schemas.openxmlformats.org/officeDocument/2006/relationships/image" Target="../media/image161.png"/><Relationship Id="rId28" Type="http://schemas.openxmlformats.org/officeDocument/2006/relationships/customXml" Target="../ink/ink80.xml"/><Relationship Id="rId36" Type="http://schemas.openxmlformats.org/officeDocument/2006/relationships/customXml" Target="../ink/ink84.xml"/><Relationship Id="rId10" Type="http://schemas.openxmlformats.org/officeDocument/2006/relationships/customXml" Target="../ink/ink71.xml"/><Relationship Id="rId19" Type="http://schemas.openxmlformats.org/officeDocument/2006/relationships/image" Target="../media/image159.png"/><Relationship Id="rId31" Type="http://schemas.openxmlformats.org/officeDocument/2006/relationships/image" Target="../media/image165.png"/><Relationship Id="rId44" Type="http://schemas.openxmlformats.org/officeDocument/2006/relationships/customXml" Target="../ink/ink88.xml"/><Relationship Id="rId4" Type="http://schemas.openxmlformats.org/officeDocument/2006/relationships/customXml" Target="../ink/ink68.xml"/><Relationship Id="rId9" Type="http://schemas.openxmlformats.org/officeDocument/2006/relationships/image" Target="../media/image154.png"/><Relationship Id="rId14" Type="http://schemas.openxmlformats.org/officeDocument/2006/relationships/customXml" Target="../ink/ink73.xml"/><Relationship Id="rId22" Type="http://schemas.openxmlformats.org/officeDocument/2006/relationships/customXml" Target="../ink/ink77.xml"/><Relationship Id="rId27" Type="http://schemas.openxmlformats.org/officeDocument/2006/relationships/image" Target="../media/image163.png"/><Relationship Id="rId30" Type="http://schemas.openxmlformats.org/officeDocument/2006/relationships/customXml" Target="../ink/ink81.xml"/><Relationship Id="rId35" Type="http://schemas.openxmlformats.org/officeDocument/2006/relationships/image" Target="../media/image167.png"/><Relationship Id="rId43" Type="http://schemas.openxmlformats.org/officeDocument/2006/relationships/image" Target="../media/image171.png"/><Relationship Id="rId8" Type="http://schemas.openxmlformats.org/officeDocument/2006/relationships/customXml" Target="../ink/ink70.xml"/><Relationship Id="rId3" Type="http://schemas.openxmlformats.org/officeDocument/2006/relationships/image" Target="../media/image78.png"/><Relationship Id="rId12" Type="http://schemas.openxmlformats.org/officeDocument/2006/relationships/customXml" Target="../ink/ink72.xml"/><Relationship Id="rId17" Type="http://schemas.openxmlformats.org/officeDocument/2006/relationships/image" Target="../media/image158.png"/><Relationship Id="rId25" Type="http://schemas.openxmlformats.org/officeDocument/2006/relationships/image" Target="../media/image162.png"/><Relationship Id="rId33" Type="http://schemas.openxmlformats.org/officeDocument/2006/relationships/image" Target="../media/image166.png"/><Relationship Id="rId38" Type="http://schemas.openxmlformats.org/officeDocument/2006/relationships/customXml" Target="../ink/ink85.xml"/><Relationship Id="rId20" Type="http://schemas.openxmlformats.org/officeDocument/2006/relationships/customXml" Target="../ink/ink76.xml"/><Relationship Id="rId41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customXml" Target="../ink/ink96.xml"/><Relationship Id="rId26" Type="http://schemas.openxmlformats.org/officeDocument/2006/relationships/customXml" Target="../ink/ink100.xml"/><Relationship Id="rId21" Type="http://schemas.openxmlformats.org/officeDocument/2006/relationships/image" Target="../media/image181.png"/><Relationship Id="rId34" Type="http://schemas.openxmlformats.org/officeDocument/2006/relationships/customXml" Target="../ink/ink104.xml"/><Relationship Id="rId7" Type="http://schemas.openxmlformats.org/officeDocument/2006/relationships/image" Target="../media/image175.png"/><Relationship Id="rId12" Type="http://schemas.openxmlformats.org/officeDocument/2006/relationships/customXml" Target="../ink/ink93.xml"/><Relationship Id="rId17" Type="http://schemas.openxmlformats.org/officeDocument/2006/relationships/image" Target="../media/image450.png"/><Relationship Id="rId25" Type="http://schemas.openxmlformats.org/officeDocument/2006/relationships/image" Target="../media/image183.png"/><Relationship Id="rId33" Type="http://schemas.openxmlformats.org/officeDocument/2006/relationships/image" Target="../media/image187.png"/><Relationship Id="rId38" Type="http://schemas.openxmlformats.org/officeDocument/2006/relationships/image" Target="../media/image189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95.xml"/><Relationship Id="rId20" Type="http://schemas.openxmlformats.org/officeDocument/2006/relationships/customXml" Target="../ink/ink97.xml"/><Relationship Id="rId29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90.xml"/><Relationship Id="rId11" Type="http://schemas.openxmlformats.org/officeDocument/2006/relationships/image" Target="../media/image177.png"/><Relationship Id="rId24" Type="http://schemas.openxmlformats.org/officeDocument/2006/relationships/customXml" Target="../ink/ink99.xml"/><Relationship Id="rId32" Type="http://schemas.openxmlformats.org/officeDocument/2006/relationships/customXml" Target="../ink/ink103.xml"/><Relationship Id="rId37" Type="http://schemas.openxmlformats.org/officeDocument/2006/relationships/customXml" Target="../ink/ink106.xml"/><Relationship Id="rId5" Type="http://schemas.openxmlformats.org/officeDocument/2006/relationships/image" Target="../media/image174.png"/><Relationship Id="rId15" Type="http://schemas.openxmlformats.org/officeDocument/2006/relationships/image" Target="../media/image179.png"/><Relationship Id="rId23" Type="http://schemas.openxmlformats.org/officeDocument/2006/relationships/image" Target="../media/image182.png"/><Relationship Id="rId28" Type="http://schemas.openxmlformats.org/officeDocument/2006/relationships/customXml" Target="../ink/ink101.xml"/><Relationship Id="rId36" Type="http://schemas.openxmlformats.org/officeDocument/2006/relationships/image" Target="../media/image188.png"/><Relationship Id="rId10" Type="http://schemas.openxmlformats.org/officeDocument/2006/relationships/customXml" Target="../ink/ink92.xml"/><Relationship Id="rId19" Type="http://schemas.openxmlformats.org/officeDocument/2006/relationships/image" Target="../media/image180.png"/><Relationship Id="rId31" Type="http://schemas.openxmlformats.org/officeDocument/2006/relationships/image" Target="../media/image186.png"/><Relationship Id="rId4" Type="http://schemas.openxmlformats.org/officeDocument/2006/relationships/customXml" Target="../ink/ink89.xml"/><Relationship Id="rId9" Type="http://schemas.openxmlformats.org/officeDocument/2006/relationships/image" Target="../media/image176.png"/><Relationship Id="rId14" Type="http://schemas.openxmlformats.org/officeDocument/2006/relationships/customXml" Target="../ink/ink94.xml"/><Relationship Id="rId22" Type="http://schemas.openxmlformats.org/officeDocument/2006/relationships/customXml" Target="../ink/ink98.xml"/><Relationship Id="rId27" Type="http://schemas.openxmlformats.org/officeDocument/2006/relationships/image" Target="../media/image184.png"/><Relationship Id="rId30" Type="http://schemas.openxmlformats.org/officeDocument/2006/relationships/customXml" Target="../ink/ink102.xml"/><Relationship Id="rId35" Type="http://schemas.openxmlformats.org/officeDocument/2006/relationships/customXml" Target="../ink/ink105.xml"/><Relationship Id="rId8" Type="http://schemas.openxmlformats.org/officeDocument/2006/relationships/customXml" Target="../ink/ink91.xml"/><Relationship Id="rId3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1.png"/><Relationship Id="rId4" Type="http://schemas.openxmlformats.org/officeDocument/2006/relationships/customXml" Target="../ink/ink10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199.png"/><Relationship Id="rId3" Type="http://schemas.openxmlformats.org/officeDocument/2006/relationships/image" Target="../media/image83.png"/><Relationship Id="rId7" Type="http://schemas.openxmlformats.org/officeDocument/2006/relationships/customXml" Target="../ink/ink109.xml"/><Relationship Id="rId12" Type="http://schemas.openxmlformats.org/officeDocument/2006/relationships/customXml" Target="../ink/ink1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198.png"/><Relationship Id="rId5" Type="http://schemas.openxmlformats.org/officeDocument/2006/relationships/image" Target="../media/image195.png"/><Relationship Id="rId15" Type="http://schemas.openxmlformats.org/officeDocument/2006/relationships/image" Target="../media/image200.png"/><Relationship Id="rId10" Type="http://schemas.openxmlformats.org/officeDocument/2006/relationships/customXml" Target="../ink/ink111.xml"/><Relationship Id="rId4" Type="http://schemas.openxmlformats.org/officeDocument/2006/relationships/customXml" Target="../ink/ink108.xml"/><Relationship Id="rId9" Type="http://schemas.openxmlformats.org/officeDocument/2006/relationships/customXml" Target="../ink/ink110.xml"/><Relationship Id="rId14" Type="http://schemas.openxmlformats.org/officeDocument/2006/relationships/customXml" Target="../ink/ink113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5.xml"/><Relationship Id="rId21" Type="http://schemas.openxmlformats.org/officeDocument/2006/relationships/image" Target="../media/image207.png"/><Relationship Id="rId42" Type="http://schemas.openxmlformats.org/officeDocument/2006/relationships/customXml" Target="../ink/ink133.xml"/><Relationship Id="rId47" Type="http://schemas.openxmlformats.org/officeDocument/2006/relationships/image" Target="../media/image220.png"/><Relationship Id="rId63" Type="http://schemas.openxmlformats.org/officeDocument/2006/relationships/image" Target="../media/image228.png"/><Relationship Id="rId68" Type="http://schemas.openxmlformats.org/officeDocument/2006/relationships/customXml" Target="../ink/ink146.xml"/><Relationship Id="rId84" Type="http://schemas.openxmlformats.org/officeDocument/2006/relationships/customXml" Target="../ink/ink154.xml"/><Relationship Id="rId89" Type="http://schemas.openxmlformats.org/officeDocument/2006/relationships/image" Target="../media/image241.png"/><Relationship Id="rId16" Type="http://schemas.openxmlformats.org/officeDocument/2006/relationships/customXml" Target="../ink/ink120.xml"/><Relationship Id="rId11" Type="http://schemas.openxmlformats.org/officeDocument/2006/relationships/image" Target="../media/image202.png"/><Relationship Id="rId32" Type="http://schemas.openxmlformats.org/officeDocument/2006/relationships/customXml" Target="../ink/ink128.xml"/><Relationship Id="rId37" Type="http://schemas.openxmlformats.org/officeDocument/2006/relationships/image" Target="../media/image215.png"/><Relationship Id="rId53" Type="http://schemas.openxmlformats.org/officeDocument/2006/relationships/image" Target="../media/image223.png"/><Relationship Id="rId58" Type="http://schemas.openxmlformats.org/officeDocument/2006/relationships/customXml" Target="../ink/ink141.xml"/><Relationship Id="rId74" Type="http://schemas.openxmlformats.org/officeDocument/2006/relationships/customXml" Target="../ink/ink149.xml"/><Relationship Id="rId79" Type="http://schemas.openxmlformats.org/officeDocument/2006/relationships/image" Target="../media/image236.png"/><Relationship Id="rId5" Type="http://schemas.openxmlformats.org/officeDocument/2006/relationships/image" Target="../media/image201.png"/><Relationship Id="rId90" Type="http://schemas.openxmlformats.org/officeDocument/2006/relationships/customXml" Target="../ink/ink157.xml"/><Relationship Id="rId14" Type="http://schemas.openxmlformats.org/officeDocument/2006/relationships/customXml" Target="../ink/ink119.xml"/><Relationship Id="rId22" Type="http://schemas.openxmlformats.org/officeDocument/2006/relationships/customXml" Target="../ink/ink123.xml"/><Relationship Id="rId27" Type="http://schemas.openxmlformats.org/officeDocument/2006/relationships/image" Target="../media/image210.png"/><Relationship Id="rId30" Type="http://schemas.openxmlformats.org/officeDocument/2006/relationships/customXml" Target="../ink/ink127.xml"/><Relationship Id="rId35" Type="http://schemas.openxmlformats.org/officeDocument/2006/relationships/image" Target="../media/image214.png"/><Relationship Id="rId43" Type="http://schemas.openxmlformats.org/officeDocument/2006/relationships/image" Target="../media/image218.png"/><Relationship Id="rId48" Type="http://schemas.openxmlformats.org/officeDocument/2006/relationships/customXml" Target="../ink/ink136.xml"/><Relationship Id="rId56" Type="http://schemas.openxmlformats.org/officeDocument/2006/relationships/customXml" Target="../ink/ink140.xml"/><Relationship Id="rId64" Type="http://schemas.openxmlformats.org/officeDocument/2006/relationships/customXml" Target="../ink/ink144.xml"/><Relationship Id="rId69" Type="http://schemas.openxmlformats.org/officeDocument/2006/relationships/image" Target="../media/image231.png"/><Relationship Id="rId77" Type="http://schemas.openxmlformats.org/officeDocument/2006/relationships/image" Target="../media/image235.png"/><Relationship Id="rId8" Type="http://schemas.openxmlformats.org/officeDocument/2006/relationships/image" Target="../media/image197.png"/><Relationship Id="rId51" Type="http://schemas.openxmlformats.org/officeDocument/2006/relationships/image" Target="../media/image222.png"/><Relationship Id="rId72" Type="http://schemas.openxmlformats.org/officeDocument/2006/relationships/customXml" Target="../ink/ink148.xml"/><Relationship Id="rId80" Type="http://schemas.openxmlformats.org/officeDocument/2006/relationships/customXml" Target="../ink/ink152.xml"/><Relationship Id="rId85" Type="http://schemas.openxmlformats.org/officeDocument/2006/relationships/image" Target="../media/image239.png"/><Relationship Id="rId3" Type="http://schemas.openxmlformats.org/officeDocument/2006/relationships/image" Target="../media/image83.png"/><Relationship Id="rId12" Type="http://schemas.openxmlformats.org/officeDocument/2006/relationships/customXml" Target="../ink/ink118.xml"/><Relationship Id="rId17" Type="http://schemas.openxmlformats.org/officeDocument/2006/relationships/image" Target="../media/image205.png"/><Relationship Id="rId25" Type="http://schemas.openxmlformats.org/officeDocument/2006/relationships/image" Target="../media/image209.png"/><Relationship Id="rId33" Type="http://schemas.openxmlformats.org/officeDocument/2006/relationships/image" Target="../media/image213.png"/><Relationship Id="rId38" Type="http://schemas.openxmlformats.org/officeDocument/2006/relationships/customXml" Target="../ink/ink131.xml"/><Relationship Id="rId46" Type="http://schemas.openxmlformats.org/officeDocument/2006/relationships/customXml" Target="../ink/ink135.xml"/><Relationship Id="rId59" Type="http://schemas.openxmlformats.org/officeDocument/2006/relationships/image" Target="../media/image226.png"/><Relationship Id="rId67" Type="http://schemas.openxmlformats.org/officeDocument/2006/relationships/image" Target="../media/image230.png"/><Relationship Id="rId20" Type="http://schemas.openxmlformats.org/officeDocument/2006/relationships/customXml" Target="../ink/ink122.xml"/><Relationship Id="rId41" Type="http://schemas.openxmlformats.org/officeDocument/2006/relationships/image" Target="../media/image217.png"/><Relationship Id="rId54" Type="http://schemas.openxmlformats.org/officeDocument/2006/relationships/customXml" Target="../ink/ink139.xml"/><Relationship Id="rId62" Type="http://schemas.openxmlformats.org/officeDocument/2006/relationships/customXml" Target="../ink/ink143.xml"/><Relationship Id="rId70" Type="http://schemas.openxmlformats.org/officeDocument/2006/relationships/customXml" Target="../ink/ink147.xml"/><Relationship Id="rId75" Type="http://schemas.openxmlformats.org/officeDocument/2006/relationships/image" Target="../media/image234.png"/><Relationship Id="rId83" Type="http://schemas.openxmlformats.org/officeDocument/2006/relationships/image" Target="../media/image238.png"/><Relationship Id="rId88" Type="http://schemas.openxmlformats.org/officeDocument/2006/relationships/customXml" Target="../ink/ink156.xml"/><Relationship Id="rId91" Type="http://schemas.openxmlformats.org/officeDocument/2006/relationships/image" Target="../media/image2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5" Type="http://schemas.openxmlformats.org/officeDocument/2006/relationships/image" Target="../media/image204.png"/><Relationship Id="rId23" Type="http://schemas.openxmlformats.org/officeDocument/2006/relationships/image" Target="../media/image208.png"/><Relationship Id="rId28" Type="http://schemas.openxmlformats.org/officeDocument/2006/relationships/customXml" Target="../ink/ink126.xml"/><Relationship Id="rId36" Type="http://schemas.openxmlformats.org/officeDocument/2006/relationships/customXml" Target="../ink/ink130.xml"/><Relationship Id="rId49" Type="http://schemas.openxmlformats.org/officeDocument/2006/relationships/image" Target="../media/image221.png"/><Relationship Id="rId57" Type="http://schemas.openxmlformats.org/officeDocument/2006/relationships/image" Target="../media/image225.png"/><Relationship Id="rId10" Type="http://schemas.openxmlformats.org/officeDocument/2006/relationships/customXml" Target="../ink/ink117.xml"/><Relationship Id="rId31" Type="http://schemas.openxmlformats.org/officeDocument/2006/relationships/image" Target="../media/image212.png"/><Relationship Id="rId44" Type="http://schemas.openxmlformats.org/officeDocument/2006/relationships/customXml" Target="../ink/ink134.xml"/><Relationship Id="rId52" Type="http://schemas.openxmlformats.org/officeDocument/2006/relationships/customXml" Target="../ink/ink138.xml"/><Relationship Id="rId60" Type="http://schemas.openxmlformats.org/officeDocument/2006/relationships/customXml" Target="../ink/ink142.xml"/><Relationship Id="rId65" Type="http://schemas.openxmlformats.org/officeDocument/2006/relationships/image" Target="../media/image229.png"/><Relationship Id="rId73" Type="http://schemas.openxmlformats.org/officeDocument/2006/relationships/image" Target="../media/image233.png"/><Relationship Id="rId78" Type="http://schemas.openxmlformats.org/officeDocument/2006/relationships/customXml" Target="../ink/ink151.xml"/><Relationship Id="rId81" Type="http://schemas.openxmlformats.org/officeDocument/2006/relationships/image" Target="../media/image237.png"/><Relationship Id="rId86" Type="http://schemas.openxmlformats.org/officeDocument/2006/relationships/customXml" Target="../ink/ink155.xml"/><Relationship Id="rId4" Type="http://schemas.openxmlformats.org/officeDocument/2006/relationships/customXml" Target="../ink/ink114.xml"/><Relationship Id="rId9" Type="http://schemas.openxmlformats.org/officeDocument/2006/relationships/customXml" Target="../ink/ink116.xml"/><Relationship Id="rId13" Type="http://schemas.openxmlformats.org/officeDocument/2006/relationships/image" Target="../media/image203.png"/><Relationship Id="rId18" Type="http://schemas.openxmlformats.org/officeDocument/2006/relationships/customXml" Target="../ink/ink121.xml"/><Relationship Id="rId39" Type="http://schemas.openxmlformats.org/officeDocument/2006/relationships/image" Target="../media/image216.png"/><Relationship Id="rId34" Type="http://schemas.openxmlformats.org/officeDocument/2006/relationships/customXml" Target="../ink/ink129.xml"/><Relationship Id="rId50" Type="http://schemas.openxmlformats.org/officeDocument/2006/relationships/customXml" Target="../ink/ink137.xml"/><Relationship Id="rId55" Type="http://schemas.openxmlformats.org/officeDocument/2006/relationships/image" Target="../media/image224.png"/><Relationship Id="rId76" Type="http://schemas.openxmlformats.org/officeDocument/2006/relationships/customXml" Target="../ink/ink150.xml"/><Relationship Id="rId7" Type="http://schemas.openxmlformats.org/officeDocument/2006/relationships/customXml" Target="../ink/ink115.xml"/><Relationship Id="rId71" Type="http://schemas.openxmlformats.org/officeDocument/2006/relationships/image" Target="../media/image232.png"/><Relationship Id="rId2" Type="http://schemas.openxmlformats.org/officeDocument/2006/relationships/notesSlide" Target="../notesSlides/notesSlide19.xml"/><Relationship Id="rId29" Type="http://schemas.openxmlformats.org/officeDocument/2006/relationships/image" Target="../media/image211.png"/><Relationship Id="rId24" Type="http://schemas.openxmlformats.org/officeDocument/2006/relationships/customXml" Target="../ink/ink124.xml"/><Relationship Id="rId40" Type="http://schemas.openxmlformats.org/officeDocument/2006/relationships/customXml" Target="../ink/ink132.xml"/><Relationship Id="rId45" Type="http://schemas.openxmlformats.org/officeDocument/2006/relationships/image" Target="../media/image219.png"/><Relationship Id="rId66" Type="http://schemas.openxmlformats.org/officeDocument/2006/relationships/customXml" Target="../ink/ink145.xml"/><Relationship Id="rId87" Type="http://schemas.openxmlformats.org/officeDocument/2006/relationships/image" Target="../media/image240.png"/><Relationship Id="rId61" Type="http://schemas.openxmlformats.org/officeDocument/2006/relationships/image" Target="../media/image227.png"/><Relationship Id="rId82" Type="http://schemas.openxmlformats.org/officeDocument/2006/relationships/customXml" Target="../ink/ink153.xml"/><Relationship Id="rId19" Type="http://schemas.openxmlformats.org/officeDocument/2006/relationships/image" Target="../media/image206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7.png"/><Relationship Id="rId21" Type="http://schemas.openxmlformats.org/officeDocument/2006/relationships/customXml" Target="../ink/ink166.xml"/><Relationship Id="rId42" Type="http://schemas.openxmlformats.org/officeDocument/2006/relationships/image" Target="../media/image255.png"/><Relationship Id="rId47" Type="http://schemas.openxmlformats.org/officeDocument/2006/relationships/customXml" Target="../ink/ink179.xml"/><Relationship Id="rId63" Type="http://schemas.openxmlformats.org/officeDocument/2006/relationships/customXml" Target="../ink/ink187.xml"/><Relationship Id="rId68" Type="http://schemas.openxmlformats.org/officeDocument/2006/relationships/image" Target="../media/image268.png"/><Relationship Id="rId84" Type="http://schemas.openxmlformats.org/officeDocument/2006/relationships/image" Target="../media/image276.png"/><Relationship Id="rId89" Type="http://schemas.openxmlformats.org/officeDocument/2006/relationships/customXml" Target="../ink/ink200.xml"/><Relationship Id="rId16" Type="http://schemas.openxmlformats.org/officeDocument/2006/relationships/image" Target="../media/image241.png"/><Relationship Id="rId11" Type="http://schemas.openxmlformats.org/officeDocument/2006/relationships/customXml" Target="../ink/ink161.xml"/><Relationship Id="rId32" Type="http://schemas.openxmlformats.org/officeDocument/2006/relationships/image" Target="../media/image250.png"/><Relationship Id="rId37" Type="http://schemas.openxmlformats.org/officeDocument/2006/relationships/customXml" Target="../ink/ink174.xml"/><Relationship Id="rId53" Type="http://schemas.openxmlformats.org/officeDocument/2006/relationships/customXml" Target="../ink/ink182.xml"/><Relationship Id="rId58" Type="http://schemas.openxmlformats.org/officeDocument/2006/relationships/image" Target="../media/image263.png"/><Relationship Id="rId74" Type="http://schemas.openxmlformats.org/officeDocument/2006/relationships/image" Target="../media/image271.png"/><Relationship Id="rId79" Type="http://schemas.openxmlformats.org/officeDocument/2006/relationships/customXml" Target="../ink/ink195.xml"/><Relationship Id="rId102" Type="http://schemas.openxmlformats.org/officeDocument/2006/relationships/image" Target="../media/image285.png"/><Relationship Id="rId5" Type="http://schemas.openxmlformats.org/officeDocument/2006/relationships/image" Target="../media/image243.png"/><Relationship Id="rId90" Type="http://schemas.openxmlformats.org/officeDocument/2006/relationships/image" Target="../media/image279.png"/><Relationship Id="rId95" Type="http://schemas.openxmlformats.org/officeDocument/2006/relationships/customXml" Target="../ink/ink203.xml"/><Relationship Id="rId22" Type="http://schemas.openxmlformats.org/officeDocument/2006/relationships/image" Target="../media/image245.png"/><Relationship Id="rId27" Type="http://schemas.openxmlformats.org/officeDocument/2006/relationships/customXml" Target="../ink/ink169.xml"/><Relationship Id="rId43" Type="http://schemas.openxmlformats.org/officeDocument/2006/relationships/customXml" Target="../ink/ink177.xml"/><Relationship Id="rId48" Type="http://schemas.openxmlformats.org/officeDocument/2006/relationships/image" Target="../media/image258.png"/><Relationship Id="rId64" Type="http://schemas.openxmlformats.org/officeDocument/2006/relationships/image" Target="../media/image266.png"/><Relationship Id="rId69" Type="http://schemas.openxmlformats.org/officeDocument/2006/relationships/customXml" Target="../ink/ink190.xml"/><Relationship Id="rId80" Type="http://schemas.openxmlformats.org/officeDocument/2006/relationships/image" Target="../media/image274.png"/><Relationship Id="rId85" Type="http://schemas.openxmlformats.org/officeDocument/2006/relationships/customXml" Target="../ink/ink198.xml"/><Relationship Id="rId12" Type="http://schemas.openxmlformats.org/officeDocument/2006/relationships/image" Target="../media/image239.png"/><Relationship Id="rId17" Type="http://schemas.openxmlformats.org/officeDocument/2006/relationships/customXml" Target="../ink/ink164.xml"/><Relationship Id="rId25" Type="http://schemas.openxmlformats.org/officeDocument/2006/relationships/customXml" Target="../ink/ink168.xml"/><Relationship Id="rId33" Type="http://schemas.openxmlformats.org/officeDocument/2006/relationships/customXml" Target="../ink/ink172.xml"/><Relationship Id="rId38" Type="http://schemas.openxmlformats.org/officeDocument/2006/relationships/image" Target="../media/image253.png"/><Relationship Id="rId46" Type="http://schemas.openxmlformats.org/officeDocument/2006/relationships/image" Target="../media/image257.png"/><Relationship Id="rId59" Type="http://schemas.openxmlformats.org/officeDocument/2006/relationships/customXml" Target="../ink/ink185.xml"/><Relationship Id="rId67" Type="http://schemas.openxmlformats.org/officeDocument/2006/relationships/customXml" Target="../ink/ink189.xml"/><Relationship Id="rId20" Type="http://schemas.openxmlformats.org/officeDocument/2006/relationships/image" Target="../media/image244.png"/><Relationship Id="rId41" Type="http://schemas.openxmlformats.org/officeDocument/2006/relationships/customXml" Target="../ink/ink176.xml"/><Relationship Id="rId54" Type="http://schemas.openxmlformats.org/officeDocument/2006/relationships/image" Target="../media/image261.png"/><Relationship Id="rId62" Type="http://schemas.openxmlformats.org/officeDocument/2006/relationships/image" Target="../media/image265.png"/><Relationship Id="rId70" Type="http://schemas.openxmlformats.org/officeDocument/2006/relationships/image" Target="../media/image269.png"/><Relationship Id="rId75" Type="http://schemas.openxmlformats.org/officeDocument/2006/relationships/customXml" Target="../ink/ink193.xml"/><Relationship Id="rId83" Type="http://schemas.openxmlformats.org/officeDocument/2006/relationships/customXml" Target="../ink/ink197.xml"/><Relationship Id="rId88" Type="http://schemas.openxmlformats.org/officeDocument/2006/relationships/image" Target="../media/image278.png"/><Relationship Id="rId91" Type="http://schemas.openxmlformats.org/officeDocument/2006/relationships/customXml" Target="../ink/ink201.xml"/><Relationship Id="rId96" Type="http://schemas.openxmlformats.org/officeDocument/2006/relationships/image" Target="../media/image2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5" Type="http://schemas.openxmlformats.org/officeDocument/2006/relationships/customXml" Target="../ink/ink163.xml"/><Relationship Id="rId23" Type="http://schemas.openxmlformats.org/officeDocument/2006/relationships/customXml" Target="../ink/ink167.xml"/><Relationship Id="rId28" Type="http://schemas.openxmlformats.org/officeDocument/2006/relationships/image" Target="../media/image248.png"/><Relationship Id="rId36" Type="http://schemas.openxmlformats.org/officeDocument/2006/relationships/image" Target="../media/image252.png"/><Relationship Id="rId49" Type="http://schemas.openxmlformats.org/officeDocument/2006/relationships/customXml" Target="../ink/ink180.xml"/><Relationship Id="rId57" Type="http://schemas.openxmlformats.org/officeDocument/2006/relationships/customXml" Target="../ink/ink184.xml"/><Relationship Id="rId10" Type="http://schemas.openxmlformats.org/officeDocument/2006/relationships/image" Target="../media/image238.png"/><Relationship Id="rId31" Type="http://schemas.openxmlformats.org/officeDocument/2006/relationships/customXml" Target="../ink/ink171.xml"/><Relationship Id="rId44" Type="http://schemas.openxmlformats.org/officeDocument/2006/relationships/image" Target="../media/image256.png"/><Relationship Id="rId52" Type="http://schemas.openxmlformats.org/officeDocument/2006/relationships/image" Target="../media/image260.png"/><Relationship Id="rId60" Type="http://schemas.openxmlformats.org/officeDocument/2006/relationships/image" Target="../media/image264.png"/><Relationship Id="rId65" Type="http://schemas.openxmlformats.org/officeDocument/2006/relationships/customXml" Target="../ink/ink188.xml"/><Relationship Id="rId73" Type="http://schemas.openxmlformats.org/officeDocument/2006/relationships/customXml" Target="../ink/ink192.xml"/><Relationship Id="rId78" Type="http://schemas.openxmlformats.org/officeDocument/2006/relationships/image" Target="../media/image273.png"/><Relationship Id="rId81" Type="http://schemas.openxmlformats.org/officeDocument/2006/relationships/customXml" Target="../ink/ink196.xml"/><Relationship Id="rId86" Type="http://schemas.openxmlformats.org/officeDocument/2006/relationships/image" Target="../media/image277.png"/><Relationship Id="rId94" Type="http://schemas.openxmlformats.org/officeDocument/2006/relationships/image" Target="../media/image281.png"/><Relationship Id="rId99" Type="http://schemas.openxmlformats.org/officeDocument/2006/relationships/customXml" Target="../ink/ink205.xml"/><Relationship Id="rId101" Type="http://schemas.openxmlformats.org/officeDocument/2006/relationships/customXml" Target="../ink/ink206.xml"/><Relationship Id="rId4" Type="http://schemas.openxmlformats.org/officeDocument/2006/relationships/customXml" Target="../ink/ink158.xml"/><Relationship Id="rId9" Type="http://schemas.openxmlformats.org/officeDocument/2006/relationships/customXml" Target="../ink/ink160.xml"/><Relationship Id="rId13" Type="http://schemas.openxmlformats.org/officeDocument/2006/relationships/customXml" Target="../ink/ink162.xml"/><Relationship Id="rId18" Type="http://schemas.openxmlformats.org/officeDocument/2006/relationships/image" Target="../media/image242.png"/><Relationship Id="rId39" Type="http://schemas.openxmlformats.org/officeDocument/2006/relationships/customXml" Target="../ink/ink175.xml"/><Relationship Id="rId34" Type="http://schemas.openxmlformats.org/officeDocument/2006/relationships/image" Target="../media/image251.png"/><Relationship Id="rId50" Type="http://schemas.openxmlformats.org/officeDocument/2006/relationships/image" Target="../media/image259.png"/><Relationship Id="rId55" Type="http://schemas.openxmlformats.org/officeDocument/2006/relationships/customXml" Target="../ink/ink183.xml"/><Relationship Id="rId76" Type="http://schemas.openxmlformats.org/officeDocument/2006/relationships/image" Target="../media/image272.png"/><Relationship Id="rId97" Type="http://schemas.openxmlformats.org/officeDocument/2006/relationships/customXml" Target="../ink/ink204.xml"/><Relationship Id="rId7" Type="http://schemas.openxmlformats.org/officeDocument/2006/relationships/customXml" Target="../ink/ink159.xml"/><Relationship Id="rId71" Type="http://schemas.openxmlformats.org/officeDocument/2006/relationships/customXml" Target="../ink/ink191.xml"/><Relationship Id="rId92" Type="http://schemas.openxmlformats.org/officeDocument/2006/relationships/image" Target="../media/image280.png"/><Relationship Id="rId2" Type="http://schemas.openxmlformats.org/officeDocument/2006/relationships/notesSlide" Target="../notesSlides/notesSlide20.xml"/><Relationship Id="rId29" Type="http://schemas.openxmlformats.org/officeDocument/2006/relationships/customXml" Target="../ink/ink170.xml"/><Relationship Id="rId24" Type="http://schemas.openxmlformats.org/officeDocument/2006/relationships/image" Target="../media/image246.png"/><Relationship Id="rId40" Type="http://schemas.openxmlformats.org/officeDocument/2006/relationships/image" Target="../media/image254.png"/><Relationship Id="rId45" Type="http://schemas.openxmlformats.org/officeDocument/2006/relationships/customXml" Target="../ink/ink178.xml"/><Relationship Id="rId66" Type="http://schemas.openxmlformats.org/officeDocument/2006/relationships/image" Target="../media/image267.png"/><Relationship Id="rId87" Type="http://schemas.openxmlformats.org/officeDocument/2006/relationships/customXml" Target="../ink/ink199.xml"/><Relationship Id="rId61" Type="http://schemas.openxmlformats.org/officeDocument/2006/relationships/customXml" Target="../ink/ink186.xml"/><Relationship Id="rId82" Type="http://schemas.openxmlformats.org/officeDocument/2006/relationships/image" Target="../media/image275.png"/><Relationship Id="rId19" Type="http://schemas.openxmlformats.org/officeDocument/2006/relationships/customXml" Target="../ink/ink165.xml"/><Relationship Id="rId14" Type="http://schemas.openxmlformats.org/officeDocument/2006/relationships/image" Target="../media/image240.png"/><Relationship Id="rId30" Type="http://schemas.openxmlformats.org/officeDocument/2006/relationships/image" Target="../media/image249.png"/><Relationship Id="rId35" Type="http://schemas.openxmlformats.org/officeDocument/2006/relationships/customXml" Target="../ink/ink173.xml"/><Relationship Id="rId56" Type="http://schemas.openxmlformats.org/officeDocument/2006/relationships/image" Target="../media/image262.png"/><Relationship Id="rId77" Type="http://schemas.openxmlformats.org/officeDocument/2006/relationships/customXml" Target="../ink/ink194.xml"/><Relationship Id="rId100" Type="http://schemas.openxmlformats.org/officeDocument/2006/relationships/image" Target="../media/image284.png"/><Relationship Id="rId8" Type="http://schemas.openxmlformats.org/officeDocument/2006/relationships/image" Target="../media/image237.png"/><Relationship Id="rId51" Type="http://schemas.openxmlformats.org/officeDocument/2006/relationships/customXml" Target="../ink/ink181.xml"/><Relationship Id="rId72" Type="http://schemas.openxmlformats.org/officeDocument/2006/relationships/image" Target="../media/image270.png"/><Relationship Id="rId93" Type="http://schemas.openxmlformats.org/officeDocument/2006/relationships/customXml" Target="../ink/ink202.xml"/><Relationship Id="rId98" Type="http://schemas.openxmlformats.org/officeDocument/2006/relationships/image" Target="../media/image283.png"/><Relationship Id="rId3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customXml" Target="../ink/ink2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12.png"/><Relationship Id="rId9" Type="http://schemas.openxmlformats.org/officeDocument/2006/relationships/customXml" Target="../ink/ink4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customXml" Target="../ink/ink6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48.png"/><Relationship Id="rId9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" Type="http://schemas.openxmlformats.org/officeDocument/2006/relationships/image" Target="../media/image20.png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customXml" Target="../ink/ink7.xml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openxmlformats.org/officeDocument/2006/relationships/image" Target="../media/image13.png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24" Type="http://schemas.openxmlformats.org/officeDocument/2006/relationships/customXml" Target="../ink/ink13.xml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customXml" Target="../ink/ink15.xml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27" Type="http://schemas.openxmlformats.org/officeDocument/2006/relationships/image" Target="../media/image35.png"/><Relationship Id="rId30" Type="http://schemas.openxmlformats.org/officeDocument/2006/relationships/customXml" Target="../ink/ink1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customXml" Target="../ink/ink20.xml"/><Relationship Id="rId26" Type="http://schemas.openxmlformats.org/officeDocument/2006/relationships/customXml" Target="../ink/ink24.xml"/><Relationship Id="rId3" Type="http://schemas.openxmlformats.org/officeDocument/2006/relationships/image" Target="../media/image20.png"/><Relationship Id="rId21" Type="http://schemas.openxmlformats.org/officeDocument/2006/relationships/image" Target="../media/image32.png"/><Relationship Id="rId34" Type="http://schemas.openxmlformats.org/officeDocument/2006/relationships/customXml" Target="../ink/ink28.xml"/><Relationship Id="rId7" Type="http://schemas.openxmlformats.org/officeDocument/2006/relationships/image" Target="../media/image24.png"/><Relationship Id="rId12" Type="http://schemas.openxmlformats.org/officeDocument/2006/relationships/customXml" Target="../ink/ink17.xml"/><Relationship Id="rId17" Type="http://schemas.openxmlformats.org/officeDocument/2006/relationships/image" Target="../media/image40.png"/><Relationship Id="rId25" Type="http://schemas.openxmlformats.org/officeDocument/2006/relationships/image" Target="../media/image43.png"/><Relationship Id="rId33" Type="http://schemas.openxmlformats.org/officeDocument/2006/relationships/image" Target="../media/image46.png"/><Relationship Id="rId2" Type="http://schemas.openxmlformats.org/officeDocument/2006/relationships/image" Target="../media/image13.png"/><Relationship Id="rId16" Type="http://schemas.openxmlformats.org/officeDocument/2006/relationships/customXml" Target="../ink/ink19.xml"/><Relationship Id="rId20" Type="http://schemas.openxmlformats.org/officeDocument/2006/relationships/customXml" Target="../ink/ink21.xml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24" Type="http://schemas.openxmlformats.org/officeDocument/2006/relationships/customXml" Target="../ink/ink23.xml"/><Relationship Id="rId32" Type="http://schemas.openxmlformats.org/officeDocument/2006/relationships/customXml" Target="../ink/ink27.xml"/><Relationship Id="rId5" Type="http://schemas.openxmlformats.org/officeDocument/2006/relationships/image" Target="../media/image22.png"/><Relationship Id="rId15" Type="http://schemas.openxmlformats.org/officeDocument/2006/relationships/image" Target="../media/image39.png"/><Relationship Id="rId23" Type="http://schemas.openxmlformats.org/officeDocument/2006/relationships/image" Target="../media/image42.png"/><Relationship Id="rId28" Type="http://schemas.openxmlformats.org/officeDocument/2006/relationships/customXml" Target="../ink/ink25.xml"/><Relationship Id="rId10" Type="http://schemas.openxmlformats.org/officeDocument/2006/relationships/image" Target="../media/image27.png"/><Relationship Id="rId19" Type="http://schemas.openxmlformats.org/officeDocument/2006/relationships/image" Target="../media/image41.png"/><Relationship Id="rId31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customXml" Target="../ink/ink18.xml"/><Relationship Id="rId22" Type="http://schemas.openxmlformats.org/officeDocument/2006/relationships/customXml" Target="../ink/ink22.xml"/><Relationship Id="rId27" Type="http://schemas.openxmlformats.org/officeDocument/2006/relationships/image" Target="../media/image44.png"/><Relationship Id="rId30" Type="http://schemas.openxmlformats.org/officeDocument/2006/relationships/customXml" Target="../ink/ink26.xml"/><Relationship Id="rId35" Type="http://schemas.openxmlformats.org/officeDocument/2006/relationships/customXml" Target="../ink/ink29.xml"/><Relationship Id="rId8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1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customXml" Target="../ink/ink3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82930" y="5364480"/>
            <a:ext cx="6541770" cy="3911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defRPr sz="1800"/>
            </a:pP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646 POWER ELECTRONICS II</a:t>
            </a: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Steady-State Analysis of the SRC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-Approximation Method -</a:t>
            </a:r>
            <a:endParaRPr sz="2400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396490" y="1005840"/>
            <a:ext cx="2428875" cy="25704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435864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Lecture 13 </a:t>
            </a:r>
          </a:p>
        </p:txBody>
      </p:sp>
    </p:spTree>
    <p:extLst>
      <p:ext uri="{BB962C8B-B14F-4D97-AF65-F5344CB8AC3E}">
        <p14:creationId xmlns:p14="http://schemas.microsoft.com/office/powerpoint/2010/main" val="24592636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7009BF-A56F-6B44-A827-4D13C8F7274B}"/>
              </a:ext>
            </a:extLst>
          </p:cNvPr>
          <p:cNvSpPr txBox="1"/>
          <p:nvPr/>
        </p:nvSpPr>
        <p:spPr>
          <a:xfrm>
            <a:off x="624753" y="8748003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initial inductor current i</a:t>
            </a:r>
            <a:r>
              <a:rPr lang="en-US" sz="2800" baseline="-25000" dirty="0"/>
              <a:t>L</a:t>
            </a:r>
            <a:r>
              <a:rPr lang="en-US" sz="2800" dirty="0"/>
              <a:t>(t</a:t>
            </a:r>
            <a:r>
              <a:rPr lang="en-US" sz="2800" baseline="-25000" dirty="0"/>
              <a:t>o</a:t>
            </a:r>
            <a:r>
              <a:rPr lang="en-US" sz="2800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E5E4C-4982-194D-AE31-EDE77BE6291D}"/>
              </a:ext>
            </a:extLst>
          </p:cNvPr>
          <p:cNvSpPr/>
          <p:nvPr/>
        </p:nvSpPr>
        <p:spPr>
          <a:xfrm>
            <a:off x="583189" y="9373573"/>
            <a:ext cx="5019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The initial capacitor voltage v</a:t>
            </a:r>
            <a:r>
              <a:rPr lang="en-US" sz="2800" baseline="-25000" dirty="0"/>
              <a:t>C</a:t>
            </a:r>
            <a:r>
              <a:rPr lang="en-US" sz="2800" dirty="0"/>
              <a:t>(t</a:t>
            </a:r>
            <a:r>
              <a:rPr lang="en-US" sz="2800" baseline="-25000" dirty="0"/>
              <a:t>o</a:t>
            </a:r>
            <a:r>
              <a:rPr lang="en-US" sz="2800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06BD0-B5AF-EA4D-ABBB-68039B38880E}"/>
              </a:ext>
            </a:extLst>
          </p:cNvPr>
          <p:cNvSpPr/>
          <p:nvPr/>
        </p:nvSpPr>
        <p:spPr>
          <a:xfrm>
            <a:off x="2620066" y="4110004"/>
            <a:ext cx="599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</a:t>
            </a:r>
            <a:r>
              <a:rPr lang="en-US" baseline="-25000" dirty="0"/>
              <a:t>L</a:t>
            </a:r>
            <a:r>
              <a:rPr lang="en-US" dirty="0"/>
              <a:t>(t</a:t>
            </a:r>
            <a:r>
              <a:rPr lang="en-US" baseline="-25000" dirty="0"/>
              <a:t>o</a:t>
            </a:r>
            <a:r>
              <a:rPr lang="en-US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E91A8-4CD3-B94E-BEA5-724A9D401545}"/>
              </a:ext>
            </a:extLst>
          </p:cNvPr>
          <p:cNvSpPr/>
          <p:nvPr/>
        </p:nvSpPr>
        <p:spPr>
          <a:xfrm>
            <a:off x="2551137" y="6122654"/>
            <a:ext cx="668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C</a:t>
            </a:r>
            <a:r>
              <a:rPr lang="en-US" dirty="0"/>
              <a:t>(t</a:t>
            </a:r>
            <a:r>
              <a:rPr lang="en-US" baseline="-25000" dirty="0"/>
              <a:t>o</a:t>
            </a:r>
            <a:r>
              <a:rPr lang="en-US" dirty="0"/>
              <a:t>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1D7BB1A-2C8A-084D-8947-0224C97E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1" y="6927"/>
            <a:ext cx="6363876" cy="87618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405559F-654F-FD4D-B30A-34414E9F734A}"/>
                  </a:ext>
                </a:extLst>
              </p14:cNvPr>
              <p14:cNvContentPartPr/>
              <p14:nvPr/>
            </p14:nvContentPartPr>
            <p14:xfrm>
              <a:off x="4993133" y="5586011"/>
              <a:ext cx="105120" cy="163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405559F-654F-FD4D-B30A-34414E9F73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4133" y="5577011"/>
                <a:ext cx="1227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4504CC-9F92-3E4C-B60F-28A3B2828672}"/>
                  </a:ext>
                </a:extLst>
              </p14:cNvPr>
              <p14:cNvContentPartPr/>
              <p14:nvPr/>
            </p14:nvContentPartPr>
            <p14:xfrm>
              <a:off x="4967573" y="5594651"/>
              <a:ext cx="208440" cy="244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4504CC-9F92-3E4C-B60F-28A3B28286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58573" y="5585651"/>
                <a:ext cx="22608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ECD7E84-D7C8-6C45-8F17-B3AE641A2D47}"/>
                  </a:ext>
                </a:extLst>
              </p14:cNvPr>
              <p14:cNvContentPartPr/>
              <p14:nvPr/>
            </p14:nvContentPartPr>
            <p14:xfrm>
              <a:off x="3632693" y="6278291"/>
              <a:ext cx="33480" cy="230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ECD7E84-D7C8-6C45-8F17-B3AE641A2D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24053" y="6269291"/>
                <a:ext cx="5112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0DC6029A-1129-944E-BBFE-FA4333B4005F}"/>
              </a:ext>
            </a:extLst>
          </p:cNvPr>
          <p:cNvGrpSpPr/>
          <p:nvPr/>
        </p:nvGrpSpPr>
        <p:grpSpPr>
          <a:xfrm>
            <a:off x="3253973" y="6243371"/>
            <a:ext cx="581400" cy="229320"/>
            <a:chOff x="3253973" y="6243371"/>
            <a:chExt cx="581400" cy="22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671B8CF-AEC2-8247-99AF-00D640D83EB1}"/>
                    </a:ext>
                  </a:extLst>
                </p14:cNvPr>
                <p14:cNvContentPartPr/>
                <p14:nvPr/>
              </p14:nvContentPartPr>
              <p14:xfrm>
                <a:off x="3253973" y="6268571"/>
                <a:ext cx="533160" cy="158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671B8CF-AEC2-8247-99AF-00D640D83EB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45333" y="6259931"/>
                  <a:ext cx="550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22C3B75-112C-C649-8F3B-0AA734F7915A}"/>
                    </a:ext>
                  </a:extLst>
                </p14:cNvPr>
                <p14:cNvContentPartPr/>
                <p14:nvPr/>
              </p14:nvContentPartPr>
              <p14:xfrm>
                <a:off x="3718373" y="6354251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22C3B75-112C-C649-8F3B-0AA734F7915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09373" y="63456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A126FD0-6D75-9D48-AD65-A043DFCC687C}"/>
                    </a:ext>
                  </a:extLst>
                </p14:cNvPr>
                <p14:cNvContentPartPr/>
                <p14:nvPr/>
              </p14:nvContentPartPr>
              <p14:xfrm>
                <a:off x="3669053" y="6243371"/>
                <a:ext cx="166320" cy="229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A126FD0-6D75-9D48-AD65-A043DFCC687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60053" y="6234731"/>
                  <a:ext cx="183960" cy="24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E238CC6-C26C-8D49-9895-7FCA73427325}"/>
                  </a:ext>
                </a:extLst>
              </p14:cNvPr>
              <p14:cNvContentPartPr/>
              <p14:nvPr/>
            </p14:nvContentPartPr>
            <p14:xfrm>
              <a:off x="3117893" y="6413291"/>
              <a:ext cx="196200" cy="13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E238CC6-C26C-8D49-9895-7FCA734273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55253" y="6350651"/>
                <a:ext cx="3218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5ABC7E9-FB4A-2C48-BE8B-9A15EFA979A2}"/>
                  </a:ext>
                </a:extLst>
              </p14:cNvPr>
              <p14:cNvContentPartPr/>
              <p14:nvPr/>
            </p14:nvContentPartPr>
            <p14:xfrm>
              <a:off x="3113933" y="6104771"/>
              <a:ext cx="162720" cy="30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5ABC7E9-FB4A-2C48-BE8B-9A15EFA979A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51293" y="6042131"/>
                <a:ext cx="288360" cy="15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7B2A76D-3DC0-1943-B4AA-EF630FCB54DB}"/>
              </a:ext>
            </a:extLst>
          </p:cNvPr>
          <p:cNvGrpSpPr/>
          <p:nvPr/>
        </p:nvGrpSpPr>
        <p:grpSpPr>
          <a:xfrm>
            <a:off x="5745173" y="4984451"/>
            <a:ext cx="344160" cy="1809360"/>
            <a:chOff x="5745173" y="4984451"/>
            <a:chExt cx="344160" cy="180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AAAB35F-0B3F-2142-9916-A5FB55D04ADA}"/>
                    </a:ext>
                  </a:extLst>
                </p14:cNvPr>
                <p14:cNvContentPartPr/>
                <p14:nvPr/>
              </p14:nvContentPartPr>
              <p14:xfrm>
                <a:off x="5745173" y="4984451"/>
                <a:ext cx="344160" cy="1710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AAAB35F-0B3F-2142-9916-A5FB55D04AD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27533" y="4966811"/>
                  <a:ext cx="379800" cy="174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9155521-E72F-C24F-8A8B-08A12BA3DFC2}"/>
                    </a:ext>
                  </a:extLst>
                </p14:cNvPr>
                <p14:cNvContentPartPr/>
                <p14:nvPr/>
              </p14:nvContentPartPr>
              <p14:xfrm>
                <a:off x="5768933" y="6629651"/>
                <a:ext cx="92160" cy="164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9155521-E72F-C24F-8A8B-08A12BA3DFC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51293" y="6611651"/>
                  <a:ext cx="127800" cy="19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1C7C2C9-B27A-E04A-B2E9-E472A3F9D280}"/>
                  </a:ext>
                </a:extLst>
              </p14:cNvPr>
              <p14:cNvContentPartPr/>
              <p14:nvPr/>
            </p14:nvContentPartPr>
            <p14:xfrm>
              <a:off x="3166493" y="5612291"/>
              <a:ext cx="661680" cy="2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1C7C2C9-B27A-E04A-B2E9-E472A3F9D28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03493" y="5549651"/>
                <a:ext cx="787320" cy="14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9143F-B005-3941-9697-B4FAFD8FA4B8}"/>
              </a:ext>
            </a:extLst>
          </p:cNvPr>
          <p:cNvGrpSpPr/>
          <p:nvPr/>
        </p:nvGrpSpPr>
        <p:grpSpPr>
          <a:xfrm>
            <a:off x="3592013" y="5669891"/>
            <a:ext cx="569520" cy="220320"/>
            <a:chOff x="3592013" y="5669891"/>
            <a:chExt cx="569520" cy="2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D81C9CD-4D82-9A43-854D-5A558A490863}"/>
                    </a:ext>
                  </a:extLst>
                </p14:cNvPr>
                <p14:cNvContentPartPr/>
                <p14:nvPr/>
              </p14:nvContentPartPr>
              <p14:xfrm>
                <a:off x="3592013" y="5669891"/>
                <a:ext cx="297720" cy="220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D81C9CD-4D82-9A43-854D-5A558A49086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74013" y="5652251"/>
                  <a:ext cx="3333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391D7B8-32E8-1D42-B59F-391C8BC563B4}"/>
                    </a:ext>
                  </a:extLst>
                </p14:cNvPr>
                <p14:cNvContentPartPr/>
                <p14:nvPr/>
              </p14:nvContentPartPr>
              <p14:xfrm>
                <a:off x="3796133" y="5748731"/>
                <a:ext cx="365400" cy="51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391D7B8-32E8-1D42-B59F-391C8BC563B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78493" y="5730731"/>
                  <a:ext cx="401040" cy="8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5307867-C5B0-0740-898B-777FAE2A72A2}"/>
                  </a:ext>
                </a:extLst>
              </p14:cNvPr>
              <p14:cNvContentPartPr/>
              <p14:nvPr/>
            </p14:nvContentPartPr>
            <p14:xfrm>
              <a:off x="3443333" y="2081411"/>
              <a:ext cx="161280" cy="1432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5307867-C5B0-0740-898B-777FAE2A72A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25333" y="2063411"/>
                <a:ext cx="19692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F25C28A-46AB-2940-8228-539B1BEC7F1B}"/>
                  </a:ext>
                </a:extLst>
              </p14:cNvPr>
              <p14:cNvContentPartPr/>
              <p14:nvPr/>
            </p14:nvContentPartPr>
            <p14:xfrm>
              <a:off x="4085573" y="1627091"/>
              <a:ext cx="117360" cy="74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F25C28A-46AB-2940-8228-539B1BEC7F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067933" y="1609451"/>
                <a:ext cx="153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65B62D8-7736-3B42-8FD1-783911D59E76}"/>
                  </a:ext>
                </a:extLst>
              </p14:cNvPr>
              <p14:cNvContentPartPr/>
              <p14:nvPr/>
            </p14:nvContentPartPr>
            <p14:xfrm>
              <a:off x="4921853" y="3030371"/>
              <a:ext cx="106560" cy="95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65B62D8-7736-3B42-8FD1-783911D59E7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04213" y="3012371"/>
                <a:ext cx="14220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79E494D-E7D6-A44D-A590-65ED574E16FF}"/>
                  </a:ext>
                </a:extLst>
              </p14:cNvPr>
              <p14:cNvContentPartPr/>
              <p14:nvPr/>
            </p14:nvContentPartPr>
            <p14:xfrm>
              <a:off x="4049933" y="6782651"/>
              <a:ext cx="162720" cy="130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79E494D-E7D6-A44D-A590-65ED574E16F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031933" y="6764651"/>
                <a:ext cx="1983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7FC8854-C522-394D-A672-31FB028EF9A4}"/>
                  </a:ext>
                </a:extLst>
              </p14:cNvPr>
              <p14:cNvContentPartPr/>
              <p14:nvPr/>
            </p14:nvContentPartPr>
            <p14:xfrm>
              <a:off x="5208053" y="5548931"/>
              <a:ext cx="110520" cy="87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7FC8854-C522-394D-A672-31FB028EF9A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190413" y="5530931"/>
                <a:ext cx="146160" cy="123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409DD-C07A-ED4D-AD83-7D7040ABEC8A}"/>
                  </a:ext>
                </a:extLst>
              </p14:cNvPr>
              <p14:cNvContentPartPr/>
              <p14:nvPr/>
            </p14:nvContentPartPr>
            <p14:xfrm>
              <a:off x="4234875" y="5908241"/>
              <a:ext cx="1353960" cy="308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409DD-C07A-ED4D-AD83-7D7040ABEC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1875" y="5845241"/>
                <a:ext cx="147960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996CE5-CA87-4943-9764-6D7FAD27634D}"/>
                  </a:ext>
                </a:extLst>
              </p14:cNvPr>
              <p14:cNvContentPartPr/>
              <p14:nvPr/>
            </p14:nvContentPartPr>
            <p14:xfrm>
              <a:off x="4644195" y="5573441"/>
              <a:ext cx="1375200" cy="1113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996CE5-CA87-4943-9764-6D7FAD2763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1195" y="5510801"/>
                <a:ext cx="1500840" cy="123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A59454B-AEC3-6B42-9F43-5D0E4CA010DD}"/>
              </a:ext>
            </a:extLst>
          </p:cNvPr>
          <p:cNvGrpSpPr/>
          <p:nvPr/>
        </p:nvGrpSpPr>
        <p:grpSpPr>
          <a:xfrm>
            <a:off x="4290675" y="5493881"/>
            <a:ext cx="212040" cy="145800"/>
            <a:chOff x="4290675" y="5493881"/>
            <a:chExt cx="212040" cy="1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3C46880-04F2-3A4F-B645-B5678632CCAF}"/>
                    </a:ext>
                  </a:extLst>
                </p14:cNvPr>
                <p14:cNvContentPartPr/>
                <p14:nvPr/>
              </p14:nvContentPartPr>
              <p14:xfrm>
                <a:off x="4290675" y="5557601"/>
                <a:ext cx="212040" cy="30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3C46880-04F2-3A4F-B645-B5678632CCA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81675" y="5548601"/>
                  <a:ext cx="2296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EEFADC2-E285-1140-940A-1FF31245D093}"/>
                    </a:ext>
                  </a:extLst>
                </p14:cNvPr>
                <p14:cNvContentPartPr/>
                <p14:nvPr/>
              </p14:nvContentPartPr>
              <p14:xfrm>
                <a:off x="4371315" y="5493881"/>
                <a:ext cx="3960" cy="145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EEFADC2-E285-1140-940A-1FF31245D09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62315" y="5485241"/>
                  <a:ext cx="21600" cy="16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8F20B8-7274-944D-8CB2-DC469C3D949F}"/>
              </a:ext>
            </a:extLst>
          </p:cNvPr>
          <p:cNvGrpSpPr/>
          <p:nvPr/>
        </p:nvGrpSpPr>
        <p:grpSpPr>
          <a:xfrm>
            <a:off x="4224075" y="5865761"/>
            <a:ext cx="1130760" cy="471960"/>
            <a:chOff x="4224075" y="5865761"/>
            <a:chExt cx="1130760" cy="47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3DD494D-7AE9-9E4E-9035-C645070EB4A8}"/>
                    </a:ext>
                  </a:extLst>
                </p14:cNvPr>
                <p14:cNvContentPartPr/>
                <p14:nvPr/>
              </p14:nvContentPartPr>
              <p14:xfrm>
                <a:off x="4224075" y="6313241"/>
                <a:ext cx="331200" cy="24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3DD494D-7AE9-9E4E-9035-C645070EB4A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15075" y="6304601"/>
                  <a:ext cx="3488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BE520AD-184E-E24C-8C76-473CF08B7423}"/>
                    </a:ext>
                  </a:extLst>
                </p14:cNvPr>
                <p14:cNvContentPartPr/>
                <p14:nvPr/>
              </p14:nvContentPartPr>
              <p14:xfrm>
                <a:off x="4428195" y="5865761"/>
                <a:ext cx="244800" cy="266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BE520AD-184E-E24C-8C76-473CF08B742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19555" y="5856761"/>
                  <a:ext cx="2624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0E3AF2-B30F-F548-B3F1-367A7CA20A03}"/>
                    </a:ext>
                  </a:extLst>
                </p14:cNvPr>
                <p14:cNvContentPartPr/>
                <p14:nvPr/>
              </p14:nvContentPartPr>
              <p14:xfrm>
                <a:off x="4646715" y="6121721"/>
                <a:ext cx="82800" cy="10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0E3AF2-B30F-F548-B3F1-367A7CA20A0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37715" y="6112721"/>
                  <a:ext cx="100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9F5BDB9-72D8-1449-A7E8-CB4268FA5B66}"/>
                    </a:ext>
                  </a:extLst>
                </p14:cNvPr>
                <p14:cNvContentPartPr/>
                <p14:nvPr/>
              </p14:nvContentPartPr>
              <p14:xfrm>
                <a:off x="4647795" y="6132161"/>
                <a:ext cx="360" cy="51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F5BDB9-72D8-1449-A7E8-CB4268FA5B6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39155" y="6123521"/>
                  <a:ext cx="180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817AD08-0CED-2440-9D0D-3ED3F21983C3}"/>
                    </a:ext>
                  </a:extLst>
                </p14:cNvPr>
                <p14:cNvContentPartPr/>
                <p14:nvPr/>
              </p14:nvContentPartPr>
              <p14:xfrm>
                <a:off x="4739955" y="6241961"/>
                <a:ext cx="12600" cy="85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817AD08-0CED-2440-9D0D-3ED3F21983C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31315" y="6233321"/>
                  <a:ext cx="302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76554B4-B8FE-6345-9E3D-F0E4BA4C6650}"/>
                    </a:ext>
                  </a:extLst>
                </p14:cNvPr>
                <p14:cNvContentPartPr/>
                <p14:nvPr/>
              </p14:nvContentPartPr>
              <p14:xfrm>
                <a:off x="4868475" y="6156641"/>
                <a:ext cx="14760" cy="113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76554B4-B8FE-6345-9E3D-F0E4BA4C665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59475" y="6147641"/>
                  <a:ext cx="324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17824F-02C4-EA4A-9509-475506B9B734}"/>
                    </a:ext>
                  </a:extLst>
                </p14:cNvPr>
                <p14:cNvContentPartPr/>
                <p14:nvPr/>
              </p14:nvContentPartPr>
              <p14:xfrm>
                <a:off x="4971795" y="5887361"/>
                <a:ext cx="50760" cy="236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17824F-02C4-EA4A-9509-475506B9B73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962795" y="5878721"/>
                  <a:ext cx="68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78AE07C-4170-8F4A-A305-D6DCB1F05C7F}"/>
                    </a:ext>
                  </a:extLst>
                </p14:cNvPr>
                <p14:cNvContentPartPr/>
                <p14:nvPr/>
              </p14:nvContentPartPr>
              <p14:xfrm>
                <a:off x="5144235" y="5930201"/>
                <a:ext cx="87480" cy="171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78AE07C-4170-8F4A-A305-D6DCB1F05C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135235" y="5921561"/>
                  <a:ext cx="1051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66F93F1-FB7C-4842-AE9E-0216EAFD0ABA}"/>
                    </a:ext>
                  </a:extLst>
                </p14:cNvPr>
                <p14:cNvContentPartPr/>
                <p14:nvPr/>
              </p14:nvContentPartPr>
              <p14:xfrm>
                <a:off x="5128755" y="6011561"/>
                <a:ext cx="113040" cy="12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66F93F1-FB7C-4842-AE9E-0216EAFD0AB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19755" y="6002561"/>
                  <a:ext cx="130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5645A3B-7BDF-C249-88E7-80F612649DDE}"/>
                    </a:ext>
                  </a:extLst>
                </p14:cNvPr>
                <p14:cNvContentPartPr/>
                <p14:nvPr/>
              </p14:nvContentPartPr>
              <p14:xfrm>
                <a:off x="5277435" y="5935601"/>
                <a:ext cx="77400" cy="235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5645A3B-7BDF-C249-88E7-80F612649DD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68795" y="5926601"/>
                  <a:ext cx="95040" cy="253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5" name="Picture 2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A2CBB1FC-E774-F849-A5CE-88C32FA2F2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37" y="4449283"/>
            <a:ext cx="3825198" cy="28659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266ED64-20E2-544D-BA6A-854C00A85453}"/>
                  </a:ext>
                </a:extLst>
              </p14:cNvPr>
              <p14:cNvContentPartPr/>
              <p14:nvPr/>
            </p14:nvContentPartPr>
            <p14:xfrm>
              <a:off x="5711955" y="5376521"/>
              <a:ext cx="1024920" cy="1052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266ED64-20E2-544D-BA6A-854C00A854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648955" y="5313521"/>
                <a:ext cx="1150560" cy="117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0D4D2FD-2763-314B-B934-646239641E69}"/>
              </a:ext>
            </a:extLst>
          </p:cNvPr>
          <p:cNvGrpSpPr/>
          <p:nvPr/>
        </p:nvGrpSpPr>
        <p:grpSpPr>
          <a:xfrm>
            <a:off x="5958555" y="5236481"/>
            <a:ext cx="1441440" cy="1347840"/>
            <a:chOff x="5958555" y="5236481"/>
            <a:chExt cx="1441440" cy="13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04ABD2D-98A9-5549-ACE5-D1484B1FEBE8}"/>
                    </a:ext>
                  </a:extLst>
                </p14:cNvPr>
                <p14:cNvContentPartPr/>
                <p14:nvPr/>
              </p14:nvContentPartPr>
              <p14:xfrm>
                <a:off x="5958555" y="5236481"/>
                <a:ext cx="1441440" cy="704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04ABD2D-98A9-5549-ACE5-D1484B1FEBE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895915" y="5173481"/>
                  <a:ext cx="1567080" cy="83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D37A45A-6C79-5D4C-92A5-D105D1540100}"/>
                    </a:ext>
                  </a:extLst>
                </p14:cNvPr>
                <p14:cNvContentPartPr/>
                <p14:nvPr/>
              </p14:nvContentPartPr>
              <p14:xfrm>
                <a:off x="6111195" y="5422241"/>
                <a:ext cx="918360" cy="65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D37A45A-6C79-5D4C-92A5-D105D154010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48195" y="5359601"/>
                  <a:ext cx="1044000" cy="78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B51C121-D087-D44A-8C3F-7AF34F4F30CC}"/>
                    </a:ext>
                  </a:extLst>
                </p14:cNvPr>
                <p14:cNvContentPartPr/>
                <p14:nvPr/>
              </p14:nvContentPartPr>
              <p14:xfrm>
                <a:off x="6838395" y="5314961"/>
                <a:ext cx="21600" cy="1269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B51C121-D087-D44A-8C3F-7AF34F4F30C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775395" y="5251961"/>
                  <a:ext cx="147240" cy="139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FA3229-2564-4747-AED0-E641FF0CD240}"/>
                  </a:ext>
                </a:extLst>
              </p14:cNvPr>
              <p14:cNvContentPartPr/>
              <p14:nvPr/>
            </p14:nvContentPartPr>
            <p14:xfrm>
              <a:off x="5340795" y="7092641"/>
              <a:ext cx="32760" cy="1933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FA3229-2564-4747-AED0-E641FF0CD24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78155" y="7030001"/>
                <a:ext cx="158400" cy="318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12776" cy="98511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90104" y="0"/>
            <a:ext cx="76200" cy="5974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65976" y="484632"/>
            <a:ext cx="140207" cy="213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407" y="621792"/>
            <a:ext cx="176783" cy="1767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99247" y="795527"/>
            <a:ext cx="67055" cy="2316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24528" y="1069848"/>
            <a:ext cx="231648" cy="1402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98464" y="1088136"/>
            <a:ext cx="204216" cy="1767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41264" y="1444752"/>
            <a:ext cx="231648" cy="1402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43400" y="1463039"/>
            <a:ext cx="304800" cy="1310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4448" y="1517904"/>
            <a:ext cx="249935" cy="1402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72784" y="2560320"/>
            <a:ext cx="204216" cy="2042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93407" y="2724912"/>
            <a:ext cx="240792" cy="1767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47288" y="2734056"/>
            <a:ext cx="286511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67911" y="2743200"/>
            <a:ext cx="304800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2311" y="4160520"/>
            <a:ext cx="478535" cy="1767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94376" y="5577840"/>
            <a:ext cx="158495" cy="2133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93791" y="6080760"/>
            <a:ext cx="222504" cy="14020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69079" y="6684264"/>
            <a:ext cx="222504" cy="14020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02351" y="7004304"/>
            <a:ext cx="231648" cy="14020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53511" y="7242047"/>
            <a:ext cx="240792" cy="1310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533400" y="762001"/>
            <a:ext cx="6606540" cy="685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 algn="ctr">
              <a:defRPr sz="1800"/>
            </a:pPr>
            <a:r>
              <a:rPr sz="4400" b="1" dirty="0"/>
              <a:t>Agenda</a:t>
            </a:r>
            <a:endParaRPr sz="2800" b="1" dirty="0"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533106" y="2794000"/>
            <a:ext cx="7086893" cy="5207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l"/>
            <a:r>
              <a:rPr lang="en-US" sz="4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Steady-State Analysis of the Series Resonant Converter (SRC)</a:t>
            </a:r>
          </a:p>
          <a:p>
            <a:pPr algn="l"/>
            <a:r>
              <a:rPr lang="en-US" sz="4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- Using the Sinusoidal Approximation Method</a:t>
            </a:r>
          </a:p>
        </p:txBody>
      </p:sp>
    </p:spTree>
    <p:extLst>
      <p:ext uri="{BB962C8B-B14F-4D97-AF65-F5344CB8AC3E}">
        <p14:creationId xmlns:p14="http://schemas.microsoft.com/office/powerpoint/2010/main" val="172551634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FA3F02-98D6-944D-A0EF-7742B8ADFEFC}"/>
              </a:ext>
            </a:extLst>
          </p:cNvPr>
          <p:cNvGrpSpPr/>
          <p:nvPr/>
        </p:nvGrpSpPr>
        <p:grpSpPr>
          <a:xfrm>
            <a:off x="4904818" y="8717166"/>
            <a:ext cx="906120" cy="576000"/>
            <a:chOff x="4904818" y="8717166"/>
            <a:chExt cx="906120" cy="57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58F12B9-C00A-C24A-B71E-A7DF8C318177}"/>
                    </a:ext>
                  </a:extLst>
                </p14:cNvPr>
                <p14:cNvContentPartPr/>
                <p14:nvPr/>
              </p14:nvContentPartPr>
              <p14:xfrm>
                <a:off x="4904818" y="8742006"/>
                <a:ext cx="906120" cy="551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58F12B9-C00A-C24A-B71E-A7DF8C3181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42178" y="8679366"/>
                  <a:ext cx="1031760" cy="6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9D2CB2E-27A8-D843-A789-C5FC5B869F43}"/>
                    </a:ext>
                  </a:extLst>
                </p14:cNvPr>
                <p14:cNvContentPartPr/>
                <p14:nvPr/>
              </p14:nvContentPartPr>
              <p14:xfrm>
                <a:off x="5057098" y="8717166"/>
                <a:ext cx="97560" cy="142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9D2CB2E-27A8-D843-A789-C5FC5B869F4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94458" y="8654526"/>
                  <a:ext cx="223200" cy="26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7424ECF-6A58-EE40-B0BB-416FC565259D}"/>
                  </a:ext>
                </a:extLst>
              </p14:cNvPr>
              <p14:cNvContentPartPr/>
              <p14:nvPr/>
            </p14:nvContentPartPr>
            <p14:xfrm>
              <a:off x="5853058" y="9223686"/>
              <a:ext cx="318600" cy="64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7424ECF-6A58-EE40-B0BB-416FC56525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90058" y="9160686"/>
                <a:ext cx="444240" cy="77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088A82B-3495-C648-B74D-D7F3B6ED0B7A}"/>
              </a:ext>
            </a:extLst>
          </p:cNvPr>
          <p:cNvGrpSpPr/>
          <p:nvPr/>
        </p:nvGrpSpPr>
        <p:grpSpPr>
          <a:xfrm>
            <a:off x="4972858" y="8718966"/>
            <a:ext cx="1009800" cy="792720"/>
            <a:chOff x="4972858" y="8718966"/>
            <a:chExt cx="1009800" cy="79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C57FCE5-3CD9-534F-9982-CB637A54CBEA}"/>
                    </a:ext>
                  </a:extLst>
                </p14:cNvPr>
                <p14:cNvContentPartPr/>
                <p14:nvPr/>
              </p14:nvContentPartPr>
              <p14:xfrm>
                <a:off x="5185978" y="8718966"/>
                <a:ext cx="22680" cy="133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C57FCE5-3CD9-534F-9982-CB637A54CBE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76978" y="8709966"/>
                  <a:ext cx="403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35ECAAC-5148-AA4C-8CCA-36154084008A}"/>
                    </a:ext>
                  </a:extLst>
                </p14:cNvPr>
                <p14:cNvContentPartPr/>
                <p14:nvPr/>
              </p14:nvContentPartPr>
              <p14:xfrm>
                <a:off x="5013538" y="8939646"/>
                <a:ext cx="297360" cy="39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35ECAAC-5148-AA4C-8CCA-3615408400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04898" y="8931006"/>
                  <a:ext cx="315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6E4B0DB-2B61-BD40-8C77-9E383C4FE9DF}"/>
                    </a:ext>
                  </a:extLst>
                </p14:cNvPr>
                <p14:cNvContentPartPr/>
                <p14:nvPr/>
              </p14:nvContentPartPr>
              <p14:xfrm>
                <a:off x="4981858" y="9128286"/>
                <a:ext cx="127440" cy="256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6E4B0DB-2B61-BD40-8C77-9E383C4FE9D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72858" y="9119286"/>
                  <a:ext cx="1450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1C38658-AD5B-894D-A64D-BA1FFA22380B}"/>
                    </a:ext>
                  </a:extLst>
                </p14:cNvPr>
                <p14:cNvContentPartPr/>
                <p14:nvPr/>
              </p14:nvContentPartPr>
              <p14:xfrm>
                <a:off x="4972858" y="9274446"/>
                <a:ext cx="150480" cy="9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1C38658-AD5B-894D-A64D-BA1FFA22380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63858" y="9265806"/>
                  <a:ext cx="1681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81B1E63-DC18-6B40-8B56-172120AD95EB}"/>
                    </a:ext>
                  </a:extLst>
                </p14:cNvPr>
                <p14:cNvContentPartPr/>
                <p14:nvPr/>
              </p14:nvContentPartPr>
              <p14:xfrm>
                <a:off x="5122618" y="9396126"/>
                <a:ext cx="70920" cy="90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81B1E63-DC18-6B40-8B56-172120AD95E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113978" y="9387126"/>
                  <a:ext cx="88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DEE5D3C-5EA5-E84D-BD3C-A27CED9A6B9B}"/>
                    </a:ext>
                  </a:extLst>
                </p14:cNvPr>
                <p14:cNvContentPartPr/>
                <p14:nvPr/>
              </p14:nvContentPartPr>
              <p14:xfrm>
                <a:off x="5265178" y="9413766"/>
                <a:ext cx="36720" cy="97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DEE5D3C-5EA5-E84D-BD3C-A27CED9A6B9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56538" y="9404766"/>
                  <a:ext cx="543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1BED52C-B23D-AA4F-BC7F-435F3A7B2D6B}"/>
                    </a:ext>
                  </a:extLst>
                </p14:cNvPr>
                <p14:cNvContentPartPr/>
                <p14:nvPr/>
              </p14:nvContentPartPr>
              <p14:xfrm>
                <a:off x="5436538" y="9021366"/>
                <a:ext cx="119880" cy="5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1BED52C-B23D-AA4F-BC7F-435F3A7B2D6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27898" y="9012366"/>
                  <a:ext cx="1375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013548B-7BEF-9940-AC36-C7005F36D986}"/>
                    </a:ext>
                  </a:extLst>
                </p14:cNvPr>
                <p14:cNvContentPartPr/>
                <p14:nvPr/>
              </p14:nvContentPartPr>
              <p14:xfrm>
                <a:off x="5690338" y="8861166"/>
                <a:ext cx="52200" cy="250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013548B-7BEF-9940-AC36-C7005F36D9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81338" y="8852166"/>
                  <a:ext cx="698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82EB164-628E-2C48-8E42-DF904D336C21}"/>
                    </a:ext>
                  </a:extLst>
                </p14:cNvPr>
                <p14:cNvContentPartPr/>
                <p14:nvPr/>
              </p14:nvContentPartPr>
              <p14:xfrm>
                <a:off x="5646418" y="8973846"/>
                <a:ext cx="81000" cy="14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82EB164-628E-2C48-8E42-DF904D336C2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37418" y="8964846"/>
                  <a:ext cx="986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AE26232-DD56-744F-AB39-935EC3205B14}"/>
                    </a:ext>
                  </a:extLst>
                </p14:cNvPr>
                <p14:cNvContentPartPr/>
                <p14:nvPr/>
              </p14:nvContentPartPr>
              <p14:xfrm>
                <a:off x="5795098" y="9095526"/>
                <a:ext cx="39240" cy="100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AE26232-DD56-744F-AB39-935EC3205B1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86458" y="9086526"/>
                  <a:ext cx="568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FE0E95E-C8D1-9541-B59E-36652AFFF067}"/>
                    </a:ext>
                  </a:extLst>
                </p14:cNvPr>
                <p14:cNvContentPartPr/>
                <p14:nvPr/>
              </p14:nvContentPartPr>
              <p14:xfrm>
                <a:off x="5904538" y="9094446"/>
                <a:ext cx="78120" cy="108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FE0E95E-C8D1-9541-B59E-36652AFFF06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95538" y="9085806"/>
                  <a:ext cx="957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1415D95-51CF-D147-926C-F2F2F6C96962}"/>
                    </a:ext>
                  </a:extLst>
                </p14:cNvPr>
                <p14:cNvContentPartPr/>
                <p14:nvPr/>
              </p14:nvContentPartPr>
              <p14:xfrm>
                <a:off x="5932618" y="9092286"/>
                <a:ext cx="37080" cy="22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1415D95-51CF-D147-926C-F2F2F6C9696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23978" y="9083286"/>
                  <a:ext cx="54720" cy="4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0E57066-45B3-3147-AD9F-60A76D4033F8}"/>
                  </a:ext>
                </a:extLst>
              </p14:cNvPr>
              <p14:cNvContentPartPr/>
              <p14:nvPr/>
            </p14:nvContentPartPr>
            <p14:xfrm>
              <a:off x="5978338" y="9062406"/>
              <a:ext cx="5760" cy="34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0E57066-45B3-3147-AD9F-60A76D4033F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60338" y="9044406"/>
                <a:ext cx="4140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7F3C561-4E9F-A540-B271-4F7B150D35F0}"/>
                  </a:ext>
                </a:extLst>
              </p14:cNvPr>
              <p14:cNvContentPartPr/>
              <p14:nvPr/>
            </p14:nvContentPartPr>
            <p14:xfrm>
              <a:off x="2225698" y="5827806"/>
              <a:ext cx="84600" cy="229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7F3C561-4E9F-A540-B271-4F7B150D35F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63058" y="5764806"/>
                <a:ext cx="210240" cy="35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68984E0A-B713-8246-9CD1-E6BCEB528BF3}"/>
              </a:ext>
            </a:extLst>
          </p:cNvPr>
          <p:cNvGrpSpPr/>
          <p:nvPr/>
        </p:nvGrpSpPr>
        <p:grpSpPr>
          <a:xfrm>
            <a:off x="2151178" y="5883246"/>
            <a:ext cx="207720" cy="139320"/>
            <a:chOff x="2151178" y="5883246"/>
            <a:chExt cx="207720" cy="13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5D53911-E7EE-C84E-BC59-64D4598596D5}"/>
                    </a:ext>
                  </a:extLst>
                </p14:cNvPr>
                <p14:cNvContentPartPr/>
                <p14:nvPr/>
              </p14:nvContentPartPr>
              <p14:xfrm>
                <a:off x="2303098" y="5883246"/>
                <a:ext cx="20160" cy="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5D53911-E7EE-C84E-BC59-64D4598596D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294458" y="5874606"/>
                  <a:ext cx="37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52AFCD7-9ADE-6D41-896E-D99DAB66EA02}"/>
                    </a:ext>
                  </a:extLst>
                </p14:cNvPr>
                <p14:cNvContentPartPr/>
                <p14:nvPr/>
              </p14:nvContentPartPr>
              <p14:xfrm>
                <a:off x="2296618" y="5959926"/>
                <a:ext cx="51120" cy="5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52AFCD7-9ADE-6D41-896E-D99DAB66EA0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87618" y="5950926"/>
                  <a:ext cx="687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47E0878-4A5A-314E-8966-A5D7D1E222A6}"/>
                    </a:ext>
                  </a:extLst>
                </p14:cNvPr>
                <p14:cNvContentPartPr/>
                <p14:nvPr/>
              </p14:nvContentPartPr>
              <p14:xfrm>
                <a:off x="2151178" y="5910966"/>
                <a:ext cx="67320" cy="111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47E0878-4A5A-314E-8966-A5D7D1E222A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42178" y="5901966"/>
                  <a:ext cx="849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D46D26F-EEF6-D541-967E-C94A44FCFC5D}"/>
                    </a:ext>
                  </a:extLst>
                </p14:cNvPr>
                <p14:cNvContentPartPr/>
                <p14:nvPr/>
              </p14:nvContentPartPr>
              <p14:xfrm>
                <a:off x="2307778" y="5896206"/>
                <a:ext cx="51120" cy="8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D46D26F-EEF6-D541-967E-C94A44FCFC5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98778" y="5887566"/>
                  <a:ext cx="68760" cy="262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D4F41-F31D-5440-8167-B683113F4CA4}"/>
              </a:ext>
            </a:extLst>
          </p:cNvPr>
          <p:cNvGrpSpPr/>
          <p:nvPr/>
        </p:nvGrpSpPr>
        <p:grpSpPr>
          <a:xfrm>
            <a:off x="6444293" y="2745251"/>
            <a:ext cx="391320" cy="662760"/>
            <a:chOff x="6444293" y="2745251"/>
            <a:chExt cx="391320" cy="66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B33114C-9C16-524A-9D66-04401D0FDB9A}"/>
                    </a:ext>
                  </a:extLst>
                </p14:cNvPr>
                <p14:cNvContentPartPr/>
                <p14:nvPr/>
              </p14:nvContentPartPr>
              <p14:xfrm>
                <a:off x="6444293" y="3275171"/>
                <a:ext cx="88560" cy="132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B33114C-9C16-524A-9D66-04401D0FDB9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81653" y="3212531"/>
                  <a:ext cx="2142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230D3C5-FC90-C548-8B92-125B1AA6A95B}"/>
                    </a:ext>
                  </a:extLst>
                </p14:cNvPr>
                <p14:cNvContentPartPr/>
                <p14:nvPr/>
              </p14:nvContentPartPr>
              <p14:xfrm>
                <a:off x="6595493" y="2745251"/>
                <a:ext cx="240120" cy="497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230D3C5-FC90-C548-8B92-125B1AA6A9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32853" y="2682611"/>
                  <a:ext cx="365760" cy="62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64F2B6A-D27E-AC4A-B07E-43D6594AA355}"/>
                  </a:ext>
                </a:extLst>
              </p14:cNvPr>
              <p14:cNvContentPartPr/>
              <p14:nvPr/>
            </p14:nvContentPartPr>
            <p14:xfrm>
              <a:off x="6400013" y="3184091"/>
              <a:ext cx="66960" cy="1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64F2B6A-D27E-AC4A-B07E-43D6594AA3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1013" y="3175451"/>
                <a:ext cx="846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8BC6D8C-D6EF-C04C-B908-4CD1402FFE72}"/>
                  </a:ext>
                </a:extLst>
              </p14:cNvPr>
              <p14:cNvContentPartPr/>
              <p14:nvPr/>
            </p14:nvContentPartPr>
            <p14:xfrm>
              <a:off x="3614333" y="3646331"/>
              <a:ext cx="5400" cy="55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8BC6D8C-D6EF-C04C-B908-4CD1402FFE7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05693" y="3637331"/>
                <a:ext cx="230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C79542F-B3A9-BB40-B43F-B9407E649C9F}"/>
                  </a:ext>
                </a:extLst>
              </p14:cNvPr>
              <p14:cNvContentPartPr/>
              <p14:nvPr/>
            </p14:nvContentPartPr>
            <p14:xfrm>
              <a:off x="3220853" y="3631931"/>
              <a:ext cx="7920" cy="87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C79542F-B3A9-BB40-B43F-B9407E649C9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12213" y="3623291"/>
                <a:ext cx="25560" cy="10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02510-BF61-474A-8501-DF273B16A390}"/>
              </a:ext>
            </a:extLst>
          </p:cNvPr>
          <p:cNvGrpSpPr/>
          <p:nvPr/>
        </p:nvGrpSpPr>
        <p:grpSpPr>
          <a:xfrm>
            <a:off x="3552413" y="3896171"/>
            <a:ext cx="220320" cy="106200"/>
            <a:chOff x="3552413" y="3896171"/>
            <a:chExt cx="220320" cy="10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852CDBE-5D85-F740-9B1C-A22E8342FE21}"/>
                    </a:ext>
                  </a:extLst>
                </p14:cNvPr>
                <p14:cNvContentPartPr/>
                <p14:nvPr/>
              </p14:nvContentPartPr>
              <p14:xfrm>
                <a:off x="3552413" y="3919931"/>
                <a:ext cx="72720" cy="72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852CDBE-5D85-F740-9B1C-A22E8342FE2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43773" y="3911291"/>
                  <a:ext cx="903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9290045-4CEB-F24D-94A7-F2D7EFA1FF2E}"/>
                    </a:ext>
                  </a:extLst>
                </p14:cNvPr>
                <p14:cNvContentPartPr/>
                <p14:nvPr/>
              </p14:nvContentPartPr>
              <p14:xfrm>
                <a:off x="3707933" y="4002011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9290045-4CEB-F24D-94A7-F2D7EFA1FF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98933" y="39933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E6278F7-C93E-DD47-9764-C6ED5D794048}"/>
                    </a:ext>
                  </a:extLst>
                </p14:cNvPr>
                <p14:cNvContentPartPr/>
                <p14:nvPr/>
              </p14:nvContentPartPr>
              <p14:xfrm>
                <a:off x="3739973" y="3896171"/>
                <a:ext cx="32760" cy="97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E6278F7-C93E-DD47-9764-C6ED5D79404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31333" y="3887171"/>
                  <a:ext cx="5040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18090D-AAD0-664C-8D67-4BA1DE0A18C9}"/>
              </a:ext>
            </a:extLst>
          </p:cNvPr>
          <p:cNvGrpSpPr/>
          <p:nvPr/>
        </p:nvGrpSpPr>
        <p:grpSpPr>
          <a:xfrm>
            <a:off x="3072893" y="3799691"/>
            <a:ext cx="268560" cy="171360"/>
            <a:chOff x="3072893" y="3799691"/>
            <a:chExt cx="268560" cy="17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CD4713A-EA59-2143-84F7-CA819D980556}"/>
                    </a:ext>
                  </a:extLst>
                </p14:cNvPr>
                <p14:cNvContentPartPr/>
                <p14:nvPr/>
              </p14:nvContentPartPr>
              <p14:xfrm>
                <a:off x="3072893" y="3807971"/>
                <a:ext cx="75960" cy="106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CD4713A-EA59-2143-84F7-CA819D9805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63893" y="3798971"/>
                  <a:ext cx="936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FBA8F05-DFCA-274D-8C2F-B402A2696DCC}"/>
                    </a:ext>
                  </a:extLst>
                </p14:cNvPr>
                <p14:cNvContentPartPr/>
                <p14:nvPr/>
              </p14:nvContentPartPr>
              <p14:xfrm>
                <a:off x="3207533" y="3894371"/>
                <a:ext cx="360" cy="7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FBA8F05-DFCA-274D-8C2F-B402A2696D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98533" y="3885371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4ADB275-644E-2043-9C46-3E447BAB3473}"/>
                    </a:ext>
                  </a:extLst>
                </p14:cNvPr>
                <p14:cNvContentPartPr/>
                <p14:nvPr/>
              </p14:nvContentPartPr>
              <p14:xfrm>
                <a:off x="3242453" y="3799691"/>
                <a:ext cx="99000" cy="17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4ADB275-644E-2043-9C46-3E447BAB347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33453" y="3791051"/>
                  <a:ext cx="11664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11E687-4AAB-F84C-9146-C481B76F9271}"/>
                  </a:ext>
                </a:extLst>
              </p14:cNvPr>
              <p14:cNvContentPartPr/>
              <p14:nvPr/>
            </p14:nvContentPartPr>
            <p14:xfrm>
              <a:off x="2842853" y="3630131"/>
              <a:ext cx="7560" cy="79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11E687-4AAB-F84C-9146-C481B76F927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34213" y="3621131"/>
                <a:ext cx="2520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E25A8F6-4CEA-2D4F-B070-3BEE71E6DE5D}"/>
                  </a:ext>
                </a:extLst>
              </p14:cNvPr>
              <p14:cNvContentPartPr/>
              <p14:nvPr/>
            </p14:nvContentPartPr>
            <p14:xfrm>
              <a:off x="1515893" y="3801851"/>
              <a:ext cx="64080" cy="101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E25A8F6-4CEA-2D4F-B070-3BEE71E6DE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507253" y="3793211"/>
                <a:ext cx="8172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7643850-6C88-D74E-8234-7EAC7B6CE367}"/>
                  </a:ext>
                </a:extLst>
              </p14:cNvPr>
              <p14:cNvContentPartPr/>
              <p14:nvPr/>
            </p14:nvContentPartPr>
            <p14:xfrm>
              <a:off x="2601653" y="3597011"/>
              <a:ext cx="13680" cy="97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7643850-6C88-D74E-8234-7EAC7B6CE3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592653" y="3588371"/>
                <a:ext cx="3132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978327B7-1736-BA4B-B2B8-530046017B07}"/>
              </a:ext>
            </a:extLst>
          </p:cNvPr>
          <p:cNvGrpSpPr/>
          <p:nvPr/>
        </p:nvGrpSpPr>
        <p:grpSpPr>
          <a:xfrm>
            <a:off x="2499053" y="3831731"/>
            <a:ext cx="253440" cy="103680"/>
            <a:chOff x="2499053" y="3831731"/>
            <a:chExt cx="253440" cy="10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033FF2C-2651-AA41-88AC-F1496B1E33E7}"/>
                    </a:ext>
                  </a:extLst>
                </p14:cNvPr>
                <p14:cNvContentPartPr/>
                <p14:nvPr/>
              </p14:nvContentPartPr>
              <p14:xfrm>
                <a:off x="2499053" y="3831731"/>
                <a:ext cx="75960" cy="84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033FF2C-2651-AA41-88AC-F1496B1E33E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490413" y="3823091"/>
                  <a:ext cx="936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229E349-EB49-AD4B-8513-CA4C6884F8A5}"/>
                    </a:ext>
                  </a:extLst>
                </p14:cNvPr>
                <p14:cNvContentPartPr/>
                <p14:nvPr/>
              </p14:nvContentPartPr>
              <p14:xfrm>
                <a:off x="2617133" y="3912371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229E349-EB49-AD4B-8513-CA4C6884F8A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08133" y="39037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338661F-01B3-9D4E-BBB5-285A0855DE3E}"/>
                    </a:ext>
                  </a:extLst>
                </p14:cNvPr>
                <p14:cNvContentPartPr/>
                <p14:nvPr/>
              </p14:nvContentPartPr>
              <p14:xfrm>
                <a:off x="2689133" y="3845411"/>
                <a:ext cx="63360" cy="90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338661F-01B3-9D4E-BBB5-285A0855DE3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80493" y="3836771"/>
                  <a:ext cx="81000" cy="10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E9ADB4A-F69B-4C49-886D-B6FCE3E3A0FA}"/>
                  </a:ext>
                </a:extLst>
              </p14:cNvPr>
              <p14:cNvContentPartPr/>
              <p14:nvPr/>
            </p14:nvContentPartPr>
            <p14:xfrm>
              <a:off x="3031493" y="3623651"/>
              <a:ext cx="8640" cy="82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E9ADB4A-F69B-4C49-886D-B6FCE3E3A0F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2493" y="3615011"/>
                <a:ext cx="26280" cy="100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5002E6-4F46-8548-99AA-2280F1FB96C6}"/>
                  </a:ext>
                </a:extLst>
              </p14:cNvPr>
              <p14:cNvContentPartPr/>
              <p14:nvPr/>
            </p14:nvContentPartPr>
            <p14:xfrm>
              <a:off x="5995618" y="6626286"/>
              <a:ext cx="1316880" cy="236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5002E6-4F46-8548-99AA-2280F1FB96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2978" y="6563646"/>
                <a:ext cx="1442520" cy="362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8B2AC0A-3D05-6F4A-9F08-154359C380CA}"/>
                  </a:ext>
                </a:extLst>
              </p14:cNvPr>
              <p14:cNvContentPartPr/>
              <p14:nvPr/>
            </p14:nvContentPartPr>
            <p14:xfrm>
              <a:off x="645298" y="4243446"/>
              <a:ext cx="37800" cy="306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8B2AC0A-3D05-6F4A-9F08-154359C380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298" y="4180806"/>
                <a:ext cx="163440" cy="431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3973641-0DF1-EC4D-B3A4-72FE3E11B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1" y="7586392"/>
            <a:ext cx="5651500" cy="2413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4E4AD7-054C-2943-B932-8470CC406306}"/>
                  </a:ext>
                </a:extLst>
              </p14:cNvPr>
              <p14:cNvContentPartPr/>
              <p14:nvPr/>
            </p14:nvContentPartPr>
            <p14:xfrm>
              <a:off x="3640138" y="914448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4E4AD7-054C-2943-B932-8470CC4063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7138" y="908148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F8967F6-88E0-FC42-AD4E-B347A7F23066}"/>
                  </a:ext>
                </a:extLst>
              </p14:cNvPr>
              <p14:cNvContentPartPr/>
              <p14:nvPr/>
            </p14:nvContentPartPr>
            <p14:xfrm>
              <a:off x="3928858" y="1000092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F8967F6-88E0-FC42-AD4E-B347A7F230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66218" y="9937926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8EC91AA-FD05-D24D-AA8E-8AEE39C0A30E}"/>
              </a:ext>
            </a:extLst>
          </p:cNvPr>
          <p:cNvGrpSpPr/>
          <p:nvPr/>
        </p:nvGrpSpPr>
        <p:grpSpPr>
          <a:xfrm>
            <a:off x="3854338" y="8982846"/>
            <a:ext cx="505080" cy="789840"/>
            <a:chOff x="3854338" y="8982846"/>
            <a:chExt cx="505080" cy="78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3190461-15A8-F244-B4E5-E53852A409AC}"/>
                    </a:ext>
                  </a:extLst>
                </p14:cNvPr>
                <p14:cNvContentPartPr/>
                <p14:nvPr/>
              </p14:nvContentPartPr>
              <p14:xfrm>
                <a:off x="3878458" y="8982846"/>
                <a:ext cx="480960" cy="638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3190461-15A8-F244-B4E5-E53852A409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15818" y="8920206"/>
                  <a:ext cx="606600" cy="76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B978420-496D-1B4C-8FA5-B95000401363}"/>
                    </a:ext>
                  </a:extLst>
                </p14:cNvPr>
                <p14:cNvContentPartPr/>
                <p14:nvPr/>
              </p14:nvContentPartPr>
              <p14:xfrm>
                <a:off x="3854338" y="9432486"/>
                <a:ext cx="59400" cy="302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B978420-496D-1B4C-8FA5-B9500040136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91698" y="9369846"/>
                  <a:ext cx="18504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605E561-3B3C-654F-985E-BBF8A0463C13}"/>
                    </a:ext>
                  </a:extLst>
                </p14:cNvPr>
                <p14:cNvContentPartPr/>
                <p14:nvPr/>
              </p14:nvContentPartPr>
              <p14:xfrm>
                <a:off x="3946138" y="9474966"/>
                <a:ext cx="360" cy="297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605E561-3B3C-654F-985E-BBF8A0463C1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83498" y="9411966"/>
                  <a:ext cx="126000" cy="423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8B2AC0A-3D05-6F4A-9F08-154359C380CA}"/>
                  </a:ext>
                </a:extLst>
              </p14:cNvPr>
              <p14:cNvContentPartPr/>
              <p14:nvPr/>
            </p14:nvContentPartPr>
            <p14:xfrm>
              <a:off x="645298" y="4243446"/>
              <a:ext cx="37800" cy="306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8B2AC0A-3D05-6F4A-9F08-154359C380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892" y="4180446"/>
                <a:ext cx="162255" cy="431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3973641-0DF1-EC4D-B3A4-72FE3E11B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1" y="7586392"/>
            <a:ext cx="5651500" cy="2413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4E4AD7-054C-2943-B932-8470CC406306}"/>
                  </a:ext>
                </a:extLst>
              </p14:cNvPr>
              <p14:cNvContentPartPr/>
              <p14:nvPr/>
            </p14:nvContentPartPr>
            <p14:xfrm>
              <a:off x="3640138" y="914448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4E4AD7-054C-2943-B932-8470CC4063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7138" y="908148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F8967F6-88E0-FC42-AD4E-B347A7F23066}"/>
                  </a:ext>
                </a:extLst>
              </p14:cNvPr>
              <p14:cNvContentPartPr/>
              <p14:nvPr/>
            </p14:nvContentPartPr>
            <p14:xfrm>
              <a:off x="3928858" y="1000092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F8967F6-88E0-FC42-AD4E-B347A7F230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65858" y="9937926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8EC91AA-FD05-D24D-AA8E-8AEE39C0A30E}"/>
              </a:ext>
            </a:extLst>
          </p:cNvPr>
          <p:cNvGrpSpPr/>
          <p:nvPr/>
        </p:nvGrpSpPr>
        <p:grpSpPr>
          <a:xfrm>
            <a:off x="3854338" y="8982846"/>
            <a:ext cx="505080" cy="789840"/>
            <a:chOff x="3854338" y="8982846"/>
            <a:chExt cx="505080" cy="78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3190461-15A8-F244-B4E5-E53852A409AC}"/>
                    </a:ext>
                  </a:extLst>
                </p14:cNvPr>
                <p14:cNvContentPartPr/>
                <p14:nvPr/>
              </p14:nvContentPartPr>
              <p14:xfrm>
                <a:off x="3878458" y="8982846"/>
                <a:ext cx="480960" cy="638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3190461-15A8-F244-B4E5-E53852A409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15458" y="8919810"/>
                  <a:ext cx="606600" cy="7643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B978420-496D-1B4C-8FA5-B95000401363}"/>
                    </a:ext>
                  </a:extLst>
                </p14:cNvPr>
                <p14:cNvContentPartPr/>
                <p14:nvPr/>
              </p14:nvContentPartPr>
              <p14:xfrm>
                <a:off x="3854338" y="9432486"/>
                <a:ext cx="59400" cy="302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B978420-496D-1B4C-8FA5-B9500040136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91338" y="9369411"/>
                  <a:ext cx="185040" cy="4278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605E561-3B3C-654F-985E-BBF8A0463C13}"/>
                    </a:ext>
                  </a:extLst>
                </p14:cNvPr>
                <p14:cNvContentPartPr/>
                <p14:nvPr/>
              </p14:nvContentPartPr>
              <p14:xfrm>
                <a:off x="3946138" y="9474966"/>
                <a:ext cx="360" cy="297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605E561-3B3C-654F-985E-BBF8A0463C1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83138" y="9412042"/>
                  <a:ext cx="126000" cy="42320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2DB8E7-056F-594A-8E98-CA4BCC7C25CC}"/>
              </a:ext>
            </a:extLst>
          </p:cNvPr>
          <p:cNvGrpSpPr/>
          <p:nvPr/>
        </p:nvGrpSpPr>
        <p:grpSpPr>
          <a:xfrm>
            <a:off x="4945498" y="5706486"/>
            <a:ext cx="1280880" cy="443520"/>
            <a:chOff x="4945498" y="5706486"/>
            <a:chExt cx="1280880" cy="4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2ED5591-2CE2-9947-9B98-6DB22AAA93C3}"/>
                    </a:ext>
                  </a:extLst>
                </p14:cNvPr>
                <p14:cNvContentPartPr/>
                <p14:nvPr/>
              </p14:nvContentPartPr>
              <p14:xfrm>
                <a:off x="4997698" y="5706486"/>
                <a:ext cx="142560" cy="282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2ED5591-2CE2-9947-9B98-6DB22AAA93C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9698" y="5688486"/>
                  <a:ext cx="17820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91CD5D0-6C83-7D4E-B067-F9AA4F9CBC10}"/>
                    </a:ext>
                  </a:extLst>
                </p14:cNvPr>
                <p14:cNvContentPartPr/>
                <p14:nvPr/>
              </p14:nvContentPartPr>
              <p14:xfrm>
                <a:off x="4945498" y="5827806"/>
                <a:ext cx="220320" cy="34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91CD5D0-6C83-7D4E-B067-F9AA4F9CBC1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27498" y="5809806"/>
                  <a:ext cx="2559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DE76E54-134E-6242-A857-3EAC132F8E5E}"/>
                    </a:ext>
                  </a:extLst>
                </p14:cNvPr>
                <p14:cNvContentPartPr/>
                <p14:nvPr/>
              </p14:nvContentPartPr>
              <p14:xfrm>
                <a:off x="5142778" y="5966766"/>
                <a:ext cx="93960" cy="183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DE76E54-134E-6242-A857-3EAC132F8E5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24778" y="5949126"/>
                  <a:ext cx="1296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35DFEA6-9B57-364B-81C5-21664CE2487D}"/>
                    </a:ext>
                  </a:extLst>
                </p14:cNvPr>
                <p14:cNvContentPartPr/>
                <p14:nvPr/>
              </p14:nvContentPartPr>
              <p14:xfrm>
                <a:off x="5329978" y="5845446"/>
                <a:ext cx="376200" cy="123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35DFEA6-9B57-364B-81C5-21664CE2487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312338" y="5827806"/>
                  <a:ext cx="4118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E4B8BA4-360B-E044-9C41-E54C11EB6493}"/>
                    </a:ext>
                  </a:extLst>
                </p14:cNvPr>
                <p14:cNvContentPartPr/>
                <p14:nvPr/>
              </p14:nvContentPartPr>
              <p14:xfrm>
                <a:off x="5894098" y="5778486"/>
                <a:ext cx="332280" cy="16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E4B8BA4-360B-E044-9C41-E54C11EB649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76098" y="5760846"/>
                  <a:ext cx="367920" cy="19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B324C1-FCCA-6A45-B8BF-B78064AEF41D}"/>
                  </a:ext>
                </a:extLst>
              </p14:cNvPr>
              <p14:cNvContentPartPr/>
              <p14:nvPr/>
            </p14:nvContentPartPr>
            <p14:xfrm>
              <a:off x="6306658" y="5367006"/>
              <a:ext cx="211680" cy="868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B324C1-FCCA-6A45-B8BF-B78064AEF4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88658" y="5349006"/>
                <a:ext cx="247320" cy="90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B486732C-EA41-284C-A491-AC33E57DD07A}"/>
              </a:ext>
            </a:extLst>
          </p:cNvPr>
          <p:cNvGrpSpPr/>
          <p:nvPr/>
        </p:nvGrpSpPr>
        <p:grpSpPr>
          <a:xfrm>
            <a:off x="6671698" y="5304006"/>
            <a:ext cx="717840" cy="358560"/>
            <a:chOff x="6671698" y="5304006"/>
            <a:chExt cx="71784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326A49A-2DAE-DC4F-8028-91C026D463AE}"/>
                    </a:ext>
                  </a:extLst>
                </p14:cNvPr>
                <p14:cNvContentPartPr/>
                <p14:nvPr/>
              </p14:nvContentPartPr>
              <p14:xfrm>
                <a:off x="6696538" y="5314086"/>
                <a:ext cx="106560" cy="137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326A49A-2DAE-DC4F-8028-91C026D463A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78898" y="5296086"/>
                  <a:ext cx="1422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CC6F932-976B-E744-8312-F14AF6C2251E}"/>
                    </a:ext>
                  </a:extLst>
                </p14:cNvPr>
                <p14:cNvContentPartPr/>
                <p14:nvPr/>
              </p14:nvContentPartPr>
              <p14:xfrm>
                <a:off x="6671698" y="5304006"/>
                <a:ext cx="157680" cy="167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CC6F932-976B-E744-8312-F14AF6C2251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653698" y="5286366"/>
                  <a:ext cx="1933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93AB517-7022-594F-96FD-BA5CD3A34B8D}"/>
                    </a:ext>
                  </a:extLst>
                </p14:cNvPr>
                <p14:cNvContentPartPr/>
                <p14:nvPr/>
              </p14:nvContentPartPr>
              <p14:xfrm>
                <a:off x="6834418" y="5556366"/>
                <a:ext cx="108360" cy="106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93AB517-7022-594F-96FD-BA5CD3A34B8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816418" y="5538726"/>
                  <a:ext cx="1440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41A5A4E-59E8-DF40-8E23-3DCDD2F1DC57}"/>
                    </a:ext>
                  </a:extLst>
                </p14:cNvPr>
                <p14:cNvContentPartPr/>
                <p14:nvPr/>
              </p14:nvContentPartPr>
              <p14:xfrm>
                <a:off x="6965098" y="5379246"/>
                <a:ext cx="182880" cy="201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41A5A4E-59E8-DF40-8E23-3DCDD2F1DC5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947458" y="5361606"/>
                  <a:ext cx="2185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B8A3ECF-108E-3745-A29C-5D5C11092EE0}"/>
                    </a:ext>
                  </a:extLst>
                </p14:cNvPr>
                <p14:cNvContentPartPr/>
                <p14:nvPr/>
              </p14:nvContentPartPr>
              <p14:xfrm>
                <a:off x="7291618" y="5386446"/>
                <a:ext cx="97920" cy="119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B8A3ECF-108E-3745-A29C-5D5C11092EE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273618" y="5368806"/>
                  <a:ext cx="133560" cy="15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43693F-494F-F74D-AF90-D6C1E189A909}"/>
              </a:ext>
            </a:extLst>
          </p:cNvPr>
          <p:cNvGrpSpPr/>
          <p:nvPr/>
        </p:nvGrpSpPr>
        <p:grpSpPr>
          <a:xfrm>
            <a:off x="6541018" y="5961726"/>
            <a:ext cx="959400" cy="373680"/>
            <a:chOff x="6541018" y="5961726"/>
            <a:chExt cx="959400" cy="37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8519A47-29B6-974F-8336-EBA8ECF4CA96}"/>
                    </a:ext>
                  </a:extLst>
                </p14:cNvPr>
                <p14:cNvContentPartPr/>
                <p14:nvPr/>
              </p14:nvContentPartPr>
              <p14:xfrm>
                <a:off x="6541018" y="5961726"/>
                <a:ext cx="162360" cy="203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8519A47-29B6-974F-8336-EBA8ECF4CA9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23018" y="5943726"/>
                  <a:ext cx="198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07BA25A-36E9-0242-B16D-744926231F23}"/>
                    </a:ext>
                  </a:extLst>
                </p14:cNvPr>
                <p14:cNvContentPartPr/>
                <p14:nvPr/>
              </p14:nvContentPartPr>
              <p14:xfrm>
                <a:off x="6566938" y="5962086"/>
                <a:ext cx="67320" cy="203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07BA25A-36E9-0242-B16D-744926231F2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48938" y="5944086"/>
                  <a:ext cx="10296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E1D8696-33DB-7E45-B74A-10AB583F44CC}"/>
                    </a:ext>
                  </a:extLst>
                </p14:cNvPr>
                <p14:cNvContentPartPr/>
                <p14:nvPr/>
              </p14:nvContentPartPr>
              <p14:xfrm>
                <a:off x="6731098" y="6226326"/>
                <a:ext cx="61560" cy="109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E1D8696-33DB-7E45-B74A-10AB583F44C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13458" y="6208686"/>
                  <a:ext cx="972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EACAC3F-108F-9349-BB39-253DB856A6C9}"/>
                    </a:ext>
                  </a:extLst>
                </p14:cNvPr>
                <p14:cNvContentPartPr/>
                <p14:nvPr/>
              </p14:nvContentPartPr>
              <p14:xfrm>
                <a:off x="6848458" y="6098526"/>
                <a:ext cx="294840" cy="155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EACAC3F-108F-9349-BB39-253DB856A6C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830458" y="6080526"/>
                  <a:ext cx="3304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5FF7D6-FC28-D94F-AF73-D588ED613FA9}"/>
                    </a:ext>
                  </a:extLst>
                </p14:cNvPr>
                <p14:cNvContentPartPr/>
                <p14:nvPr/>
              </p14:nvContentPartPr>
              <p14:xfrm>
                <a:off x="7279738" y="6073686"/>
                <a:ext cx="220680" cy="165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5FF7D6-FC28-D94F-AF73-D588ED613FA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61738" y="6055686"/>
                  <a:ext cx="25632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0A13BA-4DB3-9E4D-87F9-94126AA3A647}"/>
              </a:ext>
            </a:extLst>
          </p:cNvPr>
          <p:cNvGrpSpPr/>
          <p:nvPr/>
        </p:nvGrpSpPr>
        <p:grpSpPr>
          <a:xfrm>
            <a:off x="1927978" y="5672646"/>
            <a:ext cx="814680" cy="438480"/>
            <a:chOff x="1927978" y="5672646"/>
            <a:chExt cx="814680" cy="43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13A6285-EE1C-1141-AF17-FFA553EF946E}"/>
                    </a:ext>
                  </a:extLst>
                </p14:cNvPr>
                <p14:cNvContentPartPr/>
                <p14:nvPr/>
              </p14:nvContentPartPr>
              <p14:xfrm>
                <a:off x="2528818" y="5672646"/>
                <a:ext cx="146880" cy="289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13A6285-EE1C-1141-AF17-FFA553EF946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510818" y="5655006"/>
                  <a:ext cx="1825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561A182-7725-BA44-B9FF-D56CFABDB7B2}"/>
                    </a:ext>
                  </a:extLst>
                </p14:cNvPr>
                <p14:cNvContentPartPr/>
                <p14:nvPr/>
              </p14:nvContentPartPr>
              <p14:xfrm>
                <a:off x="2517298" y="5811606"/>
                <a:ext cx="136800" cy="2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561A182-7725-BA44-B9FF-D56CFABDB7B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99298" y="5793966"/>
                  <a:ext cx="1724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27205F9-0145-574C-8292-D35B6C16F915}"/>
                    </a:ext>
                  </a:extLst>
                </p14:cNvPr>
                <p14:cNvContentPartPr/>
                <p14:nvPr/>
              </p14:nvContentPartPr>
              <p14:xfrm>
                <a:off x="2641138" y="5945526"/>
                <a:ext cx="101520" cy="165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27205F9-0145-574C-8292-D35B6C16F91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23498" y="5927886"/>
                  <a:ext cx="1371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4B4DA59-AEE0-DE45-8CCB-13335B85096E}"/>
                    </a:ext>
                  </a:extLst>
                </p14:cNvPr>
                <p14:cNvContentPartPr/>
                <p14:nvPr/>
              </p14:nvContentPartPr>
              <p14:xfrm>
                <a:off x="2155138" y="5838246"/>
                <a:ext cx="323640" cy="115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4B4DA59-AEE0-DE45-8CCB-13335B85096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137498" y="5820606"/>
                  <a:ext cx="3592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E90411A-6412-714A-B7B1-2368CCFFCFE4}"/>
                    </a:ext>
                  </a:extLst>
                </p14:cNvPr>
                <p14:cNvContentPartPr/>
                <p14:nvPr/>
              </p14:nvContentPartPr>
              <p14:xfrm>
                <a:off x="1927978" y="5830326"/>
                <a:ext cx="81000" cy="86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E90411A-6412-714A-B7B1-2368CCFFCFE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910338" y="5812686"/>
                  <a:ext cx="116640" cy="12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17B9CE-3933-CA4D-9A23-FC0F1958112B}"/>
              </a:ext>
            </a:extLst>
          </p:cNvPr>
          <p:cNvGrpSpPr/>
          <p:nvPr/>
        </p:nvGrpSpPr>
        <p:grpSpPr>
          <a:xfrm>
            <a:off x="813058" y="5485806"/>
            <a:ext cx="957600" cy="682200"/>
            <a:chOff x="813058" y="5485806"/>
            <a:chExt cx="957600" cy="68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F56EFCF-A509-E447-AB66-54A850117F0A}"/>
                    </a:ext>
                  </a:extLst>
                </p14:cNvPr>
                <p14:cNvContentPartPr/>
                <p14:nvPr/>
              </p14:nvContentPartPr>
              <p14:xfrm>
                <a:off x="1531618" y="5485806"/>
                <a:ext cx="239040" cy="682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F56EFCF-A509-E447-AB66-54A850117F0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513618" y="5468166"/>
                  <a:ext cx="274680" cy="71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E90B91E-E94D-E14F-95B4-01274D8A1B3E}"/>
                    </a:ext>
                  </a:extLst>
                </p14:cNvPr>
                <p14:cNvContentPartPr/>
                <p14:nvPr/>
              </p14:nvContentPartPr>
              <p14:xfrm>
                <a:off x="1228138" y="5543046"/>
                <a:ext cx="156600" cy="143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E90B91E-E94D-E14F-95B4-01274D8A1B3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210498" y="5525406"/>
                  <a:ext cx="1922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CC7D8E4-D4BB-5647-80D8-D187112661DD}"/>
                    </a:ext>
                  </a:extLst>
                </p14:cNvPr>
                <p14:cNvContentPartPr/>
                <p14:nvPr/>
              </p14:nvContentPartPr>
              <p14:xfrm>
                <a:off x="1238218" y="5533686"/>
                <a:ext cx="111600" cy="152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CC7D8E4-D4BB-5647-80D8-D187112661D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220218" y="5515686"/>
                  <a:ext cx="1472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726FF25-5B6A-AF44-B938-D31C73A7159B}"/>
                    </a:ext>
                  </a:extLst>
                </p14:cNvPr>
                <p14:cNvContentPartPr/>
                <p14:nvPr/>
              </p14:nvContentPartPr>
              <p14:xfrm>
                <a:off x="1388338" y="5743566"/>
                <a:ext cx="73800" cy="79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726FF25-5B6A-AF44-B938-D31C73A7159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370338" y="5725566"/>
                  <a:ext cx="1094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276BAC0-F3A3-2D4E-9329-D3C214D2128E}"/>
                    </a:ext>
                  </a:extLst>
                </p14:cNvPr>
                <p14:cNvContentPartPr/>
                <p14:nvPr/>
              </p14:nvContentPartPr>
              <p14:xfrm>
                <a:off x="813058" y="5561766"/>
                <a:ext cx="245160" cy="108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276BAC0-F3A3-2D4E-9329-D3C214D2128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95418" y="5544126"/>
                  <a:ext cx="280800" cy="14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730358E-30F4-294F-98EC-16DAEAEA9336}"/>
                  </a:ext>
                </a:extLst>
              </p14:cNvPr>
              <p14:cNvContentPartPr/>
              <p14:nvPr/>
            </p14:nvContentPartPr>
            <p14:xfrm>
              <a:off x="262618" y="5555286"/>
              <a:ext cx="315360" cy="130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730358E-30F4-294F-98EC-16DAEAEA933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44978" y="5537646"/>
                <a:ext cx="351000" cy="16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D13A7B60-2176-4E48-B6F0-9D070AB5AA4F}"/>
              </a:ext>
            </a:extLst>
          </p:cNvPr>
          <p:cNvGrpSpPr/>
          <p:nvPr/>
        </p:nvGrpSpPr>
        <p:grpSpPr>
          <a:xfrm>
            <a:off x="748618" y="5850486"/>
            <a:ext cx="676440" cy="296640"/>
            <a:chOff x="748618" y="5850486"/>
            <a:chExt cx="676440" cy="29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F67EC7A-839C-194E-A435-4040603A3D75}"/>
                    </a:ext>
                  </a:extLst>
                </p14:cNvPr>
                <p14:cNvContentPartPr/>
                <p14:nvPr/>
              </p14:nvContentPartPr>
              <p14:xfrm>
                <a:off x="1130938" y="5850486"/>
                <a:ext cx="156600" cy="156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F67EC7A-839C-194E-A435-4040603A3D7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12938" y="5832486"/>
                  <a:ext cx="1922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999406E-1453-7345-8C47-4EC9A43C2DC7}"/>
                    </a:ext>
                  </a:extLst>
                </p14:cNvPr>
                <p14:cNvContentPartPr/>
                <p14:nvPr/>
              </p14:nvContentPartPr>
              <p14:xfrm>
                <a:off x="1131658" y="5855166"/>
                <a:ext cx="140400" cy="136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999406E-1453-7345-8C47-4EC9A43C2DC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13658" y="5837526"/>
                  <a:ext cx="1760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3B9079C-336F-8349-8234-F18C81B02A8A}"/>
                    </a:ext>
                  </a:extLst>
                </p14:cNvPr>
                <p14:cNvContentPartPr/>
                <p14:nvPr/>
              </p14:nvContentPartPr>
              <p14:xfrm>
                <a:off x="1366378" y="6027246"/>
                <a:ext cx="58680" cy="119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3B9079C-336F-8349-8234-F18C81B02A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348738" y="6009246"/>
                  <a:ext cx="943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C610389-5B09-264F-ADA9-F4D7C8005723}"/>
                    </a:ext>
                  </a:extLst>
                </p14:cNvPr>
                <p14:cNvContentPartPr/>
                <p14:nvPr/>
              </p14:nvContentPartPr>
              <p14:xfrm>
                <a:off x="748618" y="5949126"/>
                <a:ext cx="285840" cy="100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C610389-5B09-264F-ADA9-F4D7C800572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0978" y="5931126"/>
                  <a:ext cx="321480" cy="13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624782C-AAF9-CC4E-B4DC-3CD980D96373}"/>
                  </a:ext>
                </a:extLst>
              </p14:cNvPr>
              <p14:cNvContentPartPr/>
              <p14:nvPr/>
            </p14:nvContentPartPr>
            <p14:xfrm>
              <a:off x="373858" y="5924286"/>
              <a:ext cx="137520" cy="142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624782C-AAF9-CC4E-B4DC-3CD980D9637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56218" y="5906286"/>
                <a:ext cx="173160" cy="17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66AEC1F9-CBED-5F4B-B38D-7975BEB08861}"/>
              </a:ext>
            </a:extLst>
          </p:cNvPr>
          <p:cNvGrpSpPr/>
          <p:nvPr/>
        </p:nvGrpSpPr>
        <p:grpSpPr>
          <a:xfrm>
            <a:off x="2979538" y="8622486"/>
            <a:ext cx="280440" cy="380520"/>
            <a:chOff x="2979538" y="8622486"/>
            <a:chExt cx="28044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523FBEA-D015-774C-82AB-D8C62445A398}"/>
                    </a:ext>
                  </a:extLst>
                </p14:cNvPr>
                <p14:cNvContentPartPr/>
                <p14:nvPr/>
              </p14:nvContentPartPr>
              <p14:xfrm>
                <a:off x="2979538" y="8622486"/>
                <a:ext cx="213120" cy="165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523FBEA-D015-774C-82AB-D8C62445A39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961898" y="8604486"/>
                  <a:ext cx="2487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D6DA1A4-797A-F44C-BB09-8761E2A2CA6E}"/>
                    </a:ext>
                  </a:extLst>
                </p14:cNvPr>
                <p14:cNvContentPartPr/>
                <p14:nvPr/>
              </p14:nvContentPartPr>
              <p14:xfrm>
                <a:off x="3028138" y="8630406"/>
                <a:ext cx="89280" cy="158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D6DA1A4-797A-F44C-BB09-8761E2A2CA6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10138" y="8612766"/>
                  <a:ext cx="1249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7E795A0-1EAA-2E41-8346-BB9FD509712D}"/>
                    </a:ext>
                  </a:extLst>
                </p14:cNvPr>
                <p14:cNvContentPartPr/>
                <p14:nvPr/>
              </p14:nvContentPartPr>
              <p14:xfrm>
                <a:off x="3137938" y="8894286"/>
                <a:ext cx="122040" cy="108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7E795A0-1EAA-2E41-8346-BB9FD509712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20298" y="8876286"/>
                  <a:ext cx="157680" cy="14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DAC42E-6AFB-4547-82D7-3A8DCC1D324E}"/>
              </a:ext>
            </a:extLst>
          </p:cNvPr>
          <p:cNvGrpSpPr/>
          <p:nvPr/>
        </p:nvGrpSpPr>
        <p:grpSpPr>
          <a:xfrm>
            <a:off x="3839938" y="8563446"/>
            <a:ext cx="349920" cy="453960"/>
            <a:chOff x="3839938" y="8563446"/>
            <a:chExt cx="34992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6257CDD-309B-8B46-81DF-4E0165EBEEDB}"/>
                    </a:ext>
                  </a:extLst>
                </p14:cNvPr>
                <p14:cNvContentPartPr/>
                <p14:nvPr/>
              </p14:nvContentPartPr>
              <p14:xfrm>
                <a:off x="3839938" y="8616726"/>
                <a:ext cx="190080" cy="176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6257CDD-309B-8B46-81DF-4E0165EBEED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22298" y="8598726"/>
                  <a:ext cx="2257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9666685-03C2-E748-9F02-C841F6729B95}"/>
                    </a:ext>
                  </a:extLst>
                </p14:cNvPr>
                <p14:cNvContentPartPr/>
                <p14:nvPr/>
              </p14:nvContentPartPr>
              <p14:xfrm>
                <a:off x="3853978" y="8563446"/>
                <a:ext cx="153720" cy="217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9666685-03C2-E748-9F02-C841F6729B9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36338" y="8545446"/>
                  <a:ext cx="1893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448EFE9-1622-9B42-BE9C-B0E65C7F6BEC}"/>
                    </a:ext>
                  </a:extLst>
                </p14:cNvPr>
                <p14:cNvContentPartPr/>
                <p14:nvPr/>
              </p14:nvContentPartPr>
              <p14:xfrm>
                <a:off x="4125418" y="8883486"/>
                <a:ext cx="64440" cy="133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448EFE9-1622-9B42-BE9C-B0E65C7F6BE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107778" y="8865486"/>
                  <a:ext cx="100080" cy="169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97155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48"/>
            <a:ext cx="7772400" cy="1005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14849D-E506-E540-8126-FBFF5A65C014}"/>
                  </a:ext>
                </a:extLst>
              </p14:cNvPr>
              <p14:cNvContentPartPr/>
              <p14:nvPr/>
            </p14:nvContentPartPr>
            <p14:xfrm>
              <a:off x="4190938" y="6348366"/>
              <a:ext cx="85320" cy="126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14849D-E506-E540-8126-FBFF5A65C0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1938" y="6339366"/>
                <a:ext cx="10296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1BE218-E635-C449-8DF5-49FCB80DA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934200"/>
            <a:ext cx="5651500" cy="2413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51F539-1303-6245-9935-14226D86FBAF}"/>
              </a:ext>
            </a:extLst>
          </p:cNvPr>
          <p:cNvGrpSpPr/>
          <p:nvPr/>
        </p:nvGrpSpPr>
        <p:grpSpPr>
          <a:xfrm>
            <a:off x="2622217" y="7970294"/>
            <a:ext cx="280440" cy="380520"/>
            <a:chOff x="2979538" y="8622486"/>
            <a:chExt cx="28044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0CAB58C-4FF6-2149-BFC2-76C674687D3E}"/>
                    </a:ext>
                  </a:extLst>
                </p14:cNvPr>
                <p14:cNvContentPartPr/>
                <p14:nvPr/>
              </p14:nvContentPartPr>
              <p14:xfrm>
                <a:off x="2979538" y="8622486"/>
                <a:ext cx="213120" cy="165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0CAB58C-4FF6-2149-BFC2-76C674687D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61898" y="8604486"/>
                  <a:ext cx="2487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573D383-779F-6D43-BEA3-551C4246D6A9}"/>
                    </a:ext>
                  </a:extLst>
                </p14:cNvPr>
                <p14:cNvContentPartPr/>
                <p14:nvPr/>
              </p14:nvContentPartPr>
              <p14:xfrm>
                <a:off x="3028138" y="8630406"/>
                <a:ext cx="89280" cy="158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573D383-779F-6D43-BEA3-551C4246D6A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10138" y="8612766"/>
                  <a:ext cx="1249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52D57F2-CE13-344D-8F39-B96374B967DB}"/>
                    </a:ext>
                  </a:extLst>
                </p14:cNvPr>
                <p14:cNvContentPartPr/>
                <p14:nvPr/>
              </p14:nvContentPartPr>
              <p14:xfrm>
                <a:off x="3137938" y="8894286"/>
                <a:ext cx="122040" cy="108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52D57F2-CE13-344D-8F39-B96374B967D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120298" y="8876286"/>
                  <a:ext cx="157680" cy="14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FC8291-B69C-4D46-84EE-87FE0C427EBA}"/>
              </a:ext>
            </a:extLst>
          </p:cNvPr>
          <p:cNvGrpSpPr/>
          <p:nvPr/>
        </p:nvGrpSpPr>
        <p:grpSpPr>
          <a:xfrm>
            <a:off x="3482617" y="7911254"/>
            <a:ext cx="349920" cy="453960"/>
            <a:chOff x="3839938" y="8563446"/>
            <a:chExt cx="34992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A1EC570-8E94-8A4A-88BF-FE82A062C049}"/>
                    </a:ext>
                  </a:extLst>
                </p14:cNvPr>
                <p14:cNvContentPartPr/>
                <p14:nvPr/>
              </p14:nvContentPartPr>
              <p14:xfrm>
                <a:off x="3839938" y="8616726"/>
                <a:ext cx="190080" cy="176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A1EC570-8E94-8A4A-88BF-FE82A062C04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822298" y="8598726"/>
                  <a:ext cx="2257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5B11B35-BBCE-0C49-94DA-FB52BAC902D4}"/>
                    </a:ext>
                  </a:extLst>
                </p14:cNvPr>
                <p14:cNvContentPartPr/>
                <p14:nvPr/>
              </p14:nvContentPartPr>
              <p14:xfrm>
                <a:off x="3853978" y="8563446"/>
                <a:ext cx="153720" cy="217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5B11B35-BBCE-0C49-94DA-FB52BAC902D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36338" y="8545446"/>
                  <a:ext cx="1893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A45383A-0BE5-EA4F-982F-D5C25FCA839E}"/>
                    </a:ext>
                  </a:extLst>
                </p14:cNvPr>
                <p14:cNvContentPartPr/>
                <p14:nvPr/>
              </p14:nvContentPartPr>
              <p14:xfrm>
                <a:off x="4125418" y="8883486"/>
                <a:ext cx="64440" cy="133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A45383A-0BE5-EA4F-982F-D5C25FCA839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07778" y="8865486"/>
                  <a:ext cx="100080" cy="16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3606A2D-A590-CF48-8721-66BCABE01C76}"/>
                  </a:ext>
                </a:extLst>
              </p14:cNvPr>
              <p14:cNvContentPartPr/>
              <p14:nvPr/>
            </p14:nvContentPartPr>
            <p14:xfrm>
              <a:off x="3965578" y="8409366"/>
              <a:ext cx="54720" cy="114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3606A2D-A590-CF48-8721-66BCABE01C7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02938" y="8346366"/>
                <a:ext cx="180360" cy="24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BCBB8E5-208F-1647-B5C8-207C9F45C4FD}"/>
              </a:ext>
            </a:extLst>
          </p:cNvPr>
          <p:cNvGrpSpPr/>
          <p:nvPr/>
        </p:nvGrpSpPr>
        <p:grpSpPr>
          <a:xfrm>
            <a:off x="3536818" y="8463726"/>
            <a:ext cx="306360" cy="671040"/>
            <a:chOff x="3536818" y="8463726"/>
            <a:chExt cx="30636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DF6BC35-7042-F847-8FDA-F050D08C4336}"/>
                    </a:ext>
                  </a:extLst>
                </p14:cNvPr>
                <p14:cNvContentPartPr/>
                <p14:nvPr/>
              </p14:nvContentPartPr>
              <p14:xfrm>
                <a:off x="3579298" y="8463726"/>
                <a:ext cx="263880" cy="41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DF6BC35-7042-F847-8FDA-F050D08C433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516298" y="8401086"/>
                  <a:ext cx="389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2098A88-80B8-DD47-B600-D1D64B52E010}"/>
                    </a:ext>
                  </a:extLst>
                </p14:cNvPr>
                <p14:cNvContentPartPr/>
                <p14:nvPr/>
              </p14:nvContentPartPr>
              <p14:xfrm>
                <a:off x="3536818" y="8648046"/>
                <a:ext cx="59760" cy="486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2098A88-80B8-DD47-B600-D1D64B52E01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74178" y="8585406"/>
                  <a:ext cx="185400" cy="61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ED89C90-983E-AA47-9D00-99C01A8D1CA9}"/>
                  </a:ext>
                </a:extLst>
              </p14:cNvPr>
              <p14:cNvContentPartPr/>
              <p14:nvPr/>
            </p14:nvContentPartPr>
            <p14:xfrm>
              <a:off x="3589378" y="9329526"/>
              <a:ext cx="45360" cy="216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ED89C90-983E-AA47-9D00-99C01A8D1CA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26738" y="9266526"/>
                <a:ext cx="17100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06B8F13-8318-E948-89ED-F6B553EEE8D4}"/>
                  </a:ext>
                </a:extLst>
              </p14:cNvPr>
              <p14:cNvContentPartPr/>
              <p14:nvPr/>
            </p14:nvContentPartPr>
            <p14:xfrm>
              <a:off x="6318538" y="7917606"/>
              <a:ext cx="119520" cy="119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06B8F13-8318-E948-89ED-F6B553EEE8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09538" y="7908606"/>
                <a:ext cx="137160" cy="13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6F7A429-74C4-184A-960E-11E496AB5642}"/>
              </a:ext>
            </a:extLst>
          </p:cNvPr>
          <p:cNvGrpSpPr/>
          <p:nvPr/>
        </p:nvGrpSpPr>
        <p:grpSpPr>
          <a:xfrm>
            <a:off x="5979418" y="7420446"/>
            <a:ext cx="1178280" cy="319320"/>
            <a:chOff x="5979418" y="7420446"/>
            <a:chExt cx="117828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2279B34-4327-ED49-B73E-C45B6C13214C}"/>
                    </a:ext>
                  </a:extLst>
                </p14:cNvPr>
                <p14:cNvContentPartPr/>
                <p14:nvPr/>
              </p14:nvContentPartPr>
              <p14:xfrm>
                <a:off x="5979418" y="7437726"/>
                <a:ext cx="417960" cy="302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2279B34-4327-ED49-B73E-C45B6C13214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970418" y="7429086"/>
                  <a:ext cx="4356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F301A56-19EA-3B47-9088-6DFB6C0024D0}"/>
                    </a:ext>
                  </a:extLst>
                </p14:cNvPr>
                <p14:cNvContentPartPr/>
                <p14:nvPr/>
              </p14:nvContentPartPr>
              <p14:xfrm>
                <a:off x="6028738" y="7420446"/>
                <a:ext cx="210600" cy="317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F301A56-19EA-3B47-9088-6DFB6C0024D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20098" y="7411806"/>
                  <a:ext cx="22824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87A02C2-AC3A-3A40-900F-7A3CAE8F421E}"/>
                    </a:ext>
                  </a:extLst>
                </p14:cNvPr>
                <p14:cNvContentPartPr/>
                <p14:nvPr/>
              </p14:nvContentPartPr>
              <p14:xfrm>
                <a:off x="6490258" y="7673886"/>
                <a:ext cx="166680" cy="6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87A02C2-AC3A-3A40-900F-7A3CAE8F421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481618" y="7665246"/>
                  <a:ext cx="1843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4D6C05-1A2C-FF42-8537-5DC0AD0A4E10}"/>
                    </a:ext>
                  </a:extLst>
                </p14:cNvPr>
                <p14:cNvContentPartPr/>
                <p14:nvPr/>
              </p14:nvContentPartPr>
              <p14:xfrm>
                <a:off x="6538498" y="7606206"/>
                <a:ext cx="89280" cy="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74D6C05-1A2C-FF42-8537-5DC0AD0A4E1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29858" y="7597566"/>
                  <a:ext cx="106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D5D777E-1868-F049-A01D-DD1FD1A61C26}"/>
                    </a:ext>
                  </a:extLst>
                </p14:cNvPr>
                <p14:cNvContentPartPr/>
                <p14:nvPr/>
              </p14:nvContentPartPr>
              <p14:xfrm>
                <a:off x="6956818" y="7448886"/>
                <a:ext cx="360" cy="153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D5D777E-1868-F049-A01D-DD1FD1A61C2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47818" y="7440246"/>
                  <a:ext cx="180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877F247-F832-5A4D-B594-A3BFA3292536}"/>
                    </a:ext>
                  </a:extLst>
                </p14:cNvPr>
                <p14:cNvContentPartPr/>
                <p14:nvPr/>
              </p14:nvContentPartPr>
              <p14:xfrm>
                <a:off x="6793378" y="7683606"/>
                <a:ext cx="36432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877F247-F832-5A4D-B594-A3BFA329253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784738" y="7674606"/>
                  <a:ext cx="381960" cy="2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31FD5B-D6ED-8748-A222-6629E3E5570C}"/>
              </a:ext>
            </a:extLst>
          </p:cNvPr>
          <p:cNvGrpSpPr/>
          <p:nvPr/>
        </p:nvGrpSpPr>
        <p:grpSpPr>
          <a:xfrm>
            <a:off x="6163738" y="8686566"/>
            <a:ext cx="710280" cy="414000"/>
            <a:chOff x="6163738" y="8686566"/>
            <a:chExt cx="710280" cy="41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DFFA4D2-1B2F-CB46-85D3-FD25D92275C4}"/>
                    </a:ext>
                  </a:extLst>
                </p14:cNvPr>
                <p14:cNvContentPartPr/>
                <p14:nvPr/>
              </p14:nvContentPartPr>
              <p14:xfrm>
                <a:off x="6163738" y="8723286"/>
                <a:ext cx="266040" cy="206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DFFA4D2-1B2F-CB46-85D3-FD25D92275C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55098" y="8714286"/>
                  <a:ext cx="2836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C0829D3-EF04-A042-A226-0A25527157B6}"/>
                    </a:ext>
                  </a:extLst>
                </p14:cNvPr>
                <p14:cNvContentPartPr/>
                <p14:nvPr/>
              </p14:nvContentPartPr>
              <p14:xfrm>
                <a:off x="6262018" y="8686566"/>
                <a:ext cx="100800" cy="275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C0829D3-EF04-A042-A226-0A25527157B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253018" y="8677566"/>
                  <a:ext cx="1184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5AD021E-982F-9147-B3D7-6533F435EFB6}"/>
                    </a:ext>
                  </a:extLst>
                </p14:cNvPr>
                <p14:cNvContentPartPr/>
                <p14:nvPr/>
              </p14:nvContentPartPr>
              <p14:xfrm>
                <a:off x="6483418" y="8958366"/>
                <a:ext cx="117360" cy="142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5AD021E-982F-9147-B3D7-6533F435EFB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74778" y="8949366"/>
                  <a:ext cx="1350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F3D4D13-DA96-DE45-B014-5CD9E00581CC}"/>
                    </a:ext>
                  </a:extLst>
                </p14:cNvPr>
                <p14:cNvContentPartPr/>
                <p14:nvPr/>
              </p14:nvContentPartPr>
              <p14:xfrm>
                <a:off x="6753778" y="8836326"/>
                <a:ext cx="75600" cy="15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F3D4D13-DA96-DE45-B014-5CD9E00581C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45138" y="8827686"/>
                  <a:ext cx="932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F399602-8D70-1441-835D-925E08248644}"/>
                    </a:ext>
                  </a:extLst>
                </p14:cNvPr>
                <p14:cNvContentPartPr/>
                <p14:nvPr/>
              </p14:nvContentPartPr>
              <p14:xfrm>
                <a:off x="6673858" y="8965926"/>
                <a:ext cx="200160" cy="22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F399602-8D70-1441-835D-925E0824864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665218" y="8956926"/>
                  <a:ext cx="217800" cy="3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3633EC1-5654-D345-B3F4-CCE548D5AEB0}"/>
                  </a:ext>
                </a:extLst>
              </p14:cNvPr>
              <p14:cNvContentPartPr/>
              <p14:nvPr/>
            </p14:nvContentPartPr>
            <p14:xfrm>
              <a:off x="7006498" y="7867566"/>
              <a:ext cx="23760" cy="83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3633EC1-5654-D345-B3F4-CCE548D5AEB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97498" y="7858566"/>
                <a:ext cx="41400" cy="10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22036CDD-44AA-A749-8725-7BAF618C9C15}"/>
              </a:ext>
            </a:extLst>
          </p:cNvPr>
          <p:cNvGrpSpPr/>
          <p:nvPr/>
        </p:nvGrpSpPr>
        <p:grpSpPr>
          <a:xfrm>
            <a:off x="7084258" y="8888526"/>
            <a:ext cx="473760" cy="278640"/>
            <a:chOff x="7084258" y="8888526"/>
            <a:chExt cx="47376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1639207-4716-3147-8360-B5A5FE42931F}"/>
                    </a:ext>
                  </a:extLst>
                </p14:cNvPr>
                <p14:cNvContentPartPr/>
                <p14:nvPr/>
              </p14:nvContentPartPr>
              <p14:xfrm>
                <a:off x="7084258" y="8889966"/>
                <a:ext cx="236880" cy="219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1639207-4716-3147-8360-B5A5FE42931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75258" y="8881326"/>
                  <a:ext cx="2545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26452F-EF23-6C47-80CA-F885F6AD37DC}"/>
                    </a:ext>
                  </a:extLst>
                </p14:cNvPr>
                <p14:cNvContentPartPr/>
                <p14:nvPr/>
              </p14:nvContentPartPr>
              <p14:xfrm>
                <a:off x="7422298" y="8888526"/>
                <a:ext cx="135720" cy="278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26452F-EF23-6C47-80CA-F885F6AD37D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413298" y="8879886"/>
                  <a:ext cx="153360" cy="29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2C86B4-55CE-8E40-808B-61C96016BE3B}"/>
              </a:ext>
            </a:extLst>
          </p:cNvPr>
          <p:cNvGrpSpPr/>
          <p:nvPr/>
        </p:nvGrpSpPr>
        <p:grpSpPr>
          <a:xfrm>
            <a:off x="6776098" y="7819326"/>
            <a:ext cx="511560" cy="262800"/>
            <a:chOff x="6776098" y="7819326"/>
            <a:chExt cx="51156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E0941D9-4B95-624E-B9E3-D45D5068BF5E}"/>
                    </a:ext>
                  </a:extLst>
                </p14:cNvPr>
                <p14:cNvContentPartPr/>
                <p14:nvPr/>
              </p14:nvContentPartPr>
              <p14:xfrm>
                <a:off x="6776098" y="7819326"/>
                <a:ext cx="213840" cy="204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E0941D9-4B95-624E-B9E3-D45D5068BF5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767458" y="7810326"/>
                  <a:ext cx="2314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2D17702-A087-804F-B4E1-C6EF3693516D}"/>
                    </a:ext>
                  </a:extLst>
                </p14:cNvPr>
                <p14:cNvContentPartPr/>
                <p14:nvPr/>
              </p14:nvContentPartPr>
              <p14:xfrm>
                <a:off x="7147978" y="7944606"/>
                <a:ext cx="139680" cy="137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2D17702-A087-804F-B4E1-C6EF3693516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138978" y="7935966"/>
                  <a:ext cx="1573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4A89FDD-9E42-8045-B5E8-90473A133C51}"/>
                    </a:ext>
                  </a:extLst>
                </p14:cNvPr>
                <p14:cNvContentPartPr/>
                <p14:nvPr/>
              </p14:nvContentPartPr>
              <p14:xfrm>
                <a:off x="6957178" y="7824366"/>
                <a:ext cx="68400" cy="200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4A89FDD-9E42-8045-B5E8-90473A133C5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948178" y="7815366"/>
                  <a:ext cx="86040" cy="21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46A248F-CAF7-E64A-9A6D-2120C48F6C8B}"/>
                  </a:ext>
                </a:extLst>
              </p14:cNvPr>
              <p14:cNvContentPartPr/>
              <p14:nvPr/>
            </p14:nvContentPartPr>
            <p14:xfrm>
              <a:off x="6138898" y="5045526"/>
              <a:ext cx="114120" cy="1306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46A248F-CAF7-E64A-9A6D-2120C48F6C8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130258" y="5036886"/>
                <a:ext cx="13176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7F5C338-499A-534A-98D4-F9134DE6673E}"/>
                  </a:ext>
                </a:extLst>
              </p14:cNvPr>
              <p14:cNvContentPartPr/>
              <p14:nvPr/>
            </p14:nvContentPartPr>
            <p14:xfrm>
              <a:off x="6271378" y="4582566"/>
              <a:ext cx="1217160" cy="1130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7F5C338-499A-534A-98D4-F9134DE6673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62378" y="4573926"/>
                <a:ext cx="1234800" cy="114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5A29AC72-5723-C746-94E1-1A611DE15D41}"/>
              </a:ext>
            </a:extLst>
          </p:cNvPr>
          <p:cNvGrpSpPr/>
          <p:nvPr/>
        </p:nvGrpSpPr>
        <p:grpSpPr>
          <a:xfrm>
            <a:off x="5726338" y="5032566"/>
            <a:ext cx="1917000" cy="1657800"/>
            <a:chOff x="5726338" y="5032566"/>
            <a:chExt cx="1917000" cy="165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E025AC2-7C45-1742-BD07-2CC7027759FC}"/>
                    </a:ext>
                  </a:extLst>
                </p14:cNvPr>
                <p14:cNvContentPartPr/>
                <p14:nvPr/>
              </p14:nvContentPartPr>
              <p14:xfrm>
                <a:off x="6111178" y="5059566"/>
                <a:ext cx="72000" cy="1630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E025AC2-7C45-1742-BD07-2CC7027759F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102178" y="5050566"/>
                  <a:ext cx="89640" cy="164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1CA4BDA-0BCC-B244-8FDF-BE12A2E294AC}"/>
                    </a:ext>
                  </a:extLst>
                </p14:cNvPr>
                <p14:cNvContentPartPr/>
                <p14:nvPr/>
              </p14:nvContentPartPr>
              <p14:xfrm>
                <a:off x="5726338" y="5927526"/>
                <a:ext cx="1917000" cy="23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1CA4BDA-0BCC-B244-8FDF-BE12A2E294A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717338" y="5918886"/>
                  <a:ext cx="19346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46AD446-F57A-9142-9018-224C1F5C5A28}"/>
                    </a:ext>
                  </a:extLst>
                </p14:cNvPr>
                <p14:cNvContentPartPr/>
                <p14:nvPr/>
              </p14:nvContentPartPr>
              <p14:xfrm>
                <a:off x="7569538" y="5836806"/>
                <a:ext cx="56160" cy="156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46AD446-F57A-9142-9018-224C1F5C5A2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560538" y="5827806"/>
                  <a:ext cx="738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4226208-CAB4-6E46-91CD-A565F40F8EC6}"/>
                    </a:ext>
                  </a:extLst>
                </p14:cNvPr>
                <p14:cNvContentPartPr/>
                <p14:nvPr/>
              </p14:nvContentPartPr>
              <p14:xfrm>
                <a:off x="7457578" y="6175206"/>
                <a:ext cx="155880" cy="18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4226208-CAB4-6E46-91CD-A565F40F8EC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448578" y="6166566"/>
                  <a:ext cx="1735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EC0DD09-E530-E941-8E12-C81EAB35ECCC}"/>
                    </a:ext>
                  </a:extLst>
                </p14:cNvPr>
                <p14:cNvContentPartPr/>
                <p14:nvPr/>
              </p14:nvContentPartPr>
              <p14:xfrm>
                <a:off x="6113698" y="5032566"/>
                <a:ext cx="1364760" cy="897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EC0DD09-E530-E941-8E12-C81EAB35ECC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05058" y="5023566"/>
                  <a:ext cx="1382400" cy="91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8BE2701-2101-BC4A-AD68-9E6337DD1DE7}"/>
                  </a:ext>
                </a:extLst>
              </p14:cNvPr>
              <p14:cNvContentPartPr/>
              <p14:nvPr/>
            </p14:nvContentPartPr>
            <p14:xfrm>
              <a:off x="6589978" y="4924926"/>
              <a:ext cx="108000" cy="280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8BE2701-2101-BC4A-AD68-9E6337DD1DE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581338" y="4915926"/>
                <a:ext cx="125640" cy="4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A2C9BE78-57CC-4842-A878-8A8427FA7B32}"/>
              </a:ext>
            </a:extLst>
          </p:cNvPr>
          <p:cNvGrpSpPr/>
          <p:nvPr/>
        </p:nvGrpSpPr>
        <p:grpSpPr>
          <a:xfrm>
            <a:off x="7279018" y="4792086"/>
            <a:ext cx="252720" cy="186840"/>
            <a:chOff x="7279018" y="4792086"/>
            <a:chExt cx="25272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527205D-B923-1444-977F-E3B9A6680D6F}"/>
                    </a:ext>
                  </a:extLst>
                </p14:cNvPr>
                <p14:cNvContentPartPr/>
                <p14:nvPr/>
              </p14:nvContentPartPr>
              <p14:xfrm>
                <a:off x="7279018" y="4792086"/>
                <a:ext cx="100080" cy="186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527205D-B923-1444-977F-E3B9A6680D6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270378" y="4783446"/>
                  <a:ext cx="1177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40FD42D-8D02-B340-A543-BFE4D7A2EF97}"/>
                    </a:ext>
                  </a:extLst>
                </p14:cNvPr>
                <p14:cNvContentPartPr/>
                <p14:nvPr/>
              </p14:nvContentPartPr>
              <p14:xfrm>
                <a:off x="7279018" y="4818726"/>
                <a:ext cx="131040" cy="95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40FD42D-8D02-B340-A543-BFE4D7A2EF9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270378" y="4810086"/>
                  <a:ext cx="1486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F06B87C-BE4F-5D41-AE0B-94BC6E2A6F00}"/>
                    </a:ext>
                  </a:extLst>
                </p14:cNvPr>
                <p14:cNvContentPartPr/>
                <p14:nvPr/>
              </p14:nvContentPartPr>
              <p14:xfrm>
                <a:off x="7464418" y="4851486"/>
                <a:ext cx="67320" cy="111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F06B87C-BE4F-5D41-AE0B-94BC6E2A6F0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455778" y="4842486"/>
                  <a:ext cx="84960" cy="12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F85947A-FEF5-3C40-8372-47AB2ED82700}"/>
                  </a:ext>
                </a:extLst>
              </p14:cNvPr>
              <p14:cNvContentPartPr/>
              <p14:nvPr/>
            </p14:nvContentPartPr>
            <p14:xfrm>
              <a:off x="6702298" y="5498046"/>
              <a:ext cx="50400" cy="673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F85947A-FEF5-3C40-8372-47AB2ED8270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693298" y="5489406"/>
                <a:ext cx="68040" cy="8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EEA1FF5A-AF59-D046-8F88-92E4BCB0CA9B}"/>
              </a:ext>
            </a:extLst>
          </p:cNvPr>
          <p:cNvGrpSpPr/>
          <p:nvPr/>
        </p:nvGrpSpPr>
        <p:grpSpPr>
          <a:xfrm>
            <a:off x="5808778" y="4256766"/>
            <a:ext cx="859680" cy="1142640"/>
            <a:chOff x="5808778" y="4256766"/>
            <a:chExt cx="859680" cy="11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0B44B8F-486A-924C-AB67-DEECE8B73828}"/>
                    </a:ext>
                  </a:extLst>
                </p14:cNvPr>
                <p14:cNvContentPartPr/>
                <p14:nvPr/>
              </p14:nvContentPartPr>
              <p14:xfrm>
                <a:off x="6175618" y="4256766"/>
                <a:ext cx="6120" cy="1142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0B44B8F-486A-924C-AB67-DEECE8B7382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166618" y="4247766"/>
                  <a:ext cx="23760" cy="11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BEE1F0A-B3B5-4F4E-AE77-110EC74CA507}"/>
                    </a:ext>
                  </a:extLst>
                </p14:cNvPr>
                <p14:cNvContentPartPr/>
                <p14:nvPr/>
              </p14:nvContentPartPr>
              <p14:xfrm>
                <a:off x="6133858" y="4266126"/>
                <a:ext cx="139320" cy="132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BEE1F0A-B3B5-4F4E-AE77-110EC74CA50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124858" y="4257126"/>
                  <a:ext cx="1569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0E71ECE-4EF9-5546-A13B-2D4073A5CEEB}"/>
                    </a:ext>
                  </a:extLst>
                </p14:cNvPr>
                <p14:cNvContentPartPr/>
                <p14:nvPr/>
              </p14:nvContentPartPr>
              <p14:xfrm>
                <a:off x="5808778" y="4525326"/>
                <a:ext cx="115920" cy="188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0E71ECE-4EF9-5546-A13B-2D4073A5CEE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800138" y="4516686"/>
                  <a:ext cx="1335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6EB30BD-D05D-2744-AC4B-D11FD4B8BCB8}"/>
                    </a:ext>
                  </a:extLst>
                </p14:cNvPr>
                <p14:cNvContentPartPr/>
                <p14:nvPr/>
              </p14:nvContentPartPr>
              <p14:xfrm>
                <a:off x="5809498" y="4541526"/>
                <a:ext cx="128520" cy="1674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6EB30BD-D05D-2744-AC4B-D11FD4B8BCB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800858" y="4532886"/>
                  <a:ext cx="1461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313C6CE-098A-9F46-994E-51E95932D928}"/>
                    </a:ext>
                  </a:extLst>
                </p14:cNvPr>
                <p14:cNvContentPartPr/>
                <p14:nvPr/>
              </p14:nvContentPartPr>
              <p14:xfrm>
                <a:off x="6430138" y="4688406"/>
                <a:ext cx="134640" cy="176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313C6CE-098A-9F46-994E-51E95932D92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421138" y="4679406"/>
                  <a:ext cx="15228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981C8F2-B328-E846-8F31-9B6CD88098DE}"/>
                    </a:ext>
                  </a:extLst>
                </p14:cNvPr>
                <p14:cNvContentPartPr/>
                <p14:nvPr/>
              </p14:nvContentPartPr>
              <p14:xfrm>
                <a:off x="6446698" y="4725846"/>
                <a:ext cx="90360" cy="1396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981C8F2-B328-E846-8F31-9B6CD88098D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438058" y="4716846"/>
                  <a:ext cx="1080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C226C12-8445-A24C-BF77-AB4913C1DB06}"/>
                    </a:ext>
                  </a:extLst>
                </p14:cNvPr>
                <p14:cNvContentPartPr/>
                <p14:nvPr/>
              </p14:nvContentPartPr>
              <p14:xfrm>
                <a:off x="6594298" y="4908006"/>
                <a:ext cx="74160" cy="136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C226C12-8445-A24C-BF77-AB4913C1DB0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585658" y="4899006"/>
                  <a:ext cx="918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6093759-828C-3948-ADD3-F4FEEAC5F742}"/>
                    </a:ext>
                  </a:extLst>
                </p14:cNvPr>
                <p14:cNvContentPartPr/>
                <p14:nvPr/>
              </p14:nvContentPartPr>
              <p14:xfrm>
                <a:off x="6277858" y="4469886"/>
                <a:ext cx="142920" cy="729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6093759-828C-3948-ADD3-F4FEEAC5F74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269218" y="4460886"/>
                  <a:ext cx="160560" cy="746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9134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 txBox="1">
            <a:spLocks noGrp="1"/>
          </p:cNvSpPr>
          <p:nvPr>
            <p:ph type="ctrTitle"/>
          </p:nvPr>
        </p:nvSpPr>
        <p:spPr>
          <a:xfrm>
            <a:off x="582930" y="4153636"/>
            <a:ext cx="4879170" cy="175108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dirty="0"/>
              <a:t>Series Resonant Converter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A80218-EAB6-441B-93CB-83406192D6C4}"/>
              </a:ext>
            </a:extLst>
          </p:cNvPr>
          <p:cNvSpPr/>
          <p:nvPr/>
        </p:nvSpPr>
        <p:spPr>
          <a:xfrm>
            <a:off x="203347" y="6323435"/>
            <a:ext cx="1143262" cy="66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SRC</a:t>
            </a:r>
          </a:p>
        </p:txBody>
      </p:sp>
      <p:sp>
        <p:nvSpPr>
          <p:cNvPr id="2" name="Google Shape;516;p13">
            <a:extLst>
              <a:ext uri="{FF2B5EF4-FFF2-40B4-BE49-F238E27FC236}">
                <a16:creationId xmlns:a16="http://schemas.microsoft.com/office/drawing/2014/main" id="{6C360D3A-F497-44A4-9960-8FC2EB69C8B2}"/>
              </a:ext>
            </a:extLst>
          </p:cNvPr>
          <p:cNvSpPr txBox="1">
            <a:spLocks/>
          </p:cNvSpPr>
          <p:nvPr/>
        </p:nvSpPr>
        <p:spPr>
          <a:xfrm>
            <a:off x="503695" y="3844621"/>
            <a:ext cx="5740200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080"/>
            </a:lvl9pPr>
          </a:lstStyle>
          <a:p>
            <a:pPr algn="ctr" defTabSz="914400"/>
            <a:r>
              <a:rPr lang="en-US" kern="0" dirty="0">
                <a:solidFill>
                  <a:schemeClr val="bg1"/>
                </a:solidFill>
              </a:rPr>
              <a:t>Series Resonant </a:t>
            </a:r>
          </a:p>
          <a:p>
            <a:pPr algn="ctr" defTabSz="914400"/>
            <a:r>
              <a:rPr lang="en-US" kern="0" dirty="0">
                <a:solidFill>
                  <a:schemeClr val="bg1"/>
                </a:solidFill>
              </a:rPr>
              <a:t>Converter (SRC)</a:t>
            </a:r>
          </a:p>
        </p:txBody>
      </p:sp>
    </p:spTree>
    <p:extLst>
      <p:ext uri="{BB962C8B-B14F-4D97-AF65-F5344CB8AC3E}">
        <p14:creationId xmlns:p14="http://schemas.microsoft.com/office/powerpoint/2010/main" val="380595428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B9D468-A119-1C44-8850-57A0F02DA30F}"/>
              </a:ext>
            </a:extLst>
          </p:cNvPr>
          <p:cNvSpPr txBox="1"/>
          <p:nvPr/>
        </p:nvSpPr>
        <p:spPr>
          <a:xfrm>
            <a:off x="426575" y="1023919"/>
            <a:ext cx="6903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the LC-Resonant Converters (2</a:t>
            </a:r>
            <a:r>
              <a:rPr lang="en-US" sz="2000" baseline="30000" dirty="0"/>
              <a:t>nd</a:t>
            </a:r>
            <a:r>
              <a:rPr lang="en-US" sz="2000" dirty="0"/>
              <a:t> order converter), the resonant stage for the inductor current and capacitor voltage covers the entire full resonant cycle.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0610F9F-DDDB-1A4C-9494-941F7C0A8D80}"/>
                  </a:ext>
                </a:extLst>
              </p14:cNvPr>
              <p14:cNvContentPartPr/>
              <p14:nvPr/>
            </p14:nvContentPartPr>
            <p14:xfrm>
              <a:off x="4446175" y="4241948"/>
              <a:ext cx="135360" cy="254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0610F9F-DDDB-1A4C-9494-941F7C0A8D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3535" y="4178948"/>
                <a:ext cx="261000" cy="37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101634A-3763-1049-BC02-C907CE135C32}"/>
              </a:ext>
            </a:extLst>
          </p:cNvPr>
          <p:cNvGrpSpPr/>
          <p:nvPr/>
        </p:nvGrpSpPr>
        <p:grpSpPr>
          <a:xfrm>
            <a:off x="4577215" y="3647948"/>
            <a:ext cx="150480" cy="366840"/>
            <a:chOff x="4577215" y="3647948"/>
            <a:chExt cx="15048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2EFABF2-3C81-C747-9A65-68D9A9CA4ED2}"/>
                    </a:ext>
                  </a:extLst>
                </p14:cNvPr>
                <p14:cNvContentPartPr/>
                <p14:nvPr/>
              </p14:nvContentPartPr>
              <p14:xfrm>
                <a:off x="4577215" y="3647948"/>
                <a:ext cx="129960" cy="366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2EFABF2-3C81-C747-9A65-68D9A9CA4ED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4575" y="3585308"/>
                  <a:ext cx="25560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1DF74DA-6D77-7547-8876-657DCB94B46A}"/>
                    </a:ext>
                  </a:extLst>
                </p14:cNvPr>
                <p14:cNvContentPartPr/>
                <p14:nvPr/>
              </p14:nvContentPartPr>
              <p14:xfrm>
                <a:off x="4581535" y="3925508"/>
                <a:ext cx="1461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1DF74DA-6D77-7547-8876-657DCB94B46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18895" y="3862508"/>
                  <a:ext cx="2718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31F375-B098-2A43-B2CE-1A868C90430F}"/>
                  </a:ext>
                </a:extLst>
              </p14:cNvPr>
              <p14:cNvContentPartPr/>
              <p14:nvPr/>
            </p14:nvContentPartPr>
            <p14:xfrm>
              <a:off x="1733215" y="802266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31F375-B098-2A43-B2CE-1A868C90430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0575" y="79600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AE1F0AC-1978-6D40-BD64-A93F1389BAF2}"/>
                  </a:ext>
                </a:extLst>
              </p:cNvPr>
              <p:cNvSpPr/>
              <p:nvPr/>
            </p:nvSpPr>
            <p:spPr>
              <a:xfrm>
                <a:off x="374003" y="4466659"/>
                <a:ext cx="7397105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the resonant inductor current and capacitor voltage.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AE1F0AC-1978-6D40-BD64-A93F1389BA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03" y="4466659"/>
                <a:ext cx="7397105" cy="453137"/>
              </a:xfrm>
              <a:prstGeom prst="rect">
                <a:avLst/>
              </a:prstGeom>
              <a:blipFill>
                <a:blip r:embed="rId11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05B0816-84D8-ED40-9408-AD5B05D442EE}"/>
                  </a:ext>
                </a:extLst>
              </p:cNvPr>
              <p:cNvSpPr/>
              <p:nvPr/>
            </p:nvSpPr>
            <p:spPr>
              <a:xfrm>
                <a:off x="469370" y="8517356"/>
                <a:ext cx="6715374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𝑆𝑖𝑛𝑐𝑒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resonance occurs over the full cycle, then their average values must be zero to be stable, i.e.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𝑎𝑣𝑒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𝑎𝑣𝑒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05B0816-84D8-ED40-9408-AD5B05D44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70" y="8517356"/>
                <a:ext cx="6715374" cy="1288686"/>
              </a:xfrm>
              <a:prstGeom prst="rect">
                <a:avLst/>
              </a:prstGeom>
              <a:blipFill>
                <a:blip r:embed="rId12"/>
                <a:stretch>
                  <a:fillRect l="-566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66D21A8A-FF3E-244B-97B0-7CC42FAD334D}"/>
              </a:ext>
            </a:extLst>
          </p:cNvPr>
          <p:cNvSpPr/>
          <p:nvPr/>
        </p:nvSpPr>
        <p:spPr>
          <a:xfrm>
            <a:off x="1981200" y="276904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The Resonant Configurations</a:t>
            </a:r>
            <a:endParaRPr lang="en-US" dirty="0"/>
          </a:p>
        </p:txBody>
      </p:sp>
      <p:pic>
        <p:nvPicPr>
          <p:cNvPr id="8" name="Picture 7" descr="A diagram of a tank&#10;&#10;Description automatically generated">
            <a:extLst>
              <a:ext uri="{FF2B5EF4-FFF2-40B4-BE49-F238E27FC236}">
                <a16:creationId xmlns:a16="http://schemas.microsoft.com/office/drawing/2014/main" id="{149CEE5B-88E4-43E3-60A2-6275454717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6" y="2306212"/>
            <a:ext cx="6838853" cy="1951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E8126A8-C2B4-1CAC-4707-987770478623}"/>
                  </a:ext>
                </a:extLst>
              </p:cNvPr>
              <p:cNvSpPr/>
              <p:nvPr/>
            </p:nvSpPr>
            <p:spPr>
              <a:xfrm>
                <a:off x="375295" y="5146760"/>
                <a:ext cx="6903525" cy="73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the AC output current and voltage produced by. The bridge-circuit (full- or half bridge)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E8126A8-C2B4-1CAC-4707-987770478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95" y="5146760"/>
                <a:ext cx="6903525" cy="730136"/>
              </a:xfrm>
              <a:prstGeom prst="rect">
                <a:avLst/>
              </a:prstGeom>
              <a:blipFill>
                <a:blip r:embed="rId14"/>
                <a:stretch>
                  <a:fillRect l="-734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D324A73-A3FA-3457-803C-91C3C525370B}"/>
                  </a:ext>
                </a:extLst>
              </p:cNvPr>
              <p:cNvSpPr/>
              <p:nvPr/>
            </p:nvSpPr>
            <p:spPr>
              <a:xfrm>
                <a:off x="426574" y="5979663"/>
                <a:ext cx="6903525" cy="73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the AC input current and voltage into the full-wave rectifier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D324A73-A3FA-3457-803C-91C3C5253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74" y="5979663"/>
                <a:ext cx="6903525" cy="730136"/>
              </a:xfrm>
              <a:prstGeom prst="rect">
                <a:avLst/>
              </a:prstGeom>
              <a:blipFill>
                <a:blip r:embed="rId15"/>
                <a:stretch>
                  <a:fillRect l="-735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086AFC-8952-4AAC-23E8-34B969630823}"/>
                  </a:ext>
                </a:extLst>
              </p:cNvPr>
              <p:cNvSpPr/>
              <p:nvPr/>
            </p:nvSpPr>
            <p:spPr>
              <a:xfrm>
                <a:off x="434437" y="7558046"/>
                <a:ext cx="6903525" cy="73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are the  rectified output AC current and voltage into the full-wave rectifier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086AFC-8952-4AAC-23E8-34B969630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37" y="7558046"/>
                <a:ext cx="6903525" cy="730136"/>
              </a:xfrm>
              <a:prstGeom prst="rect">
                <a:avLst/>
              </a:prstGeom>
              <a:blipFill>
                <a:blip r:embed="rId16"/>
                <a:stretch>
                  <a:fillRect l="-735" r="-1471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2D1C0B2-6A85-BA8A-8821-3AD972B6E887}"/>
                  </a:ext>
                </a:extLst>
              </p:cNvPr>
              <p:cNvSpPr txBox="1"/>
              <p:nvPr/>
            </p:nvSpPr>
            <p:spPr>
              <a:xfrm>
                <a:off x="609600" y="6902497"/>
                <a:ext cx="24292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=|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2D1C0B2-6A85-BA8A-8821-3AD972B6E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902497"/>
                <a:ext cx="2429284" cy="461665"/>
              </a:xfrm>
              <a:prstGeom prst="rect">
                <a:avLst/>
              </a:prstGeom>
              <a:blipFill>
                <a:blip r:embed="rId1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C09BB2-FDC8-0191-092B-79E6CD224506}"/>
                  </a:ext>
                </a:extLst>
              </p:cNvPr>
              <p:cNvSpPr txBox="1"/>
              <p:nvPr/>
            </p:nvSpPr>
            <p:spPr>
              <a:xfrm>
                <a:off x="3732982" y="6867207"/>
                <a:ext cx="24292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=|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C09BB2-FDC8-0191-092B-79E6CD224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982" y="6867207"/>
                <a:ext cx="2429284" cy="461665"/>
              </a:xfrm>
              <a:prstGeom prst="rect">
                <a:avLst/>
              </a:prstGeom>
              <a:blipFill>
                <a:blip r:embed="rId1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230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BD632D-3894-9091-22FA-479DC4C772CE}"/>
              </a:ext>
            </a:extLst>
          </p:cNvPr>
          <p:cNvSpPr txBox="1"/>
          <p:nvPr/>
        </p:nvSpPr>
        <p:spPr>
          <a:xfrm>
            <a:off x="312549" y="3552152"/>
            <a:ext cx="6587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the assumptions above, the simplified equivalent configuration is shown in the figure below,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E32244D-34B9-8C49-642A-49148670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8" y="6736420"/>
            <a:ext cx="3240532" cy="2091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42F15-9898-E98F-3888-79F9AE5B2CD5}"/>
                  </a:ext>
                </a:extLst>
              </p:cNvPr>
              <p:cNvSpPr txBox="1"/>
              <p:nvPr/>
            </p:nvSpPr>
            <p:spPr>
              <a:xfrm>
                <a:off x="928891" y="8914989"/>
                <a:ext cx="64116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The currents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can be any resonant waveforms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42F15-9898-E98F-3888-79F9AE5B2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91" y="8914989"/>
                <a:ext cx="6411616" cy="369332"/>
              </a:xfrm>
              <a:prstGeom prst="rect">
                <a:avLst/>
              </a:prstGeom>
              <a:blipFill>
                <a:blip r:embed="rId4"/>
                <a:stretch>
                  <a:fillRect l="-593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EFF60A2-1556-6B82-17B1-2CC2FC794CF2}"/>
              </a:ext>
            </a:extLst>
          </p:cNvPr>
          <p:cNvSpPr txBox="1"/>
          <p:nvPr/>
        </p:nvSpPr>
        <p:spPr>
          <a:xfrm>
            <a:off x="1147161" y="444433"/>
            <a:ext cx="5752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The LLC Resonant Converter</a:t>
            </a:r>
          </a:p>
        </p:txBody>
      </p:sp>
      <p:pic>
        <p:nvPicPr>
          <p:cNvPr id="24" name="Picture 23" descr="A diagram of a tank&#10;&#10;Description automatically generated">
            <a:extLst>
              <a:ext uri="{FF2B5EF4-FFF2-40B4-BE49-F238E27FC236}">
                <a16:creationId xmlns:a16="http://schemas.microsoft.com/office/drawing/2014/main" id="{EB159571-00AE-9907-8F65-065E33F8A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16" y="4750398"/>
            <a:ext cx="4424084" cy="2311833"/>
          </a:xfrm>
          <a:prstGeom prst="rect">
            <a:avLst/>
          </a:prstGeom>
        </p:spPr>
      </p:pic>
      <p:pic>
        <p:nvPicPr>
          <p:cNvPr id="25" name="Picture 24" descr="A diagram of a line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949A3109-85DC-7285-BC9B-1A1CCFCBFB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39" y="7062232"/>
            <a:ext cx="3240531" cy="1966960"/>
          </a:xfrm>
          <a:prstGeom prst="rect">
            <a:avLst/>
          </a:prstGeom>
        </p:spPr>
      </p:pic>
      <p:pic>
        <p:nvPicPr>
          <p:cNvPr id="3" name="Picture 2" descr="A diagram of a tank&#10;&#10;Description automatically generated">
            <a:extLst>
              <a:ext uri="{FF2B5EF4-FFF2-40B4-BE49-F238E27FC236}">
                <a16:creationId xmlns:a16="http://schemas.microsoft.com/office/drawing/2014/main" id="{D4F84A52-2859-5DD0-BFA7-BBBDEA1AF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449"/>
            <a:ext cx="6718300" cy="1739900"/>
          </a:xfrm>
          <a:prstGeom prst="rect">
            <a:avLst/>
          </a:prstGeom>
        </p:spPr>
      </p:pic>
      <p:pic>
        <p:nvPicPr>
          <p:cNvPr id="7" name="Picture 6" descr="A diagram of electrical components&#10;&#10;Description automatically generated with medium confidence">
            <a:extLst>
              <a:ext uri="{FF2B5EF4-FFF2-40B4-BE49-F238E27FC236}">
                <a16:creationId xmlns:a16="http://schemas.microsoft.com/office/drawing/2014/main" id="{60B40783-10F9-CC83-9662-55130514B7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58" y="5252632"/>
            <a:ext cx="1756733" cy="15303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E45F3D-0F31-4C9C-9DAD-9B58DEBD5E84}"/>
              </a:ext>
            </a:extLst>
          </p:cNvPr>
          <p:cNvGrpSpPr/>
          <p:nvPr/>
        </p:nvGrpSpPr>
        <p:grpSpPr>
          <a:xfrm>
            <a:off x="4842043" y="6054401"/>
            <a:ext cx="201960" cy="217080"/>
            <a:chOff x="4842043" y="6054401"/>
            <a:chExt cx="201960" cy="217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FD8663B-15EB-A316-BA81-BFB49C68EC53}"/>
                    </a:ext>
                  </a:extLst>
                </p14:cNvPr>
                <p14:cNvContentPartPr/>
                <p14:nvPr/>
              </p14:nvContentPartPr>
              <p14:xfrm>
                <a:off x="5005123" y="6054401"/>
                <a:ext cx="38880" cy="2170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FD8663B-15EB-A316-BA81-BFB49C68EC5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42483" y="5991401"/>
                  <a:ext cx="16452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0A525C2-7D40-EA2A-19CB-0C769DD785EF}"/>
                    </a:ext>
                  </a:extLst>
                </p14:cNvPr>
                <p14:cNvContentPartPr/>
                <p14:nvPr/>
              </p14:nvContentPartPr>
              <p14:xfrm>
                <a:off x="4842043" y="6094721"/>
                <a:ext cx="38160" cy="1760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0A525C2-7D40-EA2A-19CB-0C769DD785E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79043" y="6031721"/>
                  <a:ext cx="163800" cy="301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6412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947F7-347E-FE02-40C0-9AAC96D96A68}"/>
              </a:ext>
            </a:extLst>
          </p:cNvPr>
          <p:cNvSpPr txBox="1"/>
          <p:nvPr/>
        </p:nvSpPr>
        <p:spPr>
          <a:xfrm>
            <a:off x="556393" y="457200"/>
            <a:ext cx="683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Possible 2</a:t>
            </a:r>
            <a:r>
              <a:rPr lang="en-US" sz="3200" b="1" baseline="30000" dirty="0"/>
              <a:t>nd</a:t>
            </a:r>
            <a:r>
              <a:rPr lang="en-US" sz="3200" b="1" dirty="0"/>
              <a:t> Resonant Tank Topologies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E32244D-34B9-8C49-642A-49148670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2" y="1546682"/>
            <a:ext cx="1828800" cy="1180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EFC81-B861-7FAC-991A-BEE2DC946233}"/>
              </a:ext>
            </a:extLst>
          </p:cNvPr>
          <p:cNvSpPr txBox="1"/>
          <p:nvPr/>
        </p:nvSpPr>
        <p:spPr>
          <a:xfrm>
            <a:off x="2352548" y="153300"/>
            <a:ext cx="389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Capacitive</a:t>
            </a:r>
            <a:r>
              <a:rPr lang="en-US" sz="1800" b="1" dirty="0">
                <a:solidFill>
                  <a:srgbClr val="FF0000"/>
                </a:solidFill>
              </a:rPr>
              <a:t> RC output Filter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8" name="Picture 37" descr="A diagram of a circuit&#10;&#10;Description automatically generated">
            <a:extLst>
              <a:ext uri="{FF2B5EF4-FFF2-40B4-BE49-F238E27FC236}">
                <a16:creationId xmlns:a16="http://schemas.microsoft.com/office/drawing/2014/main" id="{C158B741-4018-D531-697E-B6013484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5" y="4902969"/>
            <a:ext cx="3221361" cy="1457768"/>
          </a:xfrm>
          <a:prstGeom prst="rect">
            <a:avLst/>
          </a:prstGeom>
        </p:spPr>
      </p:pic>
      <p:pic>
        <p:nvPicPr>
          <p:cNvPr id="40" name="Picture 39" descr="A diagram of a circuit&#10;&#10;Description automatically generated">
            <a:extLst>
              <a:ext uri="{FF2B5EF4-FFF2-40B4-BE49-F238E27FC236}">
                <a16:creationId xmlns:a16="http://schemas.microsoft.com/office/drawing/2014/main" id="{B8101FF9-5B38-B05D-B27B-40A540B2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" y="2859807"/>
            <a:ext cx="3462679" cy="1683098"/>
          </a:xfrm>
          <a:prstGeom prst="rect">
            <a:avLst/>
          </a:prstGeom>
        </p:spPr>
      </p:pic>
      <p:pic>
        <p:nvPicPr>
          <p:cNvPr id="42" name="Picture 41" descr="A diagram of a circuit&#10;&#10;Description automatically generated">
            <a:extLst>
              <a:ext uri="{FF2B5EF4-FFF2-40B4-BE49-F238E27FC236}">
                <a16:creationId xmlns:a16="http://schemas.microsoft.com/office/drawing/2014/main" id="{30ABA46B-0037-7651-5E3B-BBC760CCD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2" y="6719069"/>
            <a:ext cx="3176929" cy="1532994"/>
          </a:xfrm>
          <a:prstGeom prst="rect">
            <a:avLst/>
          </a:prstGeom>
        </p:spPr>
      </p:pic>
      <p:pic>
        <p:nvPicPr>
          <p:cNvPr id="44" name="Picture 43" descr="A diagram of a circuit&#10;&#10;Description automatically generated">
            <a:extLst>
              <a:ext uri="{FF2B5EF4-FFF2-40B4-BE49-F238E27FC236}">
                <a16:creationId xmlns:a16="http://schemas.microsoft.com/office/drawing/2014/main" id="{893A9C10-B80E-A632-48D3-A6B4A1203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80" y="8173824"/>
            <a:ext cx="3364895" cy="1635568"/>
          </a:xfrm>
          <a:prstGeom prst="rect">
            <a:avLst/>
          </a:prstGeom>
        </p:spPr>
      </p:pic>
      <p:pic>
        <p:nvPicPr>
          <p:cNvPr id="46" name="Picture 45" descr="A diagram of a circuit&#10;&#10;Description automatically generated">
            <a:extLst>
              <a:ext uri="{FF2B5EF4-FFF2-40B4-BE49-F238E27FC236}">
                <a16:creationId xmlns:a16="http://schemas.microsoft.com/office/drawing/2014/main" id="{5A43B50D-6749-1FC1-4D4A-9965C6570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68" y="2909756"/>
            <a:ext cx="3209471" cy="1534528"/>
          </a:xfrm>
          <a:prstGeom prst="rect">
            <a:avLst/>
          </a:prstGeom>
        </p:spPr>
      </p:pic>
      <p:pic>
        <p:nvPicPr>
          <p:cNvPr id="48" name="Picture 47" descr="A diagram of a circuit&#10;&#10;Description automatically generated">
            <a:extLst>
              <a:ext uri="{FF2B5EF4-FFF2-40B4-BE49-F238E27FC236}">
                <a16:creationId xmlns:a16="http://schemas.microsoft.com/office/drawing/2014/main" id="{34ABAB57-80B4-7F94-198A-B05F0D828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29" y="4872182"/>
            <a:ext cx="3337710" cy="1418527"/>
          </a:xfrm>
          <a:prstGeom prst="rect">
            <a:avLst/>
          </a:prstGeom>
        </p:spPr>
      </p:pic>
      <p:pic>
        <p:nvPicPr>
          <p:cNvPr id="50" name="Picture 49" descr="A diagram of a circuit&#10;&#10;Description automatically generated">
            <a:extLst>
              <a:ext uri="{FF2B5EF4-FFF2-40B4-BE49-F238E27FC236}">
                <a16:creationId xmlns:a16="http://schemas.microsoft.com/office/drawing/2014/main" id="{DC3C61FC-14EB-0D85-4749-25FAEEE3D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29" y="6650182"/>
            <a:ext cx="3495314" cy="1534528"/>
          </a:xfrm>
          <a:prstGeom prst="rect">
            <a:avLst/>
          </a:prstGeom>
        </p:spPr>
      </p:pic>
      <p:pic>
        <p:nvPicPr>
          <p:cNvPr id="51" name="Picture 50" descr="A diagram of a tank&#10;&#10;Description automatically generated">
            <a:extLst>
              <a:ext uri="{FF2B5EF4-FFF2-40B4-BE49-F238E27FC236}">
                <a16:creationId xmlns:a16="http://schemas.microsoft.com/office/drawing/2014/main" id="{3BE45E1F-94F7-F37C-F8C1-A862042A8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6" y="1600891"/>
            <a:ext cx="3090705" cy="1395802"/>
          </a:xfrm>
          <a:prstGeom prst="rect">
            <a:avLst/>
          </a:prstGeom>
        </p:spPr>
      </p:pic>
      <p:pic>
        <p:nvPicPr>
          <p:cNvPr id="52" name="Picture 51" descr="A diagram of a line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D314C03B-EC8E-43F5-2266-E425608D7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02" y="1835924"/>
            <a:ext cx="1954841" cy="11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2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947F7-347E-FE02-40C0-9AAC96D96A68}"/>
              </a:ext>
            </a:extLst>
          </p:cNvPr>
          <p:cNvSpPr txBox="1"/>
          <p:nvPr/>
        </p:nvSpPr>
        <p:spPr>
          <a:xfrm>
            <a:off x="556393" y="457200"/>
            <a:ext cx="683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Possible 2</a:t>
            </a:r>
            <a:r>
              <a:rPr lang="en-US" sz="3200" b="1" baseline="30000" dirty="0"/>
              <a:t>nd</a:t>
            </a:r>
            <a:r>
              <a:rPr lang="en-US" sz="3200" b="1" dirty="0"/>
              <a:t> Resonant Tank Topologies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E32244D-34B9-8C49-642A-49148670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2" y="1546682"/>
            <a:ext cx="1828800" cy="1180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EFC81-B861-7FAC-991A-BEE2DC946233}"/>
              </a:ext>
            </a:extLst>
          </p:cNvPr>
          <p:cNvSpPr txBox="1"/>
          <p:nvPr/>
        </p:nvSpPr>
        <p:spPr>
          <a:xfrm>
            <a:off x="2352548" y="153300"/>
            <a:ext cx="389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Capacitive</a:t>
            </a:r>
            <a:r>
              <a:rPr lang="en-US" sz="1800" b="1" dirty="0">
                <a:solidFill>
                  <a:srgbClr val="FF0000"/>
                </a:solidFill>
              </a:rPr>
              <a:t> RC output Filter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8" name="Picture 37" descr="A diagram of a circuit&#10;&#10;Description automatically generated">
            <a:extLst>
              <a:ext uri="{FF2B5EF4-FFF2-40B4-BE49-F238E27FC236}">
                <a16:creationId xmlns:a16="http://schemas.microsoft.com/office/drawing/2014/main" id="{C158B741-4018-D531-697E-B6013484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5" y="4902969"/>
            <a:ext cx="3221361" cy="1457768"/>
          </a:xfrm>
          <a:prstGeom prst="rect">
            <a:avLst/>
          </a:prstGeom>
        </p:spPr>
      </p:pic>
      <p:pic>
        <p:nvPicPr>
          <p:cNvPr id="40" name="Picture 39" descr="A diagram of a circuit&#10;&#10;Description automatically generated">
            <a:extLst>
              <a:ext uri="{FF2B5EF4-FFF2-40B4-BE49-F238E27FC236}">
                <a16:creationId xmlns:a16="http://schemas.microsoft.com/office/drawing/2014/main" id="{B8101FF9-5B38-B05D-B27B-40A540B2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" y="2859807"/>
            <a:ext cx="3462679" cy="1683098"/>
          </a:xfrm>
          <a:prstGeom prst="rect">
            <a:avLst/>
          </a:prstGeom>
        </p:spPr>
      </p:pic>
      <p:pic>
        <p:nvPicPr>
          <p:cNvPr id="42" name="Picture 41" descr="A diagram of a circuit&#10;&#10;Description automatically generated">
            <a:extLst>
              <a:ext uri="{FF2B5EF4-FFF2-40B4-BE49-F238E27FC236}">
                <a16:creationId xmlns:a16="http://schemas.microsoft.com/office/drawing/2014/main" id="{30ABA46B-0037-7651-5E3B-BBC760CCD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2" y="6719069"/>
            <a:ext cx="3176929" cy="1532994"/>
          </a:xfrm>
          <a:prstGeom prst="rect">
            <a:avLst/>
          </a:prstGeom>
        </p:spPr>
      </p:pic>
      <p:pic>
        <p:nvPicPr>
          <p:cNvPr id="44" name="Picture 43" descr="A diagram of a circuit&#10;&#10;Description automatically generated">
            <a:extLst>
              <a:ext uri="{FF2B5EF4-FFF2-40B4-BE49-F238E27FC236}">
                <a16:creationId xmlns:a16="http://schemas.microsoft.com/office/drawing/2014/main" id="{893A9C10-B80E-A632-48D3-A6B4A1203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80" y="8173824"/>
            <a:ext cx="3364895" cy="1635568"/>
          </a:xfrm>
          <a:prstGeom prst="rect">
            <a:avLst/>
          </a:prstGeom>
        </p:spPr>
      </p:pic>
      <p:pic>
        <p:nvPicPr>
          <p:cNvPr id="46" name="Picture 45" descr="A diagram of a circuit&#10;&#10;Description automatically generated">
            <a:extLst>
              <a:ext uri="{FF2B5EF4-FFF2-40B4-BE49-F238E27FC236}">
                <a16:creationId xmlns:a16="http://schemas.microsoft.com/office/drawing/2014/main" id="{5A43B50D-6749-1FC1-4D4A-9965C6570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68" y="2909756"/>
            <a:ext cx="3209471" cy="1534528"/>
          </a:xfrm>
          <a:prstGeom prst="rect">
            <a:avLst/>
          </a:prstGeom>
        </p:spPr>
      </p:pic>
      <p:pic>
        <p:nvPicPr>
          <p:cNvPr id="48" name="Picture 47" descr="A diagram of a circuit&#10;&#10;Description automatically generated">
            <a:extLst>
              <a:ext uri="{FF2B5EF4-FFF2-40B4-BE49-F238E27FC236}">
                <a16:creationId xmlns:a16="http://schemas.microsoft.com/office/drawing/2014/main" id="{34ABAB57-80B4-7F94-198A-B05F0D828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29" y="4872182"/>
            <a:ext cx="3337710" cy="1418527"/>
          </a:xfrm>
          <a:prstGeom prst="rect">
            <a:avLst/>
          </a:prstGeom>
        </p:spPr>
      </p:pic>
      <p:pic>
        <p:nvPicPr>
          <p:cNvPr id="50" name="Picture 49" descr="A diagram of a circuit&#10;&#10;Description automatically generated">
            <a:extLst>
              <a:ext uri="{FF2B5EF4-FFF2-40B4-BE49-F238E27FC236}">
                <a16:creationId xmlns:a16="http://schemas.microsoft.com/office/drawing/2014/main" id="{DC3C61FC-14EB-0D85-4749-25FAEEE3D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29" y="6650182"/>
            <a:ext cx="3495314" cy="1534528"/>
          </a:xfrm>
          <a:prstGeom prst="rect">
            <a:avLst/>
          </a:prstGeom>
        </p:spPr>
      </p:pic>
      <p:pic>
        <p:nvPicPr>
          <p:cNvPr id="51" name="Picture 50" descr="A diagram of a tank&#10;&#10;Description automatically generated">
            <a:extLst>
              <a:ext uri="{FF2B5EF4-FFF2-40B4-BE49-F238E27FC236}">
                <a16:creationId xmlns:a16="http://schemas.microsoft.com/office/drawing/2014/main" id="{3BE45E1F-94F7-F37C-F8C1-A862042A8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6" y="1600891"/>
            <a:ext cx="3090705" cy="1395802"/>
          </a:xfrm>
          <a:prstGeom prst="rect">
            <a:avLst/>
          </a:prstGeom>
        </p:spPr>
      </p:pic>
      <p:pic>
        <p:nvPicPr>
          <p:cNvPr id="52" name="Picture 51" descr="A diagram of a line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D314C03B-EC8E-43F5-2266-E425608D7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02" y="1835924"/>
            <a:ext cx="1954841" cy="11865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59C1ED-D46D-023C-9870-EE832B10BF22}"/>
                  </a:ext>
                </a:extLst>
              </p14:cNvPr>
              <p14:cNvContentPartPr/>
              <p14:nvPr/>
            </p14:nvContentPartPr>
            <p14:xfrm>
              <a:off x="2393976" y="3409481"/>
              <a:ext cx="154440" cy="811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59C1ED-D46D-023C-9870-EE832B10BF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5336" y="3400481"/>
                <a:ext cx="172080" cy="82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C433BA-911B-023A-BA18-58F6EE69FFCB}"/>
                  </a:ext>
                </a:extLst>
              </p14:cNvPr>
              <p14:cNvContentPartPr/>
              <p14:nvPr/>
            </p14:nvContentPartPr>
            <p14:xfrm>
              <a:off x="5551536" y="3402641"/>
              <a:ext cx="144720" cy="819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C433BA-911B-023A-BA18-58F6EE69FFC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42896" y="3393641"/>
                <a:ext cx="162360" cy="83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51B57E-2179-79E0-4220-8C01C7136857}"/>
                  </a:ext>
                </a:extLst>
              </p14:cNvPr>
              <p14:cNvContentPartPr/>
              <p14:nvPr/>
            </p14:nvContentPartPr>
            <p14:xfrm>
              <a:off x="1779816" y="5399201"/>
              <a:ext cx="222480" cy="690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51B57E-2179-79E0-4220-8C01C71368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1176" y="5390561"/>
                <a:ext cx="240120" cy="70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7EF393B-B002-C4C3-DF42-A77E32B98224}"/>
              </a:ext>
            </a:extLst>
          </p:cNvPr>
          <p:cNvGrpSpPr/>
          <p:nvPr/>
        </p:nvGrpSpPr>
        <p:grpSpPr>
          <a:xfrm>
            <a:off x="5717496" y="5302001"/>
            <a:ext cx="97560" cy="732600"/>
            <a:chOff x="5717496" y="5302001"/>
            <a:chExt cx="97560" cy="73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D71759A-F4BE-3F32-49B6-7EAA2D4172E5}"/>
                    </a:ext>
                  </a:extLst>
                </p14:cNvPr>
                <p14:cNvContentPartPr/>
                <p14:nvPr/>
              </p14:nvContentPartPr>
              <p14:xfrm>
                <a:off x="5717496" y="5331161"/>
                <a:ext cx="97560" cy="7034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D71759A-F4BE-3F32-49B6-7EAA2D4172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08856" y="5322161"/>
                  <a:ext cx="115200" cy="72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40AB5FD-3B0B-D0AD-D337-AABE112EA294}"/>
                    </a:ext>
                  </a:extLst>
                </p14:cNvPr>
                <p14:cNvContentPartPr/>
                <p14:nvPr/>
              </p14:nvContentPartPr>
              <p14:xfrm>
                <a:off x="5721096" y="5302001"/>
                <a:ext cx="360" cy="421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40AB5FD-3B0B-D0AD-D337-AABE112EA29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12456" y="5293001"/>
                  <a:ext cx="18000" cy="5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B9B2E77-EBE5-8436-BACD-74FF67EC4221}"/>
                  </a:ext>
                </a:extLst>
              </p14:cNvPr>
              <p14:cNvContentPartPr/>
              <p14:nvPr/>
            </p14:nvContentPartPr>
            <p14:xfrm>
              <a:off x="2135856" y="7209281"/>
              <a:ext cx="195480" cy="775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B9B2E77-EBE5-8436-BACD-74FF67EC422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27216" y="7200641"/>
                <a:ext cx="21312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771BD1-908E-E68B-1218-BD8ABCEB2EDF}"/>
                  </a:ext>
                </a:extLst>
              </p14:cNvPr>
              <p14:cNvContentPartPr/>
              <p14:nvPr/>
            </p14:nvContentPartPr>
            <p14:xfrm>
              <a:off x="3012096" y="8718041"/>
              <a:ext cx="352440" cy="172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771BD1-908E-E68B-1218-BD8ABCEB2E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003096" y="8709401"/>
                <a:ext cx="370080" cy="19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D50B56-1925-BF54-BC49-47EE2AC9BBE1}"/>
              </a:ext>
            </a:extLst>
          </p:cNvPr>
          <p:cNvGrpSpPr/>
          <p:nvPr/>
        </p:nvGrpSpPr>
        <p:grpSpPr>
          <a:xfrm>
            <a:off x="5538576" y="6953681"/>
            <a:ext cx="506520" cy="173160"/>
            <a:chOff x="5538576" y="6953681"/>
            <a:chExt cx="506520" cy="17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98F7584-BD3B-D6CB-4E6B-E0E30BBFFDC0}"/>
                    </a:ext>
                  </a:extLst>
                </p14:cNvPr>
                <p14:cNvContentPartPr/>
                <p14:nvPr/>
              </p14:nvContentPartPr>
              <p14:xfrm>
                <a:off x="5745216" y="6953681"/>
                <a:ext cx="219240" cy="173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98F7584-BD3B-D6CB-4E6B-E0E30BBFFDC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36216" y="6945041"/>
                  <a:ext cx="2368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303A9B2-C4AE-9DB2-EF0B-161BE215B8E5}"/>
                    </a:ext>
                  </a:extLst>
                </p14:cNvPr>
                <p14:cNvContentPartPr/>
                <p14:nvPr/>
              </p14:nvContentPartPr>
              <p14:xfrm>
                <a:off x="5538576" y="6960881"/>
                <a:ext cx="218880" cy="128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303A9B2-C4AE-9DB2-EF0B-161BE215B8E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529936" y="6951881"/>
                  <a:ext cx="2365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849F0BE-08FC-5679-7599-E6902B6B3EEE}"/>
                    </a:ext>
                  </a:extLst>
                </p14:cNvPr>
                <p14:cNvContentPartPr/>
                <p14:nvPr/>
              </p14:nvContentPartPr>
              <p14:xfrm>
                <a:off x="5954376" y="6978881"/>
                <a:ext cx="9072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849F0BE-08FC-5679-7599-E6902B6B3EE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45376" y="6969881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78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947F7-347E-FE02-40C0-9AAC96D96A68}"/>
              </a:ext>
            </a:extLst>
          </p:cNvPr>
          <p:cNvSpPr txBox="1"/>
          <p:nvPr/>
        </p:nvSpPr>
        <p:spPr>
          <a:xfrm>
            <a:off x="556393" y="457200"/>
            <a:ext cx="683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Possible 2</a:t>
            </a:r>
            <a:r>
              <a:rPr lang="en-US" sz="3200" b="1" baseline="30000" dirty="0"/>
              <a:t>nd</a:t>
            </a:r>
            <a:r>
              <a:rPr lang="en-US" sz="3200" b="1" dirty="0"/>
              <a:t> Resonant Tank Topologies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E32244D-34B9-8C49-642A-49148670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2" y="1546682"/>
            <a:ext cx="1828800" cy="1180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EFC81-B861-7FAC-991A-BEE2DC946233}"/>
              </a:ext>
            </a:extLst>
          </p:cNvPr>
          <p:cNvSpPr txBox="1"/>
          <p:nvPr/>
        </p:nvSpPr>
        <p:spPr>
          <a:xfrm>
            <a:off x="2352548" y="153300"/>
            <a:ext cx="389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Capacitive</a:t>
            </a:r>
            <a:r>
              <a:rPr lang="en-US" sz="1800" b="1" dirty="0">
                <a:solidFill>
                  <a:srgbClr val="FF0000"/>
                </a:solidFill>
              </a:rPr>
              <a:t> RC output Filter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8" name="Picture 37" descr="A diagram of a circuit&#10;&#10;Description automatically generated">
            <a:extLst>
              <a:ext uri="{FF2B5EF4-FFF2-40B4-BE49-F238E27FC236}">
                <a16:creationId xmlns:a16="http://schemas.microsoft.com/office/drawing/2014/main" id="{C158B741-4018-D531-697E-B6013484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5" y="4902969"/>
            <a:ext cx="3221361" cy="1457768"/>
          </a:xfrm>
          <a:prstGeom prst="rect">
            <a:avLst/>
          </a:prstGeom>
        </p:spPr>
      </p:pic>
      <p:pic>
        <p:nvPicPr>
          <p:cNvPr id="40" name="Picture 39" descr="A diagram of a circuit&#10;&#10;Description automatically generated">
            <a:extLst>
              <a:ext uri="{FF2B5EF4-FFF2-40B4-BE49-F238E27FC236}">
                <a16:creationId xmlns:a16="http://schemas.microsoft.com/office/drawing/2014/main" id="{B8101FF9-5B38-B05D-B27B-40A540B2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" y="2859807"/>
            <a:ext cx="3462679" cy="1683098"/>
          </a:xfrm>
          <a:prstGeom prst="rect">
            <a:avLst/>
          </a:prstGeom>
        </p:spPr>
      </p:pic>
      <p:pic>
        <p:nvPicPr>
          <p:cNvPr id="42" name="Picture 41" descr="A diagram of a circuit&#10;&#10;Description automatically generated">
            <a:extLst>
              <a:ext uri="{FF2B5EF4-FFF2-40B4-BE49-F238E27FC236}">
                <a16:creationId xmlns:a16="http://schemas.microsoft.com/office/drawing/2014/main" id="{30ABA46B-0037-7651-5E3B-BBC760CCD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2" y="6719069"/>
            <a:ext cx="3176929" cy="1532994"/>
          </a:xfrm>
          <a:prstGeom prst="rect">
            <a:avLst/>
          </a:prstGeom>
        </p:spPr>
      </p:pic>
      <p:pic>
        <p:nvPicPr>
          <p:cNvPr id="44" name="Picture 43" descr="A diagram of a circuit&#10;&#10;Description automatically generated">
            <a:extLst>
              <a:ext uri="{FF2B5EF4-FFF2-40B4-BE49-F238E27FC236}">
                <a16:creationId xmlns:a16="http://schemas.microsoft.com/office/drawing/2014/main" id="{893A9C10-B80E-A632-48D3-A6B4A1203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80" y="8173824"/>
            <a:ext cx="3364895" cy="1635568"/>
          </a:xfrm>
          <a:prstGeom prst="rect">
            <a:avLst/>
          </a:prstGeom>
        </p:spPr>
      </p:pic>
      <p:pic>
        <p:nvPicPr>
          <p:cNvPr id="46" name="Picture 45" descr="A diagram of a circuit&#10;&#10;Description automatically generated">
            <a:extLst>
              <a:ext uri="{FF2B5EF4-FFF2-40B4-BE49-F238E27FC236}">
                <a16:creationId xmlns:a16="http://schemas.microsoft.com/office/drawing/2014/main" id="{5A43B50D-6749-1FC1-4D4A-9965C6570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68" y="2909756"/>
            <a:ext cx="3209471" cy="1534528"/>
          </a:xfrm>
          <a:prstGeom prst="rect">
            <a:avLst/>
          </a:prstGeom>
        </p:spPr>
      </p:pic>
      <p:pic>
        <p:nvPicPr>
          <p:cNvPr id="48" name="Picture 47" descr="A diagram of a circuit&#10;&#10;Description automatically generated">
            <a:extLst>
              <a:ext uri="{FF2B5EF4-FFF2-40B4-BE49-F238E27FC236}">
                <a16:creationId xmlns:a16="http://schemas.microsoft.com/office/drawing/2014/main" id="{34ABAB57-80B4-7F94-198A-B05F0D828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29" y="4872182"/>
            <a:ext cx="3337710" cy="1418527"/>
          </a:xfrm>
          <a:prstGeom prst="rect">
            <a:avLst/>
          </a:prstGeom>
        </p:spPr>
      </p:pic>
      <p:pic>
        <p:nvPicPr>
          <p:cNvPr id="50" name="Picture 49" descr="A diagram of a circuit&#10;&#10;Description automatically generated">
            <a:extLst>
              <a:ext uri="{FF2B5EF4-FFF2-40B4-BE49-F238E27FC236}">
                <a16:creationId xmlns:a16="http://schemas.microsoft.com/office/drawing/2014/main" id="{DC3C61FC-14EB-0D85-4749-25FAEEE3D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29" y="6650182"/>
            <a:ext cx="3495314" cy="1534528"/>
          </a:xfrm>
          <a:prstGeom prst="rect">
            <a:avLst/>
          </a:prstGeom>
        </p:spPr>
      </p:pic>
      <p:pic>
        <p:nvPicPr>
          <p:cNvPr id="51" name="Picture 50" descr="A diagram of a tank&#10;&#10;Description automatically generated">
            <a:extLst>
              <a:ext uri="{FF2B5EF4-FFF2-40B4-BE49-F238E27FC236}">
                <a16:creationId xmlns:a16="http://schemas.microsoft.com/office/drawing/2014/main" id="{3BE45E1F-94F7-F37C-F8C1-A862042A8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6" y="1600891"/>
            <a:ext cx="3090705" cy="1395802"/>
          </a:xfrm>
          <a:prstGeom prst="rect">
            <a:avLst/>
          </a:prstGeom>
        </p:spPr>
      </p:pic>
      <p:pic>
        <p:nvPicPr>
          <p:cNvPr id="52" name="Picture 51" descr="A diagram of a line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D314C03B-EC8E-43F5-2266-E425608D7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02" y="1835924"/>
            <a:ext cx="1954841" cy="11865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59C1ED-D46D-023C-9870-EE832B10BF22}"/>
                  </a:ext>
                </a:extLst>
              </p14:cNvPr>
              <p14:cNvContentPartPr/>
              <p14:nvPr/>
            </p14:nvContentPartPr>
            <p14:xfrm>
              <a:off x="2393976" y="3409481"/>
              <a:ext cx="154440" cy="811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59C1ED-D46D-023C-9870-EE832B10BF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4955" y="3400485"/>
                <a:ext cx="172121" cy="828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C433BA-911B-023A-BA18-58F6EE69FFCB}"/>
                  </a:ext>
                </a:extLst>
              </p14:cNvPr>
              <p14:cNvContentPartPr/>
              <p14:nvPr/>
            </p14:nvContentPartPr>
            <p14:xfrm>
              <a:off x="5551536" y="3402641"/>
              <a:ext cx="144720" cy="819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C433BA-911B-023A-BA18-58F6EE69FFC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42514" y="3393645"/>
                <a:ext cx="162404" cy="8373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51B57E-2179-79E0-4220-8C01C7136857}"/>
                  </a:ext>
                </a:extLst>
              </p14:cNvPr>
              <p14:cNvContentPartPr/>
              <p14:nvPr/>
            </p14:nvContentPartPr>
            <p14:xfrm>
              <a:off x="1779816" y="5399201"/>
              <a:ext cx="222480" cy="690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51B57E-2179-79E0-4220-8C01C71368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0816" y="5390201"/>
                <a:ext cx="240120" cy="70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7EF393B-B002-C4C3-DF42-A77E32B98224}"/>
              </a:ext>
            </a:extLst>
          </p:cNvPr>
          <p:cNvGrpSpPr/>
          <p:nvPr/>
        </p:nvGrpSpPr>
        <p:grpSpPr>
          <a:xfrm>
            <a:off x="5717496" y="5302001"/>
            <a:ext cx="97560" cy="732600"/>
            <a:chOff x="5717496" y="5302001"/>
            <a:chExt cx="97560" cy="73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D71759A-F4BE-3F32-49B6-7EAA2D4172E5}"/>
                    </a:ext>
                  </a:extLst>
                </p14:cNvPr>
                <p14:cNvContentPartPr/>
                <p14:nvPr/>
              </p14:nvContentPartPr>
              <p14:xfrm>
                <a:off x="5717496" y="5331161"/>
                <a:ext cx="97560" cy="7034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D71759A-F4BE-3F32-49B6-7EAA2D4172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08496" y="5322161"/>
                  <a:ext cx="115200" cy="72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40AB5FD-3B0B-D0AD-D337-AABE112EA294}"/>
                    </a:ext>
                  </a:extLst>
                </p14:cNvPr>
                <p14:cNvContentPartPr/>
                <p14:nvPr/>
              </p14:nvContentPartPr>
              <p14:xfrm>
                <a:off x="5721096" y="5302001"/>
                <a:ext cx="360" cy="421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40AB5FD-3B0B-D0AD-D337-AABE112EA29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12096" y="5293077"/>
                  <a:ext cx="18000" cy="5961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B9B2E77-EBE5-8436-BACD-74FF67EC4221}"/>
                  </a:ext>
                </a:extLst>
              </p14:cNvPr>
              <p14:cNvContentPartPr/>
              <p14:nvPr/>
            </p14:nvContentPartPr>
            <p14:xfrm>
              <a:off x="2135856" y="7209281"/>
              <a:ext cx="195480" cy="775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B9B2E77-EBE5-8436-BACD-74FF67EC422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26856" y="7200281"/>
                <a:ext cx="21312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771BD1-908E-E68B-1218-BD8ABCEB2EDF}"/>
                  </a:ext>
                </a:extLst>
              </p14:cNvPr>
              <p14:cNvContentPartPr/>
              <p14:nvPr/>
            </p14:nvContentPartPr>
            <p14:xfrm>
              <a:off x="3012096" y="8718041"/>
              <a:ext cx="352440" cy="172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771BD1-908E-E68B-1218-BD8ABCEB2E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003096" y="8709041"/>
                <a:ext cx="370080" cy="19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D50B56-1925-BF54-BC49-47EE2AC9BBE1}"/>
              </a:ext>
            </a:extLst>
          </p:cNvPr>
          <p:cNvGrpSpPr/>
          <p:nvPr/>
        </p:nvGrpSpPr>
        <p:grpSpPr>
          <a:xfrm>
            <a:off x="5538576" y="6953681"/>
            <a:ext cx="506520" cy="173160"/>
            <a:chOff x="5538576" y="6953681"/>
            <a:chExt cx="506520" cy="17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98F7584-BD3B-D6CB-4E6B-E0E30BBFFDC0}"/>
                    </a:ext>
                  </a:extLst>
                </p14:cNvPr>
                <p14:cNvContentPartPr/>
                <p14:nvPr/>
              </p14:nvContentPartPr>
              <p14:xfrm>
                <a:off x="5745216" y="6953681"/>
                <a:ext cx="219240" cy="173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98F7584-BD3B-D6CB-4E6B-E0E30BBFFDC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36231" y="6944681"/>
                  <a:ext cx="236851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303A9B2-C4AE-9DB2-EF0B-161BE215B8E5}"/>
                    </a:ext>
                  </a:extLst>
                </p14:cNvPr>
                <p14:cNvContentPartPr/>
                <p14:nvPr/>
              </p14:nvContentPartPr>
              <p14:xfrm>
                <a:off x="5538576" y="6960881"/>
                <a:ext cx="218880" cy="128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303A9B2-C4AE-9DB2-EF0B-161BE215B8E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529576" y="6951906"/>
                  <a:ext cx="236520" cy="1464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849F0BE-08FC-5679-7599-E6902B6B3EEE}"/>
                    </a:ext>
                  </a:extLst>
                </p14:cNvPr>
                <p14:cNvContentPartPr/>
                <p14:nvPr/>
              </p14:nvContentPartPr>
              <p14:xfrm>
                <a:off x="5954376" y="6978881"/>
                <a:ext cx="9072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849F0BE-08FC-5679-7599-E6902B6B3EE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45376" y="6969881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D731C90-8B28-D955-2001-C7189EFFAD02}"/>
                  </a:ext>
                </a:extLst>
              </p14:cNvPr>
              <p14:cNvContentPartPr/>
              <p14:nvPr/>
            </p14:nvContentPartPr>
            <p14:xfrm>
              <a:off x="3424796" y="9134853"/>
              <a:ext cx="484200" cy="267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D731C90-8B28-D955-2001-C7189EFFAD0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70796" y="9026853"/>
                <a:ext cx="59184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AEAE038-53D0-12C0-587C-3B9C1741D68A}"/>
                  </a:ext>
                </a:extLst>
              </p14:cNvPr>
              <p14:cNvContentPartPr/>
              <p14:nvPr/>
            </p14:nvContentPartPr>
            <p14:xfrm>
              <a:off x="4652280" y="5521045"/>
              <a:ext cx="484200" cy="267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AEAE038-53D0-12C0-587C-3B9C1741D68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98280" y="5413045"/>
                <a:ext cx="59184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BCC15E2-E352-F54B-833B-11537B444371}"/>
                  </a:ext>
                </a:extLst>
              </p14:cNvPr>
              <p14:cNvContentPartPr/>
              <p14:nvPr/>
            </p14:nvContentPartPr>
            <p14:xfrm>
              <a:off x="1314530" y="5682881"/>
              <a:ext cx="484200" cy="267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BCC15E2-E352-F54B-833B-11537B44437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0530" y="5574881"/>
                <a:ext cx="591840" cy="48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520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947F7-347E-FE02-40C0-9AAC96D96A68}"/>
              </a:ext>
            </a:extLst>
          </p:cNvPr>
          <p:cNvSpPr txBox="1"/>
          <p:nvPr/>
        </p:nvSpPr>
        <p:spPr>
          <a:xfrm>
            <a:off x="556393" y="457200"/>
            <a:ext cx="683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Possible 2</a:t>
            </a:r>
            <a:r>
              <a:rPr lang="en-US" sz="3200" b="1" baseline="30000" dirty="0"/>
              <a:t>nd</a:t>
            </a:r>
            <a:r>
              <a:rPr lang="en-US" sz="3200" b="1" dirty="0"/>
              <a:t> Resonant Tank Topologies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E32244D-34B9-8C49-642A-49148670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2" y="1546682"/>
            <a:ext cx="1828800" cy="1180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EFC81-B861-7FAC-991A-BEE2DC946233}"/>
              </a:ext>
            </a:extLst>
          </p:cNvPr>
          <p:cNvSpPr txBox="1"/>
          <p:nvPr/>
        </p:nvSpPr>
        <p:spPr>
          <a:xfrm>
            <a:off x="2352548" y="153300"/>
            <a:ext cx="389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Capacitive</a:t>
            </a:r>
            <a:r>
              <a:rPr lang="en-US" sz="1800" b="1" dirty="0">
                <a:solidFill>
                  <a:srgbClr val="FF0000"/>
                </a:solidFill>
              </a:rPr>
              <a:t> RC output Filter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8" name="Picture 37" descr="A diagram of a circuit&#10;&#10;Description automatically generated">
            <a:extLst>
              <a:ext uri="{FF2B5EF4-FFF2-40B4-BE49-F238E27FC236}">
                <a16:creationId xmlns:a16="http://schemas.microsoft.com/office/drawing/2014/main" id="{C158B741-4018-D531-697E-B6013484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5" y="4902969"/>
            <a:ext cx="3221361" cy="1457768"/>
          </a:xfrm>
          <a:prstGeom prst="rect">
            <a:avLst/>
          </a:prstGeom>
        </p:spPr>
      </p:pic>
      <p:pic>
        <p:nvPicPr>
          <p:cNvPr id="40" name="Picture 39" descr="A diagram of a circuit&#10;&#10;Description automatically generated">
            <a:extLst>
              <a:ext uri="{FF2B5EF4-FFF2-40B4-BE49-F238E27FC236}">
                <a16:creationId xmlns:a16="http://schemas.microsoft.com/office/drawing/2014/main" id="{B8101FF9-5B38-B05D-B27B-40A540B2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" y="2859807"/>
            <a:ext cx="3462679" cy="1683098"/>
          </a:xfrm>
          <a:prstGeom prst="rect">
            <a:avLst/>
          </a:prstGeom>
        </p:spPr>
      </p:pic>
      <p:pic>
        <p:nvPicPr>
          <p:cNvPr id="42" name="Picture 41" descr="A diagram of a circuit&#10;&#10;Description automatically generated">
            <a:extLst>
              <a:ext uri="{FF2B5EF4-FFF2-40B4-BE49-F238E27FC236}">
                <a16:creationId xmlns:a16="http://schemas.microsoft.com/office/drawing/2014/main" id="{30ABA46B-0037-7651-5E3B-BBC760CCD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2" y="6719069"/>
            <a:ext cx="3176929" cy="1532994"/>
          </a:xfrm>
          <a:prstGeom prst="rect">
            <a:avLst/>
          </a:prstGeom>
        </p:spPr>
      </p:pic>
      <p:pic>
        <p:nvPicPr>
          <p:cNvPr id="44" name="Picture 43" descr="A diagram of a circuit&#10;&#10;Description automatically generated">
            <a:extLst>
              <a:ext uri="{FF2B5EF4-FFF2-40B4-BE49-F238E27FC236}">
                <a16:creationId xmlns:a16="http://schemas.microsoft.com/office/drawing/2014/main" id="{893A9C10-B80E-A632-48D3-A6B4A1203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80" y="8173824"/>
            <a:ext cx="3364895" cy="1635568"/>
          </a:xfrm>
          <a:prstGeom prst="rect">
            <a:avLst/>
          </a:prstGeom>
        </p:spPr>
      </p:pic>
      <p:pic>
        <p:nvPicPr>
          <p:cNvPr id="46" name="Picture 45" descr="A diagram of a circuit&#10;&#10;Description automatically generated">
            <a:extLst>
              <a:ext uri="{FF2B5EF4-FFF2-40B4-BE49-F238E27FC236}">
                <a16:creationId xmlns:a16="http://schemas.microsoft.com/office/drawing/2014/main" id="{5A43B50D-6749-1FC1-4D4A-9965C6570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68" y="2909756"/>
            <a:ext cx="3209471" cy="1534528"/>
          </a:xfrm>
          <a:prstGeom prst="rect">
            <a:avLst/>
          </a:prstGeom>
        </p:spPr>
      </p:pic>
      <p:pic>
        <p:nvPicPr>
          <p:cNvPr id="48" name="Picture 47" descr="A diagram of a circuit&#10;&#10;Description automatically generated">
            <a:extLst>
              <a:ext uri="{FF2B5EF4-FFF2-40B4-BE49-F238E27FC236}">
                <a16:creationId xmlns:a16="http://schemas.microsoft.com/office/drawing/2014/main" id="{34ABAB57-80B4-7F94-198A-B05F0D828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29" y="4872182"/>
            <a:ext cx="3337710" cy="1418527"/>
          </a:xfrm>
          <a:prstGeom prst="rect">
            <a:avLst/>
          </a:prstGeom>
        </p:spPr>
      </p:pic>
      <p:pic>
        <p:nvPicPr>
          <p:cNvPr id="50" name="Picture 49" descr="A diagram of a circuit&#10;&#10;Description automatically generated">
            <a:extLst>
              <a:ext uri="{FF2B5EF4-FFF2-40B4-BE49-F238E27FC236}">
                <a16:creationId xmlns:a16="http://schemas.microsoft.com/office/drawing/2014/main" id="{DC3C61FC-14EB-0D85-4749-25FAEEE3D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29" y="6650182"/>
            <a:ext cx="3495314" cy="1534528"/>
          </a:xfrm>
          <a:prstGeom prst="rect">
            <a:avLst/>
          </a:prstGeom>
        </p:spPr>
      </p:pic>
      <p:pic>
        <p:nvPicPr>
          <p:cNvPr id="51" name="Picture 50" descr="A diagram of a tank&#10;&#10;Description automatically generated">
            <a:extLst>
              <a:ext uri="{FF2B5EF4-FFF2-40B4-BE49-F238E27FC236}">
                <a16:creationId xmlns:a16="http://schemas.microsoft.com/office/drawing/2014/main" id="{3BE45E1F-94F7-F37C-F8C1-A862042A8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6" y="1600891"/>
            <a:ext cx="3090705" cy="1395802"/>
          </a:xfrm>
          <a:prstGeom prst="rect">
            <a:avLst/>
          </a:prstGeom>
        </p:spPr>
      </p:pic>
      <p:pic>
        <p:nvPicPr>
          <p:cNvPr id="52" name="Picture 51" descr="A diagram of a line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D314C03B-EC8E-43F5-2266-E425608D7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02" y="1835924"/>
            <a:ext cx="1954841" cy="11865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27F34E-2CC5-61BF-DBFC-1D04B4C2EF57}"/>
                  </a:ext>
                </a:extLst>
              </p14:cNvPr>
              <p14:cNvContentPartPr/>
              <p14:nvPr/>
            </p14:nvContentPartPr>
            <p14:xfrm>
              <a:off x="1457683" y="5624921"/>
              <a:ext cx="484200" cy="267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27F34E-2CC5-61BF-DBFC-1D04B4C2EF5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4043" y="5516921"/>
                <a:ext cx="591840" cy="48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4827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5937</TotalTime>
  <Words>282</Words>
  <Application>Microsoft Macintosh PowerPoint</Application>
  <PresentationFormat>Custom</PresentationFormat>
  <Paragraphs>35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Cambria Math</vt:lpstr>
      <vt:lpstr>Times New Roman</vt:lpstr>
      <vt:lpstr>Times New Roman Bold</vt:lpstr>
      <vt:lpstr>Office Theme</vt:lpstr>
      <vt:lpstr>EEL 646 POWER ELECTRONICS II   Steady-State Analysis of the SRC -Approximation Method -</vt:lpstr>
      <vt:lpstr>Agenda</vt:lpstr>
      <vt:lpstr>Series Resonant Converter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EEL 646 POWER ELECTRONICS II   Steady-State Analysis of the SRC -Approximation Method -</dc:title>
  <cp:lastModifiedBy>Issa Batarseh</cp:lastModifiedBy>
  <cp:revision>16</cp:revision>
  <dcterms:created xsi:type="dcterms:W3CDTF">2018-03-01T11:15:31Z</dcterms:created>
  <dcterms:modified xsi:type="dcterms:W3CDTF">2024-02-15T16:57:50Z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2018-03-01T00:00:00Z</vt:filetime>
  </property>
  <property fmtid="{D5CDD505-2E9C-101B-9397-08002B2CF9AE}" pid="3" name="LastSaved">
    <vt:filetime>2018-03-01T00:00:00Z</vt:filetime>
  </property>
</Properties>
</file>