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2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3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4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69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70" r:id="rId2"/>
    <p:sldId id="271" r:id="rId3"/>
    <p:sldId id="256" r:id="rId4"/>
    <p:sldId id="340" r:id="rId5"/>
    <p:sldId id="286" r:id="rId6"/>
    <p:sldId id="349" r:id="rId7"/>
    <p:sldId id="345" r:id="rId8"/>
    <p:sldId id="346" r:id="rId9"/>
    <p:sldId id="274" r:id="rId10"/>
    <p:sldId id="287" r:id="rId11"/>
    <p:sldId id="288" r:id="rId12"/>
    <p:sldId id="341" r:id="rId13"/>
    <p:sldId id="277" r:id="rId14"/>
    <p:sldId id="289" r:id="rId15"/>
    <p:sldId id="290" r:id="rId16"/>
    <p:sldId id="283" r:id="rId17"/>
    <p:sldId id="285" r:id="rId18"/>
    <p:sldId id="337" r:id="rId19"/>
    <p:sldId id="338" r:id="rId20"/>
    <p:sldId id="335" r:id="rId21"/>
    <p:sldId id="339" r:id="rId22"/>
  </p:sldIdLst>
  <p:sldSz cx="9144000" cy="5143500" type="screen16x9"/>
  <p:notesSz cx="6858000" cy="9144000"/>
  <p:embeddedFontLst>
    <p:embeddedFont>
      <p:font typeface="Barlow Light" panose="020F0302020204030204" pitchFamily="34" charset="0"/>
      <p:regular r:id="rId24"/>
      <p:bold r:id="rId25"/>
      <p:italic r:id="rId26"/>
      <p:boldItalic r:id="rId27"/>
    </p:embeddedFont>
    <p:embeddedFont>
      <p:font typeface="Barlow SemiBold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096C3E-3024-4353-87C0-A7270F41AF63}">
  <a:tblStyle styleId="{59096C3E-3024-4353-87C0-A7270F41AF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1" autoAdjust="0"/>
    <p:restoredTop sz="93061" autoAdjust="0"/>
  </p:normalViewPr>
  <p:slideViewPr>
    <p:cSldViewPr snapToGrid="0">
      <p:cViewPr>
        <p:scale>
          <a:sx n="100" d="100"/>
          <a:sy n="100" d="100"/>
        </p:scale>
        <p:origin x="1216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06.2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0 915 24575,'5'-41'0,"1"4"0,3 15 0,0 3 0,1-9 0,-1 4 0,0-4 0,-3-7 0,2 5 0,-7-5 0,8 0 0,-8 5 0,8-10 0,-7 10 0,7-11 0,-8 5 0,4-6 0,-5 0 0,0 6 0,0 2 0,0-1 0,0 10 0,0-8 0,0 14 0,0-4 0,0 1 0,0 7 0,0-6 0,0 12 0,0-4 0,0 5 0,0 43 0,0-16 0,4 37 0,1-28 0,5 1 0,-1 0 0,1 5 0,0-4 0,5 11 0,0-11 0,5 4 0,-1-5 0,0 0 0,-4-1 0,-1 1 0,-5-5 0,0 3 0,0-8 0,-4 3 0,-1-4 0,-4-1 0,0 1 0,0-1 0,0-4 0,0-1 0,0-4 0,0 0 0,0 4 0,0-4 0,0 3 0,0 0 0,0-2 0,0 2 0,0-3 0,0 4 0,-4 1 0,3 5 0,-7 4 0,3-3 0,0 8 0,-3-8 0,7 8 0,-6-12 0,6 6 0,-3-12 0,4 3 0,0-4 0,0 0 0,16-26 0,-4 4 0,20-25 0,-7 8 0,8-6 0,-2 4 0,2-5 0,4 6 0,-3-6 0,9 8 0,-10-6 0,3 9 0,-6 1 0,0 1 0,-1 6 0,0 0 0,-6 0 0,5 0 0,-9 5 0,8-4 0,-8 8 0,3-3 0,-4 4 0,-1 0 0,5 0 0,-3 0 0,4 0 0,-6 0 0,1 0 0,-5 4 0,3-3 0,-7 7 0,7-7 0,-7 7 0,4-6 0,-1 2 0,1-3 0,4 3 0,1-3 0,-1 3 0,-4-3 0,4-1 0,-8 4 0,3-2 0,-4 6 0,-4-10 0,0 3 0,-12-4 0,-7 0 0,-9-2 0,-10-2 0,-2-4 0,-6-1 0,-7 0 0,6-1 0,-12 5 0,5-4 0,-6 9 0,6-4 0,1 9 0,7-2 0,0 8 0,6-4 0,2 1 0,10 3 0,1-3 0,6 0 0,-1 3 0,1-3 0,3 0 0,2 3 0,4-2 0,0-1 0,4-6 0,1-5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20.5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24575,'0'25'0,"0"-3"0,0-15 0,0 1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53.9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5083 949 24575,'-53'0'0,"-8"0"0,-13 0 0,25 0 0,-3 0-492,-4 0 0,-2 0 0,-7 0 0,-2 0 373,1 0 0,0 0 119,4 0 0,1 0 0,3 0 0,4 0 708,-24 0-708,1 0 364,17 0-364,-5 0 0,1 0 0,14 0 983,-5 0-832,12 0-151,0 0 0,3 0 0,4 0 0,4 0 0,-1 0 0,19 0 0,-8 0 0,13 0 0,-3 0 0,7 9 0,24-1 0,11 2 0,24-5 0,18-5 0,3 0 0,25 0-485,-50 0 0,2 0 485,3 1 0,0-2 0,0-4 0,1-2 0,0 0 0,-1-2-182,25-15 182,14-8 0,-25 6 0,7-4 0,-4 6 0,-16-4 0,-12 6 0,-8 0 961,-13 5-961,-10 3 191,0-8-191,-8-2 0,-1-5 0,-4-5 0,-4 3 0,-12-16 0,-6 14 0,-26-24 0,7 21 0,-18-12 0,-11 4 0,9 8 0,-13 3 0,17 1 0,-33 4 0,31 3-240,4 8 0,-2 1 240,-15-4 0,23 10 0,-2-1 0,-32-12 0,-6 8 0,6-3 0,7 11 0,-11 1 0,20 6 0,-22 0-56,21 0 56,-11 0 0,27 0 0,-4 0 0,20 0 0,7 0 478,6 0-478,10 0 58,68-5-58,-10 4 0,9-2 0,4 1 0,34 2 0,-41 0 0,0 0-326,4 0 0,1 0 326,-1 0 0,1 0 0,-1-1 0,1 2 0,0 4 0,-2 2 0,33 1 0,-29 8 0,-2 1 0,25 5 0,-26-5 0,-1 0 0,15 2 0,8 4 0,-18-5 0,0 5 0,-3-5 0,-20-4 652,-2-4-652,-10 0 0,-6-2 0,-6 1 0,-4-2 0,-3 1 0,-2 0 0,-3 4 0,-4 1 0,-5 3 0,-15 3 0,-7 1 0,-11 0 0,0 1 0,-6-4 0,-2 3 0,0-3 0,-5 0 0,10 9 0,-18-1 0,22-2 0,-19 9 0,20-9 0,-10 11 0,5 0 0,-1 0 0,8-7 0,1 4 0,12-6 0,-5 6 0,4-1 0,0 0 0,-3-4 0,9 2 0,-8-13 0,13 7 0,-7-12 0,12 2 0,-2-7 0,36-28 0,-8 8 0,28-23 0,-15 19 0,-5 0 0,-2 5 0,-4 1 0,-5 5 0,-1 3 0,-7-2 0,-42 6 0,-6-3 0,-18 4 0,-7 0 0,22 0 0,-26 0 0,14 0 0,-13 0 0,5 6 0,1 0 0,-6 6 0,12-6 0,2 0 0,9-6 0,17 0 0,2 0 0,16 0 0,4-13 0,6 2 0,3-17 0,0 5 0,14-7 0,2 5 0,14 0 0,-2 10 0,7 1 0,-5 4 0,4 4 0,1 2 0,-5 4 0,24 0 0,-8 0 0,25 0 0,3 6 0,17 7 0,-36-5 0,2 0-492,9-1 0,1 0 30,0-3 1,1-2 461,3 0 0,0-4 0,2-7 0,-3-3 0,-18 4 0,-3-4-297,12-10 1,-3-5 296,21-19 0,-37 17 0,-2-2 0,31-21 0,-22-2 0,-17 16 0,-11 7 0,-8 8 983,-4 10-120,-4 1-209,-2 4-654,-6 0 0,-11 4 0,-11 1 0,-17-2 0,-16 3 0,-24-9 0,10 10 0,-6 1-492,1-4 0,-2 1 0,-11 3 0,-3 0 473,1 0 0,-3 0-309,16 0 0,-4 0 0,0 0 0,0 0 0,-1 0 0,0 0 0,-3 0 0,-1 0 0,1 0 0,1 0 0,1 0 0,2 0 0,15 0 0,1 0 0,-1 0 0,-10 0 0,-2 0 0,2 0 0,3 0 0,1 0 0,3 0-14,-24 0 1,5 0 371,23 0 1,0 0-31,-27 0 0,7 0 983,18 0-492,-6 0 1,0 0-208,5 0-284,-21 0 983,16-5 0,-5 4 0,15-9 0,-1 8 0,2-3 0,8 0 0,6 4-821,1-5 61,13 2-223,2 3 0,5-3 0,9 4 0,-1 0 0,12 0 0,69 0 0,-5 0 0,2 0 0,5 0 0,38 0 0,-51 0 0,4 0 0,31 0 0,1 0-492,-22 0 0,0 0 0,27 0 0,-1 0 0,-31 0 0,-3 0 0,5 0 0,1 0 0,0-3 0,-2-1-303,30-7 795,-35 1 0,-3-1 0,17-13 0,13 4 0,-22-1 0,-4 8 0,-24-1 983,-7 5 0,-12 0 0,-7 1 0,-2 0 0,-21 4-183,-46-6-800,-28 8-492,18-1 0,-6 0 0,-10 2 0,-4 2 164,21-1 0,-3 0 0,1 0 0,7-1 0,1 1 0,-2 1 0,-14 1 0,-4 1 0,4 0 278,14 0 1,3 0-1,-3 1 50,-13 4 0,-3 2 0,3-1 0,9-3 0,2 0 0,4 1-454,-10 4 1,4 1 453,-3-4 0,6-1 0,-2 0-158,22-1 1,1-1 157,-5-3 983,11 3 0,20-5 0,14 3 0,1 2 0,28 17-52,10 2-931,40 23 0,15-2-492,-7-5 0,9 2 0,-3-4 0,5 1 312,-15-3 0,4 1 0,0-1-148,2-3 0,0-2 0,-1 0 0,-1 0 0,-1 0 0,-1-2 0,-8-7 0,-1-1 0,1-1 0,7 3 0,1 0 0,-3-1-164,16 0 0,0 0 429,-21-5 1,2 1 0,0-1 62,27 5 0,-2-3-492,-15-5 0,-1-3 450,0 1 1,-4-1 1024,23 2-741,-40-6 0,-1 0-242,20 0 983,15-1 0,-18-1 0,-17-4 0,-15 4 0,-12-5 0,-8 0 0,-8 0-405,-2 0-377,-4 0-201,-1 0 0,4 3 0,2-2 0,14 7 0,4-3 0,25 7 0,-5-1 0,13 0 0,-8 0 0,8 1 0,-6 4 0,0-3 0,-16 7 0,-7-9 0,-7 7 0,-4-4 0,-6 4 0,-1-1 0,-3 6 0,5 1 0,1 10 0,-1-4 0,1 5 0,-5-7 0,-2-4 0,-4-6 0,-1-1 0,-3-8 0,-1 3 0,-4-4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4:25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2:54.8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193 9 24575,'-25'0'0,"3"0"0,14 0 0,0 0 0,-3 0 0,3 0 0,-3 0 0,0 0 0,3 0 0,-4 0 0,2 0 0,1 0 0,-1 0 0,-2 0 0,3-4 0,-2 3 0,3-2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00.3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1 526 24575,'0'-40'0,"0"7"0,0 6 0,0-5 0,0 6 0,0-4 0,0 8 0,0 7 0,0-7 0,0 9 0,0 0 0,0 1 0,0 4 0,0 0 0,0-2 0,0 1 0,0-6 0,0 6 0,0-3 0,0 4 0,0 1 0,0-7 0,0 5 0,0-5 0,3 2 0,2 3 0,4-8 0,-1 8 0,-4-7 0,3 7 0,-2-8 0,3 8 0,-3-3 0,-2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06.2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0 915 24575,'5'-41'0,"1"4"0,3 15 0,0 3 0,1-9 0,-1 4 0,0-4 0,-3-7 0,2 5 0,-7-5 0,8 0 0,-8 5 0,8-10 0,-7 10 0,7-11 0,-8 5 0,4-6 0,-5 0 0,0 6 0,0 2 0,0-1 0,0 10 0,0-8 0,0 14 0,0-4 0,0 1 0,0 7 0,0-6 0,0 12 0,0-4 0,0 5 0,0 43 0,0-16 0,4 37 0,1-28 0,5 1 0,-1 0 0,1 5 0,0-4 0,5 11 0,0-11 0,5 4 0,-1-5 0,0 0 0,-4-1 0,-1 1 0,-5-5 0,0 3 0,0-8 0,-4 3 0,-1-4 0,-4-1 0,0 1 0,0-1 0,0-4 0,0-1 0,0-4 0,0 0 0,0 4 0,0-4 0,0 3 0,0 0 0,0-2 0,0 2 0,0-3 0,0 4 0,-4 1 0,3 5 0,-7 4 0,3-3 0,0 8 0,-3-8 0,7 8 0,-6-12 0,6 6 0,-3-12 0,4 3 0,0-4 0,0 0 0,16-26 0,-4 4 0,20-25 0,-7 8 0,8-6 0,-2 4 0,2-5 0,4 6 0,-3-6 0,9 8 0,-10-6 0,3 9 0,-6 1 0,0 1 0,-1 6 0,0 0 0,-6 0 0,5 0 0,-9 5 0,8-4 0,-8 8 0,3-3 0,-4 4 0,-1 0 0,5 0 0,-3 0 0,4 0 0,-6 0 0,1 0 0,-5 4 0,3-3 0,-7 7 0,7-7 0,-7 7 0,4-6 0,-1 2 0,1-3 0,4 3 0,1-3 0,-1 3 0,-4-3 0,4-1 0,-8 4 0,3-2 0,-4 6 0,-4-10 0,0 3 0,-12-4 0,-7 0 0,-9-2 0,-10-2 0,-2-4 0,-6-1 0,-7 0 0,6-1 0,-12 5 0,5-4 0,-6 9 0,6-4 0,1 9 0,7-2 0,0 8 0,6-4 0,2 1 0,10 3 0,1-3 0,6 0 0,-1 3 0,1-3 0,3 0 0,2 3 0,4-2 0,0-1 0,4-6 0,1-5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11.7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76 946 24575,'0'-50'0,"0"-5"-984,0 12 0,0 5 0,0-7 0,0-7 0,0 5 0,0-6 104,0 24 880,0 0 983,0 5 0,0-3 0,0-3 0,0-6 0,0 0 0,0 2-97,0-1-886,-9-1 0,7-6 0,-12 6 0,9 1 0,-5 7 0,1 4 0,0 1 0,4 6 0,1 3 0,0 2 0,3 4 0,-2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27.1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1494 0 24575,'0'29'0,"0"-6"0,0-11 0,0 0 0,0 2 0,0-1 0,0 8 0,0-11 0,0 17 0,0-13 0,0 14 0,0-10 0,0 5 0,0-6 0,0 1 0,0-1 0,0 1 0,0-1 0,0 0 0,0 1 0,0-5 0,0 3 0,0-7 0,0 4 0,0-6 0,0 1 0,0 4 0,0-3 0,0 2 0,0-3 0,0 3 0,0-3 0,0 4 0,0-4 0,0 0 0,0 3 0,0-2 0,0 2 0,0-3 0,0 0 0,0 3 0,0 2 0,0 0 0,0-1 0,0-4 0,0 0 0,0 3 0,0-2 0,0 2 0,0-3 0,0 4 0,0-4 0,0 4 0,0-4 0,0-1 0,0 5 0,0-3 0,0 2 0,0-3 0,0 3 0,0-2 0,0 2 0,0 0 0,0-3 0,0 3 0,0 0 0,0-2 0,0 2 0,0-3 0,0 3 0,0-2 0,0 3 0,0-4 0,4-1 0,-4 5 0,4-3 0,-4 2 0,0-3 0,3 0 0,-2 3 0,3-2 0,-4 2 0,0-3 0,0 0 0,3 3 0,-2-2 0,2 2 0,-3-3 0,0 0 0,4 3 0,-3-2 0,2 3 0,-3-5 0,0 1 0,4 4 0,-3-4 0,2 4 0,-3-4 0,0 0 0,0 3 0,0-3 0,0 3 0,3-3 0,-2 2 0,2-1 0,-3 1 0,4-2 0,-3 3 0,2-2 0,-3 2 0,0-3 0,0 3 0,0-2 0,3 2 0,-2-3 0,2 3 0,-3-3 0,0 3 0,0 0 0,0-3 0,0 3 0,4-3 0,-3 0 0,2 3 0,-3-2 0,0 2 0,4-4 0,-3 4 0,2-2 0,0 2 0,-2-3 0,2 0 0,-3 3 0,4-2 0,-3 2 0,2 1 0,-3-3 0,0 3 0,0-4 0,0 0 0,0 3 0,0-3 0,0 3 0,0 0 0,0-3 0,0 3 0,0 0 0,0-2 0,0 1 0,-3 1 0,-6-2 0,0-2 0,-3 1 0,-1-8 0,4 7 0,-7-2 0,-2 0 0,-1 2 0,-9-6 0,9 7 0,-8-7 0,3 3 0,0-4 0,-3 4 0,3-3 0,0 4 0,-4-5 0,5 0 0,-1 0 0,-4 0 0,4 0 0,-4 0 0,4 0 0,-4 0 0,4 0 0,-4 0 0,-1 0 0,-6 4 0,5-3 0,-10 4 0,9-1 0,-9-3 0,10 4 0,-11-1 0,11-3 0,-10 4 0,9-1 0,-9-3 0,10 4 0,-11-5 0,5 4 0,-6-3 0,1 9 0,-1-9 0,0 3 0,0 1 0,0-4 0,0 4 0,6-5 0,2 0 0,5 0 0,5 0 0,2 0 0,4 0 0,5 0 0,0 0 0,6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33.1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1230 1 24575,'0'32'0,"0"7"0,0-8 0,0 24 0,0 3 0,0 1 0,0 2 0,0-18 0,0 12 0,0-11 0,0 4 0,0-12 0,0 4 0,0-4 0,0 6 0,0 6 0,0 9 0,0-5 0,0 10 0,0-12 0,0 6 0,0-6 0,0-2 0,0-12 0,0-6 0,0-8 0,0-9 0,0 0 0,0-6 0,4-37 0,2 12 0,3-29 0,0 20 0,0 8 0,-4-4 0,3 6 0,-3 4 0,-1 0 0,3 6 0,-3 2 0,7 2 0,1 3 0,4-4 0,1 3 0,0-7 0,0 3 0,1 0 0,-1-3 0,1 3 0,-5 0 0,-1 2 0,0-1 0,-3 3 0,8-7 0,-4 7 0,0-7 0,3 7 0,-2-6 0,-1 6 0,3-3 0,-7 4 0,8 0 0,-8 0 0,3 0 0,-4 0 0,-1 0 0,5 0 0,1 0 0,-1 0 0,0 0 0,-4 0 0,0 0 0,3 0 0,-2 0 0,2 0 0,-3 0 0,0 4 0,0 0 0,-1 4 0,1 0 0,0 0 0,0-1 0,0 1 0,0 4 0,4-2 0,2 6 0,4-2 0,-1-1 0,0 4 0,1-4 0,-1 1 0,1-1 0,-1-1 0,-4-2 0,0 2 0,-6-4 0,2 4 0,-1-3 0,0 3 0,0 0 0,0-3 0,0 3 0,0-4 0,1 4 0,-5-3 0,3 3 0,-2-4 0,-1 4 0,3-3 0,-2 8 0,3-8 0,1 7 0,-1-7 0,0 7 0,-3-3 0,2 1 0,-2 2 0,3-3 0,1 5 0,4-1 0,-4 1 0,8-1 0,-4 1 0,6 4 0,-6-3 0,11 9 0,-13-9 0,17 6 0,-18-8 0,12 1 0,-8 0 0,-1-5 0,-1-1 0,0-3 0,-3-1 0,7-4 0,-7 3 0,8-6 0,-4 7 0,0-4 0,8 1 0,-6 2 0,12-2 0,-3 5 0,5-1 0,5 1 0,-4 0 0,5 0 0,-1 0 0,-4-1 0,11 2 0,-5-1 0,0 0 0,-2-5 0,-5 4 0,-1-4 0,1 0 0,-5 4 0,-2-8 0,-8 2 0,-2 1 0,-4-3 0,-1 2 0,-22-22 0,-1 0 0,-35-26 0,3 4 0,-12-7 0,12 7 0,-10-6 0,12 12 0,-7-10 0,-4 3 0,16 3 0,-8 4 0,16 5 0,-3 3 0,6 1 0,-1-4 0,6 10 0,-3-4 0,4 5 0,-1-4 0,-2 2 0,7-1 0,-3 3 0,6 2 0,-1-1 0,1 4 0,-1-2 0,1 6 0,3-7 0,-3 8 0,8-4 0,-8 5 0,8-1 0,-7-3 0,7 3 0,-8-4 0,4 5 0,0-1 0,-4 0 0,4 1 0,-1-1 0,-2 1 0,7 0 0,-8-1 0,8 1 0,-3 3 0,0-3 0,3 4 0,-4-5 0,1 1 0,3 0 0,-3 3 0,4-2 0,3 3 0,-2-4 0,3 0 0,-1 35 0,2-9 0,3 30 0,0-14 0,0-4 0,4 5 0,-3-1 0,3 2 0,1 0 0,-4 4 0,8-4 0,-4 6 0,6 6 0,0-4 0,5 10 0,7 4 0,-5-13 0,10 16 0,-7-17 0,3 13 0,4-1 0,-11-6 0,4 5 0,-9-12 0,8 5 0,-8-12 0,2-1 0,-4-7 0,-5-4 0,-1 4 0,-4-5 0,0 1 0,0 3 0,0-8 0,0 8 0,0-8 0,0 4 0,0-6 0,0-4 0,0-1 0,0-4 0,0 0 0,-7 0 0,-3 1 0,-19-4 0,4-1 0,-15-4 0,-3 0 0,-7 0 0,-6 0 0,-1 0 0,7 0 0,2-10 0,6 3 0,6-12 0,1 8 0,11-2 0,2 3 0,8-2 0,-2 2 0,6-7 0,-3 4 0,4-10 0,-1-7 0,5-12 0,0-8 0,5 0 0,0-5 0,0-2 0,0 5 0,5-10 0,1 18 0,8 1 0,2 9 0,2 10 0,-4 1 0,-1 10 0,-5 4 0,0 2 0,-1 6 0,-2-13 0,-6 4 0,-18-12 0,-10-3 0,-22-10 0,4 0 0,-20-14 0,13 13 0,-14-12 0,16 7 0,0-1 0,13 5 0,1 4 0,13 8 0,1 1 0,11 6 0,-4 1 0,7-6 0,-3 4 0,4-8 0,-4 8 0,2-8 0,-6 3 0,2 0 0,-4-4 0,-5 3 0,0 0 0,-6 1 0,1 5 0,0-1 0,5 6 0,2 4 0,4 6 0,5 4 0,1 0 0,7 10 0,2 18 0,3 21 0,0 17 0,0 6 0,6 9 0,1 2 0,12 8 0,-6-15 0,6 11 0,-2-20 0,-3 22 0,9-14 0,-9-1 0,3-11 0,-7-18 0,0-4 0,0-18 0,-1 0 0,-5-10 0,0-1 0,0-4 0,-3 0 0,6 7 0,-2 0 0,4 5 0,0 3 0,5 6 0,1 2 0,11 10 0,2-3 0,11 7 0,-4 1 0,9-6 0,-12-8 0,10-6 0,-6-5 0,6-5 0,0-1 0,-1-9 0,1-2 0,0-4 0,-6 0 0,-7 0 0,-6 0 0,-6 0 0,-4 0 0,-1 0 0,-7-11 0,-2 0 0,-18-22 0,-10-7 0,-25-21 0,17 21 0,-2-2-256,-1-7 0,1 0 256,4 7 0,-1 0-492,-13-20 0,3-1 438,18 18 1,1 0 53,-17-15 0,0-2 0,18 11 0,2 2 0,-19-30 0,14 21 0,2 1-261,2-5 261,-2 7 0,-1-4 0,-4-28 0,11 39 0,0 0 0,-4-8 0,2 2 0,-2-15 0,2 16 0,0 2 0,0-1 0,3 4 0,-1 0 0,-5-3 477,4-7-477,-2 16 983,9 7-862,-2 11 162,4 6-283,4 6 0,-2 7 0,-2 25 0,-11 6 0,-7 23 0,-7-4 0,1-6 0,-21 25 0,11-20 0,-12 21 0,17-26 0,4 5 0,2-11 0,5 9 0,-1 9 0,16 8 0,2 22 0,9-32 0,2 3-492,-1 4 0,0 2 424,0 13 0,0 1 68,-1-5 0,2 1 0,4 4 0,3-2 0,0 29-266,1-45 1,2-3 265,6 17 0,-3 5 0,2-15 0,-6-21 0,-4-9 983,-2-10-876,-4-5 454,0-1-561,0-61 0,0-2 0,0-3 0,0-5 0,-3 9 0,0-2 0,-3-23 0,-2-3 0,-3 17 0,1 1 0,2-13 0,0 2 0,-1 19 0,0 4 0,3-28 0,-1 4 0,2 22 0,5 2 0,0 12 0,-5 1 0,4 11 0,-3-3 0,0 3 0,3-5 0,-8 5 0,4-3 0,-4 3 0,3 0 0,-2 2 0,3 4 0,0 0 0,1 5 0,1 1 0,2 7 0,-3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43.2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766 1 24575,'52'0'0,"17"0"0,-14 0 0,5 0 0,2 0 0,6 0 0,2 0 0,7 0 0,-3 0-492,17 0 0,-1 0 164,-16 0 0,3 0 0,-3 0-164,12 0 0,-3 0 0,1 0 0,-1 0 0,-9 0 0,-3 0 758,-19 0 1,-2 0-267,3 0 0,-2 0 0,18 0-24,14 0 24,-9 0 983,-17 0 0,-9 0 0,-6 0 0,-11 0-535,8 0-448,-19 0 31,8 0-31,-10 3 0,-1-2 0,-4 7 0,-1-7 0,-4 2 0,0 1 0,-42-3 0,-5 2 0,-48-3 0,26 0 0,-1 0-492,8 0 0,-2 0 0,-34 3 0,-5 2 0,14-1 0,-2 1 164,15 3 0,-2 1 0,0-1 0,1-1 0,0-1 0,0 0-105,-29 7 0,1-1 433,-2-3 0,5-2-408,30 0 0,3 1 408,-9-1 0,4 0 0,-12 5 0,-14 1 0,18-1 983,11-5 0,18-2 0,4-1 0,12-3 0,6 4 0,4-5-279,7 0-704,4 0 0,0 0 0,-3 3 0,3 2 0,-4 2 0,4 1 0,0 0 0,0 0 0,0 0 0,0 0 0,0 0 0,0 4 0,3 1 0,1 0 0,4 9 0,0-3 0,0 22 0,0 3 0,0 20 0,12 10 0,9 17-492,-4-31 0,3 2 203,5 5 0,1 2-203,2 13 0,1 2 0,3 0 0,0 2 164,-9-23 0,-1 2 0,0-1-164,12 28 0,-2 0 164,-11-27 0,-1 0 0,-1-3-164,4 4 0,0 1 164,-4-3 0,1 5 0,-3-9 577,7 23-249,0-2 0,-2-2 0,-8-1 0,-2-28 0,1 0 0,1 33 983,4-2 0,-6-8-101,-5-1 101,-2-6 0,-5-2 0,0-8 0,0-6 0,0-8-768,0-7 8,0-11-223,0-6 0,0-6 0,0-4 0,0 0 0,0-43 0,0-40 0,3 14 0,1-4-492,0-2 0,0-2 175,3-11 1,2-2 316,2 2 0,1-1-492,0-9 0,2-4 164,-3 27 0,1-2 0,-1 1 126,2-26 1,-1 4 201,0 17 0,-1 2-444,-3-5 1,-1 5 443,6-26-266,-5 41 1,-2 1 265,2-37 983,-3 25-674,-5 11 674,0 25 0,0 2 0,0 16-515,0 1 229,-16 7-697,-1 6 0,-17 20 0,-10 10 0,-6 23 0,-22 12-492,35-29 0,-1 1 480,-3 3 0,-1 1 12,4-1 0,1-1-183,-22 26 183,-3 8 0,20-25 0,-7 11 0,11-21 0,11-8 0,8-12 983,7-7-968,4-4 178,3-7-193,2-36 0,3-10 0,0-41 0,0-6 0,0 37 0,0-2-492,0-8 0,0-3 277,-3-5 1,-1 0 214,1 14 0,-1 0 0,-3-6 0,-1 3 0,-5-23 0,-4 0 0,4 20 0,-3 22 0,10 18 0,-2 8 0,4 12 0,0 53 0,0 5 0,1-4 0,1 3 0,0 39 0,-3-41 0,-2 0 711,-6 43-711,4-39 0,-3 0 0,-20 40 0,16-44 0,-2-1 0,-7-1 0,-3-2 0,2-2 0,-2-2 0,-25 30-271,-1-6 271,13-19 0,-1 5 0,6-18 0,10-4 0,7-16 692,7-2-692,8-11 281,0-17-281,4-17 0,0-17 0,0-7 0,0-6 0,-5 11 0,-2-44 0,-4 44 0,-2-37 0,2 39 0,0 0 0,0 8 0,1 7 0,5 16 0,-3 1 0,7 53 0,-2-4 0,3 54 0,0-9-492,2-22 0,0 1-492,-1 33 0,4 4 0,-5-35 0,0-15 0,0-12 104,0-12 880,0-12 0,-5-41 983,0 4 0,-1-24 0,-3 21 0,8 10 0,-4 6 0,5 5-97,4 9-886,29 0 0,13 27 0,11 8 0,4 6-492,-16-2 0,1 5 157,25 22 0,2 5-157,-16-7 0,-1 0 0,11 8 0,-2-2 304,-15-10 1,-3-1-230,7 1 0,-5-1 417,-17-14 0,-1-1 0,7 5 0,-1 1 0,-8 1 0,-2-1 0,21 23 0,-17 3 0,-4-15 983,-10-13-591,-1-3 591,-7-18 0,-4 0 0,-1-10-476,-4-1-507,0-4 0,-22-35 0,-8-21 0,5 5 0,-3-6-492,0-6 0,-1-4 275,-1-7 0,2-1 217,5 8 0,1 1-315,-3-7 0,1 2 315,-10-31 0,6 10 0,5 18 0,17 24 0,1 16 0,9 13 983,19 44-595,17 21-388,-12-7 0,0 4-301,3 2 1,-1 3 300,0 10 0,-1 3 0,-3-1 0,0 3-492,2 8 0,-3 2 29,-4 3 1,-1 2 462,3 1 0,0 0-492,-5 4 0,-1 2 164,-4-23 0,2 1 0,-2-1 240,-1-2 1,0 0 0,-2 1 87,0 3 0,-2 1 0,1-4-461,3 6 0,-1-2 461,-3 5 0,-1-5 0,6 17 403,-7-37 0,1-1-403,5 17 983,-2-17-315,-4-21 315,-2-10 0,-4-7 0,-13-43-233,-8-15-750,-8-40-321,9 36 1,1 0 320,1-2 0,1 2 0,-11-37 0,11 39 0,3 0 0,0-28-33,-5-7 33,12 9 0,-3 11 0,9 13 0,-4 7 0,5 13 822,0 8-822,0 9 35,-4 4-35,0 2 0,-4-2 0,-6-15 0,-12-39 0,6-8 0,2 17 0,2-2 0,-5-37 0,6 8 0,-2-2 0,15 26 0,-4-11 0,6 41 0,0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11.7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76 946 24575,'0'-50'0,"0"-5"-984,0 12 0,0 5 0,0-7 0,0-7 0,0 5 0,0-6 104,0 24 880,0 0 983,0 5 0,0-3 0,0-3 0,0-6 0,0 0 0,0 2-97,0-1-886,-9-1 0,7-6 0,-12 6 0,9 1 0,-5 7 0,1 4 0,0 1 0,4 6 0,1 3 0,0 2 0,3 4 0,-2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46.8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1450 1 24575,'0'54'0,"0"0"0,0 44 0,0-25 0,0 5-492,0 3 0,0 9 246,0-15 0,0 8 0,0 3 0,0-2 0,0-3 0,0-1 0,0 1 0,0 3 49,0 0 0,0 5 1,0 0-1,0 1 0,0-5-49,0 9 0,0-3 0,0 0 0,0 0 0,0 4 0,0 1 0,0 0 0,0 0 0,0-2 0,0 1 0,0-2 0,0-4-82,0 6 0,0-4 0,0 1 82,0-13 0,0 1 0,0-1 0,0-7-35,0 22 1,0-4-48,0-11 0,0 3 0,0-7 277,0-5 0,0-3 170,0 14 1,0-6-120,0-1 491,0-19 1,0 0 491,0 18 0,0-8 0,0-13 0,0 1 0,0-16 0,0 6 0,0-9 0,0-10 0,0-6-549,0-6-434,0-4 0,0 0 0,0-29 0,0-8 0,0-43 0,0 16 0,0-4-492,0-8 0,0-5 164,0 8 0,0-4 0,0-2 0,3-7 0,0-1 0,0-3 0,1-6 0,-1-2 0,1-2 0,0-7 0,-1-2 0,1 3 79,1 19 1,1 3 0,-1-3 248,-2-14 0,0-4 0,1 5 0,2 17 0,0 4 0,0-3 0,0-14 0,0-3 0,1 3-328,-2 11 0,1 2 0,0 2-76,6-27 0,0 6 59,-4 28 0,0 2 345,6-1 0,0 4 983,-1-16-485,12-13-498,-13 31 983,5 9 0,-8 20 0,0 8 0,0 8 0,3 2 0,-3 7-215,3-2-768,-4 2 0,4-3 0,-3 0 0,3-1 0,-4 1 0,0 4 0,0-3 0,-4-1 0,-35 3 0,-3-2 0,-47 7-984,-3 6 492,29-2 0,-2 0 0,-9 3 0,-1 1 0,-5 0 0,-2-1 0,-8-2 0,-2-1 0,-2 0 0,2-1 0,17-3 0,1 0 197,-4 0 1,3 0 294,-27 0-173,42 0 0,1 0 173,-40 0-34,10 0 34,21 0 983,5-5 0,24 4 0,-3-8 0,16 8 0,-1-4 0,7 5 0,42 0-7,8 0-976,45 0 0,0 18 0,-9 0 0,1 5 0,-18 1 0,1 3 0,24 7 0,-4 0 0,2 6-325,-31-15 1,-1 1 324,16 13 0,13 6 0,-16 2 0,-6-12 0,-15 3 0,-3-7 0,-8-5 0,-13 1 0,1-11 0,-8 5 649,-1-12-649,-3 3 0,-2-4 0,-17-4 0,-8 0 0,-29-4 0,-8 0 0,-22 0 0,20 0 0,-25-6 0,25-1 0,-20-5 0,8-1 0,14 2 0,3 0 0,15 0 0,10 5 0,2-2 0,16 7 0,1-7 0,4 4 0,3-4 0,26 0 0,4 4 0,22-5 0,-5 8 0,-1-4 0,8 5 0,-6-5 0,5 4 0,-6-8 0,-6 8 0,-2-8 0,-5 8 0,-9-7 0,-3 3 0,-9 1 0,-1-3 0,1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36.4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1970 1 24575,'27'42'0,"5"4"0,-10-10 0,18 24 0,-9-1 0,25 19-984,-9-3 968,-15-36 0,-1 0 16,16 37 0,15 1 0,-16-1 0,4-13 0,-8 2 333,-2-12-333,-4-1 168,-1 5-168,-9-18 0,-5 8 0,-1-17 515,-9 0-515,2-3 0,-8-8 0,4 4 0,0-6 0,-5 0 0,4-3 0,-7-2 0,2-4 0,-3 0 0,7-1 0,1-2 0,4-9 0,-1-1 0,-7-7 0,0 4 0,-4 0 0,0-3 0,0 2 0,-25 2 0,-14 3 0,-35 4 0,-18 0 0,41 0 0,0 0 0,-43 0-362,41 0 1,0 0 361,-33 0 0,-14 0-114,18 0 114,14-4 0,13-7 0,19 0 0,6-3 0,12 5 718,9 0-718,2 5 119,6-7-119,-2 2 0,10-7 0,14-3 0,16-6 0,13-3 0,16-14 0,-13 12 0,18-12 0,-19 14 0,12-3 0,-14 5 0,-8 5 0,-8 1 0,-10 5 0,-6 2 0,-6 8 0,-4-2 0,-3 3 0,-2 28 0,-3-7 0,-4 27 0,3-15 0,-8 5 0,-1-4 0,-11 6 0,-12 7 0,-7-7 0,-19 6 0,-10-7 0,-22-8-492,36-13 0,-2-1 297,-9-1 1,-1-3 194,0-4 0,-1-2 0,-10 1 0,3-1 0,23-3 0,2 0-218,-13 0 0,2 0 218,-26 0 0,36-2 0,0-2 0,-41-14 0,11-2 0,15-14 0,2 9 0,13-8 0,-4 9 0,14-7 0,-6 8 0,16 2 0,-10 2 0,16 8 983,-8-3-625,9 4 110,-11 0-468,5 5 0,-11-5 0,-1 4 0,4-4 0,-15-1 0,15 0 0,-17 0 0,17 1 0,-3 0 0,18 0 0,0 5 0,10-3 0,7 8 0,28-4 0,57 4 0,4 0-492,-11 0 0,4 0 123,-7-1 1,0 2 368,14 5 0,3 3-492,10 3 0,1 2 0,1 3 0,-1 2 307,-32-3 0,0 1 0,0-2 185,4-2 0,0-1 0,-2 0 0,19 8 0,0-1-492,11-5 0,-4-2 304,-32-1 1,-1-1-117,15-2 0,-3-1 304,16 6 0,-33-6 0,-1 0 983,22 0-657,-11-1 657,-23-6 0,-7 0 0,-16 0 0,-1 0-13,-11 0-970,1 0 0,-26 14 0,8-7 0,-28 13 0,20-11 0,-10 0 0,-9 5 0,5-4 0,-9 4 0,12 0 0,-6-3 0,-1 8 0,-19 4 0,3 0 0,-19 12 0,-3-3 0,13-3 0,-9 6 0,20-7 0,-7 1 0,7-2 0,2-6 0,12-5 0,6-2 0,8-5 0,8-4 0,5-1 0,6-4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38.3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0 711 24575,'53'0'0,"11"0"0,0 0 0,6 0-492,1 0 0,2 0 324,18 0 1,-1 0-325,-21 0 0,0 0 58,16 0 0,1 0 434,-15 0 0,2 0-328,-8 0 0,5 0 0,-1 0 90,23 0 0,-1 0 238,6 0 0,-1 0 0,-11 0 0,-1 0 0,0 0 0,-1 0 0,-10 0 0,-1 0 0,-4 0 0,-3 0-195,31 0 195,0 0 0,-28 0 0,12 0 0,-14 0 0,-2 0 530,-8 0-530,-6 0 983,-2 0-391,0 0 391,-4 0 0,4 0-228,-6 0-755,-6 0 0,-2 0 0,-5 0 0,-5 0 0,-2 0 0,-4 0 0,-1 0 0,-4 0 0,4 0 0,-8 0 0,7 0 0,-3 0 0,10 0 0,6 0 0,13 0 0,2 0 0,11 0 0,-5 0 0,13 0 0,-11 0 0,10 0 0,-19 0 0,0 0 0,-14 0 0,-6 0 0,-10 0 0,-1 0 0,-4 0 0,-4-14 0,0 3 0,-4-12 0,0 0 0,0-1 0,0-10 0,0-3 0,-5-4 0,-5-1 0,-12-2 0,-1 2 0,-3-1 0,0 6 0,5 7 0,-9 0 0,6 14 0,-6-7 0,-4 11 0,4-2 0,-11 4 0,5 0 0,0 0 0,1 0 0,12 0 0,0 5 0,10-2 0,0 6 0,5-6 0,0 6 0,-3-3 0,-2 4 0,-9 0 0,-7 0 0,-7 0 0,-20 0 0,4 0 0,-19 0 0,13 0 0,-13 0 0,12 0 0,-4 0 0,13 0 0,-5-5 0,11-1 0,-4-5 0,6 1 0,-6-1 0,4 0 0,-4 0 0,6 1 0,0 4 0,0 1 0,6 1 0,-4 3 0,10-3 0,-11 4 0,-1 0 0,-2 0 0,-11 0 0,5 0 0,-6 0 0,-1 0 0,7 0 0,2 0 0,12 0 0,1 0 0,11 0 0,2 0 0,12 0 0,2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49.4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1 24575,'-9'44'0,"2"35"0,7-15 0,0 29 0,0-34 0,0 3 0,0-12 0,0 0 0,0-7 0,0-14 0,0-6 0,0-10 0,0 3 0,0-7 0,0 3 0,0-5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15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12 24575,'-30'0'0,"7"0"0,11 0 0,4 0 0,0 0 0,-3 0 0,3 0 0,-3 0 0,-1 0 0,4 0 0,-3 0 0,3 0 0,0 4 0,-3 0 0,2 0 0,-2-1 0,36-3 0,-13-4 0,27 4 0,-22-8 0,1 7 0,-5-3 0,3 0 0,-7 3 0,3-3 0,-4 4 0,0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17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568 980 24575,'0'-45'0,"0"-2"0,0-25 0,0-4 0,0-15 0,0 8 0,0 22 0,0-7 0,0 6 0,0 1 0,0-9 0,0 32 0,0-3 0,0 12 0,0 1 0,0-1 0,0 9 0,0-1 0,0 12 0,0-4 0,0 5 0,0 0 0,-11 28 0,3 7 0,-10 22 0,2 5 0,-2 3 0,-11 9 0,-3 15-575,-6 2 575,4 8 0,-1-21 0,8 16 0,-7-23 0,3 10 0,-4-9 0,7-14 0,2-8 0,6-7 0,1-7 0,4-4 575,-2-5-575,8-7 0,-4-4 0,5 0 0,0-3 0,0-2 0,-3-3 0,2 0 0,2-11 0,3-10 0,4-8 0,0-18 0,0-4 0,0-15 0,0-7 0,0-8 0,0 20 0,0-25 0,6 25 0,-5-20 0,9 16 0,-8 7 0,3 16 0,-5 7 0,0 11 0,0 6 0,0 6 0,0 4 0,5 44 0,-4-10 0,4 38 0,-5-16 0,0 2-984,0 0 0,0-2 0,0-12 0,0-6 0,0-8 0,0-9 690,0-1 1,0-4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20.5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24575,'0'25'0,"0"-3"0,0-15 0,0 1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53.9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5083 949 24575,'-53'0'0,"-8"0"0,-13 0 0,25 0 0,-3 0-492,-4 0 0,-2 0 0,-7 0 0,-2 0 373,1 0 0,0 0 119,4 0 0,1 0 0,3 0 0,4 0 708,-24 0-708,1 0 364,17 0-364,-5 0 0,1 0 0,14 0 983,-5 0-832,12 0-151,0 0 0,3 0 0,4 0 0,4 0 0,-1 0 0,19 0 0,-8 0 0,13 0 0,-3 0 0,7 9 0,24-1 0,11 2 0,24-5 0,18-5 0,3 0 0,25 0-485,-50 0 0,2 0 485,3 1 0,0-2 0,0-4 0,1-2 0,0 0 0,-1-2-182,25-15 182,14-8 0,-25 6 0,7-4 0,-4 6 0,-16-4 0,-12 6 0,-8 0 961,-13 5-961,-10 3 191,0-8-191,-8-2 0,-1-5 0,-4-5 0,-4 3 0,-12-16 0,-6 14 0,-26-24 0,7 21 0,-18-12 0,-11 4 0,9 8 0,-13 3 0,17 1 0,-33 4 0,31 3-240,4 8 0,-2 1 240,-15-4 0,23 10 0,-2-1 0,-32-12 0,-6 8 0,6-3 0,7 11 0,-11 1 0,20 6 0,-22 0-56,21 0 56,-11 0 0,27 0 0,-4 0 0,20 0 0,7 0 478,6 0-478,10 0 58,68-5-58,-10 4 0,9-2 0,4 1 0,34 2 0,-41 0 0,0 0-326,4 0 0,1 0 326,-1 0 0,1 0 0,-1-1 0,1 2 0,0 4 0,-2 2 0,33 1 0,-29 8 0,-2 1 0,25 5 0,-26-5 0,-1 0 0,15 2 0,8 4 0,-18-5 0,0 5 0,-3-5 0,-20-4 652,-2-4-652,-10 0 0,-6-2 0,-6 1 0,-4-2 0,-3 1 0,-2 0 0,-3 4 0,-4 1 0,-5 3 0,-15 3 0,-7 1 0,-11 0 0,0 1 0,-6-4 0,-2 3 0,0-3 0,-5 0 0,10 9 0,-18-1 0,22-2 0,-19 9 0,20-9 0,-10 11 0,5 0 0,-1 0 0,8-7 0,1 4 0,12-6 0,-5 6 0,4-1 0,0 0 0,-3-4 0,9 2 0,-8-13 0,13 7 0,-7-12 0,12 2 0,-2-7 0,36-28 0,-8 8 0,28-23 0,-15 19 0,-5 0 0,-2 5 0,-4 1 0,-5 5 0,-1 3 0,-7-2 0,-42 6 0,-6-3 0,-18 4 0,-7 0 0,22 0 0,-26 0 0,14 0 0,-13 0 0,5 6 0,1 0 0,-6 6 0,12-6 0,2 0 0,9-6 0,17 0 0,2 0 0,16 0 0,4-13 0,6 2 0,3-17 0,0 5 0,14-7 0,2 5 0,14 0 0,-2 10 0,7 1 0,-5 4 0,4 4 0,1 2 0,-5 4 0,24 0 0,-8 0 0,25 0 0,3 6 0,17 7 0,-36-5 0,2 0-492,9-1 0,1 0 30,0-3 1,1-2 461,3 0 0,0-4 0,2-7 0,-3-3 0,-18 4 0,-3-4-297,12-10 1,-3-5 296,21-19 0,-37 17 0,-2-2 0,31-21 0,-22-2 0,-17 16 0,-11 7 0,-8 8 983,-4 10-120,-4 1-209,-2 4-654,-6 0 0,-11 4 0,-11 1 0,-17-2 0,-16 3 0,-24-9 0,10 10 0,-6 1-492,1-4 0,-2 1 0,-11 3 0,-3 0 473,1 0 0,-3 0-309,16 0 0,-4 0 0,0 0 0,0 0 0,-1 0 0,0 0 0,-3 0 0,-1 0 0,1 0 0,1 0 0,1 0 0,2 0 0,15 0 0,1 0 0,-1 0 0,-10 0 0,-2 0 0,2 0 0,3 0 0,1 0 0,3 0-14,-24 0 1,5 0 371,23 0 1,0 0-31,-27 0 0,7 0 983,18 0-492,-6 0 1,0 0-208,5 0-284,-21 0 983,16-5 0,-5 4 0,15-9 0,-1 8 0,2-3 0,8 0 0,6 4-821,1-5 61,13 2-223,2 3 0,5-3 0,9 4 0,-1 0 0,12 0 0,69 0 0,-5 0 0,2 0 0,5 0 0,38 0 0,-51 0 0,4 0 0,31 0 0,1 0-492,-22 0 0,0 0 0,27 0 0,-1 0 0,-31 0 0,-3 0 0,5 0 0,1 0 0,0-3 0,-2-1-303,30-7 795,-35 1 0,-3-1 0,17-13 0,13 4 0,-22-1 0,-4 8 0,-24-1 983,-7 5 0,-12 0 0,-7 1 0,-2 0 0,-21 4-183,-46-6-800,-28 8-492,18-1 0,-6 0 0,-10 2 0,-4 2 164,21-1 0,-3 0 0,1 0 0,7-1 0,1 1 0,-2 1 0,-14 1 0,-4 1 0,4 0 278,14 0 1,3 0-1,-3 1 50,-13 4 0,-3 2 0,3-1 0,9-3 0,2 0 0,4 1-454,-10 4 1,4 1 453,-3-4 0,6-1 0,-2 0-158,22-1 1,1-1 157,-5-3 983,11 3 0,20-5 0,14 3 0,1 2 0,28 17-52,10 2-931,40 23 0,15-2-492,-7-5 0,9 2 0,-3-4 0,5 1 312,-15-3 0,4 1 0,0-1-148,2-3 0,0-2 0,-1 0 0,-1 0 0,-1 0 0,-1-2 0,-8-7 0,-1-1 0,1-1 0,7 3 0,1 0 0,-3-1-164,16 0 0,0 0 429,-21-5 1,2 1 0,0-1 62,27 5 0,-2-3-492,-15-5 0,-1-3 450,0 1 1,-4-1 1024,23 2-741,-40-6 0,-1 0-242,20 0 983,15-1 0,-18-1 0,-17-4 0,-15 4 0,-12-5 0,-8 0 0,-8 0-405,-2 0-377,-4 0-201,-1 0 0,4 3 0,2-2 0,14 7 0,4-3 0,25 7 0,-5-1 0,13 0 0,-8 0 0,8 1 0,-6 4 0,0-3 0,-16 7 0,-7-9 0,-7 7 0,-4-4 0,-6 4 0,-1-1 0,-3 6 0,5 1 0,1 10 0,-1-4 0,1 5 0,-5-7 0,-2-4 0,-4-6 0,-1-1 0,-3-8 0,-1 3 0,-4-4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4:25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7:1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0 24575,'-7'0'0,"0"0"0,-1 0 0,-4 0 0,0 0 0,-5 0 0,5 0 0,-5 0 0,8 0 0,-7 0 0,2 0 0,1 0 0,1 0 0,-1 0 0,4 0 0,-3 0 0,0 0 0,3 0 0,-4 0 0,5 0 0,0 0 0,0 0 0,-4 0 0,3 0 0,-3 0 0,4 0 0,0 0 0,0 0 0,1 0 0,-1 0 0,4 4 0,-3-4 0,2 4 0,-3-4 0,0 0 0,-4 0 0,3 0 0,-3 0 0,4 0 0,-4 0 0,2 0 0,-2 0 0,4 0 0,0 0 0,-4 0 0,3 3 0,-3-2 0,4 3 0,0-4 0,0 0 0,0 0 0,0 0 0,0 3 0,0-2 0,0 3 0,0-4 0,1 0 0,-1 0 0,0 0 0,1 0 0,-1 0 0,1 0 0,-1 0 0,4 3 0,-2-2 0,2 2 0,0 1 0,-3-4 0,3 4 0,-4-4 0,1 0 0,-1 0 0,7 0 0,5 0 0,5 0 0,6 0 0,-1 0 0,3 0 0,0 0 0,6 0 0,-4 0 0,3 0 0,1 0 0,0 0 0,1 0 0,-2 0 0,-4 0 0,-1 0 0,1 0 0,-5 0 0,3 0 0,-7 0 0,3 0 0,1 0 0,-4 0 0,3 0 0,-4 0 0,-1 0 0,1 0 0,0 0 0,-4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33.1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1230 1 24575,'0'32'0,"0"7"0,0-8 0,0 24 0,0 3 0,0 1 0,0 2 0,0-18 0,0 12 0,0-11 0,0 4 0,0-12 0,0 4 0,0-4 0,0 6 0,0 6 0,0 9 0,0-5 0,0 10 0,0-12 0,0 6 0,0-6 0,0-2 0,0-12 0,0-6 0,0-8 0,0-9 0,0 0 0,0-6 0,4-37 0,2 12 0,3-29 0,0 20 0,0 8 0,-4-4 0,3 6 0,-3 4 0,-1 0 0,3 6 0,-3 2 0,7 2 0,1 3 0,4-4 0,1 3 0,0-7 0,0 3 0,1 0 0,-1-3 0,1 3 0,-5 0 0,-1 2 0,0-1 0,-3 3 0,8-7 0,-4 7 0,0-7 0,3 7 0,-2-6 0,-1 6 0,3-3 0,-7 4 0,8 0 0,-8 0 0,3 0 0,-4 0 0,-1 0 0,5 0 0,1 0 0,-1 0 0,0 0 0,-4 0 0,0 0 0,3 0 0,-2 0 0,2 0 0,-3 0 0,0 4 0,0 0 0,-1 4 0,1 0 0,0 0 0,0-1 0,0 1 0,0 4 0,4-2 0,2 6 0,4-2 0,-1-1 0,0 4 0,1-4 0,-1 1 0,1-1 0,-1-1 0,-4-2 0,0 2 0,-6-4 0,2 4 0,-1-3 0,0 3 0,0 0 0,0-3 0,0 3 0,0-4 0,1 4 0,-5-3 0,3 3 0,-2-4 0,-1 4 0,3-3 0,-2 8 0,3-8 0,1 7 0,-1-7 0,0 7 0,-3-3 0,2 1 0,-2 2 0,3-3 0,1 5 0,4-1 0,-4 1 0,8-1 0,-4 1 0,6 4 0,-6-3 0,11 9 0,-13-9 0,17 6 0,-18-8 0,12 1 0,-8 0 0,-1-5 0,-1-1 0,0-3 0,-3-1 0,7-4 0,-7 3 0,8-6 0,-4 7 0,0-4 0,8 1 0,-6 2 0,12-2 0,-3 5 0,5-1 0,5 1 0,-4 0 0,5 0 0,-1 0 0,-4-1 0,11 2 0,-5-1 0,0 0 0,-2-5 0,-5 4 0,-1-4 0,1 0 0,-5 4 0,-2-8 0,-8 2 0,-2 1 0,-4-3 0,-1 2 0,-22-22 0,-1 0 0,-35-26 0,3 4 0,-12-7 0,12 7 0,-10-6 0,12 12 0,-7-10 0,-4 3 0,16 3 0,-8 4 0,16 5 0,-3 3 0,6 1 0,-1-4 0,6 10 0,-3-4 0,4 5 0,-1-4 0,-2 2 0,7-1 0,-3 3 0,6 2 0,-1-1 0,1 4 0,-1-2 0,1 6 0,3-7 0,-3 8 0,8-4 0,-8 5 0,8-1 0,-7-3 0,7 3 0,-8-4 0,4 5 0,0-1 0,-4 0 0,4 1 0,-1-1 0,-2 1 0,7 0 0,-8-1 0,8 1 0,-3 3 0,0-3 0,3 4 0,-4-5 0,1 1 0,3 0 0,-3 3 0,4-2 0,3 3 0,-2-4 0,3 0 0,-1 35 0,2-9 0,3 30 0,0-14 0,0-4 0,4 5 0,-3-1 0,3 2 0,1 0 0,-4 4 0,8-4 0,-4 6 0,6 6 0,0-4 0,5 10 0,7 4 0,-5-13 0,10 16 0,-7-17 0,3 13 0,4-1 0,-11-6 0,4 5 0,-9-12 0,8 5 0,-8-12 0,2-1 0,-4-7 0,-5-4 0,-1 4 0,-4-5 0,0 1 0,0 3 0,0-8 0,0 8 0,0-8 0,0 4 0,0-6 0,0-4 0,0-1 0,0-4 0,0 0 0,-7 0 0,-3 1 0,-19-4 0,4-1 0,-15-4 0,-3 0 0,-7 0 0,-6 0 0,-1 0 0,7 0 0,2-10 0,6 3 0,6-12 0,1 8 0,11-2 0,2 3 0,8-2 0,-2 2 0,6-7 0,-3 4 0,4-10 0,-1-7 0,5-12 0,0-8 0,5 0 0,0-5 0,0-2 0,0 5 0,5-10 0,1 18 0,8 1 0,2 9 0,2 10 0,-4 1 0,-1 10 0,-5 4 0,0 2 0,-1 6 0,-2-13 0,-6 4 0,-18-12 0,-10-3 0,-22-10 0,4 0 0,-20-14 0,13 13 0,-14-12 0,16 7 0,0-1 0,13 5 0,1 4 0,13 8 0,1 1 0,11 6 0,-4 1 0,7-6 0,-3 4 0,4-8 0,-4 8 0,2-8 0,-6 3 0,2 0 0,-4-4 0,-5 3 0,0 0 0,-6 1 0,1 5 0,0-1 0,5 6 0,2 4 0,4 6 0,5 4 0,1 0 0,7 10 0,2 18 0,3 21 0,0 17 0,0 6 0,6 9 0,1 2 0,12 8 0,-6-15 0,6 11 0,-2-20 0,-3 22 0,9-14 0,-9-1 0,3-11 0,-7-18 0,0-4 0,0-18 0,-1 0 0,-5-10 0,0-1 0,0-4 0,-3 0 0,6 7 0,-2 0 0,4 5 0,0 3 0,5 6 0,1 2 0,11 10 0,2-3 0,11 7 0,-4 1 0,9-6 0,-12-8 0,10-6 0,-6-5 0,6-5 0,0-1 0,-1-9 0,1-2 0,0-4 0,-6 0 0,-7 0 0,-6 0 0,-6 0 0,-4 0 0,-1 0 0,-7-11 0,-2 0 0,-18-22 0,-10-7 0,-25-21 0,17 21 0,-2-2-256,-1-7 0,1 0 256,4 7 0,-1 0-492,-13-20 0,3-1 438,18 18 1,1 0 53,-17-15 0,0-2 0,18 11 0,2 2 0,-19-30 0,14 21 0,2 1-261,2-5 261,-2 7 0,-1-4 0,-4-28 0,11 39 0,0 0 0,-4-8 0,2 2 0,-2-15 0,2 16 0,0 2 0,0-1 0,3 4 0,-1 0 0,-5-3 477,4-7-477,-2 16 983,9 7-862,-2 11 162,4 6-283,4 6 0,-2 7 0,-2 25 0,-11 6 0,-7 23 0,-7-4 0,1-6 0,-21 25 0,11-20 0,-12 21 0,17-26 0,4 5 0,2-11 0,5 9 0,-1 9 0,16 8 0,2 22 0,9-32 0,2 3-492,-1 4 0,0 2 424,0 13 0,0 1 68,-1-5 0,2 1 0,4 4 0,3-2 0,0 29-266,1-45 1,2-3 265,6 17 0,-3 5 0,2-15 0,-6-21 0,-4-9 983,-2-10-876,-4-5 454,0-1-561,0-61 0,0-2 0,0-3 0,0-5 0,-3 9 0,0-2 0,-3-23 0,-2-3 0,-3 17 0,1 1 0,2-13 0,0 2 0,-1 19 0,0 4 0,3-28 0,-1 4 0,2 22 0,5 2 0,0 12 0,-5 1 0,4 11 0,-3-3 0,0 3 0,3-5 0,-8 5 0,4-3 0,-4 3 0,3 0 0,-2 2 0,3 4 0,0 0 0,1 5 0,1 1 0,2 7 0,-3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2:50:58.9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 0 24575,'-10'14'0,"2"-3"0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2:51:01.2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2:51:42.4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2:51:43.83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43:46.9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1001 102 24575,'0'30'0,"0"-3"0,0-16 0,0 1 0,0 7 0,0-5 0,0 12 0,0-5 0,0 14 0,0-6 0,0 14 0,0-13 0,0 5 0,0-8 0,-6 0 0,4 1 0,-4-8 0,0-1 0,5-6 0,-5-1 0,6 0 0,5-42 0,2 20 0,0-40 0,-2 36 0,-5-6 0,0 8 0,0 0 0,0 0 0,0 0 0,0 0 0,0 1 0,0-1 0,-5 1 0,-8-2 0,-8 6 0,-6-5 0,-1 4 0,-7-6 0,5 0 0,-13-1 0,6 7 0,-8-5 0,7 11 0,-5-5 0,6 7 0,0 0 0,-6 0 0,13 0 0,-5 0 0,7 0 0,1 0 0,-1 0 0,1 0 0,-1 0 0,-7 0 0,12 0 0,-11 6 0,13 2 0,-6 6 0,-1-7 0,1 5 0,6-5 0,-5 1 0,12 3 0,-5-10 0,6 10 0,1-9 0,5 8 0,1-4 0,6 5 0,0 1 0,6 0 0,0 1 0,7-1 0,6 1 0,2 0 0,6 7 0,0-5 0,8 5 0,2-5 0,1-1 0,-3-6 0,-8 4 0,0-10 0,-6 4 0,-2-6 0,-7 0 0,1 0 0,-1 0 0,0 0 0,-5 5 0,-2 7 0,1-5 0,-5 9 0,4-9 0,0 0 0,7-2 0,0-11 0,6-7 0,-6-1 0,2-20 0,-1 12 0,2-22 0,-1 15 0,0-6 0,0-1 0,0 7 0,1-14 0,-1 13 0,1-13 0,-1 13 0,0-13 0,0 14 0,-6 0 0,5 3 0,-12 12 0,5-12 0,0 18 0,-5-10 0,4 11 0,-5-5 0,0 39 0,0-18 0,0 40 0,0-35 0,0 5 0,0-7 0,0 0 0,0 1 0,0-1 0,0-6 0,0-1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44:01.0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0 268 24575,'0'25'0,"0"-2"0,0-11 0,0 7 0,0 1 0,7 7 0,0-8 0,0 0 0,4-7 0,-4 1 0,0-1 0,4 0 0,-10 1 0,10-1 0,-4-5 0,5 4 0,1-4 0,-1 0 0,-5 4 0,4-10 0,-4 10 0,5-4 0,-6 5 0,5 0 0,-4 0 0,-1 0 0,0 0 0,-1 1 0,-4-1 0,5 0 0,-1-6 0,2-1 0,12-5 0,8 0 0,20 0 0,0-7 0,16-2 0,-7-14 0,0 6 0,8-14 0,-8 6 0,0-7 0,-2 1 0,-9 1 0,-8 1 0,-2 6 0,-7-3 0,-8 11 0,-1-4 0,-6 12 0,-1-4 0,0 10 0,0-5 0,-48-7 0,18 3 0,-48-11 0,29-1 0,-17-2 0,6-7 0,-15-1 0,16 1 0,-16-1 0,15 8 0,-6-6 0,17 14 0,1 1 0,9 3 0,12 5 0,-3-1 0,11 3 0,0 10 0,1 8 0,6 15 0,0 1 0,7 14 0,1-6 0,7 0 0,-1-1 0,0-1 0,0-6 0,0 6 0,6-14 0,9 6 0,0-5 0,14 8 0,-6-2 0,0 1 0,6 1 0,-13-3 0,5 2 0,-8-8 0,-6-2 0,-2-6 0,-7 0 0,1-1 0,-1-5 0,-5 4 0,-2-5 0,-27 1 0,4-2 0,-20-5 0,10 0 0,-20 0 0,16 0 0,-9-6 0,15 5 0,5-5 0,0 1 0,2 3 0,7-9 0,-1 10 0,6-10 0,-4 10 0,4-4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44:03.0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44:11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24575,'0'18'0,"0"-1"0,0-5 0,5-6 0,2-1 0,-1 0 0,4-3 0,-8-2 0,3-6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44:16.7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107 165 24575,'-13'19'0,"10"-2"0,-9-5 0,0-5 0,9 3 0,-15-4 0,17 7 0,-10-1 0,4 0 0,0 0 0,2 1 0,-1-1 0,0 0 0,4-5 0,3-2 0,11-5 0,0 0 0,0 0 0,1 0 0,-1 0 0,1 0 0,-1 0 0,-6-5 0,0-2 0,-6-5 0,0 0 0,0-1 0,0 1 0,0-1 0,0 1 0,0-8 0,0 6 0,0-5 0,0 7 0,0-8 0,0 6 0,0-5 0,0 6 0,0 1 0,0-7 0,0 4 0,0-4 0,0 7 0,0-1 0,0 1 0,0-1 0,0 12 0,0 12 0,0 3 0,0 8 0,0-10 0,0 0 0,0 0 0,0 0 0,0-1 0,0 1 0,0-1 0,0 1 0,0-1 0,0 1 0,0 0 0,0 0 0,0 0 0,0-1 0,0 1 0,-6-5 0,-1-2 0,0 0 0,-3-4 0,9 4 0,-4-5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19:27:41.5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572 80 24575,'-49'0'0,"15"0"0,-11 0 0,24 0 0,-12 0 0,13 0 0,11 0 0,-3 0 0,4 0 0,2 0 0,-1 0 0,2 0 0,-3 0 0,2 0 0,-1 0 0,2 0 0,-16 0 0,5 0 0,-9 0 0,12 0 0,-10 0 0,14 0 0,-14 0 0,17 0 0,-1 0 0,-5 0 0,2 0 0,-2 0 0,-3 0 0,6 0 0,-6 0 0,7 0 0,0 0 0,3 0 0,-2 0 0,1 0 0,-2 0 0,3 0 0,-2 0 0,0 0 0,0 0 0,2 0 0,-3 0 0,47 0 0,-6 0 0,2 0 0,5 0-492,-1 0 0,-1 0 94,-1 0 0,-1 0 398,3 0 0,1 0 0,-1 1 0,-1-2 0,-2-4 0,-1-2 0,0 6 0,0 0-492,-1-8 0,0 1 470,-4 4 0,0 1 22,0 0 0,-1-1-49,-3-1 1,0 1 48,13 3 0,-14-4 0,-12 5 983,-4 0-293,4-6 293,3 4-847,-2-4-23,13 6-113,-15 0 0,16 0 0,-3 0 0,-7 0 0,19 0 0,-19 0 0,11 0 0,-8 0 0,-8 0 0,2 0 0,-7 0 0,0 0 0,-1 0 0,-2 0 0,1-2 0,-1-1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43.2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766 1 24575,'52'0'0,"17"0"0,-14 0 0,5 0 0,2 0 0,6 0 0,2 0 0,7 0 0,-3 0-492,17 0 0,-1 0 164,-16 0 0,3 0 0,-3 0-164,12 0 0,-3 0 0,1 0 0,-1 0 0,-9 0 0,-3 0 758,-19 0 1,-2 0-267,3 0 0,-2 0 0,18 0-24,14 0 24,-9 0 983,-17 0 0,-9 0 0,-6 0 0,-11 0-535,8 0-448,-19 0 31,8 0-31,-10 3 0,-1-2 0,-4 7 0,-1-7 0,-4 2 0,0 1 0,-42-3 0,-5 2 0,-48-3 0,26 0 0,-1 0-492,8 0 0,-2 0 0,-34 3 0,-5 2 0,14-1 0,-2 1 164,15 3 0,-2 1 0,0-1 0,1-1 0,0-1 0,0 0-105,-29 7 0,1-1 433,-2-3 0,5-2-408,30 0 0,3 1 408,-9-1 0,4 0 0,-12 5 0,-14 1 0,18-1 983,11-5 0,18-2 0,4-1 0,12-3 0,6 4 0,4-5-279,7 0-704,4 0 0,0 0 0,-3 3 0,3 2 0,-4 2 0,4 1 0,0 0 0,0 0 0,0 0 0,0 0 0,0 0 0,0 4 0,3 1 0,1 0 0,4 9 0,0-3 0,0 22 0,0 3 0,0 20 0,12 10 0,9 17-492,-4-31 0,3 2 203,5 5 0,1 2-203,2 13 0,1 2 0,3 0 0,0 2 164,-9-23 0,-1 2 0,0-1-164,12 28 0,-2 0 164,-11-27 0,-1 0 0,-1-3-164,4 4 0,0 1 164,-4-3 0,1 5 0,-3-9 577,7 23-249,0-2 0,-2-2 0,-8-1 0,-2-28 0,1 0 0,1 33 983,4-2 0,-6-8-101,-5-1 101,-2-6 0,-5-2 0,0-8 0,0-6 0,0-8-768,0-7 8,0-11-223,0-6 0,0-6 0,0-4 0,0 0 0,0-43 0,0-40 0,3 14 0,1-4-492,0-2 0,0-2 175,3-11 1,2-2 316,2 2 0,1-1-492,0-9 0,2-4 164,-3 27 0,1-2 0,-1 1 126,2-26 1,-1 4 201,0 17 0,-1 2-444,-3-5 1,-1 5 443,6-26-266,-5 41 1,-2 1 265,2-37 983,-3 25-674,-5 11 674,0 25 0,0 2 0,0 16-515,0 1 229,-16 7-697,-1 6 0,-17 20 0,-10 10 0,-6 23 0,-22 12-492,35-29 0,-1 1 480,-3 3 0,-1 1 12,4-1 0,1-1-183,-22 26 183,-3 8 0,20-25 0,-7 11 0,11-21 0,11-8 0,8-12 983,7-7-968,4-4 178,3-7-193,2-36 0,3-10 0,0-41 0,0-6 0,0 37 0,0-2-492,0-8 0,0-3 277,-3-5 1,-1 0 214,1 14 0,-1 0 0,-3-6 0,-1 3 0,-5-23 0,-4 0 0,4 20 0,-3 22 0,10 18 0,-2 8 0,4 12 0,0 53 0,0 5 0,1-4 0,1 3 0,0 39 0,-3-41 0,-2 0 711,-6 43-711,4-39 0,-3 0 0,-20 40 0,16-44 0,-2-1 0,-7-1 0,-3-2 0,2-2 0,-2-2 0,-25 30-271,-1-6 271,13-19 0,-1 5 0,6-18 0,10-4 0,7-16 692,7-2-692,8-11 281,0-17-281,4-17 0,0-17 0,0-7 0,0-6 0,-5 11 0,-2-44 0,-4 44 0,-2-37 0,2 39 0,0 0 0,0 8 0,1 7 0,5 16 0,-3 1 0,7 53 0,-2-4 0,3 54 0,0-9-492,2-22 0,0 1-492,-1 33 0,4 4 0,-5-35 0,0-15 0,0-12 104,0-12 880,0-12 0,-5-41 983,0 4 0,-1-24 0,-3 21 0,8 10 0,-4 6 0,5 5-97,4 9-886,29 0 0,13 27 0,11 8 0,4 6-492,-16-2 0,1 5 157,25 22 0,2 5-157,-16-7 0,-1 0 0,11 8 0,-2-2 304,-15-10 1,-3-1-230,7 1 0,-5-1 417,-17-14 0,-1-1 0,7 5 0,-1 1 0,-8 1 0,-2-1 0,21 23 0,-17 3 0,-4-15 983,-10-13-591,-1-3 591,-7-18 0,-4 0 0,-1-10-476,-4-1-507,0-4 0,-22-35 0,-8-21 0,5 5 0,-3-6-492,0-6 0,-1-4 275,-1-7 0,2-1 217,5 8 0,1 1-315,-3-7 0,1 2 315,-10-31 0,6 10 0,5 18 0,17 24 0,1 16 0,9 13 983,19 44-595,17 21-388,-12-7 0,0 4-301,3 2 1,-1 3 300,0 10 0,-1 3 0,-3-1 0,0 3-492,2 8 0,-3 2 29,-4 3 1,-1 2 462,3 1 0,0 0-492,-5 4 0,-1 2 164,-4-23 0,2 1 0,-2-1 240,-1-2 1,0 0 0,-2 1 87,0 3 0,-2 1 0,1-4-461,3 6 0,-1-2 461,-3 5 0,-1-5 0,6 17 403,-7-37 0,1-1-403,5 17 983,-2-17-315,-4-21 315,-2-10 0,-4-7 0,-13-43-233,-8-15-750,-8-40-321,9 36 1,1 0 320,1-2 0,1 2 0,-11-37 0,11 39 0,3 0 0,0-28-33,-5-7 33,12 9 0,-3 11 0,9 13 0,-4 7 0,5 13 822,0 8-822,0 9 35,-4 4-35,0 2 0,-4-2 0,-6-15 0,-12-39 0,6-8 0,2 17 0,2-2 0,-5-37 0,6 8 0,-2-2 0,15 26 0,-4-11 0,6 41 0,0 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5:38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57 63 24575,'-15'-9'0,"5"1"0,2 3 0,7-3 0,-3 3 0,0 0 0,3-4 0,-8 8 0,8-7 0,-3 7 0,4-3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5:46.9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5:51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5:54.6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6:07.6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905 992 24575,'-30'0'0,"8"0"0,3 0 0,8 0 0,-8 0 0,5 0 0,-1 0 0,2 0 0,4 0 0,1 0 0,-1 0 0,0 0 0,0 0 0,0 0 0,0 0 0,0 0 0,-1-4 0,1 3 0,0-3 0,0 4 0,0-4 0,0 3 0,0-3 0,0 4 0,1-4 0,-1 3 0,-6-3 0,5 4 0,-9-5 0,8 4 0,-8-8 0,9 4 0,-4-1 0,0-2 0,3 7 0,-3-8 0,5 4 0,0 0 0,4-3 0,0 3 0,5-3 0,0-1 0,0 0 0,0 0 0,0 0 0,4 0 0,2-1 0,3 1 0,5 0 0,-4-1 0,9-4 0,-4 3 0,5-4 0,0 5 0,6-1 0,-4-4 0,9 3 0,-3-3 0,5 9 0,0-4 0,0 9 0,0-9 0,7 9 0,1-4 0,7 5 0,0 0 0,0 0 0,1 0 0,-8 0 0,5 0 0,-17 0 0,10 0 0,-18 0 0,0 0 0,-7 0 0,-5 0 0,0 0 0,0 0 0,-26 0 0,-6-6 0,-19 0 0,-4-6 0,4-5 0,-14-3 0,6-4 0,-6-1 0,6-6 0,8 6 0,-8-12 0,21 14 0,-13-13 0,14 13 0,0-5 0,6 7 0,8 6 0,4-4 0,0 8 0,5-3 0,-3 5 0,7 0 0,-3 0 0,4 0 0,0 0 0,0 0 0,0-5 0,0 3 0,0-8 0,0 4 0,-5 0 0,4-4 0,-3 3 0,0 1 0,3-4 0,-7 8 0,3-3 0,0 5 0,-3 0 0,2 0 0,1-1 0,-3 5 0,7-3 0,-7 7 0,3-3 0,-3 4 0,-1 0 0,5 4 0,-5 6 0,-1 5 0,-1 11 0,-9-4 0,4 3 0,-5 1 0,-5-3 0,3 3 0,-3-5 0,0-5 0,5 3 0,-6-7 0,7 2 0,0-4 0,5 0 0,0-5 0,1 4 0,4-8 0,-9 8 0,4-8 0,-6 8 0,1-4 0,0 6 0,-1-1 0,1 0 0,0 0 0,5-1 0,0 1 0,6-5 0,4 3 0,1-3 0,8 4 0,12 0 0,6 1 0,25 8 0,4 2 0,14 11 0,9 4 0,-15-3 0,13 7 0,-15-12 0,3 10 0,3-9 0,-18 2 0,9-6 0,-25-7 0,10 0 0,-18-7 0,11 1 0,-11-1 0,11 1 0,-5-5 0,1-1 0,-3-5 0,1 5 0,-9-4 0,8 4 0,-15-5 0,4 0 0,-5 4 0,0-3 0,-4 7 0,3-7 0,-7 6 0,6-6 0,-2 7 0,4-7 0,-4 7 0,3-7 0,-3 7 0,4-3 0,-33-33 0,-2 1 0,-26-35 0,-9-7 0,25 21 0,6 8 0,-2-4 0,-25-32 0,2-1 0,1 5 0,29 36 0,10 10 0,5 10 0,0 2 0,5 5 0,1 0 0,4 4 0,0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6:10.0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24575,'0'29'0,"0"-1"0,0-7 0,0 2 0,0-12 0,0 3 0,0-5 0,0 5 0,0-4 0,0 9 0,0-9 0,0 9 0,0-4 0,0 6 0,0-1 0,0 0 0,0 6 0,0 1 0,0 0 0,0 5 0,0-10 0,0 9 0,0-4 0,0 1 0,0 3 0,4-9 0,2 4 0,3-11 0,-3-1 0,2-5 0,-7 0 0,3 0 0,0-4 0,1-1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6:21.0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6:22.9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9:12.2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9:13.7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36.4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1970 1 24575,'27'42'0,"5"4"0,-10-10 0,18 24 0,-9-1 0,25 19-984,-9-3 968,-15-36 0,-1 0 16,16 37 0,15 1 0,-16-1 0,4-13 0,-8 2 333,-2-12-333,-4-1 168,-1 5-168,-9-18 0,-5 8 0,-1-17 515,-9 0-515,2-3 0,-8-8 0,4 4 0,0-6 0,-5 0 0,4-3 0,-7-2 0,2-4 0,-3 0 0,7-1 0,1-2 0,4-9 0,-1-1 0,-7-7 0,0 4 0,-4 0 0,0-3 0,0 2 0,-25 2 0,-14 3 0,-35 4 0,-18 0 0,41 0 0,0 0 0,-43 0-362,41 0 1,0 0 361,-33 0 0,-14 0-114,18 0 114,14-4 0,13-7 0,19 0 0,6-3 0,12 5 718,9 0-718,2 5 119,6-7-119,-2 2 0,10-7 0,14-3 0,16-6 0,13-3 0,16-14 0,-13 12 0,18-12 0,-19 14 0,12-3 0,-14 5 0,-8 5 0,-8 1 0,-10 5 0,-6 2 0,-6 8 0,-4-2 0,-3 3 0,-2 28 0,-3-7 0,-4 27 0,3-15 0,-8 5 0,-1-4 0,-11 6 0,-12 7 0,-7-7 0,-19 6 0,-10-7 0,-22-8-492,36-13 0,-2-1 297,-9-1 1,-1-3 194,0-4 0,-1-2 0,-10 1 0,3-1 0,23-3 0,2 0-218,-13 0 0,2 0 218,-26 0 0,36-2 0,0-2 0,-41-14 0,11-2 0,15-14 0,2 9 0,13-8 0,-4 9 0,14-7 0,-6 8 0,16 2 0,-10 2 0,16 8 983,-8-3-625,9 4 110,-11 0-468,5 5 0,-11-5 0,-1 4 0,4-4 0,-15-1 0,15 0 0,-17 0 0,17 1 0,-3 0 0,18 0 0,0 5 0,10-3 0,7 8 0,28-4 0,57 4 0,4 0-492,-11 0 0,4 0 123,-7-1 1,0 2 368,14 5 0,3 3-492,10 3 0,1 2 0,1 3 0,-1 2 307,-32-3 0,0 1 0,0-2 185,4-2 0,0-1 0,-2 0 0,19 8 0,0-1-492,11-5 0,-4-2 304,-32-1 1,-1-1-117,15-2 0,-3-1 304,16 6 0,-33-6 0,-1 0 983,22 0-657,-11-1 657,-23-6 0,-7 0 0,-16 0 0,-1 0-13,-11 0-970,1 0 0,-26 14 0,8-7 0,-28 13 0,20-11 0,-10 0 0,-9 5 0,5-4 0,-9 4 0,12 0 0,-6-3 0,-1 8 0,-19 4 0,3 0 0,-19 12 0,-3-3 0,13-3 0,-9 6 0,20-7 0,-7 1 0,7-2 0,2-6 0,12-5 0,6-2 0,8-5 0,8-4 0,5-1 0,6-4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9:23.3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9:26.7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9:07.63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9:09.1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9:32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9:33.4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19:19:51.4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1275 520 24575,'-19'-4'0,"-11"-3"0,-6 5 0,8 0 0,-3 0-492,-4 2 0,-1 0 0,-3 0 0,-1 0 0,-4 0 0,0 0 478,8 0 1,-1 0 13,-6 0 0,1 0 0,11 0 0,0 0 0,-8 0 0,1 0-61,11 0 1,1 0 60,-7 0 0,0 0 0,2 0 0,2 0 0,-2 0 0,0 0 0,-3-2 0,0-1 0,8 0 0,1 0 583,-24-8-583,9 6 0,8-3 0,-6 7 0,20-4 983,-4 4-498,15-1 399,2 2-884,-3-5 165,2 4-165,-1-6 0,4 4 0,4-9 0,2 5 0,5-5 0,9-4 0,-5 5 0,7-6 0,0-1 0,-9 10 0,12-11 0,0 0 0,-10 9 0,9-9 0,1 0 0,-7 7 0,5-3 0,2 0 0,12-5-328,-6 3 1,1 1 327,5-4 0,-10 7 0,-2 0 0,1-2 0,6 2 0,9-10 0,-13 13 0,-1-1 0,-1 1 0,-7 3 0,7-3 0,-15 5 0,0-3 655,2 5-655,-9 3 0,-16 24 0,-5-2 0,-8 14 0,9-16 0,-2 4 0,8-12 0,-23 24 0,22-22 0,-13 13 0,17-16 0,1 3 0,1-4 0,0 4 0,4-8 0,-2 4 0,-1 2 0,3-3 0,-2 3 0,6-6 0,0 1 0,0-1 0,2 4 0,1-5 0,9 0 0,2 4 0,6-8 0,1 5 0,8-4 0,15-3 0,7-1 0,-1 0 0,-9 0 0,6-2 0,1 0-164,-11 2 0,7 1 0,5-1 0,-2 0 0,-3-1 0,-10 0-328,5-7 0,-5 1 0,9 2 0,0-1 0,-8-1 0,0 0 0,1 5 0,-2 1 22,-3-2 1,-2 0 469,0-1 0,0 0 0,-4 0 0,0 0 0,2-3 0,-3 1 0,10-1 0,-14 2 983,-14 2 0,-6 0 0,-12 2 0,-3 0 0,-19 3-39,2 0-944,-17 0-492,20 0 0,-1 0 200,-5 0 0,-1 0 292,-7 0 0,-2 0-492,1 0 0,-2 0 0,-3 0 0,-1 0 310,5 0 0,0 0 182,-3 0 0,-1 0 0,0 0 0,-1 0 0,-1 0 0,1 0 0,4 0 0,1 0-492,1 0 0,2 0 446,15 0 1,1 0-162,-8 0 1,2 0 206,-10 0 983,9 0-714,12 0 714,8 4 0,7-1 0,-4 9-341,7-5-97,0 12-545,3-10 0,-6 4 0,0 1 0,-3-5 0,-1 11 0,4-11 0,-2 5 0,2 16 0,-3-9 0,3 10 0,3-12 0,3-13 0,0 9 0,0-7 0,6 7 0,5-2 0,18 14 0,4-13 0,-3 3 0,-2-13 0,-12-4 0,0 0 0,4 0 0,-9 0 0,8 0 0,15 0 0,8 0-492,-5 0 0,3 0 58,-4 0 1,1 0 433,-3 0 0,3 0 0,-2 0 0,-2 0 0,0 0 0,1 0 0,-2 0 0,-3 0 0,-12 0 0,2 0 0,-8 0 0,9 0 0,-4 0 983,13 0-115,2 0-868,1 0 0,-7 0 0,-13 0 0,-2 0 0,-2 0 0,0 0 0,6 0 0,-5 0 0,20 0 0,-2 0 0,-3 0 0,4 0 0,-22 2 0,7 1 0,-42 0 0,-11 6 0,8-10 0,-3 3-492,-1 11 0,1 3 197,1-7 1,-1 0-198,-9 7 0,-3 0 164,14-4 0,0 0 0,-2-2 104,-5-3 1,1-2-1,-1 1 224,2 1 0,2 0 0,0 1 0,-1-4 0,1 0 0,1 0-492,-8 3 0,4-2 480,3 0 0,4-1 12,-4 7 0,8-11 983,16 0-697,-3 0 697,7 0 0,-2 0 0,2 0 0,-2 0-964,2 0-19,-2 0 0,2 0 0,-1 0 0,0 0 0,1 0 0,-7 0 0,6 0 0,-4 0 0,8 0 0,0 2 0,37 6 0,10 14-492,-5-13 0,6 0 0,5 1 0,1-1 270,-8-5 1,1-2 221,-7-2 0,1 0 0,-1 0 0,6 0 0,-1 0 0,4 1 0,0-2 0,0-8 0,-1-1 0,3 1 0,-1 0 0,-4-1 0,-1-2-492,4-1 0,-2 2 361,-14 7 1,-3 1 130,19-13 0,-20 9 0,-16 4 0,-1 1 983,1 2 0,0 0 0,2 0-276,1 0-707,-4 0 0,1 0 0,-3 0 0,3 0 0,-1 0 0,2 0 0,14 0 0,1 0 0,25 0-984,2 0 846,-17 0 0,0 0 138,-7 0 0,-1 0 0,4 0 0,-3 0 0,0-2 0,-6-2 0,-11 1 0,-4 1 0,1 0 983,-2 1-706,3-1-277,-2 2 0,3 0 0,13 0 0,-4 0 0,7 0 0,-13 0 0,-2 0 0,-4 2 0,1 1 0,-2 2 0,7 16 0,-5-12 0,9 19 0,3-3 0,-6-6 0,8 8 0,-18-18 0,4-2 0,-9-2 0,-1 0 0,-9 1 0,-13 2 0,2-1 0,-24 3 0,5 0-492,5-6 0,-3-2 20,4 1 1,-1 0 471,-2 0 0,-2-1 0,-2-1 0,1-1 0,5 3 0,1 0 0,-4-3 0,1 0-88,7 0 0,4 0 88,-7 0 0,-2 0 0,25 0 0,-8 0 0,12 0 983,2 0-58,-1 0-730,1 0-195,-1 0 0,1 0 0,-2 0 0,3 0 0,-2 0 0,1 0 0,-2 0 0,3-3 0,-2 3 0,0-3 0,0 1 0,4-1 0,3-5 0,3 3 0,2-5 0,11-7 0,2-2 0,2-1-492,2 1 0,3 1 52,11-16 1,4 1-53,4 7 0,1 1 164,-13 3 0,0-3 0,1 1 0,1 2 0,1 0 0,-2 0-164,7-6 0,-3-1 184,-3-1 1,-4 4 307,-1 2 0,-5-2 983,-21 20-559,1-2-179,-21 5 1,15 1 0,-16 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19:19:55.7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398 23 24575,'-15'-9'0,"-10"2"0,2 4 0,-15 2 0,-2-2 0,-2 3 0,-7 0 0,17 0 0,3 0 0,13 0 0,1 0 0,7 0 0,-2 0 0,2 0 0,0 0 0,0 3 0,3-1 0,-3 1 0,3 0 0,-3-1 0,3 1 0,9 7 0,-2-4 0,5 3 0,11 15 0,-12-14 0,13 14 0,2-12 0,3-3 0,3 3 0,10-6 0,-10-4 0,-3 0 0,13-1 0,-26 1 0,12-2 0,-14 0 0,-2 0 0,-2 0 0,3 0 0,0 0 0,-1 0 0,3 0 0,-2 0 0,7 0 0,-6 0 0,4 0 0,-8 0 0,2 0 0,-1 0 0,1 0 0,-2 0 0,3 0 0,-2 0 0,1 0 0,5 0 0,-5 0 0,5 0 0,-7 0 0,3 0 0,-3 0 0,5 0 0,3 0 0,-2 0 0,4 0 0,0 0 0,-4 0 0,4 0 0,-7 0 0,0 0 0,-3 0 0,0 0 0,1 0 0,-1 0 0,2 0 0,-2 0 0,3-2 0,-3 1 0,0-3 0,3-2 0,-2 0 0,1-1 0,-2 6 0,-2 4 0,-1 5 0,-2 7 0,0-6 0,0 3 0,0-4 0,0-3 0,0 3 0,0-3 0,0 2 0,0-1 0,0 2 0,0-3 0,0 2 0,0-1 0,0 1 0,0-2 0,0 3 0,0-2 0,0 1 0,0-2 0,0 3 0,-2-2 0,1 1 0,-3 1 0,-1-1 0,-1 1 0,-2 0 0,1-3 0,1-2 0,-2-1 0,-4 4 0,5-4 0,-5 6 0,5-5 0,-2 0 0,1-1 0,-15-2 0,12 0 0,-17 0 0,19 0 0,-11 0 0,11 0 0,-6 0 0,0 3 0,4-2 0,-2 2 0,3 0 0,2-1 0,0 1 0,-2 0 0,-3-3 0,2 0 0,-9 0 0,9 0 0,-9 0 0,11 0 0,-3 0 0,4 0 0,3 0 0,-3 0 0,3 0 0,-1 0 0,1 0 0,0 0 0,0 0 0,-16 4 0,12-3 0,-12 6 0,9-3 0,5-1 0,-8 4 0,14-4 0,-1 3 0,12-4 0,3-2 0,1 0 0,14 0 0,-1 0 0,13 0 0,-9 0 0,16 0 0,-13 0 0,14 0 0,-21 0 0,10 0 0,-25 0 0,24 0 0,-12 0 0,1 0 0,3 0 0,-19 0 0,10 0 0,-8 0 0,18 0 0,-16 0 0,15 0 0,-3 0 0,-7 0 0,11 0 0,-18 0 0,8 0 0,-10 0 0,6 0 0,-2 0 0,-2 0 0,8 0 0,-2 0 0,3 0 0,1 0 0,-5 0 0,-3 0 0,1 0 0,-7 0 0,5 0 0,8 0 0,-4 0 0,9 0 0,3 0 0,8 0 0,-3 3 0,5-2 0,-9 2 0,-13-1 0,12-1 0,-14 1 0,6-2 0,-4 0 0,4 0 0,-9 0 0,9 0 0,5 0 0,-3 0 0,25 0 0,-22 4 0,1 1 0,1-4 0,0 0 0,22 8 0,-11-9 0,-7 0 0,18 0 0,-7 0 0,-2 0 0,7 0-864,-5 0 864,-13 0 0,2 0 0,-1 0 0,-1 0 0,1 0 0,0 0 0,21 0-30,-2 0 30,-25 0 0,4 0 0,-21 0 0,5 0 0,-12 0 863,-19 3-863,7-2 31,-14 2-31,2-3 0,10 0 0,-23 0 0,10 0 0,0 0 0,-10 0 0,19 0 0,-7 0 0,-3 0 0,14 0 0,-22 0 0,22 0 0,-10 0 0,16 0 0,0 0 0,1 0 0,1 0 0,-1 0 0,-5 0 0,7 0 0,-4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19:19:57.0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679 1 24575,'-16'0'0,"-21"0"0,-1 0 0,-13 0 0,2 0 0,18 0 0,-7 0 0,15 3 0,-2-2 0,-3 2 0,14-3 0,-14 0 0,16 0 0,-7 0 0,7 0 0,-7 0 0,8 0 0,-18 0 0,11 0 0,-7 0 0,6 0 0,9 0 0,-2 0 0,7 0 0,-7 0 0,5 0 0,-5 0 0,4 0 0,2 0 0,-1 0 0,2 0 0,-3 0 0,2 0 0,-1 0 0,2 0 0,-3 0 0,2 0 0,-1 0 0,4 0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19:19: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19 24575,'19'0'0,"-2"0"0,-10-2 0,0-1 0,2 0 0,-3 1 0,8 2 0,-7 0 0,12 0 0,-10-2 0,10 1 0,-7-1 0,8 2 0,-4 0 0,0 0 0,-1 0 0,-7 0 0,2 0 0,-5 0 0,2 0 0,-1 0 0,1 0 0,1 0 0,0-2 0,2 1 0,-4 3 0,1 2 0,-1 10 0,-3-7 0,2 7 0,-4-6 0,6 2 0,-6-1 0,6 0 0,-6-1 0,3 0 0,-3 2 0,1-4 0,0 1 0,-1-2 0,4 0 0,-8 1 0,1-1 0,-4-2 0,-1-1 0,-6-2 0,6 0 0,-5 0 0,0 3 0,5-2 0,-5 2 0,7-3 0,-3 0 0,0 0 0,-7 0 0,4 0 0,-5 0 0,6 0 0,2 0 0,1 0 0,-1 0 0,2 0 0,-4 0 0,7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38.3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0 711 24575,'53'0'0,"11"0"0,0 0 0,6 0-492,1 0 0,2 0 324,18 0 1,-1 0-325,-21 0 0,0 0 58,16 0 0,1 0 434,-15 0 0,2 0-328,-8 0 0,5 0 0,-1 0 90,23 0 0,-1 0 238,6 0 0,-1 0 0,-11 0 0,-1 0 0,0 0 0,-1 0 0,-10 0 0,-1 0 0,-4 0 0,-3 0-195,31 0 195,0 0 0,-28 0 0,12 0 0,-14 0 0,-2 0 530,-8 0-530,-6 0 983,-2 0-391,0 0 391,-4 0 0,4 0-228,-6 0-755,-6 0 0,-2 0 0,-5 0 0,-5 0 0,-2 0 0,-4 0 0,-1 0 0,-4 0 0,4 0 0,-8 0 0,7 0 0,-3 0 0,10 0 0,6 0 0,13 0 0,2 0 0,11 0 0,-5 0 0,13 0 0,-11 0 0,10 0 0,-19 0 0,0 0 0,-14 0 0,-6 0 0,-10 0 0,-1 0 0,-4 0 0,-4-14 0,0 3 0,-4-12 0,0 0 0,0-1 0,0-10 0,0-3 0,-5-4 0,-5-1 0,-12-2 0,-1 2 0,-3-1 0,0 6 0,5 7 0,-9 0 0,6 14 0,-6-7 0,-4 11 0,4-2 0,-11 4 0,5 0 0,0 0 0,1 0 0,12 0 0,0 5 0,10-2 0,0 6 0,5-6 0,0 6 0,-3-3 0,-2 4 0,-9 0 0,-7 0 0,-7 0 0,-20 0 0,4 0 0,-19 0 0,13 0 0,-13 0 0,12 0 0,-4 0 0,13 0 0,-5-5 0,11-1 0,-4-5 0,6 1 0,-6-1 0,4 0 0,-4 0 0,6 1 0,0 4 0,0 1 0,6 1 0,-4 3 0,10-3 0,-11 4 0,-1 0 0,-2 0 0,-11 0 0,5 0 0,-6 0 0,-1 0 0,7 0 0,2 0 0,12 0 0,1 0 0,11 0 0,2 0 0,12 0 0,2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19:20:00.1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24575,'3'16'0,"1"-3"0,-3-6 0,1 6 0,0-7 0,-1 9 0,4-7 0,-5 2 0,2 5 0,-2 1 0,0 5 0,10 8 0,-8-6 0,11 15 0,-12-7 0,8 9 0,-5-9 0,1 7 0,3-19 0,-7 2 0,4-14 0,-5-4 0,0-1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9:03.48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9:04.6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9:38.4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9:40.6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8:58.3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8:59.9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9:45.2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19:47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19:20:42.0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1913 319 24575,'-24'0'0,"1"0"0,2 0 0,5 0 0,-3 0 0,7 0 0,-16 0 0,9 0 0,-5 0 0,4 0 0,4 0 0,-5 0 0,5 0 0,-3 0 0,-6 0 0,2 0 0,-15 0 0,15-4 0,-24 4 0,22-9 0,-21 3 0,14-2 0,-8 4 0,13 1 0,-10 3 0,10-7 0,3 6 0,-13-3 0,21 0 0,-9 1 0,6 0 0,3 0 0,-5 3 0,0 0 0,1 0 0,3 0 0,-11 0 0,14 0 0,-22 0 0,9 0 0,0 0 0,-10 0 0,19 0 0,-11 0 0,8 0 0,0 0 0,0 0 0,1 0 0,-10 0 0,-2 0 0,4 0 0,-9 0 0,24-2 0,-16 1 0,14-1 0,-6 2 0,0 0 0,7 0 0,0-2 0,5 1 0,2-1 0,-1 2 0,3 0 0,-3 0 0,2 0 0,-17 0 0,14 0 0,-27 0 0,24 0 0,-16 0 0,17 0 0,-9 0 0,9 0 0,-2 0 0,3 0 0,4 0 0,-2 0 0,3 0 0,-7 0 0,3 4 0,-6 0 0,7 1 0,0-3 0,3-2 0,-3 2 0,3-1 0,-3 1 0,1 1 0,1-3 0,-4 7 0,4-3 0,-1 3 0,4 1 0,1-3 0,2 3 0,0-3 0,0 2 0,0 1 0,2 1 0,3-2 0,16 4 0,-3-3 0,12 2 0,8-7 0,-5-3 0,-4 0 0,0 0 0,4 0 0,5 0 0,-9 0 0,-10 0 0,18 0 0,-24 0 0,24 0 0,-19 0 0,11 0 0,9 0 0,-4 0-409,-6 0 1,1 0 408,22 0 0,-21 0 0,0 0 0,0 0 0,0 0 0,0 0 0,-1 0 0,22 0 0,-21 0 0,-3 0 0,7 0-95,13 0 95,-16 0 0,18 0 0,-7 0 0,7 0 0,-18 0 0,16 0 0,-22 0 0,8 0 0,-13 0 0,-9 0 813,8 0-813,-7 0 99,16 5-99,-10-4 0,11 3 0,1-4 0,-7 3 0,6-2 0,-8 2 0,-5-3 0,3 0 0,-7 0 0,3 0 0,-5 0 0,0 4 0,5 0 0,1 2 0,0-3 0,30 1 0,-28-3 0,10 4 0,-1 0 0,-16-4 0,10 3 0,-14-4 0,-1 0 0,1 0 0,-2 2 0,-1 1 0,-2 2 0,-7 3 0,1 0 0,-10 0 0,5-2 0,-11 0 0,9-3 0,-9 1 0,-4 7 0,7-9 0,-6 7 0,11-9 0,0 0 0,-16 0 0,14 0 0,-14 0 0,19 0 0,-10 0 0,9 0 0,-9 0 0,10 0 0,-3 0 0,-1 0 0,7 0 0,-7 0 0,8 0 0,-2 0 0,1 0 0,-2 0 0,3 0 0,-3 0 0,3 0 0,-3 0 0,-4-3 0,3 2 0,-4-2 0,-1 3 0,6 0 0,-3 0 0,-2 0 0,4 0 0,-6 0 0,5 0 0,-1 0 0,1 0 0,2 0 0,0 0 0,3 0 0,0 0 0,-1 0 0,-1 0 0,-1 0 0,-3 0 0,3 0 0,-6 0 0,7 0 0,-5 0 0,4 0 0,3 0 0,-3 0 0,3 0 0,-1 0 0,1 0 0,0 0 0,0 0 0,-1 0 0,-1 0 0,1 0 0,-2 0 0,3 0 0,-2 0 0,-1 0 0,-7 0 0,5 0 0,-4 0 0,6 0 0,0 0 0,0 0 0,3 0 0,0 2 0,2 3 0,1 3 0,2 1 0,0-2 0,0-2 0,0 0 0,0 1 0,2 1 0,3 1 0,0 0 0,6 2 0,-2 2 0,2 0 0,-1 7 0,0-7 0,3 16 0,-6-17 0,5 17 0,2-10 0,-5 4 0,10 11 0,-1-6 0,-8 3 0,8-5 0,-9-4 0,-1-8 0,0 0 0,-3-6 0,-2-1 0,-1 1 0,-2 1 0,5-1 0,-3 9 0,4-8 0,-5 5 0,1-8 0,-2 2 0,0-1 0,0 1 0,0-1 0,0 1 0,0-1 0,5-24 0,2 6 0,2-22 0,3 5 0,-5 5 0,1-1-748,9-20 748,-8 13 0,1-2-492,0 4 0,2 0 420,0 3 0,0-2 72,-2-4 0,1-1 0,7 2 0,-2 1 0,-8 5 0,-1-1 0,5-7 0,-1 1-337,4-8 337,-3-9 0,3 11 0,-10 11 0,4-8 692,-6 22-692,5-8 983,-3 8-816,1 7 204,-2-5-371,-2 4 0,0 3 0,-1-3 0,1 3 0,2-3 0,-2 2 0,3-1 0,-5 1 0,0-1 0,2 1 0,-2-1 0,3 1 0,-1 1 0,-2 0 0,3 0 0,-6-1 0,0 1 0,-2 2 0,-3-1 0,3 3 0,-5-1 0,-3-4 0,1 4 0,-16-4 0,15 6 0,-33 0 0,17 0 0,-20-4 0,9 3 0,0-4 0,0 5 0,0 0-764,-9 0 764,-2 0 0,21 0 0,0 0 0,-21 0 0,11 0 0,10 0 0,1 0 0,11 0 0,-19 0 0,10 0 0,-4 0 764,1 0-764,1 0 0,-11 0 0,10 0 0,-6 0 0,11 0 0,2 0 0,-7 0 0,15 0 0,-5 0 0,8 0 0,-2 0 0,3 0 0,3 0 0,-2 0 0,2 0 0,0 0 0,-2 0 0,2 0 0,0 0 0,-2 0 0,-3 0 0,-3 0 0,-5 0 0,-8 0 0,-3 0 0,1 0 0,1 0 0,10 0 0,4 0 0,-22 0 0,22 0 0,-14 0 0,15 0 0,6 0 0,-11 0 0,9 0 0,-17 0 0,7 0 0,-4 0 0,8 2 0,8-1 0,2 1 0,2 0 0,-3-1 0,2 3 0,-1-3 0,-6 4 0,7-4 0,-9 7 0,9-5 0,-1 2 0,1-2 0,1-1 0,0 1 0,0 2 0,2 0 0,10 1 0,-3-1 0,33 5 0,-20-7 0,11 5 0,0 0 0,-3-2 0,1-1 0,3 1-984,13-3 905,-4-2 1,2-2-414,-5 1 0,2 0 133,7 0 1,0 0 358,-5 0 0,1 0-492,8 0 0,1 0 0,-3 0 0,0 0 377,-1 0 1,1 0 114,1 0 0,0 0-492,-10 0 0,-1 0 361,3 0 1,1 0 130,-5 0 0,-2 0 837,5 0-837,8 0 0,-20 0 0,14 0 983,-8 0-516,6 0-467,1 0 0,4 0 491,-15 0 1,1 0 268,14 0 223,-4 0-499,0 0-484,-8 0 0,9 0 0,-13 0 0,1 0 0,-19 0 0,3 0 651,-6 0-651,3 0 136,-2 0-136,2 0 0,-1 0 0,-2 0 0,-36 0 0,-2 5 0,-13-3 0,8 3 0,12-1 0,6-3 0,-17 8 0,24-5 0,-9 1 0,14-3 0,1-2 0,-1 0 0,1 0 0,-1 2 0,1-1 0,-4 1 0,2-2 0,-2 3 0,2-3 0,-2 2 0,2-2 0,-8 0 0,5 3 0,-8-3 0,12 3 0,-3-3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49.4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1 24575,'-9'44'0,"2"35"0,7-15 0,0 29 0,0-34 0,0 3 0,0-12 0,0 0 0,0-7 0,0-14 0,0-6 0,0-10 0,0 3 0,0-7 0,0 3 0,0-5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19:21:20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509 0 24575,'8'15'0,"-1"-3"0,-2 24 0,-3-16 0,3 14 0,-1-6 0,8 8 0,-5-7 0,4 7 0,-11-20 0,2 1 0,-1 2 0,1-8 0,-2 9 0,2-8 0,-1 0 0,1 3 0,-2-7 0,0 8 0,0-9 0,0 16 0,0-13 0,0 10 0,2-12 0,-1-3 0,1 3 0,-2-1 0,0 1 0,0 1 0,0-2 0,0-2 0,0 5 0,0-4 0,0 11 0,0-10 0,0 4 0,0-5 0,0 6 0,0-3 0,0 6 0,0-7 0,5 2 0,-4 2 0,4-3 0,-5 10 0,0-12 0,0 8 0,0-8 0,0 4 0,0-1 0,0-2 0,0 2 0,0-4 0,0 4 0,-3-2 0,0-1 0,-2 1 0,0-5 0,0-3 0,-3-3 0,2-5 0,-1 3 0,-10-14 0,12 11 0,-13-11 0,12 11 0,-2-2 0,-1-6 0,2 5 0,0-4 0,2 0 0,-1-1 0,1-13 0,-3-3 0,-1 1 0,1 2 0,1 8 0,3 0 0,1-17 0,3 17 0,0-24 0,0 18 0,0 0 0,-4-1 0,4 16 0,-3-7 0,3 10 0,-3-6 0,1 7 0,-1 0 0,-2 0 0,2 8 0,-2 0 0,-3 7 0,2-1 0,-20 21 0,14-15 0,-24 24 0,12-7-452,7-10 1,1 1 451,1 7 0,-1-1 0,-3-2 0,-2 1-492,0 10 0,2 0 313,0-11 0,1 0 179,-5 9 0,3-3-20,3 3 20,1 8 0,10-22 0,1 4 840,2-15-840,-4-1 0,6-4 0,-1-1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19:21:22.8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2010 0 24575,'-30'0'0,"-1"0"0,0 0 0,-16 0-984,-4 0 492,17 0 0,-3 0 0,-6 0 0,-2 0 0,1 0 0,-2 0 164,11 0 0,-2 0 0,1 0-76,-10 0 0,0 0 404,8 0 0,-1 0 0,1 0 0,-9 0 0,2 0 0,0 0 0,-1 0-492,-2 0 0,2 0 229,9 0 1,1 0 262,-8 0 0,0 0 103,12 0 1,2 0-104,-3 0 0,0 0 0,-18 0 0,0 0 0,22 0 0,0 0 0,-21 0 983,7 0-388,5 0 388,9 0 0,10 0 0,-18 0 0,24 0 0,-15 0-559,16 0-311,-16 0-113,10 0 0,-7 0 0,-3 0 0,14 0 0,-23 0 0,19 0 0,-5 0 0,11 0 0,0 0 0,5 0 0,-7 0 0,5 0 0,1 0 0,3 0 0,3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19:21:25.3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1364 76 24575,'-10'-12'0,"-13"-6"0,-5 11 0,-12-3 0,-9 0-984,-2 9 803,22-2 0,-1 1 181,0-1 0,0 0 0,0 3 0,0-1 5,-12-4-5,14 4 0,1 2 0,-16-1 0,-8 0-349,22 0 0,1 0 349,-15 0 0,-5 0-75,16 0 75,-6 0 0,-2 0 0,-3 0 961,8 0-961,-2 0 326,10 0-326,0 0 744,-1 0-744,16 0 83,-7 0-83,7 0 0,-7 0 0,7 0 0,-8 0 0,9 0 0,-17 0 0,10 0 0,-7 0 0,5 0 0,8 0 0,0 0 0,-3 0 0,6 0 0,-6 0 0,5 0 0,2 0 0,-2 0 0,2 0 0,0 0 0,0 2 0,3 3 0,0-2 0,-1 4 0,1-4 0,2 9 0,1-5 0,18 24 0,-3-17 0,15 6 0,6 1-492,-8-9 0,3-1 164,9 3 0,5 1 0,-1-1 0,-4-3 0,0-1 0,1-1 82,0 0 0,4-1 0,-1-1 0,0 1-82,6 3 0,-1-1 0,1-1 0,1-5 0,1-1 0,-1 0 95,-1 2 0,1 0 1,-1-1 232,-1-3 0,1-2 0,-1 1 0,-1 0 0,1 0 0,1 0 0,0 0 0,1 0 0,-1 0-328,-7 0 0,-1 0 0,0 0 0,1 0 0,-2 0 0,0 0-164,11 0 0,-1 0 223,-13 0 0,0 0 0,-2 0 623,4 0 1,-2 0-355,8 0 0,-2 0 0,-11 0 0,-2 0 983,22 0 0,-11 0-18,-11 0-965,9 5 983,-17-4 0,15 8 0,-24-8 0,16 2 0,-10-3 0,5 2-160,-11-2-823,-7 3 0,2-3 0,-1 0 0,2 0 0,-3 0 0,2 0 0,1 4 0,2-3 0,1 4 0,13-5 0,-7 0 0,13 0 0,-9 0 0,-1 0 0,-6 0 0,5 0 0,-12 0 0,20 0 0,-2 0 0,2 0 0,3 0-492,5 0 0,1 0 0,8 0 0,2 0 0,3 0 0,1 0 0,0 0 0,-1 0 278,-4 0 0,0 0-108,-4 0 1,-3 0 321,9 0 0,-18 0 0,-19 0 983,-4-2-299,-3 1 299,-19-1 0,4 2 0,-25 5-592,11-4-391,-6 3 0,-6 0 0,-2-3-468,15 2 1,-1-1 467,-3-2 0,-2 0-492,-12 2 0,0 3 158,10-2 0,0 0 334,-15 1 0,1 0 0,16-1 0,0 0-337,-3-3 1,0 0 336,-17 0 0,2 0 0,22 0 0,6 0 824,11 0-824,4 0 983,-1 0-301,-6 0 89,4 0-771,-6 0 0,10 0 0,0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19:21:26.9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1851 50 24575,'-17'0'0,"0"0"0,9 0 0,-7 0 0,-10 0 0,3 0 0,-25 0 0,13 0-492,2 0 0,-2 0 318,3 0 1,0 0 173,-7 0 0,-3 0-492,-3 0 0,0 0 0,-1 0 0,0 0 408,-4 0 0,-1 0 84,0 0 0,1 0 0,3 0 0,2 0 0,4 0 0,0 0-492,1 0 0,2 0 398,5 0 0,2 0 94,-5 0 0,1 0 0,0 0 0,0 0 0,3 0 0,0 0 0,-7 0 0,-1 0 0,4-3 0,0-1 0,-5 4 0,0-1 0,4-7 0,2 0 0,3 7 0,2-1 0,-11-12 0,2 14 983,22-3-865,-11 3 865,20 0 0,-6 0 0,6 0-394,1 0-589,-1 0 0,1 0 0,-1 0 0,1 0 0,-2 0 0,3 0 0,-3 0 0,3 0 0,-3-3 0,6 3 0,-1-3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45:19.9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681 145 24575,'0'29'0,"0"-2"0,0-7 0,0 0 0,0 0 0,0 1 0,0-1 0,0-5 0,0 4 0,0-4 0,0 5 0,0-5 0,0-1 0,0-5 0,0 0 0,0 0 0,0 0 0,0 0 0,0 0 0,0 0 0,0 0 0,0 0 0,-4 0 0,3 0 0,-3 0 0,4 0 0,-4 0 0,3 1 0,-4-1 0,5 0 0,0 0 0,0 0 0,0 0 0,0 0 0,-4 0 0,3 0 0,-7-4 0,3-1 0,-4-4 0,-1 0 0,-4 0 0,-1 0 0,-5 0 0,-1 0 0,-5 0 0,-1-5 0,0-5 0,-5-7 0,9-10 0,-5-8 0,10-14 0,1 6 0,10-19 0,2 11 0,5-6 0,0 1 0,0 8 0,0 6 0,0 8 0,0 8 0,0 6 0,0 4 0,0 2 0,-4 9 0,-1 6 0,-4 9 0,-5 5 0,-2 5 0,-15 20 0,1-7 0,-4 15 0,7-19 0,5 2 0,6-9 0,-4 4 0,8-6 0,-2 0 0,3 0 0,1 0 0,0 0 0,0 0 0,4 0 0,-3 1 0,3-1 0,1-5 0,0-1 0,1-5 0,3 0 0,-3 0 0,0 0 0,3 4 0,-3 7 0,4 6 0,0 14 0,0-6 0,0 6 0,0-7 0,0 0 0,0 0 0,0-10 0,0 1 0,0-13 0,0 3 0,0-5 0,3-4 0,7-1 0,0-4 0,9-9 0,2-3 0,1-9 0,11-7 0,-11 0 0,13-7 0,-12 1 0,6-7 0,-7 12 0,0-10 0,-5 12 0,-2-1 0,-4 2 0,-1 6 0,0 0 0,0 0 0,0-1 0,0 6 0,-5-4 0,4 4 0,-8-6 0,8 1 0,-8 0 0,3 5 0,0 0 0,-3 1 0,3 4 0,-4-4 0,4 9 0,-3-3 0,3 3 0,0-4 0,1 0 0,0 0 0,3-1 0,-7 1 0,7 4 0,-7-3 0,3 3 0,-4-4 0,0 0 0,0 0 0,0 0 0,0 0 0,0 0 0,0 0 0,0 0 0,0-1 0,0 2 0,-8 3 0,2 1 0,-11 4 0,-4 0 0,-1 4 0,-4 2 0,0 4 0,4 0 0,-4 1 0,11-1 0,-4 0 0,9-5 0,-1 3 0,3-7 0,7 7 0,-7-7 0,7 6 0,-3-2 0,4 3 0,0 1 0,0 0 0,0 0 0,-4 0 0,3 0 0,-7 0 0,7 0 0,-4 0 0,1 0 0,3 0 0,-3 0 0,0-4 0,3 3 0,-3-3 0,4 4 0,-4 0 0,3 0 0,-7 0 0,3 0 0,-1 0 0,-2 1 0,7-1 0,-7 0 0,7 0 0,-7 0 0,7 0 0,-3 0 0,4 0 0,-5-4 0,4 3 0,-3-7 0,4 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45:53.9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441 4 24575,'-20'0'0,"-8"-3"0,11 16 0,-9-11 0,6 12 0,0-9 0,-1 5 0,1 0 0,-6 1 0,4-1 0,-4 5 0,6-4 0,0 4 0,0-5 0,-1 0 0,1 0 0,5-5 0,-4 4 0,8-8 0,-3 4 0,9-1 0,-3-3 0,3 3 0,-3-4 0,3 4 0,1 26 0,22 4 0,3 30 0,18-10 0,6 4 0,3 2 0,-1-1 0,5 3 0,-19-13 0,2-7 0,-6-8 0,-11-11 0,3 3 0,-12-16 0,1 4 0,-1-9 0,-4 4 0,3-8 0,-3 3 0,3-4 0,-3-13 0,-1-5 0,-4-14 0,0-1 0,5-7 0,-4-1 0,5-7 0,-6-1 0,5 1 0,-4 0 0,5 6 0,-1-4 0,-4 11 0,5 1 0,-6 8 0,0 10 0,0-3 0,0 9 0,0 7 0,-11 66 0,3-18 0,0 5 0,-2 0 0,-8-1 0,4 7 0,-3-8 0,0-6 0,4-3 0,-2-11 0,4-2 0,1-11 0,1-1 0,4-5 0,1 0 0,-1-4 0,4 3 0,-6-4 0,1 1 0,2 3 0,-5-3 0,4 0 0,-4 3 0,0-7 0,0 7 0,-1-7 0,1 7 0,0-3 0,-5 5 0,3-1 0,-8 1 0,4 0 0,-5 0 0,-1 4 0,1-3 0,0 4 0,5-6 0,-4-3 0,8-2 0,-3-4 0,5 0 0,-1 0 0,1 0 0,4-4 0,1 3 0,4-3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45:56.4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440 11 24575,'0'32'0,"0"-8"0,0 11 0,0-8 0,0 0 0,-5 5 0,4-5 0,-9 7 0,9-7 0,-9 4 0,4-9 0,0 4 0,-8-6 0,12 0 0,-12 0 0,9 0 0,-5 0 0,0-4 0,4-2 0,-2-5 0,7 0 0,-3 0 0,4 0 0,-4-4 0,-1-1 0,-4-4 0,1-8 0,-2-3 0,-4-8 0,-2-7 0,-1-2 0,-4-5 0,3-7 0,-5-2 0,4-6 0,-3 7 0,9 1 0,-3 7 0,5-1 0,1 12 0,4-3 0,-2 15 0,6-5 0,-5 10 0,2 1 0,-4 4 0,5-4 0,-4 3 0,3-7 0,-4 7 0,4-7 0,-3 3 0,3 0 0,0-3 0,1 7 0,4-3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46:08.4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5316 321 24575,'-84'0'0,"-5"0"0,14 0-984,-19 0 745,42 0 0,-2 0 239,1 0 0,-1 0 0,-8 0 0,-2 0 0,6 0 0,-1 0 0,-11 0 0,1 0 0,9 0 0,-1 0 0,-8 0 0,2 0 0,-23 0 0,40 0 0,-1 0 0,-10 0 0,4 0 0,-15 0 0,7 0 0,0 0 0,-19 0 0,-14 0 0,41 0 0,1 0 0,-30 0 0,35 0 0,-1 0 0,-2 0 0,2 0 0,-30 0 0,27 0 0,1 0 0,-26 0 0,-15 0 0,1 0 0,10 0 0,0 0 0,8 0 0,-15 0 464,29 0-464,-19 0 245,23 0-245,-7 0 0,0 0 0,7 0 744,9 0-744,3 0 9,11 0-9,1 0 0,2 0 0,10 0 0,-9 0 0,9 0 0,-10 0 0,5 0 0,-13 0 0,-2 0 0,1 0 0,-18 0 0,-2 0 0,2 0 0,-3 0 0,3 0 0,17 0 0,-4 0 0,4 0 0,0 0 0,3 0 0,5 0 0,1 0 0,0 0 0,5 0 0,-3 0 0,9 0 0,-4 0 0,6 0 0,-6 0 0,4 0 0,-10 0 0,5 0 0,-1 0 0,-3 0 0,3 0 0,1 0 0,1 0 0,5 0 0,6-4 0,1 3 0,5-3 0,4 0 0,29 3 0,-3-3 0,40 4 0,-2 0 0,0 0 0,13 0 0,-2 0-492,20 0 0,5 0 164,0 0 0,8 0 0,-6 0 0,-24 0 0,-5 0 0,3 0 0,15 0 0,3 0 0,-1 0 0,-6 0 0,1 0 0,2 0 82,-11 0 0,3 0 0,1 0 0,-1 0 0,0 0 0,0 0 0,-1 0 0,0 0-82,22 0 0,-1 0 0,-1 0 25,0 0 1,0 0 0,-1 0 302,-3 0 0,-2 1 0,0-2 0,-4-3 0,0-2 0,-1-2-328,0 0 0,0-3 0,-2-1 24,-6-3 1,-2-2 0,-2-1 303,-2 2 0,-1 0 0,-2 0 235,31-8 1,-6 2-236,-27 9 0,-3 1 0,10-1 0,-3 1 0,-19 4 0,-2 1 491,5 0 1,0-1-116,4 0 1,-3 1-377,23-1 983,13 1 0,-31 7 0,11 0 0,-21 0 0,-1 0 0,-9 0 0,0 0 0,-11 0-381,9 0-602,-11 0 0,6 5 0,-5 1 0,3 5 0,-3 0 0,5 0 0,-6-1 0,5 1 0,-11-1 0,5 5 0,-6-4 0,0 8 0,-5-8 0,4 4 0,-3-1 0,9-3 0,-3 8 0,10-2 0,-11-1 0,11 5 0,-15-5 0,8 0 0,-10 3 0,1-8 0,-2 3 0,-9-5 0,-1 0 0,-4 0 0,0 0 0,-4 3 0,-12-1 0,-21 4 0,-14-3 0,-23 1 0,-11 1 0,7 0-478,18-6 1,-1-1 477,-32 1 0,40-1 0,-2-1 0,-14-1 0,4 0 0,-5 3 0,-11 0 0,-3-1 0,-14-5 0,23 6 0,-1-1 0,11-6 0,2 0 0,-2 6 0,2 0 0,13-5 0,0-2 0,-11 4 0,1-1 0,-30-3 0,33 0 0,-1 0 0,-38 0-230,11 0 230,12 0 0,8 0 0,-18 0 0,5 0 0,-16 0 0,1 0 0,-3 0 0,1 0 0,1 0 0,1 0 0,15-6 0,-13 5 0,31-5 0,-4 6 0,15 0 0,8 0 0,-6 0 0,12 0 943,-4-5-943,-1 4 242,-2-10-242,-6 10 0,6-4 0,2 0 0,7 4 0,6-4 0,1 5 0,6 0 0,4 0 0,2 0 0,5 0 0,4 7 0,34 5 0,31 10 0,12 2 0,-13-7 0,3-1-328,11 3 0,8 1 0,-4-2-25,10 0 0,-1-1-139,10 2 0,3-1 164,-30-8 0,0 0 0,-2-1 152,19 5 1,-1-2-317,4-6 0,-1-2 276,-11 0 1,-2 0 215,-3-4 0,-2 0 0,0 0 0,-1 0-456,-10 1 1,-1-2 455,5-9 0,-1-2 425,-8 7 1,-1-2-426,-4-7 0,-1-1 0,44-5 0,-8-2 0,-6 0 0,5 1 983,-18 14 0,-7-4 0,-3 9-212,-13-3 212,4 5-761,-11 0 337,4 0-559,-5 0 0,-1 0 0,-6 0 0,-1 0 0,-11 0 0,-1 0 0,-5 0 0,-40 0 0,-12 0 0,-5 3 0,-7 1-471,2-3 1,-2 0 470,-8 2 0,-2 1 0,0-4 0,2 0 0,13 0 0,0 0 0,-9 0 0,-3 0 0,0 0 0,1 0 0,-37 0 0,21 0 0,1 0 0,-9 0 0,18 0 0,-2 0 0,10 0 0,0 0 0,-9-1 0,-3 2-492,-4 2 0,-3 2 0,-12-1 0,-1 2 355,1 3 1,-2 0 136,24-2 0,-1-1 0,1 0 0,-24 3 0,1 0 0,-6 0 0,2 0 0,9 1 0,4-2 0,19-3 0,1 0-428,-11 2 0,3 1 428,-23 0 0,30-3 0,0-1 0,-33 9-215,11-11 215,12 4 781,15-6-781,9 0 983,9 0 0,12 0 0,7 0-729,2 0 15,9 0-269,-4 0 0,0 0 0,3 0 0,-14 0 0,9 0 0,-16 0 0,4 0 0,-5 0 0,6 0 0,1 0 0,5 0 0,6 0 0,1 0 0,79 0 0,-5 7 0,6 3 0,6 3-278,-13-2 0,0 4 278,9 8 0,2 1-492,0-6 0,2-1 71,9 1 1,2-2 420,-5-3 0,0-1 0,4-3 0,0-1 0,-11 0 0,0 1 0,4-1 0,0 0-483,-10-3 0,0-1 483,4 1 0,0-2 0,1-3 0,-1 0 0,-9 0 0,0 0 0,9 0 0,-2 0 0,23 0 0,-19 0 0,1 0 0,-19 0 0,0 0 0,17 0 0,1 0 0,-8 0 0,-1 0 0,-9 0 0,1 0 0,9 0 0,-1 0-101,28 0 101,-39 0 0,-1 0 0,26 0 475,8 0-475,-16 0 983,-11 0-201,-17 5 201,-13-4-879,-1 8 17,-11-7-121,-1 6 0,-9-3 0,-1 3 0,-18 2 0,-12 0 0,-31 3 0,-11 0 0,-25 1 0,40-7 0,0 1-492,-5 3 0,-2 1 326,-9 0 1,-1 1 165,0 3 0,-2 1 0,-3 0 0,-2 0-492,-5 1 0,-1-1 0,-1-4 0,1 1 416,-1 3 1,0-1-417,0-6 0,4-1 368,22 2 1,2 1-223,-11-4 1,2 0 345,15-1 0,0 0 0,-8-2 0,-2-1 0,2 0 0,1-1 0,-39-3 938,11 0-938,19 0 983,3 0 0,13 0 0,-6 0-530,15 0 436,-6 0-889,12 0 127,-11 0-127,4 0 0,1 0 0,-6 0 0,12 0 0,-11 0 0,11 0 0,-5 0 0,12 0 0,-3 0 0,9 0 0,-4 0 0,10 0 0,-3 0 0,9 0 0,-4 0 0,5 0 0,-3-4 0,-3-1 0,-9-5 0,-10-1 0,-1-5 0,-19 2 0,10-3 0,-37-3 0,27 6 0,-27-7 0,23 3 0,-7 3 0,0-4 0,7 1 0,9 5 0,3-4 0,11 0 0,1 5 0,8-3 0,5 4 0,1 1 0,4-5 0,2 9 0,9-7 0,-4 7 0,8-2 0,5-5 0,2 3 0,7 1 0,0-3 0,-3 5 0,4-11 0,0 7 0,-3-8 0,3 3 0,-4-4 0,1 0 0,-6-6 0,0-2 0,-5-5 0,0 0 0,0 0 0,-10 0 0,-3-1 0,-4 1 0,-4 0 0,9 5 0,-8 2 0,9 6 0,-4 0 0,5 5 0,5-4 0,-3 8 0,2-8 0,-3 9 0,-1-5 0,0 1 0,1 4 0,-5-9 0,-2 8 0,-4-8 0,-6 7 0,-1-3 0,-7-1 0,1 3 0,0-3 0,0 0 0,-1 9 0,7-8 0,1 10 0,0-1 0,4-3 0,-4 8 0,6-4 0,0 1 0,-6 3 0,4-4 0,-4 1 0,0-2 0,4-5 0,-9 5 0,9-3 0,-4 8 0,10-8 0,-3 8 0,9-7 0,-4 7 0,5-3 0,-1 4 0,1-4 0,44 3 0,28 18 0,-15-9 0,5 3-492,13 13 0,4 6 0,9 2 0,3 1 489,3 3 0,2 1-325,-21-6 0,2 2 0,-1-2-164,26 6 0,-6 0 198,-19-3 0,-3-1-187,9 0 0,-4-1 481,-24-10 0,-2 0-99,5 4 0,-1-1 99,35 11 983,-32-6-388,-10-12 388,-15-2 0,-6-6 0,-5-1-90,-1 1-623,-5-1-270,1 0 0,-2 0 0,1-4 0,0 2 0,0-1 0,5 3 0,1-4 0,6 4 0,4-3 0,9 5 0,1-5 0,12 5 0,-13-10 0,13 10 0,-12-10 0,-2 9 0,-7-9 0,-6 8 0,1-8 0,-6 8 0,-1-4 0,-5 0 0,0 3 0,0-3 0,-4 4 0,3 0 0,-3 0 0,4 1 0,0-1 0,1 0 0,-1 0 0,0-4 0,-4 3 0,6-7 0,-5 3 0,7-4 0,1 0 0,7 0 0,6 0 0,6 0 0,-6 0 0,5-10 0,-10 3 0,4-8 0,-11 5 0,-1-5 0,-9 0 0,0-5 0,-5-1 0,0-11 0,-10 3 0,-9-13 0,-18 6 0,-1 0 0,-4 4 0,8 4 0,6 11 0,2 2 0,11 5 0,1 0 0,4 5 0,1-3 0,0 3 0,0-5 0,-5-4 0,-2 3 0,-4-8 0,-6 3 0,-1-1 0,-7-4 0,1 4 0,0 0 0,-7-5 0,11 5 0,-10-1 0,12 3 0,4 5 0,4 0 0,4 4 0,5 2 0,0 1 0,6-2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3T13:46:10.0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24575,'0'35'0,"0"-3"0,0-12 0,0 0 0,0 6 0,0-4 0,0 4 0,0-1 0,0-8 0,0 14 0,0-9 0,0 5 0,0 5 0,0-15 0,0 13 0,0-13 0,0 14 0,0-14 0,0 8 0,0-10 0,0 5 0,0 0 0,0 0 0,0-5 0,0 4 0,0-8 0,0 3 0,0 0 0,0-4 0,0 4 0,0-5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15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12 24575,'-30'0'0,"7"0"0,11 0 0,4 0 0,0 0 0,-3 0 0,3 0 0,-3 0 0,-1 0 0,4 0 0,-3 0 0,3 0 0,0 4 0,-3 0 0,2 0 0,-2-1 0,36-3 0,-13-4 0,27 4 0,-22-8 0,1 7 0,-5-3 0,3 0 0,-7 3 0,3-3 0,-4 4 0,0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3:23:17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568 980 24575,'0'-45'0,"0"-2"0,0-25 0,0-4 0,0-15 0,0 8 0,0 22 0,0-7 0,0 6 0,0 1 0,0-9 0,0 32 0,0-3 0,0 12 0,0 1 0,0-1 0,0 9 0,0-1 0,0 12 0,0-4 0,0 5 0,0 0 0,-11 28 0,3 7 0,-10 22 0,2 5 0,-2 3 0,-11 9 0,-3 15-575,-6 2 575,4 8 0,-1-21 0,8 16 0,-7-23 0,3 10 0,-4-9 0,7-14 0,2-8 0,6-7 0,1-7 0,4-4 575,-2-5-575,8-7 0,-4-4 0,5 0 0,0-3 0,0-2 0,-3-3 0,2 0 0,2-11 0,3-10 0,4-8 0,0-18 0,0-4 0,0-15 0,0-7 0,0-8 0,0 20 0,0-25 0,6 25 0,-5-20 0,9 16 0,-8 7 0,3 16 0,-5 7 0,0 11 0,0 6 0,0 6 0,0 4 0,5 44 0,-4-10 0,4 38 0,-5-16 0,0 2-984,0 0 0,0-2 0,0-12 0,0-6 0,0-8 0,0-9 690,0-1 1,0-4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777579" y="4778073"/>
            <a:ext cx="6217245" cy="4525282"/>
          </a:xfrm>
          <a:prstGeom prst="rect">
            <a:avLst/>
          </a:prstGeom>
        </p:spPr>
        <p:txBody>
          <a:bodyPr lIns="96378" tIns="48189" rIns="96378" bIns="48189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777579" y="4778073"/>
            <a:ext cx="6217245" cy="4525282"/>
          </a:xfrm>
          <a:prstGeom prst="rect">
            <a:avLst/>
          </a:prstGeom>
        </p:spPr>
        <p:txBody>
          <a:bodyPr lIns="96378" tIns="48189" rIns="96378" bIns="48189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1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777579" y="4778073"/>
            <a:ext cx="6217245" cy="4525282"/>
          </a:xfrm>
          <a:prstGeom prst="rect">
            <a:avLst/>
          </a:prstGeom>
        </p:spPr>
        <p:txBody>
          <a:bodyPr lIns="96378" tIns="48189" rIns="96378" bIns="48189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777579" y="4778073"/>
            <a:ext cx="6217245" cy="4525282"/>
          </a:xfrm>
          <a:prstGeom prst="rect">
            <a:avLst/>
          </a:prstGeom>
        </p:spPr>
        <p:txBody>
          <a:bodyPr lIns="96378" tIns="48189" rIns="96378" bIns="48189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777579" y="4778073"/>
            <a:ext cx="6217245" cy="4525282"/>
          </a:xfrm>
          <a:prstGeom prst="rect">
            <a:avLst/>
          </a:prstGeom>
        </p:spPr>
        <p:txBody>
          <a:bodyPr lIns="96378" tIns="48189" rIns="96378" bIns="48189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777579" y="4778073"/>
            <a:ext cx="6217245" cy="4525282"/>
          </a:xfrm>
          <a:prstGeom prst="rect">
            <a:avLst/>
          </a:prstGeom>
        </p:spPr>
        <p:txBody>
          <a:bodyPr lIns="96378" tIns="48189" rIns="96378" bIns="48189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777579" y="4778073"/>
            <a:ext cx="6217245" cy="4525282"/>
          </a:xfrm>
          <a:prstGeom prst="rect">
            <a:avLst/>
          </a:prstGeom>
        </p:spPr>
        <p:txBody>
          <a:bodyPr lIns="96378" tIns="48189" rIns="96378" bIns="48189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C5F5-B160-420B-996A-7EBC8C0D9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9FA80-B330-4467-9226-F7FDDC7C4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64F3D-6D6D-460A-969A-ED763A49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BC4-2E35-4F1C-8923-EA6509EA7F3F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544AF-C7D3-4CA2-9AA2-3D7A9ABC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2A1F6-870C-4E1C-A86C-5121F5B4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A51C-2FB7-4D6C-983E-F0F01A70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6553200" y="4686300"/>
            <a:ext cx="1905000" cy="141647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383507"/>
            <a:ext cx="7772400" cy="1888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27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70823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233812" algn="ctr">
              <a:buSzTx/>
              <a:buNone/>
            </a:lvl2pPr>
            <a:lvl3pPr marL="0" indent="467624" algn="ctr">
              <a:buSzTx/>
              <a:buNone/>
            </a:lvl3pPr>
            <a:lvl4pPr marL="0" indent="701436" algn="ctr">
              <a:buSzTx/>
              <a:buNone/>
            </a:lvl4pPr>
            <a:lvl5pPr marL="0" indent="935248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89845514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43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1" r:id="rId3"/>
    <p:sldLayoutId id="214748366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40.png"/><Relationship Id="rId18" Type="http://schemas.openxmlformats.org/officeDocument/2006/relationships/image" Target="../media/image65.png"/><Relationship Id="rId3" Type="http://schemas.openxmlformats.org/officeDocument/2006/relationships/image" Target="../media/image60.png"/><Relationship Id="rId21" Type="http://schemas.openxmlformats.org/officeDocument/2006/relationships/customXml" Target="../ink/ink47.xml"/><Relationship Id="rId7" Type="http://schemas.openxmlformats.org/officeDocument/2006/relationships/image" Target="../media/image90.png"/><Relationship Id="rId12" Type="http://schemas.openxmlformats.org/officeDocument/2006/relationships/customXml" Target="../ink/ink42.xml"/><Relationship Id="rId17" Type="http://schemas.openxmlformats.org/officeDocument/2006/relationships/customXml" Target="../ink/ink45.xml"/><Relationship Id="rId2" Type="http://schemas.openxmlformats.org/officeDocument/2006/relationships/image" Target="../media/image3.png"/><Relationship Id="rId16" Type="http://schemas.openxmlformats.org/officeDocument/2006/relationships/image" Target="../media/image64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63.png"/><Relationship Id="rId5" Type="http://schemas.openxmlformats.org/officeDocument/2006/relationships/image" Target="../media/image70.png"/><Relationship Id="rId15" Type="http://schemas.openxmlformats.org/officeDocument/2006/relationships/customXml" Target="../ink/ink44.xml"/><Relationship Id="rId10" Type="http://schemas.openxmlformats.org/officeDocument/2006/relationships/customXml" Target="../ink/ink41.xml"/><Relationship Id="rId19" Type="http://schemas.openxmlformats.org/officeDocument/2006/relationships/customXml" Target="../ink/ink46.xml"/><Relationship Id="rId4" Type="http://schemas.openxmlformats.org/officeDocument/2006/relationships/image" Target="../media/image61.png"/><Relationship Id="rId9" Type="http://schemas.openxmlformats.org/officeDocument/2006/relationships/image" Target="../media/image62.png"/><Relationship Id="rId14" Type="http://schemas.openxmlformats.org/officeDocument/2006/relationships/customXml" Target="../ink/ink43.xml"/><Relationship Id="rId22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40.png"/><Relationship Id="rId3" Type="http://schemas.openxmlformats.org/officeDocument/2006/relationships/image" Target="../media/image67.png"/><Relationship Id="rId7" Type="http://schemas.openxmlformats.org/officeDocument/2006/relationships/image" Target="../media/image120.png"/><Relationship Id="rId12" Type="http://schemas.openxmlformats.org/officeDocument/2006/relationships/customXml" Target="../ink/ink5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customXml" Target="../ink/ink49.xml"/><Relationship Id="rId5" Type="http://schemas.openxmlformats.org/officeDocument/2006/relationships/image" Target="../media/image70.png"/><Relationship Id="rId10" Type="http://schemas.openxmlformats.org/officeDocument/2006/relationships/image" Target="../media/image41.png"/><Relationship Id="rId4" Type="http://schemas.openxmlformats.org/officeDocument/2006/relationships/image" Target="../media/image61.png"/><Relationship Id="rId9" Type="http://schemas.openxmlformats.org/officeDocument/2006/relationships/customXml" Target="../ink/ink48.xml"/><Relationship Id="rId14" Type="http://schemas.openxmlformats.org/officeDocument/2006/relationships/customXml" Target="../ink/ink5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40.png"/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12" Type="http://schemas.openxmlformats.org/officeDocument/2006/relationships/customXml" Target="../ink/ink5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customXml" Target="../ink/ink53.xml"/><Relationship Id="rId5" Type="http://schemas.openxmlformats.org/officeDocument/2006/relationships/image" Target="../media/image69.png"/><Relationship Id="rId10" Type="http://schemas.openxmlformats.org/officeDocument/2006/relationships/image" Target="../media/image41.png"/><Relationship Id="rId4" Type="http://schemas.openxmlformats.org/officeDocument/2006/relationships/image" Target="../media/image61.png"/><Relationship Id="rId9" Type="http://schemas.openxmlformats.org/officeDocument/2006/relationships/customXml" Target="../ink/ink52.xml"/><Relationship Id="rId14" Type="http://schemas.openxmlformats.org/officeDocument/2006/relationships/customXml" Target="../ink/ink5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241.png"/><Relationship Id="rId3" Type="http://schemas.openxmlformats.org/officeDocument/2006/relationships/image" Target="../media/image73.jpg"/><Relationship Id="rId7" Type="http://schemas.openxmlformats.org/officeDocument/2006/relationships/image" Target="../media/image211.png"/><Relationship Id="rId12" Type="http://schemas.openxmlformats.org/officeDocument/2006/relationships/customXml" Target="../ink/ink6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7.xml"/><Relationship Id="rId11" Type="http://schemas.openxmlformats.org/officeDocument/2006/relationships/image" Target="../media/image231.png"/><Relationship Id="rId5" Type="http://schemas.openxmlformats.org/officeDocument/2006/relationships/image" Target="../media/image130.png"/><Relationship Id="rId10" Type="http://schemas.openxmlformats.org/officeDocument/2006/relationships/customXml" Target="../ink/ink59.xml"/><Relationship Id="rId4" Type="http://schemas.openxmlformats.org/officeDocument/2006/relationships/customXml" Target="../ink/ink56.xml"/><Relationship Id="rId9" Type="http://schemas.openxmlformats.org/officeDocument/2006/relationships/image" Target="../media/image2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customXml" Target="../ink/ink63.xml"/><Relationship Id="rId3" Type="http://schemas.openxmlformats.org/officeDocument/2006/relationships/image" Target="../media/image3.png"/><Relationship Id="rId7" Type="http://schemas.openxmlformats.org/officeDocument/2006/relationships/image" Target="../media/image140.png"/><Relationship Id="rId12" Type="http://schemas.openxmlformats.org/officeDocument/2006/relationships/customXml" Target="../ink/ink6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41.png"/><Relationship Id="rId5" Type="http://schemas.openxmlformats.org/officeDocument/2006/relationships/image" Target="../media/image61.png"/><Relationship Id="rId15" Type="http://schemas.openxmlformats.org/officeDocument/2006/relationships/customXml" Target="../ink/ink64.xml"/><Relationship Id="rId10" Type="http://schemas.openxmlformats.org/officeDocument/2006/relationships/customXml" Target="../ink/ink61.xml"/><Relationship Id="rId4" Type="http://schemas.openxmlformats.org/officeDocument/2006/relationships/image" Target="../media/image74.png"/><Relationship Id="rId9" Type="http://schemas.openxmlformats.org/officeDocument/2006/relationships/image" Target="../media/image68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40.png"/><Relationship Id="rId3" Type="http://schemas.openxmlformats.org/officeDocument/2006/relationships/image" Target="../media/image75.png"/><Relationship Id="rId7" Type="http://schemas.openxmlformats.org/officeDocument/2006/relationships/image" Target="../media/image180.png"/><Relationship Id="rId12" Type="http://schemas.openxmlformats.org/officeDocument/2006/relationships/customXml" Target="../ink/ink6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customXml" Target="../ink/ink66.xml"/><Relationship Id="rId5" Type="http://schemas.openxmlformats.org/officeDocument/2006/relationships/image" Target="../media/image70.png"/><Relationship Id="rId10" Type="http://schemas.openxmlformats.org/officeDocument/2006/relationships/image" Target="../media/image41.png"/><Relationship Id="rId4" Type="http://schemas.openxmlformats.org/officeDocument/2006/relationships/image" Target="../media/image61.png"/><Relationship Id="rId9" Type="http://schemas.openxmlformats.org/officeDocument/2006/relationships/customXml" Target="../ink/ink65.xml"/><Relationship Id="rId14" Type="http://schemas.openxmlformats.org/officeDocument/2006/relationships/customXml" Target="../ink/ink6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6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11" Type="http://schemas.openxmlformats.org/officeDocument/2006/relationships/image" Target="../media/image85.png"/><Relationship Id="rId5" Type="http://schemas.openxmlformats.org/officeDocument/2006/relationships/image" Target="../media/image78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customXml" Target="../ink/ink69.xml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customXml" Target="../ink/ink74.xml"/><Relationship Id="rId18" Type="http://schemas.openxmlformats.org/officeDocument/2006/relationships/customXml" Target="../ink/ink76.xml"/><Relationship Id="rId3" Type="http://schemas.openxmlformats.org/officeDocument/2006/relationships/customXml" Target="../ink/ink70.xml"/><Relationship Id="rId21" Type="http://schemas.openxmlformats.org/officeDocument/2006/relationships/image" Target="../media/image105.png"/><Relationship Id="rId7" Type="http://schemas.openxmlformats.org/officeDocument/2006/relationships/customXml" Target="../ink/ink72.xml"/><Relationship Id="rId12" Type="http://schemas.openxmlformats.org/officeDocument/2006/relationships/image" Target="../media/image100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75.xml"/><Relationship Id="rId20" Type="http://schemas.openxmlformats.org/officeDocument/2006/relationships/customXml" Target="../ink/ink7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0.png"/><Relationship Id="rId11" Type="http://schemas.openxmlformats.org/officeDocument/2006/relationships/image" Target="../media/image99.png"/><Relationship Id="rId5" Type="http://schemas.openxmlformats.org/officeDocument/2006/relationships/customXml" Target="../ink/ink71.xml"/><Relationship Id="rId15" Type="http://schemas.openxmlformats.org/officeDocument/2006/relationships/image" Target="../media/image102.png"/><Relationship Id="rId23" Type="http://schemas.openxmlformats.org/officeDocument/2006/relationships/image" Target="../media/image106.png"/><Relationship Id="rId10" Type="http://schemas.openxmlformats.org/officeDocument/2006/relationships/image" Target="../media/image281.png"/><Relationship Id="rId19" Type="http://schemas.openxmlformats.org/officeDocument/2006/relationships/image" Target="../media/image104.png"/><Relationship Id="rId4" Type="http://schemas.openxmlformats.org/officeDocument/2006/relationships/image" Target="../media/image440.png"/><Relationship Id="rId9" Type="http://schemas.openxmlformats.org/officeDocument/2006/relationships/customXml" Target="../ink/ink73.xml"/><Relationship Id="rId14" Type="http://schemas.openxmlformats.org/officeDocument/2006/relationships/image" Target="../media/image101.png"/><Relationship Id="rId22" Type="http://schemas.openxmlformats.org/officeDocument/2006/relationships/customXml" Target="../ink/ink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0" Type="http://schemas.openxmlformats.org/officeDocument/2006/relationships/image" Target="../media/image107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Relationship Id="rId14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24" Type="http://schemas.openxmlformats.org/officeDocument/2006/relationships/customXml" Target="../ink/ink11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image" Target="../media/image17.png"/><Relationship Id="rId10" Type="http://schemas.openxmlformats.org/officeDocument/2006/relationships/customXml" Target="../ink/ink4.xml"/><Relationship Id="rId19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customXml" Target="../ink/ink19.xml"/><Relationship Id="rId26" Type="http://schemas.openxmlformats.org/officeDocument/2006/relationships/customXml" Target="../ink/ink23.xml"/><Relationship Id="rId39" Type="http://schemas.openxmlformats.org/officeDocument/2006/relationships/customXml" Target="../ink/ink29.xml"/><Relationship Id="rId21" Type="http://schemas.openxmlformats.org/officeDocument/2006/relationships/image" Target="../media/image29.png"/><Relationship Id="rId34" Type="http://schemas.openxmlformats.org/officeDocument/2006/relationships/customXml" Target="../ink/ink27.xml"/><Relationship Id="rId42" Type="http://schemas.openxmlformats.org/officeDocument/2006/relationships/image" Target="../media/image18.png"/><Relationship Id="rId47" Type="http://schemas.openxmlformats.org/officeDocument/2006/relationships/image" Target="../media/image40.png"/><Relationship Id="rId50" Type="http://schemas.openxmlformats.org/officeDocument/2006/relationships/customXml" Target="../ink/ink33.xml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6" Type="http://schemas.openxmlformats.org/officeDocument/2006/relationships/customXml" Target="../ink/ink18.xml"/><Relationship Id="rId29" Type="http://schemas.openxmlformats.org/officeDocument/2006/relationships/image" Target="../media/image33.png"/><Relationship Id="rId11" Type="http://schemas.openxmlformats.org/officeDocument/2006/relationships/image" Target="../media/image24.png"/><Relationship Id="rId24" Type="http://schemas.openxmlformats.org/officeDocument/2006/relationships/customXml" Target="../ink/ink22.xml"/><Relationship Id="rId32" Type="http://schemas.openxmlformats.org/officeDocument/2006/relationships/customXml" Target="../ink/ink26.xml"/><Relationship Id="rId37" Type="http://schemas.openxmlformats.org/officeDocument/2006/relationships/image" Target="../media/image16.png"/><Relationship Id="rId40" Type="http://schemas.openxmlformats.org/officeDocument/2006/relationships/image" Target="../media/image37.png"/><Relationship Id="rId45" Type="http://schemas.openxmlformats.org/officeDocument/2006/relationships/image" Target="../media/image39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24.xml"/><Relationship Id="rId36" Type="http://schemas.openxmlformats.org/officeDocument/2006/relationships/customXml" Target="../ink/ink28.xml"/><Relationship Id="rId49" Type="http://schemas.openxmlformats.org/officeDocument/2006/relationships/image" Target="../media/image41.png"/><Relationship Id="rId10" Type="http://schemas.openxmlformats.org/officeDocument/2006/relationships/customXml" Target="../ink/ink15.xml"/><Relationship Id="rId19" Type="http://schemas.openxmlformats.org/officeDocument/2006/relationships/image" Target="../media/image28.png"/><Relationship Id="rId31" Type="http://schemas.openxmlformats.org/officeDocument/2006/relationships/image" Target="../media/image34.png"/><Relationship Id="rId44" Type="http://schemas.openxmlformats.org/officeDocument/2006/relationships/customXml" Target="../ink/ink30.xml"/><Relationship Id="rId4" Type="http://schemas.openxmlformats.org/officeDocument/2006/relationships/image" Target="../media/image3.png"/><Relationship Id="rId9" Type="http://schemas.openxmlformats.org/officeDocument/2006/relationships/image" Target="../media/image23.png"/><Relationship Id="rId14" Type="http://schemas.openxmlformats.org/officeDocument/2006/relationships/customXml" Target="../ink/ink17.xml"/><Relationship Id="rId22" Type="http://schemas.openxmlformats.org/officeDocument/2006/relationships/customXml" Target="../ink/ink21.xml"/><Relationship Id="rId27" Type="http://schemas.openxmlformats.org/officeDocument/2006/relationships/image" Target="../media/image32.png"/><Relationship Id="rId30" Type="http://schemas.openxmlformats.org/officeDocument/2006/relationships/customXml" Target="../ink/ink25.xml"/><Relationship Id="rId35" Type="http://schemas.openxmlformats.org/officeDocument/2006/relationships/image" Target="../media/image35.png"/><Relationship Id="rId43" Type="http://schemas.openxmlformats.org/officeDocument/2006/relationships/image" Target="../media/image38.png"/><Relationship Id="rId48" Type="http://schemas.openxmlformats.org/officeDocument/2006/relationships/customXml" Target="../ink/ink32.xml"/><Relationship Id="rId8" Type="http://schemas.openxmlformats.org/officeDocument/2006/relationships/customXml" Target="../ink/ink14.xml"/><Relationship Id="rId3" Type="http://schemas.openxmlformats.org/officeDocument/2006/relationships/image" Target="../media/image2.png"/><Relationship Id="rId12" Type="http://schemas.openxmlformats.org/officeDocument/2006/relationships/customXml" Target="../ink/ink16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33" Type="http://schemas.openxmlformats.org/officeDocument/2006/relationships/image" Target="../media/image14.png"/><Relationship Id="rId38" Type="http://schemas.openxmlformats.org/officeDocument/2006/relationships/image" Target="../media/image36.png"/><Relationship Id="rId46" Type="http://schemas.openxmlformats.org/officeDocument/2006/relationships/customXml" Target="../ink/ink31.xml"/><Relationship Id="rId20" Type="http://schemas.openxmlformats.org/officeDocument/2006/relationships/customXml" Target="../ink/ink20.xml"/><Relationship Id="rId4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customXml" Target="../ink/ink38.xml"/><Relationship Id="rId17" Type="http://schemas.openxmlformats.org/officeDocument/2006/relationships/image" Target="../media/image52.png"/><Relationship Id="rId2" Type="http://schemas.openxmlformats.org/officeDocument/2006/relationships/image" Target="../media/image42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16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73.png"/><Relationship Id="rId10" Type="http://schemas.openxmlformats.org/officeDocument/2006/relationships/image" Target="../media/image58.png"/><Relationship Id="rId4" Type="http://schemas.openxmlformats.org/officeDocument/2006/relationships/customXml" Target="../ink/ink39.xml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104147" y="225592"/>
            <a:ext cx="2325097" cy="165133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584738" y="3145309"/>
            <a:ext cx="397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br>
              <a:rPr lang="en-US" sz="16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16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br>
              <a:rPr lang="en-US" sz="16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16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Steady-State Analysis of the SRC &amp; PRC</a:t>
            </a:r>
            <a:endParaRPr lang="en-US" sz="1432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9E3F8-CFA8-494A-BA25-730B462F370E}"/>
              </a:ext>
            </a:extLst>
          </p:cNvPr>
          <p:cNvSpPr txBox="1"/>
          <p:nvPr/>
        </p:nvSpPr>
        <p:spPr>
          <a:xfrm>
            <a:off x="4074694" y="241786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Lecture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5825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5F91D20-7F1A-4778-9D36-446C66E59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90CFD4-517D-49DD-92FA-860C7D1759C8}"/>
              </a:ext>
            </a:extLst>
          </p:cNvPr>
          <p:cNvSpPr/>
          <p:nvPr/>
        </p:nvSpPr>
        <p:spPr>
          <a:xfrm>
            <a:off x="176441" y="880059"/>
            <a:ext cx="83067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Q1: ON</a:t>
            </a:r>
          </a:p>
          <a:p>
            <a:r>
              <a:rPr lang="en-US" sz="1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5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0</a:t>
            </a:r>
          </a:p>
          <a:p>
            <a:r>
              <a:rPr lang="en-US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&gt;0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C1BD48-56F6-48B7-B31A-D2AC0E4AD9ED}"/>
              </a:ext>
            </a:extLst>
          </p:cNvPr>
          <p:cNvSpPr/>
          <p:nvPr/>
        </p:nvSpPr>
        <p:spPr>
          <a:xfrm>
            <a:off x="100032" y="1820633"/>
            <a:ext cx="12442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D9ACF-5900-480B-A851-EFC8EC505686}"/>
              </a:ext>
            </a:extLst>
          </p:cNvPr>
          <p:cNvSpPr/>
          <p:nvPr/>
        </p:nvSpPr>
        <p:spPr>
          <a:xfrm>
            <a:off x="146177" y="2876365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74711-C024-42D1-A49A-88CF8DF24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55" y="228238"/>
            <a:ext cx="3952381" cy="16285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DAA2BC-947D-44B0-92FA-C16FC7CE310D}"/>
              </a:ext>
            </a:extLst>
          </p:cNvPr>
          <p:cNvSpPr/>
          <p:nvPr/>
        </p:nvSpPr>
        <p:spPr>
          <a:xfrm>
            <a:off x="153117" y="207038"/>
            <a:ext cx="17347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1 (t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1C29003-EC31-4F81-9B0A-0FADFAF119A9}"/>
              </a:ext>
            </a:extLst>
          </p:cNvPr>
          <p:cNvGrpSpPr/>
          <p:nvPr/>
        </p:nvGrpSpPr>
        <p:grpSpPr>
          <a:xfrm>
            <a:off x="5539740" y="3129"/>
            <a:ext cx="3536628" cy="4845048"/>
            <a:chOff x="5539740" y="3129"/>
            <a:chExt cx="3536628" cy="484504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1A48777-8754-4C44-9CB8-A2311040A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9740" y="3129"/>
              <a:ext cx="3536628" cy="4343400"/>
            </a:xfrm>
            <a:prstGeom prst="rect">
              <a:avLst/>
            </a:prstGeom>
          </p:spPr>
        </p:pic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03126CC3-8EF2-4591-A4CF-DB8A273B9FD1}"/>
                </a:ext>
              </a:extLst>
            </p:cNvPr>
            <p:cNvGrpSpPr/>
            <p:nvPr/>
          </p:nvGrpSpPr>
          <p:grpSpPr>
            <a:xfrm>
              <a:off x="5640887" y="368620"/>
              <a:ext cx="2571786" cy="4479557"/>
              <a:chOff x="5640887" y="368620"/>
              <a:chExt cx="2571786" cy="4479557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3DB8BD1-C1EC-471D-AD97-7A2A3C8887FD}"/>
                  </a:ext>
                </a:extLst>
              </p:cNvPr>
              <p:cNvCxnSpPr/>
              <p:nvPr/>
            </p:nvCxnSpPr>
            <p:spPr>
              <a:xfrm flipV="1">
                <a:off x="6043076" y="368620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483F04A-EB6A-40EA-AD2C-D5C4FC33B610}"/>
                  </a:ext>
                </a:extLst>
              </p:cNvPr>
              <p:cNvCxnSpPr/>
              <p:nvPr/>
            </p:nvCxnSpPr>
            <p:spPr>
              <a:xfrm flipV="1">
                <a:off x="6660296" y="394402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9B70673-4AB5-4D18-950E-B51B69ED56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096" y="376240"/>
                <a:ext cx="0" cy="412727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1BEE417-BE35-40AF-8305-5C408B01BA4C}"/>
                  </a:ext>
                </a:extLst>
              </p:cNvPr>
              <p:cNvCxnSpPr/>
              <p:nvPr/>
            </p:nvCxnSpPr>
            <p:spPr>
              <a:xfrm flipV="1">
                <a:off x="7117496" y="368620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7E7766E-54CF-45C5-AF1C-C609185AFF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9036" y="394402"/>
                <a:ext cx="0" cy="4109108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2FA2D34-DA36-47CC-8DFC-2AF10C5727DA}"/>
                  </a:ext>
                </a:extLst>
              </p:cNvPr>
              <p:cNvCxnSpPr/>
              <p:nvPr/>
            </p:nvCxnSpPr>
            <p:spPr>
              <a:xfrm flipV="1">
                <a:off x="7749956" y="394402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C95618-8CE4-4CC4-A85D-B751B1B92386}"/>
                  </a:ext>
                </a:extLst>
              </p:cNvPr>
              <p:cNvSpPr txBox="1"/>
              <p:nvPr/>
            </p:nvSpPr>
            <p:spPr>
              <a:xfrm>
                <a:off x="5822275" y="4195733"/>
                <a:ext cx="23903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69DCECF-01FE-4554-971B-D2FFAD7D1A6F}"/>
                  </a:ext>
                </a:extLst>
              </p:cNvPr>
              <p:cNvSpPr/>
              <p:nvPr/>
            </p:nvSpPr>
            <p:spPr>
              <a:xfrm>
                <a:off x="5759647" y="3826952"/>
                <a:ext cx="3818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Q1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D9A8CB2-0A69-4D8E-A356-4DA733E91C72}"/>
                  </a:ext>
                </a:extLst>
              </p:cNvPr>
              <p:cNvSpPr txBox="1"/>
              <p:nvPr/>
            </p:nvSpPr>
            <p:spPr>
              <a:xfrm>
                <a:off x="7868322" y="4478897"/>
                <a:ext cx="319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5B45AAD-3DB9-4BC3-A13E-6FAB46855FC2}"/>
                  </a:ext>
                </a:extLst>
              </p:cNvPr>
              <p:cNvSpPr txBox="1"/>
              <p:nvPr/>
            </p:nvSpPr>
            <p:spPr>
              <a:xfrm>
                <a:off x="6377386" y="3540934"/>
                <a:ext cx="2632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10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1F00BFF-13BD-418C-AAC8-48DD3826BA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42302" y="2127086"/>
                <a:ext cx="1" cy="1498558"/>
              </a:xfrm>
              <a:prstGeom prst="line">
                <a:avLst/>
              </a:prstGeom>
              <a:ln w="9525">
                <a:solidFill>
                  <a:srgbClr val="C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CFD8C79-BF12-4D8F-AFEF-5391E94D4A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60774" y="2127086"/>
                <a:ext cx="681529" cy="0"/>
              </a:xfrm>
              <a:prstGeom prst="line">
                <a:avLst/>
              </a:prstGeom>
              <a:ln w="9525">
                <a:solidFill>
                  <a:srgbClr val="C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F088D2F-6F7D-44F6-8948-DEC410634DF9}"/>
                  </a:ext>
                </a:extLst>
              </p:cNvPr>
              <p:cNvSpPr txBox="1"/>
              <p:nvPr/>
            </p:nvSpPr>
            <p:spPr>
              <a:xfrm>
                <a:off x="5647851" y="2010649"/>
                <a:ext cx="24558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7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F780F12-BB4E-4384-B387-1708D42A735D}"/>
                  </a:ext>
                </a:extLst>
              </p:cNvPr>
              <p:cNvSpPr txBox="1"/>
              <p:nvPr/>
            </p:nvSpPr>
            <p:spPr>
              <a:xfrm>
                <a:off x="7500110" y="3540145"/>
                <a:ext cx="2792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endParaRPr lang="en-US" sz="10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B0603AF-0177-43E0-B232-15591E604E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39" y="2436726"/>
                <a:ext cx="987" cy="1909803"/>
              </a:xfrm>
              <a:prstGeom prst="line">
                <a:avLst/>
              </a:prstGeom>
              <a:ln w="952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E4EFFC8-5771-4728-9684-424C5827B6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60774" y="2436726"/>
                <a:ext cx="1785852" cy="0"/>
              </a:xfrm>
              <a:prstGeom prst="line">
                <a:avLst/>
              </a:prstGeom>
              <a:ln w="952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9497202-CD1C-429D-8D44-0A0744269659}"/>
                  </a:ext>
                </a:extLst>
              </p:cNvPr>
              <p:cNvSpPr txBox="1"/>
              <p:nvPr/>
            </p:nvSpPr>
            <p:spPr>
              <a:xfrm>
                <a:off x="5640887" y="2318304"/>
                <a:ext cx="27603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-I</a:t>
                </a:r>
                <a:r>
                  <a:rPr lang="en-US" sz="70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C14CD582-87A3-4C60-B431-35794962BF7C}"/>
                      </a:ext>
                    </a:extLst>
                  </p:cNvPr>
                  <p:cNvSpPr txBox="1"/>
                  <p:nvPr/>
                </p:nvSpPr>
                <p:spPr>
                  <a:xfrm>
                    <a:off x="6909714" y="4532385"/>
                    <a:ext cx="167995" cy="3157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1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100" b="0" i="1" baseline="-2500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C14CD582-87A3-4C60-B431-35794962BF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9714" y="4532385"/>
                    <a:ext cx="167995" cy="3157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857" t="-1961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12EF4AD-01A8-4178-9D22-A430FB4649BC}"/>
              </a:ext>
            </a:extLst>
          </p:cNvPr>
          <p:cNvSpPr/>
          <p:nvPr/>
        </p:nvSpPr>
        <p:spPr>
          <a:xfrm>
            <a:off x="5866333" y="438518"/>
            <a:ext cx="176262" cy="3801331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B5C9569-EB3F-4319-A741-C923F74C710B}"/>
              </a:ext>
            </a:extLst>
          </p:cNvPr>
          <p:cNvSpPr txBox="1"/>
          <p:nvPr/>
        </p:nvSpPr>
        <p:spPr>
          <a:xfrm>
            <a:off x="172968" y="1898363"/>
            <a:ext cx="10983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0BBF238-3069-4A8D-B2E7-9FD5C0D1F711}"/>
                  </a:ext>
                </a:extLst>
              </p:cNvPr>
              <p:cNvSpPr txBox="1"/>
              <p:nvPr/>
            </p:nvSpPr>
            <p:spPr>
              <a:xfrm>
                <a:off x="292608" y="3202323"/>
                <a:ext cx="316529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0BBF238-3069-4A8D-B2E7-9FD5C0D1F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" y="3202323"/>
                <a:ext cx="3165290" cy="409023"/>
              </a:xfrm>
              <a:prstGeom prst="rect">
                <a:avLst/>
              </a:prstGeom>
              <a:blipFill>
                <a:blip r:embed="rId6"/>
                <a:stretch>
                  <a:fillRect l="-771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0EEDE36-0876-4D4F-BD9E-BD61716A4D1B}"/>
                  </a:ext>
                </a:extLst>
              </p:cNvPr>
              <p:cNvSpPr txBox="1"/>
              <p:nvPr/>
            </p:nvSpPr>
            <p:spPr>
              <a:xfrm>
                <a:off x="262096" y="3840120"/>
                <a:ext cx="2969916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 baseline="-250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0EEDE36-0876-4D4F-BD9E-BD61716A4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96" y="3840120"/>
                <a:ext cx="2969916" cy="409023"/>
              </a:xfrm>
              <a:prstGeom prst="rect">
                <a:avLst/>
              </a:prstGeom>
              <a:blipFill>
                <a:blip r:embed="rId7"/>
                <a:stretch>
                  <a:fillRect l="-411" t="-1493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49E2D4-6CD5-D396-7D20-BB03F3B95290}"/>
                  </a:ext>
                </a:extLst>
              </p14:cNvPr>
              <p14:cNvContentPartPr/>
              <p14:nvPr/>
            </p14:nvContentPartPr>
            <p14:xfrm>
              <a:off x="3312080" y="1176160"/>
              <a:ext cx="20520" cy="2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49E2D4-6CD5-D396-7D20-BB03F3B952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4080" y="1158160"/>
                <a:ext cx="56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B1EFBC-54DB-A4EF-3E48-4666FA148BAC}"/>
                  </a:ext>
                </a:extLst>
              </p14:cNvPr>
              <p14:cNvContentPartPr/>
              <p14:nvPr/>
            </p14:nvContentPartPr>
            <p14:xfrm>
              <a:off x="3444920" y="117724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B1EFBC-54DB-A4EF-3E48-4666FA148B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7280" y="1159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B5E656-0AC8-B4B1-E5F5-783D3811AB62}"/>
                  </a:ext>
                </a:extLst>
              </p14:cNvPr>
              <p14:cNvContentPartPr/>
              <p14:nvPr/>
            </p14:nvContentPartPr>
            <p14:xfrm>
              <a:off x="3371840" y="119704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B5E656-0AC8-B4B1-E5F5-783D3811AB6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6200" y="1161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066E4A-48B0-AA32-234E-FDA11C3018F3}"/>
                  </a:ext>
                </a:extLst>
              </p14:cNvPr>
              <p14:cNvContentPartPr/>
              <p14:nvPr/>
            </p14:nvContentPartPr>
            <p14:xfrm>
              <a:off x="3137840" y="482080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066E4A-48B0-AA32-234E-FDA11C3018F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01840" y="44608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B5DFFAE-5FAE-2F24-24FB-524B5D3F5053}"/>
              </a:ext>
            </a:extLst>
          </p:cNvPr>
          <p:cNvGrpSpPr/>
          <p:nvPr/>
        </p:nvGrpSpPr>
        <p:grpSpPr>
          <a:xfrm>
            <a:off x="4143320" y="246640"/>
            <a:ext cx="469800" cy="357120"/>
            <a:chOff x="4143320" y="246640"/>
            <a:chExt cx="469800" cy="35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4F1788-39C8-4DB4-73A8-44761961C650}"/>
                    </a:ext>
                  </a:extLst>
                </p14:cNvPr>
                <p14:cNvContentPartPr/>
                <p14:nvPr/>
              </p14:nvContentPartPr>
              <p14:xfrm>
                <a:off x="4143320" y="246640"/>
                <a:ext cx="469800" cy="357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4F1788-39C8-4DB4-73A8-44761961C65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07320" y="211000"/>
                  <a:ext cx="5414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7C3FD0-8572-0BAB-687A-8BDF8BB8B19B}"/>
                    </a:ext>
                  </a:extLst>
                </p14:cNvPr>
                <p14:cNvContentPartPr/>
                <p14:nvPr/>
              </p14:nvContentPartPr>
              <p14:xfrm>
                <a:off x="4294880" y="306400"/>
                <a:ext cx="17280" cy="233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7C3FD0-8572-0BAB-687A-8BDF8BB8B1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59240" y="270760"/>
                  <a:ext cx="88920" cy="3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C8A95-D171-76DE-596C-D1FD6DF8B6D9}"/>
                  </a:ext>
                </a:extLst>
              </p14:cNvPr>
              <p14:cNvContentPartPr/>
              <p14:nvPr/>
            </p14:nvContentPartPr>
            <p14:xfrm>
              <a:off x="3598280" y="674320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C8A95-D171-76DE-596C-D1FD6DF8B6D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62280" y="6383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11C672D-7DDD-20FF-26F7-F5677237F44A}"/>
                  </a:ext>
                </a:extLst>
              </p14:cNvPr>
              <p14:cNvContentPartPr/>
              <p14:nvPr/>
            </p14:nvContentPartPr>
            <p14:xfrm>
              <a:off x="3599720" y="1732360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11C672D-7DDD-20FF-26F7-F5677237F44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64080" y="1696720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5E84E586-EA98-6271-435B-8839A40A3DD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46321" y="228238"/>
            <a:ext cx="523631" cy="31417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2A12D5-C5E4-D78A-E3BD-5BDF2ED10912}"/>
              </a:ext>
            </a:extLst>
          </p:cNvPr>
          <p:cNvCxnSpPr/>
          <p:nvPr/>
        </p:nvCxnSpPr>
        <p:spPr>
          <a:xfrm>
            <a:off x="3970734" y="578360"/>
            <a:ext cx="63717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9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C9650B4-1BE3-4204-99B8-A617A28547E8}"/>
              </a:ext>
            </a:extLst>
          </p:cNvPr>
          <p:cNvSpPr/>
          <p:nvPr/>
        </p:nvSpPr>
        <p:spPr>
          <a:xfrm>
            <a:off x="102928" y="2718246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13EECB-8E32-4BFD-B184-4A98E661B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4411"/>
            <a:ext cx="9144000" cy="7680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B8ADE6-99D5-43D9-A6EC-01DBFBF59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85" y="130927"/>
            <a:ext cx="4152381" cy="16380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557BA6-6128-457F-94CA-6D00C8CD9709}"/>
              </a:ext>
            </a:extLst>
          </p:cNvPr>
          <p:cNvSpPr/>
          <p:nvPr/>
        </p:nvSpPr>
        <p:spPr>
          <a:xfrm>
            <a:off x="94549" y="159910"/>
            <a:ext cx="17027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2 (t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6D27339-536D-43DC-A58E-EF31423BC74D}"/>
              </a:ext>
            </a:extLst>
          </p:cNvPr>
          <p:cNvSpPr/>
          <p:nvPr/>
        </p:nvSpPr>
        <p:spPr>
          <a:xfrm>
            <a:off x="117720" y="1376607"/>
            <a:ext cx="191911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Q1: ON → D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ON  </a:t>
            </a:r>
          </a:p>
          <a:p>
            <a:r>
              <a:rPr lang="en-US" sz="1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5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</a:p>
          <a:p>
            <a:r>
              <a:rPr lang="en-US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&gt;0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667E46A-4EB3-40CB-9346-77B65886B9B4}"/>
              </a:ext>
            </a:extLst>
          </p:cNvPr>
          <p:cNvGrpSpPr/>
          <p:nvPr/>
        </p:nvGrpSpPr>
        <p:grpSpPr>
          <a:xfrm>
            <a:off x="5539740" y="3129"/>
            <a:ext cx="3536628" cy="4845048"/>
            <a:chOff x="5539740" y="3129"/>
            <a:chExt cx="3536628" cy="4845048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32068E67-DBF1-4434-9775-66C1A335C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9740" y="3129"/>
              <a:ext cx="3536628" cy="4343400"/>
            </a:xfrm>
            <a:prstGeom prst="rect">
              <a:avLst/>
            </a:prstGeom>
          </p:spPr>
        </p:pic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64AE4D8-EEE6-44CB-BE7C-1CDCE497D85F}"/>
                </a:ext>
              </a:extLst>
            </p:cNvPr>
            <p:cNvGrpSpPr/>
            <p:nvPr/>
          </p:nvGrpSpPr>
          <p:grpSpPr>
            <a:xfrm>
              <a:off x="5640887" y="368620"/>
              <a:ext cx="2571786" cy="4479557"/>
              <a:chOff x="5640887" y="368620"/>
              <a:chExt cx="2571786" cy="4479557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1C9E502-C432-496C-A79F-A9DFB1071C49}"/>
                  </a:ext>
                </a:extLst>
              </p:cNvPr>
              <p:cNvCxnSpPr/>
              <p:nvPr/>
            </p:nvCxnSpPr>
            <p:spPr>
              <a:xfrm flipV="1">
                <a:off x="6043076" y="368620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8FA92B76-E15C-40C6-B720-1215A2002557}"/>
                  </a:ext>
                </a:extLst>
              </p:cNvPr>
              <p:cNvCxnSpPr/>
              <p:nvPr/>
            </p:nvCxnSpPr>
            <p:spPr>
              <a:xfrm flipV="1">
                <a:off x="6660296" y="394402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D7D38BF4-6EC1-4C0D-8CD5-2A95E4CAA7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096" y="376240"/>
                <a:ext cx="0" cy="412727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29B4F59A-0CD8-4D0C-8F2E-DEC952DF13D4}"/>
                  </a:ext>
                </a:extLst>
              </p:cNvPr>
              <p:cNvCxnSpPr/>
              <p:nvPr/>
            </p:nvCxnSpPr>
            <p:spPr>
              <a:xfrm flipV="1">
                <a:off x="7117496" y="368620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7EF7BD7-AE9A-424C-B80E-0A75752442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9036" y="394402"/>
                <a:ext cx="0" cy="4109108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DB2FB6C-12E4-43B3-B5DE-060220FC493F}"/>
                  </a:ext>
                </a:extLst>
              </p:cNvPr>
              <p:cNvCxnSpPr/>
              <p:nvPr/>
            </p:nvCxnSpPr>
            <p:spPr>
              <a:xfrm flipV="1">
                <a:off x="7749956" y="394402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93354B1-1499-4866-945E-75600179ED63}"/>
                  </a:ext>
                </a:extLst>
              </p:cNvPr>
              <p:cNvSpPr txBox="1"/>
              <p:nvPr/>
            </p:nvSpPr>
            <p:spPr>
              <a:xfrm>
                <a:off x="5822275" y="4195733"/>
                <a:ext cx="23903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002CD8D-9773-454E-878B-BE7D5F536F77}"/>
                  </a:ext>
                </a:extLst>
              </p:cNvPr>
              <p:cNvSpPr/>
              <p:nvPr/>
            </p:nvSpPr>
            <p:spPr>
              <a:xfrm>
                <a:off x="5759647" y="3826952"/>
                <a:ext cx="3818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Q1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4DED9EB-5ACD-4B33-8F80-6564BDA3A4C7}"/>
                  </a:ext>
                </a:extLst>
              </p:cNvPr>
              <p:cNvSpPr txBox="1"/>
              <p:nvPr/>
            </p:nvSpPr>
            <p:spPr>
              <a:xfrm>
                <a:off x="7868322" y="4478897"/>
                <a:ext cx="319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224E6E5-94D1-4115-B7FE-3FDC95FED8CD}"/>
                  </a:ext>
                </a:extLst>
              </p:cNvPr>
              <p:cNvSpPr txBox="1"/>
              <p:nvPr/>
            </p:nvSpPr>
            <p:spPr>
              <a:xfrm>
                <a:off x="6377386" y="3540934"/>
                <a:ext cx="2632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10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373FD1B-3B7A-4466-9A99-D531FD8C14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42302" y="2127086"/>
                <a:ext cx="1" cy="1498558"/>
              </a:xfrm>
              <a:prstGeom prst="line">
                <a:avLst/>
              </a:prstGeom>
              <a:ln w="9525">
                <a:solidFill>
                  <a:srgbClr val="C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65D0696-F489-46BA-A0B0-24721AED21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60774" y="2127086"/>
                <a:ext cx="681529" cy="0"/>
              </a:xfrm>
              <a:prstGeom prst="line">
                <a:avLst/>
              </a:prstGeom>
              <a:ln w="9525">
                <a:solidFill>
                  <a:srgbClr val="C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466A607-303D-4C8A-B659-0A91110E2065}"/>
                  </a:ext>
                </a:extLst>
              </p:cNvPr>
              <p:cNvSpPr txBox="1"/>
              <p:nvPr/>
            </p:nvSpPr>
            <p:spPr>
              <a:xfrm>
                <a:off x="5647851" y="2010649"/>
                <a:ext cx="24558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7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38258F8-0C53-4EA4-8A68-644E733AB350}"/>
                  </a:ext>
                </a:extLst>
              </p:cNvPr>
              <p:cNvSpPr txBox="1"/>
              <p:nvPr/>
            </p:nvSpPr>
            <p:spPr>
              <a:xfrm>
                <a:off x="7500110" y="3540145"/>
                <a:ext cx="2792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endParaRPr lang="en-US" sz="10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DB65837-D91B-42EB-A9E5-EE59DEAD6E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39" y="2436726"/>
                <a:ext cx="987" cy="1909803"/>
              </a:xfrm>
              <a:prstGeom prst="line">
                <a:avLst/>
              </a:prstGeom>
              <a:ln w="952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79F7A308-4ED8-4B37-9A06-F473BC43DE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60774" y="2436726"/>
                <a:ext cx="1785852" cy="0"/>
              </a:xfrm>
              <a:prstGeom prst="line">
                <a:avLst/>
              </a:prstGeom>
              <a:ln w="952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A3F8C08-56F8-4058-8168-AE6996891459}"/>
                  </a:ext>
                </a:extLst>
              </p:cNvPr>
              <p:cNvSpPr txBox="1"/>
              <p:nvPr/>
            </p:nvSpPr>
            <p:spPr>
              <a:xfrm>
                <a:off x="5640887" y="2318304"/>
                <a:ext cx="27603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-I</a:t>
                </a:r>
                <a:r>
                  <a:rPr lang="en-US" sz="70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1A9DD9A8-6BE7-45D8-B425-0BAAB42D9ABF}"/>
                      </a:ext>
                    </a:extLst>
                  </p:cNvPr>
                  <p:cNvSpPr txBox="1"/>
                  <p:nvPr/>
                </p:nvSpPr>
                <p:spPr>
                  <a:xfrm>
                    <a:off x="6909714" y="4532385"/>
                    <a:ext cx="167995" cy="3157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1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100" b="0" i="1" baseline="-2500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1A9DD9A8-6BE7-45D8-B425-0BAAB42D9A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9714" y="4532385"/>
                    <a:ext cx="167995" cy="3157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857" t="-1961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4B69555-17A0-475A-8415-BB43296C8821}"/>
              </a:ext>
            </a:extLst>
          </p:cNvPr>
          <p:cNvSpPr/>
          <p:nvPr/>
        </p:nvSpPr>
        <p:spPr>
          <a:xfrm>
            <a:off x="6059972" y="438518"/>
            <a:ext cx="900892" cy="3801331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BB23E0F-295C-4577-BB13-1EA1BA5980AE}"/>
              </a:ext>
            </a:extLst>
          </p:cNvPr>
          <p:cNvSpPr/>
          <p:nvPr/>
        </p:nvSpPr>
        <p:spPr>
          <a:xfrm>
            <a:off x="6148921" y="3826952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025A5BA-CF22-4E0F-9C7E-F310D6415358}"/>
              </a:ext>
            </a:extLst>
          </p:cNvPr>
          <p:cNvSpPr/>
          <p:nvPr/>
        </p:nvSpPr>
        <p:spPr>
          <a:xfrm>
            <a:off x="6628370" y="3826951"/>
            <a:ext cx="426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ECFACF9-DBB9-46A6-B3A3-B98AF2D8414F}"/>
                  </a:ext>
                </a:extLst>
              </p:cNvPr>
              <p:cNvSpPr txBox="1"/>
              <p:nvPr/>
            </p:nvSpPr>
            <p:spPr>
              <a:xfrm>
                <a:off x="254580" y="3116945"/>
                <a:ext cx="316529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ECFACF9-DBB9-46A6-B3A3-B98AF2D84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80" y="3116945"/>
                <a:ext cx="3165290" cy="409023"/>
              </a:xfrm>
              <a:prstGeom prst="rect">
                <a:avLst/>
              </a:prstGeom>
              <a:blipFill>
                <a:blip r:embed="rId6"/>
                <a:stretch>
                  <a:fillRect l="-963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B8846E6-3471-464E-B519-AFAF5DF5E53C}"/>
                  </a:ext>
                </a:extLst>
              </p:cNvPr>
              <p:cNvSpPr txBox="1"/>
              <p:nvPr/>
            </p:nvSpPr>
            <p:spPr>
              <a:xfrm>
                <a:off x="224068" y="3754742"/>
                <a:ext cx="2969916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 baseline="-250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B8846E6-3471-464E-B519-AFAF5DF5E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68" y="3754742"/>
                <a:ext cx="2969916" cy="409023"/>
              </a:xfrm>
              <a:prstGeom prst="rect">
                <a:avLst/>
              </a:prstGeom>
              <a:blipFill>
                <a:blip r:embed="rId7"/>
                <a:stretch>
                  <a:fillRect l="-411" t="-1493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C5DC244-190C-482D-B846-7506E1EC9943}"/>
              </a:ext>
            </a:extLst>
          </p:cNvPr>
          <p:cNvSpPr txBox="1"/>
          <p:nvPr/>
        </p:nvSpPr>
        <p:spPr>
          <a:xfrm>
            <a:off x="4439183" y="4636352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Mode II (Flyback diode)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2AC03B-B919-9E43-A081-074E6A393A39}"/>
              </a:ext>
            </a:extLst>
          </p:cNvPr>
          <p:cNvCxnSpPr>
            <a:cxnSpLocks/>
          </p:cNvCxnSpPr>
          <p:nvPr/>
        </p:nvCxnSpPr>
        <p:spPr>
          <a:xfrm flipV="1">
            <a:off x="6440905" y="3995954"/>
            <a:ext cx="312795" cy="69432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text with red lines&#10;&#10;Description automatically generated">
            <a:extLst>
              <a:ext uri="{FF2B5EF4-FFF2-40B4-BE49-F238E27FC236}">
                <a16:creationId xmlns:a16="http://schemas.microsoft.com/office/drawing/2014/main" id="{F80539E3-F580-2E75-5DA7-B570D0818C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6158" y="222008"/>
            <a:ext cx="728033" cy="3701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7F8522-07C9-A3EA-2613-287ED147E0A5}"/>
                  </a:ext>
                </a:extLst>
              </p14:cNvPr>
              <p14:cNvContentPartPr/>
              <p14:nvPr/>
            </p14:nvContentPartPr>
            <p14:xfrm>
              <a:off x="3708080" y="648040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7F8522-07C9-A3EA-2613-287ED147E0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72440" y="6120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2BDD23-B2FB-664F-3590-326663AAA3DE}"/>
                  </a:ext>
                </a:extLst>
              </p14:cNvPr>
              <p14:cNvContentPartPr/>
              <p14:nvPr/>
            </p14:nvContentPartPr>
            <p14:xfrm>
              <a:off x="3732560" y="166612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2BDD23-B2FB-664F-3590-326663AAA3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6920" y="1630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17C5717-4563-89B5-329C-539F182A3917}"/>
                  </a:ext>
                </a:extLst>
              </p14:cNvPr>
              <p14:cNvContentPartPr/>
              <p14:nvPr/>
            </p14:nvContentPartPr>
            <p14:xfrm>
              <a:off x="3216320" y="45724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17C5717-4563-89B5-329C-539F182A39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0680" y="4212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C81F346-8014-7220-C71D-FB9188378DC3}"/>
                  </a:ext>
                </a:extLst>
              </p14:cNvPr>
              <p14:cNvContentPartPr/>
              <p14:nvPr/>
            </p14:nvContentPartPr>
            <p14:xfrm>
              <a:off x="3456800" y="1131520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C81F346-8014-7220-C71D-FB9188378D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20800" y="1095880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3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C9650B4-1BE3-4204-99B8-A617A28547E8}"/>
              </a:ext>
            </a:extLst>
          </p:cNvPr>
          <p:cNvSpPr/>
          <p:nvPr/>
        </p:nvSpPr>
        <p:spPr>
          <a:xfrm>
            <a:off x="102928" y="2718246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13EECB-8E32-4BFD-B184-4A98E661B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4411"/>
            <a:ext cx="9144000" cy="7680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B8ADE6-99D5-43D9-A6EC-01DBFBF59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85" y="130927"/>
            <a:ext cx="4152381" cy="1638095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8667E46A-4EB3-40CB-9346-77B65886B9B4}"/>
              </a:ext>
            </a:extLst>
          </p:cNvPr>
          <p:cNvGrpSpPr/>
          <p:nvPr/>
        </p:nvGrpSpPr>
        <p:grpSpPr>
          <a:xfrm>
            <a:off x="5539740" y="3129"/>
            <a:ext cx="3536628" cy="4845048"/>
            <a:chOff x="5539740" y="3129"/>
            <a:chExt cx="3536628" cy="4845048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32068E67-DBF1-4434-9775-66C1A335C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9740" y="3129"/>
              <a:ext cx="3536628" cy="4343400"/>
            </a:xfrm>
            <a:prstGeom prst="rect">
              <a:avLst/>
            </a:prstGeom>
          </p:spPr>
        </p:pic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64AE4D8-EEE6-44CB-BE7C-1CDCE497D85F}"/>
                </a:ext>
              </a:extLst>
            </p:cNvPr>
            <p:cNvGrpSpPr/>
            <p:nvPr/>
          </p:nvGrpSpPr>
          <p:grpSpPr>
            <a:xfrm>
              <a:off x="5640887" y="368620"/>
              <a:ext cx="2571786" cy="4479557"/>
              <a:chOff x="5640887" y="368620"/>
              <a:chExt cx="2571786" cy="4479557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1C9E502-C432-496C-A79F-A9DFB1071C49}"/>
                  </a:ext>
                </a:extLst>
              </p:cNvPr>
              <p:cNvCxnSpPr/>
              <p:nvPr/>
            </p:nvCxnSpPr>
            <p:spPr>
              <a:xfrm flipV="1">
                <a:off x="6043076" y="368620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8FA92B76-E15C-40C6-B720-1215A2002557}"/>
                  </a:ext>
                </a:extLst>
              </p:cNvPr>
              <p:cNvCxnSpPr/>
              <p:nvPr/>
            </p:nvCxnSpPr>
            <p:spPr>
              <a:xfrm flipV="1">
                <a:off x="6660296" y="394402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D7D38BF4-6EC1-4C0D-8CD5-2A95E4CAA7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096" y="376240"/>
                <a:ext cx="0" cy="412727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29B4F59A-0CD8-4D0C-8F2E-DEC952DF13D4}"/>
                  </a:ext>
                </a:extLst>
              </p:cNvPr>
              <p:cNvCxnSpPr/>
              <p:nvPr/>
            </p:nvCxnSpPr>
            <p:spPr>
              <a:xfrm flipV="1">
                <a:off x="7117496" y="368620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7EF7BD7-AE9A-424C-B80E-0A75752442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9036" y="394402"/>
                <a:ext cx="0" cy="4109108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DB2FB6C-12E4-43B3-B5DE-060220FC493F}"/>
                  </a:ext>
                </a:extLst>
              </p:cNvPr>
              <p:cNvCxnSpPr/>
              <p:nvPr/>
            </p:nvCxnSpPr>
            <p:spPr>
              <a:xfrm flipV="1">
                <a:off x="7749956" y="394402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93354B1-1499-4866-945E-75600179ED63}"/>
                  </a:ext>
                </a:extLst>
              </p:cNvPr>
              <p:cNvSpPr txBox="1"/>
              <p:nvPr/>
            </p:nvSpPr>
            <p:spPr>
              <a:xfrm>
                <a:off x="5822275" y="4195733"/>
                <a:ext cx="23903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002CD8D-9773-454E-878B-BE7D5F536F77}"/>
                  </a:ext>
                </a:extLst>
              </p:cNvPr>
              <p:cNvSpPr/>
              <p:nvPr/>
            </p:nvSpPr>
            <p:spPr>
              <a:xfrm>
                <a:off x="5759647" y="3826952"/>
                <a:ext cx="3818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Q1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4DED9EB-5ACD-4B33-8F80-6564BDA3A4C7}"/>
                  </a:ext>
                </a:extLst>
              </p:cNvPr>
              <p:cNvSpPr txBox="1"/>
              <p:nvPr/>
            </p:nvSpPr>
            <p:spPr>
              <a:xfrm>
                <a:off x="7868322" y="4478897"/>
                <a:ext cx="319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224E6E5-94D1-4115-B7FE-3FDC95FED8CD}"/>
                  </a:ext>
                </a:extLst>
              </p:cNvPr>
              <p:cNvSpPr txBox="1"/>
              <p:nvPr/>
            </p:nvSpPr>
            <p:spPr>
              <a:xfrm>
                <a:off x="6377386" y="3540934"/>
                <a:ext cx="2632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10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373FD1B-3B7A-4466-9A99-D531FD8C14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42302" y="2127086"/>
                <a:ext cx="1" cy="1498558"/>
              </a:xfrm>
              <a:prstGeom prst="line">
                <a:avLst/>
              </a:prstGeom>
              <a:ln w="9525">
                <a:solidFill>
                  <a:srgbClr val="C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65D0696-F489-46BA-A0B0-24721AED21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60774" y="2127086"/>
                <a:ext cx="681529" cy="0"/>
              </a:xfrm>
              <a:prstGeom prst="line">
                <a:avLst/>
              </a:prstGeom>
              <a:ln w="9525">
                <a:solidFill>
                  <a:srgbClr val="C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466A607-303D-4C8A-B659-0A91110E2065}"/>
                  </a:ext>
                </a:extLst>
              </p:cNvPr>
              <p:cNvSpPr txBox="1"/>
              <p:nvPr/>
            </p:nvSpPr>
            <p:spPr>
              <a:xfrm>
                <a:off x="5647851" y="2010649"/>
                <a:ext cx="24558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7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38258F8-0C53-4EA4-8A68-644E733AB350}"/>
                  </a:ext>
                </a:extLst>
              </p:cNvPr>
              <p:cNvSpPr txBox="1"/>
              <p:nvPr/>
            </p:nvSpPr>
            <p:spPr>
              <a:xfrm>
                <a:off x="7500110" y="3540145"/>
                <a:ext cx="2792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endParaRPr lang="en-US" sz="10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DB65837-D91B-42EB-A9E5-EE59DEAD6E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39" y="2436726"/>
                <a:ext cx="987" cy="1909803"/>
              </a:xfrm>
              <a:prstGeom prst="line">
                <a:avLst/>
              </a:prstGeom>
              <a:ln w="952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79F7A308-4ED8-4B37-9A06-F473BC43DE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60774" y="2436726"/>
                <a:ext cx="1785852" cy="0"/>
              </a:xfrm>
              <a:prstGeom prst="line">
                <a:avLst/>
              </a:prstGeom>
              <a:ln w="952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A3F8C08-56F8-4058-8168-AE6996891459}"/>
                  </a:ext>
                </a:extLst>
              </p:cNvPr>
              <p:cNvSpPr txBox="1"/>
              <p:nvPr/>
            </p:nvSpPr>
            <p:spPr>
              <a:xfrm>
                <a:off x="5640887" y="2318304"/>
                <a:ext cx="27603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-I</a:t>
                </a:r>
                <a:r>
                  <a:rPr lang="en-US" sz="70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1A9DD9A8-6BE7-45D8-B425-0BAAB42D9ABF}"/>
                      </a:ext>
                    </a:extLst>
                  </p:cNvPr>
                  <p:cNvSpPr txBox="1"/>
                  <p:nvPr/>
                </p:nvSpPr>
                <p:spPr>
                  <a:xfrm>
                    <a:off x="6909714" y="4532385"/>
                    <a:ext cx="167995" cy="3157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1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100" b="0" i="1" baseline="-2500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1A9DD9A8-6BE7-45D8-B425-0BAAB42D9A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9714" y="4532385"/>
                    <a:ext cx="167995" cy="3157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333" t="-4000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4B69555-17A0-475A-8415-BB43296C8821}"/>
              </a:ext>
            </a:extLst>
          </p:cNvPr>
          <p:cNvSpPr/>
          <p:nvPr/>
        </p:nvSpPr>
        <p:spPr>
          <a:xfrm>
            <a:off x="6059972" y="438518"/>
            <a:ext cx="900892" cy="3801331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BB23E0F-295C-4577-BB13-1EA1BA5980AE}"/>
              </a:ext>
            </a:extLst>
          </p:cNvPr>
          <p:cNvSpPr/>
          <p:nvPr/>
        </p:nvSpPr>
        <p:spPr>
          <a:xfrm>
            <a:off x="6148921" y="3826952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025A5BA-CF22-4E0F-9C7E-F310D6415358}"/>
              </a:ext>
            </a:extLst>
          </p:cNvPr>
          <p:cNvSpPr/>
          <p:nvPr/>
        </p:nvSpPr>
        <p:spPr>
          <a:xfrm>
            <a:off x="6628370" y="3826951"/>
            <a:ext cx="426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ECFACF9-DBB9-46A6-B3A3-B98AF2D8414F}"/>
                  </a:ext>
                </a:extLst>
              </p:cNvPr>
              <p:cNvSpPr txBox="1"/>
              <p:nvPr/>
            </p:nvSpPr>
            <p:spPr>
              <a:xfrm>
                <a:off x="254580" y="3116945"/>
                <a:ext cx="3165290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ECFACF9-DBB9-46A6-B3A3-B98AF2D84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80" y="3116945"/>
                <a:ext cx="3165290" cy="409023"/>
              </a:xfrm>
              <a:prstGeom prst="rect">
                <a:avLst/>
              </a:prstGeom>
              <a:blipFill>
                <a:blip r:embed="rId6"/>
                <a:stretch>
                  <a:fillRect l="-1600" t="-303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B8846E6-3471-464E-B519-AFAF5DF5E53C}"/>
                  </a:ext>
                </a:extLst>
              </p:cNvPr>
              <p:cNvSpPr txBox="1"/>
              <p:nvPr/>
            </p:nvSpPr>
            <p:spPr>
              <a:xfrm>
                <a:off x="224068" y="3754742"/>
                <a:ext cx="2969916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 baseline="-250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B8846E6-3471-464E-B519-AFAF5DF5E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68" y="3754742"/>
                <a:ext cx="2969916" cy="409023"/>
              </a:xfrm>
              <a:prstGeom prst="rect">
                <a:avLst/>
              </a:prstGeom>
              <a:blipFill>
                <a:blip r:embed="rId7"/>
                <a:stretch>
                  <a:fillRect l="-426" t="-303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C5DC244-190C-482D-B846-7506E1EC9943}"/>
              </a:ext>
            </a:extLst>
          </p:cNvPr>
          <p:cNvSpPr txBox="1"/>
          <p:nvPr/>
        </p:nvSpPr>
        <p:spPr>
          <a:xfrm>
            <a:off x="4439183" y="4636352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Mode II (Flyback diode)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2AC03B-B919-9E43-A081-074E6A393A39}"/>
              </a:ext>
            </a:extLst>
          </p:cNvPr>
          <p:cNvCxnSpPr>
            <a:cxnSpLocks/>
          </p:cNvCxnSpPr>
          <p:nvPr/>
        </p:nvCxnSpPr>
        <p:spPr>
          <a:xfrm flipV="1">
            <a:off x="6440905" y="3995954"/>
            <a:ext cx="312795" cy="69432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text with red lines&#10;&#10;Description automatically generated">
            <a:extLst>
              <a:ext uri="{FF2B5EF4-FFF2-40B4-BE49-F238E27FC236}">
                <a16:creationId xmlns:a16="http://schemas.microsoft.com/office/drawing/2014/main" id="{C216BF09-F863-BBA2-F723-556C13B01D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6158" y="222008"/>
            <a:ext cx="728033" cy="3701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BC182B-0623-7408-DD23-7237608C631D}"/>
                  </a:ext>
                </a:extLst>
              </p14:cNvPr>
              <p14:cNvContentPartPr/>
              <p14:nvPr/>
            </p14:nvContentPartPr>
            <p14:xfrm>
              <a:off x="3714920" y="64516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BC182B-0623-7408-DD23-7237608C63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79280" y="60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4989E06-4D18-4E4E-BA81-7E736CFA3CB5}"/>
                  </a:ext>
                </a:extLst>
              </p14:cNvPr>
              <p14:cNvContentPartPr/>
              <p14:nvPr/>
            </p14:nvContentPartPr>
            <p14:xfrm>
              <a:off x="3716360" y="1677640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4989E06-4D18-4E4E-BA81-7E736CFA3C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80720" y="16416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6E8DA62-22F3-E48C-B248-3E4E8A5EE993}"/>
                  </a:ext>
                </a:extLst>
              </p14:cNvPr>
              <p14:cNvContentPartPr/>
              <p14:nvPr/>
            </p14:nvContentPartPr>
            <p14:xfrm>
              <a:off x="3233600" y="465520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6E8DA62-22F3-E48C-B248-3E4E8A5EE9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7960" y="429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272C985-4C36-70DF-C738-3FC93CA32B8D}"/>
                  </a:ext>
                </a:extLst>
              </p14:cNvPr>
              <p14:cNvContentPartPr/>
              <p14:nvPr/>
            </p14:nvContentPartPr>
            <p14:xfrm>
              <a:off x="3421520" y="1136200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272C985-4C36-70DF-C738-3FC93CA32B8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85520" y="1100200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22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41589"/>
            <a:ext cx="6070455" cy="4901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16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FC4537-E0D1-514A-8F55-F801D02FDAC6}"/>
                  </a:ext>
                </a:extLst>
              </p14:cNvPr>
              <p14:cNvContentPartPr/>
              <p14:nvPr/>
            </p14:nvContentPartPr>
            <p14:xfrm>
              <a:off x="4281236" y="4529516"/>
              <a:ext cx="680216" cy="33817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FC4537-E0D1-514A-8F55-F801D02FDA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8253" y="4466558"/>
                <a:ext cx="805822" cy="463731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5C6A40A-9E6C-6A4A-A7CF-DC5315FE772A}"/>
              </a:ext>
            </a:extLst>
          </p:cNvPr>
          <p:cNvGrpSpPr/>
          <p:nvPr/>
        </p:nvGrpSpPr>
        <p:grpSpPr>
          <a:xfrm>
            <a:off x="3627529" y="4569096"/>
            <a:ext cx="823623" cy="201580"/>
            <a:chOff x="2039235" y="8935121"/>
            <a:chExt cx="161064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6FA8701-BB0C-354C-91F3-F0D1CA9622B2}"/>
                    </a:ext>
                  </a:extLst>
                </p14:cNvPr>
                <p14:cNvContentPartPr/>
                <p14:nvPr/>
              </p14:nvContentPartPr>
              <p14:xfrm>
                <a:off x="2039235" y="8935121"/>
                <a:ext cx="1610640" cy="315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6FA8701-BB0C-354C-91F3-F0D1CA9622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76595" y="8872121"/>
                  <a:ext cx="17362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8E45847-5613-A94A-9A51-F774BB5B6541}"/>
                    </a:ext>
                  </a:extLst>
                </p14:cNvPr>
                <p14:cNvContentPartPr/>
                <p14:nvPr/>
              </p14:nvContentPartPr>
              <p14:xfrm>
                <a:off x="2148675" y="9324281"/>
                <a:ext cx="478440" cy="5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8E45847-5613-A94A-9A51-F774BB5B65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85675" y="9261641"/>
                  <a:ext cx="604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AEC3B46-FB02-2749-8DB6-5E1669CFF7DB}"/>
                    </a:ext>
                  </a:extLst>
                </p14:cNvPr>
                <p14:cNvContentPartPr/>
                <p14:nvPr/>
              </p14:nvContentPartPr>
              <p14:xfrm>
                <a:off x="2780115" y="8968601"/>
                <a:ext cx="239400" cy="105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AEC3B46-FB02-2749-8DB6-5E1669CFF7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17115" y="8905961"/>
                  <a:ext cx="365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D3D887-274D-AC4B-9BEA-868E2B0388F0}"/>
                    </a:ext>
                  </a:extLst>
                </p14:cNvPr>
                <p14:cNvContentPartPr/>
                <p14:nvPr/>
              </p14:nvContentPartPr>
              <p14:xfrm>
                <a:off x="2546835" y="8952761"/>
                <a:ext cx="55080" cy="29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D3D887-274D-AC4B-9BEA-868E2B0388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84195" y="8889761"/>
                  <a:ext cx="180720" cy="42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344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AEE4575-9C50-460D-97D1-12E9D31C45C8}"/>
              </a:ext>
            </a:extLst>
          </p:cNvPr>
          <p:cNvSpPr/>
          <p:nvPr/>
        </p:nvSpPr>
        <p:spPr>
          <a:xfrm>
            <a:off x="185796" y="2425606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9EB91F-CBCB-4715-A742-D41811D39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B6A073-BF9C-4438-B891-6D63A4036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116" y="48844"/>
            <a:ext cx="3990476" cy="160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108898-42D8-4B40-A42F-712A7FFD03CB}"/>
              </a:ext>
            </a:extLst>
          </p:cNvPr>
          <p:cNvSpPr/>
          <p:nvPr/>
        </p:nvSpPr>
        <p:spPr>
          <a:xfrm>
            <a:off x="114848" y="199119"/>
            <a:ext cx="17027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3 (t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A6B105-7271-4A06-B1C3-2210476B84EB}"/>
              </a:ext>
            </a:extLst>
          </p:cNvPr>
          <p:cNvSpPr/>
          <p:nvPr/>
        </p:nvSpPr>
        <p:spPr>
          <a:xfrm>
            <a:off x="176441" y="880059"/>
            <a:ext cx="87876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Q2: ON </a:t>
            </a:r>
          </a:p>
          <a:p>
            <a:r>
              <a:rPr lang="en-US" sz="1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5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</a:p>
          <a:p>
            <a:r>
              <a:rPr lang="en-US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&lt;0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076F3AD-E48C-44B3-B2EE-D3A662244ADE}"/>
              </a:ext>
            </a:extLst>
          </p:cNvPr>
          <p:cNvGrpSpPr/>
          <p:nvPr/>
        </p:nvGrpSpPr>
        <p:grpSpPr>
          <a:xfrm>
            <a:off x="5539740" y="3129"/>
            <a:ext cx="3536628" cy="4845048"/>
            <a:chOff x="5539740" y="3129"/>
            <a:chExt cx="3536628" cy="4845048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D8079678-C3F3-4879-B412-F358C7CAB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39740" y="3129"/>
              <a:ext cx="3536628" cy="4343400"/>
            </a:xfrm>
            <a:prstGeom prst="rect">
              <a:avLst/>
            </a:prstGeom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3A818A2-D045-45A5-BA36-4EE76BCD4307}"/>
                </a:ext>
              </a:extLst>
            </p:cNvPr>
            <p:cNvGrpSpPr/>
            <p:nvPr/>
          </p:nvGrpSpPr>
          <p:grpSpPr>
            <a:xfrm>
              <a:off x="5640887" y="368620"/>
              <a:ext cx="2571786" cy="4479557"/>
              <a:chOff x="5640887" y="368620"/>
              <a:chExt cx="2571786" cy="4479557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A1D38D9-8A6E-4BF5-A7FF-8E2E7B9F4D47}"/>
                  </a:ext>
                </a:extLst>
              </p:cNvPr>
              <p:cNvCxnSpPr/>
              <p:nvPr/>
            </p:nvCxnSpPr>
            <p:spPr>
              <a:xfrm flipV="1">
                <a:off x="6043076" y="368620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FD7DD2A-D9DB-4C86-9156-C0A0BC413EAC}"/>
                  </a:ext>
                </a:extLst>
              </p:cNvPr>
              <p:cNvCxnSpPr/>
              <p:nvPr/>
            </p:nvCxnSpPr>
            <p:spPr>
              <a:xfrm flipV="1">
                <a:off x="6660296" y="394402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09C1B8C-13E8-4E4A-AA49-8F08D367D4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096" y="376240"/>
                <a:ext cx="0" cy="412727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650B03B-21AA-491A-9700-058B2BB3206A}"/>
                  </a:ext>
                </a:extLst>
              </p:cNvPr>
              <p:cNvCxnSpPr/>
              <p:nvPr/>
            </p:nvCxnSpPr>
            <p:spPr>
              <a:xfrm flipV="1">
                <a:off x="7117496" y="368620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D61AEC50-D054-40DC-9698-ECCA1F3B08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9036" y="394402"/>
                <a:ext cx="0" cy="4109108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3188761-CE66-492A-8ADA-9A9DEC76D065}"/>
                  </a:ext>
                </a:extLst>
              </p:cNvPr>
              <p:cNvCxnSpPr/>
              <p:nvPr/>
            </p:nvCxnSpPr>
            <p:spPr>
              <a:xfrm flipV="1">
                <a:off x="7749956" y="394402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0C979FB-FAF6-4DF0-AEDE-38A1C50DB010}"/>
                  </a:ext>
                </a:extLst>
              </p:cNvPr>
              <p:cNvSpPr txBox="1"/>
              <p:nvPr/>
            </p:nvSpPr>
            <p:spPr>
              <a:xfrm>
                <a:off x="5822275" y="4195733"/>
                <a:ext cx="23903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BE61599-4067-4048-BF04-C10CAFB270E7}"/>
                  </a:ext>
                </a:extLst>
              </p:cNvPr>
              <p:cNvSpPr/>
              <p:nvPr/>
            </p:nvSpPr>
            <p:spPr>
              <a:xfrm>
                <a:off x="5759647" y="3826952"/>
                <a:ext cx="3818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CF52A58-68B4-4DF6-837B-7135EA88BF0A}"/>
                  </a:ext>
                </a:extLst>
              </p:cNvPr>
              <p:cNvSpPr txBox="1"/>
              <p:nvPr/>
            </p:nvSpPr>
            <p:spPr>
              <a:xfrm>
                <a:off x="7868322" y="4478897"/>
                <a:ext cx="319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92E34D3-88C4-491A-8E16-5764B184A0EE}"/>
                  </a:ext>
                </a:extLst>
              </p:cNvPr>
              <p:cNvSpPr txBox="1"/>
              <p:nvPr/>
            </p:nvSpPr>
            <p:spPr>
              <a:xfrm>
                <a:off x="6377386" y="3540934"/>
                <a:ext cx="2632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10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6CE734A-4EBC-4C18-AA90-8E0DEEF410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42302" y="2127086"/>
                <a:ext cx="1" cy="1498558"/>
              </a:xfrm>
              <a:prstGeom prst="line">
                <a:avLst/>
              </a:prstGeom>
              <a:ln w="9525">
                <a:solidFill>
                  <a:srgbClr val="C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0AD6460-585A-45E9-970B-302C132511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60774" y="2127086"/>
                <a:ext cx="681529" cy="0"/>
              </a:xfrm>
              <a:prstGeom prst="line">
                <a:avLst/>
              </a:prstGeom>
              <a:ln w="9525">
                <a:solidFill>
                  <a:srgbClr val="C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90E905D-05D5-45BF-91A1-D93346502761}"/>
                  </a:ext>
                </a:extLst>
              </p:cNvPr>
              <p:cNvSpPr txBox="1"/>
              <p:nvPr/>
            </p:nvSpPr>
            <p:spPr>
              <a:xfrm>
                <a:off x="5647851" y="2010649"/>
                <a:ext cx="24558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7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2FB3C60-6276-47F1-8F33-963F43228F44}"/>
                  </a:ext>
                </a:extLst>
              </p:cNvPr>
              <p:cNvSpPr txBox="1"/>
              <p:nvPr/>
            </p:nvSpPr>
            <p:spPr>
              <a:xfrm>
                <a:off x="7500110" y="3540145"/>
                <a:ext cx="2792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endParaRPr lang="en-US" sz="10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6BBC8B7-839C-4795-893F-CDAAD09639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39" y="2436726"/>
                <a:ext cx="987" cy="1909803"/>
              </a:xfrm>
              <a:prstGeom prst="line">
                <a:avLst/>
              </a:prstGeom>
              <a:ln w="952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9C8C188-5757-48CF-886C-CBA576EA6A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60774" y="2436726"/>
                <a:ext cx="1785852" cy="0"/>
              </a:xfrm>
              <a:prstGeom prst="line">
                <a:avLst/>
              </a:prstGeom>
              <a:ln w="952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C4856A3-0DBD-4552-AE3D-388D45AA85D0}"/>
                  </a:ext>
                </a:extLst>
              </p:cNvPr>
              <p:cNvSpPr txBox="1"/>
              <p:nvPr/>
            </p:nvSpPr>
            <p:spPr>
              <a:xfrm>
                <a:off x="5640887" y="2318304"/>
                <a:ext cx="27603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-I</a:t>
                </a:r>
                <a:r>
                  <a:rPr lang="en-US" sz="70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F120E147-0BE8-45EA-B28B-EF4F1A77D360}"/>
                      </a:ext>
                    </a:extLst>
                  </p:cNvPr>
                  <p:cNvSpPr txBox="1"/>
                  <p:nvPr/>
                </p:nvSpPr>
                <p:spPr>
                  <a:xfrm>
                    <a:off x="6909714" y="4532385"/>
                    <a:ext cx="167995" cy="3157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1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100" b="0" i="1" baseline="-2500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F120E147-0BE8-45EA-B28B-EF4F1A77D3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9714" y="4532385"/>
                    <a:ext cx="167995" cy="31579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7857" t="-1961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FCC22578-F774-43EB-AC87-1F4B0CE00BA7}"/>
              </a:ext>
            </a:extLst>
          </p:cNvPr>
          <p:cNvSpPr/>
          <p:nvPr/>
        </p:nvSpPr>
        <p:spPr>
          <a:xfrm>
            <a:off x="6970846" y="438518"/>
            <a:ext cx="146650" cy="3801331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5A02EE5-FA65-4E42-84D3-BD3FE9FD99ED}"/>
              </a:ext>
            </a:extLst>
          </p:cNvPr>
          <p:cNvSpPr/>
          <p:nvPr/>
        </p:nvSpPr>
        <p:spPr>
          <a:xfrm>
            <a:off x="6133223" y="3822207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973D2F7-2BA6-45BE-B277-B24665074956}"/>
              </a:ext>
            </a:extLst>
          </p:cNvPr>
          <p:cNvSpPr/>
          <p:nvPr/>
        </p:nvSpPr>
        <p:spPr>
          <a:xfrm>
            <a:off x="6612672" y="3822206"/>
            <a:ext cx="426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23D567A-ABFF-4BA5-9BCC-817A12B4E9B7}"/>
              </a:ext>
            </a:extLst>
          </p:cNvPr>
          <p:cNvSpPr/>
          <p:nvPr/>
        </p:nvSpPr>
        <p:spPr>
          <a:xfrm>
            <a:off x="6881280" y="3839539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194C143-C327-4E05-BCBC-3949867EB539}"/>
                  </a:ext>
                </a:extLst>
              </p:cNvPr>
              <p:cNvSpPr txBox="1"/>
              <p:nvPr/>
            </p:nvSpPr>
            <p:spPr>
              <a:xfrm>
                <a:off x="292608" y="2783223"/>
                <a:ext cx="3299942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194C143-C327-4E05-BCBC-3949867EB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" y="2783223"/>
                <a:ext cx="3299942" cy="409023"/>
              </a:xfrm>
              <a:prstGeom prst="rect">
                <a:avLst/>
              </a:prstGeom>
              <a:blipFill>
                <a:blip r:embed="rId7"/>
                <a:stretch>
                  <a:fillRect l="-555" t="-1493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04EBC02-9D66-4FE9-AA2D-379069B4FD96}"/>
                  </a:ext>
                </a:extLst>
              </p:cNvPr>
              <p:cNvSpPr txBox="1"/>
              <p:nvPr/>
            </p:nvSpPr>
            <p:spPr>
              <a:xfrm>
                <a:off x="262096" y="3421020"/>
                <a:ext cx="2969916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 baseline="-250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04EBC02-9D66-4FE9-AA2D-379069B4F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96" y="3421020"/>
                <a:ext cx="2969916" cy="409023"/>
              </a:xfrm>
              <a:prstGeom prst="rect">
                <a:avLst/>
              </a:prstGeom>
              <a:blipFill>
                <a:blip r:embed="rId8"/>
                <a:stretch>
                  <a:fillRect l="-411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text with red lines&#10;&#10;Description automatically generated">
            <a:extLst>
              <a:ext uri="{FF2B5EF4-FFF2-40B4-BE49-F238E27FC236}">
                <a16:creationId xmlns:a16="http://schemas.microsoft.com/office/drawing/2014/main" id="{2F961277-BB23-D661-5282-5EC7E74CA6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6158" y="158508"/>
            <a:ext cx="728033" cy="3701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0841472-CCB0-DA3B-7A98-710DAD0A2F43}"/>
                  </a:ext>
                </a:extLst>
              </p14:cNvPr>
              <p14:cNvContentPartPr/>
              <p14:nvPr/>
            </p14:nvContentPartPr>
            <p14:xfrm>
              <a:off x="3784400" y="54544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0841472-CCB0-DA3B-7A98-710DAD0A2F4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48760" y="50944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B6E041-5262-798F-070F-72D32989238B}"/>
                  </a:ext>
                </a:extLst>
              </p14:cNvPr>
              <p14:cNvContentPartPr/>
              <p14:nvPr/>
            </p14:nvContentPartPr>
            <p14:xfrm>
              <a:off x="3796280" y="156676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B6E041-5262-798F-070F-72D3298923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60280" y="15311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434676-AE06-F264-3A7E-A43B4CCA1901}"/>
                  </a:ext>
                </a:extLst>
              </p14:cNvPr>
              <p14:cNvContentPartPr/>
              <p14:nvPr/>
            </p14:nvContentPartPr>
            <p14:xfrm>
              <a:off x="3352760" y="383800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434676-AE06-F264-3A7E-A43B4CCA190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17120" y="3478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A99B8A4-AF87-1262-6A4C-2E5ACADEE11E}"/>
                  </a:ext>
                </a:extLst>
              </p14:cNvPr>
              <p14:cNvContentPartPr/>
              <p14:nvPr/>
            </p14:nvContentPartPr>
            <p14:xfrm>
              <a:off x="3555080" y="103108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A99B8A4-AF87-1262-6A4C-2E5ACADEE1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19440" y="995080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91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892BA20-0A81-4667-82DF-F0D386883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8EC71F-72C2-4597-A04E-F248C9F668DA}"/>
              </a:ext>
            </a:extLst>
          </p:cNvPr>
          <p:cNvSpPr/>
          <p:nvPr/>
        </p:nvSpPr>
        <p:spPr>
          <a:xfrm>
            <a:off x="241917" y="2573158"/>
            <a:ext cx="13115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 Equations: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39DC4-C83F-4AFE-88BC-22881A7F5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95" y="158837"/>
            <a:ext cx="4028571" cy="16571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E4124B-15E3-4D27-B3E0-4E9F41B34811}"/>
              </a:ext>
            </a:extLst>
          </p:cNvPr>
          <p:cNvSpPr/>
          <p:nvPr/>
        </p:nvSpPr>
        <p:spPr>
          <a:xfrm>
            <a:off x="185354" y="143734"/>
            <a:ext cx="17027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4 (t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t &lt; t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3502EF-297E-4047-A2FE-BE8621A33950}"/>
              </a:ext>
            </a:extLst>
          </p:cNvPr>
          <p:cNvSpPr/>
          <p:nvPr/>
        </p:nvSpPr>
        <p:spPr>
          <a:xfrm>
            <a:off x="105086" y="1344654"/>
            <a:ext cx="187102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Q2: ON → D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ON </a:t>
            </a:r>
          </a:p>
          <a:p>
            <a:r>
              <a:rPr lang="en-US" sz="1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5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0</a:t>
            </a:r>
          </a:p>
          <a:p>
            <a:r>
              <a:rPr lang="en-US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&lt;0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0BA70E-D9C2-485B-93E3-E5ED6EA8AFD7}"/>
              </a:ext>
            </a:extLst>
          </p:cNvPr>
          <p:cNvGrpSpPr/>
          <p:nvPr/>
        </p:nvGrpSpPr>
        <p:grpSpPr>
          <a:xfrm>
            <a:off x="5539740" y="3129"/>
            <a:ext cx="3536628" cy="4845048"/>
            <a:chOff x="5539740" y="3129"/>
            <a:chExt cx="3536628" cy="484504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8A26B8A-FF90-43BA-96F0-B416C7644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9740" y="3129"/>
              <a:ext cx="3536628" cy="4343400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CCD1AB3-7FCB-4F8C-A18E-1C2F90F83E63}"/>
                </a:ext>
              </a:extLst>
            </p:cNvPr>
            <p:cNvGrpSpPr/>
            <p:nvPr/>
          </p:nvGrpSpPr>
          <p:grpSpPr>
            <a:xfrm>
              <a:off x="5640887" y="368620"/>
              <a:ext cx="2571786" cy="4479557"/>
              <a:chOff x="5640887" y="368620"/>
              <a:chExt cx="2571786" cy="4479557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98ADA6F-C830-4674-8FAB-7BFC858F291B}"/>
                  </a:ext>
                </a:extLst>
              </p:cNvPr>
              <p:cNvCxnSpPr/>
              <p:nvPr/>
            </p:nvCxnSpPr>
            <p:spPr>
              <a:xfrm flipV="1">
                <a:off x="6043076" y="368620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5DB2AC5-104F-4557-81F3-1B1FB622E837}"/>
                  </a:ext>
                </a:extLst>
              </p:cNvPr>
              <p:cNvCxnSpPr/>
              <p:nvPr/>
            </p:nvCxnSpPr>
            <p:spPr>
              <a:xfrm flipV="1">
                <a:off x="6660296" y="394402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8902B3A-2690-4331-B8F9-A231F09628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096" y="376240"/>
                <a:ext cx="0" cy="412727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E2EB74A5-B9BE-483D-88F1-88F73890A4E6}"/>
                  </a:ext>
                </a:extLst>
              </p:cNvPr>
              <p:cNvCxnSpPr/>
              <p:nvPr/>
            </p:nvCxnSpPr>
            <p:spPr>
              <a:xfrm flipV="1">
                <a:off x="7117496" y="368620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E3E13AD-E72C-4085-A1F6-280DEB506F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9036" y="394402"/>
                <a:ext cx="0" cy="4109108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7EAB995-5F3D-431A-841A-201BC2F2BB3C}"/>
                  </a:ext>
                </a:extLst>
              </p:cNvPr>
              <p:cNvCxnSpPr/>
              <p:nvPr/>
            </p:nvCxnSpPr>
            <p:spPr>
              <a:xfrm flipV="1">
                <a:off x="7749956" y="394402"/>
                <a:ext cx="0" cy="385915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C733C07-BE64-4DAC-97E8-0DA01D9D492D}"/>
                  </a:ext>
                </a:extLst>
              </p:cNvPr>
              <p:cNvSpPr txBox="1"/>
              <p:nvPr/>
            </p:nvSpPr>
            <p:spPr>
              <a:xfrm>
                <a:off x="5822275" y="4195733"/>
                <a:ext cx="23903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t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00E6164-A72C-4997-8D06-B45DEF19D7A8}"/>
                  </a:ext>
                </a:extLst>
              </p:cNvPr>
              <p:cNvSpPr/>
              <p:nvPr/>
            </p:nvSpPr>
            <p:spPr>
              <a:xfrm>
                <a:off x="5759647" y="3826952"/>
                <a:ext cx="3818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Q1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B674BD9-E608-4409-905D-EA9FE3B94A31}"/>
                  </a:ext>
                </a:extLst>
              </p:cNvPr>
              <p:cNvSpPr txBox="1"/>
              <p:nvPr/>
            </p:nvSpPr>
            <p:spPr>
              <a:xfrm>
                <a:off x="7868322" y="4478897"/>
                <a:ext cx="3193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27DE8DD-78D7-496A-8845-5B6F6E4D9E81}"/>
                  </a:ext>
                </a:extLst>
              </p:cNvPr>
              <p:cNvSpPr txBox="1"/>
              <p:nvPr/>
            </p:nvSpPr>
            <p:spPr>
              <a:xfrm>
                <a:off x="6377386" y="3540934"/>
                <a:ext cx="26321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10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BAE70A1-22F4-44D0-805F-403DCB0851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42302" y="2127086"/>
                <a:ext cx="1" cy="1498558"/>
              </a:xfrm>
              <a:prstGeom prst="line">
                <a:avLst/>
              </a:prstGeom>
              <a:ln w="9525">
                <a:solidFill>
                  <a:srgbClr val="C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610AF37-DCA2-41DA-80D2-A0DEDD0339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60774" y="2127086"/>
                <a:ext cx="681529" cy="0"/>
              </a:xfrm>
              <a:prstGeom prst="line">
                <a:avLst/>
              </a:prstGeom>
              <a:ln w="9525">
                <a:solidFill>
                  <a:srgbClr val="C0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D77531C-FC91-4173-B464-5CE961DB011D}"/>
                  </a:ext>
                </a:extLst>
              </p:cNvPr>
              <p:cNvSpPr txBox="1"/>
              <p:nvPr/>
            </p:nvSpPr>
            <p:spPr>
              <a:xfrm>
                <a:off x="5647851" y="2010649"/>
                <a:ext cx="24558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7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D7B9E82-51BF-4C46-8ACC-D8CDA739AF3D}"/>
                  </a:ext>
                </a:extLst>
              </p:cNvPr>
              <p:cNvSpPr txBox="1"/>
              <p:nvPr/>
            </p:nvSpPr>
            <p:spPr>
              <a:xfrm>
                <a:off x="7500110" y="3540145"/>
                <a:ext cx="2792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endParaRPr lang="en-US" sz="105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7A1F30D-EEE4-45C5-879A-3610C11CE4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5639" y="2436726"/>
                <a:ext cx="987" cy="1909803"/>
              </a:xfrm>
              <a:prstGeom prst="line">
                <a:avLst/>
              </a:prstGeom>
              <a:ln w="952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DFC26507-A8A9-4463-8428-D6964FE085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60774" y="2436726"/>
                <a:ext cx="1785852" cy="0"/>
              </a:xfrm>
              <a:prstGeom prst="line">
                <a:avLst/>
              </a:prstGeom>
              <a:ln w="9525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1C33BD5-B92C-4B7A-BF5E-42B3E46C5AD5}"/>
                  </a:ext>
                </a:extLst>
              </p:cNvPr>
              <p:cNvSpPr txBox="1"/>
              <p:nvPr/>
            </p:nvSpPr>
            <p:spPr>
              <a:xfrm>
                <a:off x="5640887" y="2318304"/>
                <a:ext cx="27603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-I</a:t>
                </a:r>
                <a:r>
                  <a:rPr lang="en-US" sz="70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2A1E9C8C-036F-4C18-A349-E5B10E0166D0}"/>
                      </a:ext>
                    </a:extLst>
                  </p:cNvPr>
                  <p:cNvSpPr txBox="1"/>
                  <p:nvPr/>
                </p:nvSpPr>
                <p:spPr>
                  <a:xfrm>
                    <a:off x="6909714" y="4532385"/>
                    <a:ext cx="167995" cy="3157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11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100" b="0" i="1" baseline="-2500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2A1E9C8C-036F-4C18-A349-E5B10E0166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9714" y="4532385"/>
                    <a:ext cx="167995" cy="3157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857" t="-1961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5DCFFCA1-EB10-4422-BCFB-C16913724601}"/>
              </a:ext>
            </a:extLst>
          </p:cNvPr>
          <p:cNvSpPr/>
          <p:nvPr/>
        </p:nvSpPr>
        <p:spPr>
          <a:xfrm>
            <a:off x="7123632" y="438518"/>
            <a:ext cx="885403" cy="3801331"/>
          </a:xfrm>
          <a:prstGeom prst="rect">
            <a:avLst/>
          </a:prstGeom>
          <a:solidFill>
            <a:srgbClr val="00B05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898B0FE-3898-43FE-9B20-F2DFEDA9E481}"/>
              </a:ext>
            </a:extLst>
          </p:cNvPr>
          <p:cNvSpPr/>
          <p:nvPr/>
        </p:nvSpPr>
        <p:spPr>
          <a:xfrm>
            <a:off x="6133223" y="3822207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4A37B13-393A-48A9-9350-27C5E8D96D3B}"/>
              </a:ext>
            </a:extLst>
          </p:cNvPr>
          <p:cNvSpPr/>
          <p:nvPr/>
        </p:nvSpPr>
        <p:spPr>
          <a:xfrm>
            <a:off x="6612672" y="3822206"/>
            <a:ext cx="426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2FCCC03-3147-46E7-A758-53C60FF1261D}"/>
              </a:ext>
            </a:extLst>
          </p:cNvPr>
          <p:cNvSpPr/>
          <p:nvPr/>
        </p:nvSpPr>
        <p:spPr>
          <a:xfrm>
            <a:off x="6881280" y="3839539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5ECA79A-C13D-464B-9120-A549D7D56D65}"/>
              </a:ext>
            </a:extLst>
          </p:cNvPr>
          <p:cNvSpPr/>
          <p:nvPr/>
        </p:nvSpPr>
        <p:spPr>
          <a:xfrm>
            <a:off x="7263803" y="3822206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89B6E0E-B823-4A38-9650-C43B9E5B5B58}"/>
              </a:ext>
            </a:extLst>
          </p:cNvPr>
          <p:cNvSpPr/>
          <p:nvPr/>
        </p:nvSpPr>
        <p:spPr>
          <a:xfrm>
            <a:off x="7656611" y="3676741"/>
            <a:ext cx="426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494A286-00FF-44E9-9D58-D4AEDF459E53}"/>
                  </a:ext>
                </a:extLst>
              </p:cNvPr>
              <p:cNvSpPr txBox="1"/>
              <p:nvPr/>
            </p:nvSpPr>
            <p:spPr>
              <a:xfrm>
                <a:off x="292608" y="2887998"/>
                <a:ext cx="3299942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494A286-00FF-44E9-9D58-D4AEDF459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" y="2887998"/>
                <a:ext cx="3299942" cy="409023"/>
              </a:xfrm>
              <a:prstGeom prst="rect">
                <a:avLst/>
              </a:prstGeom>
              <a:blipFill>
                <a:blip r:embed="rId6"/>
                <a:stretch>
                  <a:fillRect l="-555" t="-1493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883DA75-9428-409A-B8CE-5C6AD72030E0}"/>
                  </a:ext>
                </a:extLst>
              </p:cNvPr>
              <p:cNvSpPr txBox="1"/>
              <p:nvPr/>
            </p:nvSpPr>
            <p:spPr>
              <a:xfrm>
                <a:off x="262096" y="3525795"/>
                <a:ext cx="2969916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 baseline="-2500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883DA75-9428-409A-B8CE-5C6AD7203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96" y="3525795"/>
                <a:ext cx="2969916" cy="409023"/>
              </a:xfrm>
              <a:prstGeom prst="rect">
                <a:avLst/>
              </a:prstGeom>
              <a:blipFill>
                <a:blip r:embed="rId7"/>
                <a:stretch>
                  <a:fillRect l="-411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black text with red lines&#10;&#10;Description automatically generated">
            <a:extLst>
              <a:ext uri="{FF2B5EF4-FFF2-40B4-BE49-F238E27FC236}">
                <a16:creationId xmlns:a16="http://schemas.microsoft.com/office/drawing/2014/main" id="{3049F47C-F4B7-265E-3EF1-57A6E59429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6158" y="222008"/>
            <a:ext cx="728033" cy="3701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B55D68-4052-304C-A07D-F0B693FF2DBD}"/>
                  </a:ext>
                </a:extLst>
              </p14:cNvPr>
              <p14:cNvContentPartPr/>
              <p14:nvPr/>
            </p14:nvContentPartPr>
            <p14:xfrm>
              <a:off x="3789800" y="61852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B55D68-4052-304C-A07D-F0B693FF2DB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3800" y="5825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EF94E0-A156-5224-7D04-152400C73BE7}"/>
                  </a:ext>
                </a:extLst>
              </p14:cNvPr>
              <p14:cNvContentPartPr/>
              <p14:nvPr/>
            </p14:nvContentPartPr>
            <p14:xfrm>
              <a:off x="3812120" y="1648840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EF94E0-A156-5224-7D04-152400C73B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76480" y="161320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4360E0-D846-9CA6-7B6D-6BAC39D0AEAF}"/>
                  </a:ext>
                </a:extLst>
              </p14:cNvPr>
              <p14:cNvContentPartPr/>
              <p14:nvPr/>
            </p14:nvContentPartPr>
            <p14:xfrm>
              <a:off x="3317840" y="439960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4360E0-D846-9CA6-7B6D-6BAC39D0AEA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82200" y="4039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C27C98A-5D36-1956-63FC-E450097ADBC1}"/>
                  </a:ext>
                </a:extLst>
              </p14:cNvPr>
              <p14:cNvContentPartPr/>
              <p14:nvPr/>
            </p14:nvContentPartPr>
            <p14:xfrm>
              <a:off x="3543920" y="113656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C27C98A-5D36-1956-63FC-E450097ADBC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08280" y="1100920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0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0390B90E-1191-CD26-A075-6187666D8F7B}"/>
                  </a:ext>
                </a:extLst>
              </p:cNvPr>
              <p:cNvSpPr/>
              <p:nvPr/>
            </p:nvSpPr>
            <p:spPr>
              <a:xfrm>
                <a:off x="4572000" y="1492250"/>
                <a:ext cx="2908300" cy="2159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L, C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0390B90E-1191-CD26-A075-6187666D8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92250"/>
                <a:ext cx="2908300" cy="2159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CE773D70-F9E5-4659-1BAB-0579809D8987}"/>
              </a:ext>
            </a:extLst>
          </p:cNvPr>
          <p:cNvSpPr/>
          <p:nvPr/>
        </p:nvSpPr>
        <p:spPr>
          <a:xfrm>
            <a:off x="5557012" y="2571750"/>
            <a:ext cx="430277" cy="983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EE556-413F-772A-9554-46BDBD63B210}"/>
              </a:ext>
            </a:extLst>
          </p:cNvPr>
          <p:cNvSpPr txBox="1"/>
          <p:nvPr/>
        </p:nvSpPr>
        <p:spPr>
          <a:xfrm>
            <a:off x="2376455" y="115613"/>
            <a:ext cx="401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Steady-State Voltage Gain</a:t>
            </a:r>
          </a:p>
        </p:txBody>
      </p:sp>
      <p:pic>
        <p:nvPicPr>
          <p:cNvPr id="6" name="Picture 5" descr="A black and white symbol with a white circle and a black cross&#10;&#10;Description automatically generated with medium confidence">
            <a:extLst>
              <a:ext uri="{FF2B5EF4-FFF2-40B4-BE49-F238E27FC236}">
                <a16:creationId xmlns:a16="http://schemas.microsoft.com/office/drawing/2014/main" id="{21772C27-C144-5B90-D8EA-149671227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238" y="1838325"/>
            <a:ext cx="1173480" cy="1466850"/>
          </a:xfrm>
          <a:prstGeom prst="rect">
            <a:avLst/>
          </a:prstGeom>
        </p:spPr>
      </p:pic>
      <p:pic>
        <p:nvPicPr>
          <p:cNvPr id="7" name="Picture 6" descr="A black and white symbol with a black arrow in a circle&#10;&#10;Description automatically generated">
            <a:extLst>
              <a:ext uri="{FF2B5EF4-FFF2-40B4-BE49-F238E27FC236}">
                <a16:creationId xmlns:a16="http://schemas.microsoft.com/office/drawing/2014/main" id="{541D37B4-DCB5-8538-A59E-32B0D15EC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217" y="1772285"/>
            <a:ext cx="824230" cy="14528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2154AA-0B75-9DD1-9520-5FF15ECBF53C}"/>
                  </a:ext>
                </a:extLst>
              </p:cNvPr>
              <p:cNvSpPr txBox="1"/>
              <p:nvPr/>
            </p:nvSpPr>
            <p:spPr>
              <a:xfrm>
                <a:off x="-257455" y="911739"/>
                <a:ext cx="3842309" cy="922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2154AA-0B75-9DD1-9520-5FF15ECBF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7455" y="911739"/>
                <a:ext cx="3842309" cy="922945"/>
              </a:xfrm>
              <a:prstGeom prst="rect">
                <a:avLst/>
              </a:prstGeom>
              <a:blipFill>
                <a:blip r:embed="rId6"/>
                <a:stretch>
                  <a:fillRect t="-163014" b="-2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149293-CDB8-2B06-E9A7-ED39F1526C37}"/>
                  </a:ext>
                </a:extLst>
              </p:cNvPr>
              <p:cNvSpPr txBox="1"/>
              <p:nvPr/>
            </p:nvSpPr>
            <p:spPr>
              <a:xfrm>
                <a:off x="8215223" y="2302014"/>
                <a:ext cx="5812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149293-CDB8-2B06-E9A7-ED39F1526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223" y="2302014"/>
                <a:ext cx="5812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B636F6-C81C-7CD1-1A31-AB23A94D963D}"/>
                  </a:ext>
                </a:extLst>
              </p:cNvPr>
              <p:cNvSpPr txBox="1"/>
              <p:nvPr/>
            </p:nvSpPr>
            <p:spPr>
              <a:xfrm>
                <a:off x="8177123" y="1772285"/>
                <a:ext cx="5812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B636F6-C81C-7CD1-1A31-AB23A94D9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123" y="1772285"/>
                <a:ext cx="5812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4785D9-60EC-C6CD-9A18-4D9A6203856A}"/>
                  </a:ext>
                </a:extLst>
              </p:cNvPr>
              <p:cNvSpPr txBox="1"/>
              <p:nvPr/>
            </p:nvSpPr>
            <p:spPr>
              <a:xfrm>
                <a:off x="8177123" y="2798882"/>
                <a:ext cx="58125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4785D9-60EC-C6CD-9A18-4D9A62038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123" y="2798882"/>
                <a:ext cx="581254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2E2041-4539-2AC6-8A1F-0FD57AD689B6}"/>
                  </a:ext>
                </a:extLst>
              </p:cNvPr>
              <p:cNvSpPr txBox="1"/>
              <p:nvPr/>
            </p:nvSpPr>
            <p:spPr>
              <a:xfrm>
                <a:off x="2001869" y="4100755"/>
                <a:ext cx="1993193" cy="888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2E2041-4539-2AC6-8A1F-0FD57AD68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869" y="4100755"/>
                <a:ext cx="1993193" cy="888320"/>
              </a:xfrm>
              <a:prstGeom prst="rect">
                <a:avLst/>
              </a:prstGeom>
              <a:blipFill>
                <a:blip r:embed="rId10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7263C5-7F8D-864D-6A8D-960F0E642258}"/>
                  </a:ext>
                </a:extLst>
              </p:cNvPr>
              <p:cNvSpPr txBox="1"/>
              <p:nvPr/>
            </p:nvSpPr>
            <p:spPr>
              <a:xfrm>
                <a:off x="7907575" y="3553589"/>
                <a:ext cx="1120350" cy="657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7263C5-7F8D-864D-6A8D-960F0E642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575" y="3553589"/>
                <a:ext cx="1120350" cy="6576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CFBC70-E5FB-A3E9-0D61-228FEDF91BC1}"/>
                  </a:ext>
                </a:extLst>
              </p:cNvPr>
              <p:cNvSpPr txBox="1"/>
              <p:nvPr/>
            </p:nvSpPr>
            <p:spPr>
              <a:xfrm>
                <a:off x="5160714" y="3651250"/>
                <a:ext cx="1556363" cy="427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CFBC70-E5FB-A3E9-0D61-228FEDF91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714" y="3651250"/>
                <a:ext cx="1556363" cy="427746"/>
              </a:xfrm>
              <a:prstGeom prst="rect">
                <a:avLst/>
              </a:prstGeom>
              <a:blipFill>
                <a:blip r:embed="rId12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E8FC07-E11F-ABA4-5850-26119584E3E2}"/>
                  </a:ext>
                </a:extLst>
              </p:cNvPr>
              <p:cNvSpPr txBox="1"/>
              <p:nvPr/>
            </p:nvSpPr>
            <p:spPr>
              <a:xfrm>
                <a:off x="5247968" y="4272474"/>
                <a:ext cx="1556363" cy="40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=1/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E8FC07-E11F-ABA4-5850-26119584E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968" y="4272474"/>
                <a:ext cx="1556363" cy="401970"/>
              </a:xfrm>
              <a:prstGeom prst="rect">
                <a:avLst/>
              </a:prstGeom>
              <a:blipFill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E45A3-4F3D-7534-1AA8-AE653C123AC3}"/>
                  </a:ext>
                </a:extLst>
              </p:cNvPr>
              <p:cNvSpPr txBox="1"/>
              <p:nvPr/>
            </p:nvSpPr>
            <p:spPr>
              <a:xfrm>
                <a:off x="82549" y="4126224"/>
                <a:ext cx="1993193" cy="859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2E45A3-4F3D-7534-1AA8-AE653C123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9" y="4126224"/>
                <a:ext cx="1993193" cy="859210"/>
              </a:xfrm>
              <a:prstGeom prst="rect">
                <a:avLst/>
              </a:prstGeom>
              <a:blipFill>
                <a:blip r:embed="rId14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5298D24-C9D3-C1B6-8681-987CEBD33AE8}"/>
                  </a:ext>
                </a:extLst>
              </p:cNvPr>
              <p:cNvSpPr txBox="1"/>
              <p:nvPr/>
            </p:nvSpPr>
            <p:spPr>
              <a:xfrm>
                <a:off x="185547" y="3109429"/>
                <a:ext cx="1993193" cy="888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5298D24-C9D3-C1B6-8681-987CEBD33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7" y="3109429"/>
                <a:ext cx="1993193" cy="888320"/>
              </a:xfrm>
              <a:prstGeom prst="rect">
                <a:avLst/>
              </a:prstGeom>
              <a:blipFill>
                <a:blip r:embed="rId1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157568A-A2E5-3E91-95EF-59C9472DE800}"/>
              </a:ext>
            </a:extLst>
          </p:cNvPr>
          <p:cNvSpPr txBox="1"/>
          <p:nvPr/>
        </p:nvSpPr>
        <p:spPr>
          <a:xfrm>
            <a:off x="62506" y="2511584"/>
            <a:ext cx="4705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Define normalized values:</a:t>
            </a:r>
          </a:p>
        </p:txBody>
      </p:sp>
    </p:spTree>
    <p:extLst>
      <p:ext uri="{BB962C8B-B14F-4D97-AF65-F5344CB8AC3E}">
        <p14:creationId xmlns:p14="http://schemas.microsoft.com/office/powerpoint/2010/main" val="359270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977336-33FB-4444-93C8-797E2BF89C14}"/>
                  </a:ext>
                </a:extLst>
              </p14:cNvPr>
              <p14:cNvContentPartPr/>
              <p14:nvPr/>
            </p14:nvContentPartPr>
            <p14:xfrm>
              <a:off x="3857175" y="2387843"/>
              <a:ext cx="714825" cy="367814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977336-33FB-4444-93C8-797E2BF89C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4187" y="2324861"/>
                <a:ext cx="840441" cy="493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99E657-24F7-C790-2FC5-46B01D10D0B8}"/>
                  </a:ext>
                </a:extLst>
              </p:cNvPr>
              <p:cNvSpPr txBox="1"/>
              <p:nvPr/>
            </p:nvSpPr>
            <p:spPr>
              <a:xfrm>
                <a:off x="5448653" y="909365"/>
                <a:ext cx="1993193" cy="888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99E657-24F7-C790-2FC5-46B01D10D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653" y="909365"/>
                <a:ext cx="1993193" cy="888320"/>
              </a:xfrm>
              <a:prstGeom prst="rect">
                <a:avLst/>
              </a:prstGeom>
              <a:blipFill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A8509A-B4E4-51CA-62CD-D32D6A6570F0}"/>
                  </a:ext>
                </a:extLst>
              </p:cNvPr>
              <p:cNvSpPr txBox="1"/>
              <p:nvPr/>
            </p:nvSpPr>
            <p:spPr>
              <a:xfrm>
                <a:off x="-285966" y="457243"/>
                <a:ext cx="6108843" cy="844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A8509A-B4E4-51CA-62CD-D32D6A657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966" y="457243"/>
                <a:ext cx="6108843" cy="844077"/>
              </a:xfrm>
              <a:prstGeom prst="rect">
                <a:avLst/>
              </a:prstGeom>
              <a:blipFill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7F513A-604F-681C-C1B1-9AFBBE603203}"/>
                  </a:ext>
                </a:extLst>
              </p:cNvPr>
              <p:cNvSpPr txBox="1"/>
              <p:nvPr/>
            </p:nvSpPr>
            <p:spPr>
              <a:xfrm>
                <a:off x="-46655" y="2697262"/>
                <a:ext cx="2921143" cy="859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7F513A-604F-681C-C1B1-9AFBBE603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655" y="2697262"/>
                <a:ext cx="2921143" cy="859210"/>
              </a:xfrm>
              <a:prstGeom prst="rect">
                <a:avLst/>
              </a:prstGeom>
              <a:blipFill>
                <a:blip r:embed="rId7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7EF1B2-C085-55E7-637E-E15E75E925B4}"/>
                  </a:ext>
                </a:extLst>
              </p:cNvPr>
              <p:cNvSpPr txBox="1"/>
              <p:nvPr/>
            </p:nvSpPr>
            <p:spPr>
              <a:xfrm>
                <a:off x="-755866" y="1602161"/>
                <a:ext cx="6108843" cy="844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7EF1B2-C085-55E7-637E-E15E75E92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5866" y="1602161"/>
                <a:ext cx="6108843" cy="844077"/>
              </a:xfrm>
              <a:prstGeom prst="rect">
                <a:avLst/>
              </a:prstGeom>
              <a:blipFill>
                <a:blip r:embed="rId8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4816C8-CDBA-95DD-961F-2CF14EC7FC61}"/>
                  </a:ext>
                </a:extLst>
              </p:cNvPr>
              <p:cNvSpPr txBox="1"/>
              <p:nvPr/>
            </p:nvSpPr>
            <p:spPr>
              <a:xfrm>
                <a:off x="2874488" y="2665555"/>
                <a:ext cx="2680197" cy="922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4816C8-CDBA-95DD-961F-2CF14EC7F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488" y="2665555"/>
                <a:ext cx="2680197" cy="922625"/>
              </a:xfrm>
              <a:prstGeom prst="rect">
                <a:avLst/>
              </a:prstGeom>
              <a:blipFill>
                <a:blip r:embed="rId9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7FE674-98B7-E2AA-3EEF-63582AFB1229}"/>
                  </a:ext>
                </a:extLst>
              </p:cNvPr>
              <p:cNvSpPr txBox="1"/>
              <p:nvPr/>
            </p:nvSpPr>
            <p:spPr>
              <a:xfrm>
                <a:off x="530116" y="4316925"/>
                <a:ext cx="8083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the value of the inductor current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7FE674-98B7-E2AA-3EEF-63582AFB1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16" y="4316925"/>
                <a:ext cx="8083768" cy="400110"/>
              </a:xfrm>
              <a:prstGeom prst="rect">
                <a:avLst/>
              </a:prstGeom>
              <a:blipFill>
                <a:blip r:embed="rId10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94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DB158F9-FF86-5D46-A6A6-15F45063E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66" y="667327"/>
            <a:ext cx="5689007" cy="38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88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9F378C-3B6C-9345-BDFF-5A5A2DD05F8F}"/>
              </a:ext>
            </a:extLst>
          </p:cNvPr>
          <p:cNvGrpSpPr/>
          <p:nvPr/>
        </p:nvGrpSpPr>
        <p:grpSpPr>
          <a:xfrm>
            <a:off x="3851508" y="4150657"/>
            <a:ext cx="1540657" cy="415677"/>
            <a:chOff x="2477239" y="8116841"/>
            <a:chExt cx="3012840" cy="81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59FE20E-316F-1241-B41E-4D2216E95369}"/>
                    </a:ext>
                  </a:extLst>
                </p14:cNvPr>
                <p14:cNvContentPartPr/>
                <p14:nvPr/>
              </p14:nvContentPartPr>
              <p14:xfrm>
                <a:off x="2477239" y="8116841"/>
                <a:ext cx="419040" cy="542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59FE20E-316F-1241-B41E-4D2216E9536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14599" y="8053841"/>
                  <a:ext cx="54468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842CDCB-9A58-A04A-AEA1-B5F8DA3888BE}"/>
                    </a:ext>
                  </a:extLst>
                </p14:cNvPr>
                <p14:cNvContentPartPr/>
                <p14:nvPr/>
              </p14:nvContentPartPr>
              <p14:xfrm>
                <a:off x="2799079" y="8929361"/>
                <a:ext cx="141480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842CDCB-9A58-A04A-AEA1-B5F8DA3888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36439" y="8866361"/>
                  <a:ext cx="1540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2E5F22E-327C-2A42-BE1B-7B2B3EDD5E28}"/>
                    </a:ext>
                  </a:extLst>
                </p14:cNvPr>
                <p14:cNvContentPartPr/>
                <p14:nvPr/>
              </p14:nvContentPartPr>
              <p14:xfrm>
                <a:off x="3139999" y="8638121"/>
                <a:ext cx="2350080" cy="270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2E5F22E-327C-2A42-BE1B-7B2B3EDD5E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77359" y="8575121"/>
                  <a:ext cx="2475720" cy="39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B607347-3851-A347-98F4-F74046CCF5A5}"/>
                  </a:ext>
                </a:extLst>
              </p14:cNvPr>
              <p14:cNvContentPartPr/>
              <p14:nvPr/>
            </p14:nvContentPartPr>
            <p14:xfrm>
              <a:off x="2793170" y="4722628"/>
              <a:ext cx="666593" cy="18041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B607347-3851-A347-98F4-F74046CCF5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30182" y="4660723"/>
                <a:ext cx="792209" cy="141498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03868F5A-ECA4-F648-AE8A-C106AD21E3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-36606"/>
            <a:ext cx="4992165" cy="51801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979FC-D05B-1794-66FC-2278CD7E5D0E}"/>
                  </a:ext>
                </a:extLst>
              </p:cNvPr>
              <p:cNvSpPr txBox="1"/>
              <p:nvPr/>
            </p:nvSpPr>
            <p:spPr>
              <a:xfrm>
                <a:off x="1699450" y="1110771"/>
                <a:ext cx="5071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979FC-D05B-1794-66FC-2278CD7E5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50" y="1110771"/>
                <a:ext cx="50717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CAC2C4E-B445-E29A-5F8D-B8EB52F3B8B0}"/>
                  </a:ext>
                </a:extLst>
              </p14:cNvPr>
              <p14:cNvContentPartPr/>
              <p14:nvPr/>
            </p14:nvContentPartPr>
            <p14:xfrm>
              <a:off x="1974160" y="1757560"/>
              <a:ext cx="245160" cy="318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CAC2C4E-B445-E29A-5F8D-B8EB52F3B8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38520" y="1721560"/>
                <a:ext cx="3168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C7BDD9-BD2F-F1C8-D391-5D441E169B01}"/>
                  </a:ext>
                </a:extLst>
              </p:cNvPr>
              <p:cNvSpPr txBox="1"/>
              <p:nvPr/>
            </p:nvSpPr>
            <p:spPr>
              <a:xfrm>
                <a:off x="6176345" y="3598962"/>
                <a:ext cx="9356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C7BDD9-BD2F-F1C8-D391-5D441E169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345" y="3598962"/>
                <a:ext cx="935655" cy="461665"/>
              </a:xfrm>
              <a:prstGeom prst="rect">
                <a:avLst/>
              </a:prstGeom>
              <a:blipFill>
                <a:blip r:embed="rId1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72E4711-4A2C-2DBE-A9D0-E37A61EE1F9C}"/>
              </a:ext>
            </a:extLst>
          </p:cNvPr>
          <p:cNvGrpSpPr/>
          <p:nvPr/>
        </p:nvGrpSpPr>
        <p:grpSpPr>
          <a:xfrm>
            <a:off x="3553120" y="4144720"/>
            <a:ext cx="2248920" cy="912240"/>
            <a:chOff x="3553120" y="4144720"/>
            <a:chExt cx="2248920" cy="91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95CB54-EF1E-4643-B2F8-6F70D7DA6F09}"/>
                    </a:ext>
                  </a:extLst>
                </p14:cNvPr>
                <p14:cNvContentPartPr/>
                <p14:nvPr/>
              </p14:nvContentPartPr>
              <p14:xfrm>
                <a:off x="4121560" y="4144720"/>
                <a:ext cx="181800" cy="338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95CB54-EF1E-4643-B2F8-6F70D7DA6F0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85560" y="4109080"/>
                  <a:ext cx="2534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22D6560-8B25-0C41-BF8D-066581B7645F}"/>
                    </a:ext>
                  </a:extLst>
                </p14:cNvPr>
                <p14:cNvContentPartPr/>
                <p14:nvPr/>
              </p14:nvContentPartPr>
              <p14:xfrm>
                <a:off x="4083400" y="4228240"/>
                <a:ext cx="158400" cy="191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22D6560-8B25-0C41-BF8D-066581B7645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47760" y="4192600"/>
                  <a:ext cx="230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D879D80-369D-A182-56D0-FDF4CD70E40E}"/>
                    </a:ext>
                  </a:extLst>
                </p14:cNvPr>
                <p14:cNvContentPartPr/>
                <p14:nvPr/>
              </p14:nvContentPartPr>
              <p14:xfrm>
                <a:off x="3553120" y="4516240"/>
                <a:ext cx="2248920" cy="540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D879D80-369D-A182-56D0-FDF4CD70E40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90120" y="4453240"/>
                  <a:ext cx="237456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2CA03E4-7BCC-0E88-8ED7-5990317E454D}"/>
                    </a:ext>
                  </a:extLst>
                </p14:cNvPr>
                <p14:cNvContentPartPr/>
                <p14:nvPr/>
              </p14:nvContentPartPr>
              <p14:xfrm>
                <a:off x="4048840" y="4747000"/>
                <a:ext cx="360" cy="238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2CA03E4-7BCC-0E88-8ED7-5990317E45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85840" y="4684000"/>
                  <a:ext cx="126000" cy="36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8461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2857500" y="389660"/>
            <a:ext cx="3378344" cy="3506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 algn="ctr">
              <a:defRPr sz="1800"/>
            </a:pPr>
            <a:r>
              <a:rPr sz="2250" b="1" dirty="0"/>
              <a:t>Agenda</a:t>
            </a:r>
            <a:endParaRPr sz="1432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852863" y="931445"/>
            <a:ext cx="5959642" cy="26626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046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Steady-State Analysis of the the Parallel Resonant Converter (PRC)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046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46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Steady-State Analysis of the Series Resonant Converter (SRC)</a:t>
            </a:r>
          </a:p>
        </p:txBody>
      </p:sp>
      <p:sp>
        <p:nvSpPr>
          <p:cNvPr id="4" name="Shape 36">
            <a:extLst>
              <a:ext uri="{FF2B5EF4-FFF2-40B4-BE49-F238E27FC236}">
                <a16:creationId xmlns:a16="http://schemas.microsoft.com/office/drawing/2014/main" id="{9E508A42-FF47-AE49-B1D8-20062258B82E}"/>
              </a:ext>
            </a:extLst>
          </p:cNvPr>
          <p:cNvSpPr txBox="1">
            <a:spLocks/>
          </p:cNvSpPr>
          <p:nvPr/>
        </p:nvSpPr>
        <p:spPr>
          <a:xfrm>
            <a:off x="613610" y="150099"/>
            <a:ext cx="660654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800" b="0" i="0" u="none" strike="noStrike" cap="none">
                <a:solidFill>
                  <a:schemeClr val="lt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algn="ctr">
              <a:defRPr sz="1800"/>
            </a:pPr>
            <a:r>
              <a:rPr lang="en-US" b="1" dirty="0">
                <a:solidFill>
                  <a:schemeClr val="tx1"/>
                </a:solidFill>
              </a:rPr>
              <a:t>Agenda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5680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11A37B-EB18-424E-A46D-464E1BE6F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35011F-DCCA-4652-90EB-5FF794AC2310}"/>
                  </a:ext>
                </a:extLst>
              </p:cNvPr>
              <p:cNvSpPr txBox="1"/>
              <p:nvPr/>
            </p:nvSpPr>
            <p:spPr>
              <a:xfrm>
                <a:off x="514350" y="685800"/>
                <a:ext cx="809068" cy="444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35011F-DCCA-4652-90EB-5FF794AC2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685800"/>
                <a:ext cx="809068" cy="444994"/>
              </a:xfrm>
              <a:prstGeom prst="rect">
                <a:avLst/>
              </a:prstGeom>
              <a:blipFill>
                <a:blip r:embed="rId3"/>
                <a:stretch>
                  <a:fillRect l="-1504" t="-1389" r="-225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9D66C5-6EB1-4BB9-A9E3-DD82D0245F7B}"/>
                  </a:ext>
                </a:extLst>
              </p:cNvPr>
              <p:cNvSpPr txBox="1"/>
              <p:nvPr/>
            </p:nvSpPr>
            <p:spPr>
              <a:xfrm>
                <a:off x="1738034" y="590036"/>
                <a:ext cx="708206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9D66C5-6EB1-4BB9-A9E3-DD82D0245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034" y="590036"/>
                <a:ext cx="708206" cy="636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40CA91-14ED-47C7-B573-8468A0180B1F}"/>
                  </a:ext>
                </a:extLst>
              </p:cNvPr>
              <p:cNvSpPr txBox="1"/>
              <p:nvPr/>
            </p:nvSpPr>
            <p:spPr>
              <a:xfrm>
                <a:off x="3019425" y="706862"/>
                <a:ext cx="590739" cy="4028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40CA91-14ED-47C7-B573-8468A0180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425" y="706862"/>
                <a:ext cx="590739" cy="402867"/>
              </a:xfrm>
              <a:prstGeom prst="rect">
                <a:avLst/>
              </a:prstGeom>
              <a:blipFill>
                <a:blip r:embed="rId5"/>
                <a:stretch>
                  <a:fillRect l="-9278" r="-206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458130-DB8B-40CD-B4EC-96CCC31D2502}"/>
                  </a:ext>
                </a:extLst>
              </p:cNvPr>
              <p:cNvSpPr txBox="1"/>
              <p:nvPr/>
            </p:nvSpPr>
            <p:spPr>
              <a:xfrm>
                <a:off x="461684" y="1600200"/>
                <a:ext cx="814518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458130-DB8B-40CD-B4EC-96CCC31D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4" y="1600200"/>
                <a:ext cx="814518" cy="403316"/>
              </a:xfrm>
              <a:prstGeom prst="rect">
                <a:avLst/>
              </a:prstGeom>
              <a:blipFill>
                <a:blip r:embed="rId6"/>
                <a:stretch>
                  <a:fillRect l="-3008" t="-1515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E03B8F-4453-40B7-9517-F6A196F89362}"/>
                  </a:ext>
                </a:extLst>
              </p:cNvPr>
              <p:cNvSpPr txBox="1"/>
              <p:nvPr/>
            </p:nvSpPr>
            <p:spPr>
              <a:xfrm>
                <a:off x="1738034" y="1694136"/>
                <a:ext cx="12300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E03B8F-4453-40B7-9517-F6A196F89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034" y="1694136"/>
                <a:ext cx="1230080" cy="215444"/>
              </a:xfrm>
              <a:prstGeom prst="rect">
                <a:avLst/>
              </a:prstGeom>
              <a:blipFill>
                <a:blip r:embed="rId7"/>
                <a:stretch>
                  <a:fillRect l="-3960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DD8ECD-5BCB-402E-8122-3461DEE17E6A}"/>
                  </a:ext>
                </a:extLst>
              </p:cNvPr>
              <p:cNvSpPr txBox="1"/>
              <p:nvPr/>
            </p:nvSpPr>
            <p:spPr>
              <a:xfrm>
                <a:off x="461684" y="2370092"/>
                <a:ext cx="4217821" cy="586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DD8ECD-5BCB-402E-8122-3461DEE1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4" y="2370092"/>
                <a:ext cx="4217821" cy="586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34E5B5-085D-4A85-A7D7-B051CEE97624}"/>
                  </a:ext>
                </a:extLst>
              </p:cNvPr>
              <p:cNvSpPr txBox="1"/>
              <p:nvPr/>
            </p:nvSpPr>
            <p:spPr>
              <a:xfrm>
                <a:off x="508900" y="3215389"/>
                <a:ext cx="629788" cy="428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34E5B5-085D-4A85-A7D7-B051CEE97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00" y="3215389"/>
                <a:ext cx="629788" cy="428066"/>
              </a:xfrm>
              <a:prstGeom prst="rect">
                <a:avLst/>
              </a:prstGeom>
              <a:blipFill>
                <a:blip r:embed="rId9"/>
                <a:stretch>
                  <a:fillRect l="-5769" r="-962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5FEB9B7-1E1F-40FD-9437-D2889550FD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7275" y="908295"/>
            <a:ext cx="4076431" cy="2999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72F8A8-61FF-4EF7-B942-7978DA8E88D5}"/>
                  </a:ext>
                </a:extLst>
              </p:cNvPr>
              <p:cNvSpPr txBox="1"/>
              <p:nvPr/>
            </p:nvSpPr>
            <p:spPr>
              <a:xfrm>
                <a:off x="6484085" y="4092562"/>
                <a:ext cx="622991" cy="447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72F8A8-61FF-4EF7-B942-7978DA8E8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085" y="4092562"/>
                <a:ext cx="622991" cy="447302"/>
              </a:xfrm>
              <a:prstGeom prst="rect">
                <a:avLst/>
              </a:prstGeom>
              <a:blipFill>
                <a:blip r:embed="rId11"/>
                <a:stretch>
                  <a:fillRect l="-9804" t="-270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BA8004-BE0E-44FC-A380-D49751F56EDD}"/>
                  </a:ext>
                </a:extLst>
              </p:cNvPr>
              <p:cNvSpPr/>
              <p:nvPr/>
            </p:nvSpPr>
            <p:spPr>
              <a:xfrm>
                <a:off x="7409610" y="3936330"/>
                <a:ext cx="6635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&gt;</a:t>
                </a:r>
                <a:r>
                  <a:rPr lang="en-US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BA8004-BE0E-44FC-A380-D49751F56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610" y="3936330"/>
                <a:ext cx="663580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11A7A27-DE5C-4187-A4B7-B17637B6240E}"/>
                  </a:ext>
                </a:extLst>
              </p:cNvPr>
              <p:cNvSpPr/>
              <p:nvPr/>
            </p:nvSpPr>
            <p:spPr>
              <a:xfrm>
                <a:off x="5689533" y="3936330"/>
                <a:ext cx="66358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 baseline="-25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&lt;</a:t>
                </a:r>
                <a:r>
                  <a:rPr lang="en-US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 baseline="-25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11A7A27-DE5C-4187-A4B7-B17637B62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533" y="3936330"/>
                <a:ext cx="663580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C2BB1C-C410-4558-AE40-18A4E70DAF3C}"/>
              </a:ext>
            </a:extLst>
          </p:cNvPr>
          <p:cNvCxnSpPr>
            <a:cxnSpLocks/>
          </p:cNvCxnSpPr>
          <p:nvPr/>
        </p:nvCxnSpPr>
        <p:spPr>
          <a:xfrm>
            <a:off x="6507001" y="3973493"/>
            <a:ext cx="20654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D4617B-5BC9-4E25-B395-09546B9E212D}"/>
              </a:ext>
            </a:extLst>
          </p:cNvPr>
          <p:cNvCxnSpPr>
            <a:cxnSpLocks/>
          </p:cNvCxnSpPr>
          <p:nvPr/>
        </p:nvCxnSpPr>
        <p:spPr>
          <a:xfrm flipH="1" flipV="1">
            <a:off x="5485529" y="3973493"/>
            <a:ext cx="998556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459EB9-5496-4B2E-9B26-61D51055BBB1}"/>
              </a:ext>
            </a:extLst>
          </p:cNvPr>
          <p:cNvCxnSpPr>
            <a:cxnSpLocks/>
          </p:cNvCxnSpPr>
          <p:nvPr/>
        </p:nvCxnSpPr>
        <p:spPr>
          <a:xfrm flipV="1">
            <a:off x="6522041" y="1457325"/>
            <a:ext cx="383449" cy="176915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7880C48-A50A-4B77-8496-8E6714F82B02}"/>
              </a:ext>
            </a:extLst>
          </p:cNvPr>
          <p:cNvSpPr txBox="1"/>
          <p:nvPr/>
        </p:nvSpPr>
        <p:spPr>
          <a:xfrm>
            <a:off x="6795580" y="154024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B9273C-D5CF-434D-B6A6-9E016B052282}"/>
                  </a:ext>
                </a:extLst>
              </p:cNvPr>
              <p:cNvSpPr txBox="1"/>
              <p:nvPr/>
            </p:nvSpPr>
            <p:spPr>
              <a:xfrm>
                <a:off x="6416194" y="3961661"/>
                <a:ext cx="1586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US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B9273C-D5CF-434D-B6A6-9E016B052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194" y="3961661"/>
                <a:ext cx="158698" cy="215444"/>
              </a:xfrm>
              <a:prstGeom prst="rect">
                <a:avLst/>
              </a:prstGeom>
              <a:blipFill>
                <a:blip r:embed="rId14"/>
                <a:stretch>
                  <a:fillRect l="-26923" r="-1923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675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CFAF4621-500E-8C4C-9D05-98B84D269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95" y="662421"/>
            <a:ext cx="3431827" cy="422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6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Parallel Resonant Converter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0218-EAB6-441B-93CB-83406192D6C4}"/>
              </a:ext>
            </a:extLst>
          </p:cNvPr>
          <p:cNvSpPr/>
          <p:nvPr/>
        </p:nvSpPr>
        <p:spPr>
          <a:xfrm>
            <a:off x="239232" y="4094379"/>
            <a:ext cx="13436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PRC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A446F8-E92B-4A89-B4D3-AEFB8A399112}"/>
              </a:ext>
            </a:extLst>
          </p:cNvPr>
          <p:cNvSpPr/>
          <p:nvPr/>
        </p:nvSpPr>
        <p:spPr>
          <a:xfrm>
            <a:off x="473335" y="66330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D988F-51F9-454B-AFE8-38A73B0A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89" y="6087031"/>
            <a:ext cx="571343" cy="770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FFEE48-1AC3-412F-BB68-8725E4714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845AC3-1EFC-2549-BBB1-86CFF7463108}"/>
              </a:ext>
            </a:extLst>
          </p:cNvPr>
          <p:cNvSpPr txBox="1"/>
          <p:nvPr/>
        </p:nvSpPr>
        <p:spPr>
          <a:xfrm>
            <a:off x="2554430" y="168636"/>
            <a:ext cx="3618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Parallel Resonant Converter</a:t>
            </a:r>
          </a:p>
        </p:txBody>
      </p:sp>
      <p:pic>
        <p:nvPicPr>
          <p:cNvPr id="53" name="Picture 52" descr="A diagram of a circuit&#10;&#10;Description automatically generated">
            <a:extLst>
              <a:ext uri="{FF2B5EF4-FFF2-40B4-BE49-F238E27FC236}">
                <a16:creationId xmlns:a16="http://schemas.microsoft.com/office/drawing/2014/main" id="{F47248A1-3060-67E8-5558-AFCF08702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0" y="1114724"/>
            <a:ext cx="6731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956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A446F8-E92B-4A89-B4D3-AEFB8A399112}"/>
              </a:ext>
            </a:extLst>
          </p:cNvPr>
          <p:cNvSpPr/>
          <p:nvPr/>
        </p:nvSpPr>
        <p:spPr>
          <a:xfrm>
            <a:off x="473335" y="66330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D988F-51F9-454B-AFE8-38A73B0A7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89" y="6087031"/>
            <a:ext cx="571343" cy="770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FFEE48-1AC3-412F-BB68-8725E4714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547DA9-6938-6F6D-EC90-29335B32F556}"/>
                  </a:ext>
                </a:extLst>
              </p14:cNvPr>
              <p14:cNvContentPartPr/>
              <p14:nvPr/>
            </p14:nvContentPartPr>
            <p14:xfrm>
              <a:off x="2636835" y="937561"/>
              <a:ext cx="446760" cy="363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547DA9-6938-6F6D-EC90-29335B32F5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3835" y="874921"/>
                <a:ext cx="57240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3A69BC9-B7FC-1C17-E4BC-5EFB1489B69F}"/>
                  </a:ext>
                </a:extLst>
              </p14:cNvPr>
              <p14:cNvContentPartPr/>
              <p14:nvPr/>
            </p14:nvContentPartPr>
            <p14:xfrm>
              <a:off x="2403195" y="881401"/>
              <a:ext cx="27720" cy="34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3A69BC9-B7FC-1C17-E4BC-5EFB1489B6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0555" y="818761"/>
                <a:ext cx="15336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45680AE-8089-65A1-865E-35E87B6A5567}"/>
                  </a:ext>
                </a:extLst>
              </p14:cNvPr>
              <p14:cNvContentPartPr/>
              <p14:nvPr/>
            </p14:nvContentPartPr>
            <p14:xfrm>
              <a:off x="1965435" y="2417161"/>
              <a:ext cx="1106280" cy="857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45680AE-8089-65A1-865E-35E87B6A55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2435" y="2354521"/>
                <a:ext cx="1231920" cy="9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D29ED37-DE37-E144-233C-A4A592E92658}"/>
                  </a:ext>
                </a:extLst>
              </p14:cNvPr>
              <p14:cNvContentPartPr/>
              <p14:nvPr/>
            </p14:nvContentPartPr>
            <p14:xfrm>
              <a:off x="738195" y="2294761"/>
              <a:ext cx="1085040" cy="16848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D29ED37-DE37-E144-233C-A4A592E9265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5195" y="2232121"/>
                <a:ext cx="1210680" cy="181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7B924E6F-0DA0-D71E-EBE8-497509F58397}"/>
              </a:ext>
            </a:extLst>
          </p:cNvPr>
          <p:cNvGrpSpPr/>
          <p:nvPr/>
        </p:nvGrpSpPr>
        <p:grpSpPr>
          <a:xfrm>
            <a:off x="1026915" y="3005041"/>
            <a:ext cx="1400040" cy="575640"/>
            <a:chOff x="1026915" y="3005041"/>
            <a:chExt cx="1400040" cy="5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F4BA106-5C3F-F03D-B35C-1781E0EA11B3}"/>
                    </a:ext>
                  </a:extLst>
                </p14:cNvPr>
                <p14:cNvContentPartPr/>
                <p14:nvPr/>
              </p14:nvContentPartPr>
              <p14:xfrm>
                <a:off x="1359915" y="3005041"/>
                <a:ext cx="1016280" cy="575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F4BA106-5C3F-F03D-B35C-1781E0EA11B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96915" y="2942401"/>
                  <a:ext cx="114192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5F28E4-ED53-B2B8-21D7-29ACB3AB01A6}"/>
                    </a:ext>
                  </a:extLst>
                </p14:cNvPr>
                <p14:cNvContentPartPr/>
                <p14:nvPr/>
              </p14:nvContentPartPr>
              <p14:xfrm>
                <a:off x="1031235" y="3315721"/>
                <a:ext cx="1395720" cy="255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5F28E4-ED53-B2B8-21D7-29ACB3AB01A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8235" y="3253081"/>
                  <a:ext cx="15213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72EA10-485A-D856-6E0A-A7369245F41E}"/>
                    </a:ext>
                  </a:extLst>
                </p14:cNvPr>
                <p14:cNvContentPartPr/>
                <p14:nvPr/>
              </p14:nvContentPartPr>
              <p14:xfrm>
                <a:off x="1026915" y="3340201"/>
                <a:ext cx="6120" cy="235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72EA10-485A-D856-6E0A-A7369245F41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4275" y="3277561"/>
                  <a:ext cx="13176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D62611-A4A1-C857-678E-6787332D0FF7}"/>
              </a:ext>
            </a:extLst>
          </p:cNvPr>
          <p:cNvGrpSpPr/>
          <p:nvPr/>
        </p:nvGrpSpPr>
        <p:grpSpPr>
          <a:xfrm>
            <a:off x="966795" y="449041"/>
            <a:ext cx="1829880" cy="990720"/>
            <a:chOff x="966795" y="449041"/>
            <a:chExt cx="1829880" cy="9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87D22D-CF67-23A4-0CC0-544E8F6E36BA}"/>
                    </a:ext>
                  </a:extLst>
                </p14:cNvPr>
                <p14:cNvContentPartPr/>
                <p14:nvPr/>
              </p14:nvContentPartPr>
              <p14:xfrm>
                <a:off x="2463675" y="1245361"/>
                <a:ext cx="68400" cy="10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87D22D-CF67-23A4-0CC0-544E8F6E36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00675" y="1182721"/>
                  <a:ext cx="194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5ECF07-DBF8-D01A-A7B6-51559F046E40}"/>
                    </a:ext>
                  </a:extLst>
                </p14:cNvPr>
                <p14:cNvContentPartPr/>
                <p14:nvPr/>
              </p14:nvContentPartPr>
              <p14:xfrm>
                <a:off x="2148315" y="886441"/>
                <a:ext cx="204840" cy="402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5ECF07-DBF8-D01A-A7B6-51559F046E4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85315" y="823441"/>
                  <a:ext cx="3304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2D6F53-E18C-3E19-E788-F21BCD61E972}"/>
                    </a:ext>
                  </a:extLst>
                </p14:cNvPr>
                <p14:cNvContentPartPr/>
                <p14:nvPr/>
              </p14:nvContentPartPr>
              <p14:xfrm>
                <a:off x="2378355" y="1414201"/>
                <a:ext cx="360" cy="25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2D6F53-E18C-3E19-E788-F21BCD61E9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15355" y="1351201"/>
                  <a:ext cx="126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654A5AB-9670-6D4A-8D8C-A745E0C0106E}"/>
                    </a:ext>
                  </a:extLst>
                </p14:cNvPr>
                <p14:cNvContentPartPr/>
                <p14:nvPr/>
              </p14:nvContentPartPr>
              <p14:xfrm>
                <a:off x="966795" y="449041"/>
                <a:ext cx="1829880" cy="568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654A5AB-9670-6D4A-8D8C-A745E0C0106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4155" y="386041"/>
                  <a:ext cx="1955520" cy="69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EE6E053-4B79-AA71-7193-734466793112}"/>
                  </a:ext>
                </a:extLst>
              </p14:cNvPr>
              <p14:cNvContentPartPr/>
              <p14:nvPr/>
            </p14:nvContentPartPr>
            <p14:xfrm>
              <a:off x="2059755" y="4000441"/>
              <a:ext cx="360" cy="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EE6E053-4B79-AA71-7193-73446679311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97115" y="393744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58" descr="A diagram of a diagram of a line&#10;&#10;Description automatically generated with medium confidence">
            <a:extLst>
              <a:ext uri="{FF2B5EF4-FFF2-40B4-BE49-F238E27FC236}">
                <a16:creationId xmlns:a16="http://schemas.microsoft.com/office/drawing/2014/main" id="{C9BD318A-3AF7-AB34-D1F7-AB0B04E597A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5162" y="2997423"/>
            <a:ext cx="2396876" cy="1353408"/>
          </a:xfrm>
          <a:prstGeom prst="rect">
            <a:avLst/>
          </a:prstGeom>
        </p:spPr>
      </p:pic>
      <p:pic>
        <p:nvPicPr>
          <p:cNvPr id="61" name="Picture 60" descr="A diagram of a diagram of a line&#10;&#10;Description automatically generated with medium confidence">
            <a:extLst>
              <a:ext uri="{FF2B5EF4-FFF2-40B4-BE49-F238E27FC236}">
                <a16:creationId xmlns:a16="http://schemas.microsoft.com/office/drawing/2014/main" id="{4DED4AF4-CD34-BA38-DBF4-5327EDCD8A2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534675" y="1087861"/>
            <a:ext cx="2286000" cy="1442545"/>
          </a:xfrm>
          <a:prstGeom prst="rect">
            <a:avLst/>
          </a:prstGeom>
        </p:spPr>
      </p:pic>
      <p:pic>
        <p:nvPicPr>
          <p:cNvPr id="69" name="Picture 68" descr="A diagram of a rectifier&#10;&#10;Description automatically generated">
            <a:extLst>
              <a:ext uri="{FF2B5EF4-FFF2-40B4-BE49-F238E27FC236}">
                <a16:creationId xmlns:a16="http://schemas.microsoft.com/office/drawing/2014/main" id="{D15240C3-3913-F8DF-8522-1F9466FC330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353155" y="2790670"/>
            <a:ext cx="6705600" cy="21209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5E16CF8-A5CF-4E36-C4ED-57167BF7699E}"/>
              </a:ext>
            </a:extLst>
          </p:cNvPr>
          <p:cNvSpPr txBox="1"/>
          <p:nvPr/>
        </p:nvSpPr>
        <p:spPr>
          <a:xfrm>
            <a:off x="2532075" y="345646"/>
            <a:ext cx="4911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Simplified Parallel Resonant Converter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A4417C5-DD72-FED8-B8D2-11F3BCFDE059}"/>
              </a:ext>
            </a:extLst>
          </p:cNvPr>
          <p:cNvCxnSpPr/>
          <p:nvPr/>
        </p:nvCxnSpPr>
        <p:spPr>
          <a:xfrm>
            <a:off x="4368800" y="2446037"/>
            <a:ext cx="203200" cy="6290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5281865-4701-093A-B063-5CFFC1B3B1CF}"/>
              </a:ext>
            </a:extLst>
          </p:cNvPr>
          <p:cNvCxnSpPr>
            <a:cxnSpLocks/>
          </p:cNvCxnSpPr>
          <p:nvPr/>
        </p:nvCxnSpPr>
        <p:spPr>
          <a:xfrm flipV="1">
            <a:off x="2325355" y="3787881"/>
            <a:ext cx="356683" cy="2230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4611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74692D-943D-4820-B9B4-FF514ADE6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43" y="426305"/>
            <a:ext cx="6352381" cy="32476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950349-76E7-474E-AE22-E6BA776B35EC}"/>
              </a:ext>
            </a:extLst>
          </p:cNvPr>
          <p:cNvSpPr/>
          <p:nvPr/>
        </p:nvSpPr>
        <p:spPr>
          <a:xfrm>
            <a:off x="3444657" y="2814053"/>
            <a:ext cx="228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Rectifier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446F8-E92B-4A89-B4D3-AEFB8A399112}"/>
              </a:ext>
            </a:extLst>
          </p:cNvPr>
          <p:cNvSpPr/>
          <p:nvPr/>
        </p:nvSpPr>
        <p:spPr>
          <a:xfrm>
            <a:off x="473335" y="6633009"/>
            <a:ext cx="9144000" cy="224991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D988F-51F9-454B-AFE8-38A73B0A7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89" y="6087031"/>
            <a:ext cx="571343" cy="770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FFEE48-1AC3-412F-BB68-8725E4714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5404"/>
            <a:ext cx="9144000" cy="768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238FAF-6970-47C4-8276-DB71C9293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845" y="1298282"/>
            <a:ext cx="828571" cy="123809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8CCC0E1-8D66-43A4-BBFE-6CF71D3174FC}"/>
              </a:ext>
            </a:extLst>
          </p:cNvPr>
          <p:cNvSpPr/>
          <p:nvPr/>
        </p:nvSpPr>
        <p:spPr>
          <a:xfrm>
            <a:off x="7124660" y="1775922"/>
            <a:ext cx="557460" cy="261610"/>
          </a:xfrm>
          <a:prstGeom prst="righ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002917-8501-49CF-971F-A5E1B6FF1E16}"/>
              </a:ext>
            </a:extLst>
          </p:cNvPr>
          <p:cNvSpPr/>
          <p:nvPr/>
        </p:nvSpPr>
        <p:spPr>
          <a:xfrm>
            <a:off x="2073534" y="2443163"/>
            <a:ext cx="228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Resonant Tank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9CB6E1-DE59-412B-9891-4218B91A46D4}"/>
              </a:ext>
            </a:extLst>
          </p:cNvPr>
          <p:cNvCxnSpPr>
            <a:cxnSpLocks/>
          </p:cNvCxnSpPr>
          <p:nvPr/>
        </p:nvCxnSpPr>
        <p:spPr>
          <a:xfrm>
            <a:off x="3785937" y="1499632"/>
            <a:ext cx="19283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3D8361-9A42-4777-8600-25A1496D265C}"/>
              </a:ext>
            </a:extLst>
          </p:cNvPr>
          <p:cNvCxnSpPr>
            <a:cxnSpLocks/>
          </p:cNvCxnSpPr>
          <p:nvPr/>
        </p:nvCxnSpPr>
        <p:spPr>
          <a:xfrm>
            <a:off x="2477182" y="1499632"/>
            <a:ext cx="19283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98F365B-ECFC-452C-9496-BC222969D014}"/>
              </a:ext>
            </a:extLst>
          </p:cNvPr>
          <p:cNvSpPr txBox="1"/>
          <p:nvPr/>
        </p:nvSpPr>
        <p:spPr>
          <a:xfrm>
            <a:off x="3805795" y="1537153"/>
            <a:ext cx="3886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E54E65-142F-4D50-8152-3BCDEE0CA529}"/>
              </a:ext>
            </a:extLst>
          </p:cNvPr>
          <p:cNvSpPr txBox="1"/>
          <p:nvPr/>
        </p:nvSpPr>
        <p:spPr>
          <a:xfrm>
            <a:off x="2345431" y="1505723"/>
            <a:ext cx="3886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63C717-7C91-445E-9153-264A17F2A30B}"/>
              </a:ext>
            </a:extLst>
          </p:cNvPr>
          <p:cNvSpPr txBox="1"/>
          <p:nvPr/>
        </p:nvSpPr>
        <p:spPr>
          <a:xfrm>
            <a:off x="3711118" y="110458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055CF5-D8B1-4E44-B442-6AF318CF4D42}"/>
              </a:ext>
            </a:extLst>
          </p:cNvPr>
          <p:cNvSpPr txBox="1"/>
          <p:nvPr/>
        </p:nvSpPr>
        <p:spPr>
          <a:xfrm>
            <a:off x="2387327" y="1188906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B5EFA7-DA63-4DC8-BA6E-FA1DD92EB2A7}"/>
              </a:ext>
            </a:extLst>
          </p:cNvPr>
          <p:cNvSpPr txBox="1"/>
          <p:nvPr/>
        </p:nvSpPr>
        <p:spPr>
          <a:xfrm>
            <a:off x="2356712" y="173783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9883A9-DA0E-43C7-B9C8-6FFF2F018D8B}"/>
              </a:ext>
            </a:extLst>
          </p:cNvPr>
          <p:cNvSpPr txBox="1"/>
          <p:nvPr/>
        </p:nvSpPr>
        <p:spPr>
          <a:xfrm>
            <a:off x="3747421" y="1752596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845AC3-1EFC-2549-BBB1-86CFF7463108}"/>
              </a:ext>
            </a:extLst>
          </p:cNvPr>
          <p:cNvSpPr txBox="1"/>
          <p:nvPr/>
        </p:nvSpPr>
        <p:spPr>
          <a:xfrm>
            <a:off x="3602824" y="204898"/>
            <a:ext cx="1938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Steady-State Analysis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DDDAA3-0963-46BC-3F43-1F1E30B0DDBC}"/>
                  </a:ext>
                </a:extLst>
              </p14:cNvPr>
              <p14:cNvContentPartPr/>
              <p14:nvPr/>
            </p14:nvContentPartPr>
            <p14:xfrm>
              <a:off x="2399235" y="2334721"/>
              <a:ext cx="69480" cy="3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DDDAA3-0963-46BC-3F43-1F1E30B0DD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6560" y="2271721"/>
                <a:ext cx="194472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A6F3718-7F04-2076-5215-182C136D08D9}"/>
                  </a:ext>
                </a:extLst>
              </p14:cNvPr>
              <p14:cNvContentPartPr/>
              <p14:nvPr/>
            </p14:nvContentPartPr>
            <p14:xfrm>
              <a:off x="2331195" y="1322041"/>
              <a:ext cx="20880" cy="189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A6F3718-7F04-2076-5215-182C136D08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8195" y="1259041"/>
                <a:ext cx="1465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547DA9-6938-6F6D-EC90-29335B32F556}"/>
                  </a:ext>
                </a:extLst>
              </p14:cNvPr>
              <p14:cNvContentPartPr/>
              <p14:nvPr/>
            </p14:nvContentPartPr>
            <p14:xfrm>
              <a:off x="2636835" y="937561"/>
              <a:ext cx="446760" cy="363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547DA9-6938-6F6D-EC90-29335B32F5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73835" y="874561"/>
                <a:ext cx="57240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3A69BC9-B7FC-1C17-E4BC-5EFB1489B69F}"/>
                  </a:ext>
                </a:extLst>
              </p14:cNvPr>
              <p14:cNvContentPartPr/>
              <p14:nvPr/>
            </p14:nvContentPartPr>
            <p14:xfrm>
              <a:off x="2403195" y="881401"/>
              <a:ext cx="27720" cy="340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3A69BC9-B7FC-1C17-E4BC-5EFB1489B6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9366" y="818401"/>
                <a:ext cx="155013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CC94B94-BCD9-00CB-CF6D-65E7D0BFF8FD}"/>
                  </a:ext>
                </a:extLst>
              </p14:cNvPr>
              <p14:cNvContentPartPr/>
              <p14:nvPr/>
            </p14:nvContentPartPr>
            <p14:xfrm>
              <a:off x="1816395" y="1643161"/>
              <a:ext cx="570960" cy="6408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CC94B94-BCD9-00CB-CF6D-65E7D0BFF8F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53395" y="1580161"/>
                <a:ext cx="696600" cy="7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45680AE-8089-65A1-865E-35E87B6A5567}"/>
                  </a:ext>
                </a:extLst>
              </p14:cNvPr>
              <p14:cNvContentPartPr/>
              <p14:nvPr/>
            </p14:nvContentPartPr>
            <p14:xfrm>
              <a:off x="1965435" y="2417161"/>
              <a:ext cx="1106280" cy="857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45680AE-8089-65A1-865E-35E87B6A556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02435" y="2354161"/>
                <a:ext cx="1231920" cy="9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D29ED37-DE37-E144-233C-A4A592E92658}"/>
                  </a:ext>
                </a:extLst>
              </p14:cNvPr>
              <p14:cNvContentPartPr/>
              <p14:nvPr/>
            </p14:nvContentPartPr>
            <p14:xfrm>
              <a:off x="738195" y="2294761"/>
              <a:ext cx="1085040" cy="16848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D29ED37-DE37-E144-233C-A4A592E926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5195" y="2231761"/>
                <a:ext cx="1210680" cy="18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BDD9483-AA66-7917-73A4-4288C5EF7E2E}"/>
                  </a:ext>
                </a:extLst>
              </p14:cNvPr>
              <p14:cNvContentPartPr/>
              <p14:nvPr/>
            </p14:nvContentPartPr>
            <p14:xfrm>
              <a:off x="503835" y="536521"/>
              <a:ext cx="657360" cy="1675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BDD9483-AA66-7917-73A4-4288C5EF7E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0835" y="473521"/>
                <a:ext cx="783000" cy="180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7B924E6F-0DA0-D71E-EBE8-497509F58397}"/>
              </a:ext>
            </a:extLst>
          </p:cNvPr>
          <p:cNvGrpSpPr/>
          <p:nvPr/>
        </p:nvGrpSpPr>
        <p:grpSpPr>
          <a:xfrm>
            <a:off x="1026915" y="3005041"/>
            <a:ext cx="1400040" cy="575640"/>
            <a:chOff x="1026915" y="3005041"/>
            <a:chExt cx="1400040" cy="5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F4BA106-5C3F-F03D-B35C-1781E0EA11B3}"/>
                    </a:ext>
                  </a:extLst>
                </p14:cNvPr>
                <p14:cNvContentPartPr/>
                <p14:nvPr/>
              </p14:nvContentPartPr>
              <p14:xfrm>
                <a:off x="1359915" y="3005041"/>
                <a:ext cx="1016280" cy="575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F4BA106-5C3F-F03D-B35C-1781E0EA11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96915" y="2942041"/>
                  <a:ext cx="114192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5F28E4-ED53-B2B8-21D7-29ACB3AB01A6}"/>
                    </a:ext>
                  </a:extLst>
                </p14:cNvPr>
                <p14:cNvContentPartPr/>
                <p14:nvPr/>
              </p14:nvContentPartPr>
              <p14:xfrm>
                <a:off x="1031235" y="3315721"/>
                <a:ext cx="1395720" cy="255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5F28E4-ED53-B2B8-21D7-29ACB3AB01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8235" y="3252721"/>
                  <a:ext cx="15213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72EA10-485A-D856-6E0A-A7369245F41E}"/>
                    </a:ext>
                  </a:extLst>
                </p14:cNvPr>
                <p14:cNvContentPartPr/>
                <p14:nvPr/>
              </p14:nvContentPartPr>
              <p14:xfrm>
                <a:off x="1026915" y="3340201"/>
                <a:ext cx="6120" cy="235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72EA10-485A-D856-6E0A-A7369245F41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3915" y="3277105"/>
                  <a:ext cx="131760" cy="3616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D62611-A4A1-C857-678E-6787332D0FF7}"/>
              </a:ext>
            </a:extLst>
          </p:cNvPr>
          <p:cNvGrpSpPr/>
          <p:nvPr/>
        </p:nvGrpSpPr>
        <p:grpSpPr>
          <a:xfrm>
            <a:off x="966795" y="449041"/>
            <a:ext cx="1829880" cy="990720"/>
            <a:chOff x="966795" y="449041"/>
            <a:chExt cx="1829880" cy="9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87D22D-CF67-23A4-0CC0-544E8F6E36BA}"/>
                    </a:ext>
                  </a:extLst>
                </p14:cNvPr>
                <p14:cNvContentPartPr/>
                <p14:nvPr/>
              </p14:nvContentPartPr>
              <p14:xfrm>
                <a:off x="2463675" y="1245361"/>
                <a:ext cx="68400" cy="10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87D22D-CF67-23A4-0CC0-544E8F6E36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00675" y="1180028"/>
                  <a:ext cx="194040" cy="140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5ECF07-DBF8-D01A-A7B6-51559F046E40}"/>
                    </a:ext>
                  </a:extLst>
                </p14:cNvPr>
                <p14:cNvContentPartPr/>
                <p14:nvPr/>
              </p14:nvContentPartPr>
              <p14:xfrm>
                <a:off x="2148315" y="886441"/>
                <a:ext cx="204840" cy="402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5ECF07-DBF8-D01A-A7B6-51559F046E4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85315" y="823441"/>
                  <a:ext cx="3304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2D6F53-E18C-3E19-E788-F21BCD61E972}"/>
                    </a:ext>
                  </a:extLst>
                </p14:cNvPr>
                <p14:cNvContentPartPr/>
                <p14:nvPr/>
              </p14:nvContentPartPr>
              <p14:xfrm>
                <a:off x="2378355" y="1414201"/>
                <a:ext cx="360" cy="25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2D6F53-E18C-3E19-E788-F21BCD61E9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15355" y="1351201"/>
                  <a:ext cx="126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654A5AB-9670-6D4A-8D8C-A745E0C0106E}"/>
                    </a:ext>
                  </a:extLst>
                </p14:cNvPr>
                <p14:cNvContentPartPr/>
                <p14:nvPr/>
              </p14:nvContentPartPr>
              <p14:xfrm>
                <a:off x="966795" y="449041"/>
                <a:ext cx="1829880" cy="568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654A5AB-9670-6D4A-8D8C-A745E0C010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3795" y="386041"/>
                  <a:ext cx="1955520" cy="69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EE6E053-4B79-AA71-7193-734466793112}"/>
                  </a:ext>
                </a:extLst>
              </p14:cNvPr>
              <p14:cNvContentPartPr/>
              <p14:nvPr/>
            </p14:nvContentPartPr>
            <p14:xfrm>
              <a:off x="2059755" y="4000441"/>
              <a:ext cx="360" cy="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EE6E053-4B79-AA71-7193-73446679311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96755" y="393744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3DF93A92-9A69-0CAC-6C8E-6D1998428BC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011892" y="1460942"/>
            <a:ext cx="407690" cy="9479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7C4BFDC-8EED-F115-80E6-E0C2547A139C}"/>
                  </a:ext>
                </a:extLst>
              </p14:cNvPr>
              <p14:cNvContentPartPr/>
              <p14:nvPr/>
            </p14:nvContentPartPr>
            <p14:xfrm>
              <a:off x="2356395" y="2337961"/>
              <a:ext cx="236160" cy="144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7C4BFDC-8EED-F115-80E6-E0C2547A13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47381" y="2328961"/>
                <a:ext cx="253827" cy="3204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58" descr="A diagram of a diagram of a line&#10;&#10;Description automatically generated with medium confidence">
            <a:extLst>
              <a:ext uri="{FF2B5EF4-FFF2-40B4-BE49-F238E27FC236}">
                <a16:creationId xmlns:a16="http://schemas.microsoft.com/office/drawing/2014/main" id="{C9BD318A-3AF7-AB34-D1F7-AB0B04E597AF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98724" y="3183381"/>
            <a:ext cx="2396876" cy="1353408"/>
          </a:xfrm>
          <a:prstGeom prst="rect">
            <a:avLst/>
          </a:prstGeom>
        </p:spPr>
      </p:pic>
      <p:pic>
        <p:nvPicPr>
          <p:cNvPr id="61" name="Picture 60" descr="A diagram of a diagram of a line&#10;&#10;Description automatically generated with medium confidence">
            <a:extLst>
              <a:ext uri="{FF2B5EF4-FFF2-40B4-BE49-F238E27FC236}">
                <a16:creationId xmlns:a16="http://schemas.microsoft.com/office/drawing/2014/main" id="{4DED4AF4-CD34-BA38-DBF4-5327EDCD8A2B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815004" y="3017451"/>
            <a:ext cx="2286000" cy="1442545"/>
          </a:xfrm>
          <a:prstGeom prst="rect">
            <a:avLst/>
          </a:prstGeom>
        </p:spPr>
      </p:pic>
      <p:pic>
        <p:nvPicPr>
          <p:cNvPr id="62" name="Picture 61" descr="A diagram of a circuit&#10;&#10;Description automatically generated">
            <a:extLst>
              <a:ext uri="{FF2B5EF4-FFF2-40B4-BE49-F238E27FC236}">
                <a16:creationId xmlns:a16="http://schemas.microsoft.com/office/drawing/2014/main" id="{614561FA-131A-A462-343C-9CAD6733CA7B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157688" y="1258061"/>
            <a:ext cx="1905000" cy="14035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D8D7CE3-E80A-1BCA-588E-691AF68BDDC4}"/>
                  </a:ext>
                </a:extLst>
              </p14:cNvPr>
              <p14:cNvContentPartPr/>
              <p14:nvPr/>
            </p14:nvContentPartPr>
            <p14:xfrm>
              <a:off x="3099840" y="1716880"/>
              <a:ext cx="6480" cy="9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D8D7CE3-E80A-1BCA-588E-691AF68BDDC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65735" y="1680880"/>
                <a:ext cx="74349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F2D726E-3C16-AAE1-BFC5-18B0CBF72489}"/>
                  </a:ext>
                </a:extLst>
              </p14:cNvPr>
              <p14:cNvContentPartPr/>
              <p14:nvPr/>
            </p14:nvContentPartPr>
            <p14:xfrm>
              <a:off x="3398640" y="2083720"/>
              <a:ext cx="360" cy="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F2D726E-3C16-AAE1-BFC5-18B0CBF7248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62640" y="204772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39BD592B-A833-429E-932C-EC703C2F7281}"/>
              </a:ext>
            </a:extLst>
          </p:cNvPr>
          <p:cNvSpPr/>
          <p:nvPr/>
        </p:nvSpPr>
        <p:spPr>
          <a:xfrm>
            <a:off x="5242485" y="1393594"/>
            <a:ext cx="1698951" cy="1051665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10EFB21-F9C6-B322-B32E-8957202C84FB}"/>
                  </a:ext>
                </a:extLst>
              </p14:cNvPr>
              <p14:cNvContentPartPr/>
              <p14:nvPr/>
            </p14:nvContentPartPr>
            <p14:xfrm>
              <a:off x="3625080" y="1563880"/>
              <a:ext cx="360" cy="3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10EFB21-F9C6-B322-B32E-8957202C84F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89080" y="15278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591FE99-646D-26EA-4555-D6A3D14E2EFB}"/>
                  </a:ext>
                </a:extLst>
              </p14:cNvPr>
              <p14:cNvContentPartPr/>
              <p14:nvPr/>
            </p14:nvContentPartPr>
            <p14:xfrm>
              <a:off x="3606360" y="2336440"/>
              <a:ext cx="360" cy="3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591FE99-646D-26EA-4555-D6A3D14E2EF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70360" y="2300440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682407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9EDB6-0749-7CFE-E0A6-082556B9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A51C-2FB7-4D6C-983E-F0F01A704842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D62DD-A34E-AF98-7A16-6557C68A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539"/>
            <a:ext cx="3744573" cy="2093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235ADD-DF41-FE66-BC14-36D0F54C0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0" y="2676576"/>
            <a:ext cx="3470053" cy="22111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B3D7DB-795F-F1FF-C750-051A4AC59F01}"/>
              </a:ext>
            </a:extLst>
          </p:cNvPr>
          <p:cNvCxnSpPr/>
          <p:nvPr/>
        </p:nvCxnSpPr>
        <p:spPr>
          <a:xfrm>
            <a:off x="1641513" y="2150576"/>
            <a:ext cx="0" cy="267709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0C4743-7009-6A30-BA7B-2B88551BD8E9}"/>
              </a:ext>
            </a:extLst>
          </p:cNvPr>
          <p:cNvCxnSpPr/>
          <p:nvPr/>
        </p:nvCxnSpPr>
        <p:spPr>
          <a:xfrm>
            <a:off x="1276328" y="2210628"/>
            <a:ext cx="0" cy="267709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BD7592-ADE0-838A-42BC-55622B7B91C6}"/>
              </a:ext>
            </a:extLst>
          </p:cNvPr>
          <p:cNvCxnSpPr/>
          <p:nvPr/>
        </p:nvCxnSpPr>
        <p:spPr>
          <a:xfrm>
            <a:off x="1872286" y="2009678"/>
            <a:ext cx="0" cy="267709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B85542-170F-65AA-A5A5-3C3BB29FD485}"/>
              </a:ext>
            </a:extLst>
          </p:cNvPr>
          <p:cNvCxnSpPr/>
          <p:nvPr/>
        </p:nvCxnSpPr>
        <p:spPr>
          <a:xfrm>
            <a:off x="2153926" y="1617872"/>
            <a:ext cx="0" cy="323928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diagram of a circuit&#10;&#10;Description automatically generated">
            <a:extLst>
              <a:ext uri="{FF2B5EF4-FFF2-40B4-BE49-F238E27FC236}">
                <a16:creationId xmlns:a16="http://schemas.microsoft.com/office/drawing/2014/main" id="{401D65CE-F8AB-3FCF-6FBB-415B6E2E7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204" y="1057178"/>
            <a:ext cx="4787900" cy="1905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1FCCBA-D34F-ECA8-16B6-A006EDDA7D0C}"/>
              </a:ext>
            </a:extLst>
          </p:cNvPr>
          <p:cNvSpPr txBox="1"/>
          <p:nvPr/>
        </p:nvSpPr>
        <p:spPr>
          <a:xfrm>
            <a:off x="2376455" y="115613"/>
            <a:ext cx="492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Steady-State Equivalent Circuits</a:t>
            </a:r>
          </a:p>
        </p:txBody>
      </p:sp>
    </p:spTree>
    <p:extLst>
      <p:ext uri="{BB962C8B-B14F-4D97-AF65-F5344CB8AC3E}">
        <p14:creationId xmlns:p14="http://schemas.microsoft.com/office/powerpoint/2010/main" val="277212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9EDB6-0749-7CFE-E0A6-082556B9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A51C-2FB7-4D6C-983E-F0F01A704842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7D2C5-CB79-8BCB-FBA0-33990D4D0260}"/>
              </a:ext>
            </a:extLst>
          </p:cNvPr>
          <p:cNvSpPr txBox="1"/>
          <p:nvPr/>
        </p:nvSpPr>
        <p:spPr>
          <a:xfrm>
            <a:off x="2376455" y="115613"/>
            <a:ext cx="492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Steady-State Equivalent Circuits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D62DD-A34E-AF98-7A16-6557C68A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539"/>
            <a:ext cx="3744573" cy="2093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235ADD-DF41-FE66-BC14-36D0F54C0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0" y="2676576"/>
            <a:ext cx="3470053" cy="22111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B3D7DB-795F-F1FF-C750-051A4AC59F01}"/>
              </a:ext>
            </a:extLst>
          </p:cNvPr>
          <p:cNvCxnSpPr/>
          <p:nvPr/>
        </p:nvCxnSpPr>
        <p:spPr>
          <a:xfrm>
            <a:off x="1641513" y="2150576"/>
            <a:ext cx="0" cy="267709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0C4743-7009-6A30-BA7B-2B88551BD8E9}"/>
              </a:ext>
            </a:extLst>
          </p:cNvPr>
          <p:cNvCxnSpPr/>
          <p:nvPr/>
        </p:nvCxnSpPr>
        <p:spPr>
          <a:xfrm>
            <a:off x="1276328" y="2210628"/>
            <a:ext cx="0" cy="267709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BD7592-ADE0-838A-42BC-55622B7B91C6}"/>
              </a:ext>
            </a:extLst>
          </p:cNvPr>
          <p:cNvCxnSpPr/>
          <p:nvPr/>
        </p:nvCxnSpPr>
        <p:spPr>
          <a:xfrm>
            <a:off x="1872286" y="2009678"/>
            <a:ext cx="0" cy="267709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B85542-170F-65AA-A5A5-3C3BB29FD485}"/>
              </a:ext>
            </a:extLst>
          </p:cNvPr>
          <p:cNvCxnSpPr/>
          <p:nvPr/>
        </p:nvCxnSpPr>
        <p:spPr>
          <a:xfrm>
            <a:off x="2153926" y="1617872"/>
            <a:ext cx="0" cy="323928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A69F82-14FD-F84D-1AD9-9CB7BBDB72B7}"/>
                  </a:ext>
                </a:extLst>
              </p14:cNvPr>
              <p14:cNvContentPartPr/>
              <p14:nvPr/>
            </p14:nvContentPartPr>
            <p14:xfrm>
              <a:off x="4837225" y="902364"/>
              <a:ext cx="360720" cy="223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A69F82-14FD-F84D-1AD9-9CB7BBDB72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4225" y="839724"/>
                <a:ext cx="486360" cy="34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915D217-FDC0-0A51-69B2-FF4EF3947810}"/>
              </a:ext>
            </a:extLst>
          </p:cNvPr>
          <p:cNvGrpSpPr/>
          <p:nvPr/>
        </p:nvGrpSpPr>
        <p:grpSpPr>
          <a:xfrm>
            <a:off x="7620385" y="698604"/>
            <a:ext cx="626040" cy="303840"/>
            <a:chOff x="7620385" y="698604"/>
            <a:chExt cx="62604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9775BCB-12E4-81F5-8510-503DC6CB8443}"/>
                    </a:ext>
                  </a:extLst>
                </p14:cNvPr>
                <p14:cNvContentPartPr/>
                <p14:nvPr/>
              </p14:nvContentPartPr>
              <p14:xfrm>
                <a:off x="7890385" y="698604"/>
                <a:ext cx="356040" cy="246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9775BCB-12E4-81F5-8510-503DC6CB84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27385" y="635964"/>
                  <a:ext cx="4816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6D8A21-E514-E95E-9397-777AF15FF24D}"/>
                    </a:ext>
                  </a:extLst>
                </p14:cNvPr>
                <p14:cNvContentPartPr/>
                <p14:nvPr/>
              </p14:nvContentPartPr>
              <p14:xfrm>
                <a:off x="7880665" y="957804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6D8A21-E514-E95E-9397-777AF15FF2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17665" y="89516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3916844-2DA5-F400-F87E-505EB2251F82}"/>
                    </a:ext>
                  </a:extLst>
                </p14:cNvPr>
                <p14:cNvContentPartPr/>
                <p14:nvPr/>
              </p14:nvContentPartPr>
              <p14:xfrm>
                <a:off x="7620385" y="978684"/>
                <a:ext cx="12600" cy="23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3916844-2DA5-F400-F87E-505EB2251F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84385" y="943044"/>
                  <a:ext cx="8424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A449396-639D-5EEC-106F-9C5043B22D6D}"/>
                  </a:ext>
                </a:extLst>
              </p14:cNvPr>
              <p14:cNvContentPartPr/>
              <p14:nvPr/>
            </p14:nvContentPartPr>
            <p14:xfrm>
              <a:off x="5435545" y="888324"/>
              <a:ext cx="38520" cy="1202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A449396-639D-5EEC-106F-9C5043B22D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99905" y="852684"/>
                <a:ext cx="110160" cy="19188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Picture 30" descr="A diagram of a circuit&#10;&#10;Description automatically generated">
            <a:extLst>
              <a:ext uri="{FF2B5EF4-FFF2-40B4-BE49-F238E27FC236}">
                <a16:creationId xmlns:a16="http://schemas.microsoft.com/office/drawing/2014/main" id="{FB0CBD36-32BE-3E29-1CBF-2EF1C144E7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9303" y="2272170"/>
            <a:ext cx="2926730" cy="1403879"/>
          </a:xfrm>
          <a:prstGeom prst="rect">
            <a:avLst/>
          </a:prstGeom>
        </p:spPr>
      </p:pic>
      <p:pic>
        <p:nvPicPr>
          <p:cNvPr id="32" name="Picture 31" descr="A diagram of a circuit&#10;&#10;Description automatically generated">
            <a:extLst>
              <a:ext uri="{FF2B5EF4-FFF2-40B4-BE49-F238E27FC236}">
                <a16:creationId xmlns:a16="http://schemas.microsoft.com/office/drawing/2014/main" id="{2F463517-6369-5F77-2B0A-F6D0E85FD6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3027" y="2111492"/>
            <a:ext cx="3129725" cy="1493157"/>
          </a:xfrm>
          <a:prstGeom prst="rect">
            <a:avLst/>
          </a:prstGeom>
        </p:spPr>
      </p:pic>
      <p:pic>
        <p:nvPicPr>
          <p:cNvPr id="33" name="Picture 32" descr="A diagram of a circuit&#10;&#10;Description automatically generated">
            <a:extLst>
              <a:ext uri="{FF2B5EF4-FFF2-40B4-BE49-F238E27FC236}">
                <a16:creationId xmlns:a16="http://schemas.microsoft.com/office/drawing/2014/main" id="{B7AC66C6-1324-8DA3-C1FB-286B9E95FD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56062" y="3685470"/>
            <a:ext cx="3012343" cy="1432225"/>
          </a:xfrm>
          <a:prstGeom prst="rect">
            <a:avLst/>
          </a:prstGeom>
        </p:spPr>
      </p:pic>
      <p:pic>
        <p:nvPicPr>
          <p:cNvPr id="34" name="Picture 33" descr="A diagram of a circuit&#10;&#10;Description automatically generated">
            <a:extLst>
              <a:ext uri="{FF2B5EF4-FFF2-40B4-BE49-F238E27FC236}">
                <a16:creationId xmlns:a16="http://schemas.microsoft.com/office/drawing/2014/main" id="{2DA36F7F-BBFA-DBA6-D9C1-4917A6CEAA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37623" y="679894"/>
            <a:ext cx="3346814" cy="14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08F9BF-CFBF-8641-AA39-BEBDD49E00E9}"/>
                  </a:ext>
                </a:extLst>
              </p:cNvPr>
              <p:cNvSpPr txBox="1"/>
              <p:nvPr/>
            </p:nvSpPr>
            <p:spPr>
              <a:xfrm>
                <a:off x="1108985" y="1718418"/>
                <a:ext cx="6926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The Initial Inductor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08F9BF-CFBF-8641-AA39-BEBDD49E0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85" y="1718418"/>
                <a:ext cx="6926029" cy="369332"/>
              </a:xfrm>
              <a:prstGeom prst="rect">
                <a:avLst/>
              </a:prstGeom>
              <a:blipFill>
                <a:blip r:embed="rId3"/>
                <a:stretch>
                  <a:fillRect l="-73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B8CB73-0CFB-E746-8BC7-DAEA5104C878}"/>
                  </a:ext>
                </a:extLst>
              </p14:cNvPr>
              <p14:cNvContentPartPr/>
              <p14:nvPr/>
            </p14:nvContentPartPr>
            <p14:xfrm>
              <a:off x="5625652" y="4274183"/>
              <a:ext cx="447893" cy="29086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B8CB73-0CFB-E746-8BC7-DAEA5104C8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2695" y="4211343"/>
                <a:ext cx="573447" cy="15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9B0272-3C30-924E-830C-41397D0B0C76}"/>
                  </a:ext>
                </a:extLst>
              </p:cNvPr>
              <p:cNvSpPr/>
              <p:nvPr/>
            </p:nvSpPr>
            <p:spPr>
              <a:xfrm>
                <a:off x="1108985" y="2374969"/>
                <a:ext cx="3672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The initial capacitor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9B0272-3C30-924E-830C-41397D0B0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85" y="2374969"/>
                <a:ext cx="3672800" cy="369332"/>
              </a:xfrm>
              <a:prstGeom prst="rect">
                <a:avLst/>
              </a:prstGeom>
              <a:blipFill>
                <a:blip r:embed="rId6"/>
                <a:stretch>
                  <a:fillRect l="-1379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DF06A67-6355-DBBE-569A-7CD9FC9E1AA2}"/>
              </a:ext>
            </a:extLst>
          </p:cNvPr>
          <p:cNvSpPr txBox="1"/>
          <p:nvPr/>
        </p:nvSpPr>
        <p:spPr>
          <a:xfrm>
            <a:off x="2376455" y="115613"/>
            <a:ext cx="502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Steady-State Modes of Operation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BFC0FE2-6C3E-D5CA-3F2B-8BC9C33EE013}"/>
                  </a:ext>
                </a:extLst>
              </p:cNvPr>
              <p:cNvSpPr/>
              <p:nvPr/>
            </p:nvSpPr>
            <p:spPr>
              <a:xfrm>
                <a:off x="170389" y="989511"/>
                <a:ext cx="47393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Assume we start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1800" dirty="0"/>
                  <a:t> by turning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ON 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BFC0FE2-6C3E-D5CA-3F2B-8BC9C33EE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89" y="989511"/>
                <a:ext cx="4739311" cy="369332"/>
              </a:xfrm>
              <a:prstGeom prst="rect">
                <a:avLst/>
              </a:prstGeom>
              <a:blipFill>
                <a:blip r:embed="rId7"/>
                <a:stretch>
                  <a:fillRect l="-1070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9622A6D-3881-58D9-C43A-4727533AF091}"/>
              </a:ext>
            </a:extLst>
          </p:cNvPr>
          <p:cNvSpPr/>
          <p:nvPr/>
        </p:nvSpPr>
        <p:spPr>
          <a:xfrm>
            <a:off x="56749" y="3415326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Assume that we have we: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366482-442C-D9F0-CD79-AB77A52CDCFB}"/>
                  </a:ext>
                </a:extLst>
              </p:cNvPr>
              <p:cNvSpPr txBox="1"/>
              <p:nvPr/>
            </p:nvSpPr>
            <p:spPr>
              <a:xfrm>
                <a:off x="928655" y="3944606"/>
                <a:ext cx="1498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366482-442C-D9F0-CD79-AB77A52CD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55" y="3944606"/>
                <a:ext cx="1498600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40E8E8-EB0C-C2B4-AFB5-85825C8B86FF}"/>
                  </a:ext>
                </a:extLst>
              </p:cNvPr>
              <p:cNvSpPr txBox="1"/>
              <p:nvPr/>
            </p:nvSpPr>
            <p:spPr>
              <a:xfrm>
                <a:off x="979455" y="4388452"/>
                <a:ext cx="1397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40E8E8-EB0C-C2B4-AFB5-85825C8B8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55" y="4388452"/>
                <a:ext cx="13970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B532A473-F927-F328-A04E-0E46CAA8CBF7}"/>
              </a:ext>
            </a:extLst>
          </p:cNvPr>
          <p:cNvSpPr/>
          <p:nvPr/>
        </p:nvSpPr>
        <p:spPr>
          <a:xfrm>
            <a:off x="2945385" y="4019121"/>
            <a:ext cx="1028700" cy="220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D1428F-CF01-DE9D-426A-4E056C51F322}"/>
                  </a:ext>
                </a:extLst>
              </p:cNvPr>
              <p:cNvSpPr txBox="1"/>
              <p:nvPr/>
            </p:nvSpPr>
            <p:spPr>
              <a:xfrm>
                <a:off x="4203252" y="391939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is flowing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D1428F-CF01-DE9D-426A-4E056C51F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252" y="3919394"/>
                <a:ext cx="4572000" cy="369332"/>
              </a:xfrm>
              <a:prstGeom prst="rect">
                <a:avLst/>
              </a:prstGeom>
              <a:blipFill>
                <a:blip r:embed="rId10"/>
                <a:stretch>
                  <a:fillRect l="-138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C29889CA-430F-6009-F333-F8D9BBEB3993}"/>
              </a:ext>
            </a:extLst>
          </p:cNvPr>
          <p:cNvSpPr/>
          <p:nvPr/>
        </p:nvSpPr>
        <p:spPr>
          <a:xfrm>
            <a:off x="2976120" y="4531735"/>
            <a:ext cx="1028700" cy="2203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2377C9-2861-A37C-3497-5AB46BEC93E9}"/>
                  </a:ext>
                </a:extLst>
              </p:cNvPr>
              <p:cNvSpPr txBox="1"/>
              <p:nvPr/>
            </p:nvSpPr>
            <p:spPr>
              <a:xfrm>
                <a:off x="4222537" y="447339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2377C9-2861-A37C-3497-5AB46BEC9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537" y="4473392"/>
                <a:ext cx="4572000" cy="369332"/>
              </a:xfrm>
              <a:prstGeom prst="rect">
                <a:avLst/>
              </a:prstGeom>
              <a:blipFill>
                <a:blip r:embed="rId11"/>
                <a:stretch>
                  <a:fillRect l="-110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053354"/>
      </p:ext>
    </p:extLst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13390</TotalTime>
  <Words>544</Words>
  <Application>Microsoft Macintosh PowerPoint</Application>
  <PresentationFormat>On-screen Show (16:9)</PresentationFormat>
  <Paragraphs>158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Barlow Light</vt:lpstr>
      <vt:lpstr>Times New Roman</vt:lpstr>
      <vt:lpstr>Cambria Math</vt:lpstr>
      <vt:lpstr>Barlow SemiBold</vt:lpstr>
      <vt:lpstr>Wingdings</vt:lpstr>
      <vt:lpstr>Times New Roman Bold</vt:lpstr>
      <vt:lpstr>Lodovico template</vt:lpstr>
      <vt:lpstr>PowerPoint Presentation</vt:lpstr>
      <vt:lpstr>Agenda</vt:lpstr>
      <vt:lpstr>Parallel Resonant Converter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Zero-Voltage Switching (ZVS) </dc:title>
  <cp:lastModifiedBy>Issa Batarseh</cp:lastModifiedBy>
  <cp:revision>135</cp:revision>
  <dcterms:modified xsi:type="dcterms:W3CDTF">2024-02-13T13:48:22Z</dcterms:modified>
</cp:coreProperties>
</file>