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notesSlides/notesSlide2.xml" ContentType="application/vnd.openxmlformats-officedocument.presentationml.notesSlide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notesSlides/notesSlide3.xml" ContentType="application/vnd.openxmlformats-officedocument.presentationml.notesSlide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99" r:id="rId2"/>
    <p:sldId id="300" r:id="rId3"/>
    <p:sldId id="277" r:id="rId4"/>
    <p:sldId id="319" r:id="rId5"/>
    <p:sldId id="320" r:id="rId6"/>
    <p:sldId id="324" r:id="rId7"/>
    <p:sldId id="327" r:id="rId8"/>
    <p:sldId id="332" r:id="rId9"/>
    <p:sldId id="333" r:id="rId10"/>
    <p:sldId id="336" r:id="rId11"/>
    <p:sldId id="335" r:id="rId12"/>
    <p:sldId id="339" r:id="rId13"/>
    <p:sldId id="338" r:id="rId14"/>
    <p:sldId id="340" r:id="rId15"/>
    <p:sldId id="342" r:id="rId16"/>
    <p:sldId id="343" r:id="rId17"/>
    <p:sldId id="268" r:id="rId18"/>
  </p:sldIdLst>
  <p:sldSz cx="7772400" cy="10058400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22"/>
    <p:restoredTop sz="90748"/>
  </p:normalViewPr>
  <p:slideViewPr>
    <p:cSldViewPr>
      <p:cViewPr varScale="1">
        <p:scale>
          <a:sx n="79" d="100"/>
          <a:sy n="79" d="100"/>
        </p:scale>
        <p:origin x="1024" y="20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4T16:43:20.22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151 0 24575,'25'0'0,"-2"0"0,-15 0 0,11 5 0,-9-4 0,9 4 0,-7-5 0,-3 3 0,2 2 0,1 3 0,-7 0 0,6 0 0,-7 0 0,5 0 0,-1 0 0,0 0 0,-4 0 0,7 4 0,-9-3 0,5 2 0,-7-3 0,0 1 0,0 2 0,0-2 0,3 6 0,-2-2 0,3-1 0,-4 0 0,0-4 0,0 4 0,0-3 0,0 2 0,0-3 0,0 4 0,0-3 0,-4 6 0,3-3 0,-12 12 0,7-6 0,-8 5 0,6-11 0,-2 11 0,2-13 0,-2 9 0,-1-11 0,2-3 0,-3-2 0,0-3 0,3 0 0,-6 4 0,6 0 0,-3 1 0,4 2 0,0-6 0,-1 6 0,-10-1 0,5 6 0,-6-2 0,8-2 0,4-1 0,0-3 0,4 4 0,-4 0 0,4 0 0,-4 1 0,-1-1 0,1 3 0,0-2 0,3 3 0,-2-4 0,6 0 0,-6 7 0,2-5 0,1 5 0,0-7 0,1 0 0,-2 7 0,1-5 0,-4 5 0,7-39 0,-2 13 0,3-24 0,0 24 0,0 3 0,0-4 0,0 3 0,3-7 0,-2 4 0,3-1 0,-4 1 0,0 4 0,0-4 0,0 3 0,0-2 0,0 2 0,0-2 0,0 2 0,0-3 0,0 4 0,3-1 0,2 1 0,-1 0 0,0 0 0,-4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7T10:10:29.76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24575,'0'16'0,"0"-1"0,0-4 0,0 0 0,0-1 0,0 1 0,0 0 0,0-1 0,0 1 0,0 0 0,0 0 0,0-1 0,0-4 0,0-2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8T21:59:41.45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0 24575,'0'0'0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8T21:59:42.67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0 24575,'0'0'0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8T21:59:49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8T21:59:54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500 12 24575,'-10'0'0,"-1"0"0,0 0 0,-1 0 0,-5 0 0,4 0 0,-4 0 0,7 0 0,-1 0 0,1 0 0,-1 0 0,0 0 0,0 0 0,-1 0 0,1 0 0,0 0 0,0 0 0,0 0 0,0 0 0,-1 0 0,1 0 0,0 0 0,0 0 0,1 0 0,-1 0 0,1 0 0,-7 0 0,4 0 0,-10 0 0,4 0 0,-6 0 0,1 0 0,5 0 0,2 0 0,5-5 0,1 4 0,0-4 0,5 5 0,1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8T21:59:58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621 93 24575,'-16'0'0,"4"0"0,-9 0 0,8 0 0,-4 0 0,5 0 0,1 0 0,0 0 0,-1 0 0,1 0 0,0 0 0,-6-11 0,4 8 0,-4-8 0,5 11 0,1 0 0,-6 0 0,4-5 0,-4 4 0,6-4 0,-7-1 0,6 5 0,-6-4 0,7 0 0,0 3 0,0-3 0,-1 0 0,1 4 0,0-4 0,-1 0 0,1 4 0,0-4 0,5 0 0,-3 4 0,3-4 0,0 10 0,-8 0 0,12 5 0,-12-4 0,2 4 0,-1-9 0,-10 10 0,10-10 0,-4 10 0,5-10 0,1 4 0,0-5 0,0 0 0,4 5 0,-2-4 0,12 4 0,-2-5 0,16 0 0,-5 0 0,11 0 0,-10 0 0,10 0 0,3 0 0,0 0 0,6 0 0,-1 0 0,-5 0 0,6 0 0,0 0 0,-12 0 0,10 0 0,-17 0 0,10 0 0,-11 0 0,5 0 0,-6 0 0,7 0 0,-6 0 0,5 0 0,-6 0 0,0 0 0,1 0 0,-1 0 0,-1 0 0,-4 0 0,-1 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9T13:00:06.38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490 174 24575,'24'0'0,"-3"0"0,-9 0 0,-1 0 0,0 0 0,0 0 0,0-5 0,0 3 0,0-3 0,0 5 0,0 0 0,0 0 0,1 0 0,-1-5 0,0 4 0,0-4 0,0 5 0,-6-5 0,5 4 0,-4-4 0,6 5 0,-2-5 0,1 4 0,0-4 0,0 5 0,0-5 0,0 4 0,1-4 0,-2 0 0,1 4 0,0-4 0,-5 1 0,4 2 0,-4-2 0,5 4 0,-1-5 0,1 3 0,0-3 0,-5 0 0,4 4 0,-4-9 0,0 5 0,-1-6 0,-5 1 0,0 0 0,-5-1 0,-1 6 0,-5 0 0,-6 5 0,4-5 0,-10 4 0,4-4 0,-6 5 0,1 0 0,-8 0 0,5 0 0,-11 0 0,11 0 0,-12 0 0,6 0 0,-8 0 0,1 0 0,-1 0 0,-10 0 0,7 0 0,0 0 0,12 0 0,14 0 0,-6 0 0,12 0 0,-6 0 0,7 0 0,0 0 0,0 0 0,0 0 0,0 0 0,0 0 0,0 0 0,1 0 0,-1 0 0,-1 5 0,1 1 0,-6 0 0,-2 4 0,0-3 0,2 4 0,6-4 0,0 2 0,-1-7 0,1 7 0,14-8 0,13 4 0,15-5 0,9 0 0,1 0 0,7 0 0,12 0 0,1 0 0,16 0 0,-17 0 0,18 0 0,-18-7 0,8 6 0,-17-12 0,-3 6 0,-7-1 0,-8-4 0,-1 11 0,-14-4 0,-1 5 0,-6 0 0,1 0 0,-1 0 0,0 0 0,-1 0 0,1 0 0,0 0 0,-1 0 0,1 0 0,0 0 0,-1 0 0,-4 4 0,-1 2 0,-5 5 0,0-1 0,0 1 0,0 0 0,0 0 0,0 0 0,0 0 0,0 1 0,0-1 0,0 0 0,0 0 0,0 0 0,0 0 0,-5-5 0,4 4 0,-4-5 0,1 1 0,3 3 0,-4-7 0,5 3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9T13:00:25.51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24575,'0'0'0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9T13:00:27.68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24575,'0'0'0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9T13:00:29.32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24575,'0'0'0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9T13:00:55.74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7T10:10:32.61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308 146 24575,'0'16'0,"0"6"0,0-10 0,0 10 0,0-9 0,0 9 0,0-10 0,0 10 0,0-4 0,0 0 0,0 5 0,0-11 0,0 4 0,0-5 0,0-1 0,0 1 0,0-10 0,-16-8 0,7-11 0,-20-12 0,10 4 0,0-4 0,-5-1 0,5 5 0,-1-11 0,-3 11 0,9-11 0,-3 11 0,4-4 0,1 6 0,1 5 0,-1 3 0,6 5 0,-4 0 0,9 9 0,-4 19 0,5 2 0,0 21 0,0-14 0,0 19 0,0-11 0,0 13 0,-12 0 0,9-6 0,-10 6 0,13-8 0,0 0 0,0-7 0,0-1 0,0-13 0,0-2 0,0-5 0,0 0 0,0 0 0,0-1 0,9-4 0,3-1 0,10-5 0,9 0 0,1 0 0,7 0 0,0 0 0,0 0 0,8 0 0,-6 0 0,6 0 0,-15 0 0,-1 0 0,-13 0 0,-2 0 0,-5 0 0,-1 0 0,-8 0 0,-3 0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9T13:00:57.08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9T13:00:58.15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9T13:00:59.11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9T13:01:00.15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9T13:01:04.14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9T13:01:05.95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9T13:01:07.49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9T13:00:34.65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24575,'0'0'0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9T13:00:35.70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24575,'0'0'0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9T13:00:3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24575,'0'0'0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7T10:10:37.22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9T13:01:11.07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9T13:01:12.93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9T13:01:14.59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9T13:01:16.25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9T13:00:30.97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24575,'0'0'0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9T13:00:32.62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24575,'0'0'0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9T13:01:18.48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9T13:00:38.46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24575,'0'0'0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9T13:00:39.57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24575,'0'0'0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9T13:00:41.27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24575,'0'0'0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7T10:11:26.70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650 0 24575,'0'66'0,"0"3"0,0-1 0,0 6 0,0-22 0,1 13 0,-2 1 0,1 0 0,0-2 0,0-3 0,0-4 0,0-8 0,0-2 0,0 0 0,0-13 0,0 11 0,0-12 0,0 6 0,0-7 0,0-2 0,0-6 0,0 7 0,0-12 0,0 10 0,0-16 0,0 3 0,0 1 0,0-5 0,0 4 0,0-5 0,0 6 0,0-5 0,0 4 0,0 1 0,0-5 0,0 10 0,0-9 0,0 9 0,5-10 0,-4 5 0,4-7 0,-5 1 0,0 0 0,0-1 0,0 1 0,0 0 0,0-1 0,0 1 0,0-1 0,0 1 0,0 0 0,0-1 0,6 7 0,-5 1 0,9 6 0,-8-1 0,9 8 0,-5-6 0,7 13 0,-6-6 0,5 7 0,-11-7 0,10-1 0,-10-1 0,10-4 0,-10 4 0,5-12 0,-6 5 0,0-6 0,4 1 0,-2-1 0,2-6 0,-4 5 0,5-4 0,-4 5 0,9-6 0,-9 5 0,4-4 0,0 5 0,-4-6 0,8-1 0,-7 1 0,7 0 0,-8 0 0,9-1 0,-9 1 0,9 0 0,-9 0 0,8-1 0,-3 1 0,0 0 0,4-1 0,-9 1 0,8 0 0,-7-1 0,7 1 0,-20-45 0,1 11 0,-25-48 0,-4 3 0,2 12 0,-9-26 0,9 22 0,3 10 0,0-2-447,-9-22 447,5 22 0,1 2 0,-3-12 0,-15-16 0,8 15 0,1-5 0,9 16 0,8 10 0,6 11 0,9 7 0,2 6 0,2 6 447,9 2-447,-9 5 0,9-6 0,-3 1 0,4 0 0,0-1 0,-5-6 0,-2 5 0,1-10 0,-4 4 0,3-1 0,1 3 0,-4 5 0,4 0 0,0 31 0,2 8 0,4 29 0,0 9-984,-7 2 0,5 0 0,-11 6 0,11-6 0,-5 9 0,1-9 104,4-3 880,-4-8 0,0-8 983,4-2 0,-4-8 0,6-7 0,0-1 0,-5-1 0,3-4-97,-4 4-886,6-6 0,0 7 0,-5-6 0,4 6 0,-5-13 0,6 4 0,-5-4 0,4 0 0,-5-2 0,6-5 0,0 0 0,0 0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9T13:00:43.54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24575,'0'0'0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9T13:00:48.36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9T13:00:50.51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9T13:00:51.78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9T13:00:53.25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9T13:01:24.33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9T17:39:21.41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1 24575,'0'0'0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9T17:39:23.65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0 24575,'0'0'0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9T17:39:39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940 0 24575,'-16'0'0,"-2"0"0,1 0 0,-1 0 0,1 0 0,4 0 0,-4 0 0,0 0 0,4 0 0,-4 0 0,5 0 0,-5 0 0,4 0 0,-4 0 0,6 0 0,0 0 0,-1 0 0,1 0 0,0 0 0,0 0 0,0 0 0,0 0 0,0 0 0,0 0 0,-5 0 0,4 0 0,-4 0 0,5 0 0,0 0 0,0 0 0,0 0 0,0 0 0,0 0 0,0 0 0,0 0 0,-1 0 0,1 0 0,0 0 0,-1 0 0,1 0 0,0 0 0,0 0 0,0 0 0,0 0 0,0 0 0,1 0 0,-1 0 0,0 0 0,0 0 0,0 0 0,0 0 0,0 0 0,0 0 0,0 0 0,-1 0 0,1 0 0,0 0 0,-1 0 0,-5 0 0,-1 0 0,0 0 0,2 0 0,5 0 0,0 0 0,0 0 0,0 0 0,1 0 0,-1 0 0,1 0 0,-1 0 0,0 0 0,0 0 0,1 0 0,-1 0 0,1 0 0,4 0 0,1 0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9T17:39:29.32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51 11 24575,'-15'0'0,"0"0"0,9-5 0,-3 4 0,8-3 0,-4 4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7T10:11:30.30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24575,'0'57'0,"0"0"0,0-5 0,0 0 0,0 14 0,0 1-492,0 4 0,0-1 0,0-15 0,0 2 488,0 36 0,0-6 4,0-21 0,0 11 0,0-1 0,0-10 509,0 31-509,0-29 357,0-10-357,0-11 0,0-21 0,0 3 983,0-16-958,0 3 0,0-5 1,0-5-1,0-1 1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9T17:39:31.00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0 24575,'0'0'0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9T17:39:47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1288 0 24575,'-22'0'0,"-1"0"0,-2 0-9831,-7 0 8341,-9 0 4308,-2 0-2818,-14 0 1719,15 0-1719,-15 0 0,6 0 0,1 0 6784,-7 0-6784,6 0 0,-8 0 0,0 0 0,9 0 0,-7 0 0,14 0 0,-5 0 0,7 0 0,8 0 0,-6 0 0,12 0 0,-4 0 0,6 0 0,6 0 0,-4 0 0,10 0 0,-4 0 0,6 0 0,-1 0 0,1 0 0,0 0 0,1 0 0,-1 0 0,0 0 0,0 0 0,1 0 0,-1 0 0,0 0 0,0 0 0,0 0 0,5 5 0,2 0 0,4 1 0,0-2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7T10:10:09.03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19 794 24575,'0'-42'0,"0"-4"0,0 21 0,0-6 0,0-11 0,0 14 0,0-7 0,0 12 0,0 11 0,0-4 0,0 5 0,0 1 0,0 0 0,0-1 0,0 0 0,5 1 0,1 4 0,0-4 0,4 9 0,0-4 0,1 5 0,4 0 0,-5 0 0,1 0 0,0 0 0,5 0 0,-4 0 0,5 0 0,-1 0 0,-3 0 0,3 0 0,-5 0 0,-1 0 0,0 0 0,1 0 0,-1 0 0,0 0 0,7 5 0,-5 1 0,10 6 0,-10-1 0,5 0 0,-6 0 0,-1-1 0,1 1 0,-5 0 0,-36-31 0,11 7 0,-30-33 0,25 21 0,4-6 0,-3 7 0,10 0 0,-10 0 0,10 6 0,2 1 0,0 1 0,5 8 0,0-7 0,1 9 0,0-5 0,-1 0 0,-4 1 0,4-1 0,-3 5 0,3-3 0,0 3 0,-4-5 0,4 0 0,-6-6 0,1 5 0,0-5 0,5 0 0,-4 5 0,9-5 0,-9 11 0,9-3 0,-4 3 0,5-4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7T10:11:26.70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650 0 24575,'0'66'0,"0"3"0,0-1 0,0 6 0,0-22 0,1 13 0,-2 1 0,1 0 0,0-2 0,0-3 0,0-4 0,0-8 0,0-2 0,0 0 0,0-13 0,0 11 0,0-12 0,0 6 0,0-7 0,0-2 0,0-6 0,0 7 0,0-12 0,0 10 0,0-16 0,0 3 0,0 1 0,0-5 0,0 4 0,0-5 0,0 6 0,0-5 0,0 4 0,0 1 0,0-5 0,0 10 0,0-9 0,0 9 0,5-10 0,-4 5 0,4-7 0,-5 1 0,0 0 0,0-1 0,0 1 0,0 0 0,0-1 0,0 1 0,0-1 0,0 1 0,0 0 0,0-1 0,6 7 0,-5 1 0,9 6 0,-8-1 0,9 8 0,-5-6 0,7 13 0,-6-6 0,5 7 0,-11-7 0,10-1 0,-10-1 0,10-4 0,-10 4 0,5-12 0,-6 5 0,0-6 0,4 1 0,-2-1 0,2-6 0,-4 5 0,5-4 0,-4 5 0,9-6 0,-9 5 0,4-4 0,0 5 0,-4-6 0,8-1 0,-7 1 0,7 0 0,-8 0 0,9-1 0,-9 1 0,9 0 0,-9 0 0,8-1 0,-3 1 0,0 0 0,4-1 0,-9 1 0,8 0 0,-7-1 0,7 1 0,-20-45 0,1 11 0,-25-48 0,-4 3 0,2 12 0,-9-26 0,9 22 0,3 10 0,0-2-447,-9-22 447,5 22 0,1 2 0,-3-12 0,-15-16 0,8 15 0,1-5 0,9 16 0,8 10 0,6 11 0,9 7 0,2 6 0,2 6 447,9 2-447,-9 5 0,9-6 0,-3 1 0,4 0 0,0-1 0,-5-6 0,-2 5 0,1-10 0,-4 4 0,3-1 0,1 3 0,-4 5 0,4 0 0,0 31 0,2 8 0,4 29 0,0 9-984,-7 2 0,5 0 0,-11 6 0,11-6 0,-5 9 0,1-9 104,4-3 880,-4-8 0,0-8 983,4-2 0,-4-8 0,6-7 0,0-1 0,-5-1 0,3-4-97,-4 4-886,6-6 0,0 7 0,-5-6 0,4 6 0,-5-13 0,6 4 0,-5-4 0,4 0 0,-5-2 0,6-5 0,0 0 0,0 0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7T10:11:30.30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24575,'0'57'0,"0"0"0,0-5 0,0 0 0,0 14 0,0 1-492,0 4 0,0-1 0,0-15 0,0 2 488,0 36 0,0-6 4,0-21 0,0 11 0,0-1 0,0-10 509,0 31-509,0-29 357,0-10-357,0-11 0,0-21 0,0 3 983,0-16-958,0 3 0,0-5 1,0-5-1,0-1 1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8T18:03:17.52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686 1 24575,'-50'0'0,"2"0"0,-18 0 0,27 0 0,-13 0 0,-3 0 0,5 0 0,-34 0 0,43 0 0,4 0 0,11 0 0,-4 0 0,-1 0 0,6 0 0,1 0 0,8 0 0,10 4 0,1 7 0,5 0 0,0 5 0,5-6 0,1 1 0,10 0 0,2 6 0,13-3 0,1 3 0,7-4 0,8 1 0,11 0 0,1 0 0,15 2 0,-15-8 0,16-2 0,-16-6 0,-1 0 0,-12 0 0,-6 0 0,-8 0 0,-7 0 0,-9 0 0,-5 0 0,0 0 0,-1 0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8T18:03:19.87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617 0 24575,'-47'0'0,"2"0"0,12 0 0,-12 0 0,17 0 0,-25 0 0,25 0 0,-17 0 0,13 0 0,-1 0 0,-4 0 0,11 0 0,-5 0 0,13 0 0,-4 0 0,10 0 0,-5 0 0,6 0 0,0 0 0,0 0 0,0 0 0,1 0 0,4 9 0,1-3 0,5 9 0,0-5 0,5-4 0,5-2 0,1-4 0,5 0 0,-6 0 0,1 0 0,6 0 0,-5 0 0,10 0 0,-10 0 0,5 0 0,-7 0 0,1 0 0,0 0 0,-1 0 0,0 0 0,0 0 0,7 0 0,-5 0 0,10 6 0,-9 0 0,9 0 0,-10 4 0,5-9 0,-7 9 0,1-9 0,0 4 0,-1-5 0,1 0 0,0 0 0,0 0 0,-1 0 0,1 0 0,-1 0 0,0 0 0,0 0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8T18:03:26.59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24575,'0'46'0,"0"-6"0,0 1 0,0 34 0,0-26 0,0 23 0,0 23 0,0-34 0,0 32 0,0-20 0,0-13 0,0 8 0,0 6 0,0-15 0,0 16 0,0-16 0,0 6 0,0-8 0,0 0 0,0 0 0,0-1 0,0 1 0,0 9 0,0-7 0,0 7 0,6-10 0,-4-7 0,4 6 0,-6-21 0,0 11 0,0-19 0,6 4 0,-5-6 0,4 0 0,-5 0 0,5-6 0,-4 4 0,4-4 0,0 0 0,-4 4 0,4-10 0,-1 5 0,-2-6 0,7-5 0,-8 3 0,14-3 0,-8 0 0,8-1 0,-4-5 0,0 5 0,0-4 0,-1 4 0,1-1 0,0-2 0,-1 7 0,1-3 0,0 5 0,0-5 0,-1 3 0,1-3 0,-5 5 0,4 0 0,-9-1 0,8 0 0,-4-4 0,5-6 0,2-19 0,0-15 0,2-15 0,0-8 0,0-9 0,1 7 0,0-16 0,-7 7 0,5 0 0,-12 3 0,11 15 0,-10 3 0,4 8 0,-6 7 0,0-6 0,0 13 0,5-6 0,-4 0 0,5 6 0,-6-13 0,0 6 0,0-1 0,5 3 0,-4-1 0,4 5 0,-5-4 0,0 12 0,0 1 0,0 6 0,0 0 0,0 1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8T18:03:31.50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33 1 24575,'0'47'0,"0"4"0,0 1 0,0 10 0,0-4 0,0 0 0,0 1 0,0-1 0,0-11 0,0-1 0,0 3 0,0 0 0,0-2 0,0-8 0,0-7 0,0 6 0,0-13 0,0 13 0,-5-19 0,4 10 0,-4-11 0,5 6 0,-5-6 0,4 4 0,-4-4 0,0 0 0,4-1 0,-4-1 0,5-4 0,0 5 0,0-6 0,0-1 0,0 1 0,0 0 0,0 0 0,0-1 0,0 0 0,0 0 0,10 0 0,-3-4 0,8 4 0,2-9 0,-5 8 0,10-2 0,-4-1 0,6 4 0,0-3 0,-6 0 0,4 3 0,-4-8 0,0 8 0,-2-9 0,-5 4 0,0-1 0,0-2 0,-1 2 0,1 1 0,-5 1 0,4 0 0,-5 7 0,1-6 0,-1 8 0,-5-4 0,0-1 0,0 0 0,0 1 0,0 0 0,0 0 0,0-1 0,0 1 0,0 0 0,0 0 0,0-1 0,0 1 0,0 0 0,0-1 0,0 1 0,0 0 0,0-1 0,0 0 0,0 0 0,-5 0 0,4 0 0,-10 7 0,10-5 0,-10 10 0,5-4 0,-1 6 0,-3-6 0,9 4 0,-4-9 0,5 3 0,-5-5 0,4-1 0,-9-4 0,0-2 0,-1-4 0,-3 0 0,4 0 0,0 0 0,-1-4 0,6-2 0,-5-5 0,4 0 0,-11-1 0,5 1 0,-5-6 0,0 4 0,4-4 0,-4 6 0,7 0 0,3 0 0,-2 0 0,3 0 0,0 1 0,-4 4 0,9-3 0,-4 3 0,5-5 0,0 1 0,0 0 0,0 0 0,0 0 0,0-6 0,5-3 0,7-5 0,8-6 0,5-3 0,9-23 0,-5 13 0,15-23 0,-14 8 0,14-13 0,-12 3 0,5-6 0,-9 15 0,3-16 0,-8 7 0,5 0 0,-12-7 0,5 16 0,-6-7 0,-8 9 0,0 8 0,-7 2 0,0 8 0,0 6 0,0 8 0,0 3 0,0 10 0,0-4 0,0 10 0,0 2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8T21:59:41.45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0 24575,'0'0'0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8T18:03:17.52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686 1 24575,'-50'0'0,"2"0"0,-18 0 0,27 0 0,-13 0 0,-3 0 0,5 0 0,-34 0 0,43 0 0,4 0 0,11 0 0,-4 0 0,-1 0 0,6 0 0,1 0 0,8 0 0,10 4 0,1 7 0,5 0 0,0 5 0,5-6 0,1 1 0,10 0 0,2 6 0,13-3 0,1 3 0,7-4 0,8 1 0,11 0 0,1 0 0,15 2 0,-15-8 0,16-2 0,-16-6 0,-1 0 0,-12 0 0,-6 0 0,-8 0 0,-7 0 0,-9 0 0,-5 0 0,0 0 0,-1 0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8T21:59:42.67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0 24575,'0'0'0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8T21:59:49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8T21:59:54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500 12 24575,'-10'0'0,"-1"0"0,0 0 0,-1 0 0,-5 0 0,4 0 0,-4 0 0,7 0 0,-1 0 0,1 0 0,-1 0 0,0 0 0,0 0 0,-1 0 0,1 0 0,0 0 0,0 0 0,0 0 0,0 0 0,-1 0 0,1 0 0,0 0 0,0 0 0,1 0 0,-1 0 0,1 0 0,-7 0 0,4 0 0,-10 0 0,4 0 0,-6 0 0,1 0 0,5 0 0,2 0 0,5-5 0,1 4 0,0-4 0,5 5 0,1 0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8T21:59:58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621 93 24575,'-16'0'0,"4"0"0,-9 0 0,8 0 0,-4 0 0,5 0 0,1 0 0,0 0 0,-1 0 0,1 0 0,0 0 0,-6-11 0,4 8 0,-4-8 0,5 11 0,1 0 0,-6 0 0,4-5 0,-4 4 0,6-4 0,-7-1 0,6 5 0,-6-4 0,7 0 0,0 3 0,0-3 0,-1 0 0,1 4 0,0-4 0,-1 0 0,1 4 0,0-4 0,5 0 0,-3 4 0,3-4 0,0 10 0,-8 0 0,12 5 0,-12-4 0,2 4 0,-1-9 0,-10 10 0,10-10 0,-4 10 0,5-10 0,1 4 0,0-5 0,0 0 0,4 5 0,-2-4 0,12 4 0,-2-5 0,16 0 0,-5 0 0,11 0 0,-10 0 0,10 0 0,3 0 0,0 0 0,6 0 0,-1 0 0,-5 0 0,6 0 0,0 0 0,-12 0 0,10 0 0,-17 0 0,10 0 0,-11 0 0,5 0 0,-6 0 0,7 0 0,-6 0 0,5 0 0,-6 0 0,0 0 0,1 0 0,-1 0 0,-1 0 0,-4 0 0,-1 0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9T13:00:06.38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490 174 24575,'24'0'0,"-3"0"0,-9 0 0,-1 0 0,0 0 0,0 0 0,0-5 0,0 3 0,0-3 0,0 5 0,0 0 0,0 0 0,1 0 0,-1-5 0,0 4 0,0-4 0,0 5 0,-6-5 0,5 4 0,-4-4 0,6 5 0,-2-5 0,1 4 0,0-4 0,0 5 0,0-5 0,0 4 0,1-4 0,-2 0 0,1 4 0,0-4 0,-5 1 0,4 2 0,-4-2 0,5 4 0,-1-5 0,1 3 0,0-3 0,-5 0 0,4 4 0,-4-9 0,0 5 0,-1-6 0,-5 1 0,0 0 0,-5-1 0,-1 6 0,-5 0 0,-6 5 0,4-5 0,-10 4 0,4-4 0,-6 5 0,1 0 0,-8 0 0,5 0 0,-11 0 0,11 0 0,-12 0 0,6 0 0,-8 0 0,1 0 0,-1 0 0,-10 0 0,7 0 0,0 0 0,12 0 0,14 0 0,-6 0 0,12 0 0,-6 0 0,7 0 0,0 0 0,0 0 0,0 0 0,0 0 0,0 0 0,0 0 0,1 0 0,-1 0 0,-1 5 0,1 1 0,-6 0 0,-2 4 0,0-3 0,2 4 0,6-4 0,0 2 0,-1-7 0,1 7 0,14-8 0,13 4 0,15-5 0,9 0 0,1 0 0,7 0 0,12 0 0,1 0 0,16 0 0,-17 0 0,18 0 0,-18-7 0,8 6 0,-17-12 0,-3 6 0,-7-1 0,-8-4 0,-1 11 0,-14-4 0,-1 5 0,-6 0 0,1 0 0,-1 0 0,0 0 0,-1 0 0,1 0 0,0 0 0,-1 0 0,1 0 0,0 0 0,-1 0 0,-4 4 0,-1 2 0,-5 5 0,0-1 0,0 1 0,0 0 0,0 0 0,0 0 0,0 0 0,0 1 0,0-1 0,0 0 0,0 0 0,0 0 0,0 0 0,-5-5 0,4 4 0,-4-5 0,1 1 0,3 3 0,-4-7 0,5 3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9T13:00:25.51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24575,'0'0'0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9T13:00:27.68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24575,'0'0'0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9T13:00:29.32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24575,'0'0'0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9T13:00:55.74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9T13:00:57.08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8T18:03:19.87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617 0 24575,'-47'0'0,"2"0"0,12 0 0,-12 0 0,17 0 0,-25 0 0,25 0 0,-17 0 0,13 0 0,-1 0 0,-4 0 0,11 0 0,-5 0 0,13 0 0,-4 0 0,10 0 0,-5 0 0,6 0 0,0 0 0,0 0 0,0 0 0,1 0 0,4 9 0,1-3 0,5 9 0,0-5 0,5-4 0,5-2 0,1-4 0,5 0 0,-6 0 0,1 0 0,6 0 0,-5 0 0,10 0 0,-10 0 0,5 0 0,-7 0 0,1 0 0,0 0 0,-1 0 0,0 0 0,0 0 0,7 0 0,-5 0 0,10 6 0,-9 0 0,9 0 0,-10 4 0,5-9 0,-7 9 0,1-9 0,0 4 0,-1-5 0,1 0 0,0 0 0,0 0 0,-1 0 0,1 0 0,-1 0 0,0 0 0,0 0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9T13:00:58.15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9T13:00:59.11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9T13:01:00.15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9T13:01:04.14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9T13:01:05.95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9T13:01:07.49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9T13:00:34.65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24575,'0'0'0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9T13:00:35.70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24575,'0'0'0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9T13:00:3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24575,'0'0'0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9T13:01:11.07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8T18:03:26.59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24575,'0'46'0,"0"-6"0,0 1 0,0 34 0,0-26 0,0 23 0,0 23 0,0-34 0,0 32 0,0-20 0,0-13 0,0 8 0,0 6 0,0-15 0,0 16 0,0-16 0,0 6 0,0-8 0,0 0 0,0 0 0,0-1 0,0 1 0,0 9 0,0-7 0,0 7 0,6-10 0,-4-7 0,4 6 0,-6-21 0,0 11 0,0-19 0,6 4 0,-5-6 0,4 0 0,-5 0 0,5-6 0,-4 4 0,4-4 0,0 0 0,-4 4 0,4-10 0,-1 5 0,-2-6 0,7-5 0,-8 3 0,14-3 0,-8 0 0,8-1 0,-4-5 0,0 5 0,0-4 0,-1 4 0,1-1 0,0-2 0,-1 7 0,1-3 0,0 5 0,0-5 0,-1 3 0,1-3 0,-5 5 0,4 0 0,-9-1 0,8 0 0,-4-4 0,5-6 0,2-19 0,0-15 0,2-15 0,0-8 0,0-9 0,1 7 0,0-16 0,-7 7 0,5 0 0,-12 3 0,11 15 0,-10 3 0,4 8 0,-6 7 0,0-6 0,0 13 0,5-6 0,-4 0 0,5 6 0,-6-13 0,0 6 0,0-1 0,5 3 0,-4-1 0,4 5 0,-5-4 0,0 12 0,0 1 0,0 6 0,0 0 0,0 1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9T13:01:12.93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9T13:01:14.59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9T13:01:16.25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9T13:00:30.97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24575,'0'0'0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9T13:00:32.62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24575,'0'0'0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9T13:01:18.48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9T13:00:38.46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24575,'0'0'0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9T13:00:39.57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24575,'0'0'0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9T13:00:41.27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24575,'0'0'0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9T13:00:43.54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24575,'0'0'0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8T18:03:31.50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33 1 24575,'0'47'0,"0"4"0,0 1 0,0 10 0,0-4 0,0 0 0,0 1 0,0-1 0,0-11 0,0-1 0,0 3 0,0 0 0,0-2 0,0-8 0,0-7 0,0 6 0,0-13 0,0 13 0,-5-19 0,4 10 0,-4-11 0,5 6 0,-5-6 0,4 4 0,-4-4 0,0 0 0,4-1 0,-4-1 0,5-4 0,0 5 0,0-6 0,0-1 0,0 1 0,0 0 0,0 0 0,0-1 0,0 0 0,0 0 0,10 0 0,-3-4 0,8 4 0,2-9 0,-5 8 0,10-2 0,-4-1 0,6 4 0,0-3 0,-6 0 0,4 3 0,-4-8 0,0 8 0,-2-9 0,-5 4 0,0-1 0,0-2 0,-1 2 0,1 1 0,-5 1 0,4 0 0,-5 7 0,1-6 0,-1 8 0,-5-4 0,0-1 0,0 0 0,0 1 0,0 0 0,0 0 0,0-1 0,0 1 0,0 0 0,0 0 0,0-1 0,0 1 0,0 0 0,0-1 0,0 1 0,0 0 0,0-1 0,0 0 0,0 0 0,-5 0 0,4 0 0,-10 7 0,10-5 0,-10 10 0,5-4 0,-1 6 0,-3-6 0,9 4 0,-4-9 0,5 3 0,-5-5 0,4-1 0,-9-4 0,0-2 0,-1-4 0,-3 0 0,4 0 0,0 0 0,-1-4 0,6-2 0,-5-5 0,4 0 0,-11-1 0,5 1 0,-5-6 0,0 4 0,4-4 0,-4 6 0,7 0 0,3 0 0,-2 0 0,3 0 0,0 1 0,-4 4 0,9-3 0,-4 3 0,5-5 0,0 1 0,0 0 0,0 0 0,0 0 0,0-6 0,5-3 0,7-5 0,8-6 0,5-3 0,9-23 0,-5 13 0,15-23 0,-14 8 0,14-13 0,-12 3 0,5-6 0,-9 15 0,3-16 0,-8 7 0,5 0 0,-12-7 0,5 16 0,-6-7 0,-8 9 0,0 8 0,-7 2 0,0 8 0,0 6 0,0 8 0,0 3 0,0 10 0,0-4 0,0 10 0,0 2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9T13:00:48.36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9T13:00:50.51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9T13:00:51.78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9T13:00:53.25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9T13:01:24.33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9T20:55:42.83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730 1 24575,'-95'2'0,"0"1"0,-1 0 0,1-1 0,-19-3 0,3-1 0,37 8 0,47 9 0,16-9 0,0 1 0,40-3 0,-20-4 0,46 0 0,-35 0 0,19 0 0,-6 0 0,16 0 0,-7 0 0,15 0 0,-7 0 0,1 0 0,-3 0 0,-7 0 0,-8 0 0,-1 0 0,-14 0 0,-1 0 0,-6 0 0,1 0 0,-1 0 0,0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23:59:13.17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0 24575,'0'0'0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4T16:43:22.63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86 1019 24575,'4'-44'0,"0"6"0,10 2 0,-11 14 0,11-22 0,-14 6 0,0-12 0,0 1 0,0-10 0,0 10 0,0-14 0,0 14 0,0 3 0,0 14 0,0 0 0,-7-14 0,1 10 0,-3-2 0,5 7 0,4 13 0,-5-12 0,4 12 0,-14-13 0,9 13 0,-4-2 0,6 5 0,0 2 0,0 1 0,-1-4 0,2 7 0,-1-3 0,-1 8 0,-10 7 0,9 3 0,-5 16 0,11 13 0,0 1 0,0 9 0,0-13 0,0-10 0,0-3 0,3-8 0,2-2 0,3-1 0,0-4 0,14-4 0,-10 0 0,10 0 0,-10 0 0,-3 0 0,26 0 0,-10 5 0,14-1 0,-16 2 0,0-2 0,-5-1 0,2-2 0,-5 6 0,-6-6 0,3 6 0,-8-2 0,3 3 0,-6 3 0,3 2 0,-4 3 0,3-3 0,-2 2 0,3-6 0,-1 6 0,2-6 0,-1-1 0,0-5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8T18:57:19.78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499 1 24575,'-46'0'0,"8"0"0,-1 0 0,6 0 0,-37 0 0,29 0 0,-26 0 0,40 0 0,-5 0 0,14 0 0,-6 0 0,12 0 0,-6 0 0,2 0 0,9 0 0,-3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8T18:57:11.30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253 0 24575,'0'34'0,"0"5"0,0-6 0,0 1 0,0 4 0,0-5 0,0 1 0,0 4 0,0-11 0,0 11 0,0-11 0,0 4 0,0 1 0,0-6 0,0 13 0,0-6 0,0 0 0,0 6 0,0-13 0,6 6 0,-5-14 0,5 0 0,-1-7 0,-4 0 0,4 0 0,-5 0 0,0 0 0,0 0 0,0-1 0,0 1 0,5 0 0,-4 13 0,4-4 0,-5 12 0,5-8 0,-3 1 0,3-7 0,-5-1 0,5-5 0,-4-1 0,4 0 0,0-5 0,0 3 0,1-3 0,4 11 0,-3 9 0,7 15 0,5 2 0,-3 13 0,4-13 0,1 13 0,-6-13 0,5-2 0,-7-9 0,-1-8 0,-5-5 0,-2-2 0,0-6 0,-4 0 0,4 0 0,-5 0 0,5 0 0,-3 6 0,8 1 0,-3 7 0,6 7 0,-1-6 0,1 12 0,0-11 0,0 4 0,-2-12 0,1 4 0,6-10 0,-5 4 0,10-5 0,-5 0 0,7 0 0,-1 1 0,1-1 0,0 0 0,-1-5 0,1 4 0,-7-10 0,5 10 0,-10-9 0,4 3 0,-6-5 0,-1 5 0,1-4 0,-1 8 0,1-3 0,0 5 0,0 0 0,6 1 0,-4 5 0,5-4 0,-7 5 0,0-7 0,0 0 0,0-5 0,-4 4 0,3-9 0,-9 13 0,4-7 0,-5 8 0,0-4 0,0 1 0,0-1 0,0 0 0,0-1 0,-10-3 0,-4-3 0,-10-4 0,0 0 0,-8 0 0,5 0 0,-11 0 0,-4 0 0,-1 0 0,-13 0 0,5-6 0,-8-9 0,0-8 0,9-6 0,1 1 0,8 7 0,1-4 0,12 11 0,-2-5 0,17 12 0,-4-3 0,11 4 0,-4 0 0,8-4 0,-7 4 0,-3-6 0,-1-5 0,-18-3 0,10-5 0,-12-8 0,0-2 0,5 1 0,-7-6 0,10 13 0,5-5 0,2 8 0,11 5 0,2 2 0,5 5 0,0 1 0,0 0 0,0 0 0,0-7 0,0 6 0,0-12 0,0 6 0,0-7 0,0 0 0,0-6 0,5 4 0,-3-5 0,3 8 0,-5-1 0,0 6 0,0 2 0,0 64 0,0-4 0,0 45 0,0-11 0,0 4 0,0 0 0,0 9 0,0-11 0,-7-8 0,-1-3 0,-6-18 0,6-1 0,2-16 0,1-8 0,4-1 0,-4-12 0,5 5 0,0-6 0,0 0 0,0 1 0,0 5 0,0 1 0,0 7 0,-5-7 0,3 5 0,-3-10 0,5 4 0,0-6 0,0 0 0,0 0 0,9-5 0,11-7 0,12-1 0,16-11 0,3 12 0,7-6 0,1 7 0,-8 0 0,-3 0 0,-15 0 0,-1 0 0,-13 0 0,-2 0 0,-6 0 0,0 0 0,0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8T18:57:14.10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66 1276 24575,'0'-57'0,"0"9"0,0 10 0,0 11 0,0-12 0,0 6 0,0-8 0,0 8 0,0 1 0,0 7 0,0-6 0,0-3 0,0-6 0,0-1 0,0 1 0,0-9 0,0-2 0,0 0 0,0-5 0,0 5 0,0-8 0,0 0 0,-13 0 0,9 9 0,-9 1 0,7 8 0,5 14 0,-5-3 0,6 17 0,0-4 0,0 5 0,-5 6 0,-2-3 0,1 3 0,1-5 0,5 1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8T18:57:15.97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552 0 24575,'-50'0'0,"14"0"0,-19 0 0,20 0 0,-22 0 0,6 0 0,1 0 0,-7 0 0,27 0 0,-15 0 0,30 0 0,-9 0 0,7 0 0,4 0 0,1 0 0,7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8T18:57:55.56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74 1 24575,'0'16'0,"0"-1"0,0-4 0,0-1 0,0-9 0,-9 3 0,2-9 0,-8 5 0,5 0 0,4-11 0,-3 9 0,3-9 0,-4 11 0,8 0 0,3 8 0,5-10 0,-2 5 0,-4-9 0,0 1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8T18:58:59.73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24575,'0'0'0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8T18:59:05.64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43 32 24575,'15'0'0,"0"0"0,-5 0 0,0 0 0,-4 4 0,-7-3 0,0 8 0,-8-3 0,3 4 0,-4-4 0,-1-2 0,1 1 0,0-4 0,0 4 0,-1-5 0,1 0 0,5-5 0,0-1 0,5-4 0,0 0 0,0 0 0,0-1 0,0 1 0,0 0 0,4 4 0,2 2 0,4 4 0,-4 4 0,-2 2 0,-4-5 0,0-2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8T19:52:13.33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79 1 24575,'0'42'0,"0"-3"0,0-4 0,-5-7 0,4 1 0,-10-6 0,9-10 0,-3 10 0,0-10 0,3 4 0,-3-6 0,5 0 0,-4 0 0,2 0 0,-2-1 0,-1 1 0,4 0 0,-4 0 0,5 0 0,-5 0 0,4 0 0,-4 0 0,5 0 0,-5 0 0,4 0 0,-3 5 0,4-4 0,0 11 0,0-10 0,0 10 0,0-10 0,0 4 0,0-6 0,0 0 0,0 0 0,0 0 0,0 0 0,0 0 0,0-1 0,0 1 0,0-1 0,0 1 0,0 0 0,0 0 0,0 0 0,0-1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8T19:52:14.87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0 24575,'0'0'0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8T19:52:18.11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24575,'0'50'0,"0"-5"0,0 10 0,0 1 0,0 0-492,0 21 0,0 2-492,0-8 492,0-19 0,0 1-492,0 24 0,0-16 0,0 16 104,0-16 880,0 7 0,0-9 983,0 0 0,0-9 0,0 7 0,0-15 0,0 7 0,0-9-97,0 0-886,6 1 0,-4-1 0,4-6 0,0 4 0,-5-5 0,5 1 0,-6-3 0,0-6 0,0-1 0,0-5 0,0-2 0,0 0 0,5-4 0,-3 10 0,3-5 0,-5 7 0,5 0 0,-4 6 0,5-5 0,0 13 0,-5-6 0,5 1 0,-6 4 0,0-4 0,6 6 0,-4-7 0,4 6 0,0 2 0,-4 2 0,10 5 0,-10-7 0,10-1 0,-11 0 0,11-6 0,-11 4 0,10-11 0,-10 4 0,5-6 0,-6-1 0,5 1 0,-3-1 0,3 8 0,-5-6 0,6 13 0,-4-6 0,4 0 0,-6 6 0,0-6 0,0 1 0,0 4 0,0-11 0,0 4 0,0-6 0,0-1 0,0-5 0,0 4 0,0-4 0,0 5 0,0 1 0,0-7 0,0 5 0,0-4 0,0-1 0,5 5 0,-4-10 0,5 4 0,-6-6 0,0 6 0,0-4 0,5 10 0,-3-10 0,3 10 0,-5-5 0,6 7 0,-5-1 0,4 1 0,-5-1 0,0 1 0,0-6 0,0 4 0,0-11 0,0 11 0,0-10 0,0 10 0,0-11 0,0 6 0,0-7 0,0 0 0,0 0 0,0 0 0,0 0 0,0 0 0,0 6 0,0-4 0,0 4 0,0 0 0,0-4 0,0 10 0,0-11 0,0 11 0,0-10 0,0 4 0,0 0 0,0-4 0,0 4 0,0-6 0,0 0 0,0 0 0,0 0 0,0 6 0,0-4 0,0 4 0,0 0 0,0-4 0,0 4 0,0 0 0,0-5 0,0 5 0,0 0 0,0 2 0,0 0 0,0 4 0,0-11 0,0 5 0,0-6 0,0 0 0,0 1 0,0-42 0,0 26 0,0-32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4T16:43:24.55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406 0 24575,'-26'0'0,"3"0"0,4 0 0,5 0 0,-17 0 0,13 0 0,-12 0 0,12 0 0,-13 0 0,13 0 0,-12 0 0,11 0 0,-4 0 0,7 0 0,3 0 0,-9 0 0,11 0 0,-8 0 0,7 0 0,7 0 0,-2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8T19:52:19.78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0 980 24575,'0'-89'0,"0"-3"0,0 35 0,0 0 0,0-29 0,0 9 0,0-1 0,0-16 0,0 28 0,0 3 0,0-7 0,0 21 0,0 16 0,0 1 0,0 13 0,0 7 0,0 7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8T19:53:59.29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0 24575,'0'74'0,"0"10"0,0-20 0,0 11 0,0-6 0,0 2 0,0 1 0,0 2 0,0 6 0,0-1 0,0-8 0,0 0 0,0-6-492,0-1 0,0-2 294,0 26 1,0-5 197,0-6 336,0-24-336,0 5 0,0-18 0,0 9 0,0-7 0,0 15 983,0-15-923,0 7-60,0-9 0,0 0 0,0 1 0,0-1 0,0-7 0,0 6 0,0-13 0,0 6 0,0-8 0,0 1 0,0-7 0,0 6 0,0-12 0,0 5 0,0 0 0,0-4 0,0 4 0,0 0 0,0 2 0,0 5 0,0 1 0,0-1 0,0 1 0,0-1 0,0 1 0,0 7 0,0-6 0,0 5 0,0-12 0,0 4 0,0-10 0,0 4 0,0-6 0,0 0 0,0 0 0,0 0 0,0 0 0,0 0 0,0 0 0,0-1 0,0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8T19:54:00.56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0 229 24575,'0'-45'0,"0"-48"0,0 66 0,0-36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8T19:54:03.66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 24575,'0'39'0,"0"4"0,0-17 0,0 13 0,0 5 0,0-8 0,0 6 0,0-10 0,0 1 0,0-5 0,0 2 0,0-18 0,0 11 0,0-10 0,0 4 0,0 0 0,0-4 0,0 4 0,0-6 0,0 0 0,0 0 0,0 0 0,0 6 0,0-4 0,0 10 0,0-4 0,0 5 0,0-5 0,0 4 0,0-11 0,0 11 0,0-10 0,0 4 0,0-6 0,0 0 0,0 0 0,0 0 0,0 1 0,0-1 0,0 0 0,0 0 0,0 0 0,0 0 0,0 0 0,0 6 0,0-4 0,0 10 0,0-11 0,0 6 0,0-1 0,0-5 0,0 5 0,0-6 0,0 1 0,0-1 0,0 0 0,0-1 0,0 1 0,0 0 0,0 0 0,0 5 0,0-4 0,0 4 0,0-5 0,0 1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8T19:54:06.51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13 1615 24575,'0'-44'0,"0"-4"0,0 15 0,0-8 0,0-8 0,0-1 0,0 6 0,0-11 0,0 26 0,0-11 0,0 16 0,0-8 0,0-1 0,0 5 0,0-9 0,0 16 0,0-18 0,0 6 0,0-1 0,0-4 0,0 4 0,-5 1 0,3-6 0,-3 12 0,5-11 0,0 11 0,0-12 0,0 13 0,0-6 0,0 7 0,0 1 0,0-1 0,0 0 0,0 7 0,0-6 0,0 12 0,0-6 0,0 7 0,0 0 0,0 0 0,0 0 0,0 0 0,0 0 0,0 0 0,0-6 0,0-2 0,0 0 0,0-11 0,0 15 0,0-15 0,0 11 0,0-5 0,0 5 0,0 2 0,0 5 0,0 1 0,0 0 0,0 1 0,0-1 0,0 1 0,0-1 0,0-1 0,0 1 0,0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8T19:54:09.64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0 24575,'0'41'0,"0"-3"0,0-6 0,0-6 0,0 13 0,0-13 0,0 12 0,0-11 0,0 4 0,0 1 0,0-6 0,0 6 0,0-1 0,0-4 0,0 4 0,0 1 0,0-6 0,0 13 0,0-13 0,0 13 0,0-13 0,0 6 0,0-1 0,0-5 0,0 0 0,0-3 0,0-10 0,0 4 0,0-6 0,0 0 0,0 0 0,0 0 0,0-1 0,0 1 0,0 0 0,0 0 0,0 0 0,0 0 0,0 0 0,0 6 0,0 2 0,0 5 0,0 1 0,0-6 0,0 4 0,0-11 0,0 5 0,0-6 0,0 0 0,0 1 0,0-2 0,0 1 0,0 0 0,0 0 0,0 0 0,0 0 0,0 1 0,0-1 0,0 6 0,0 1 0,0 7 0,0-1 0,0 1 0,0 0 0,5-1 0,-3 1 0,9-1 0,-10 1 0,9-7 0,-8 5 0,2-10 0,1 4 0,-3-6 0,3 0 0,-5 0 0,0 0 0,5 1 0,-4-2 0,4 1 0,-5-1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8T19:55:52.69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11 1 24575,'0'27'0,"0"-3"0,0-14 0,0 0 0,0 0 0,0 0 0,0 1 0,0-1 0,0 0 0,0 1 0,0-1 0,0 0 0,0 1 0,0-1 0,0 1 0,0-1 0,0 1 0,0 0 0,0 0 0,0 0 0,0 0 0,0 0 0,0 0 0,0 0 0,0 0 0,0 0 0,0-1 0,0 0 0,0 1 0,0-1 0,0 1 0,0 0 0,-5 0 0,4-1 0,-4 1 0,5-1 0,0 1 0,0-1 0,0 1 0,0 0 0,0-1 0,0 0 0,0 0 0,0 0 0,0 0 0,0 1 0,0-1 0,0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8T19:55:54.55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1263 24575,'0'-82'0,"0"14"0,0 2 0,0 3 0,0-16 0,0-1 0,0 18 0,0-4 0,0 15 0,0 8 0,0-4 0,0 20 0,0-12 0,0 13 0,0-21 0,0 12 0,0-14 0,0 8 0,0 1 0,0-1 0,0 1 0,0 6 0,0 3 0,0 6 0,0 6 0,0 2 0,0 6 0,0-1 0,0 1 0,0 1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8T19:55:59.19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0 24575,'0'29'0,"0"-3"0,0-15 0,5 0 0,2 0 0,-1 0 0,-1 0 0,-5 0 0,0 0 0,5 0 0,-4 0 0,4 0 0,-5 0 0,5 0 0,-4 0 0,4 0 0,-5 0 0,0 1 0,0-2 0,0 1 0,0-1 0,0 0 0,0 1 0,0 0 0,0 0 0,0 0 0,0 0 0,0 0 0,0 0 0,0 1 0,0-2 0,0 1 0,0-1 0,0 0 0,0 1 0,0-1 0,0 1 0,0 0 0,0 0 0,0 0 0,0 0 0,0 0 0,0-1 0,0 1 0,0-1 0,0 1 0,0 0 0,0 0 0,0 0 0,0 0 0,0-1 0,0 0 0,0 0 0,0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8T19:56:02.54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24575,'0'59'0,"0"5"0,0-22 0,0 41 0,0-26 0,0 28 0,0-26 0,0-1 0,0 1 0,0 0 0,0-9 0,0 7 0,0-15 0,0 7 0,6-16 0,1 6 0,0-6 0,-1 7 0,-1-6 0,-3 4 0,3-4 0,1 6 0,-4-7 0,4 6 0,-1-13 0,-4 13 0,5-13 0,-6 6 0,6-1 0,-5-4 0,5 11 0,0-11 0,-5 11 0,5-12 0,0 13 0,-5-6 0,5 1 0,0 4 0,-5-4 0,5 6 0,0-7 0,-5 6 0,5-13 0,-1 6 0,-3-8 0,9 8 0,-10-12 0,11 10 0,-11-11 0,10 6 0,-9-1 0,3-5 0,0-2 0,-4 0 0,10 1 0,-10 1 0,4 4 0,-5 3 0,6 0 0,-5 6 0,11-1 0,-11-5 0,11 6 0,-11 0 0,10-6 0,-10 5 0,11 1 0,-5-6 0,0 6 0,4-8 0,-10-5 0,5-2 0,-6-6 0,0 0 0,0 0 0,5 1 0,-4-2 0,4 1 0,-5-1 0,4-4 0,2-1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4T16:43:38.60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 24575,'0'0'0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8T19:56:06.61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24575,'0'84'0,"0"0"0,0-29 0,0 3 0,0-4 0,0 2 0,0 13 0,0 2 0,0-7 0,0 0-492,0 0 0,0 0 0,0 1 0,0-2 198,0 26 273,0-29 0,0-2 21,0 10 0,0-13 0,0 1 0,0 26 0,0 7 0,0-9 0,0-1 550,0-17-550,0 4 0,0-15 0,7 7 983,1 1-838,0-9 481,4-1-626,-10-9 0,10 1 0,-11-8 0,5 6 0,0-13 0,-5 6 0,5-8 0,0 8 0,-5-6 0,5 6 0,-1-14 0,-4 5 0,4-4 0,0-1 0,-4 5 0,4-10 0,-5 4 0,6 0 0,-5-4 0,10 10 0,-10-5 0,5 7 0,-1-1 0,-3 8 0,3-6 0,1 6 0,-5-8 0,4 1 0,-5-6 0,0 4 0,6-5 0,-5 7 0,5-1 0,-1 1 0,-4-1 0,5 8 0,-6-6 0,5 6 0,-3-14 0,3 6 0,-5-12 0,0 5 0,0-6 0,0 0 0,0 0 0,0-1 0,0 1 0,0 0 0,6 6 0,0 2 0,1-1 0,4 5 0,-4-4 0,0-1 0,3-1 0,-9-5 0,4-1 0,0 0 0,-3 0 0,2 0 0,-4 0 0,0-1 0,0 6 0,0-4 0,0 4 0,0 1 0,0-5 0,0 11 0,0-10 0,0 4 0,0-6 0,0 0 0,0 0 0,0 0 0,0 0 0,0 0 0,0-1 0,0 1 0,0 0 0,0 0 0,0 0 0,0 0 0,0 0 0,0 0 0,0 0 0,0 0 0,0-1 0,0 1 0,0-1 0,0 1 0,0 5 0,0-4 0,0 4 0,0-5 0,0-1 0,0 0 0,0 0 0,0 1 0,0-1 0,0 1 0,0 0 0,0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8T19:56:08.09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14 1727 24575,'0'-75'0,"0"9"0,0-3 0,0 1 0,0 22 0,0-18 0,0 28 0,0-51 0,0 44 0,0-15 0,0-1 0,0-2 0,0 7 0,0-3 0,0-35 0,0 17 0,0-21 0,0 40 0,0-31 0,0 34 0,0-5 0,0 25 0,0 1 0,0 13 0,0 2 0,0 6 0,0 1 0,0-1 0,0 0 0,0-13 0,0 3 0,0-18 0,-6 6 0,5-8 0,-5 8 0,6 12 0,0 10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8T19:56:12.48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87 2297 24575,'0'-36'0,"0"-13"0,0 5 0,0-14 0,0-10 0,0 6 0,0-6 0,0 9 0,0 1 0,0 7 0,0-6 0,0-3 0,0 7 0,0-22 0,0 13 0,0-18 0,-7 1 0,6-1 0,-14-10 0,13 8 0,-13-8 0,13 11 0,-11 9 0,11 2 0,-5 17 0,2 9 0,4 10 0,-5 14 0,6 0 0,0 7 0,0 0 0,-5 1 0,4-1 0,-3 1 0,4-1 0,0 0 0,0-1 0,0-5 0,0 4 0,0-17 0,0 10 0,0-19 0,0 5 0,0-6 0,0-1 0,0 8 0,0 1 0,0 7 0,0 6 0,0 2 0,0 6 0,0-4 0,0-3 0,0 1 0,0 0 0,0 6 0,0 0 0,0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8T19:56:15.69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0 24575,'0'96'0,"0"-21"0,0-1 0,0 10-492,0-18 0,0 1-26,0 13 518,0 2 0,0-2 0,0-12 488,0-9-488,0-9 249,0-8-249,0-11 0,0-6 0,5 0 765,2-1-765,6 1 0,-7-7 0,5 5 0,-9-10 0,8 4 0,-9-11 0,4-1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8T19:56:18.50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 24575,'0'36'0,"0"-8"0,0-5 0,0-11 0,0 11 0,0-10 0,0 10 0,0 3 0,0-6 0,0 25 0,0-15 0,0 18 0,0-7 0,0 7 0,0-6 0,0 7 0,0-16 0,0-1 0,0-8 0,0-5 0,0 4 0,0-4 0,0 5 0,0 1 0,0 6 0,0 3 0,0-1 0,0-1 0,0-8 0,0-5 0,0-2 0,0-6 0,0 0 0,0 0 0,0 0 0,0 0 0,0-1 0,0 1 0,0 0 0,0 0 0,0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8T19:56:21.27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0 24575,'0'69'0,"0"-29"0,0 14 0,0-27 0,0 14 0,0-8 0,0-1 0,0-1 0,0-4 0,0 11 0,0-12 0,0 6 0,0-7 0,0-7 0,0 5 0,0-5 0,0 0 0,0 4 0,0-9 0,0 4 0,0-6 0,0 0 0,0 0 0,5 0 0,-3 0 0,7-5 0,-8 3 0,4-3 0,-5 5 0,5-1 0,-4 2 0,4-1 0,-5-1 0,5 1 0,-4 0 0,3-1 0,-4 1 0,5 0 0,-3 0 0,3 0 0,-5 0 0,0 1 0,0-2 0,0 1 0,0-1 0,0 1 0,0-1 0,0 1 0,0 0 0,0 1 0,0-1 0,0 0 0,0 0 0,5 0 0,-4 0 0,4 0 0,-5-1 0,0 1 0,0-1 0,0 0 0,0 0 0,0 1 0,0-1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8T19:56:24.88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24575,'0'28'0,"0"3"0,0-12 0,0 5 0,0 1 0,0-7 0,0 5 0,0-4 0,0-1 0,0-1 0,0 1 0,0-6 0,0 5 0,0 0 0,5-4 0,-4 10 0,4-10 0,-5 10 0,5-11 0,-4 5 0,4-6 0,-5 0 0,0 1 0,0-1 0,5 0 0,-3 0 0,2-1 0,-4 0 0,5 1 0,-4-1 0,4 1 0,0-5 0,-4 4 0,8-5 0,-3 6 0,4-1 0,-4 1 0,-1 0 0,0 0 0,-4 0 0,4 0 0,0 6 0,-3-4 0,3 4 0,0-6 0,-4 0 0,4 0 0,-5 0 0,0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8T20:13:20.13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2537 425 24575,'-51'0'0,"-3"0"0,28 0 0,-21 0 0,-27 0 0,7 0 0,-22 0 0,38 0 0,-5 0 0,-15 0 0,-1 0 0,-9 0 0,13 0 0,-10 0 0,14 0 0,-14 0 0,19 0 0,0 0 0,0 0 0,0-6 0,0-2 0,0-7 0,1 7 0,7-5 0,2 5 0,9-5 0,-9-1 0,13 0 0,-10 0 0,12 1 0,-7 0 0,1 5 0,-1-4 0,1 4 0,-9-6 0,7 1 0,-15-9 0,14 7 0,-5-6 0,7 8 0,1-1 0,6-4 0,-5 3 0,13-3 0,-6-1 0,7 5 0,1-3 0,5 10 0,-4-4 0,10 9 0,-10-9 0,10 10 0,-4-5 0,5 1 0,1 4 0,34 16 0,-15-5 0,27 15 0,-24-13 0,-5-1 0,-1 0 0,0 0 0,-4 6 0,10 9 0,5 24 0,15 12 0,11 28-492,-13-37 0,3 1 271,0 1 1,0 0 220,-4-6 0,0 0-259,6 5 0,0-4 259,8 17 0,-12-24 0,-1-2 0,10 12 0,-10-9 0,-10-19 0,-8-7 0,0-7 983,0-5-580,0-1 154,1-5-557,5 0 0,1 0 0,7 0 0,-12 0 0,-2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8T20:13:21.99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1 486 24575,'46'0'0,"-1"0"0,3 0 0,-6 0 0,15 0 0,-22 0 0,20 0 0,-11 0 0,33 0 0,-22 0 0,11 0 0,-18 0 0,-5 0 0,14 0 0,-15 0 0,6 0 0,1 0 0,1 0 0,1 0 0,6 0 0,-7 0 0,9 0 0,0 0 0,-9-12 0,-1 9 0,-16-15 0,6 11 0,-13-6 0,5-5 0,-6 4 0,0-4 0,-1 0 0,1-1 0,-1 0 0,1-5 0,6 4 0,-4 1 0,4-6 0,-6 11 0,-1-4 0,1 6 0,-1 0 0,1-1 0,-6 1 0,11-1 0,-10-4 0,19 2 0,-13-3 0,13 4 0,-13 2 0,5-1 0,-12 1 0,-2 0 0,-6 6 0,-5-4 0,-1 5 0,-5-6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8T20:37:40.4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24575,'0'0'0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23:59:13.17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0 24575,'0'0'0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8T20:37:42.8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24575,'0'0'0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8T20:37:45.3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54 24575,'0'-11'0,"0"1"0,0-1 0,0 0 0,0 6 0,0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8T20:56:43.88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0 24575,'0'60'0,"0"-12"0,0-9 0,0-13 0,0 13 0,0-19 0,0 10 0,0-4 0,0 0 0,0 6 0,0-8 0,0 8 0,0-6 0,0 6 0,0-1 0,0-4 0,0-2 0,0-2 0,0-10 0,6 10 0,-5-10 0,4 4 0,-5-6 0,0 0 0,0 0 0,0-1 0,10-4 0,-3-2 0,9-4 0,-5 5 0,0-3 0,6 3 0,2-5 0,12 0 0,-4 0 0,11 0 0,-11 0 0,4 0 0,1 0 0,-6 0 0,6 0 0,-8-11 0,1 2 0,-1-9 0,-5 0 0,5 5 0,-11-5 0,4 7 0,-6 4 0,0-3 0,0 4 0,-1-4 0,-4-1 0,-2 1 0,1-1 0,-3 0 0,3-5 0,-5 4 0,0-4 0,0-2 0,0 0 0,0-14 0,-6 5 0,-1-4 0,-5 6 0,5 0 0,-4 6 0,5 7 0,-5 2 0,-1 9 0,1-9 0,-6 9 0,-9-4 0,0 5 0,-13 0 0,12 0 0,-4 0 0,6 0 0,6 0 0,2 0 0,6 0 0,-1 0 0,6-5 0,1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8T19:52:13.33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79 1 24575,'0'42'0,"0"-3"0,0-4 0,-5-7 0,4 1 0,-10-6 0,9-10 0,-3 10 0,0-10 0,3 4 0,-3-6 0,5 0 0,-4 0 0,2 0 0,-2-1 0,-1 1 0,4 0 0,-4 0 0,5 0 0,-5 0 0,4 0 0,-4 0 0,5 0 0,-5 0 0,4 0 0,-3 5 0,4-4 0,0 11 0,0-10 0,0 10 0,0-10 0,0 4 0,0-6 0,0 0 0,0 0 0,0 0 0,0 0 0,0 0 0,0-1 0,0 1 0,0-1 0,0 1 0,0 0 0,0 0 0,0 0 0,0-1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8T19:52:14.87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0 24575,'0'0'0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8T19:52:18.11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24575,'0'50'0,"0"-5"0,0 10 0,0 1 0,0 0-492,0 21 0,0 2-492,0-8 492,0-19 0,0 1-492,0 24 0,0-16 0,0 16 104,0-16 880,0 7 0,0-9 983,0 0 0,0-9 0,0 7 0,0-15 0,0 7 0,0-9-97,0 0-886,6 1 0,-4-1 0,4-6 0,0 4 0,-5-5 0,5 1 0,-6-3 0,0-6 0,0-1 0,0-5 0,0-2 0,0 0 0,5-4 0,-3 10 0,3-5 0,-5 7 0,5 0 0,-4 6 0,5-5 0,0 13 0,-5-6 0,5 1 0,-6 4 0,0-4 0,6 6 0,-4-7 0,4 6 0,0 2 0,-4 2 0,10 5 0,-10-7 0,10-1 0,-11 0 0,11-6 0,-11 4 0,10-11 0,-10 4 0,5-6 0,-6-1 0,5 1 0,-3-1 0,3 8 0,-5-6 0,6 13 0,-4-6 0,4 0 0,-6 6 0,0-6 0,0 1 0,0 4 0,0-11 0,0 4 0,0-6 0,0-1 0,0-5 0,0 4 0,0-4 0,0 5 0,0 1 0,0-7 0,0 5 0,0-4 0,0-1 0,5 5 0,-4-10 0,5 4 0,-6-6 0,0 6 0,0-4 0,5 10 0,-3-10 0,3 10 0,-5-5 0,6 7 0,-5-1 0,4 1 0,-5-1 0,0 1 0,0-6 0,0 4 0,0-11 0,0 11 0,0-10 0,0 10 0,0-11 0,0 6 0,0-7 0,0 0 0,0 0 0,0 0 0,0 0 0,0 0 0,0 6 0,0-4 0,0 4 0,0 0 0,0-4 0,0 10 0,0-11 0,0 11 0,0-10 0,0 4 0,0 0 0,0-4 0,0 4 0,0-6 0,0 0 0,0 0 0,0 0 0,0 6 0,0-4 0,0 4 0,0 0 0,0-4 0,0 4 0,0 0 0,0-5 0,0 5 0,0 0 0,0 2 0,0 0 0,0 4 0,0-11 0,0 5 0,0-6 0,0 0 0,0 1 0,0-42 0,0 26 0,0-32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8T19:52:19.78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0 980 24575,'0'-89'0,"0"-3"0,0 35 0,0 0 0,0-29 0,0 9 0,0-1 0,0-16 0,0 28 0,0 3 0,0-7 0,0 21 0,0 16 0,0 1 0,0 13 0,0 7 0,0 7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8T19:53:59.29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0 24575,'0'74'0,"0"10"0,0-20 0,0 11 0,0-6 0,0 2 0,0 1 0,0 2 0,0 6 0,0-1 0,0-8 0,0 0 0,0-6-492,0-1 0,0-2 294,0 26 1,0-5 197,0-6 336,0-24-336,0 5 0,0-18 0,0 9 0,0-7 0,0 15 983,0-15-923,0 7-60,0-9 0,0 0 0,0 1 0,0-1 0,0-7 0,0 6 0,0-13 0,0 6 0,0-8 0,0 1 0,0-7 0,0 6 0,0-12 0,0 5 0,0 0 0,0-4 0,0 4 0,0 0 0,0 2 0,0 5 0,0 1 0,0-1 0,0 1 0,0-1 0,0 1 0,0 7 0,0-6 0,0 5 0,0-12 0,0 4 0,0-10 0,0 4 0,0-6 0,0 0 0,0 0 0,0 0 0,0 0 0,0 0 0,0 0 0,0-1 0,0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8T19:54:00.56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0 229 24575,'0'-45'0,"0"-48"0,0 66 0,0-36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8T19:54:03.66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 24575,'0'39'0,"0"4"0,0-17 0,0 13 0,0 5 0,0-8 0,0 6 0,0-10 0,0 1 0,0-5 0,0 2 0,0-18 0,0 11 0,0-10 0,0 4 0,0 0 0,0-4 0,0 4 0,0-6 0,0 0 0,0 0 0,0 0 0,0 6 0,0-4 0,0 10 0,0-4 0,0 5 0,0-5 0,0 4 0,0-11 0,0 11 0,0-10 0,0 4 0,0-6 0,0 0 0,0 0 0,0 0 0,0 1 0,0-1 0,0 0 0,0 0 0,0 0 0,0 0 0,0 0 0,0 6 0,0-4 0,0 10 0,0-11 0,0 6 0,0-1 0,0-5 0,0 5 0,0-6 0,0 1 0,0-1 0,0 0 0,0-1 0,0 1 0,0 0 0,0 0 0,0 5 0,0-4 0,0 4 0,0-5 0,0 1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23:59:13.17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0 24575,'0'0'0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8T19:54:06.51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13 1615 24575,'0'-44'0,"0"-4"0,0 15 0,0-8 0,0-8 0,0-1 0,0 6 0,0-11 0,0 26 0,0-11 0,0 16 0,0-8 0,0-1 0,0 5 0,0-9 0,0 16 0,0-18 0,0 6 0,0-1 0,0-4 0,0 4 0,-5 1 0,3-6 0,-3 12 0,5-11 0,0 11 0,0-12 0,0 13 0,0-6 0,0 7 0,0 1 0,0-1 0,0 0 0,0 7 0,0-6 0,0 12 0,0-6 0,0 7 0,0 0 0,0 0 0,0 0 0,0 0 0,0 0 0,0 0 0,0-6 0,0-2 0,0 0 0,0-11 0,0 15 0,0-15 0,0 11 0,0-5 0,0 5 0,0 2 0,0 5 0,0 1 0,0 0 0,0 1 0,0-1 0,0 1 0,0-1 0,0-1 0,0 1 0,0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8T19:54:09.64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0 24575,'0'41'0,"0"-3"0,0-6 0,0-6 0,0 13 0,0-13 0,0 12 0,0-11 0,0 4 0,0 1 0,0-6 0,0 6 0,0-1 0,0-4 0,0 4 0,0 1 0,0-6 0,0 13 0,0-13 0,0 13 0,0-13 0,0 6 0,0-1 0,0-5 0,0 0 0,0-3 0,0-10 0,0 4 0,0-6 0,0 0 0,0 0 0,0 0 0,0-1 0,0 1 0,0 0 0,0 0 0,0 0 0,0 0 0,0 0 0,0 6 0,0 2 0,0 5 0,0 1 0,0-6 0,0 4 0,0-11 0,0 5 0,0-6 0,0 0 0,0 1 0,0-2 0,0 1 0,0 0 0,0 0 0,0 0 0,0 0 0,0 1 0,0-1 0,0 6 0,0 1 0,0 7 0,0-1 0,0 1 0,0 0 0,5-1 0,-3 1 0,9-1 0,-10 1 0,9-7 0,-8 5 0,2-10 0,1 4 0,-3-6 0,3 0 0,-5 0 0,0 0 0,5 1 0,-4-2 0,4 1 0,-5-1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8T19:55:52.69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11 1 24575,'0'27'0,"0"-3"0,0-14 0,0 0 0,0 0 0,0 0 0,0 1 0,0-1 0,0 0 0,0 1 0,0-1 0,0 0 0,0 1 0,0-1 0,0 1 0,0-1 0,0 1 0,0 0 0,0 0 0,0 0 0,0 0 0,0 0 0,0 0 0,0 0 0,0 0 0,0 0 0,0-1 0,0 0 0,0 1 0,0-1 0,0 1 0,0 0 0,-5 0 0,4-1 0,-4 1 0,5-1 0,0 1 0,0-1 0,0 1 0,0 0 0,0-1 0,0 0 0,0 0 0,0 0 0,0 0 0,0 1 0,0-1 0,0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8T19:55:54.55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1263 24575,'0'-82'0,"0"14"0,0 2 0,0 3 0,0-16 0,0-1 0,0 18 0,0-4 0,0 15 0,0 8 0,0-4 0,0 20 0,0-12 0,0 13 0,0-21 0,0 12 0,0-14 0,0 8 0,0 1 0,0-1 0,0 1 0,0 6 0,0 3 0,0 6 0,0 6 0,0 2 0,0 6 0,0-1 0,0 1 0,0 1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8T19:55:59.19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0 24575,'0'29'0,"0"-3"0,0-15 0,5 0 0,2 0 0,-1 0 0,-1 0 0,-5 0 0,0 0 0,5 0 0,-4 0 0,4 0 0,-5 0 0,5 0 0,-4 0 0,4 0 0,-5 0 0,0 1 0,0-2 0,0 1 0,0-1 0,0 0 0,0 1 0,0 0 0,0 0 0,0 0 0,0 0 0,0 0 0,0 0 0,0 1 0,0-2 0,0 1 0,0-1 0,0 0 0,0 1 0,0-1 0,0 1 0,0 0 0,0 0 0,0 0 0,0 0 0,0 0 0,0-1 0,0 1 0,0-1 0,0 1 0,0 0 0,0 0 0,0 0 0,0 0 0,0-1 0,0 0 0,0 0 0,0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8T19:56:02.54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24575,'0'59'0,"0"5"0,0-22 0,0 41 0,0-26 0,0 28 0,0-26 0,0-1 0,0 1 0,0 0 0,0-9 0,0 7 0,0-15 0,0 7 0,6-16 0,1 6 0,0-6 0,-1 7 0,-1-6 0,-3 4 0,3-4 0,1 6 0,-4-7 0,4 6 0,-1-13 0,-4 13 0,5-13 0,-6 6 0,6-1 0,-5-4 0,5 11 0,0-11 0,-5 11 0,5-12 0,0 13 0,-5-6 0,5 1 0,0 4 0,-5-4 0,5 6 0,0-7 0,-5 6 0,5-13 0,-1 6 0,-3-8 0,9 8 0,-10-12 0,11 10 0,-11-11 0,10 6 0,-9-1 0,3-5 0,0-2 0,-4 0 0,10 1 0,-10 1 0,4 4 0,-5 3 0,6 0 0,-5 6 0,11-1 0,-11-5 0,11 6 0,-11 0 0,10-6 0,-10 5 0,11 1 0,-5-6 0,0 6 0,4-8 0,-10-5 0,5-2 0,-6-6 0,0 0 0,0 0 0,5 1 0,-4-2 0,4 1 0,-5-1 0,4-4 0,2-1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8T19:56:06.61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24575,'0'84'0,"0"0"0,0-29 0,0 3 0,0-4 0,0 2 0,0 13 0,0 2 0,0-7 0,0 0-492,0 0 0,0 0 0,0 1 0,0-2 198,0 26 273,0-29 0,0-2 21,0 10 0,0-13 0,0 1 0,0 26 0,0 7 0,0-9 0,0-1 550,0-17-550,0 4 0,0-15 0,7 7 983,1 1-838,0-9 481,4-1-626,-10-9 0,10 1 0,-11-8 0,5 6 0,0-13 0,-5 6 0,5-8 0,0 8 0,-5-6 0,5 6 0,-1-14 0,-4 5 0,4-4 0,0-1 0,-4 5 0,4-10 0,-5 4 0,6 0 0,-5-4 0,10 10 0,-10-5 0,5 7 0,-1-1 0,-3 8 0,3-6 0,1 6 0,-5-8 0,4 1 0,-5-6 0,0 4 0,6-5 0,-5 7 0,5-1 0,-1 1 0,-4-1 0,5 8 0,-6-6 0,5 6 0,-3-14 0,3 6 0,-5-12 0,0 5 0,0-6 0,0 0 0,0 0 0,0-1 0,0 1 0,0 0 0,6 6 0,0 2 0,1-1 0,4 5 0,-4-4 0,0-1 0,3-1 0,-9-5 0,4-1 0,0 0 0,-3 0 0,2 0 0,-4 0 0,0-1 0,0 6 0,0-4 0,0 4 0,0 1 0,0-5 0,0 11 0,0-10 0,0 4 0,0-6 0,0 0 0,0 0 0,0 0 0,0 0 0,0 0 0,0-1 0,0 1 0,0 0 0,0 0 0,0 0 0,0 0 0,0 0 0,0 0 0,0 0 0,0 0 0,0-1 0,0 1 0,0-1 0,0 1 0,0 5 0,0-4 0,0 4 0,0-5 0,0-1 0,0 0 0,0 0 0,0 1 0,0-1 0,0 1 0,0 0 0,0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8T19:56:08.09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14 1727 24575,'0'-75'0,"0"9"0,0-3 0,0 1 0,0 22 0,0-18 0,0 28 0,0-51 0,0 44 0,0-15 0,0-1 0,0-2 0,0 7 0,0-3 0,0-35 0,0 17 0,0-21 0,0 40 0,0-31 0,0 34 0,0-5 0,0 25 0,0 1 0,0 13 0,0 2 0,0 6 0,0 1 0,0-1 0,0 0 0,0-13 0,0 3 0,0-18 0,-6 6 0,5-8 0,-5 8 0,6 12 0,0 10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8T19:56:12.48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87 2297 24575,'0'-36'0,"0"-13"0,0 5 0,0-14 0,0-10 0,0 6 0,0-6 0,0 9 0,0 1 0,0 7 0,0-6 0,0-3 0,0 7 0,0-22 0,0 13 0,0-18 0,-7 1 0,6-1 0,-14-10 0,13 8 0,-13-8 0,13 11 0,-11 9 0,11 2 0,-5 17 0,2 9 0,4 10 0,-5 14 0,6 0 0,0 7 0,0 0 0,-5 1 0,4-1 0,-3 1 0,4-1 0,0 0 0,0-1 0,0-5 0,0 4 0,0-17 0,0 10 0,0-19 0,0 5 0,0-6 0,0-1 0,0 8 0,0 1 0,0 7 0,0 6 0,0 2 0,0 6 0,0-4 0,0-3 0,0 1 0,0 0 0,0 6 0,0 0 0,0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8T19:56:15.69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0 24575,'0'96'0,"0"-21"0,0-1 0,0 10-492,0-18 0,0 1-26,0 13 518,0 2 0,0-2 0,0-12 488,0-9-488,0-9 249,0-8-249,0-11 0,0-6 0,5 0 765,2-1-765,6 1 0,-7-7 0,5 5 0,-9-10 0,8 4 0,-9-11 0,4-1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7T00:23:25.28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288 390 24575,'-17'-37'0,"1"2"0,9 11 0,-9 6 0,13-5 0,-7 10 0,5 1 0,4-3 0,-9 7 0,9-8 0,-9-1 0,3 10 0,-4-9 0,0 10 0,0-11 0,4 5 0,-3 0 0,4 3 0,0 2 0,-4-3 0,5-1 0,-1 0 0,-4 5 0,4-3 0,-5 7 0,0-7 0,1 8 0,-1-9 0,0 4 0,0 0 0,1 2 0,4 17 0,2-4 0,4 16 0,0 0 0,0 25 0,0 1 0,0 15 0,0-9 0,0-8 0,0 5 0,0-13 0,0 6 0,0-14 0,0-3 0,0-6 0,0-6 0,0-2 0,0-5 0,0 0 0,0-1 0,0 1 0,0-1 0,0 1 0,0-1 0,0 1 0,5 0 0,-4-1 0,3 1 0,1 0 0,-4 0 0,8-5 0,1-2 0,1-4 0,3 0 0,-3 0 0,-1 0 0,0 0 0,1 0 0,-1 0 0,0 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8T19:56:18.50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 24575,'0'36'0,"0"-8"0,0-5 0,0-11 0,0 11 0,0-10 0,0 10 0,0 3 0,0-6 0,0 25 0,0-15 0,0 18 0,0-7 0,0 7 0,0-6 0,0 7 0,0-16 0,0-1 0,0-8 0,0-5 0,0 4 0,0-4 0,0 5 0,0 1 0,0 6 0,0 3 0,0-1 0,0-1 0,0-8 0,0-5 0,0-2 0,0-6 0,0 0 0,0 0 0,0 0 0,0 0 0,0-1 0,0 1 0,0 0 0,0 0 0,0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8T19:56:21.27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0 24575,'0'69'0,"0"-29"0,0 14 0,0-27 0,0 14 0,0-8 0,0-1 0,0-1 0,0-4 0,0 11 0,0-12 0,0 6 0,0-7 0,0-7 0,0 5 0,0-5 0,0 0 0,0 4 0,0-9 0,0 4 0,0-6 0,0 0 0,0 0 0,5 0 0,-3 0 0,7-5 0,-8 3 0,4-3 0,-5 5 0,5-1 0,-4 2 0,4-1 0,-5-1 0,5 1 0,-4 0 0,3-1 0,-4 1 0,5 0 0,-3 0 0,3 0 0,-5 0 0,0 1 0,0-2 0,0 1 0,0-1 0,0 1 0,0-1 0,0 1 0,0 0 0,0 1 0,0-1 0,0 0 0,0 0 0,5 0 0,-4 0 0,4 0 0,-5-1 0,0 1 0,0-1 0,0 0 0,0 0 0,0 1 0,0-1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8T19:56:24.88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24575,'0'28'0,"0"3"0,0-12 0,0 5 0,0 1 0,0-7 0,0 5 0,0-4 0,0-1 0,0-1 0,0 1 0,0-6 0,0 5 0,0 0 0,5-4 0,-4 10 0,4-10 0,-5 10 0,5-11 0,-4 5 0,4-6 0,-5 0 0,0 1 0,0-1 0,5 0 0,-3 0 0,2-1 0,-4 0 0,5 1 0,-4-1 0,4 1 0,0-5 0,-4 4 0,8-5 0,-3 6 0,4-1 0,-4 1 0,-1 0 0,0 0 0,-4 0 0,4 0 0,0 6 0,-3-4 0,3 4 0,0-6 0,-4 0 0,4 0 0,-5 0 0,0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8T20:13:20.13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2537 425 24575,'-51'0'0,"-3"0"0,28 0 0,-21 0 0,-27 0 0,7 0 0,-22 0 0,38 0 0,-5 0 0,-15 0 0,-1 0 0,-9 0 0,13 0 0,-10 0 0,14 0 0,-14 0 0,19 0 0,0 0 0,0 0 0,0-6 0,0-2 0,0-7 0,1 7 0,7-5 0,2 5 0,9-5 0,-9-1 0,13 0 0,-10 0 0,12 1 0,-7 0 0,1 5 0,-1-4 0,1 4 0,-9-6 0,7 1 0,-15-9 0,14 7 0,-5-6 0,7 8 0,1-1 0,6-4 0,-5 3 0,13-3 0,-6-1 0,7 5 0,1-3 0,5 10 0,-4-4 0,10 9 0,-10-9 0,10 10 0,-4-5 0,5 1 0,1 4 0,34 16 0,-15-5 0,27 15 0,-24-13 0,-5-1 0,-1 0 0,0 0 0,-4 6 0,10 9 0,5 24 0,15 12 0,11 28-492,-13-37 0,3 1 271,0 1 1,0 0 220,-4-6 0,0 0-259,6 5 0,0-4 259,8 17 0,-12-24 0,-1-2 0,10 12 0,-10-9 0,-10-19 0,-8-7 0,0-7 983,0-5-580,0-1 154,1-5-557,5 0 0,1 0 0,7 0 0,-12 0 0,-2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8T20:13:21.99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1 486 24575,'46'0'0,"-1"0"0,3 0 0,-6 0 0,15 0 0,-22 0 0,20 0 0,-11 0 0,33 0 0,-22 0 0,11 0 0,-18 0 0,-5 0 0,14 0 0,-15 0 0,6 0 0,1 0 0,1 0 0,1 0 0,6 0 0,-7 0 0,9 0 0,0 0 0,-9-12 0,-1 9 0,-16-15 0,6 11 0,-13-6 0,5-5 0,-6 4 0,0-4 0,-1 0 0,1-1 0,-1 0 0,1-5 0,6 4 0,-4 1 0,4-6 0,-6 11 0,-1-4 0,1 6 0,-1 0 0,1-1 0,-6 1 0,11-1 0,-10-4 0,19 2 0,-13-3 0,13 4 0,-13 2 0,5-1 0,-12 1 0,-2 0 0,-6 6 0,-5-4 0,-1 5 0,-5-6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8T20:37:40.4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24575,'0'0'0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8T20:37:42.8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24575,'0'0'0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8T20:37:45.3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54 24575,'0'-11'0,"0"1"0,0-1 0,0 0 0,0 6 0,0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8T20:56:43.88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0 24575,'0'60'0,"0"-12"0,0-9 0,0-13 0,0 13 0,0-19 0,0 10 0,0-4 0,0 0 0,0 6 0,0-8 0,0 8 0,0-6 0,0 6 0,0-1 0,0-4 0,0-2 0,0-2 0,0-10 0,6 10 0,-5-10 0,4 4 0,-5-6 0,0 0 0,0 0 0,0-1 0,10-4 0,-3-2 0,9-4 0,-5 5 0,0-3 0,6 3 0,2-5 0,12 0 0,-4 0 0,11 0 0,-11 0 0,4 0 0,1 0 0,-6 0 0,6 0 0,-8-11 0,1 2 0,-1-9 0,-5 0 0,5 5 0,-11-5 0,4 7 0,-6 4 0,0-3 0,0 4 0,-1-4 0,-4-1 0,-2 1 0,1-1 0,-3 0 0,3-5 0,-5 4 0,0-4 0,0-2 0,0 0 0,0-14 0,-6 5 0,-1-4 0,-5 6 0,5 0 0,-4 6 0,5 7 0,-5 2 0,-1 9 0,1-9 0,-6 9 0,-9-4 0,0 5 0,-13 0 0,12 0 0,-4 0 0,6 0 0,6 0 0,2 0 0,6 0 0,-1 0 0,6-5 0,1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8T21:10:09.93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0 24575,'0'37'0,"0"0"0,0-18 0,0-1 0,0 5 0,0-4 0,0 0 0,0-2 0,0-6 0,0 6 0,0-5 0,0 5 0,0-5 0,0-1 0,0 6 0,0-5 0,0 5 0,0-6 0,0 0 0,0 0 0,9-5 0,-2-2 0,9-4 0,-5 0 0,-1 0 0,1 0 0,0 0 0,0 0 0,0 0 0,0 0 0,-1 0 0,0 0 0,0 0 0,1-5 0,-1 4 0,1-4 0,-1 5 0,1-5 0,-5 0 0,-1-6 0,-5 1 0,0 0 0,0-1 0,0 1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7T10:10:05.26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24575,'0'0'0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23:59:13.17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0 24575,'0'0'0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7T00:23:25.28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288 390 24575,'-17'-37'0,"1"2"0,9 11 0,-9 6 0,13-5 0,-7 10 0,5 1 0,4-3 0,-9 7 0,9-8 0,-9-1 0,3 10 0,-4-9 0,0 10 0,0-11 0,4 5 0,-3 0 0,4 3 0,0 2 0,-4-3 0,5-1 0,-1 0 0,-4 5 0,4-3 0,-5 7 0,0-7 0,1 8 0,-1-9 0,0 4 0,0 0 0,1 2 0,4 17 0,2-4 0,4 16 0,0 0 0,0 25 0,0 1 0,0 15 0,0-9 0,0-8 0,0 5 0,0-13 0,0 6 0,0-14 0,0-3 0,0-6 0,0-6 0,0-2 0,0-5 0,0 0 0,0-1 0,0 1 0,0-1 0,0 1 0,0-1 0,0 1 0,5 0 0,-4-1 0,3 1 0,1 0 0,-4 0 0,8-5 0,1-2 0,1-4 0,3 0 0,-3 0 0,-1 0 0,0 0 0,1 0 0,-1 0 0,0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7T10:10:05.26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24575,'0'0'0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7T10:10:09.03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19 794 24575,'0'-42'0,"0"-4"0,0 21 0,0-6 0,0-11 0,0 14 0,0-7 0,0 12 0,0 11 0,0-4 0,0 5 0,0 1 0,0 0 0,0-1 0,0 0 0,5 1 0,1 4 0,0-4 0,4 9 0,0-4 0,1 5 0,4 0 0,-5 0 0,1 0 0,0 0 0,5 0 0,-4 0 0,5 0 0,-1 0 0,-3 0 0,3 0 0,-5 0 0,-1 0 0,0 0 0,1 0 0,-1 0 0,0 0 0,7 5 0,-5 1 0,10 6 0,-10-1 0,5 0 0,-6 0 0,-1-1 0,1 1 0,-5 0 0,-36-31 0,11 7 0,-30-33 0,25 21 0,4-6 0,-3 7 0,10 0 0,-10 0 0,10 6 0,2 1 0,0 1 0,5 8 0,0-7 0,1 9 0,0-5 0,-1 0 0,-4 1 0,4-1 0,-3 5 0,3-3 0,0 3 0,-4-5 0,4 0 0,-6-6 0,1 5 0,0-5 0,5 0 0,-4 5 0,9-5 0,-9 11 0,9-3 0,-4 3 0,5-4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7T10:10:29.76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24575,'0'16'0,"0"-1"0,0-4 0,0 0 0,0-1 0,0 1 0,0 0 0,0-1 0,0 1 0,0 0 0,0 0 0,0-1 0,0-4 0,0-2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7T10:10:32.61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308 146 24575,'0'16'0,"0"6"0,0-10 0,0 10 0,0-9 0,0 9 0,0-10 0,0 10 0,0-4 0,0 0 0,0 5 0,0-11 0,0 4 0,0-5 0,0-1 0,0 1 0,0-10 0,-16-8 0,7-11 0,-20-12 0,10 4 0,0-4 0,-5-1 0,5 5 0,-1-11 0,-3 11 0,9-11 0,-3 11 0,4-4 0,1 6 0,1 5 0,-1 3 0,6 5 0,-4 0 0,9 9 0,-4 19 0,5 2 0,0 21 0,0-14 0,0 19 0,0-11 0,0 13 0,-12 0 0,9-6 0,-10 6 0,13-8 0,0 0 0,0-7 0,0-1 0,0-13 0,0-2 0,0-5 0,0 0 0,0 0 0,0-1 0,9-4 0,3-1 0,10-5 0,9 0 0,1 0 0,7 0 0,0 0 0,0 0 0,8 0 0,-6 0 0,6 0 0,-15 0 0,-1 0 0,-13 0 0,-2 0 0,-5 0 0,-1 0 0,-8 0 0,-3 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7T10:10:37.22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7T10:11:26.70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650 0 24575,'0'66'0,"0"3"0,0-1 0,0 6 0,0-22 0,1 13 0,-2 1 0,1 0 0,0-2 0,0-3 0,0-4 0,0-8 0,0-2 0,0 0 0,0-13 0,0 11 0,0-12 0,0 6 0,0-7 0,0-2 0,0-6 0,0 7 0,0-12 0,0 10 0,0-16 0,0 3 0,0 1 0,0-5 0,0 4 0,0-5 0,0 6 0,0-5 0,0 4 0,0 1 0,0-5 0,0 10 0,0-9 0,0 9 0,5-10 0,-4 5 0,4-7 0,-5 1 0,0 0 0,0-1 0,0 1 0,0 0 0,0-1 0,0 1 0,0-1 0,0 1 0,0 0 0,0-1 0,6 7 0,-5 1 0,9 6 0,-8-1 0,9 8 0,-5-6 0,7 13 0,-6-6 0,5 7 0,-11-7 0,10-1 0,-10-1 0,10-4 0,-10 4 0,5-12 0,-6 5 0,0-6 0,4 1 0,-2-1 0,2-6 0,-4 5 0,5-4 0,-4 5 0,9-6 0,-9 5 0,4-4 0,0 5 0,-4-6 0,8-1 0,-7 1 0,7 0 0,-8 0 0,9-1 0,-9 1 0,9 0 0,-9 0 0,8-1 0,-3 1 0,0 0 0,4-1 0,-9 1 0,8 0 0,-7-1 0,7 1 0,-20-45 0,1 11 0,-25-48 0,-4 3 0,2 12 0,-9-26 0,9 22 0,3 10 0,0-2-447,-9-22 447,5 22 0,1 2 0,-3-12 0,-15-16 0,8 15 0,1-5 0,9 16 0,8 10 0,6 11 0,9 7 0,2 6 0,2 6 447,9 2-447,-9 5 0,9-6 0,-3 1 0,4 0 0,0-1 0,-5-6 0,-2 5 0,1-10 0,-4 4 0,3-1 0,1 3 0,-4 5 0,4 0 0,0 31 0,2 8 0,4 29 0,0 9-984,-7 2 0,5 0 0,-11 6 0,11-6 0,-5 9 0,1-9 104,4-3 880,-4-8 0,0-8 983,4-2 0,-4-8 0,6-7 0,0-1 0,-5-1 0,3-4-97,-4 4-886,6-6 0,0 7 0,-5-6 0,4 6 0,-5-13 0,6 4 0,-5-4 0,4 0 0,-5-2 0,6-5 0,0 0 0,0 0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7T10:11:30.30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24575,'0'57'0,"0"0"0,0-5 0,0 0 0,0 14 0,0 1-492,0 4 0,0-1 0,0-15 0,0 2 488,0 36 0,0-6 4,0-21 0,0 11 0,0-1 0,0-10 509,0 31-509,0-29 357,0-10-357,0-11 0,0-21 0,0 3 983,0-16-958,0 3 0,0-5 1,0-5-1,0-1 1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8T18:03:17.52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686 1 24575,'-50'0'0,"2"0"0,-18 0 0,27 0 0,-13 0 0,-3 0 0,5 0 0,-34 0 0,43 0 0,4 0 0,11 0 0,-4 0 0,-1 0 0,6 0 0,1 0 0,8 0 0,10 4 0,1 7 0,5 0 0,0 5 0,5-6 0,1 1 0,10 0 0,2 6 0,13-3 0,1 3 0,7-4 0,8 1 0,11 0 0,1 0 0,15 2 0,-15-8 0,16-2 0,-16-6 0,-1 0 0,-12 0 0,-6 0 0,-8 0 0,-7 0 0,-9 0 0,-5 0 0,0 0 0,-1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7T10:10:09.03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19 794 24575,'0'-42'0,"0"-4"0,0 21 0,0-6 0,0-11 0,0 14 0,0-7 0,0 12 0,0 11 0,0-4 0,0 5 0,0 1 0,0 0 0,0-1 0,0 0 0,5 1 0,1 4 0,0-4 0,4 9 0,0-4 0,1 5 0,4 0 0,-5 0 0,1 0 0,0 0 0,5 0 0,-4 0 0,5 0 0,-1 0 0,-3 0 0,3 0 0,-5 0 0,-1 0 0,0 0 0,1 0 0,-1 0 0,0 0 0,7 5 0,-5 1 0,10 6 0,-10-1 0,5 0 0,-6 0 0,-1-1 0,1 1 0,-5 0 0,-36-31 0,11 7 0,-30-33 0,25 21 0,4-6 0,-3 7 0,10 0 0,-10 0 0,10 6 0,2 1 0,0 1 0,5 8 0,0-7 0,1 9 0,0-5 0,-1 0 0,-4 1 0,4-1 0,-3 5 0,3-3 0,0 3 0,-4-5 0,4 0 0,-6-6 0,1 5 0,0-5 0,5 0 0,-4 5 0,9-5 0,-9 11 0,9-3 0,-4 3 0,5-4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8T18:03:19.87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617 0 24575,'-47'0'0,"2"0"0,12 0 0,-12 0 0,17 0 0,-25 0 0,25 0 0,-17 0 0,13 0 0,-1 0 0,-4 0 0,11 0 0,-5 0 0,13 0 0,-4 0 0,10 0 0,-5 0 0,6 0 0,0 0 0,0 0 0,0 0 0,1 0 0,4 9 0,1-3 0,5 9 0,0-5 0,5-4 0,5-2 0,1-4 0,5 0 0,-6 0 0,1 0 0,6 0 0,-5 0 0,10 0 0,-10 0 0,5 0 0,-7 0 0,1 0 0,0 0 0,-1 0 0,0 0 0,0 0 0,7 0 0,-5 0 0,10 6 0,-9 0 0,9 0 0,-10 4 0,5-9 0,-7 9 0,1-9 0,0 4 0,-1-5 0,1 0 0,0 0 0,0 0 0,-1 0 0,1 0 0,-1 0 0,0 0 0,0 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8T18:03:26.59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24575,'0'46'0,"0"-6"0,0 1 0,0 34 0,0-26 0,0 23 0,0 23 0,0-34 0,0 32 0,0-20 0,0-13 0,0 8 0,0 6 0,0-15 0,0 16 0,0-16 0,0 6 0,0-8 0,0 0 0,0 0 0,0-1 0,0 1 0,0 9 0,0-7 0,0 7 0,6-10 0,-4-7 0,4 6 0,-6-21 0,0 11 0,0-19 0,6 4 0,-5-6 0,4 0 0,-5 0 0,5-6 0,-4 4 0,4-4 0,0 0 0,-4 4 0,4-10 0,-1 5 0,-2-6 0,7-5 0,-8 3 0,14-3 0,-8 0 0,8-1 0,-4-5 0,0 5 0,0-4 0,-1 4 0,1-1 0,0-2 0,-1 7 0,1-3 0,0 5 0,0-5 0,-1 3 0,1-3 0,-5 5 0,4 0 0,-9-1 0,8 0 0,-4-4 0,5-6 0,2-19 0,0-15 0,2-15 0,0-8 0,0-9 0,1 7 0,0-16 0,-7 7 0,5 0 0,-12 3 0,11 15 0,-10 3 0,4 8 0,-6 7 0,0-6 0,0 13 0,5-6 0,-4 0 0,5 6 0,-6-13 0,0 6 0,0-1 0,5 3 0,-4-1 0,4 5 0,-5-4 0,0 12 0,0 1 0,0 6 0,0 0 0,0 1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8T18:03:31.50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33 1 24575,'0'47'0,"0"4"0,0 1 0,0 10 0,0-4 0,0 0 0,0 1 0,0-1 0,0-11 0,0-1 0,0 3 0,0 0 0,0-2 0,0-8 0,0-7 0,0 6 0,0-13 0,0 13 0,-5-19 0,4 10 0,-4-11 0,5 6 0,-5-6 0,4 4 0,-4-4 0,0 0 0,4-1 0,-4-1 0,5-4 0,0 5 0,0-6 0,0-1 0,0 1 0,0 0 0,0 0 0,0-1 0,0 0 0,0 0 0,10 0 0,-3-4 0,8 4 0,2-9 0,-5 8 0,10-2 0,-4-1 0,6 4 0,0-3 0,-6 0 0,4 3 0,-4-8 0,0 8 0,-2-9 0,-5 4 0,0-1 0,0-2 0,-1 2 0,1 1 0,-5 1 0,4 0 0,-5 7 0,1-6 0,-1 8 0,-5-4 0,0-1 0,0 0 0,0 1 0,0 0 0,0 0 0,0-1 0,0 1 0,0 0 0,0 0 0,0-1 0,0 1 0,0 0 0,0-1 0,0 1 0,0 0 0,0-1 0,0 0 0,0 0 0,-5 0 0,4 0 0,-10 7 0,10-5 0,-10 10 0,5-4 0,-1 6 0,-3-6 0,9 4 0,-4-9 0,5 3 0,-5-5 0,4-1 0,-9-4 0,0-2 0,-1-4 0,-3 0 0,4 0 0,0 0 0,-1-4 0,6-2 0,-5-5 0,4 0 0,-11-1 0,5 1 0,-5-6 0,0 4 0,4-4 0,-4 6 0,7 0 0,3 0 0,-2 0 0,3 0 0,0 1 0,-4 4 0,9-3 0,-4 3 0,5-5 0,0 1 0,0 0 0,0 0 0,0 0 0,0-6 0,5-3 0,7-5 0,8-6 0,5-3 0,9-23 0,-5 13 0,15-23 0,-14 8 0,14-13 0,-12 3 0,5-6 0,-9 15 0,3-16 0,-8 7 0,5 0 0,-12-7 0,5 16 0,-6-7 0,-8 9 0,0 8 0,-7 2 0,0 8 0,0 6 0,0 8 0,0 3 0,0 10 0,0-4 0,0 10 0,0 2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7T10:10:09.03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19 794 24575,'0'-42'0,"0"-4"0,0 21 0,0-6 0,0-11 0,0 14 0,0-7 0,0 12 0,0 11 0,0-4 0,0 5 0,0 1 0,0 0 0,0-1 0,0 0 0,5 1 0,1 4 0,0-4 0,4 9 0,0-4 0,1 5 0,4 0 0,-5 0 0,1 0 0,0 0 0,5 0 0,-4 0 0,5 0 0,-1 0 0,-3 0 0,3 0 0,-5 0 0,-1 0 0,0 0 0,1 0 0,-1 0 0,0 0 0,7 5 0,-5 1 0,10 6 0,-10-1 0,5 0 0,-6 0 0,-1-1 0,1 1 0,-5 0 0,-36-31 0,11 7 0,-30-33 0,25 21 0,4-6 0,-3 7 0,10 0 0,-10 0 0,10 6 0,2 1 0,0 1 0,5 8 0,0-7 0,1 9 0,0-5 0,-1 0 0,-4 1 0,4-1 0,-3 5 0,3-3 0,0 3 0,-4-5 0,4 0 0,-6-6 0,1 5 0,0-5 0,5 0 0,-4 5 0,9-5 0,-9 11 0,9-3 0,-4 3 0,5-4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7T10:11:26.70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650 0 24575,'0'66'0,"0"3"0,0-1 0,0 6 0,0-22 0,1 13 0,-2 1 0,1 0 0,0-2 0,0-3 0,0-4 0,0-8 0,0-2 0,0 0 0,0-13 0,0 11 0,0-12 0,0 6 0,0-7 0,0-2 0,0-6 0,0 7 0,0-12 0,0 10 0,0-16 0,0 3 0,0 1 0,0-5 0,0 4 0,0-5 0,0 6 0,0-5 0,0 4 0,0 1 0,0-5 0,0 10 0,0-9 0,0 9 0,5-10 0,-4 5 0,4-7 0,-5 1 0,0 0 0,0-1 0,0 1 0,0 0 0,0-1 0,0 1 0,0-1 0,0 1 0,0 0 0,0-1 0,6 7 0,-5 1 0,9 6 0,-8-1 0,9 8 0,-5-6 0,7 13 0,-6-6 0,5 7 0,-11-7 0,10-1 0,-10-1 0,10-4 0,-10 4 0,5-12 0,-6 5 0,0-6 0,4 1 0,-2-1 0,2-6 0,-4 5 0,5-4 0,-4 5 0,9-6 0,-9 5 0,4-4 0,0 5 0,-4-6 0,8-1 0,-7 1 0,7 0 0,-8 0 0,9-1 0,-9 1 0,9 0 0,-9 0 0,8-1 0,-3 1 0,0 0 0,4-1 0,-9 1 0,8 0 0,-7-1 0,7 1 0,-20-45 0,1 11 0,-25-48 0,-4 3 0,2 12 0,-9-26 0,9 22 0,3 10 0,0-2-447,-9-22 447,5 22 0,1 2 0,-3-12 0,-15-16 0,8 15 0,1-5 0,9 16 0,8 10 0,6 11 0,9 7 0,2 6 0,2 6 447,9 2-447,-9 5 0,9-6 0,-3 1 0,4 0 0,0-1 0,-5-6 0,-2 5 0,1-10 0,-4 4 0,3-1 0,1 3 0,-4 5 0,4 0 0,0 31 0,2 8 0,4 29 0,0 9-984,-7 2 0,5 0 0,-11 6 0,11-6 0,-5 9 0,1-9 104,4-3 880,-4-8 0,0-8 983,4-2 0,-4-8 0,6-7 0,0-1 0,-5-1 0,3-4-97,-4 4-886,6-6 0,0 7 0,-5-6 0,4 6 0,-5-13 0,6 4 0,-5-4 0,4 0 0,-5-2 0,6-5 0,0 0 0,0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7T10:11:30.30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24575,'0'57'0,"0"0"0,0-5 0,0 0 0,0 14 0,0 1-492,0 4 0,0-1 0,0-15 0,0 2 488,0 36 0,0-6 4,0-21 0,0 11 0,0-1 0,0-10 509,0 31-509,0-29 357,0-10-357,0-11 0,0-21 0,0 3 983,0-16-958,0 3 0,0-5 1,0-5-1,0-1 1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8T18:03:17.52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686 1 24575,'-50'0'0,"2"0"0,-18 0 0,27 0 0,-13 0 0,-3 0 0,5 0 0,-34 0 0,43 0 0,4 0 0,11 0 0,-4 0 0,-1 0 0,6 0 0,1 0 0,8 0 0,10 4 0,1 7 0,5 0 0,0 5 0,5-6 0,1 1 0,10 0 0,2 6 0,13-3 0,1 3 0,7-4 0,8 1 0,11 0 0,1 0 0,15 2 0,-15-8 0,16-2 0,-16-6 0,-1 0 0,-12 0 0,-6 0 0,-8 0 0,-7 0 0,-9 0 0,-5 0 0,0 0 0,-1 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8T18:03:19.87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617 0 24575,'-47'0'0,"2"0"0,12 0 0,-12 0 0,17 0 0,-25 0 0,25 0 0,-17 0 0,13 0 0,-1 0 0,-4 0 0,11 0 0,-5 0 0,13 0 0,-4 0 0,10 0 0,-5 0 0,6 0 0,0 0 0,0 0 0,0 0 0,1 0 0,4 9 0,1-3 0,5 9 0,0-5 0,5-4 0,5-2 0,1-4 0,5 0 0,-6 0 0,1 0 0,6 0 0,-5 0 0,10 0 0,-10 0 0,5 0 0,-7 0 0,1 0 0,0 0 0,-1 0 0,0 0 0,0 0 0,7 0 0,-5 0 0,10 6 0,-9 0 0,9 0 0,-10 4 0,5-9 0,-7 9 0,1-9 0,0 4 0,-1-5 0,1 0 0,0 0 0,0 0 0,-1 0 0,1 0 0,-1 0 0,0 0 0,0 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8T18:03:26.59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24575,'0'46'0,"0"-6"0,0 1 0,0 34 0,0-26 0,0 23 0,0 23 0,0-34 0,0 32 0,0-20 0,0-13 0,0 8 0,0 6 0,0-15 0,0 16 0,0-16 0,0 6 0,0-8 0,0 0 0,0 0 0,0-1 0,0 1 0,0 9 0,0-7 0,0 7 0,6-10 0,-4-7 0,4 6 0,-6-21 0,0 11 0,0-19 0,6 4 0,-5-6 0,4 0 0,-5 0 0,5-6 0,-4 4 0,4-4 0,0 0 0,-4 4 0,4-10 0,-1 5 0,-2-6 0,7-5 0,-8 3 0,14-3 0,-8 0 0,8-1 0,-4-5 0,0 5 0,0-4 0,-1 4 0,1-1 0,0-2 0,-1 7 0,1-3 0,0 5 0,0-5 0,-1 3 0,1-3 0,-5 5 0,4 0 0,-9-1 0,8 0 0,-4-4 0,5-6 0,2-19 0,0-15 0,2-15 0,0-8 0,0-9 0,1 7 0,0-16 0,-7 7 0,5 0 0,-12 3 0,11 15 0,-10 3 0,4 8 0,-6 7 0,0-6 0,0 13 0,5-6 0,-4 0 0,5 6 0,-6-13 0,0 6 0,0-1 0,5 3 0,-4-1 0,4 5 0,-5-4 0,0 12 0,0 1 0,0 6 0,0 0 0,0 1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8T18:03:31.50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33 1 24575,'0'47'0,"0"4"0,0 1 0,0 10 0,0-4 0,0 0 0,0 1 0,0-1 0,0-11 0,0-1 0,0 3 0,0 0 0,0-2 0,0-8 0,0-7 0,0 6 0,0-13 0,0 13 0,-5-19 0,4 10 0,-4-11 0,5 6 0,-5-6 0,4 4 0,-4-4 0,0 0 0,4-1 0,-4-1 0,5-4 0,0 5 0,0-6 0,0-1 0,0 1 0,0 0 0,0 0 0,0-1 0,0 0 0,0 0 0,10 0 0,-3-4 0,8 4 0,2-9 0,-5 8 0,10-2 0,-4-1 0,6 4 0,0-3 0,-6 0 0,4 3 0,-4-8 0,0 8 0,-2-9 0,-5 4 0,0-1 0,0-2 0,-1 2 0,1 1 0,-5 1 0,4 0 0,-5 7 0,1-6 0,-1 8 0,-5-4 0,0-1 0,0 0 0,0 1 0,0 0 0,0 0 0,0-1 0,0 1 0,0 0 0,0 0 0,0-1 0,0 1 0,0 0 0,0-1 0,0 1 0,0 0 0,0-1 0,0 0 0,0 0 0,-5 0 0,4 0 0,-10 7 0,10-5 0,-10 10 0,5-4 0,-1 6 0,-3-6 0,9 4 0,-4-9 0,5 3 0,-5-5 0,4-1 0,-9-4 0,0-2 0,-1-4 0,-3 0 0,4 0 0,0 0 0,-1-4 0,6-2 0,-5-5 0,4 0 0,-11-1 0,5 1 0,-5-6 0,0 4 0,4-4 0,-4 6 0,7 0 0,3 0 0,-2 0 0,3 0 0,0 1 0,-4 4 0,9-3 0,-4 3 0,5-5 0,0 1 0,0 0 0,0 0 0,0 0 0,0-6 0,5-3 0,7-5 0,8-6 0,5-3 0,9-23 0,-5 13 0,15-23 0,-14 8 0,14-13 0,-12 3 0,5-6 0,-9 15 0,3-16 0,-8 7 0,5 0 0,-12-7 0,5 16 0,-6-7 0,-8 9 0,0 8 0,-7 2 0,0 8 0,0 6 0,0 8 0,0 3 0,0 10 0,0-4 0,0 10 0,0 2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9983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>
          <a:xfrm>
            <a:off x="777240" y="4777740"/>
            <a:ext cx="6217920" cy="4526280"/>
          </a:xfrm>
          <a:prstGeom prst="rect">
            <a:avLst/>
          </a:prstGeom>
        </p:spPr>
        <p:txBody>
          <a:bodyPr lIns="101882" tIns="50941" rIns="101882" bIns="50941"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778743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950912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39681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79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2/8/24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2/8/24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002785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2/8/24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2/8/24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2/8/24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AC5F5-B160-420B-996A-7EBC8C0D9D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1550" y="4559322"/>
            <a:ext cx="5829300" cy="588623"/>
          </a:xfrm>
        </p:spPr>
        <p:txBody>
          <a:bodyPr anchor="b"/>
          <a:lstStyle>
            <a:lvl1pPr algn="ctr">
              <a:defRPr sz="382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F9FA80-B330-4467-9226-F7FDDC7C41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1550" y="5282988"/>
            <a:ext cx="5829300" cy="235449"/>
          </a:xfrm>
        </p:spPr>
        <p:txBody>
          <a:bodyPr/>
          <a:lstStyle>
            <a:lvl1pPr marL="0" indent="0" algn="ctr">
              <a:buNone/>
              <a:defRPr sz="1530"/>
            </a:lvl1pPr>
            <a:lvl2pPr marL="291465" indent="0" algn="ctr">
              <a:buNone/>
              <a:defRPr sz="1275"/>
            </a:lvl2pPr>
            <a:lvl3pPr marL="582930" indent="0" algn="ctr">
              <a:buNone/>
              <a:defRPr sz="1148"/>
            </a:lvl3pPr>
            <a:lvl4pPr marL="874395" indent="0" algn="ctr">
              <a:buNone/>
              <a:defRPr sz="1020"/>
            </a:lvl4pPr>
            <a:lvl5pPr marL="1165860" indent="0" algn="ctr">
              <a:buNone/>
              <a:defRPr sz="1020"/>
            </a:lvl5pPr>
            <a:lvl6pPr marL="1457325" indent="0" algn="ctr">
              <a:buNone/>
              <a:defRPr sz="1020"/>
            </a:lvl6pPr>
            <a:lvl7pPr marL="1748790" indent="0" algn="ctr">
              <a:buNone/>
              <a:defRPr sz="1020"/>
            </a:lvl7pPr>
            <a:lvl8pPr marL="2040255" indent="0" algn="ctr">
              <a:buNone/>
              <a:defRPr sz="1020"/>
            </a:lvl8pPr>
            <a:lvl9pPr marL="2331720" indent="0" algn="ctr">
              <a:buNone/>
              <a:defRPr sz="102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464F3D-6D6D-460A-969A-ED763A49DE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8620" y="9354312"/>
            <a:ext cx="1787652" cy="276999"/>
          </a:xfrm>
        </p:spPr>
        <p:txBody>
          <a:bodyPr/>
          <a:lstStyle/>
          <a:p>
            <a:fld id="{0A59ABC4-2E35-4F1C-8923-EA6509EA7F3F}" type="datetimeFigureOut">
              <a:rPr lang="en-US" smtClean="0"/>
              <a:t>2/8/24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1544AF-C7D3-4CA2-9AA2-3D7A9ABC7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42616" y="9354312"/>
            <a:ext cx="2487167" cy="276999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92A1F6-870C-4E1C-A86C-5121F5B45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96128" y="9354312"/>
            <a:ext cx="1787652" cy="276999"/>
          </a:xfrm>
        </p:spPr>
        <p:txBody>
          <a:bodyPr/>
          <a:lstStyle/>
          <a:p>
            <a:fld id="{EA6BA51C-2FB7-4D6C-983E-F0F01A704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851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sldNum" sz="quarter" idx="2"/>
          </p:nvPr>
        </p:nvSpPr>
        <p:spPr>
          <a:xfrm>
            <a:off x="5570220" y="9164321"/>
            <a:ext cx="1619250" cy="276999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12" name="Shape 12"/>
          <p:cNvSpPr>
            <a:spLocks noGrp="1"/>
          </p:cNvSpPr>
          <p:nvPr>
            <p:ph type="title"/>
          </p:nvPr>
        </p:nvSpPr>
        <p:spPr>
          <a:xfrm>
            <a:off x="582930" y="2705526"/>
            <a:ext cx="6606540" cy="160493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1043"/>
              <a:t>Title Text</a:t>
            </a:r>
          </a:p>
        </p:txBody>
      </p:sp>
      <p:sp>
        <p:nvSpPr>
          <p:cNvPr id="13" name="Shape 13"/>
          <p:cNvSpPr>
            <a:spLocks noGrp="1"/>
          </p:cNvSpPr>
          <p:nvPr>
            <p:ph type="body" idx="1"/>
          </p:nvPr>
        </p:nvSpPr>
        <p:spPr>
          <a:xfrm>
            <a:off x="1165860" y="5699760"/>
            <a:ext cx="5440680" cy="1384995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None/>
            </a:lvl1pPr>
            <a:lvl2pPr marL="0" indent="198740" algn="ctr">
              <a:buSzTx/>
              <a:buNone/>
            </a:lvl2pPr>
            <a:lvl3pPr marL="0" indent="397480" algn="ctr">
              <a:buSzTx/>
              <a:buNone/>
            </a:lvl3pPr>
            <a:lvl4pPr marL="0" indent="596221" algn="ctr">
              <a:buSzTx/>
              <a:buNone/>
            </a:lvl4pPr>
            <a:lvl5pPr marL="0" indent="794961" algn="ctr">
              <a:buSzTx/>
              <a:buNone/>
            </a:lvl5pPr>
          </a:lstStyle>
          <a:p>
            <a:pPr lvl="0"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3169173538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8620" y="402335"/>
            <a:ext cx="6995159" cy="16093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2"/>
            <a:ext cx="6995159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642616" y="9354312"/>
            <a:ext cx="2487167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2/8/24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7" r:id="rId6"/>
    <p:sldLayoutId id="2147483668" r:id="rId7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33.png"/><Relationship Id="rId21" Type="http://schemas.openxmlformats.org/officeDocument/2006/relationships/customXml" Target="../ink/ink102.xml"/><Relationship Id="rId42" Type="http://schemas.openxmlformats.org/officeDocument/2006/relationships/customXml" Target="../ink/ink117.xml"/><Relationship Id="rId47" Type="http://schemas.openxmlformats.org/officeDocument/2006/relationships/customXml" Target="../ink/ink122.xml"/><Relationship Id="rId63" Type="http://schemas.openxmlformats.org/officeDocument/2006/relationships/customXml" Target="../ink/ink137.xml"/><Relationship Id="rId68" Type="http://schemas.openxmlformats.org/officeDocument/2006/relationships/customXml" Target="../ink/ink140.xml"/><Relationship Id="rId2" Type="http://schemas.openxmlformats.org/officeDocument/2006/relationships/image" Target="../media/image13.png"/><Relationship Id="rId16" Type="http://schemas.openxmlformats.org/officeDocument/2006/relationships/image" Target="../media/image126.png"/><Relationship Id="rId29" Type="http://schemas.openxmlformats.org/officeDocument/2006/relationships/customXml" Target="../ink/ink106.xml"/><Relationship Id="rId11" Type="http://schemas.openxmlformats.org/officeDocument/2006/relationships/customXml" Target="../ink/ink97.xml"/><Relationship Id="rId24" Type="http://schemas.openxmlformats.org/officeDocument/2006/relationships/image" Target="../media/image132.png"/><Relationship Id="rId32" Type="http://schemas.openxmlformats.org/officeDocument/2006/relationships/customXml" Target="../ink/ink108.xml"/><Relationship Id="rId37" Type="http://schemas.openxmlformats.org/officeDocument/2006/relationships/customXml" Target="../ink/ink112.xml"/><Relationship Id="rId40" Type="http://schemas.openxmlformats.org/officeDocument/2006/relationships/customXml" Target="../ink/ink115.xml"/><Relationship Id="rId45" Type="http://schemas.openxmlformats.org/officeDocument/2006/relationships/customXml" Target="../ink/ink120.xml"/><Relationship Id="rId53" Type="http://schemas.openxmlformats.org/officeDocument/2006/relationships/customXml" Target="../ink/ink128.xml"/><Relationship Id="rId58" Type="http://schemas.openxmlformats.org/officeDocument/2006/relationships/customXml" Target="../ink/ink133.xml"/><Relationship Id="rId66" Type="http://schemas.openxmlformats.org/officeDocument/2006/relationships/customXml" Target="../ink/ink139.xml"/><Relationship Id="rId5" Type="http://schemas.openxmlformats.org/officeDocument/2006/relationships/customXml" Target="../ink/ink94.xml"/><Relationship Id="rId61" Type="http://schemas.openxmlformats.org/officeDocument/2006/relationships/image" Target="../media/image135.png"/><Relationship Id="rId19" Type="http://schemas.openxmlformats.org/officeDocument/2006/relationships/image" Target="../media/image130.png"/><Relationship Id="rId14" Type="http://schemas.openxmlformats.org/officeDocument/2006/relationships/image" Target="../media/image125.png"/><Relationship Id="rId22" Type="http://schemas.openxmlformats.org/officeDocument/2006/relationships/image" Target="../media/image131.png"/><Relationship Id="rId27" Type="http://schemas.openxmlformats.org/officeDocument/2006/relationships/customXml" Target="../ink/ink105.xml"/><Relationship Id="rId30" Type="http://schemas.openxmlformats.org/officeDocument/2006/relationships/image" Target="../media/image68.png"/><Relationship Id="rId35" Type="http://schemas.openxmlformats.org/officeDocument/2006/relationships/customXml" Target="../ink/ink110.xml"/><Relationship Id="rId43" Type="http://schemas.openxmlformats.org/officeDocument/2006/relationships/customXml" Target="../ink/ink118.xml"/><Relationship Id="rId48" Type="http://schemas.openxmlformats.org/officeDocument/2006/relationships/customXml" Target="../ink/ink123.xml"/><Relationship Id="rId56" Type="http://schemas.openxmlformats.org/officeDocument/2006/relationships/customXml" Target="../ink/ink131.xml"/><Relationship Id="rId64" Type="http://schemas.openxmlformats.org/officeDocument/2006/relationships/customXml" Target="../ink/ink138.xml"/><Relationship Id="rId69" Type="http://schemas.openxmlformats.org/officeDocument/2006/relationships/customXml" Target="../ink/ink141.xml"/><Relationship Id="rId8" Type="http://schemas.openxmlformats.org/officeDocument/2006/relationships/image" Target="../media/image44.png"/><Relationship Id="rId51" Type="http://schemas.openxmlformats.org/officeDocument/2006/relationships/customXml" Target="../ink/ink126.xml"/><Relationship Id="rId72" Type="http://schemas.openxmlformats.org/officeDocument/2006/relationships/image" Target="../media/image140.png"/><Relationship Id="rId3" Type="http://schemas.openxmlformats.org/officeDocument/2006/relationships/customXml" Target="../ink/ink93.xml"/><Relationship Id="rId12" Type="http://schemas.openxmlformats.org/officeDocument/2006/relationships/image" Target="../media/image124.png"/><Relationship Id="rId17" Type="http://schemas.openxmlformats.org/officeDocument/2006/relationships/image" Target="../media/image51.png"/><Relationship Id="rId25" Type="http://schemas.openxmlformats.org/officeDocument/2006/relationships/customXml" Target="../ink/ink104.xml"/><Relationship Id="rId33" Type="http://schemas.openxmlformats.org/officeDocument/2006/relationships/customXml" Target="../ink/ink109.xml"/><Relationship Id="rId38" Type="http://schemas.openxmlformats.org/officeDocument/2006/relationships/customXml" Target="../ink/ink113.xml"/><Relationship Id="rId46" Type="http://schemas.openxmlformats.org/officeDocument/2006/relationships/customXml" Target="../ink/ink121.xml"/><Relationship Id="rId59" Type="http://schemas.openxmlformats.org/officeDocument/2006/relationships/customXml" Target="../ink/ink134.xml"/><Relationship Id="rId67" Type="http://schemas.openxmlformats.org/officeDocument/2006/relationships/image" Target="../media/image137.png"/><Relationship Id="rId20" Type="http://schemas.openxmlformats.org/officeDocument/2006/relationships/customXml" Target="../ink/ink101.xml"/><Relationship Id="rId41" Type="http://schemas.openxmlformats.org/officeDocument/2006/relationships/customXml" Target="../ink/ink116.xml"/><Relationship Id="rId54" Type="http://schemas.openxmlformats.org/officeDocument/2006/relationships/customXml" Target="../ink/ink129.xml"/><Relationship Id="rId62" Type="http://schemas.openxmlformats.org/officeDocument/2006/relationships/customXml" Target="../ink/ink136.xml"/><Relationship Id="rId70" Type="http://schemas.openxmlformats.org/officeDocument/2006/relationships/image" Target="../media/image13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png"/><Relationship Id="rId15" Type="http://schemas.openxmlformats.org/officeDocument/2006/relationships/customXml" Target="../ink/ink99.xml"/><Relationship Id="rId23" Type="http://schemas.openxmlformats.org/officeDocument/2006/relationships/customXml" Target="../ink/ink103.xml"/><Relationship Id="rId28" Type="http://schemas.openxmlformats.org/officeDocument/2006/relationships/image" Target="../media/image134.png"/><Relationship Id="rId36" Type="http://schemas.openxmlformats.org/officeDocument/2006/relationships/customXml" Target="../ink/ink111.xml"/><Relationship Id="rId49" Type="http://schemas.openxmlformats.org/officeDocument/2006/relationships/customXml" Target="../ink/ink124.xml"/><Relationship Id="rId57" Type="http://schemas.openxmlformats.org/officeDocument/2006/relationships/customXml" Target="../ink/ink132.xml"/><Relationship Id="rId10" Type="http://schemas.openxmlformats.org/officeDocument/2006/relationships/image" Target="../media/image123.png"/><Relationship Id="rId31" Type="http://schemas.openxmlformats.org/officeDocument/2006/relationships/customXml" Target="../ink/ink107.xml"/><Relationship Id="rId44" Type="http://schemas.openxmlformats.org/officeDocument/2006/relationships/customXml" Target="../ink/ink119.xml"/><Relationship Id="rId52" Type="http://schemas.openxmlformats.org/officeDocument/2006/relationships/customXml" Target="../ink/ink127.xml"/><Relationship Id="rId60" Type="http://schemas.openxmlformats.org/officeDocument/2006/relationships/customXml" Target="../ink/ink135.xml"/><Relationship Id="rId65" Type="http://schemas.openxmlformats.org/officeDocument/2006/relationships/image" Target="../media/image136.png"/><Relationship Id="rId73" Type="http://schemas.openxmlformats.org/officeDocument/2006/relationships/image" Target="../media/image141.png"/><Relationship Id="rId4" Type="http://schemas.openxmlformats.org/officeDocument/2006/relationships/image" Target="../media/image39.png"/><Relationship Id="rId9" Type="http://schemas.openxmlformats.org/officeDocument/2006/relationships/customXml" Target="../ink/ink96.xml"/><Relationship Id="rId13" Type="http://schemas.openxmlformats.org/officeDocument/2006/relationships/customXml" Target="../ink/ink98.xml"/><Relationship Id="rId18" Type="http://schemas.openxmlformats.org/officeDocument/2006/relationships/customXml" Target="../ink/ink100.xml"/><Relationship Id="rId39" Type="http://schemas.openxmlformats.org/officeDocument/2006/relationships/customXml" Target="../ink/ink114.xml"/><Relationship Id="rId34" Type="http://schemas.openxmlformats.org/officeDocument/2006/relationships/image" Target="../media/image42.png"/><Relationship Id="rId50" Type="http://schemas.openxmlformats.org/officeDocument/2006/relationships/customXml" Target="../ink/ink125.xml"/><Relationship Id="rId55" Type="http://schemas.openxmlformats.org/officeDocument/2006/relationships/customXml" Target="../ink/ink130.xml"/><Relationship Id="rId7" Type="http://schemas.openxmlformats.org/officeDocument/2006/relationships/customXml" Target="../ink/ink95.xml"/><Relationship Id="rId71" Type="http://schemas.openxmlformats.org/officeDocument/2006/relationships/image" Target="../media/image139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47.xml"/><Relationship Id="rId18" Type="http://schemas.openxmlformats.org/officeDocument/2006/relationships/image" Target="../media/image95.png"/><Relationship Id="rId26" Type="http://schemas.openxmlformats.org/officeDocument/2006/relationships/customXml" Target="../ink/ink152.xml"/><Relationship Id="rId39" Type="http://schemas.openxmlformats.org/officeDocument/2006/relationships/customXml" Target="../ink/ink160.xml"/><Relationship Id="rId21" Type="http://schemas.openxmlformats.org/officeDocument/2006/relationships/customXml" Target="../ink/ink149.xml"/><Relationship Id="rId34" Type="http://schemas.openxmlformats.org/officeDocument/2006/relationships/customXml" Target="../ink/ink156.xml"/><Relationship Id="rId42" Type="http://schemas.openxmlformats.org/officeDocument/2006/relationships/customXml" Target="../ink/ink163.xml"/><Relationship Id="rId47" Type="http://schemas.openxmlformats.org/officeDocument/2006/relationships/customXml" Target="../ink/ink168.xml"/><Relationship Id="rId50" Type="http://schemas.openxmlformats.org/officeDocument/2006/relationships/customXml" Target="../ink/ink171.xml"/><Relationship Id="rId55" Type="http://schemas.openxmlformats.org/officeDocument/2006/relationships/customXml" Target="../ink/ink176.xml"/><Relationship Id="rId63" Type="http://schemas.openxmlformats.org/officeDocument/2006/relationships/customXml" Target="../ink/ink184.xml"/><Relationship Id="rId7" Type="http://schemas.openxmlformats.org/officeDocument/2006/relationships/customXml" Target="../ink/ink144.xml"/><Relationship Id="rId2" Type="http://schemas.openxmlformats.org/officeDocument/2006/relationships/image" Target="../media/image13.png"/><Relationship Id="rId16" Type="http://schemas.openxmlformats.org/officeDocument/2006/relationships/image" Target="../media/image126.png"/><Relationship Id="rId29" Type="http://schemas.openxmlformats.org/officeDocument/2006/relationships/image" Target="../media/image144.png"/><Relationship Id="rId11" Type="http://schemas.openxmlformats.org/officeDocument/2006/relationships/customXml" Target="../ink/ink146.xml"/><Relationship Id="rId24" Type="http://schemas.openxmlformats.org/officeDocument/2006/relationships/customXml" Target="../ink/ink151.xml"/><Relationship Id="rId32" Type="http://schemas.openxmlformats.org/officeDocument/2006/relationships/customXml" Target="../ink/ink155.xml"/><Relationship Id="rId37" Type="http://schemas.openxmlformats.org/officeDocument/2006/relationships/image" Target="../media/image42.png"/><Relationship Id="rId40" Type="http://schemas.openxmlformats.org/officeDocument/2006/relationships/customXml" Target="../ink/ink161.xml"/><Relationship Id="rId45" Type="http://schemas.openxmlformats.org/officeDocument/2006/relationships/customXml" Target="../ink/ink166.xml"/><Relationship Id="rId53" Type="http://schemas.openxmlformats.org/officeDocument/2006/relationships/customXml" Target="../ink/ink174.xml"/><Relationship Id="rId58" Type="http://schemas.openxmlformats.org/officeDocument/2006/relationships/customXml" Target="../ink/ink179.xml"/><Relationship Id="rId5" Type="http://schemas.openxmlformats.org/officeDocument/2006/relationships/customXml" Target="../ink/ink143.xml"/><Relationship Id="rId61" Type="http://schemas.openxmlformats.org/officeDocument/2006/relationships/customXml" Target="../ink/ink182.xml"/><Relationship Id="rId19" Type="http://schemas.openxmlformats.org/officeDocument/2006/relationships/image" Target="../media/image104.png"/><Relationship Id="rId14" Type="http://schemas.openxmlformats.org/officeDocument/2006/relationships/image" Target="../media/image125.png"/><Relationship Id="rId22" Type="http://schemas.openxmlformats.org/officeDocument/2006/relationships/image" Target="../media/image130.png"/><Relationship Id="rId27" Type="http://schemas.openxmlformats.org/officeDocument/2006/relationships/image" Target="../media/image143.png"/><Relationship Id="rId30" Type="http://schemas.openxmlformats.org/officeDocument/2006/relationships/customXml" Target="../ink/ink154.xml"/><Relationship Id="rId35" Type="http://schemas.openxmlformats.org/officeDocument/2006/relationships/customXml" Target="../ink/ink157.xml"/><Relationship Id="rId43" Type="http://schemas.openxmlformats.org/officeDocument/2006/relationships/customXml" Target="../ink/ink164.xml"/><Relationship Id="rId48" Type="http://schemas.openxmlformats.org/officeDocument/2006/relationships/customXml" Target="../ink/ink169.xml"/><Relationship Id="rId56" Type="http://schemas.openxmlformats.org/officeDocument/2006/relationships/customXml" Target="../ink/ink177.xml"/><Relationship Id="rId64" Type="http://schemas.openxmlformats.org/officeDocument/2006/relationships/image" Target="../media/image146.png"/><Relationship Id="rId8" Type="http://schemas.openxmlformats.org/officeDocument/2006/relationships/image" Target="../media/image44.png"/><Relationship Id="rId51" Type="http://schemas.openxmlformats.org/officeDocument/2006/relationships/customXml" Target="../ink/ink172.xml"/><Relationship Id="rId3" Type="http://schemas.openxmlformats.org/officeDocument/2006/relationships/customXml" Target="../ink/ink142.xml"/><Relationship Id="rId12" Type="http://schemas.openxmlformats.org/officeDocument/2006/relationships/image" Target="../media/image124.png"/><Relationship Id="rId17" Type="http://schemas.openxmlformats.org/officeDocument/2006/relationships/image" Target="../media/image51.png"/><Relationship Id="rId25" Type="http://schemas.openxmlformats.org/officeDocument/2006/relationships/image" Target="../media/image131.png"/><Relationship Id="rId33" Type="http://schemas.openxmlformats.org/officeDocument/2006/relationships/image" Target="../media/image68.png"/><Relationship Id="rId38" Type="http://schemas.openxmlformats.org/officeDocument/2006/relationships/customXml" Target="../ink/ink159.xml"/><Relationship Id="rId46" Type="http://schemas.openxmlformats.org/officeDocument/2006/relationships/customXml" Target="../ink/ink167.xml"/><Relationship Id="rId59" Type="http://schemas.openxmlformats.org/officeDocument/2006/relationships/customXml" Target="../ink/ink180.xml"/><Relationship Id="rId20" Type="http://schemas.openxmlformats.org/officeDocument/2006/relationships/image" Target="../media/image142.png"/><Relationship Id="rId41" Type="http://schemas.openxmlformats.org/officeDocument/2006/relationships/customXml" Target="../ink/ink162.xml"/><Relationship Id="rId54" Type="http://schemas.openxmlformats.org/officeDocument/2006/relationships/customXml" Target="../ink/ink175.xml"/><Relationship Id="rId62" Type="http://schemas.openxmlformats.org/officeDocument/2006/relationships/customXml" Target="../ink/ink18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png"/><Relationship Id="rId15" Type="http://schemas.openxmlformats.org/officeDocument/2006/relationships/customXml" Target="../ink/ink148.xml"/><Relationship Id="rId23" Type="http://schemas.openxmlformats.org/officeDocument/2006/relationships/customXml" Target="../ink/ink150.xml"/><Relationship Id="rId28" Type="http://schemas.openxmlformats.org/officeDocument/2006/relationships/customXml" Target="../ink/ink153.xml"/><Relationship Id="rId36" Type="http://schemas.openxmlformats.org/officeDocument/2006/relationships/customXml" Target="../ink/ink158.xml"/><Relationship Id="rId49" Type="http://schemas.openxmlformats.org/officeDocument/2006/relationships/customXml" Target="../ink/ink170.xml"/><Relationship Id="rId57" Type="http://schemas.openxmlformats.org/officeDocument/2006/relationships/customXml" Target="../ink/ink178.xml"/><Relationship Id="rId10" Type="http://schemas.openxmlformats.org/officeDocument/2006/relationships/image" Target="../media/image123.png"/><Relationship Id="rId31" Type="http://schemas.openxmlformats.org/officeDocument/2006/relationships/image" Target="../media/image145.png"/><Relationship Id="rId44" Type="http://schemas.openxmlformats.org/officeDocument/2006/relationships/customXml" Target="../ink/ink165.xml"/><Relationship Id="rId52" Type="http://schemas.openxmlformats.org/officeDocument/2006/relationships/customXml" Target="../ink/ink173.xml"/><Relationship Id="rId60" Type="http://schemas.openxmlformats.org/officeDocument/2006/relationships/customXml" Target="../ink/ink181.xml"/><Relationship Id="rId4" Type="http://schemas.openxmlformats.org/officeDocument/2006/relationships/image" Target="../media/image39.png"/><Relationship Id="rId9" Type="http://schemas.openxmlformats.org/officeDocument/2006/relationships/customXml" Target="../ink/ink14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0.png"/><Relationship Id="rId5" Type="http://schemas.openxmlformats.org/officeDocument/2006/relationships/image" Target="../media/image149.png"/><Relationship Id="rId4" Type="http://schemas.openxmlformats.org/officeDocument/2006/relationships/image" Target="../media/image14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ustomXml" Target="../ink/ink185.xml"/><Relationship Id="rId3" Type="http://schemas.openxmlformats.org/officeDocument/2006/relationships/image" Target="../media/image147.png"/><Relationship Id="rId7" Type="http://schemas.openxmlformats.org/officeDocument/2006/relationships/image" Target="../media/image15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3.png"/><Relationship Id="rId5" Type="http://schemas.openxmlformats.org/officeDocument/2006/relationships/image" Target="../media/image152.png"/><Relationship Id="rId4" Type="http://schemas.openxmlformats.org/officeDocument/2006/relationships/image" Target="../media/image151.png"/><Relationship Id="rId9" Type="http://schemas.openxmlformats.org/officeDocument/2006/relationships/image" Target="../media/image15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png"/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8.png"/><Relationship Id="rId4" Type="http://schemas.openxmlformats.org/officeDocument/2006/relationships/image" Target="../media/image15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4.png"/><Relationship Id="rId3" Type="http://schemas.openxmlformats.org/officeDocument/2006/relationships/image" Target="../media/image159.png"/><Relationship Id="rId7" Type="http://schemas.openxmlformats.org/officeDocument/2006/relationships/image" Target="../media/image163.png"/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2.png"/><Relationship Id="rId11" Type="http://schemas.openxmlformats.org/officeDocument/2006/relationships/image" Target="../media/image150.png"/><Relationship Id="rId5" Type="http://schemas.openxmlformats.org/officeDocument/2006/relationships/image" Target="../media/image161.png"/><Relationship Id="rId10" Type="http://schemas.openxmlformats.org/officeDocument/2006/relationships/image" Target="../media/image166.png"/><Relationship Id="rId4" Type="http://schemas.openxmlformats.org/officeDocument/2006/relationships/image" Target="../media/image160.png"/><Relationship Id="rId9" Type="http://schemas.openxmlformats.org/officeDocument/2006/relationships/image" Target="../media/image16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png"/><Relationship Id="rId3" Type="http://schemas.openxmlformats.org/officeDocument/2006/relationships/image" Target="../media/image157.png"/><Relationship Id="rId7" Type="http://schemas.openxmlformats.org/officeDocument/2006/relationships/image" Target="../media/image169.png"/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8.png"/><Relationship Id="rId11" Type="http://schemas.openxmlformats.org/officeDocument/2006/relationships/image" Target="../media/image173.png"/><Relationship Id="rId5" Type="http://schemas.openxmlformats.org/officeDocument/2006/relationships/image" Target="../media/image167.png"/><Relationship Id="rId10" Type="http://schemas.openxmlformats.org/officeDocument/2006/relationships/image" Target="../media/image172.png"/><Relationship Id="rId4" Type="http://schemas.openxmlformats.org/officeDocument/2006/relationships/image" Target="../media/image158.png"/><Relationship Id="rId9" Type="http://schemas.openxmlformats.org/officeDocument/2006/relationships/image" Target="../media/image17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7.png"/><Relationship Id="rId18" Type="http://schemas.openxmlformats.org/officeDocument/2006/relationships/image" Target="../media/image12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6.png"/><Relationship Id="rId1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png"/><Relationship Id="rId11" Type="http://schemas.openxmlformats.org/officeDocument/2006/relationships/image" Target="../media/image5.png"/><Relationship Id="rId5" Type="http://schemas.openxmlformats.org/officeDocument/2006/relationships/customXml" Target="../ink/ink2.xml"/><Relationship Id="rId15" Type="http://schemas.openxmlformats.org/officeDocument/2006/relationships/image" Target="../media/image9.png"/><Relationship Id="rId10" Type="http://schemas.openxmlformats.org/officeDocument/2006/relationships/image" Target="../media/image4.png"/><Relationship Id="rId4" Type="http://schemas.openxmlformats.org/officeDocument/2006/relationships/image" Target="../media/image112.png"/><Relationship Id="rId9" Type="http://schemas.openxmlformats.org/officeDocument/2006/relationships/customXml" Target="../ink/ink4.xml"/><Relationship Id="rId1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26" Type="http://schemas.openxmlformats.org/officeDocument/2006/relationships/image" Target="../media/image36.png"/><Relationship Id="rId3" Type="http://schemas.openxmlformats.org/officeDocument/2006/relationships/customXml" Target="../ink/ink5.xml"/><Relationship Id="rId21" Type="http://schemas.openxmlformats.org/officeDocument/2006/relationships/image" Target="../media/image31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5" Type="http://schemas.openxmlformats.org/officeDocument/2006/relationships/image" Target="../media/image35.png"/><Relationship Id="rId2" Type="http://schemas.openxmlformats.org/officeDocument/2006/relationships/image" Target="../media/image13.png"/><Relationship Id="rId16" Type="http://schemas.openxmlformats.org/officeDocument/2006/relationships/image" Target="../media/image26.png"/><Relationship Id="rId20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24" Type="http://schemas.openxmlformats.org/officeDocument/2006/relationships/image" Target="../media/image34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23" Type="http://schemas.openxmlformats.org/officeDocument/2006/relationships/image" Target="../media/image33.png"/><Relationship Id="rId10" Type="http://schemas.openxmlformats.org/officeDocument/2006/relationships/image" Target="../media/image20.png"/><Relationship Id="rId19" Type="http://schemas.openxmlformats.org/officeDocument/2006/relationships/image" Target="../media/image29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Relationship Id="rId22" Type="http://schemas.openxmlformats.org/officeDocument/2006/relationships/image" Target="../media/image32.png"/><Relationship Id="rId27" Type="http://schemas.openxmlformats.org/officeDocument/2006/relationships/image" Target="../media/image37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1.png"/><Relationship Id="rId18" Type="http://schemas.openxmlformats.org/officeDocument/2006/relationships/customXml" Target="../ink/ink14.xml"/><Relationship Id="rId26" Type="http://schemas.openxmlformats.org/officeDocument/2006/relationships/customXml" Target="../ink/ink18.xml"/><Relationship Id="rId39" Type="http://schemas.openxmlformats.org/officeDocument/2006/relationships/image" Target="../media/image59.png"/><Relationship Id="rId21" Type="http://schemas.openxmlformats.org/officeDocument/2006/relationships/image" Target="../media/image45.png"/><Relationship Id="rId34" Type="http://schemas.openxmlformats.org/officeDocument/2006/relationships/image" Target="../media/image55.png"/><Relationship Id="rId42" Type="http://schemas.openxmlformats.org/officeDocument/2006/relationships/image" Target="../media/image61.png"/><Relationship Id="rId7" Type="http://schemas.openxmlformats.org/officeDocument/2006/relationships/customXml" Target="../ink/ink8.xml"/><Relationship Id="rId2" Type="http://schemas.openxmlformats.org/officeDocument/2006/relationships/image" Target="../media/image13.png"/><Relationship Id="rId16" Type="http://schemas.openxmlformats.org/officeDocument/2006/relationships/customXml" Target="../ink/ink13.xml"/><Relationship Id="rId20" Type="http://schemas.openxmlformats.org/officeDocument/2006/relationships/customXml" Target="../ink/ink15.xml"/><Relationship Id="rId29" Type="http://schemas.openxmlformats.org/officeDocument/2006/relationships/image" Target="../media/image50.png"/><Relationship Id="rId41" Type="http://schemas.openxmlformats.org/officeDocument/2006/relationships/image" Target="../media/image6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png"/><Relationship Id="rId11" Type="http://schemas.openxmlformats.org/officeDocument/2006/relationships/image" Target="../media/image40.png"/><Relationship Id="rId24" Type="http://schemas.openxmlformats.org/officeDocument/2006/relationships/customXml" Target="../ink/ink17.xml"/><Relationship Id="rId32" Type="http://schemas.openxmlformats.org/officeDocument/2006/relationships/image" Target="../media/image53.png"/><Relationship Id="rId37" Type="http://schemas.openxmlformats.org/officeDocument/2006/relationships/image" Target="../media/image57.png"/><Relationship Id="rId40" Type="http://schemas.openxmlformats.org/officeDocument/2006/relationships/image" Target="../media/image25.png"/><Relationship Id="rId5" Type="http://schemas.openxmlformats.org/officeDocument/2006/relationships/customXml" Target="../ink/ink7.xml"/><Relationship Id="rId15" Type="http://schemas.openxmlformats.org/officeDocument/2006/relationships/image" Target="../media/image42.png"/><Relationship Id="rId23" Type="http://schemas.openxmlformats.org/officeDocument/2006/relationships/image" Target="../media/image46.png"/><Relationship Id="rId28" Type="http://schemas.openxmlformats.org/officeDocument/2006/relationships/image" Target="../media/image49.png"/><Relationship Id="rId36" Type="http://schemas.openxmlformats.org/officeDocument/2006/relationships/image" Target="../media/image19.png"/><Relationship Id="rId10" Type="http://schemas.openxmlformats.org/officeDocument/2006/relationships/customXml" Target="../ink/ink10.xml"/><Relationship Id="rId19" Type="http://schemas.openxmlformats.org/officeDocument/2006/relationships/image" Target="../media/image44.png"/><Relationship Id="rId31" Type="http://schemas.openxmlformats.org/officeDocument/2006/relationships/image" Target="../media/image52.png"/><Relationship Id="rId4" Type="http://schemas.openxmlformats.org/officeDocument/2006/relationships/image" Target="../media/image14.png"/><Relationship Id="rId9" Type="http://schemas.openxmlformats.org/officeDocument/2006/relationships/image" Target="../media/image39.png"/><Relationship Id="rId14" Type="http://schemas.openxmlformats.org/officeDocument/2006/relationships/customXml" Target="../ink/ink12.xml"/><Relationship Id="rId22" Type="http://schemas.openxmlformats.org/officeDocument/2006/relationships/customXml" Target="../ink/ink16.xml"/><Relationship Id="rId27" Type="http://schemas.openxmlformats.org/officeDocument/2006/relationships/image" Target="../media/image48.png"/><Relationship Id="rId30" Type="http://schemas.openxmlformats.org/officeDocument/2006/relationships/image" Target="../media/image51.png"/><Relationship Id="rId35" Type="http://schemas.openxmlformats.org/officeDocument/2006/relationships/image" Target="../media/image56.png"/><Relationship Id="rId43" Type="http://schemas.openxmlformats.org/officeDocument/2006/relationships/image" Target="../media/image62.png"/><Relationship Id="rId8" Type="http://schemas.openxmlformats.org/officeDocument/2006/relationships/customXml" Target="../ink/ink9.xml"/><Relationship Id="rId3" Type="http://schemas.openxmlformats.org/officeDocument/2006/relationships/customXml" Target="../ink/ink6.xml"/><Relationship Id="rId12" Type="http://schemas.openxmlformats.org/officeDocument/2006/relationships/customXml" Target="../ink/ink11.xml"/><Relationship Id="rId17" Type="http://schemas.openxmlformats.org/officeDocument/2006/relationships/image" Target="../media/image43.png"/><Relationship Id="rId25" Type="http://schemas.openxmlformats.org/officeDocument/2006/relationships/image" Target="../media/image47.png"/><Relationship Id="rId33" Type="http://schemas.openxmlformats.org/officeDocument/2006/relationships/image" Target="../media/image54.png"/><Relationship Id="rId38" Type="http://schemas.openxmlformats.org/officeDocument/2006/relationships/image" Target="../media/image5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customXml" Target="../ink/ink24.xml"/><Relationship Id="rId18" Type="http://schemas.openxmlformats.org/officeDocument/2006/relationships/image" Target="../media/image69.png"/><Relationship Id="rId3" Type="http://schemas.openxmlformats.org/officeDocument/2006/relationships/customXml" Target="../ink/ink19.xml"/><Relationship Id="rId21" Type="http://schemas.openxmlformats.org/officeDocument/2006/relationships/image" Target="../media/image72.png"/><Relationship Id="rId7" Type="http://schemas.openxmlformats.org/officeDocument/2006/relationships/customXml" Target="../ink/ink21.xml"/><Relationship Id="rId12" Type="http://schemas.openxmlformats.org/officeDocument/2006/relationships/image" Target="../media/image66.png"/><Relationship Id="rId17" Type="http://schemas.openxmlformats.org/officeDocument/2006/relationships/customXml" Target="../ink/ink26.xml"/><Relationship Id="rId2" Type="http://schemas.openxmlformats.org/officeDocument/2006/relationships/image" Target="../media/image13.png"/><Relationship Id="rId16" Type="http://schemas.openxmlformats.org/officeDocument/2006/relationships/image" Target="../media/image68.png"/><Relationship Id="rId20" Type="http://schemas.openxmlformats.org/officeDocument/2006/relationships/image" Target="../media/image7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3.png"/><Relationship Id="rId11" Type="http://schemas.openxmlformats.org/officeDocument/2006/relationships/customXml" Target="../ink/ink23.xml"/><Relationship Id="rId24" Type="http://schemas.openxmlformats.org/officeDocument/2006/relationships/image" Target="../media/image75.png"/><Relationship Id="rId5" Type="http://schemas.openxmlformats.org/officeDocument/2006/relationships/customXml" Target="../ink/ink20.xml"/><Relationship Id="rId15" Type="http://schemas.openxmlformats.org/officeDocument/2006/relationships/customXml" Target="../ink/ink25.xml"/><Relationship Id="rId23" Type="http://schemas.openxmlformats.org/officeDocument/2006/relationships/image" Target="../media/image74.png"/><Relationship Id="rId10" Type="http://schemas.openxmlformats.org/officeDocument/2006/relationships/image" Target="../media/image65.png"/><Relationship Id="rId19" Type="http://schemas.openxmlformats.org/officeDocument/2006/relationships/image" Target="../media/image70.png"/><Relationship Id="rId4" Type="http://schemas.openxmlformats.org/officeDocument/2006/relationships/image" Target="../media/image14.png"/><Relationship Id="rId9" Type="http://schemas.openxmlformats.org/officeDocument/2006/relationships/customXml" Target="../ink/ink22.xml"/><Relationship Id="rId14" Type="http://schemas.openxmlformats.org/officeDocument/2006/relationships/image" Target="../media/image67.png"/><Relationship Id="rId22" Type="http://schemas.openxmlformats.org/officeDocument/2006/relationships/image" Target="../media/image73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customXml" Target="../ink/ink32.xml"/><Relationship Id="rId18" Type="http://schemas.openxmlformats.org/officeDocument/2006/relationships/image" Target="../media/image82.png"/><Relationship Id="rId26" Type="http://schemas.openxmlformats.org/officeDocument/2006/relationships/image" Target="../media/image86.png"/><Relationship Id="rId39" Type="http://schemas.openxmlformats.org/officeDocument/2006/relationships/customXml" Target="../ink/ink45.xml"/><Relationship Id="rId21" Type="http://schemas.openxmlformats.org/officeDocument/2006/relationships/customXml" Target="../ink/ink36.xml"/><Relationship Id="rId34" Type="http://schemas.openxmlformats.org/officeDocument/2006/relationships/image" Target="../media/image90.png"/><Relationship Id="rId42" Type="http://schemas.openxmlformats.org/officeDocument/2006/relationships/image" Target="../media/image94.png"/><Relationship Id="rId47" Type="http://schemas.openxmlformats.org/officeDocument/2006/relationships/image" Target="../media/image97.png"/><Relationship Id="rId50" Type="http://schemas.openxmlformats.org/officeDocument/2006/relationships/customXml" Target="../ink/ink50.xml"/><Relationship Id="rId55" Type="http://schemas.openxmlformats.org/officeDocument/2006/relationships/image" Target="../media/image101.png"/><Relationship Id="rId63" Type="http://schemas.openxmlformats.org/officeDocument/2006/relationships/image" Target="../media/image108.png"/><Relationship Id="rId7" Type="http://schemas.openxmlformats.org/officeDocument/2006/relationships/customXml" Target="../ink/ink29.xml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81.png"/><Relationship Id="rId29" Type="http://schemas.openxmlformats.org/officeDocument/2006/relationships/customXml" Target="../ink/ink40.xml"/><Relationship Id="rId11" Type="http://schemas.openxmlformats.org/officeDocument/2006/relationships/customXml" Target="../ink/ink31.xml"/><Relationship Id="rId24" Type="http://schemas.openxmlformats.org/officeDocument/2006/relationships/image" Target="../media/image85.png"/><Relationship Id="rId32" Type="http://schemas.openxmlformats.org/officeDocument/2006/relationships/image" Target="../media/image89.png"/><Relationship Id="rId37" Type="http://schemas.openxmlformats.org/officeDocument/2006/relationships/customXml" Target="../ink/ink44.xml"/><Relationship Id="rId40" Type="http://schemas.openxmlformats.org/officeDocument/2006/relationships/image" Target="../media/image93.png"/><Relationship Id="rId45" Type="http://schemas.openxmlformats.org/officeDocument/2006/relationships/image" Target="../media/image96.png"/><Relationship Id="rId53" Type="http://schemas.openxmlformats.org/officeDocument/2006/relationships/image" Target="../media/image71.png"/><Relationship Id="rId58" Type="http://schemas.openxmlformats.org/officeDocument/2006/relationships/image" Target="../media/image104.png"/><Relationship Id="rId5" Type="http://schemas.openxmlformats.org/officeDocument/2006/relationships/customXml" Target="../ink/ink28.xml"/><Relationship Id="rId61" Type="http://schemas.openxmlformats.org/officeDocument/2006/relationships/image" Target="../media/image106.png"/><Relationship Id="rId19" Type="http://schemas.openxmlformats.org/officeDocument/2006/relationships/customXml" Target="../ink/ink35.xml"/><Relationship Id="rId14" Type="http://schemas.openxmlformats.org/officeDocument/2006/relationships/image" Target="../media/image80.png"/><Relationship Id="rId22" Type="http://schemas.openxmlformats.org/officeDocument/2006/relationships/image" Target="../media/image84.png"/><Relationship Id="rId27" Type="http://schemas.openxmlformats.org/officeDocument/2006/relationships/customXml" Target="../ink/ink39.xml"/><Relationship Id="rId30" Type="http://schemas.openxmlformats.org/officeDocument/2006/relationships/image" Target="../media/image88.png"/><Relationship Id="rId35" Type="http://schemas.openxmlformats.org/officeDocument/2006/relationships/customXml" Target="../ink/ink43.xml"/><Relationship Id="rId43" Type="http://schemas.openxmlformats.org/officeDocument/2006/relationships/image" Target="../media/image95.png"/><Relationship Id="rId48" Type="http://schemas.openxmlformats.org/officeDocument/2006/relationships/customXml" Target="../ink/ink49.xml"/><Relationship Id="rId56" Type="http://schemas.openxmlformats.org/officeDocument/2006/relationships/image" Target="../media/image102.png"/><Relationship Id="rId8" Type="http://schemas.openxmlformats.org/officeDocument/2006/relationships/image" Target="../media/image77.png"/><Relationship Id="rId51" Type="http://schemas.openxmlformats.org/officeDocument/2006/relationships/customXml" Target="../ink/ink51.xml"/><Relationship Id="rId3" Type="http://schemas.openxmlformats.org/officeDocument/2006/relationships/customXml" Target="../ink/ink27.xml"/><Relationship Id="rId12" Type="http://schemas.openxmlformats.org/officeDocument/2006/relationships/image" Target="../media/image79.png"/><Relationship Id="rId17" Type="http://schemas.openxmlformats.org/officeDocument/2006/relationships/customXml" Target="../ink/ink34.xml"/><Relationship Id="rId25" Type="http://schemas.openxmlformats.org/officeDocument/2006/relationships/customXml" Target="../ink/ink38.xml"/><Relationship Id="rId33" Type="http://schemas.openxmlformats.org/officeDocument/2006/relationships/customXml" Target="../ink/ink42.xml"/><Relationship Id="rId38" Type="http://schemas.openxmlformats.org/officeDocument/2006/relationships/image" Target="../media/image92.png"/><Relationship Id="rId46" Type="http://schemas.openxmlformats.org/officeDocument/2006/relationships/customXml" Target="../ink/ink48.xml"/><Relationship Id="rId59" Type="http://schemas.openxmlformats.org/officeDocument/2006/relationships/image" Target="../media/image105.png"/><Relationship Id="rId20" Type="http://schemas.openxmlformats.org/officeDocument/2006/relationships/image" Target="../media/image83.png"/><Relationship Id="rId41" Type="http://schemas.openxmlformats.org/officeDocument/2006/relationships/customXml" Target="../ink/ink46.xml"/><Relationship Id="rId54" Type="http://schemas.openxmlformats.org/officeDocument/2006/relationships/image" Target="../media/image100.png"/><Relationship Id="rId62" Type="http://schemas.openxmlformats.org/officeDocument/2006/relationships/image" Target="../media/image10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15" Type="http://schemas.openxmlformats.org/officeDocument/2006/relationships/customXml" Target="../ink/ink33.xml"/><Relationship Id="rId23" Type="http://schemas.openxmlformats.org/officeDocument/2006/relationships/customXml" Target="../ink/ink37.xml"/><Relationship Id="rId28" Type="http://schemas.openxmlformats.org/officeDocument/2006/relationships/image" Target="../media/image87.png"/><Relationship Id="rId36" Type="http://schemas.openxmlformats.org/officeDocument/2006/relationships/image" Target="../media/image91.png"/><Relationship Id="rId49" Type="http://schemas.openxmlformats.org/officeDocument/2006/relationships/image" Target="../media/image98.png"/><Relationship Id="rId57" Type="http://schemas.openxmlformats.org/officeDocument/2006/relationships/image" Target="../media/image103.png"/><Relationship Id="rId10" Type="http://schemas.openxmlformats.org/officeDocument/2006/relationships/image" Target="../media/image78.png"/><Relationship Id="rId31" Type="http://schemas.openxmlformats.org/officeDocument/2006/relationships/customXml" Target="../ink/ink41.xml"/><Relationship Id="rId44" Type="http://schemas.openxmlformats.org/officeDocument/2006/relationships/customXml" Target="../ink/ink47.xml"/><Relationship Id="rId52" Type="http://schemas.openxmlformats.org/officeDocument/2006/relationships/image" Target="../media/image99.png"/><Relationship Id="rId60" Type="http://schemas.openxmlformats.org/officeDocument/2006/relationships/customXml" Target="../ink/ink52.xml"/><Relationship Id="rId4" Type="http://schemas.openxmlformats.org/officeDocument/2006/relationships/image" Target="../media/image76.png"/><Relationship Id="rId9" Type="http://schemas.openxmlformats.org/officeDocument/2006/relationships/customXml" Target="../ink/ink30.xml"/></Relationships>
</file>

<file path=ppt/slides/_rels/slide8.xml.rels><?xml version="1.0" encoding="UTF-8" standalone="yes"?>
<Relationships xmlns="http://schemas.openxmlformats.org/package/2006/relationships"><Relationship Id="rId26" Type="http://schemas.openxmlformats.org/officeDocument/2006/relationships/image" Target="../media/image86.png"/><Relationship Id="rId21" Type="http://schemas.openxmlformats.org/officeDocument/2006/relationships/customXml" Target="../ink/ink62.xml"/><Relationship Id="rId34" Type="http://schemas.openxmlformats.org/officeDocument/2006/relationships/image" Target="../media/image90.png"/><Relationship Id="rId42" Type="http://schemas.openxmlformats.org/officeDocument/2006/relationships/image" Target="../media/image94.png"/><Relationship Id="rId47" Type="http://schemas.openxmlformats.org/officeDocument/2006/relationships/customXml" Target="../ink/ink75.xml"/><Relationship Id="rId50" Type="http://schemas.openxmlformats.org/officeDocument/2006/relationships/customXml" Target="../ink/ink77.xml"/><Relationship Id="rId55" Type="http://schemas.openxmlformats.org/officeDocument/2006/relationships/image" Target="../media/image105.png"/><Relationship Id="rId63" Type="http://schemas.openxmlformats.org/officeDocument/2006/relationships/image" Target="../media/image119.png"/><Relationship Id="rId7" Type="http://schemas.openxmlformats.org/officeDocument/2006/relationships/customXml" Target="../ink/ink55.xml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81.png"/><Relationship Id="rId29" Type="http://schemas.openxmlformats.org/officeDocument/2006/relationships/customXml" Target="../ink/ink66.xml"/><Relationship Id="rId11" Type="http://schemas.openxmlformats.org/officeDocument/2006/relationships/customXml" Target="../ink/ink57.xml"/><Relationship Id="rId24" Type="http://schemas.openxmlformats.org/officeDocument/2006/relationships/image" Target="../media/image85.png"/><Relationship Id="rId32" Type="http://schemas.openxmlformats.org/officeDocument/2006/relationships/image" Target="../media/image89.png"/><Relationship Id="rId37" Type="http://schemas.openxmlformats.org/officeDocument/2006/relationships/customXml" Target="../ink/ink70.xml"/><Relationship Id="rId40" Type="http://schemas.openxmlformats.org/officeDocument/2006/relationships/image" Target="../media/image93.png"/><Relationship Id="rId45" Type="http://schemas.openxmlformats.org/officeDocument/2006/relationships/customXml" Target="../ink/ink74.xml"/><Relationship Id="rId53" Type="http://schemas.openxmlformats.org/officeDocument/2006/relationships/image" Target="../media/image113.png"/><Relationship Id="rId58" Type="http://schemas.openxmlformats.org/officeDocument/2006/relationships/image" Target="../media/image116.png"/><Relationship Id="rId66" Type="http://schemas.openxmlformats.org/officeDocument/2006/relationships/image" Target="../media/image121.png"/><Relationship Id="rId5" Type="http://schemas.openxmlformats.org/officeDocument/2006/relationships/customXml" Target="../ink/ink54.xml"/><Relationship Id="rId61" Type="http://schemas.openxmlformats.org/officeDocument/2006/relationships/image" Target="../media/image72.png"/><Relationship Id="rId19" Type="http://schemas.openxmlformats.org/officeDocument/2006/relationships/customXml" Target="../ink/ink61.xml"/><Relationship Id="rId14" Type="http://schemas.openxmlformats.org/officeDocument/2006/relationships/image" Target="../media/image80.png"/><Relationship Id="rId22" Type="http://schemas.openxmlformats.org/officeDocument/2006/relationships/image" Target="../media/image84.png"/><Relationship Id="rId27" Type="http://schemas.openxmlformats.org/officeDocument/2006/relationships/customXml" Target="../ink/ink65.xml"/><Relationship Id="rId30" Type="http://schemas.openxmlformats.org/officeDocument/2006/relationships/image" Target="../media/image88.png"/><Relationship Id="rId35" Type="http://schemas.openxmlformats.org/officeDocument/2006/relationships/customXml" Target="../ink/ink69.xml"/><Relationship Id="rId43" Type="http://schemas.openxmlformats.org/officeDocument/2006/relationships/customXml" Target="../ink/ink73.xml"/><Relationship Id="rId48" Type="http://schemas.openxmlformats.org/officeDocument/2006/relationships/image" Target="../media/image98.png"/><Relationship Id="rId56" Type="http://schemas.openxmlformats.org/officeDocument/2006/relationships/customXml" Target="../ink/ink78.xml"/><Relationship Id="rId64" Type="http://schemas.openxmlformats.org/officeDocument/2006/relationships/customXml" Target="../ink/ink79.xml"/><Relationship Id="rId8" Type="http://schemas.openxmlformats.org/officeDocument/2006/relationships/image" Target="../media/image77.png"/><Relationship Id="rId51" Type="http://schemas.openxmlformats.org/officeDocument/2006/relationships/image" Target="../media/image99.png"/><Relationship Id="rId3" Type="http://schemas.openxmlformats.org/officeDocument/2006/relationships/customXml" Target="../ink/ink53.xml"/><Relationship Id="rId12" Type="http://schemas.openxmlformats.org/officeDocument/2006/relationships/image" Target="../media/image79.png"/><Relationship Id="rId17" Type="http://schemas.openxmlformats.org/officeDocument/2006/relationships/customXml" Target="../ink/ink60.xml"/><Relationship Id="rId25" Type="http://schemas.openxmlformats.org/officeDocument/2006/relationships/customXml" Target="../ink/ink64.xml"/><Relationship Id="rId33" Type="http://schemas.openxmlformats.org/officeDocument/2006/relationships/customXml" Target="../ink/ink68.xml"/><Relationship Id="rId38" Type="http://schemas.openxmlformats.org/officeDocument/2006/relationships/image" Target="../media/image92.png"/><Relationship Id="rId46" Type="http://schemas.openxmlformats.org/officeDocument/2006/relationships/image" Target="../media/image110.png"/><Relationship Id="rId59" Type="http://schemas.openxmlformats.org/officeDocument/2006/relationships/image" Target="../media/image108.png"/><Relationship Id="rId67" Type="http://schemas.openxmlformats.org/officeDocument/2006/relationships/image" Target="../media/image122.png"/><Relationship Id="rId20" Type="http://schemas.openxmlformats.org/officeDocument/2006/relationships/image" Target="../media/image83.png"/><Relationship Id="rId41" Type="http://schemas.openxmlformats.org/officeDocument/2006/relationships/customXml" Target="../ink/ink72.xml"/><Relationship Id="rId54" Type="http://schemas.openxmlformats.org/officeDocument/2006/relationships/image" Target="../media/image114.png"/><Relationship Id="rId62" Type="http://schemas.openxmlformats.org/officeDocument/2006/relationships/image" Target="../media/image11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15" Type="http://schemas.openxmlformats.org/officeDocument/2006/relationships/customXml" Target="../ink/ink59.xml"/><Relationship Id="rId23" Type="http://schemas.openxmlformats.org/officeDocument/2006/relationships/customXml" Target="../ink/ink63.xml"/><Relationship Id="rId28" Type="http://schemas.openxmlformats.org/officeDocument/2006/relationships/image" Target="../media/image87.png"/><Relationship Id="rId36" Type="http://schemas.openxmlformats.org/officeDocument/2006/relationships/image" Target="../media/image91.png"/><Relationship Id="rId49" Type="http://schemas.openxmlformats.org/officeDocument/2006/relationships/customXml" Target="../ink/ink76.xml"/><Relationship Id="rId57" Type="http://schemas.openxmlformats.org/officeDocument/2006/relationships/image" Target="../media/image115.png"/><Relationship Id="rId10" Type="http://schemas.openxmlformats.org/officeDocument/2006/relationships/image" Target="../media/image78.png"/><Relationship Id="rId31" Type="http://schemas.openxmlformats.org/officeDocument/2006/relationships/customXml" Target="../ink/ink67.xml"/><Relationship Id="rId44" Type="http://schemas.openxmlformats.org/officeDocument/2006/relationships/image" Target="../media/image109.png"/><Relationship Id="rId52" Type="http://schemas.openxmlformats.org/officeDocument/2006/relationships/image" Target="../media/image111.png"/><Relationship Id="rId60" Type="http://schemas.openxmlformats.org/officeDocument/2006/relationships/image" Target="../media/image117.png"/><Relationship Id="rId65" Type="http://schemas.openxmlformats.org/officeDocument/2006/relationships/image" Target="../media/image120.png"/><Relationship Id="rId4" Type="http://schemas.openxmlformats.org/officeDocument/2006/relationships/image" Target="../media/image76.png"/><Relationship Id="rId9" Type="http://schemas.openxmlformats.org/officeDocument/2006/relationships/customXml" Target="../ink/ink56.xml"/><Relationship Id="rId13" Type="http://schemas.openxmlformats.org/officeDocument/2006/relationships/customXml" Target="../ink/ink58.xml"/><Relationship Id="rId18" Type="http://schemas.openxmlformats.org/officeDocument/2006/relationships/image" Target="../media/image82.png"/><Relationship Id="rId39" Type="http://schemas.openxmlformats.org/officeDocument/2006/relationships/customXml" Target="../ink/ink71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1.png"/><Relationship Id="rId18" Type="http://schemas.openxmlformats.org/officeDocument/2006/relationships/customXml" Target="../ink/ink88.xml"/><Relationship Id="rId26" Type="http://schemas.openxmlformats.org/officeDocument/2006/relationships/customXml" Target="../ink/ink92.xml"/><Relationship Id="rId39" Type="http://schemas.openxmlformats.org/officeDocument/2006/relationships/image" Target="../media/image128.png"/><Relationship Id="rId21" Type="http://schemas.openxmlformats.org/officeDocument/2006/relationships/image" Target="../media/image123.png"/><Relationship Id="rId34" Type="http://schemas.openxmlformats.org/officeDocument/2006/relationships/image" Target="../media/image55.png"/><Relationship Id="rId42" Type="http://schemas.openxmlformats.org/officeDocument/2006/relationships/image" Target="../media/image61.png"/><Relationship Id="rId7" Type="http://schemas.openxmlformats.org/officeDocument/2006/relationships/customXml" Target="../ink/ink82.xml"/><Relationship Id="rId2" Type="http://schemas.openxmlformats.org/officeDocument/2006/relationships/image" Target="../media/image13.png"/><Relationship Id="rId16" Type="http://schemas.openxmlformats.org/officeDocument/2006/relationships/customXml" Target="../ink/ink87.xml"/><Relationship Id="rId20" Type="http://schemas.openxmlformats.org/officeDocument/2006/relationships/customXml" Target="../ink/ink89.xml"/><Relationship Id="rId29" Type="http://schemas.openxmlformats.org/officeDocument/2006/relationships/image" Target="../media/image50.png"/><Relationship Id="rId41" Type="http://schemas.openxmlformats.org/officeDocument/2006/relationships/image" Target="../media/image12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png"/><Relationship Id="rId11" Type="http://schemas.openxmlformats.org/officeDocument/2006/relationships/image" Target="../media/image40.png"/><Relationship Id="rId24" Type="http://schemas.openxmlformats.org/officeDocument/2006/relationships/customXml" Target="../ink/ink91.xml"/><Relationship Id="rId32" Type="http://schemas.openxmlformats.org/officeDocument/2006/relationships/image" Target="../media/image53.png"/><Relationship Id="rId37" Type="http://schemas.openxmlformats.org/officeDocument/2006/relationships/image" Target="../media/image57.png"/><Relationship Id="rId40" Type="http://schemas.openxmlformats.org/officeDocument/2006/relationships/image" Target="../media/image25.png"/><Relationship Id="rId5" Type="http://schemas.openxmlformats.org/officeDocument/2006/relationships/customXml" Target="../ink/ink81.xml"/><Relationship Id="rId15" Type="http://schemas.openxmlformats.org/officeDocument/2006/relationships/image" Target="../media/image42.png"/><Relationship Id="rId23" Type="http://schemas.openxmlformats.org/officeDocument/2006/relationships/image" Target="../media/image124.png"/><Relationship Id="rId28" Type="http://schemas.openxmlformats.org/officeDocument/2006/relationships/image" Target="../media/image49.png"/><Relationship Id="rId36" Type="http://schemas.openxmlformats.org/officeDocument/2006/relationships/image" Target="../media/image19.png"/><Relationship Id="rId10" Type="http://schemas.openxmlformats.org/officeDocument/2006/relationships/customXml" Target="../ink/ink84.xml"/><Relationship Id="rId19" Type="http://schemas.openxmlformats.org/officeDocument/2006/relationships/image" Target="../media/image44.png"/><Relationship Id="rId31" Type="http://schemas.openxmlformats.org/officeDocument/2006/relationships/image" Target="../media/image52.png"/><Relationship Id="rId4" Type="http://schemas.openxmlformats.org/officeDocument/2006/relationships/image" Target="../media/image14.png"/><Relationship Id="rId9" Type="http://schemas.openxmlformats.org/officeDocument/2006/relationships/image" Target="../media/image39.png"/><Relationship Id="rId14" Type="http://schemas.openxmlformats.org/officeDocument/2006/relationships/customXml" Target="../ink/ink86.xml"/><Relationship Id="rId22" Type="http://schemas.openxmlformats.org/officeDocument/2006/relationships/customXml" Target="../ink/ink90.xml"/><Relationship Id="rId27" Type="http://schemas.openxmlformats.org/officeDocument/2006/relationships/image" Target="../media/image126.png"/><Relationship Id="rId30" Type="http://schemas.openxmlformats.org/officeDocument/2006/relationships/image" Target="../media/image51.png"/><Relationship Id="rId35" Type="http://schemas.openxmlformats.org/officeDocument/2006/relationships/image" Target="../media/image56.png"/><Relationship Id="rId43" Type="http://schemas.openxmlformats.org/officeDocument/2006/relationships/image" Target="../media/image62.png"/><Relationship Id="rId8" Type="http://schemas.openxmlformats.org/officeDocument/2006/relationships/customXml" Target="../ink/ink83.xml"/><Relationship Id="rId3" Type="http://schemas.openxmlformats.org/officeDocument/2006/relationships/customXml" Target="../ink/ink80.xml"/><Relationship Id="rId12" Type="http://schemas.openxmlformats.org/officeDocument/2006/relationships/customXml" Target="../ink/ink85.xml"/><Relationship Id="rId17" Type="http://schemas.openxmlformats.org/officeDocument/2006/relationships/image" Target="../media/image43.png"/><Relationship Id="rId25" Type="http://schemas.openxmlformats.org/officeDocument/2006/relationships/image" Target="../media/image125.png"/><Relationship Id="rId33" Type="http://schemas.openxmlformats.org/officeDocument/2006/relationships/image" Target="../media/image54.png"/><Relationship Id="rId38" Type="http://schemas.openxmlformats.org/officeDocument/2006/relationships/image" Target="../media/image1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image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2002339" y="1139297"/>
            <a:ext cx="3378345" cy="25146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/>
          <p:cNvSpPr txBox="1"/>
          <p:nvPr/>
        </p:nvSpPr>
        <p:spPr>
          <a:xfrm>
            <a:off x="1984410" y="5562600"/>
            <a:ext cx="357819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sym typeface="Times New Roman Bold"/>
              </a:rPr>
              <a:t>EEL 646 POWER ELECTRONICS II</a:t>
            </a:r>
            <a:br>
              <a:rPr lang="en-US" sz="2000" dirty="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sym typeface="Times New Roman Bold"/>
              </a:rPr>
            </a:br>
            <a:r>
              <a:rPr lang="en-US" sz="2000" dirty="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sym typeface="Times New Roman Bold"/>
              </a:rPr>
              <a:t> </a:t>
            </a:r>
            <a:br>
              <a:rPr lang="en-US" sz="2000" dirty="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sym typeface="Times New Roman Bold"/>
              </a:rPr>
            </a:br>
            <a:r>
              <a:rPr lang="en-US" sz="2000" dirty="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sym typeface="Times New Roman Bold"/>
              </a:rPr>
              <a:t>Introduction to Second Order Full Resonant Converters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7E9E3F8-CFA8-494A-BA25-730B462F370E}"/>
              </a:ext>
            </a:extLst>
          </p:cNvPr>
          <p:cNvSpPr txBox="1"/>
          <p:nvPr/>
        </p:nvSpPr>
        <p:spPr>
          <a:xfrm>
            <a:off x="3048000" y="4615643"/>
            <a:ext cx="38862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  <a:t>Lecture 10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13708550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3A446F8-E92B-4A89-B4D3-AEFB8A399112}"/>
              </a:ext>
            </a:extLst>
          </p:cNvPr>
          <p:cNvSpPr/>
          <p:nvPr/>
        </p:nvSpPr>
        <p:spPr>
          <a:xfrm>
            <a:off x="402335" y="11324483"/>
            <a:ext cx="7772400" cy="191242"/>
          </a:xfrm>
          <a:prstGeom prst="rect">
            <a:avLst/>
          </a:prstGeom>
          <a:solidFill>
            <a:srgbClr val="FFCA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30">
              <a:solidFill>
                <a:srgbClr val="FFCA29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74D988F-51F9-454B-AFE8-38A73B0A70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981" y="10860401"/>
            <a:ext cx="485642" cy="655324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202A1773-7F9B-BDEE-3A5C-3842017D03E0}"/>
              </a:ext>
            </a:extLst>
          </p:cNvPr>
          <p:cNvSpPr txBox="1"/>
          <p:nvPr/>
        </p:nvSpPr>
        <p:spPr>
          <a:xfrm>
            <a:off x="-96460" y="360862"/>
            <a:ext cx="65872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With the assumption of constant load voltage: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4D494237-4916-21A6-4464-710D484F58D3}"/>
                  </a:ext>
                </a:extLst>
              </p14:cNvPr>
              <p14:cNvContentPartPr/>
              <p14:nvPr/>
            </p14:nvContentPartPr>
            <p14:xfrm>
              <a:off x="1509350" y="3666789"/>
              <a:ext cx="138600" cy="28620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4D494237-4916-21A6-4464-710D484F58D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46350" y="3603710"/>
                <a:ext cx="264240" cy="4119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A7A9F07C-2E9B-084C-9777-EC3FFF426BA2}"/>
                  </a:ext>
                </a:extLst>
              </p14:cNvPr>
              <p14:cNvContentPartPr/>
              <p14:nvPr/>
            </p14:nvContentPartPr>
            <p14:xfrm>
              <a:off x="6804230" y="6538869"/>
              <a:ext cx="321840" cy="83628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A7A9F07C-2E9B-084C-9777-EC3FFF426BA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741230" y="6475869"/>
                <a:ext cx="447480" cy="96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7A7A1627-CFCA-1E64-C58B-DE08786F9603}"/>
                  </a:ext>
                </a:extLst>
              </p14:cNvPr>
              <p14:cNvContentPartPr/>
              <p14:nvPr/>
            </p14:nvContentPartPr>
            <p14:xfrm>
              <a:off x="7077470" y="7072749"/>
              <a:ext cx="360" cy="52056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7A7A1627-CFCA-1E64-C58B-DE08786F960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014470" y="7009749"/>
                <a:ext cx="126000" cy="64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1FD537F7-26AD-FE69-E546-DBCEE4156DEF}"/>
                  </a:ext>
                </a:extLst>
              </p14:cNvPr>
              <p14:cNvContentPartPr/>
              <p14:nvPr/>
            </p14:nvContentPartPr>
            <p14:xfrm>
              <a:off x="4069652" y="9848709"/>
              <a:ext cx="298080" cy="7524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1FD537F7-26AD-FE69-E546-DBCEE4156DEF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006652" y="9785406"/>
                <a:ext cx="423720" cy="2014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B9DD6662-62F2-A7B0-1069-717EDFCC2959}"/>
                  </a:ext>
                </a:extLst>
              </p14:cNvPr>
              <p14:cNvContentPartPr/>
              <p14:nvPr/>
            </p14:nvContentPartPr>
            <p14:xfrm>
              <a:off x="4112132" y="7190829"/>
              <a:ext cx="222480" cy="3456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B9DD6662-62F2-A7B0-1069-717EDFCC2959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049132" y="7127829"/>
                <a:ext cx="348120" cy="16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11773745-DF19-E684-9117-EF6CE1F23887}"/>
                  </a:ext>
                </a:extLst>
              </p14:cNvPr>
              <p14:cNvContentPartPr/>
              <p14:nvPr/>
            </p14:nvContentPartPr>
            <p14:xfrm>
              <a:off x="5740772" y="8131149"/>
              <a:ext cx="155880" cy="80280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11773745-DF19-E684-9117-EF6CE1F23887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677772" y="8068149"/>
                <a:ext cx="281520" cy="9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1567A1F7-5FA3-8A46-2219-8A5050E407C3}"/>
                  </a:ext>
                </a:extLst>
              </p14:cNvPr>
              <p14:cNvContentPartPr/>
              <p14:nvPr/>
            </p14:nvContentPartPr>
            <p14:xfrm>
              <a:off x="5722772" y="5733909"/>
              <a:ext cx="182880" cy="62820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1567A1F7-5FA3-8A46-2219-8A5050E407C3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659772" y="5670909"/>
                <a:ext cx="308520" cy="753840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2CBEA64E-670C-E0BB-AD49-5C14BADD2F9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70" y="1159867"/>
            <a:ext cx="2203760" cy="220376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3A7B4A7-DAFE-A5AC-0F1C-1C9551CAEE81}"/>
                  </a:ext>
                </a:extLst>
              </p14:cNvPr>
              <p14:cNvContentPartPr/>
              <p14:nvPr/>
            </p14:nvContentPartPr>
            <p14:xfrm>
              <a:off x="2450691" y="1753121"/>
              <a:ext cx="360" cy="3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3A7B4A7-DAFE-A5AC-0F1C-1C9551CAEE81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414691" y="1717121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8A9BAC60-5BDA-AA8E-9152-9B227A8F89FB}"/>
                  </a:ext>
                </a:extLst>
              </p14:cNvPr>
              <p14:cNvContentPartPr/>
              <p14:nvPr/>
            </p14:nvContentPartPr>
            <p14:xfrm>
              <a:off x="2458611" y="3023201"/>
              <a:ext cx="360" cy="3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8A9BAC60-5BDA-AA8E-9152-9B227A8F89FB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422611" y="2987201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477928C-F6DE-F433-CD2E-3D4D62245E42}"/>
                  </a:ext>
                </a:extLst>
              </p14:cNvPr>
              <p14:cNvContentPartPr/>
              <p14:nvPr/>
            </p14:nvContentPartPr>
            <p14:xfrm>
              <a:off x="2440971" y="1766441"/>
              <a:ext cx="360" cy="3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477928C-F6DE-F433-CD2E-3D4D62245E42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431971" y="1757441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8E071D6D-4D63-866B-E8A4-F7787594F3E8}"/>
                  </a:ext>
                </a:extLst>
              </p14:cNvPr>
              <p14:cNvContentPartPr/>
              <p14:nvPr/>
            </p14:nvContentPartPr>
            <p14:xfrm>
              <a:off x="2228931" y="1743041"/>
              <a:ext cx="180360" cy="432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8E071D6D-4D63-866B-E8A4-F7787594F3E8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219931" y="1734041"/>
                <a:ext cx="198000" cy="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4C66FA2C-C5D7-9ACA-8DB4-DB7936810966}"/>
                  </a:ext>
                </a:extLst>
              </p14:cNvPr>
              <p14:cNvContentPartPr/>
              <p14:nvPr/>
            </p14:nvContentPartPr>
            <p14:xfrm>
              <a:off x="2258091" y="2987921"/>
              <a:ext cx="223560" cy="3384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4C66FA2C-C5D7-9ACA-8DB4-DB7936810966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249091" y="2978921"/>
                <a:ext cx="24120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D6EA1E4B-391E-BE91-D051-48DC9CFC2F77}"/>
                  </a:ext>
                </a:extLst>
              </p14:cNvPr>
              <p14:cNvContentPartPr/>
              <p14:nvPr/>
            </p14:nvContentPartPr>
            <p14:xfrm>
              <a:off x="3978171" y="1631441"/>
              <a:ext cx="364680" cy="7956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D6EA1E4B-391E-BE91-D051-48DC9CFC2F77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942207" y="1595441"/>
                <a:ext cx="436249" cy="15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F4961ED5-EAA6-6B0C-2E26-0C895A1DCB50}"/>
                  </a:ext>
                </a:extLst>
              </p14:cNvPr>
              <p14:cNvContentPartPr/>
              <p14:nvPr/>
            </p14:nvContentPartPr>
            <p14:xfrm>
              <a:off x="4343211" y="1970921"/>
              <a:ext cx="360" cy="36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F4961ED5-EAA6-6B0C-2E26-0C895A1DCB50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325211" y="1952921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89181463-601D-BEC2-BE0F-5A74EEFAC812}"/>
                  </a:ext>
                </a:extLst>
              </p14:cNvPr>
              <p14:cNvContentPartPr/>
              <p14:nvPr/>
            </p14:nvContentPartPr>
            <p14:xfrm>
              <a:off x="4499091" y="2215361"/>
              <a:ext cx="360" cy="36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89181463-601D-BEC2-BE0F-5A74EEFAC812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481091" y="2197361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E44D6979-473C-3D88-B9FB-945E9BB75700}"/>
                  </a:ext>
                </a:extLst>
              </p14:cNvPr>
              <p14:cNvContentPartPr/>
              <p14:nvPr/>
            </p14:nvContentPartPr>
            <p14:xfrm>
              <a:off x="4439691" y="2121401"/>
              <a:ext cx="360" cy="36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E44D6979-473C-3D88-B9FB-945E9BB75700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421691" y="2103401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FC73FEF6-DAC8-980C-563C-A2AF2FE4E0F0}"/>
                  </a:ext>
                </a:extLst>
              </p14:cNvPr>
              <p14:cNvContentPartPr/>
              <p14:nvPr/>
            </p14:nvContentPartPr>
            <p14:xfrm>
              <a:off x="5692491" y="2187281"/>
              <a:ext cx="360" cy="36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FC73FEF6-DAC8-980C-563C-A2AF2FE4E0F0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656491" y="2151281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D6F39F7E-359D-2B39-3E37-AE90BCBB370F}"/>
                  </a:ext>
                </a:extLst>
              </p14:cNvPr>
              <p14:cNvContentPartPr/>
              <p14:nvPr/>
            </p14:nvContentPartPr>
            <p14:xfrm>
              <a:off x="5943051" y="2243081"/>
              <a:ext cx="360" cy="36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D6F39F7E-359D-2B39-3E37-AE90BCBB370F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907051" y="2207081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9C05B03A-637E-3FE9-78D4-92BCD81806B6}"/>
                  </a:ext>
                </a:extLst>
              </p14:cNvPr>
              <p14:cNvContentPartPr/>
              <p14:nvPr/>
            </p14:nvContentPartPr>
            <p14:xfrm>
              <a:off x="6123411" y="2201321"/>
              <a:ext cx="360" cy="36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9C05B03A-637E-3FE9-78D4-92BCD81806B6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087411" y="2165321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44CE893A-413D-421C-13CA-C5A186A00086}"/>
                  </a:ext>
                </a:extLst>
              </p14:cNvPr>
              <p14:cNvContentPartPr/>
              <p14:nvPr/>
            </p14:nvContentPartPr>
            <p14:xfrm>
              <a:off x="6327531" y="2017001"/>
              <a:ext cx="360" cy="36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44CE893A-413D-421C-13CA-C5A186A00086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291531" y="1981001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EBEC30F6-EA19-3065-C9E1-F7E21FD77911}"/>
                  </a:ext>
                </a:extLst>
              </p14:cNvPr>
              <p14:cNvContentPartPr/>
              <p14:nvPr/>
            </p14:nvContentPartPr>
            <p14:xfrm>
              <a:off x="6567291" y="1933841"/>
              <a:ext cx="360" cy="36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EBEC30F6-EA19-3065-C9E1-F7E21FD77911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531291" y="1897841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2F4045C3-103C-8AC5-2116-2A5549469F39}"/>
                  </a:ext>
                </a:extLst>
              </p14:cNvPr>
              <p14:cNvContentPartPr/>
              <p14:nvPr/>
            </p14:nvContentPartPr>
            <p14:xfrm>
              <a:off x="6742251" y="2014481"/>
              <a:ext cx="360" cy="36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2F4045C3-103C-8AC5-2116-2A5549469F39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706251" y="1978481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E241D677-E338-AB01-D8A8-5A4B7558748F}"/>
                  </a:ext>
                </a:extLst>
              </p14:cNvPr>
              <p14:cNvContentPartPr/>
              <p14:nvPr/>
            </p14:nvContentPartPr>
            <p14:xfrm>
              <a:off x="6900651" y="2212841"/>
              <a:ext cx="360" cy="36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E241D677-E338-AB01-D8A8-5A4B7558748F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864651" y="2176841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1747A58D-86BF-4AED-7D78-0A313A22E6C2}"/>
                  </a:ext>
                </a:extLst>
              </p14:cNvPr>
              <p14:cNvContentPartPr/>
              <p14:nvPr/>
            </p14:nvContentPartPr>
            <p14:xfrm>
              <a:off x="6844851" y="2051921"/>
              <a:ext cx="360" cy="36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1747A58D-86BF-4AED-7D78-0A313A22E6C2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808851" y="2015921"/>
                <a:ext cx="72000" cy="72000"/>
              </a:xfrm>
              <a:prstGeom prst="rect">
                <a:avLst/>
              </a:prstGeom>
            </p:spPr>
          </p:pic>
        </mc:Fallback>
      </mc:AlternateContent>
      <p:grpSp>
        <p:nvGrpSpPr>
          <p:cNvPr id="60" name="Group 59">
            <a:extLst>
              <a:ext uri="{FF2B5EF4-FFF2-40B4-BE49-F238E27FC236}">
                <a16:creationId xmlns:a16="http://schemas.microsoft.com/office/drawing/2014/main" id="{2F0EA366-996E-D6D2-EF28-2BCB159C491B}"/>
              </a:ext>
            </a:extLst>
          </p:cNvPr>
          <p:cNvGrpSpPr/>
          <p:nvPr/>
        </p:nvGrpSpPr>
        <p:grpSpPr>
          <a:xfrm>
            <a:off x="4683771" y="2176481"/>
            <a:ext cx="247320" cy="94320"/>
            <a:chOff x="4683771" y="2176481"/>
            <a:chExt cx="247320" cy="94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95F2437F-3F71-3D28-AB3E-A40DE36C020B}"/>
                    </a:ext>
                  </a:extLst>
                </p14:cNvPr>
                <p14:cNvContentPartPr/>
                <p14:nvPr/>
              </p14:nvContentPartPr>
              <p14:xfrm>
                <a:off x="4683771" y="2270441"/>
                <a:ext cx="360" cy="36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95F2437F-3F71-3D28-AB3E-A40DE36C020B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4665771" y="2252441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6FE4F1EE-AB4A-004D-CE59-DE147195DDCC}"/>
                    </a:ext>
                  </a:extLst>
                </p14:cNvPr>
                <p14:cNvContentPartPr/>
                <p14:nvPr/>
              </p14:nvContentPartPr>
              <p14:xfrm>
                <a:off x="4814811" y="2223641"/>
                <a:ext cx="360" cy="36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6FE4F1EE-AB4A-004D-CE59-DE147195DDCC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4796811" y="2205641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6E435948-73FF-74B1-69CD-9CD653538297}"/>
                    </a:ext>
                  </a:extLst>
                </p14:cNvPr>
                <p14:cNvContentPartPr/>
                <p14:nvPr/>
              </p14:nvContentPartPr>
              <p14:xfrm>
                <a:off x="4930731" y="2176481"/>
                <a:ext cx="360" cy="36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6E435948-73FF-74B1-69CD-9CD653538297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4912731" y="2158481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1B6213A6-94D7-76E9-F024-02665D048CC8}"/>
                    </a:ext>
                  </a:extLst>
                </p14:cNvPr>
                <p14:cNvContentPartPr/>
                <p14:nvPr/>
              </p14:nvContentPartPr>
              <p14:xfrm>
                <a:off x="4891131" y="2191961"/>
                <a:ext cx="360" cy="36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1B6213A6-94D7-76E9-F024-02665D048CC8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4855131" y="2155961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1A8D9561-AE37-BF1A-6208-01518E29129B}"/>
                    </a:ext>
                  </a:extLst>
                </p14:cNvPr>
                <p14:cNvContentPartPr/>
                <p14:nvPr/>
              </p14:nvContentPartPr>
              <p14:xfrm>
                <a:off x="4689891" y="2176841"/>
                <a:ext cx="360" cy="36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1A8D9561-AE37-BF1A-6208-01518E29129B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4653891" y="2140841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33F5C5B8-7AD8-E267-B3CB-2E429F72DE18}"/>
                    </a:ext>
                  </a:extLst>
                </p14:cNvPr>
                <p14:cNvContentPartPr/>
                <p14:nvPr/>
              </p14:nvContentPartPr>
              <p14:xfrm>
                <a:off x="4748931" y="2216441"/>
                <a:ext cx="360" cy="36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33F5C5B8-7AD8-E267-B3CB-2E429F72DE18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4712931" y="2180441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FA75E4C0-0A29-19DE-DC82-207787AE3B43}"/>
                  </a:ext>
                </a:extLst>
              </p14:cNvPr>
              <p14:cNvContentPartPr/>
              <p14:nvPr/>
            </p14:nvContentPartPr>
            <p14:xfrm>
              <a:off x="4476411" y="2189441"/>
              <a:ext cx="360" cy="360"/>
            </p14:xfrm>
          </p:contentPart>
        </mc:Choice>
        <mc:Fallback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FA75E4C0-0A29-19DE-DC82-207787AE3B43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440411" y="2153441"/>
                <a:ext cx="72000" cy="72000"/>
              </a:xfrm>
              <a:prstGeom prst="rect">
                <a:avLst/>
              </a:prstGeom>
            </p:spPr>
          </p:pic>
        </mc:Fallback>
      </mc:AlternateContent>
      <p:grpSp>
        <p:nvGrpSpPr>
          <p:cNvPr id="63" name="Group 62">
            <a:extLst>
              <a:ext uri="{FF2B5EF4-FFF2-40B4-BE49-F238E27FC236}">
                <a16:creationId xmlns:a16="http://schemas.microsoft.com/office/drawing/2014/main" id="{2423DF02-1F34-5A7C-6B19-4044E0ADF657}"/>
              </a:ext>
            </a:extLst>
          </p:cNvPr>
          <p:cNvGrpSpPr/>
          <p:nvPr/>
        </p:nvGrpSpPr>
        <p:grpSpPr>
          <a:xfrm>
            <a:off x="4323411" y="1991441"/>
            <a:ext cx="22320" cy="26640"/>
            <a:chOff x="4323411" y="1991441"/>
            <a:chExt cx="22320" cy="26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3D32AF62-6555-3A66-E797-12C02A5F4DCA}"/>
                    </a:ext>
                  </a:extLst>
                </p14:cNvPr>
                <p14:cNvContentPartPr/>
                <p14:nvPr/>
              </p14:nvContentPartPr>
              <p14:xfrm>
                <a:off x="4345371" y="1991441"/>
                <a:ext cx="360" cy="36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3D32AF62-6555-3A66-E797-12C02A5F4DCA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4327371" y="1973441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069B8024-68E7-ED5A-E050-024907AD4F71}"/>
                    </a:ext>
                  </a:extLst>
                </p14:cNvPr>
                <p14:cNvContentPartPr/>
                <p14:nvPr/>
              </p14:nvContentPartPr>
              <p14:xfrm>
                <a:off x="4323411" y="2017721"/>
                <a:ext cx="360" cy="36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069B8024-68E7-ED5A-E050-024907AD4F71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4305411" y="1999721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71697D75-9119-749D-6E2C-110D081A6D00}"/>
                    </a:ext>
                  </a:extLst>
                </p14:cNvPr>
                <p14:cNvContentPartPr/>
                <p14:nvPr/>
              </p14:nvContentPartPr>
              <p14:xfrm>
                <a:off x="4327371" y="2008721"/>
                <a:ext cx="360" cy="36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71697D75-9119-749D-6E2C-110D081A6D00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4291371" y="1972721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A16882A6-1CE6-ED6B-21AE-82E6DDE2FB99}"/>
              </a:ext>
            </a:extLst>
          </p:cNvPr>
          <p:cNvGrpSpPr/>
          <p:nvPr/>
        </p:nvGrpSpPr>
        <p:grpSpPr>
          <a:xfrm>
            <a:off x="5109651" y="1900001"/>
            <a:ext cx="423720" cy="132840"/>
            <a:chOff x="5109651" y="1900001"/>
            <a:chExt cx="423720" cy="132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60FF4F74-1A8C-9303-4CA6-AE0292B3C5D8}"/>
                    </a:ext>
                  </a:extLst>
                </p14:cNvPr>
                <p14:cNvContentPartPr/>
                <p14:nvPr/>
              </p14:nvContentPartPr>
              <p14:xfrm>
                <a:off x="5115771" y="1997201"/>
                <a:ext cx="360" cy="36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60FF4F74-1A8C-9303-4CA6-AE0292B3C5D8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097771" y="1979201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554EAD19-821F-508A-A0C2-33CD2AA9C652}"/>
                    </a:ext>
                  </a:extLst>
                </p14:cNvPr>
                <p14:cNvContentPartPr/>
                <p14:nvPr/>
              </p14:nvContentPartPr>
              <p14:xfrm>
                <a:off x="5259411" y="1961201"/>
                <a:ext cx="360" cy="36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554EAD19-821F-508A-A0C2-33CD2AA9C652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241411" y="1943201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23E89AB5-02FC-19A4-7A83-80CA9A2DFB4A}"/>
                    </a:ext>
                  </a:extLst>
                </p14:cNvPr>
                <p14:cNvContentPartPr/>
                <p14:nvPr/>
              </p14:nvContentPartPr>
              <p14:xfrm>
                <a:off x="5300811" y="1952921"/>
                <a:ext cx="360" cy="36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23E89AB5-02FC-19A4-7A83-80CA9A2DFB4A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282811" y="1934921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6CC49907-7D79-392F-DB18-DA504F4C4E9D}"/>
                    </a:ext>
                  </a:extLst>
                </p14:cNvPr>
                <p14:cNvContentPartPr/>
                <p14:nvPr/>
              </p14:nvContentPartPr>
              <p14:xfrm>
                <a:off x="5366691" y="1988921"/>
                <a:ext cx="360" cy="36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6CC49907-7D79-392F-DB18-DA504F4C4E9D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348691" y="1970921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B403EB26-0C2F-F952-E553-255EAD43BA27}"/>
                    </a:ext>
                  </a:extLst>
                </p14:cNvPr>
                <p14:cNvContentPartPr/>
                <p14:nvPr/>
              </p14:nvContentPartPr>
              <p14:xfrm>
                <a:off x="5109651" y="1967681"/>
                <a:ext cx="360" cy="36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B403EB26-0C2F-F952-E553-255EAD43BA27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073651" y="1931681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955D0B4C-1E22-A341-C382-EA84B0388758}"/>
                    </a:ext>
                  </a:extLst>
                </p14:cNvPr>
                <p14:cNvContentPartPr/>
                <p14:nvPr/>
              </p14:nvContentPartPr>
              <p14:xfrm>
                <a:off x="5275611" y="1900001"/>
                <a:ext cx="360" cy="36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955D0B4C-1E22-A341-C382-EA84B0388758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239611" y="1864001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79FC5C33-F7E4-E17A-06D9-3F43AC3BA912}"/>
                    </a:ext>
                  </a:extLst>
                </p14:cNvPr>
                <p14:cNvContentPartPr/>
                <p14:nvPr/>
              </p14:nvContentPartPr>
              <p14:xfrm>
                <a:off x="5423211" y="1916561"/>
                <a:ext cx="360" cy="36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79FC5C33-F7E4-E17A-06D9-3F43AC3BA912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387211" y="1880561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D91A83FD-2C48-3F24-CD56-F6F1AF9A8C35}"/>
                    </a:ext>
                  </a:extLst>
                </p14:cNvPr>
                <p14:cNvContentPartPr/>
                <p14:nvPr/>
              </p14:nvContentPartPr>
              <p14:xfrm>
                <a:off x="5533011" y="2032481"/>
                <a:ext cx="360" cy="36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D91A83FD-2C48-3F24-CD56-F6F1AF9A8C35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497011" y="1996481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9925B4C9-0502-64F4-8C62-9F72F8F0984A}"/>
                    </a:ext>
                  </a:extLst>
                </p14:cNvPr>
                <p14:cNvContentPartPr/>
                <p14:nvPr/>
              </p14:nvContentPartPr>
              <p14:xfrm>
                <a:off x="5155731" y="1932041"/>
                <a:ext cx="360" cy="36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9925B4C9-0502-64F4-8C62-9F72F8F0984A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119731" y="1896041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11" name="Picture 10" descr="A diagram of a circuit&#10;&#10;Description automatically generated">
            <a:extLst>
              <a:ext uri="{FF2B5EF4-FFF2-40B4-BE49-F238E27FC236}">
                <a16:creationId xmlns:a16="http://schemas.microsoft.com/office/drawing/2014/main" id="{F01A7EEB-C47A-DB55-A11E-C4E233CFCDFB}"/>
              </a:ext>
            </a:extLst>
          </p:cNvPr>
          <p:cNvPicPr>
            <a:picLocks noChangeAspect="1"/>
          </p:cNvPicPr>
          <p:nvPr/>
        </p:nvPicPr>
        <p:blipFill>
          <a:blip r:embed="rId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547" y="1219200"/>
            <a:ext cx="1920979" cy="193230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2C0AC0C2-598B-5640-DF51-3A350D5410BA}"/>
                  </a:ext>
                </a:extLst>
              </p14:cNvPr>
              <p14:cNvContentPartPr/>
              <p14:nvPr/>
            </p14:nvContentPartPr>
            <p14:xfrm>
              <a:off x="2646531" y="1712801"/>
              <a:ext cx="360" cy="36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2C0AC0C2-598B-5640-DF51-3A350D5410BA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610531" y="1677161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C054BA4E-623A-D1C6-FDC7-EAE638C61D21}"/>
                  </a:ext>
                </a:extLst>
              </p14:cNvPr>
              <p14:cNvContentPartPr/>
              <p14:nvPr/>
            </p14:nvContentPartPr>
            <p14:xfrm>
              <a:off x="2658411" y="3016721"/>
              <a:ext cx="360" cy="36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C054BA4E-623A-D1C6-FDC7-EAE638C61D21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622771" y="2980721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717FCC38-7D3A-6A9A-591A-84B9A8AB8D1A}"/>
                  </a:ext>
                </a:extLst>
              </p14:cNvPr>
              <p14:cNvContentPartPr/>
              <p14:nvPr/>
            </p14:nvContentPartPr>
            <p14:xfrm>
              <a:off x="2270691" y="1736921"/>
              <a:ext cx="338400" cy="36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717FCC38-7D3A-6A9A-591A-84B9A8AB8D1A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2261691" y="1727921"/>
                <a:ext cx="35604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53" name="Group 52">
            <a:extLst>
              <a:ext uri="{FF2B5EF4-FFF2-40B4-BE49-F238E27FC236}">
                <a16:creationId xmlns:a16="http://schemas.microsoft.com/office/drawing/2014/main" id="{D3E98F37-929E-D1F9-BE97-72B97D037131}"/>
              </a:ext>
            </a:extLst>
          </p:cNvPr>
          <p:cNvGrpSpPr/>
          <p:nvPr/>
        </p:nvGrpSpPr>
        <p:grpSpPr>
          <a:xfrm>
            <a:off x="2185371" y="2981081"/>
            <a:ext cx="483840" cy="27720"/>
            <a:chOff x="2185371" y="2981081"/>
            <a:chExt cx="483840" cy="27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F4577BD5-21CC-2EEE-732F-66BC86D9B25B}"/>
                    </a:ext>
                  </a:extLst>
                </p14:cNvPr>
                <p14:cNvContentPartPr/>
                <p14:nvPr/>
              </p14:nvContentPartPr>
              <p14:xfrm>
                <a:off x="2650491" y="2981081"/>
                <a:ext cx="18720" cy="396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F4577BD5-21CC-2EEE-732F-66BC86D9B25B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614491" y="2945441"/>
                  <a:ext cx="9036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E104CD2C-277B-1DEB-22BC-A86BA08612ED}"/>
                    </a:ext>
                  </a:extLst>
                </p14:cNvPr>
                <p14:cNvContentPartPr/>
                <p14:nvPr/>
              </p14:nvContentPartPr>
              <p14:xfrm>
                <a:off x="2657691" y="3005561"/>
                <a:ext cx="360" cy="36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E104CD2C-277B-1DEB-22BC-A86BA08612ED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622051" y="2969561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8E629824-0B13-4687-D36E-3010EC5F03D5}"/>
                    </a:ext>
                  </a:extLst>
                </p14:cNvPr>
                <p14:cNvContentPartPr/>
                <p14:nvPr/>
              </p14:nvContentPartPr>
              <p14:xfrm>
                <a:off x="2185371" y="3001241"/>
                <a:ext cx="463680" cy="756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8E629824-0B13-4687-D36E-3010EC5F03D5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2176731" y="2992241"/>
                  <a:ext cx="481320" cy="2520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67" name="Picture 66" descr="A graph of a function&#10;&#10;Description automatically generated">
            <a:extLst>
              <a:ext uri="{FF2B5EF4-FFF2-40B4-BE49-F238E27FC236}">
                <a16:creationId xmlns:a16="http://schemas.microsoft.com/office/drawing/2014/main" id="{F513D502-CD88-B89D-241B-C23AC5AABB95}"/>
              </a:ext>
            </a:extLst>
          </p:cNvPr>
          <p:cNvPicPr>
            <a:picLocks noChangeAspect="1"/>
          </p:cNvPicPr>
          <p:nvPr/>
        </p:nvPicPr>
        <p:blipFill>
          <a:blip r:embed="rId7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511" y="2697225"/>
            <a:ext cx="3611889" cy="1091363"/>
          </a:xfrm>
          <a:prstGeom prst="rect">
            <a:avLst/>
          </a:prstGeom>
        </p:spPr>
      </p:pic>
      <p:pic>
        <p:nvPicPr>
          <p:cNvPr id="69" name="Picture 68" descr="A diagram of a line&#10;&#10;Description automatically generated">
            <a:extLst>
              <a:ext uri="{FF2B5EF4-FFF2-40B4-BE49-F238E27FC236}">
                <a16:creationId xmlns:a16="http://schemas.microsoft.com/office/drawing/2014/main" id="{B8A6CC3D-0162-498F-ECB0-BEEA09FD8304}"/>
              </a:ext>
            </a:extLst>
          </p:cNvPr>
          <p:cNvPicPr>
            <a:picLocks noChangeAspect="1"/>
          </p:cNvPicPr>
          <p:nvPr/>
        </p:nvPicPr>
        <p:blipFill>
          <a:blip r:embed="rId7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652" y="1288449"/>
            <a:ext cx="3445191" cy="1158837"/>
          </a:xfrm>
          <a:prstGeom prst="rect">
            <a:avLst/>
          </a:prstGeom>
        </p:spPr>
      </p:pic>
      <p:pic>
        <p:nvPicPr>
          <p:cNvPr id="71" name="Picture 70" descr="A diagram of a function&#10;&#10;Description automatically generated">
            <a:extLst>
              <a:ext uri="{FF2B5EF4-FFF2-40B4-BE49-F238E27FC236}">
                <a16:creationId xmlns:a16="http://schemas.microsoft.com/office/drawing/2014/main" id="{66442964-C741-E567-D4B2-C5FB4F87B68B}"/>
              </a:ext>
            </a:extLst>
          </p:cNvPr>
          <p:cNvPicPr>
            <a:picLocks noChangeAspect="1"/>
          </p:cNvPicPr>
          <p:nvPr/>
        </p:nvPicPr>
        <p:blipFill>
          <a:blip r:embed="rId7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080" y="4352095"/>
            <a:ext cx="5008240" cy="4220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487335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3A446F8-E92B-4A89-B4D3-AEFB8A399112}"/>
              </a:ext>
            </a:extLst>
          </p:cNvPr>
          <p:cNvSpPr/>
          <p:nvPr/>
        </p:nvSpPr>
        <p:spPr>
          <a:xfrm>
            <a:off x="402335" y="11324483"/>
            <a:ext cx="7772400" cy="191242"/>
          </a:xfrm>
          <a:prstGeom prst="rect">
            <a:avLst/>
          </a:prstGeom>
          <a:solidFill>
            <a:srgbClr val="FFCA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30">
              <a:solidFill>
                <a:srgbClr val="FFCA29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74D988F-51F9-454B-AFE8-38A73B0A70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981" y="10860401"/>
            <a:ext cx="485642" cy="655324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202A1773-7F9B-BDEE-3A5C-3842017D03E0}"/>
              </a:ext>
            </a:extLst>
          </p:cNvPr>
          <p:cNvSpPr txBox="1"/>
          <p:nvPr/>
        </p:nvSpPr>
        <p:spPr>
          <a:xfrm>
            <a:off x="-96460" y="360862"/>
            <a:ext cx="65872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With the assumption of constant load current: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4D494237-4916-21A6-4464-710D484F58D3}"/>
                  </a:ext>
                </a:extLst>
              </p14:cNvPr>
              <p14:cNvContentPartPr/>
              <p14:nvPr/>
            </p14:nvContentPartPr>
            <p14:xfrm>
              <a:off x="1509350" y="3666789"/>
              <a:ext cx="138600" cy="28620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4D494237-4916-21A6-4464-710D484F58D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46350" y="3603710"/>
                <a:ext cx="264240" cy="4119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A7A9F07C-2E9B-084C-9777-EC3FFF426BA2}"/>
                  </a:ext>
                </a:extLst>
              </p14:cNvPr>
              <p14:cNvContentPartPr/>
              <p14:nvPr/>
            </p14:nvContentPartPr>
            <p14:xfrm>
              <a:off x="6804230" y="6538869"/>
              <a:ext cx="321840" cy="83628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A7A9F07C-2E9B-084C-9777-EC3FFF426BA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741230" y="6475869"/>
                <a:ext cx="447480" cy="96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7A7A1627-CFCA-1E64-C58B-DE08786F9603}"/>
                  </a:ext>
                </a:extLst>
              </p14:cNvPr>
              <p14:cNvContentPartPr/>
              <p14:nvPr/>
            </p14:nvContentPartPr>
            <p14:xfrm>
              <a:off x="7077470" y="7072749"/>
              <a:ext cx="360" cy="52056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7A7A1627-CFCA-1E64-C58B-DE08786F960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014470" y="7009749"/>
                <a:ext cx="126000" cy="64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1FD537F7-26AD-FE69-E546-DBCEE4156DEF}"/>
                  </a:ext>
                </a:extLst>
              </p14:cNvPr>
              <p14:cNvContentPartPr/>
              <p14:nvPr/>
            </p14:nvContentPartPr>
            <p14:xfrm>
              <a:off x="4069652" y="9848709"/>
              <a:ext cx="298080" cy="7524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1FD537F7-26AD-FE69-E546-DBCEE4156DEF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006652" y="9785406"/>
                <a:ext cx="423720" cy="2014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B9DD6662-62F2-A7B0-1069-717EDFCC2959}"/>
                  </a:ext>
                </a:extLst>
              </p14:cNvPr>
              <p14:cNvContentPartPr/>
              <p14:nvPr/>
            </p14:nvContentPartPr>
            <p14:xfrm>
              <a:off x="4112132" y="7190829"/>
              <a:ext cx="222480" cy="3456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B9DD6662-62F2-A7B0-1069-717EDFCC2959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049132" y="7127829"/>
                <a:ext cx="348120" cy="16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11773745-DF19-E684-9117-EF6CE1F23887}"/>
                  </a:ext>
                </a:extLst>
              </p14:cNvPr>
              <p14:cNvContentPartPr/>
              <p14:nvPr/>
            </p14:nvContentPartPr>
            <p14:xfrm>
              <a:off x="5740772" y="8131149"/>
              <a:ext cx="155880" cy="80280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11773745-DF19-E684-9117-EF6CE1F23887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677772" y="8068149"/>
                <a:ext cx="281520" cy="9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1567A1F7-5FA3-8A46-2219-8A5050E407C3}"/>
                  </a:ext>
                </a:extLst>
              </p14:cNvPr>
              <p14:cNvContentPartPr/>
              <p14:nvPr/>
            </p14:nvContentPartPr>
            <p14:xfrm>
              <a:off x="5722772" y="5733909"/>
              <a:ext cx="182880" cy="62820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1567A1F7-5FA3-8A46-2219-8A5050E407C3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659772" y="5670909"/>
                <a:ext cx="308520" cy="753840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2CBEA64E-670C-E0BB-AD49-5C14BADD2F9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70" y="1159867"/>
            <a:ext cx="2203760" cy="2203760"/>
          </a:xfrm>
          <a:prstGeom prst="rect">
            <a:avLst/>
          </a:prstGeom>
        </p:spPr>
      </p:pic>
      <p:pic>
        <p:nvPicPr>
          <p:cNvPr id="44" name="Picture 43" descr="A black line with a curved line&#10;&#10;Description automatically generated with medium confidence">
            <a:extLst>
              <a:ext uri="{FF2B5EF4-FFF2-40B4-BE49-F238E27FC236}">
                <a16:creationId xmlns:a16="http://schemas.microsoft.com/office/drawing/2014/main" id="{F500ABFB-93B1-3A1D-A857-F74E3FEA2D5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140" y="2810138"/>
            <a:ext cx="3533264" cy="1050430"/>
          </a:xfrm>
          <a:prstGeom prst="rect">
            <a:avLst/>
          </a:prstGeom>
        </p:spPr>
      </p:pic>
      <p:pic>
        <p:nvPicPr>
          <p:cNvPr id="46" name="Picture 45" descr="A graph of a function&#10;&#10;Description automatically generated">
            <a:extLst>
              <a:ext uri="{FF2B5EF4-FFF2-40B4-BE49-F238E27FC236}">
                <a16:creationId xmlns:a16="http://schemas.microsoft.com/office/drawing/2014/main" id="{FEAD7F58-8A89-A521-1C65-D785C5C7CFAC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129" y="1507275"/>
            <a:ext cx="3589144" cy="10817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6F4FE78-CE76-9A80-D256-86D8DC3FCEC2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691" y="1253963"/>
            <a:ext cx="1373909" cy="188190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3A7B4A7-DAFE-A5AC-0F1C-1C9551CAEE81}"/>
                  </a:ext>
                </a:extLst>
              </p14:cNvPr>
              <p14:cNvContentPartPr/>
              <p14:nvPr/>
            </p14:nvContentPartPr>
            <p14:xfrm>
              <a:off x="2450691" y="1753121"/>
              <a:ext cx="360" cy="3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3A7B4A7-DAFE-A5AC-0F1C-1C9551CAEE81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414691" y="1717121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8A9BAC60-5BDA-AA8E-9152-9B227A8F89FB}"/>
                  </a:ext>
                </a:extLst>
              </p14:cNvPr>
              <p14:cNvContentPartPr/>
              <p14:nvPr/>
            </p14:nvContentPartPr>
            <p14:xfrm>
              <a:off x="2458611" y="3023201"/>
              <a:ext cx="360" cy="3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8A9BAC60-5BDA-AA8E-9152-9B227A8F89FB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422971" y="2987201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477928C-F6DE-F433-CD2E-3D4D62245E42}"/>
                  </a:ext>
                </a:extLst>
              </p14:cNvPr>
              <p14:cNvContentPartPr/>
              <p14:nvPr/>
            </p14:nvContentPartPr>
            <p14:xfrm>
              <a:off x="2440971" y="1766441"/>
              <a:ext cx="360" cy="3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477928C-F6DE-F433-CD2E-3D4D62245E42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431971" y="1757441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8E071D6D-4D63-866B-E8A4-F7787594F3E8}"/>
                  </a:ext>
                </a:extLst>
              </p14:cNvPr>
              <p14:cNvContentPartPr/>
              <p14:nvPr/>
            </p14:nvContentPartPr>
            <p14:xfrm>
              <a:off x="2228931" y="1743041"/>
              <a:ext cx="180360" cy="432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8E071D6D-4D63-866B-E8A4-F7787594F3E8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219931" y="1734401"/>
                <a:ext cx="198000" cy="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4C66FA2C-C5D7-9ACA-8DB4-DB7936810966}"/>
                  </a:ext>
                </a:extLst>
              </p14:cNvPr>
              <p14:cNvContentPartPr/>
              <p14:nvPr/>
            </p14:nvContentPartPr>
            <p14:xfrm>
              <a:off x="2258091" y="2987921"/>
              <a:ext cx="223560" cy="3384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4C66FA2C-C5D7-9ACA-8DB4-DB7936810966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249451" y="2978921"/>
                <a:ext cx="24120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D6EA1E4B-391E-BE91-D051-48DC9CFC2F77}"/>
                  </a:ext>
                </a:extLst>
              </p14:cNvPr>
              <p14:cNvContentPartPr/>
              <p14:nvPr/>
            </p14:nvContentPartPr>
            <p14:xfrm>
              <a:off x="3978171" y="1631441"/>
              <a:ext cx="364680" cy="7956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D6EA1E4B-391E-BE91-D051-48DC9CFC2F77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942171" y="1595801"/>
                <a:ext cx="436320" cy="15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F4961ED5-EAA6-6B0C-2E26-0C895A1DCB50}"/>
                  </a:ext>
                </a:extLst>
              </p14:cNvPr>
              <p14:cNvContentPartPr/>
              <p14:nvPr/>
            </p14:nvContentPartPr>
            <p14:xfrm>
              <a:off x="4343211" y="1970921"/>
              <a:ext cx="360" cy="36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F4961ED5-EAA6-6B0C-2E26-0C895A1DCB50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325571" y="1952921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89181463-601D-BEC2-BE0F-5A74EEFAC812}"/>
                  </a:ext>
                </a:extLst>
              </p14:cNvPr>
              <p14:cNvContentPartPr/>
              <p14:nvPr/>
            </p14:nvContentPartPr>
            <p14:xfrm>
              <a:off x="4499091" y="2215361"/>
              <a:ext cx="360" cy="36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89181463-601D-BEC2-BE0F-5A74EEFAC812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481451" y="2197721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E44D6979-473C-3D88-B9FB-945E9BB75700}"/>
                  </a:ext>
                </a:extLst>
              </p14:cNvPr>
              <p14:cNvContentPartPr/>
              <p14:nvPr/>
            </p14:nvContentPartPr>
            <p14:xfrm>
              <a:off x="4439691" y="2121401"/>
              <a:ext cx="360" cy="36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E44D6979-473C-3D88-B9FB-945E9BB75700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421691" y="2103401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FC73FEF6-DAC8-980C-563C-A2AF2FE4E0F0}"/>
                  </a:ext>
                </a:extLst>
              </p14:cNvPr>
              <p14:cNvContentPartPr/>
              <p14:nvPr/>
            </p14:nvContentPartPr>
            <p14:xfrm>
              <a:off x="5692491" y="2187281"/>
              <a:ext cx="360" cy="36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FC73FEF6-DAC8-980C-563C-A2AF2FE4E0F0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656851" y="2151641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D6F39F7E-359D-2B39-3E37-AE90BCBB370F}"/>
                  </a:ext>
                </a:extLst>
              </p14:cNvPr>
              <p14:cNvContentPartPr/>
              <p14:nvPr/>
            </p14:nvContentPartPr>
            <p14:xfrm>
              <a:off x="5943051" y="2243081"/>
              <a:ext cx="360" cy="36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D6F39F7E-359D-2B39-3E37-AE90BCBB370F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907411" y="2207441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9C05B03A-637E-3FE9-78D4-92BCD81806B6}"/>
                  </a:ext>
                </a:extLst>
              </p14:cNvPr>
              <p14:cNvContentPartPr/>
              <p14:nvPr/>
            </p14:nvContentPartPr>
            <p14:xfrm>
              <a:off x="6123411" y="2201321"/>
              <a:ext cx="360" cy="36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9C05B03A-637E-3FE9-78D4-92BCD81806B6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087771" y="2165681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44CE893A-413D-421C-13CA-C5A186A00086}"/>
                  </a:ext>
                </a:extLst>
              </p14:cNvPr>
              <p14:cNvContentPartPr/>
              <p14:nvPr/>
            </p14:nvContentPartPr>
            <p14:xfrm>
              <a:off x="6327531" y="2017001"/>
              <a:ext cx="360" cy="36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44CE893A-413D-421C-13CA-C5A186A00086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291891" y="1981361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EBEC30F6-EA19-3065-C9E1-F7E21FD77911}"/>
                  </a:ext>
                </a:extLst>
              </p14:cNvPr>
              <p14:cNvContentPartPr/>
              <p14:nvPr/>
            </p14:nvContentPartPr>
            <p14:xfrm>
              <a:off x="6567291" y="1933841"/>
              <a:ext cx="360" cy="36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EBEC30F6-EA19-3065-C9E1-F7E21FD77911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531291" y="1898201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2F4045C3-103C-8AC5-2116-2A5549469F39}"/>
                  </a:ext>
                </a:extLst>
              </p14:cNvPr>
              <p14:cNvContentPartPr/>
              <p14:nvPr/>
            </p14:nvContentPartPr>
            <p14:xfrm>
              <a:off x="6742251" y="2014481"/>
              <a:ext cx="360" cy="36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2F4045C3-103C-8AC5-2116-2A5549469F39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706251" y="1978481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E241D677-E338-AB01-D8A8-5A4B7558748F}"/>
                  </a:ext>
                </a:extLst>
              </p14:cNvPr>
              <p14:cNvContentPartPr/>
              <p14:nvPr/>
            </p14:nvContentPartPr>
            <p14:xfrm>
              <a:off x="6900651" y="2212841"/>
              <a:ext cx="360" cy="36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E241D677-E338-AB01-D8A8-5A4B7558748F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864651" y="2177201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1747A58D-86BF-4AED-7D78-0A313A22E6C2}"/>
                  </a:ext>
                </a:extLst>
              </p14:cNvPr>
              <p14:cNvContentPartPr/>
              <p14:nvPr/>
            </p14:nvContentPartPr>
            <p14:xfrm>
              <a:off x="6844851" y="2051921"/>
              <a:ext cx="360" cy="36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1747A58D-86BF-4AED-7D78-0A313A22E6C2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809211" y="2016281"/>
                <a:ext cx="72000" cy="72000"/>
              </a:xfrm>
              <a:prstGeom prst="rect">
                <a:avLst/>
              </a:prstGeom>
            </p:spPr>
          </p:pic>
        </mc:Fallback>
      </mc:AlternateContent>
      <p:grpSp>
        <p:nvGrpSpPr>
          <p:cNvPr id="60" name="Group 59">
            <a:extLst>
              <a:ext uri="{FF2B5EF4-FFF2-40B4-BE49-F238E27FC236}">
                <a16:creationId xmlns:a16="http://schemas.microsoft.com/office/drawing/2014/main" id="{2F0EA366-996E-D6D2-EF28-2BCB159C491B}"/>
              </a:ext>
            </a:extLst>
          </p:cNvPr>
          <p:cNvGrpSpPr/>
          <p:nvPr/>
        </p:nvGrpSpPr>
        <p:grpSpPr>
          <a:xfrm>
            <a:off x="4683771" y="2176481"/>
            <a:ext cx="247320" cy="94320"/>
            <a:chOff x="4683771" y="2176481"/>
            <a:chExt cx="247320" cy="94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95F2437F-3F71-3D28-AB3E-A40DE36C020B}"/>
                    </a:ext>
                  </a:extLst>
                </p14:cNvPr>
                <p14:cNvContentPartPr/>
                <p14:nvPr/>
              </p14:nvContentPartPr>
              <p14:xfrm>
                <a:off x="4683771" y="2270441"/>
                <a:ext cx="360" cy="36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95F2437F-3F71-3D28-AB3E-A40DE36C020B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666131" y="2252441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6FE4F1EE-AB4A-004D-CE59-DE147195DDCC}"/>
                    </a:ext>
                  </a:extLst>
                </p14:cNvPr>
                <p14:cNvContentPartPr/>
                <p14:nvPr/>
              </p14:nvContentPartPr>
              <p14:xfrm>
                <a:off x="4814811" y="2223641"/>
                <a:ext cx="360" cy="36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6FE4F1EE-AB4A-004D-CE59-DE147195DDCC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797171" y="2205641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6E435948-73FF-74B1-69CD-9CD653538297}"/>
                    </a:ext>
                  </a:extLst>
                </p14:cNvPr>
                <p14:cNvContentPartPr/>
                <p14:nvPr/>
              </p14:nvContentPartPr>
              <p14:xfrm>
                <a:off x="4930731" y="2176481"/>
                <a:ext cx="360" cy="36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6E435948-73FF-74B1-69CD-9CD653538297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913091" y="2158841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1B6213A6-94D7-76E9-F024-02665D048CC8}"/>
                    </a:ext>
                  </a:extLst>
                </p14:cNvPr>
                <p14:cNvContentPartPr/>
                <p14:nvPr/>
              </p14:nvContentPartPr>
              <p14:xfrm>
                <a:off x="4891131" y="2191961"/>
                <a:ext cx="360" cy="36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1B6213A6-94D7-76E9-F024-02665D048CC8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855491" y="2156321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1A8D9561-AE37-BF1A-6208-01518E29129B}"/>
                    </a:ext>
                  </a:extLst>
                </p14:cNvPr>
                <p14:cNvContentPartPr/>
                <p14:nvPr/>
              </p14:nvContentPartPr>
              <p14:xfrm>
                <a:off x="4689891" y="2176841"/>
                <a:ext cx="360" cy="36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1A8D9561-AE37-BF1A-6208-01518E29129B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654251" y="2140841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33F5C5B8-7AD8-E267-B3CB-2E429F72DE18}"/>
                    </a:ext>
                  </a:extLst>
                </p14:cNvPr>
                <p14:cNvContentPartPr/>
                <p14:nvPr/>
              </p14:nvContentPartPr>
              <p14:xfrm>
                <a:off x="4748931" y="2216441"/>
                <a:ext cx="360" cy="36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33F5C5B8-7AD8-E267-B3CB-2E429F72DE18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713291" y="2180801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FA75E4C0-0A29-19DE-DC82-207787AE3B43}"/>
                  </a:ext>
                </a:extLst>
              </p14:cNvPr>
              <p14:cNvContentPartPr/>
              <p14:nvPr/>
            </p14:nvContentPartPr>
            <p14:xfrm>
              <a:off x="4476411" y="2189441"/>
              <a:ext cx="360" cy="360"/>
            </p14:xfrm>
          </p:contentPart>
        </mc:Choice>
        <mc:Fallback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FA75E4C0-0A29-19DE-DC82-207787AE3B43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440411" y="2153441"/>
                <a:ext cx="72000" cy="72000"/>
              </a:xfrm>
              <a:prstGeom prst="rect">
                <a:avLst/>
              </a:prstGeom>
            </p:spPr>
          </p:pic>
        </mc:Fallback>
      </mc:AlternateContent>
      <p:grpSp>
        <p:nvGrpSpPr>
          <p:cNvPr id="63" name="Group 62">
            <a:extLst>
              <a:ext uri="{FF2B5EF4-FFF2-40B4-BE49-F238E27FC236}">
                <a16:creationId xmlns:a16="http://schemas.microsoft.com/office/drawing/2014/main" id="{2423DF02-1F34-5A7C-6B19-4044E0ADF657}"/>
              </a:ext>
            </a:extLst>
          </p:cNvPr>
          <p:cNvGrpSpPr/>
          <p:nvPr/>
        </p:nvGrpSpPr>
        <p:grpSpPr>
          <a:xfrm>
            <a:off x="4323411" y="1991441"/>
            <a:ext cx="22320" cy="26640"/>
            <a:chOff x="4323411" y="1991441"/>
            <a:chExt cx="22320" cy="26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3D32AF62-6555-3A66-E797-12C02A5F4DCA}"/>
                    </a:ext>
                  </a:extLst>
                </p14:cNvPr>
                <p14:cNvContentPartPr/>
                <p14:nvPr/>
              </p14:nvContentPartPr>
              <p14:xfrm>
                <a:off x="4345371" y="1991441"/>
                <a:ext cx="360" cy="36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3D32AF62-6555-3A66-E797-12C02A5F4DCA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327371" y="1973801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069B8024-68E7-ED5A-E050-024907AD4F71}"/>
                    </a:ext>
                  </a:extLst>
                </p14:cNvPr>
                <p14:cNvContentPartPr/>
                <p14:nvPr/>
              </p14:nvContentPartPr>
              <p14:xfrm>
                <a:off x="4323411" y="2017721"/>
                <a:ext cx="360" cy="36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069B8024-68E7-ED5A-E050-024907AD4F71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305411" y="1999721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71697D75-9119-749D-6E2C-110D081A6D00}"/>
                    </a:ext>
                  </a:extLst>
                </p14:cNvPr>
                <p14:cNvContentPartPr/>
                <p14:nvPr/>
              </p14:nvContentPartPr>
              <p14:xfrm>
                <a:off x="4327371" y="2008721"/>
                <a:ext cx="360" cy="36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71697D75-9119-749D-6E2C-110D081A6D00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291731" y="1972721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A16882A6-1CE6-ED6B-21AE-82E6DDE2FB99}"/>
              </a:ext>
            </a:extLst>
          </p:cNvPr>
          <p:cNvGrpSpPr/>
          <p:nvPr/>
        </p:nvGrpSpPr>
        <p:grpSpPr>
          <a:xfrm>
            <a:off x="5109651" y="1900001"/>
            <a:ext cx="423720" cy="132840"/>
            <a:chOff x="5109651" y="1900001"/>
            <a:chExt cx="423720" cy="132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60FF4F74-1A8C-9303-4CA6-AE0292B3C5D8}"/>
                    </a:ext>
                  </a:extLst>
                </p14:cNvPr>
                <p14:cNvContentPartPr/>
                <p14:nvPr/>
              </p14:nvContentPartPr>
              <p14:xfrm>
                <a:off x="5115771" y="1997201"/>
                <a:ext cx="360" cy="36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60FF4F74-1A8C-9303-4CA6-AE0292B3C5D8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098131" y="1979201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554EAD19-821F-508A-A0C2-33CD2AA9C652}"/>
                    </a:ext>
                  </a:extLst>
                </p14:cNvPr>
                <p14:cNvContentPartPr/>
                <p14:nvPr/>
              </p14:nvContentPartPr>
              <p14:xfrm>
                <a:off x="5259411" y="1961201"/>
                <a:ext cx="360" cy="36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554EAD19-821F-508A-A0C2-33CD2AA9C652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241771" y="1943201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23E89AB5-02FC-19A4-7A83-80CA9A2DFB4A}"/>
                    </a:ext>
                  </a:extLst>
                </p14:cNvPr>
                <p14:cNvContentPartPr/>
                <p14:nvPr/>
              </p14:nvContentPartPr>
              <p14:xfrm>
                <a:off x="5300811" y="1952921"/>
                <a:ext cx="360" cy="36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23E89AB5-02FC-19A4-7A83-80CA9A2DFB4A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282811" y="1934921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6CC49907-7D79-392F-DB18-DA504F4C4E9D}"/>
                    </a:ext>
                  </a:extLst>
                </p14:cNvPr>
                <p14:cNvContentPartPr/>
                <p14:nvPr/>
              </p14:nvContentPartPr>
              <p14:xfrm>
                <a:off x="5366691" y="1988921"/>
                <a:ext cx="360" cy="36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6CC49907-7D79-392F-DB18-DA504F4C4E9D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349051" y="1970921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B403EB26-0C2F-F952-E553-255EAD43BA27}"/>
                    </a:ext>
                  </a:extLst>
                </p14:cNvPr>
                <p14:cNvContentPartPr/>
                <p14:nvPr/>
              </p14:nvContentPartPr>
              <p14:xfrm>
                <a:off x="5109651" y="1967681"/>
                <a:ext cx="360" cy="36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B403EB26-0C2F-F952-E553-255EAD43BA27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073651" y="1932041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955D0B4C-1E22-A341-C382-EA84B0388758}"/>
                    </a:ext>
                  </a:extLst>
                </p14:cNvPr>
                <p14:cNvContentPartPr/>
                <p14:nvPr/>
              </p14:nvContentPartPr>
              <p14:xfrm>
                <a:off x="5275611" y="1900001"/>
                <a:ext cx="360" cy="36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955D0B4C-1E22-A341-C382-EA84B0388758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239611" y="1864361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79FC5C33-F7E4-E17A-06D9-3F43AC3BA912}"/>
                    </a:ext>
                  </a:extLst>
                </p14:cNvPr>
                <p14:cNvContentPartPr/>
                <p14:nvPr/>
              </p14:nvContentPartPr>
              <p14:xfrm>
                <a:off x="5423211" y="1916561"/>
                <a:ext cx="360" cy="36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79FC5C33-F7E4-E17A-06D9-3F43AC3BA912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387211" y="1880921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D91A83FD-2C48-3F24-CD56-F6F1AF9A8C35}"/>
                    </a:ext>
                  </a:extLst>
                </p14:cNvPr>
                <p14:cNvContentPartPr/>
                <p14:nvPr/>
              </p14:nvContentPartPr>
              <p14:xfrm>
                <a:off x="5533011" y="2032481"/>
                <a:ext cx="360" cy="36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D91A83FD-2C48-3F24-CD56-F6F1AF9A8C35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497011" y="1996841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9925B4C9-0502-64F4-8C62-9F72F8F0984A}"/>
                    </a:ext>
                  </a:extLst>
                </p14:cNvPr>
                <p14:cNvContentPartPr/>
                <p14:nvPr/>
              </p14:nvContentPartPr>
              <p14:xfrm>
                <a:off x="5155731" y="1932041"/>
                <a:ext cx="360" cy="36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9925B4C9-0502-64F4-8C62-9F72F8F0984A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120091" y="1896041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68" name="Picture 67" descr="A diagram of a function&#10;&#10;Description automatically generated">
            <a:extLst>
              <a:ext uri="{FF2B5EF4-FFF2-40B4-BE49-F238E27FC236}">
                <a16:creationId xmlns:a16="http://schemas.microsoft.com/office/drawing/2014/main" id="{81C18BED-3343-6DDC-EAF7-1B82357F2731}"/>
              </a:ext>
            </a:extLst>
          </p:cNvPr>
          <p:cNvPicPr>
            <a:picLocks noChangeAspect="1"/>
          </p:cNvPicPr>
          <p:nvPr/>
        </p:nvPicPr>
        <p:blipFill>
          <a:blip r:embed="rId6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900" y="4853050"/>
            <a:ext cx="4851400" cy="391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586674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diagram of a tank&#10;&#10;Description automatically generated">
            <a:extLst>
              <a:ext uri="{FF2B5EF4-FFF2-40B4-BE49-F238E27FC236}">
                <a16:creationId xmlns:a16="http://schemas.microsoft.com/office/drawing/2014/main" id="{64540754-B74F-EADC-8B4E-C8A0170511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600200"/>
            <a:ext cx="6838853" cy="195195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0C947F7-347E-FE02-40C0-9AAC96D96A68}"/>
              </a:ext>
            </a:extLst>
          </p:cNvPr>
          <p:cNvSpPr txBox="1"/>
          <p:nvPr/>
        </p:nvSpPr>
        <p:spPr>
          <a:xfrm>
            <a:off x="556393" y="457200"/>
            <a:ext cx="65872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2</a:t>
            </a:r>
            <a:r>
              <a:rPr lang="en-US" sz="3200" b="1" baseline="30000" dirty="0"/>
              <a:t>nd</a:t>
            </a:r>
            <a:r>
              <a:rPr lang="en-US" sz="3200" b="1" dirty="0"/>
              <a:t> Resonant Tank Configuration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BD632D-3894-9091-22FA-479DC4C772CE}"/>
              </a:ext>
            </a:extLst>
          </p:cNvPr>
          <p:cNvSpPr txBox="1"/>
          <p:nvPr/>
        </p:nvSpPr>
        <p:spPr>
          <a:xfrm>
            <a:off x="312549" y="3552152"/>
            <a:ext cx="65872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Using the assumptions above, the simplified equivalent configuration is shown in the figure below,</a:t>
            </a:r>
          </a:p>
        </p:txBody>
      </p:sp>
      <p:pic>
        <p:nvPicPr>
          <p:cNvPr id="8" name="Picture 7" descr="A diagram of a mathematical equation&#10;&#10;Description automatically generated">
            <a:extLst>
              <a:ext uri="{FF2B5EF4-FFF2-40B4-BE49-F238E27FC236}">
                <a16:creationId xmlns:a16="http://schemas.microsoft.com/office/drawing/2014/main" id="{DE32244D-34B9-8C49-642A-49148670AF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68" y="6736420"/>
            <a:ext cx="3240532" cy="209111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7342F15-9898-E98F-3888-79F9AE5B2CD5}"/>
                  </a:ext>
                </a:extLst>
              </p:cNvPr>
              <p:cNvSpPr txBox="1"/>
              <p:nvPr/>
            </p:nvSpPr>
            <p:spPr>
              <a:xfrm>
                <a:off x="928891" y="8914989"/>
                <a:ext cx="641161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800" dirty="0"/>
                  <a:t>The currents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can be any resonant waveforms</a:t>
                </a: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7342F15-9898-E98F-3888-79F9AE5B2C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891" y="8914989"/>
                <a:ext cx="6411616" cy="369332"/>
              </a:xfrm>
              <a:prstGeom prst="rect">
                <a:avLst/>
              </a:prstGeom>
              <a:blipFill>
                <a:blip r:embed="rId4"/>
                <a:stretch>
                  <a:fillRect l="-593" t="-6452" b="-2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DEFF60A2-1556-6B82-17B1-2CC2FC794CF2}"/>
              </a:ext>
            </a:extLst>
          </p:cNvPr>
          <p:cNvSpPr txBox="1"/>
          <p:nvPr/>
        </p:nvSpPr>
        <p:spPr>
          <a:xfrm>
            <a:off x="312549" y="4405127"/>
            <a:ext cx="38900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</a:rPr>
              <a:t>I) Capacitive RC output Filter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24" name="Picture 23" descr="A diagram of a tank&#10;&#10;Description automatically generated">
            <a:extLst>
              <a:ext uri="{FF2B5EF4-FFF2-40B4-BE49-F238E27FC236}">
                <a16:creationId xmlns:a16="http://schemas.microsoft.com/office/drawing/2014/main" id="{EB159571-00AE-9907-8F65-065E33F8A4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316" y="4750398"/>
            <a:ext cx="4424084" cy="2311833"/>
          </a:xfrm>
          <a:prstGeom prst="rect">
            <a:avLst/>
          </a:prstGeom>
        </p:spPr>
      </p:pic>
      <p:pic>
        <p:nvPicPr>
          <p:cNvPr id="25" name="Picture 24" descr="A diagram of a line with a line and text&#10;&#10;Description automatically generated with medium confidence">
            <a:extLst>
              <a:ext uri="{FF2B5EF4-FFF2-40B4-BE49-F238E27FC236}">
                <a16:creationId xmlns:a16="http://schemas.microsoft.com/office/drawing/2014/main" id="{949A3109-85DC-7285-BC9B-1A1CCFCBFBB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839" y="7062232"/>
            <a:ext cx="3240531" cy="1966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1288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diagram of a tank&#10;&#10;Description automatically generated">
            <a:extLst>
              <a:ext uri="{FF2B5EF4-FFF2-40B4-BE49-F238E27FC236}">
                <a16:creationId xmlns:a16="http://schemas.microsoft.com/office/drawing/2014/main" id="{64540754-B74F-EADC-8B4E-C8A0170511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072935"/>
            <a:ext cx="6838853" cy="195195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0C947F7-347E-FE02-40C0-9AAC96D96A68}"/>
              </a:ext>
            </a:extLst>
          </p:cNvPr>
          <p:cNvSpPr txBox="1"/>
          <p:nvPr/>
        </p:nvSpPr>
        <p:spPr>
          <a:xfrm>
            <a:off x="556393" y="457200"/>
            <a:ext cx="65872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2</a:t>
            </a:r>
            <a:r>
              <a:rPr lang="en-US" sz="3200" b="1" baseline="30000" dirty="0"/>
              <a:t>nd</a:t>
            </a:r>
            <a:r>
              <a:rPr lang="en-US" sz="3200" b="1" dirty="0"/>
              <a:t> Resonant Tank Configuration</a:t>
            </a:r>
          </a:p>
        </p:txBody>
      </p:sp>
      <p:pic>
        <p:nvPicPr>
          <p:cNvPr id="8" name="Picture 7" descr="A diagram of a mathematical equation&#10;&#10;Description automatically generated">
            <a:extLst>
              <a:ext uri="{FF2B5EF4-FFF2-40B4-BE49-F238E27FC236}">
                <a16:creationId xmlns:a16="http://schemas.microsoft.com/office/drawing/2014/main" id="{DE32244D-34B9-8C49-642A-49148670AF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58" y="6369127"/>
            <a:ext cx="3925848" cy="2533346"/>
          </a:xfrm>
          <a:prstGeom prst="rect">
            <a:avLst/>
          </a:prstGeom>
        </p:spPr>
      </p:pic>
      <p:pic>
        <p:nvPicPr>
          <p:cNvPr id="3" name="Picture 2" descr="A diagram of a line with a blue line&#10;&#10;Description automatically generated">
            <a:extLst>
              <a:ext uri="{FF2B5EF4-FFF2-40B4-BE49-F238E27FC236}">
                <a16:creationId xmlns:a16="http://schemas.microsoft.com/office/drawing/2014/main" id="{483C4ED4-848D-57F0-6F2D-8130734BFF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304" y="6887663"/>
            <a:ext cx="3420138" cy="161915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8BDBB8E-E360-8182-C8A4-73EAB75D4BF9}"/>
                  </a:ext>
                </a:extLst>
              </p:cNvPr>
              <p:cNvSpPr txBox="1"/>
              <p:nvPr/>
            </p:nvSpPr>
            <p:spPr>
              <a:xfrm>
                <a:off x="732036" y="9630208"/>
                <a:ext cx="719276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800" dirty="0"/>
                  <a:t>The currents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and  voltage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can be any resonant waveforms</a:t>
                </a:r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8BDBB8E-E360-8182-C8A4-73EAB75D4B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036" y="9630208"/>
                <a:ext cx="7192763" cy="369332"/>
              </a:xfrm>
              <a:prstGeom prst="rect">
                <a:avLst/>
              </a:prstGeom>
              <a:blipFill>
                <a:blip r:embed="rId5"/>
                <a:stretch>
                  <a:fillRect l="-705"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2BBEFC81-B861-7FAC-991A-BEE2DC946233}"/>
              </a:ext>
            </a:extLst>
          </p:cNvPr>
          <p:cNvSpPr txBox="1"/>
          <p:nvPr/>
        </p:nvSpPr>
        <p:spPr>
          <a:xfrm>
            <a:off x="319106" y="3614312"/>
            <a:ext cx="38900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</a:rPr>
              <a:t>II) Inductive RLC output Filter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37" name="Picture 36" descr="A diagram of a tank&#10;&#10;Description automatically generated">
            <a:extLst>
              <a:ext uri="{FF2B5EF4-FFF2-40B4-BE49-F238E27FC236}">
                <a16:creationId xmlns:a16="http://schemas.microsoft.com/office/drawing/2014/main" id="{F6BD3D16-C375-4355-1E77-3A19571302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833" y="4304480"/>
            <a:ext cx="4516693" cy="211316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8C865C09-A1C0-E9C6-3FC4-E7CEA2C91FEA}"/>
                  </a:ext>
                </a:extLst>
              </p:cNvPr>
              <p:cNvSpPr txBox="1"/>
              <p:nvPr/>
            </p:nvSpPr>
            <p:spPr>
              <a:xfrm>
                <a:off x="4154374" y="6611670"/>
                <a:ext cx="84572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en-US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8C865C09-A1C0-E9C6-3FC4-E7CEA2C91F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4374" y="6611670"/>
                <a:ext cx="845722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908A0088-9DAC-4C63-132C-F260B0E56A15}"/>
                  </a:ext>
                </a:extLst>
              </p14:cNvPr>
              <p14:cNvContentPartPr/>
              <p14:nvPr/>
            </p14:nvContentPartPr>
            <p14:xfrm>
              <a:off x="4172455" y="7058441"/>
              <a:ext cx="263160" cy="1692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908A0088-9DAC-4C63-132C-F260B0E56A1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109815" y="6995801"/>
                <a:ext cx="388800" cy="142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428767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0C947F7-347E-FE02-40C0-9AAC96D96A68}"/>
              </a:ext>
            </a:extLst>
          </p:cNvPr>
          <p:cNvSpPr txBox="1"/>
          <p:nvPr/>
        </p:nvSpPr>
        <p:spPr>
          <a:xfrm>
            <a:off x="556393" y="457200"/>
            <a:ext cx="6838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Possible 2</a:t>
            </a:r>
            <a:r>
              <a:rPr lang="en-US" sz="3200" b="1" baseline="30000" dirty="0"/>
              <a:t>nd</a:t>
            </a:r>
            <a:r>
              <a:rPr lang="en-US" sz="3200" b="1" dirty="0"/>
              <a:t> Resonant Tank Topologies</a:t>
            </a:r>
          </a:p>
        </p:txBody>
      </p:sp>
      <p:pic>
        <p:nvPicPr>
          <p:cNvPr id="8" name="Picture 7" descr="A diagram of a mathematical equation&#10;&#10;Description automatically generated">
            <a:extLst>
              <a:ext uri="{FF2B5EF4-FFF2-40B4-BE49-F238E27FC236}">
                <a16:creationId xmlns:a16="http://schemas.microsoft.com/office/drawing/2014/main" id="{DE32244D-34B9-8C49-642A-49148670AF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209008"/>
            <a:ext cx="3299354" cy="212907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8BDBB8E-E360-8182-C8A4-73EAB75D4BF9}"/>
                  </a:ext>
                </a:extLst>
              </p:cNvPr>
              <p:cNvSpPr txBox="1"/>
              <p:nvPr/>
            </p:nvSpPr>
            <p:spPr>
              <a:xfrm>
                <a:off x="152400" y="5782644"/>
                <a:ext cx="719276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800" dirty="0"/>
                  <a:t>The currents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and  voltage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can be any resonant waveforms</a:t>
                </a:r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8BDBB8E-E360-8182-C8A4-73EAB75D4B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5782644"/>
                <a:ext cx="7192763" cy="369332"/>
              </a:xfrm>
              <a:prstGeom prst="rect">
                <a:avLst/>
              </a:prstGeom>
              <a:blipFill>
                <a:blip r:embed="rId3"/>
                <a:stretch>
                  <a:fillRect l="-705"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2BBEFC81-B861-7FAC-991A-BEE2DC946233}"/>
              </a:ext>
            </a:extLst>
          </p:cNvPr>
          <p:cNvSpPr txBox="1"/>
          <p:nvPr/>
        </p:nvSpPr>
        <p:spPr>
          <a:xfrm>
            <a:off x="2383380" y="1145392"/>
            <a:ext cx="38900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</a:rPr>
              <a:t>II) Inductive RLC output Filter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24" name="Picture 23" descr="A diagram of a tank&#10;&#10;Description automatically generated">
            <a:extLst>
              <a:ext uri="{FF2B5EF4-FFF2-40B4-BE49-F238E27FC236}">
                <a16:creationId xmlns:a16="http://schemas.microsoft.com/office/drawing/2014/main" id="{C5D34CC2-EEFB-4407-4EBB-4B2751A26B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155" y="1897499"/>
            <a:ext cx="4884089" cy="2152855"/>
          </a:xfrm>
          <a:prstGeom prst="rect">
            <a:avLst/>
          </a:prstGeom>
        </p:spPr>
      </p:pic>
      <p:pic>
        <p:nvPicPr>
          <p:cNvPr id="28" name="Picture 27" descr="A diagram of a line with a line and a rectangular object&#10;&#10;Description automatically generated with medium confidence">
            <a:extLst>
              <a:ext uri="{FF2B5EF4-FFF2-40B4-BE49-F238E27FC236}">
                <a16:creationId xmlns:a16="http://schemas.microsoft.com/office/drawing/2014/main" id="{EC2D08F7-B112-DC54-2D17-5E00EC4176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613" y="4073601"/>
            <a:ext cx="3040632" cy="1741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0421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0C947F7-347E-FE02-40C0-9AAC96D96A68}"/>
              </a:ext>
            </a:extLst>
          </p:cNvPr>
          <p:cNvSpPr txBox="1"/>
          <p:nvPr/>
        </p:nvSpPr>
        <p:spPr>
          <a:xfrm>
            <a:off x="556393" y="457200"/>
            <a:ext cx="6838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Possible 2</a:t>
            </a:r>
            <a:r>
              <a:rPr lang="en-US" sz="3200" b="1" baseline="30000" dirty="0"/>
              <a:t>nd</a:t>
            </a:r>
            <a:r>
              <a:rPr lang="en-US" sz="3200" b="1" dirty="0"/>
              <a:t> Resonant Tank Topologies</a:t>
            </a:r>
          </a:p>
        </p:txBody>
      </p:sp>
      <p:pic>
        <p:nvPicPr>
          <p:cNvPr id="8" name="Picture 7" descr="A diagram of a mathematical equation&#10;&#10;Description automatically generated">
            <a:extLst>
              <a:ext uri="{FF2B5EF4-FFF2-40B4-BE49-F238E27FC236}">
                <a16:creationId xmlns:a16="http://schemas.microsoft.com/office/drawing/2014/main" id="{DE32244D-34B9-8C49-642A-49148670AF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92" y="1546682"/>
            <a:ext cx="1828800" cy="118012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2BBEFC81-B861-7FAC-991A-BEE2DC946233}"/>
              </a:ext>
            </a:extLst>
          </p:cNvPr>
          <p:cNvSpPr txBox="1"/>
          <p:nvPr/>
        </p:nvSpPr>
        <p:spPr>
          <a:xfrm>
            <a:off x="2383380" y="1145392"/>
            <a:ext cx="38900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</a:rPr>
              <a:t>I) </a:t>
            </a:r>
            <a:r>
              <a:rPr lang="en-US" b="1" dirty="0">
                <a:solidFill>
                  <a:srgbClr val="FF0000"/>
                </a:solidFill>
              </a:rPr>
              <a:t>Capacitive</a:t>
            </a:r>
            <a:r>
              <a:rPr lang="en-US" sz="1800" b="1" dirty="0">
                <a:solidFill>
                  <a:srgbClr val="FF0000"/>
                </a:solidFill>
              </a:rPr>
              <a:t> RC output Filter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38" name="Picture 37" descr="A diagram of a circuit&#10;&#10;Description automatically generated">
            <a:extLst>
              <a:ext uri="{FF2B5EF4-FFF2-40B4-BE49-F238E27FC236}">
                <a16:creationId xmlns:a16="http://schemas.microsoft.com/office/drawing/2014/main" id="{C158B741-4018-D531-697E-B601348469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35" y="4902969"/>
            <a:ext cx="3221361" cy="1457768"/>
          </a:xfrm>
          <a:prstGeom prst="rect">
            <a:avLst/>
          </a:prstGeom>
        </p:spPr>
      </p:pic>
      <p:pic>
        <p:nvPicPr>
          <p:cNvPr id="40" name="Picture 39" descr="A diagram of a circuit&#10;&#10;Description automatically generated">
            <a:extLst>
              <a:ext uri="{FF2B5EF4-FFF2-40B4-BE49-F238E27FC236}">
                <a16:creationId xmlns:a16="http://schemas.microsoft.com/office/drawing/2014/main" id="{B8101FF9-5B38-B05D-B27B-40A540B2A2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92" y="2859807"/>
            <a:ext cx="3462679" cy="1683098"/>
          </a:xfrm>
          <a:prstGeom prst="rect">
            <a:avLst/>
          </a:prstGeom>
        </p:spPr>
      </p:pic>
      <p:pic>
        <p:nvPicPr>
          <p:cNvPr id="42" name="Picture 41" descr="A diagram of a circuit&#10;&#10;Description automatically generated">
            <a:extLst>
              <a:ext uri="{FF2B5EF4-FFF2-40B4-BE49-F238E27FC236}">
                <a16:creationId xmlns:a16="http://schemas.microsoft.com/office/drawing/2014/main" id="{30ABA46B-0037-7651-5E3B-BBC760CCDA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42" y="6719069"/>
            <a:ext cx="3176929" cy="1532994"/>
          </a:xfrm>
          <a:prstGeom prst="rect">
            <a:avLst/>
          </a:prstGeom>
        </p:spPr>
      </p:pic>
      <p:pic>
        <p:nvPicPr>
          <p:cNvPr id="44" name="Picture 43" descr="A diagram of a circuit&#10;&#10;Description automatically generated">
            <a:extLst>
              <a:ext uri="{FF2B5EF4-FFF2-40B4-BE49-F238E27FC236}">
                <a16:creationId xmlns:a16="http://schemas.microsoft.com/office/drawing/2014/main" id="{893A9C10-B80E-A632-48D3-A6B4A12036C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380" y="8173824"/>
            <a:ext cx="3364895" cy="1635568"/>
          </a:xfrm>
          <a:prstGeom prst="rect">
            <a:avLst/>
          </a:prstGeom>
        </p:spPr>
      </p:pic>
      <p:pic>
        <p:nvPicPr>
          <p:cNvPr id="46" name="Picture 45" descr="A diagram of a circuit&#10;&#10;Description automatically generated">
            <a:extLst>
              <a:ext uri="{FF2B5EF4-FFF2-40B4-BE49-F238E27FC236}">
                <a16:creationId xmlns:a16="http://schemas.microsoft.com/office/drawing/2014/main" id="{5A43B50D-6749-1FC1-4D4A-9965C6570F1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768" y="2909756"/>
            <a:ext cx="3209471" cy="1534528"/>
          </a:xfrm>
          <a:prstGeom prst="rect">
            <a:avLst/>
          </a:prstGeom>
        </p:spPr>
      </p:pic>
      <p:pic>
        <p:nvPicPr>
          <p:cNvPr id="48" name="Picture 47" descr="A diagram of a circuit&#10;&#10;Description automatically generated">
            <a:extLst>
              <a:ext uri="{FF2B5EF4-FFF2-40B4-BE49-F238E27FC236}">
                <a16:creationId xmlns:a16="http://schemas.microsoft.com/office/drawing/2014/main" id="{34ABAB57-80B4-7F94-198A-B05F0D82898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8529" y="4872182"/>
            <a:ext cx="3337710" cy="1418527"/>
          </a:xfrm>
          <a:prstGeom prst="rect">
            <a:avLst/>
          </a:prstGeom>
        </p:spPr>
      </p:pic>
      <p:pic>
        <p:nvPicPr>
          <p:cNvPr id="50" name="Picture 49" descr="A diagram of a circuit&#10;&#10;Description automatically generated">
            <a:extLst>
              <a:ext uri="{FF2B5EF4-FFF2-40B4-BE49-F238E27FC236}">
                <a16:creationId xmlns:a16="http://schemas.microsoft.com/office/drawing/2014/main" id="{DC3C61FC-14EB-0D85-4749-25FAEEE3D39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4729" y="6650182"/>
            <a:ext cx="3495314" cy="1534528"/>
          </a:xfrm>
          <a:prstGeom prst="rect">
            <a:avLst/>
          </a:prstGeom>
        </p:spPr>
      </p:pic>
      <p:pic>
        <p:nvPicPr>
          <p:cNvPr id="51" name="Picture 50" descr="A diagram of a tank&#10;&#10;Description automatically generated">
            <a:extLst>
              <a:ext uri="{FF2B5EF4-FFF2-40B4-BE49-F238E27FC236}">
                <a16:creationId xmlns:a16="http://schemas.microsoft.com/office/drawing/2014/main" id="{3BE45E1F-94F7-F37C-F8C1-A862042A817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466" y="1600891"/>
            <a:ext cx="3090705" cy="1395802"/>
          </a:xfrm>
          <a:prstGeom prst="rect">
            <a:avLst/>
          </a:prstGeom>
        </p:spPr>
      </p:pic>
      <p:pic>
        <p:nvPicPr>
          <p:cNvPr id="52" name="Picture 51" descr="A diagram of a line with a line and text&#10;&#10;Description automatically generated with medium confidence">
            <a:extLst>
              <a:ext uri="{FF2B5EF4-FFF2-40B4-BE49-F238E27FC236}">
                <a16:creationId xmlns:a16="http://schemas.microsoft.com/office/drawing/2014/main" id="{D314C03B-EC8E-43F5-2266-E425608D749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202" y="1835924"/>
            <a:ext cx="1954841" cy="1186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9291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0C947F7-347E-FE02-40C0-9AAC96D96A68}"/>
              </a:ext>
            </a:extLst>
          </p:cNvPr>
          <p:cNvSpPr txBox="1"/>
          <p:nvPr/>
        </p:nvSpPr>
        <p:spPr>
          <a:xfrm>
            <a:off x="556393" y="457200"/>
            <a:ext cx="6838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Possible 2</a:t>
            </a:r>
            <a:r>
              <a:rPr lang="en-US" sz="3200" b="1" baseline="30000" dirty="0"/>
              <a:t>nd</a:t>
            </a:r>
            <a:r>
              <a:rPr lang="en-US" sz="3200" b="1" dirty="0"/>
              <a:t> Resonant Tank Topologies</a:t>
            </a:r>
          </a:p>
        </p:txBody>
      </p:sp>
      <p:pic>
        <p:nvPicPr>
          <p:cNvPr id="8" name="Picture 7" descr="A diagram of a mathematical equation&#10;&#10;Description automatically generated">
            <a:extLst>
              <a:ext uri="{FF2B5EF4-FFF2-40B4-BE49-F238E27FC236}">
                <a16:creationId xmlns:a16="http://schemas.microsoft.com/office/drawing/2014/main" id="{DE32244D-34B9-8C49-642A-49148670AF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92" y="1546682"/>
            <a:ext cx="1828800" cy="118012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2BBEFC81-B861-7FAC-991A-BEE2DC946233}"/>
              </a:ext>
            </a:extLst>
          </p:cNvPr>
          <p:cNvSpPr txBox="1"/>
          <p:nvPr/>
        </p:nvSpPr>
        <p:spPr>
          <a:xfrm>
            <a:off x="2383380" y="1145392"/>
            <a:ext cx="38900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</a:rPr>
              <a:t>II) Inductive RLC output Filter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24" name="Picture 23" descr="A diagram of a tank&#10;&#10;Description automatically generated">
            <a:extLst>
              <a:ext uri="{FF2B5EF4-FFF2-40B4-BE49-F238E27FC236}">
                <a16:creationId xmlns:a16="http://schemas.microsoft.com/office/drawing/2014/main" id="{C5D34CC2-EEFB-4407-4EBB-4B2751A26B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884" y="1448411"/>
            <a:ext cx="3040632" cy="1340279"/>
          </a:xfrm>
          <a:prstGeom prst="rect">
            <a:avLst/>
          </a:prstGeom>
        </p:spPr>
      </p:pic>
      <p:pic>
        <p:nvPicPr>
          <p:cNvPr id="28" name="Picture 27" descr="A diagram of a line with a line and a rectangular object&#10;&#10;Description automatically generated with medium confidence">
            <a:extLst>
              <a:ext uri="{FF2B5EF4-FFF2-40B4-BE49-F238E27FC236}">
                <a16:creationId xmlns:a16="http://schemas.microsoft.com/office/drawing/2014/main" id="{EC2D08F7-B112-DC54-2D17-5E00EC4176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142" y="1546682"/>
            <a:ext cx="1668623" cy="955599"/>
          </a:xfrm>
          <a:prstGeom prst="rect">
            <a:avLst/>
          </a:prstGeom>
        </p:spPr>
      </p:pic>
      <p:pic>
        <p:nvPicPr>
          <p:cNvPr id="3" name="Picture 2" descr="A diagram of a circuit&#10;&#10;Description automatically generated">
            <a:extLst>
              <a:ext uri="{FF2B5EF4-FFF2-40B4-BE49-F238E27FC236}">
                <a16:creationId xmlns:a16="http://schemas.microsoft.com/office/drawing/2014/main" id="{224C5BDE-ADEE-439B-801E-A96683D74E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7" y="3249135"/>
            <a:ext cx="3534743" cy="1524358"/>
          </a:xfrm>
          <a:prstGeom prst="rect">
            <a:avLst/>
          </a:prstGeom>
        </p:spPr>
      </p:pic>
      <p:pic>
        <p:nvPicPr>
          <p:cNvPr id="6" name="Picture 5" descr="A diagram of a circuit&#10;&#10;Description automatically generated">
            <a:extLst>
              <a:ext uri="{FF2B5EF4-FFF2-40B4-BE49-F238E27FC236}">
                <a16:creationId xmlns:a16="http://schemas.microsoft.com/office/drawing/2014/main" id="{A2295340-6527-5E24-6334-C78621B306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46" y="5192235"/>
            <a:ext cx="3184403" cy="1456588"/>
          </a:xfrm>
          <a:prstGeom prst="rect">
            <a:avLst/>
          </a:prstGeom>
        </p:spPr>
      </p:pic>
      <p:pic>
        <p:nvPicPr>
          <p:cNvPr id="9" name="Picture 8" descr="A diagram of a circuit&#10;&#10;Description automatically generated">
            <a:extLst>
              <a:ext uri="{FF2B5EF4-FFF2-40B4-BE49-F238E27FC236}">
                <a16:creationId xmlns:a16="http://schemas.microsoft.com/office/drawing/2014/main" id="{52194BF2-A814-F8F0-75BE-082E31F4DF5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68" y="6933089"/>
            <a:ext cx="3191220" cy="1480566"/>
          </a:xfrm>
          <a:prstGeom prst="rect">
            <a:avLst/>
          </a:prstGeom>
        </p:spPr>
      </p:pic>
      <p:pic>
        <p:nvPicPr>
          <p:cNvPr id="11" name="Picture 10" descr="A diagram of a circuit&#10;&#10;Description automatically generated">
            <a:extLst>
              <a:ext uri="{FF2B5EF4-FFF2-40B4-BE49-F238E27FC236}">
                <a16:creationId xmlns:a16="http://schemas.microsoft.com/office/drawing/2014/main" id="{F1F2B9C0-3A87-1A8C-688B-F6243FABC64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532" y="7015834"/>
            <a:ext cx="3191220" cy="1495884"/>
          </a:xfrm>
          <a:prstGeom prst="rect">
            <a:avLst/>
          </a:prstGeom>
        </p:spPr>
      </p:pic>
      <p:pic>
        <p:nvPicPr>
          <p:cNvPr id="13" name="Picture 12" descr="A diagram of a circuit&#10;&#10;Description automatically generated">
            <a:extLst>
              <a:ext uri="{FF2B5EF4-FFF2-40B4-BE49-F238E27FC236}">
                <a16:creationId xmlns:a16="http://schemas.microsoft.com/office/drawing/2014/main" id="{48407C06-9484-2918-FA48-37C5DBBA5FA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360" y="5090188"/>
            <a:ext cx="3184404" cy="1626286"/>
          </a:xfrm>
          <a:prstGeom prst="rect">
            <a:avLst/>
          </a:prstGeom>
        </p:spPr>
      </p:pic>
      <p:pic>
        <p:nvPicPr>
          <p:cNvPr id="15" name="Picture 14" descr="A circuit diagram with a wire and a square object&#10;&#10;Description automatically generated with medium confidence">
            <a:extLst>
              <a:ext uri="{FF2B5EF4-FFF2-40B4-BE49-F238E27FC236}">
                <a16:creationId xmlns:a16="http://schemas.microsoft.com/office/drawing/2014/main" id="{F2497063-F217-3630-1096-AA90A6BA4AC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992" y="8391884"/>
            <a:ext cx="3597654" cy="1632461"/>
          </a:xfrm>
          <a:prstGeom prst="rect">
            <a:avLst/>
          </a:prstGeom>
        </p:spPr>
      </p:pic>
      <p:pic>
        <p:nvPicPr>
          <p:cNvPr id="18" name="Picture 17" descr="A diagram of a circuit&#10;&#10;Description automatically generated">
            <a:extLst>
              <a:ext uri="{FF2B5EF4-FFF2-40B4-BE49-F238E27FC236}">
                <a16:creationId xmlns:a16="http://schemas.microsoft.com/office/drawing/2014/main" id="{9CE81142-31A2-B9CF-57AD-BC5D00E2D97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971" y="2967539"/>
            <a:ext cx="3597654" cy="1741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1535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72400" cy="100553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/>
          </p:cNvSpPr>
          <p:nvPr>
            <p:ph type="title"/>
          </p:nvPr>
        </p:nvSpPr>
        <p:spPr>
          <a:xfrm>
            <a:off x="2428875" y="3174424"/>
            <a:ext cx="2871592" cy="298089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>
            <a:lvl1pPr>
              <a:defRPr sz="2800">
                <a:latin typeface="Times New Roman Bold"/>
                <a:ea typeface="Times New Roman Bold"/>
                <a:cs typeface="Times New Roman Bold"/>
                <a:sym typeface="Times New Roman Bold"/>
              </a:defRPr>
            </a:lvl1pPr>
          </a:lstStyle>
          <a:p>
            <a:pPr lvl="0" algn="ctr">
              <a:defRPr sz="1800"/>
            </a:pPr>
            <a:r>
              <a:rPr sz="1913" b="1" dirty="0"/>
              <a:t>Agenda</a:t>
            </a:r>
            <a:endParaRPr sz="1217" b="1" dirty="0"/>
          </a:p>
        </p:txBody>
      </p:sp>
      <p:sp>
        <p:nvSpPr>
          <p:cNvPr id="37" name="Shape 37"/>
          <p:cNvSpPr>
            <a:spLocks noGrp="1"/>
          </p:cNvSpPr>
          <p:nvPr>
            <p:ph type="body" idx="1"/>
          </p:nvPr>
        </p:nvSpPr>
        <p:spPr>
          <a:xfrm>
            <a:off x="1452211" y="3676139"/>
            <a:ext cx="5065696" cy="226327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291465" indent="-291465" algn="l">
              <a:buFont typeface="Wingdings" pitchFamily="2" charset="2"/>
              <a:buChar char="v"/>
            </a:pPr>
            <a:r>
              <a:rPr lang="en-US" sz="1739" dirty="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  <a:t>What is the topology for full resonance converters</a:t>
            </a:r>
          </a:p>
          <a:p>
            <a:pPr marL="291465" indent="-291465" algn="l">
              <a:buFont typeface="Wingdings" pitchFamily="2" charset="2"/>
              <a:buChar char="v"/>
            </a:pPr>
            <a:endParaRPr lang="en-US" sz="1739" dirty="0">
              <a:effectLst>
                <a:outerShdw blurRad="12700" dist="25400" dir="2700000" rotWithShape="0">
                  <a:srgbClr val="DDDDDD"/>
                </a:outerShdw>
              </a:effectLst>
              <a:latin typeface="Times New Roman Bold"/>
              <a:ea typeface="Times New Roman Bold"/>
              <a:cs typeface="Times New Roman Bold"/>
              <a:sym typeface="Times New Roman Bold"/>
            </a:endParaRPr>
          </a:p>
          <a:p>
            <a:pPr marL="291465" indent="-291465" algn="l">
              <a:buFont typeface="Wingdings" pitchFamily="2" charset="2"/>
              <a:buChar char="v"/>
            </a:pPr>
            <a:r>
              <a:rPr lang="en-US" sz="1739" dirty="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  <a:t>Single RC tanks topologies</a:t>
            </a:r>
          </a:p>
          <a:p>
            <a:pPr marL="291465" indent="-291465" algn="l">
              <a:buFont typeface="Wingdings" pitchFamily="2" charset="2"/>
              <a:buChar char="v"/>
            </a:pPr>
            <a:endParaRPr lang="en-US" sz="1739" dirty="0">
              <a:effectLst>
                <a:outerShdw blurRad="12700" dist="25400" dir="2700000" rotWithShape="0">
                  <a:srgbClr val="DDDDDD"/>
                </a:outerShdw>
              </a:effectLst>
              <a:latin typeface="Times New Roman Bold"/>
              <a:ea typeface="Times New Roman Bold"/>
              <a:cs typeface="Times New Roman Bold"/>
              <a:sym typeface="Times New Roman Bold"/>
            </a:endParaRPr>
          </a:p>
          <a:p>
            <a:pPr marL="291465" indent="-291465" algn="l">
              <a:buFont typeface="Wingdings" pitchFamily="2" charset="2"/>
              <a:buChar char="v"/>
            </a:pPr>
            <a:r>
              <a:rPr lang="en-US" sz="1739" dirty="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  <a:t>The introduction to the Parallel Resonant Converter (PRC)</a:t>
            </a:r>
          </a:p>
          <a:p>
            <a:pPr marL="291465" indent="-291465" algn="l">
              <a:buFont typeface="Wingdings" pitchFamily="2" charset="2"/>
              <a:buChar char="v"/>
            </a:pPr>
            <a:endParaRPr lang="en-US" sz="1739" dirty="0">
              <a:effectLst>
                <a:outerShdw blurRad="12700" dist="25400" dir="2700000" rotWithShape="0">
                  <a:srgbClr val="DDDDDD"/>
                </a:outerShdw>
              </a:effectLst>
              <a:latin typeface="Times New Roman Bold"/>
              <a:ea typeface="Times New Roman Bold"/>
              <a:cs typeface="Times New Roman Bold"/>
              <a:sym typeface="Times New Roman Bold"/>
            </a:endParaRPr>
          </a:p>
          <a:p>
            <a:pPr marL="291465" indent="-291465" algn="l">
              <a:buFont typeface="Wingdings" pitchFamily="2" charset="2"/>
              <a:buChar char="v"/>
            </a:pPr>
            <a:r>
              <a:rPr lang="en-US" sz="1739" dirty="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  <a:t> The introduction to the Series Resonant Converter (SRC)</a:t>
            </a:r>
          </a:p>
        </p:txBody>
      </p:sp>
    </p:spTree>
    <p:extLst>
      <p:ext uri="{BB962C8B-B14F-4D97-AF65-F5344CB8AC3E}">
        <p14:creationId xmlns:p14="http://schemas.microsoft.com/office/powerpoint/2010/main" val="453361408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EB9D468-A119-1C44-8850-57A0F02DA30F}"/>
              </a:ext>
            </a:extLst>
          </p:cNvPr>
          <p:cNvSpPr txBox="1"/>
          <p:nvPr/>
        </p:nvSpPr>
        <p:spPr>
          <a:xfrm>
            <a:off x="426575" y="1023919"/>
            <a:ext cx="69035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In the LC-Resonant Converters (2</a:t>
            </a:r>
            <a:r>
              <a:rPr lang="en-US" sz="2000" baseline="30000" dirty="0"/>
              <a:t>nd</a:t>
            </a:r>
            <a:r>
              <a:rPr lang="en-US" sz="2000" dirty="0"/>
              <a:t> order converter), the resonant stage for the inductor current and capacitor voltage covers the entire full resonant cycle.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0610F9F-DDDB-1A4C-9494-941F7C0A8D80}"/>
                  </a:ext>
                </a:extLst>
              </p14:cNvPr>
              <p14:cNvContentPartPr/>
              <p14:nvPr/>
            </p14:nvContentPartPr>
            <p14:xfrm>
              <a:off x="4446175" y="4241948"/>
              <a:ext cx="135360" cy="2541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0610F9F-DDDB-1A4C-9494-941F7C0A8D8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83535" y="4178948"/>
                <a:ext cx="261000" cy="379800"/>
              </a:xfrm>
              <a:prstGeom prst="rect">
                <a:avLst/>
              </a:prstGeom>
            </p:spPr>
          </p:pic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4101634A-3763-1049-BC02-C907CE135C32}"/>
              </a:ext>
            </a:extLst>
          </p:cNvPr>
          <p:cNvGrpSpPr/>
          <p:nvPr/>
        </p:nvGrpSpPr>
        <p:grpSpPr>
          <a:xfrm>
            <a:off x="4577215" y="3647948"/>
            <a:ext cx="150480" cy="366840"/>
            <a:chOff x="4577215" y="3647948"/>
            <a:chExt cx="150480" cy="366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A2EFABF2-3C81-C747-9A65-68D9A9CA4ED2}"/>
                    </a:ext>
                  </a:extLst>
                </p14:cNvPr>
                <p14:cNvContentPartPr/>
                <p14:nvPr/>
              </p14:nvContentPartPr>
              <p14:xfrm>
                <a:off x="4577215" y="3647948"/>
                <a:ext cx="129960" cy="36684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A2EFABF2-3C81-C747-9A65-68D9A9CA4ED2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514575" y="3585308"/>
                  <a:ext cx="255600" cy="49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71DF74DA-6D77-7547-8876-657DCB94B46A}"/>
                    </a:ext>
                  </a:extLst>
                </p14:cNvPr>
                <p14:cNvContentPartPr/>
                <p14:nvPr/>
              </p14:nvContentPartPr>
              <p14:xfrm>
                <a:off x="4581535" y="3925508"/>
                <a:ext cx="146160" cy="3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71DF74DA-6D77-7547-8876-657DCB94B46A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518895" y="3862508"/>
                  <a:ext cx="271800" cy="12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E931F375-B098-2A43-B2CE-1A868C90430F}"/>
                  </a:ext>
                </a:extLst>
              </p14:cNvPr>
              <p14:cNvContentPartPr/>
              <p14:nvPr/>
            </p14:nvContentPartPr>
            <p14:xfrm>
              <a:off x="1733215" y="8022668"/>
              <a:ext cx="36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E931F375-B098-2A43-B2CE-1A868C90430F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670575" y="7960028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3AE1F0AC-1978-6D40-BD64-A93F1389BAF2}"/>
                  </a:ext>
                </a:extLst>
              </p:cNvPr>
              <p:cNvSpPr/>
              <p:nvPr/>
            </p:nvSpPr>
            <p:spPr>
              <a:xfrm>
                <a:off x="374003" y="4466659"/>
                <a:ext cx="7397105" cy="4531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are the resonant inductor current and capacitor voltage.</a:t>
                </a:r>
              </a:p>
            </p:txBody>
          </p:sp>
        </mc:Choice>
        <mc:Fallback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3AE1F0AC-1978-6D40-BD64-A93F1389BA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003" y="4466659"/>
                <a:ext cx="7397105" cy="453137"/>
              </a:xfrm>
              <a:prstGeom prst="rect">
                <a:avLst/>
              </a:prstGeom>
              <a:blipFill>
                <a:blip r:embed="rId11"/>
                <a:stretch>
                  <a:fillRect b="-21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F05B0816-84D8-ED40-9408-AD5B05D442EE}"/>
                  </a:ext>
                </a:extLst>
              </p:cNvPr>
              <p:cNvSpPr/>
              <p:nvPr/>
            </p:nvSpPr>
            <p:spPr>
              <a:xfrm>
                <a:off x="469370" y="8517356"/>
                <a:ext cx="6715374" cy="12886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𝑆𝑖𝑛𝑐𝑒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resonance occurs over the full cycle, then their average values must be zero to be stable, i.e.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𝑎𝑣𝑒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𝑎𝑣𝑒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F05B0816-84D8-ED40-9408-AD5B05D442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370" y="8517356"/>
                <a:ext cx="6715374" cy="1288686"/>
              </a:xfrm>
              <a:prstGeom prst="rect">
                <a:avLst/>
              </a:prstGeom>
              <a:blipFill>
                <a:blip r:embed="rId12"/>
                <a:stretch>
                  <a:fillRect l="-566" t="-19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ectangle 35">
            <a:extLst>
              <a:ext uri="{FF2B5EF4-FFF2-40B4-BE49-F238E27FC236}">
                <a16:creationId xmlns:a16="http://schemas.microsoft.com/office/drawing/2014/main" id="{66D21A8A-FF3E-244B-97B0-7CC42FAD334D}"/>
              </a:ext>
            </a:extLst>
          </p:cNvPr>
          <p:cNvSpPr/>
          <p:nvPr/>
        </p:nvSpPr>
        <p:spPr>
          <a:xfrm>
            <a:off x="1981200" y="276904"/>
            <a:ext cx="30957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  <a:t>The Resonant Configurations</a:t>
            </a:r>
            <a:endParaRPr lang="en-US" dirty="0"/>
          </a:p>
        </p:txBody>
      </p:sp>
      <p:pic>
        <p:nvPicPr>
          <p:cNvPr id="8" name="Picture 7" descr="A diagram of a tank&#10;&#10;Description automatically generated">
            <a:extLst>
              <a:ext uri="{FF2B5EF4-FFF2-40B4-BE49-F238E27FC236}">
                <a16:creationId xmlns:a16="http://schemas.microsoft.com/office/drawing/2014/main" id="{149CEE5B-88E4-43E3-60A2-62754547173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56" y="2306212"/>
            <a:ext cx="6838853" cy="195195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DE8126A8-C2B4-1CAC-4707-987770478623}"/>
                  </a:ext>
                </a:extLst>
              </p:cNvPr>
              <p:cNvSpPr/>
              <p:nvPr/>
            </p:nvSpPr>
            <p:spPr>
              <a:xfrm>
                <a:off x="375295" y="5146760"/>
                <a:ext cx="6903525" cy="7301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are the AC output current and voltage produced by. The bridge-circuit (full- or half bridge)</a:t>
                </a:r>
              </a:p>
            </p:txBody>
          </p:sp>
        </mc:Choice>
        <mc:Fallback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DE8126A8-C2B4-1CAC-4707-9877704786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295" y="5146760"/>
                <a:ext cx="6903525" cy="730136"/>
              </a:xfrm>
              <a:prstGeom prst="rect">
                <a:avLst/>
              </a:prstGeom>
              <a:blipFill>
                <a:blip r:embed="rId14"/>
                <a:stretch>
                  <a:fillRect l="-734" b="-120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D324A73-A3FA-3457-803C-91C3C525370B}"/>
                  </a:ext>
                </a:extLst>
              </p:cNvPr>
              <p:cNvSpPr/>
              <p:nvPr/>
            </p:nvSpPr>
            <p:spPr>
              <a:xfrm>
                <a:off x="426574" y="5979663"/>
                <a:ext cx="6903525" cy="7301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are the AC input current and voltage into the full-wave rectifier</a:t>
                </a:r>
              </a:p>
            </p:txBody>
          </p:sp>
        </mc:Choice>
        <mc:Fallback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D324A73-A3FA-3457-803C-91C3C52537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574" y="5979663"/>
                <a:ext cx="6903525" cy="730136"/>
              </a:xfrm>
              <a:prstGeom prst="rect">
                <a:avLst/>
              </a:prstGeom>
              <a:blipFill>
                <a:blip r:embed="rId15"/>
                <a:stretch>
                  <a:fillRect l="-735" b="-11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77086AFC-8952-4AAC-23E8-34B969630823}"/>
                  </a:ext>
                </a:extLst>
              </p:cNvPr>
              <p:cNvSpPr/>
              <p:nvPr/>
            </p:nvSpPr>
            <p:spPr>
              <a:xfrm>
                <a:off x="434437" y="7558046"/>
                <a:ext cx="6903525" cy="7301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/>
                  <a:t> are the  rectified output AC current and voltage into the full-wave rectifier</a:t>
                </a:r>
              </a:p>
            </p:txBody>
          </p:sp>
        </mc:Choice>
        <mc:Fallback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77086AFC-8952-4AAC-23E8-34B9696308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437" y="7558046"/>
                <a:ext cx="6903525" cy="730136"/>
              </a:xfrm>
              <a:prstGeom prst="rect">
                <a:avLst/>
              </a:prstGeom>
              <a:blipFill>
                <a:blip r:embed="rId16"/>
                <a:stretch>
                  <a:fillRect l="-735" r="-1471" b="-120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2D1C0B2-6A85-BA8A-8821-3AD972B6E887}"/>
                  </a:ext>
                </a:extLst>
              </p:cNvPr>
              <p:cNvSpPr txBox="1"/>
              <p:nvPr/>
            </p:nvSpPr>
            <p:spPr>
              <a:xfrm>
                <a:off x="609600" y="6902497"/>
                <a:ext cx="242928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=|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2D1C0B2-6A85-BA8A-8821-3AD972B6E8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6902497"/>
                <a:ext cx="2429284" cy="461665"/>
              </a:xfrm>
              <a:prstGeom prst="rect">
                <a:avLst/>
              </a:prstGeom>
              <a:blipFill>
                <a:blip r:embed="rId17"/>
                <a:stretch>
                  <a:fillRect b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DC09BB2-FDC8-0191-092B-79E6CD224506}"/>
                  </a:ext>
                </a:extLst>
              </p:cNvPr>
              <p:cNvSpPr txBox="1"/>
              <p:nvPr/>
            </p:nvSpPr>
            <p:spPr>
              <a:xfrm>
                <a:off x="3732982" y="6867207"/>
                <a:ext cx="242928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=|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DC09BB2-FDC8-0191-092B-79E6CD2245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2982" y="6867207"/>
                <a:ext cx="2429284" cy="461665"/>
              </a:xfrm>
              <a:prstGeom prst="rect">
                <a:avLst/>
              </a:prstGeom>
              <a:blipFill>
                <a:blip r:embed="rId18"/>
                <a:stretch>
                  <a:fillRect b="-1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23050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3A446F8-E92B-4A89-B4D3-AEFB8A399112}"/>
              </a:ext>
            </a:extLst>
          </p:cNvPr>
          <p:cNvSpPr/>
          <p:nvPr/>
        </p:nvSpPr>
        <p:spPr>
          <a:xfrm>
            <a:off x="402335" y="11324483"/>
            <a:ext cx="7772400" cy="191242"/>
          </a:xfrm>
          <a:prstGeom prst="rect">
            <a:avLst/>
          </a:prstGeom>
          <a:solidFill>
            <a:srgbClr val="FFCA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30">
              <a:solidFill>
                <a:srgbClr val="FFCA29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74D988F-51F9-454B-AFE8-38A73B0A70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981" y="10860401"/>
            <a:ext cx="485642" cy="65532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79E652D0-D334-5C98-4DE8-6C8D0541723D}"/>
                  </a:ext>
                </a:extLst>
              </p14:cNvPr>
              <p14:cNvContentPartPr/>
              <p14:nvPr/>
            </p14:nvContentPartPr>
            <p14:xfrm>
              <a:off x="1097717" y="6604395"/>
              <a:ext cx="360" cy="36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79E652D0-D334-5C98-4DE8-6C8D0541723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34717" y="6541395"/>
                <a:ext cx="126000" cy="126000"/>
              </a:xfrm>
              <a:prstGeom prst="rect">
                <a:avLst/>
              </a:prstGeom>
            </p:spPr>
          </p:pic>
        </mc:Fallback>
      </mc:AlternateContent>
      <p:sp>
        <p:nvSpPr>
          <p:cNvPr id="64" name="TextBox 63">
            <a:extLst>
              <a:ext uri="{FF2B5EF4-FFF2-40B4-BE49-F238E27FC236}">
                <a16:creationId xmlns:a16="http://schemas.microsoft.com/office/drawing/2014/main" id="{202A1773-7F9B-BDEE-3A5C-3842017D03E0}"/>
              </a:ext>
            </a:extLst>
          </p:cNvPr>
          <p:cNvSpPr txBox="1"/>
          <p:nvPr/>
        </p:nvSpPr>
        <p:spPr>
          <a:xfrm>
            <a:off x="1102714" y="593665"/>
            <a:ext cx="48148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Block Diagram of Resonant Converter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F8159D7D-1B80-69F0-147F-B112B6ECE3DC}"/>
              </a:ext>
            </a:extLst>
          </p:cNvPr>
          <p:cNvSpPr txBox="1"/>
          <p:nvPr/>
        </p:nvSpPr>
        <p:spPr>
          <a:xfrm>
            <a:off x="-928620" y="3792175"/>
            <a:ext cx="48148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Half-bridge Configuration: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AF816452-6AA8-FD6A-31F8-CAADF8E0E5A0}"/>
              </a:ext>
            </a:extLst>
          </p:cNvPr>
          <p:cNvSpPr txBox="1"/>
          <p:nvPr/>
        </p:nvSpPr>
        <p:spPr>
          <a:xfrm>
            <a:off x="-928620" y="6770344"/>
            <a:ext cx="48148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Full-bridge Configuration:</a:t>
            </a:r>
          </a:p>
        </p:txBody>
      </p:sp>
      <p:pic>
        <p:nvPicPr>
          <p:cNvPr id="69" name="Picture 68" descr="A diagram of a circuit&#10;&#10;Description automatically generated">
            <a:extLst>
              <a:ext uri="{FF2B5EF4-FFF2-40B4-BE49-F238E27FC236}">
                <a16:creationId xmlns:a16="http://schemas.microsoft.com/office/drawing/2014/main" id="{724A5686-1D9D-FC91-5BF4-B1601103E7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7314738"/>
            <a:ext cx="2667000" cy="2641232"/>
          </a:xfrm>
          <a:prstGeom prst="rect">
            <a:avLst/>
          </a:prstGeom>
        </p:spPr>
      </p:pic>
      <p:pic>
        <p:nvPicPr>
          <p:cNvPr id="70" name="Picture 69" descr="A diagram of a circuit&#10;&#10;Description automatically generated">
            <a:extLst>
              <a:ext uri="{FF2B5EF4-FFF2-40B4-BE49-F238E27FC236}">
                <a16:creationId xmlns:a16="http://schemas.microsoft.com/office/drawing/2014/main" id="{56727CC5-8BB9-04E0-1541-478F5CDD01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189112"/>
            <a:ext cx="2152820" cy="243694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88CA9F0A-4C18-061D-46F4-C959A4637EF7}"/>
                  </a:ext>
                </a:extLst>
              </p:cNvPr>
              <p:cNvSpPr txBox="1"/>
              <p:nvPr/>
            </p:nvSpPr>
            <p:spPr>
              <a:xfrm>
                <a:off x="2470508" y="5194454"/>
                <a:ext cx="33162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88CA9F0A-4C18-061D-46F4-C959A4637E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0508" y="5194454"/>
                <a:ext cx="331629" cy="369332"/>
              </a:xfrm>
              <a:prstGeom prst="rect">
                <a:avLst/>
              </a:prstGeom>
              <a:blipFill>
                <a:blip r:embed="rId7"/>
                <a:stretch>
                  <a:fillRect l="-11111" r="-7407" b="-16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5747B29F-D533-7133-4005-0ECB4CF61D3C}"/>
                  </a:ext>
                </a:extLst>
              </p:cNvPr>
              <p:cNvSpPr txBox="1"/>
              <p:nvPr/>
            </p:nvSpPr>
            <p:spPr>
              <a:xfrm>
                <a:off x="2737533" y="4583668"/>
                <a:ext cx="26571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5747B29F-D533-7133-4005-0ECB4CF61D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7533" y="4583668"/>
                <a:ext cx="265714" cy="369332"/>
              </a:xfrm>
              <a:prstGeom prst="rect">
                <a:avLst/>
              </a:prstGeom>
              <a:blipFill>
                <a:blip r:embed="rId8"/>
                <a:stretch>
                  <a:fillRect l="-22727" r="-9091" b="-16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1A38317D-3E40-9DF5-C318-8AD2F274F167}"/>
                  </a:ext>
                </a:extLst>
              </p:cNvPr>
              <p:cNvSpPr txBox="1"/>
              <p:nvPr/>
            </p:nvSpPr>
            <p:spPr>
              <a:xfrm>
                <a:off x="2514600" y="4876800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1A38317D-3E40-9DF5-C318-8AD2F274F1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4876800"/>
                <a:ext cx="226024" cy="276999"/>
              </a:xfrm>
              <a:prstGeom prst="rect">
                <a:avLst/>
              </a:prstGeom>
              <a:blipFill>
                <a:blip r:embed="rId9"/>
                <a:stretch>
                  <a:fillRect l="-21053" r="-15789"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63CCB89F-E9A9-C622-01FD-A852AFBC8479}"/>
                  </a:ext>
                </a:extLst>
              </p:cNvPr>
              <p:cNvSpPr txBox="1"/>
              <p:nvPr/>
            </p:nvSpPr>
            <p:spPr>
              <a:xfrm>
                <a:off x="2494297" y="5713900"/>
                <a:ext cx="25006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63CCB89F-E9A9-C622-01FD-A852AFBC84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4297" y="5713900"/>
                <a:ext cx="250068" cy="307777"/>
              </a:xfrm>
              <a:prstGeom prst="rect">
                <a:avLst/>
              </a:prstGeom>
              <a:blipFill>
                <a:blip r:embed="rId10"/>
                <a:stretch>
                  <a:fillRect l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4E17B105-EF6D-17BC-A6B5-EE8192AF444B}"/>
              </a:ext>
            </a:extLst>
          </p:cNvPr>
          <p:cNvCxnSpPr/>
          <p:nvPr/>
        </p:nvCxnSpPr>
        <p:spPr>
          <a:xfrm>
            <a:off x="2400709" y="4800600"/>
            <a:ext cx="359665" cy="0"/>
          </a:xfrm>
          <a:prstGeom prst="straightConnector1">
            <a:avLst/>
          </a:prstGeom>
          <a:ln w="539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4982A772-3A3D-B18C-D59D-283460454C40}"/>
                  </a:ext>
                </a:extLst>
              </p:cNvPr>
              <p:cNvSpPr txBox="1"/>
              <p:nvPr/>
            </p:nvSpPr>
            <p:spPr>
              <a:xfrm>
                <a:off x="-32656" y="5347301"/>
                <a:ext cx="1130373" cy="3327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𝑑𝑐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=2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4982A772-3A3D-B18C-D59D-283460454C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2656" y="5347301"/>
                <a:ext cx="1130373" cy="332720"/>
              </a:xfrm>
              <a:prstGeom prst="rect">
                <a:avLst/>
              </a:prstGeom>
              <a:blipFill>
                <a:blip r:embed="rId11"/>
                <a:stretch>
                  <a:fillRect l="-4444" r="-1111" b="-17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F0DDD89C-CFB7-B8C1-11D7-D764D20C4BF0}"/>
                  </a:ext>
                </a:extLst>
              </p:cNvPr>
              <p:cNvSpPr txBox="1"/>
              <p:nvPr/>
            </p:nvSpPr>
            <p:spPr>
              <a:xfrm>
                <a:off x="1392155" y="4544080"/>
                <a:ext cx="284245" cy="3327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F0DDD89C-CFB7-B8C1-11D7-D764D20C4B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2155" y="4544080"/>
                <a:ext cx="284245" cy="332720"/>
              </a:xfrm>
              <a:prstGeom prst="rect">
                <a:avLst/>
              </a:prstGeom>
              <a:blipFill>
                <a:blip r:embed="rId12"/>
                <a:stretch>
                  <a:fillRect l="-17391" r="-8696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B079FA08-D20A-FBF1-07D0-7A2594CDD3F3}"/>
                  </a:ext>
                </a:extLst>
              </p:cNvPr>
              <p:cNvSpPr txBox="1"/>
              <p:nvPr/>
            </p:nvSpPr>
            <p:spPr>
              <a:xfrm>
                <a:off x="1371600" y="6068080"/>
                <a:ext cx="284245" cy="3327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B079FA08-D20A-FBF1-07D0-7A2594CDD3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6068080"/>
                <a:ext cx="284245" cy="332720"/>
              </a:xfrm>
              <a:prstGeom prst="rect">
                <a:avLst/>
              </a:prstGeom>
              <a:blipFill>
                <a:blip r:embed="rId13"/>
                <a:stretch>
                  <a:fillRect l="-21739" r="-4348" b="-17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E7C1A3A5-0906-9510-4017-6FDBE3ADED9D}"/>
                  </a:ext>
                </a:extLst>
              </p:cNvPr>
              <p:cNvSpPr txBox="1"/>
              <p:nvPr/>
            </p:nvSpPr>
            <p:spPr>
              <a:xfrm>
                <a:off x="1828800" y="4343400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E7C1A3A5-0906-9510-4017-6FDBE3ADED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4343400"/>
                <a:ext cx="226024" cy="276999"/>
              </a:xfrm>
              <a:prstGeom prst="rect">
                <a:avLst/>
              </a:prstGeom>
              <a:blipFill>
                <a:blip r:embed="rId9"/>
                <a:stretch>
                  <a:fillRect l="-22222" r="-22222"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6955DD4A-B53C-F774-E3EA-77988CE75841}"/>
                  </a:ext>
                </a:extLst>
              </p:cNvPr>
              <p:cNvSpPr txBox="1"/>
              <p:nvPr/>
            </p:nvSpPr>
            <p:spPr>
              <a:xfrm>
                <a:off x="1828800" y="6047601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6955DD4A-B53C-F774-E3EA-77988CE758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6047601"/>
                <a:ext cx="226024" cy="276999"/>
              </a:xfrm>
              <a:prstGeom prst="rect">
                <a:avLst/>
              </a:prstGeom>
              <a:blipFill>
                <a:blip r:embed="rId14"/>
                <a:stretch>
                  <a:fillRect l="-22222" r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BEDEE15D-52E0-9FEF-4B64-D7A7DB87306C}"/>
                  </a:ext>
                </a:extLst>
              </p:cNvPr>
              <p:cNvSpPr txBox="1"/>
              <p:nvPr/>
            </p:nvSpPr>
            <p:spPr>
              <a:xfrm>
                <a:off x="1807332" y="6245423"/>
                <a:ext cx="25006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BEDEE15D-52E0-9FEF-4B64-D7A7DB8730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7332" y="6245423"/>
                <a:ext cx="250068" cy="307777"/>
              </a:xfrm>
              <a:prstGeom prst="rect">
                <a:avLst/>
              </a:prstGeom>
              <a:blipFill>
                <a:blip r:embed="rId15"/>
                <a:stretch>
                  <a:fillRect l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5C241CEA-F66D-9A59-CD63-1083D5E5DA86}"/>
                  </a:ext>
                </a:extLst>
              </p:cNvPr>
              <p:cNvSpPr txBox="1"/>
              <p:nvPr/>
            </p:nvSpPr>
            <p:spPr>
              <a:xfrm>
                <a:off x="1828800" y="4648200"/>
                <a:ext cx="25006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5C241CEA-F66D-9A59-CD63-1083D5E5DA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4648200"/>
                <a:ext cx="250068" cy="307777"/>
              </a:xfrm>
              <a:prstGeom prst="rect">
                <a:avLst/>
              </a:prstGeom>
              <a:blipFill>
                <a:blip r:embed="rId16"/>
                <a:stretch>
                  <a:fillRect l="-5000" r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CC4DA564-2BA2-8F8F-3B87-0B5783939D30}"/>
                  </a:ext>
                </a:extLst>
              </p:cNvPr>
              <p:cNvSpPr txBox="1"/>
              <p:nvPr/>
            </p:nvSpPr>
            <p:spPr>
              <a:xfrm>
                <a:off x="89303" y="8419798"/>
                <a:ext cx="976742" cy="3327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𝑑𝑐</m:t>
                          </m:r>
                        </m:sub>
                      </m:sSub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CC4DA564-2BA2-8F8F-3B87-0B5783939D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03" y="8419798"/>
                <a:ext cx="976742" cy="332720"/>
              </a:xfrm>
              <a:prstGeom prst="rect">
                <a:avLst/>
              </a:prstGeom>
              <a:blipFill>
                <a:blip r:embed="rId17"/>
                <a:stretch>
                  <a:fillRect l="-6494" r="-2597" b="-17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7A0999C0-FBB1-7EAC-EA49-5665E0E61EA0}"/>
                  </a:ext>
                </a:extLst>
              </p:cNvPr>
              <p:cNvSpPr txBox="1"/>
              <p:nvPr/>
            </p:nvSpPr>
            <p:spPr>
              <a:xfrm>
                <a:off x="2896261" y="8383186"/>
                <a:ext cx="33162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7A0999C0-FBB1-7EAC-EA49-5665E0E61E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6261" y="8383186"/>
                <a:ext cx="331629" cy="369332"/>
              </a:xfrm>
              <a:prstGeom prst="rect">
                <a:avLst/>
              </a:prstGeom>
              <a:blipFill>
                <a:blip r:embed="rId18"/>
                <a:stretch>
                  <a:fillRect l="-11111" r="-3704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475D3764-E374-1A18-7293-D92D10DE0378}"/>
                  </a:ext>
                </a:extLst>
              </p:cNvPr>
              <p:cNvSpPr txBox="1"/>
              <p:nvPr/>
            </p:nvSpPr>
            <p:spPr>
              <a:xfrm>
                <a:off x="2971800" y="7620000"/>
                <a:ext cx="26571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475D3764-E374-1A18-7293-D92D10DE03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800" y="7620000"/>
                <a:ext cx="265714" cy="369332"/>
              </a:xfrm>
              <a:prstGeom prst="rect">
                <a:avLst/>
              </a:prstGeom>
              <a:blipFill>
                <a:blip r:embed="rId19"/>
                <a:stretch>
                  <a:fillRect l="-28571" r="-9524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6" name="Picture 85" descr="A line of black objects&#10;&#10;Description automatically generated with medium confidence">
            <a:extLst>
              <a:ext uri="{FF2B5EF4-FFF2-40B4-BE49-F238E27FC236}">
                <a16:creationId xmlns:a16="http://schemas.microsoft.com/office/drawing/2014/main" id="{6B979FB1-33B2-A173-5087-0B6FBCD74F58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651" y="5275506"/>
            <a:ext cx="2940013" cy="165869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947CC7E9-5E97-DA07-1426-1D031D8869F0}"/>
                  </a:ext>
                </a:extLst>
              </p:cNvPr>
              <p:cNvSpPr txBox="1"/>
              <p:nvPr/>
            </p:nvSpPr>
            <p:spPr>
              <a:xfrm>
                <a:off x="3965143" y="5780295"/>
                <a:ext cx="429348" cy="2995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947CC7E9-5E97-DA07-1426-1D031D8869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5143" y="5780295"/>
                <a:ext cx="429348" cy="299569"/>
              </a:xfrm>
              <a:prstGeom prst="rect">
                <a:avLst/>
              </a:prstGeom>
              <a:blipFill>
                <a:blip r:embed="rId21"/>
                <a:stretch>
                  <a:fillRect l="-11429" r="-2857" b="-20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6A94EF8D-2D1A-9865-B13C-EBF7C73D009D}"/>
                  </a:ext>
                </a:extLst>
              </p:cNvPr>
              <p:cNvSpPr txBox="1"/>
              <p:nvPr/>
            </p:nvSpPr>
            <p:spPr>
              <a:xfrm>
                <a:off x="3976490" y="6546933"/>
                <a:ext cx="369204" cy="3327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-</m:t>
                      </m:r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6A94EF8D-2D1A-9865-B13C-EBF7C73D00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6490" y="6546933"/>
                <a:ext cx="369204" cy="332720"/>
              </a:xfrm>
              <a:prstGeom prst="rect">
                <a:avLst/>
              </a:prstGeom>
              <a:blipFill>
                <a:blip r:embed="rId22"/>
                <a:stretch>
                  <a:fillRect r="-3226" b="-18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21CF464F-33F4-DC9C-5790-BAF0A73CECF7}"/>
                  </a:ext>
                </a:extLst>
              </p:cNvPr>
              <p:cNvSpPr txBox="1"/>
              <p:nvPr/>
            </p:nvSpPr>
            <p:spPr>
              <a:xfrm>
                <a:off x="4385605" y="4953000"/>
                <a:ext cx="71744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21CF464F-33F4-DC9C-5790-BAF0A73CEC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5605" y="4953000"/>
                <a:ext cx="717440" cy="369332"/>
              </a:xfrm>
              <a:prstGeom prst="rect">
                <a:avLst/>
              </a:prstGeom>
              <a:blipFill>
                <a:blip r:embed="rId23"/>
                <a:stretch>
                  <a:fillRect l="-5263" r="-14035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TextBox 90">
            <a:extLst>
              <a:ext uri="{FF2B5EF4-FFF2-40B4-BE49-F238E27FC236}">
                <a16:creationId xmlns:a16="http://schemas.microsoft.com/office/drawing/2014/main" id="{4353DCA5-1BC7-33CD-53A7-F0D41A14E6AD}"/>
              </a:ext>
            </a:extLst>
          </p:cNvPr>
          <p:cNvSpPr txBox="1"/>
          <p:nvPr/>
        </p:nvSpPr>
        <p:spPr>
          <a:xfrm>
            <a:off x="7009656" y="6276201"/>
            <a:ext cx="7694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/>
            <a:r>
              <a:rPr lang="en-US" dirty="0"/>
              <a:t>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283A5AA5-71E5-0712-C58F-E0A64A4E6BCE}"/>
                  </a:ext>
                </a:extLst>
              </p:cNvPr>
              <p:cNvSpPr txBox="1"/>
              <p:nvPr/>
            </p:nvSpPr>
            <p:spPr>
              <a:xfrm>
                <a:off x="4886177" y="6376129"/>
                <a:ext cx="398020" cy="5688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283A5AA5-71E5-0712-C58F-E0A64A4E6B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6177" y="6376129"/>
                <a:ext cx="398020" cy="568810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4A96CBDD-9877-2007-F711-C5917B6C7A39}"/>
                  </a:ext>
                </a:extLst>
              </p:cNvPr>
              <p:cNvSpPr txBox="1"/>
              <p:nvPr/>
            </p:nvSpPr>
            <p:spPr>
              <a:xfrm>
                <a:off x="5458023" y="6380202"/>
                <a:ext cx="1004690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4A96CBDD-9877-2007-F711-C5917B6C7A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8023" y="6380202"/>
                <a:ext cx="1004690" cy="338554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6" name="Picture 95" descr="A diagram of a diagram&#10;&#10;Description automatically generated">
            <a:extLst>
              <a:ext uri="{FF2B5EF4-FFF2-40B4-BE49-F238E27FC236}">
                <a16:creationId xmlns:a16="http://schemas.microsoft.com/office/drawing/2014/main" id="{FB0E9D86-0574-51AB-EFD5-A04880DE0502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326" y="7682177"/>
            <a:ext cx="3627335" cy="1992061"/>
          </a:xfrm>
          <a:prstGeom prst="rect">
            <a:avLst/>
          </a:prstGeom>
        </p:spPr>
      </p:pic>
      <p:pic>
        <p:nvPicPr>
          <p:cNvPr id="5" name="Picture 4" descr="A diagram of a bridge circuit&#10;&#10;Description automatically generated">
            <a:extLst>
              <a:ext uri="{FF2B5EF4-FFF2-40B4-BE49-F238E27FC236}">
                <a16:creationId xmlns:a16="http://schemas.microsoft.com/office/drawing/2014/main" id="{053553AF-2E6F-78A4-C0C1-03CBB9889C77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973" y="1388427"/>
            <a:ext cx="3228223" cy="2128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097727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3A446F8-E92B-4A89-B4D3-AEFB8A399112}"/>
              </a:ext>
            </a:extLst>
          </p:cNvPr>
          <p:cNvSpPr/>
          <p:nvPr/>
        </p:nvSpPr>
        <p:spPr>
          <a:xfrm>
            <a:off x="402335" y="11324483"/>
            <a:ext cx="7772400" cy="191242"/>
          </a:xfrm>
          <a:prstGeom prst="rect">
            <a:avLst/>
          </a:prstGeom>
          <a:solidFill>
            <a:srgbClr val="FFCA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30">
              <a:solidFill>
                <a:srgbClr val="FFCA29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74D988F-51F9-454B-AFE8-38A73B0A70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981" y="10860401"/>
            <a:ext cx="485642" cy="65532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79E652D0-D334-5C98-4DE8-6C8D0541723D}"/>
                  </a:ext>
                </a:extLst>
              </p14:cNvPr>
              <p14:cNvContentPartPr/>
              <p14:nvPr/>
            </p14:nvContentPartPr>
            <p14:xfrm>
              <a:off x="1097717" y="6604395"/>
              <a:ext cx="360" cy="36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79E652D0-D334-5C98-4DE8-6C8D0541723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34717" y="6541395"/>
                <a:ext cx="126000" cy="126000"/>
              </a:xfrm>
              <a:prstGeom prst="rect">
                <a:avLst/>
              </a:prstGeom>
            </p:spPr>
          </p:pic>
        </mc:Fallback>
      </mc:AlternateContent>
      <p:sp>
        <p:nvSpPr>
          <p:cNvPr id="64" name="TextBox 63">
            <a:extLst>
              <a:ext uri="{FF2B5EF4-FFF2-40B4-BE49-F238E27FC236}">
                <a16:creationId xmlns:a16="http://schemas.microsoft.com/office/drawing/2014/main" id="{202A1773-7F9B-BDEE-3A5C-3842017D03E0}"/>
              </a:ext>
            </a:extLst>
          </p:cNvPr>
          <p:cNvSpPr txBox="1"/>
          <p:nvPr/>
        </p:nvSpPr>
        <p:spPr>
          <a:xfrm>
            <a:off x="1102714" y="593665"/>
            <a:ext cx="48148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Block Diagram of Output Rectifier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473E5FC-0E21-9BA6-EC8D-9344EF8FDF0A}"/>
                  </a:ext>
                </a:extLst>
              </p14:cNvPr>
              <p14:cNvContentPartPr/>
              <p14:nvPr/>
            </p14:nvContentPartPr>
            <p14:xfrm>
              <a:off x="536630" y="5272749"/>
              <a:ext cx="104040" cy="27324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473E5FC-0E21-9BA6-EC8D-9344EF8FDF0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73411" y="5209666"/>
                <a:ext cx="230116" cy="3990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F3D65C60-DA0B-60CF-6D27-EABCE5D9179B}"/>
                  </a:ext>
                </a:extLst>
              </p14:cNvPr>
              <p14:cNvContentPartPr/>
              <p14:nvPr/>
            </p14:nvContentPartPr>
            <p14:xfrm>
              <a:off x="1516190" y="4154229"/>
              <a:ext cx="360" cy="36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F3D65C60-DA0B-60CF-6D27-EABCE5D9179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53190" y="4091229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4D494237-4916-21A6-4464-710D484F58D3}"/>
                  </a:ext>
                </a:extLst>
              </p14:cNvPr>
              <p14:cNvContentPartPr/>
              <p14:nvPr/>
            </p14:nvContentPartPr>
            <p14:xfrm>
              <a:off x="1509350" y="3666789"/>
              <a:ext cx="138600" cy="28620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4D494237-4916-21A6-4464-710D484F58D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446350" y="3603710"/>
                <a:ext cx="264240" cy="411998"/>
              </a:xfrm>
              <a:prstGeom prst="rect">
                <a:avLst/>
              </a:prstGeom>
            </p:spPr>
          </p:pic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4D2DA360-3212-859F-D4F9-2C2A4D7FBBDC}"/>
              </a:ext>
            </a:extLst>
          </p:cNvPr>
          <p:cNvGrpSpPr/>
          <p:nvPr/>
        </p:nvGrpSpPr>
        <p:grpSpPr>
          <a:xfrm>
            <a:off x="1591790" y="5334669"/>
            <a:ext cx="249840" cy="213480"/>
            <a:chOff x="1591790" y="5334669"/>
            <a:chExt cx="249840" cy="213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C4C58504-265B-7E2E-6225-2087B0EC6237}"/>
                    </a:ext>
                  </a:extLst>
                </p14:cNvPr>
                <p14:cNvContentPartPr/>
                <p14:nvPr/>
              </p14:nvContentPartPr>
              <p14:xfrm>
                <a:off x="1841270" y="5422869"/>
                <a:ext cx="360" cy="5364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C4C58504-265B-7E2E-6225-2087B0EC6237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805270" y="5386869"/>
                  <a:ext cx="7200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69EE8572-9661-0DF8-62E6-0E34BDB5D200}"/>
                    </a:ext>
                  </a:extLst>
                </p14:cNvPr>
                <p14:cNvContentPartPr/>
                <p14:nvPr/>
              </p14:nvContentPartPr>
              <p14:xfrm>
                <a:off x="1591790" y="5334669"/>
                <a:ext cx="172440" cy="21348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69EE8572-9661-0DF8-62E6-0E34BDB5D200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555790" y="5298669"/>
                  <a:ext cx="24408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A1C37265-A1EA-4D0D-2799-1615C6852B39}"/>
                    </a:ext>
                  </a:extLst>
                </p14:cNvPr>
                <p14:cNvContentPartPr/>
                <p14:nvPr/>
              </p14:nvContentPartPr>
              <p14:xfrm>
                <a:off x="1717070" y="5470749"/>
                <a:ext cx="360" cy="36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A1C37265-A1EA-4D0D-2799-1615C6852B3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681070" y="5434749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A7A9F07C-2E9B-084C-9777-EC3FFF426BA2}"/>
                  </a:ext>
                </a:extLst>
              </p14:cNvPr>
              <p14:cNvContentPartPr/>
              <p14:nvPr/>
            </p14:nvContentPartPr>
            <p14:xfrm>
              <a:off x="6804230" y="6538869"/>
              <a:ext cx="321840" cy="83628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A7A9F07C-2E9B-084C-9777-EC3FFF426BA2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741230" y="6475869"/>
                <a:ext cx="447480" cy="96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7A7A1627-CFCA-1E64-C58B-DE08786F9603}"/>
                  </a:ext>
                </a:extLst>
              </p14:cNvPr>
              <p14:cNvContentPartPr/>
              <p14:nvPr/>
            </p14:nvContentPartPr>
            <p14:xfrm>
              <a:off x="7077470" y="7072749"/>
              <a:ext cx="360" cy="52056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7A7A1627-CFCA-1E64-C58B-DE08786F9603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014470" y="7009749"/>
                <a:ext cx="126000" cy="646200"/>
              </a:xfrm>
              <a:prstGeom prst="rect">
                <a:avLst/>
              </a:prstGeom>
            </p:spPr>
          </p:pic>
        </mc:Fallback>
      </mc:AlternateContent>
      <p:sp>
        <p:nvSpPr>
          <p:cNvPr id="49" name="TextBox 48">
            <a:extLst>
              <a:ext uri="{FF2B5EF4-FFF2-40B4-BE49-F238E27FC236}">
                <a16:creationId xmlns:a16="http://schemas.microsoft.com/office/drawing/2014/main" id="{38F3751D-BF24-CEC1-6635-F1E4BD4844F0}"/>
              </a:ext>
            </a:extLst>
          </p:cNvPr>
          <p:cNvSpPr txBox="1"/>
          <p:nvPr/>
        </p:nvSpPr>
        <p:spPr>
          <a:xfrm>
            <a:off x="-434166" y="7128535"/>
            <a:ext cx="48148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Center-tap half-wave Configuration: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8F8AFC0-98B5-2E53-3D20-1B6205F81848}"/>
              </a:ext>
            </a:extLst>
          </p:cNvPr>
          <p:cNvSpPr txBox="1"/>
          <p:nvPr/>
        </p:nvSpPr>
        <p:spPr>
          <a:xfrm>
            <a:off x="-928620" y="3931733"/>
            <a:ext cx="48148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Full-wave Configuration: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1FD537F7-26AD-FE69-E546-DBCEE4156DEF}"/>
                  </a:ext>
                </a:extLst>
              </p14:cNvPr>
              <p14:cNvContentPartPr/>
              <p14:nvPr/>
            </p14:nvContentPartPr>
            <p14:xfrm>
              <a:off x="4069652" y="9848709"/>
              <a:ext cx="298080" cy="7524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1FD537F7-26AD-FE69-E546-DBCEE4156DEF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007012" y="9786069"/>
                <a:ext cx="423720" cy="20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B9DD6662-62F2-A7B0-1069-717EDFCC2959}"/>
                  </a:ext>
                </a:extLst>
              </p14:cNvPr>
              <p14:cNvContentPartPr/>
              <p14:nvPr/>
            </p14:nvContentPartPr>
            <p14:xfrm>
              <a:off x="4112132" y="7190829"/>
              <a:ext cx="222480" cy="3456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B9DD6662-62F2-A7B0-1069-717EDFCC2959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049132" y="7127829"/>
                <a:ext cx="348120" cy="16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11773745-DF19-E684-9117-EF6CE1F23887}"/>
                  </a:ext>
                </a:extLst>
              </p14:cNvPr>
              <p14:cNvContentPartPr/>
              <p14:nvPr/>
            </p14:nvContentPartPr>
            <p14:xfrm>
              <a:off x="5740772" y="8131149"/>
              <a:ext cx="155880" cy="80280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11773745-DF19-E684-9117-EF6CE1F23887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677772" y="8068509"/>
                <a:ext cx="281520" cy="9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1567A1F7-5FA3-8A46-2219-8A5050E407C3}"/>
                  </a:ext>
                </a:extLst>
              </p14:cNvPr>
              <p14:cNvContentPartPr/>
              <p14:nvPr/>
            </p14:nvContentPartPr>
            <p14:xfrm>
              <a:off x="5722772" y="5733909"/>
              <a:ext cx="182880" cy="62820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1567A1F7-5FA3-8A46-2219-8A5050E407C3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659772" y="5671269"/>
                <a:ext cx="308520" cy="753840"/>
              </a:xfrm>
              <a:prstGeom prst="rect">
                <a:avLst/>
              </a:prstGeom>
            </p:spPr>
          </p:pic>
        </mc:Fallback>
      </mc:AlternateContent>
      <p:pic>
        <p:nvPicPr>
          <p:cNvPr id="59" name="Picture 58" descr="A diagram of a circuit&#10;&#10;Description automatically generated">
            <a:extLst>
              <a:ext uri="{FF2B5EF4-FFF2-40B4-BE49-F238E27FC236}">
                <a16:creationId xmlns:a16="http://schemas.microsoft.com/office/drawing/2014/main" id="{374F2015-C378-8172-83CA-7D9E8A136EFA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84" y="7960783"/>
            <a:ext cx="2882900" cy="1536700"/>
          </a:xfrm>
          <a:prstGeom prst="rect">
            <a:avLst/>
          </a:prstGeom>
        </p:spPr>
      </p:pic>
      <p:pic>
        <p:nvPicPr>
          <p:cNvPr id="61" name="Picture 60" descr="A diagram of a circuit&#10;&#10;Description automatically generated">
            <a:extLst>
              <a:ext uri="{FF2B5EF4-FFF2-40B4-BE49-F238E27FC236}">
                <a16:creationId xmlns:a16="http://schemas.microsoft.com/office/drawing/2014/main" id="{4A799A45-500B-848F-A1F3-BF70C3D58BDD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30" y="4710558"/>
            <a:ext cx="2717800" cy="2032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CBEA64E-670C-E0BB-AD49-5C14BADD2F91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199229"/>
            <a:ext cx="2203760" cy="220376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DF39DAD-0C9B-DA51-E3C4-BD106E96DED6}"/>
                  </a:ext>
                </a:extLst>
              </p:cNvPr>
              <p:cNvSpPr txBox="1"/>
              <p:nvPr/>
            </p:nvSpPr>
            <p:spPr>
              <a:xfrm>
                <a:off x="3060629" y="5486400"/>
                <a:ext cx="36837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DF39DAD-0C9B-DA51-E3C4-BD106E96DE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0629" y="5486400"/>
                <a:ext cx="368371" cy="369332"/>
              </a:xfrm>
              <a:prstGeom prst="rect">
                <a:avLst/>
              </a:prstGeom>
              <a:blipFill>
                <a:blip r:embed="rId31"/>
                <a:stretch>
                  <a:fillRect l="-6452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EC1A797-5B72-99EF-A82E-33B4D6EEFBF1}"/>
                  </a:ext>
                </a:extLst>
              </p:cNvPr>
              <p:cNvSpPr txBox="1"/>
              <p:nvPr/>
            </p:nvSpPr>
            <p:spPr>
              <a:xfrm>
                <a:off x="2578142" y="4267200"/>
                <a:ext cx="31745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EC1A797-5B72-99EF-A82E-33B4D6EEFB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8142" y="4267200"/>
                <a:ext cx="317458" cy="369332"/>
              </a:xfrm>
              <a:prstGeom prst="rect">
                <a:avLst/>
              </a:prstGeom>
              <a:blipFill>
                <a:blip r:embed="rId32"/>
                <a:stretch>
                  <a:fillRect l="-23077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9E3EEB6-83AF-4EEF-EF4F-B3E48EB67D61}"/>
                  </a:ext>
                </a:extLst>
              </p:cNvPr>
              <p:cNvSpPr txBox="1"/>
              <p:nvPr/>
            </p:nvSpPr>
            <p:spPr>
              <a:xfrm>
                <a:off x="3126776" y="4953000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9E3EEB6-83AF-4EEF-EF4F-B3E48EB67D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6776" y="4953000"/>
                <a:ext cx="226024" cy="276999"/>
              </a:xfrm>
              <a:prstGeom prst="rect">
                <a:avLst/>
              </a:prstGeom>
              <a:blipFill>
                <a:blip r:embed="rId33"/>
                <a:stretch>
                  <a:fillRect l="-22222" r="-22222"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3C0345E-C5DB-D5F1-B241-C8BFB5AEF784}"/>
                  </a:ext>
                </a:extLst>
              </p:cNvPr>
              <p:cNvSpPr txBox="1"/>
              <p:nvPr/>
            </p:nvSpPr>
            <p:spPr>
              <a:xfrm>
                <a:off x="3102732" y="6248400"/>
                <a:ext cx="25006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3C0345E-C5DB-D5F1-B241-C8BFB5AEF7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2732" y="6248400"/>
                <a:ext cx="250068" cy="307777"/>
              </a:xfrm>
              <a:prstGeom prst="rect">
                <a:avLst/>
              </a:prstGeom>
              <a:blipFill>
                <a:blip r:embed="rId34"/>
                <a:stretch>
                  <a:fillRect l="-5000" r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B739393-5726-B5C2-3B67-587117805023}"/>
                  </a:ext>
                </a:extLst>
              </p:cNvPr>
              <p:cNvSpPr txBox="1"/>
              <p:nvPr/>
            </p:nvSpPr>
            <p:spPr>
              <a:xfrm>
                <a:off x="3343464" y="8427038"/>
                <a:ext cx="36837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B739393-5726-B5C2-3B67-5871178050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3464" y="8427038"/>
                <a:ext cx="368371" cy="369332"/>
              </a:xfrm>
              <a:prstGeom prst="rect">
                <a:avLst/>
              </a:prstGeom>
              <a:blipFill>
                <a:blip r:embed="rId35"/>
                <a:stretch>
                  <a:fillRect l="-1000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50FBC41-BD64-4BE7-7ABB-70B10D588798}"/>
                  </a:ext>
                </a:extLst>
              </p:cNvPr>
              <p:cNvSpPr txBox="1"/>
              <p:nvPr/>
            </p:nvSpPr>
            <p:spPr>
              <a:xfrm>
                <a:off x="2785274" y="7772400"/>
                <a:ext cx="31745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50FBC41-BD64-4BE7-7ABB-70B10D5887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5274" y="7772400"/>
                <a:ext cx="317458" cy="369332"/>
              </a:xfrm>
              <a:prstGeom prst="rect">
                <a:avLst/>
              </a:prstGeom>
              <a:blipFill>
                <a:blip r:embed="rId32"/>
                <a:stretch>
                  <a:fillRect l="-23077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A7CA914-28FD-C20F-C468-31A4C072D9F3}"/>
                  </a:ext>
                </a:extLst>
              </p:cNvPr>
              <p:cNvSpPr txBox="1"/>
              <p:nvPr/>
            </p:nvSpPr>
            <p:spPr>
              <a:xfrm>
                <a:off x="3301626" y="8203142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A7CA914-28FD-C20F-C468-31A4C072D9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1626" y="8203142"/>
                <a:ext cx="226024" cy="276999"/>
              </a:xfrm>
              <a:prstGeom prst="rect">
                <a:avLst/>
              </a:prstGeom>
              <a:blipFill>
                <a:blip r:embed="rId36"/>
                <a:stretch>
                  <a:fillRect l="-22222" r="-22222"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30B38C4-89B9-C252-E3BC-15AB1B6AE682}"/>
                  </a:ext>
                </a:extLst>
              </p:cNvPr>
              <p:cNvSpPr txBox="1"/>
              <p:nvPr/>
            </p:nvSpPr>
            <p:spPr>
              <a:xfrm>
                <a:off x="3303966" y="8653396"/>
                <a:ext cx="25006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30B38C4-89B9-C252-E3BC-15AB1B6AE6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3966" y="8653396"/>
                <a:ext cx="250068" cy="307777"/>
              </a:xfrm>
              <a:prstGeom prst="rect">
                <a:avLst/>
              </a:prstGeom>
              <a:blipFill>
                <a:blip r:embed="rId37"/>
                <a:stretch>
                  <a:fillRect l="-5000" r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3A14325-29C1-DB80-D358-5D7C036277D9}"/>
              </a:ext>
            </a:extLst>
          </p:cNvPr>
          <p:cNvCxnSpPr/>
          <p:nvPr/>
        </p:nvCxnSpPr>
        <p:spPr>
          <a:xfrm>
            <a:off x="2784986" y="8229600"/>
            <a:ext cx="395632" cy="0"/>
          </a:xfrm>
          <a:prstGeom prst="straightConnector1">
            <a:avLst/>
          </a:prstGeom>
          <a:ln w="34925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417EAF9-493D-AE1F-A058-85C9AC5A86E7}"/>
              </a:ext>
            </a:extLst>
          </p:cNvPr>
          <p:cNvCxnSpPr/>
          <p:nvPr/>
        </p:nvCxnSpPr>
        <p:spPr>
          <a:xfrm>
            <a:off x="2590800" y="4724400"/>
            <a:ext cx="395632" cy="0"/>
          </a:xfrm>
          <a:prstGeom prst="straightConnector1">
            <a:avLst/>
          </a:prstGeom>
          <a:ln w="34925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10B7EEA-308B-007C-DDED-FAF276448A05}"/>
                  </a:ext>
                </a:extLst>
              </p:cNvPr>
              <p:cNvSpPr txBox="1"/>
              <p:nvPr/>
            </p:nvSpPr>
            <p:spPr>
              <a:xfrm>
                <a:off x="251599" y="5550912"/>
                <a:ext cx="46653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10B7EEA-308B-007C-DDED-FAF276448A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99" y="5550912"/>
                <a:ext cx="466538" cy="369332"/>
              </a:xfrm>
              <a:prstGeom prst="rect">
                <a:avLst/>
              </a:prstGeom>
              <a:blipFill>
                <a:blip r:embed="rId38"/>
                <a:stretch>
                  <a:fillRect l="-7895" r="-2632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7F1A74A-9972-1976-4118-BFBF44B30CBF}"/>
                  </a:ext>
                </a:extLst>
              </p:cNvPr>
              <p:cNvSpPr txBox="1"/>
              <p:nvPr/>
            </p:nvSpPr>
            <p:spPr>
              <a:xfrm>
                <a:off x="317746" y="5257800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7F1A74A-9972-1976-4118-BFBF44B30C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746" y="5257800"/>
                <a:ext cx="226024" cy="276999"/>
              </a:xfrm>
              <a:prstGeom prst="rect">
                <a:avLst/>
              </a:prstGeom>
              <a:blipFill>
                <a:blip r:embed="rId36"/>
                <a:stretch>
                  <a:fillRect l="-15789" r="-21053"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028311A-889A-5988-1D40-897FC8940CC5}"/>
                  </a:ext>
                </a:extLst>
              </p:cNvPr>
              <p:cNvSpPr txBox="1"/>
              <p:nvPr/>
            </p:nvSpPr>
            <p:spPr>
              <a:xfrm>
                <a:off x="293702" y="5867400"/>
                <a:ext cx="25006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028311A-889A-5988-1D40-897FC8940C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702" y="5867400"/>
                <a:ext cx="250068" cy="307777"/>
              </a:xfrm>
              <a:prstGeom prst="rect">
                <a:avLst/>
              </a:prstGeom>
              <a:blipFill>
                <a:blip r:embed="rId37"/>
                <a:stretch>
                  <a:fillRect l="-5000" r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A406C56-489B-F7F9-786A-3C21AD22D033}"/>
                  </a:ext>
                </a:extLst>
              </p:cNvPr>
              <p:cNvSpPr txBox="1"/>
              <p:nvPr/>
            </p:nvSpPr>
            <p:spPr>
              <a:xfrm>
                <a:off x="685800" y="4724400"/>
                <a:ext cx="39760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A406C56-489B-F7F9-786A-3C21AD22D0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4724400"/>
                <a:ext cx="397609" cy="369332"/>
              </a:xfrm>
              <a:prstGeom prst="rect">
                <a:avLst/>
              </a:prstGeom>
              <a:blipFill>
                <a:blip r:embed="rId39"/>
                <a:stretch>
                  <a:fillRect l="-1875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40B09DC-40A2-BCEF-1CBC-B8DDE6D6611F}"/>
              </a:ext>
            </a:extLst>
          </p:cNvPr>
          <p:cNvCxnSpPr/>
          <p:nvPr/>
        </p:nvCxnSpPr>
        <p:spPr>
          <a:xfrm>
            <a:off x="698458" y="5181600"/>
            <a:ext cx="395632" cy="0"/>
          </a:xfrm>
          <a:prstGeom prst="straightConnector1">
            <a:avLst/>
          </a:prstGeom>
          <a:ln w="34925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CAB329B-7699-1F05-177C-0FB282F9AA4F}"/>
                  </a:ext>
                </a:extLst>
              </p:cNvPr>
              <p:cNvSpPr txBox="1"/>
              <p:nvPr/>
            </p:nvSpPr>
            <p:spPr>
              <a:xfrm>
                <a:off x="403999" y="8672135"/>
                <a:ext cx="46653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CAB329B-7699-1F05-177C-0FB282F9AA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999" y="8672135"/>
                <a:ext cx="466538" cy="369332"/>
              </a:xfrm>
              <a:prstGeom prst="rect">
                <a:avLst/>
              </a:prstGeom>
              <a:blipFill>
                <a:blip r:embed="rId38"/>
                <a:stretch>
                  <a:fillRect l="-7895" r="-2632" b="-13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A4F3AC8-2A49-BEF5-08BC-9880E57C3596}"/>
                  </a:ext>
                </a:extLst>
              </p:cNvPr>
              <p:cNvSpPr txBox="1"/>
              <p:nvPr/>
            </p:nvSpPr>
            <p:spPr>
              <a:xfrm>
                <a:off x="470146" y="8379023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A4F3AC8-2A49-BEF5-08BC-9880E57C35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146" y="8379023"/>
                <a:ext cx="226024" cy="276999"/>
              </a:xfrm>
              <a:prstGeom prst="rect">
                <a:avLst/>
              </a:prstGeom>
              <a:blipFill>
                <a:blip r:embed="rId36"/>
                <a:stretch>
                  <a:fillRect l="-15789" r="-21053"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461D41F-908E-4C97-0BB8-CBC017E4F21C}"/>
                  </a:ext>
                </a:extLst>
              </p:cNvPr>
              <p:cNvSpPr txBox="1"/>
              <p:nvPr/>
            </p:nvSpPr>
            <p:spPr>
              <a:xfrm>
                <a:off x="446102" y="8988623"/>
                <a:ext cx="25006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461D41F-908E-4C97-0BB8-CBC017E4F2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102" y="8988623"/>
                <a:ext cx="250068" cy="307777"/>
              </a:xfrm>
              <a:prstGeom prst="rect">
                <a:avLst/>
              </a:prstGeom>
              <a:blipFill>
                <a:blip r:embed="rId40"/>
                <a:stretch>
                  <a:fillRect l="-5000" r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8792109C-3C1D-BDEC-233F-057214CDD0EF}"/>
                  </a:ext>
                </a:extLst>
              </p:cNvPr>
              <p:cNvSpPr txBox="1"/>
              <p:nvPr/>
            </p:nvSpPr>
            <p:spPr>
              <a:xfrm>
                <a:off x="838200" y="7845623"/>
                <a:ext cx="39760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8792109C-3C1D-BDEC-233F-057214CDD0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7845623"/>
                <a:ext cx="397609" cy="369332"/>
              </a:xfrm>
              <a:prstGeom prst="rect">
                <a:avLst/>
              </a:prstGeom>
              <a:blipFill>
                <a:blip r:embed="rId41"/>
                <a:stretch>
                  <a:fillRect l="-18750" b="-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877448E5-24D6-A1C0-8774-3347551EDE99}"/>
              </a:ext>
            </a:extLst>
          </p:cNvPr>
          <p:cNvCxnSpPr/>
          <p:nvPr/>
        </p:nvCxnSpPr>
        <p:spPr>
          <a:xfrm>
            <a:off x="850858" y="8302823"/>
            <a:ext cx="395632" cy="0"/>
          </a:xfrm>
          <a:prstGeom prst="straightConnector1">
            <a:avLst/>
          </a:prstGeom>
          <a:ln w="34925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38" descr="A diagram of a function&#10;&#10;Description automatically generated">
            <a:extLst>
              <a:ext uri="{FF2B5EF4-FFF2-40B4-BE49-F238E27FC236}">
                <a16:creationId xmlns:a16="http://schemas.microsoft.com/office/drawing/2014/main" id="{AF66DAC0-D993-4990-B9D9-AE92A9E3C63B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363" y="4500615"/>
            <a:ext cx="3728425" cy="2376758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4F86304A-CA96-6275-C9EE-C3A99E29828A}"/>
              </a:ext>
            </a:extLst>
          </p:cNvPr>
          <p:cNvPicPr>
            <a:picLocks noChangeAspect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062" y="7332763"/>
            <a:ext cx="3388054" cy="1907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914123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3A446F8-E92B-4A89-B4D3-AEFB8A399112}"/>
              </a:ext>
            </a:extLst>
          </p:cNvPr>
          <p:cNvSpPr/>
          <p:nvPr/>
        </p:nvSpPr>
        <p:spPr>
          <a:xfrm>
            <a:off x="402335" y="11324483"/>
            <a:ext cx="7772400" cy="191242"/>
          </a:xfrm>
          <a:prstGeom prst="rect">
            <a:avLst/>
          </a:prstGeom>
          <a:solidFill>
            <a:srgbClr val="FFCA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30">
              <a:solidFill>
                <a:srgbClr val="FFCA29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74D988F-51F9-454B-AFE8-38A73B0A70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981" y="10860401"/>
            <a:ext cx="485642" cy="65532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79E652D0-D334-5C98-4DE8-6C8D0541723D}"/>
                  </a:ext>
                </a:extLst>
              </p14:cNvPr>
              <p14:cNvContentPartPr/>
              <p14:nvPr/>
            </p14:nvContentPartPr>
            <p14:xfrm>
              <a:off x="1097717" y="6604395"/>
              <a:ext cx="360" cy="36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79E652D0-D334-5C98-4DE8-6C8D0541723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34717" y="6541395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2E31F58F-0AA4-AFD3-C4C1-3CB3EF152BB9}"/>
                  </a:ext>
                </a:extLst>
              </p14:cNvPr>
              <p14:cNvContentPartPr/>
              <p14:nvPr/>
            </p14:nvContentPartPr>
            <p14:xfrm>
              <a:off x="368677" y="6659561"/>
              <a:ext cx="179640" cy="36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2E31F58F-0AA4-AFD3-C4C1-3CB3EF152BB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05677" y="6596561"/>
                <a:ext cx="305280" cy="12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453358B9-CDC9-E25F-B830-28DA54E1CE88}"/>
              </a:ext>
            </a:extLst>
          </p:cNvPr>
          <p:cNvGrpSpPr/>
          <p:nvPr/>
        </p:nvGrpSpPr>
        <p:grpSpPr>
          <a:xfrm>
            <a:off x="351757" y="6785201"/>
            <a:ext cx="654480" cy="1488600"/>
            <a:chOff x="351757" y="6785201"/>
            <a:chExt cx="654480" cy="1488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C0CE867A-A9FC-0D97-0942-832D29528442}"/>
                    </a:ext>
                  </a:extLst>
                </p14:cNvPr>
                <p14:cNvContentPartPr/>
                <p14:nvPr/>
              </p14:nvContentPartPr>
              <p14:xfrm>
                <a:off x="606997" y="6785201"/>
                <a:ext cx="399240" cy="86616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C0CE867A-A9FC-0D97-0942-832D29528442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44054" y="6722201"/>
                  <a:ext cx="524767" cy="9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38061709-2F23-C510-1A3C-69CE37D19EA6}"/>
                    </a:ext>
                  </a:extLst>
                </p14:cNvPr>
                <p14:cNvContentPartPr/>
                <p14:nvPr/>
              </p14:nvContentPartPr>
              <p14:xfrm>
                <a:off x="683317" y="7643801"/>
                <a:ext cx="24120" cy="45936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38061709-2F23-C510-1A3C-69CE37D19EA6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20317" y="7580801"/>
                  <a:ext cx="149760" cy="58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654F4ECB-D6D2-4CB8-2F27-28FB803FB0C9}"/>
                    </a:ext>
                  </a:extLst>
                </p14:cNvPr>
                <p14:cNvContentPartPr/>
                <p14:nvPr/>
              </p14:nvContentPartPr>
              <p14:xfrm>
                <a:off x="351757" y="8273441"/>
                <a:ext cx="198720" cy="36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654F4ECB-D6D2-4CB8-2F27-28FB803FB0C9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88871" y="8210441"/>
                  <a:ext cx="324133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07565E1C-615C-C596-0A34-46763E57E7D9}"/>
                    </a:ext>
                  </a:extLst>
                </p14:cNvPr>
                <p14:cNvContentPartPr/>
                <p14:nvPr/>
              </p14:nvContentPartPr>
              <p14:xfrm>
                <a:off x="683317" y="8244281"/>
                <a:ext cx="27000" cy="2088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07565E1C-615C-C596-0A34-46763E57E7D9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65317" y="8226281"/>
                  <a:ext cx="62640" cy="56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77703886-9627-02FF-69E0-7B9F89874DEA}"/>
                  </a:ext>
                </a:extLst>
              </p14:cNvPr>
              <p14:cNvContentPartPr/>
              <p14:nvPr/>
            </p14:nvContentPartPr>
            <p14:xfrm>
              <a:off x="703837" y="6658121"/>
              <a:ext cx="360" cy="36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77703886-9627-02FF-69E0-7B9F89874DEA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85837" y="6640121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B49B557C-5779-D23C-F336-70573B22FCBE}"/>
                  </a:ext>
                </a:extLst>
              </p14:cNvPr>
              <p14:cNvContentPartPr/>
              <p14:nvPr/>
            </p14:nvContentPartPr>
            <p14:xfrm>
              <a:off x="691237" y="6632921"/>
              <a:ext cx="36000" cy="2988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B49B557C-5779-D23C-F336-70573B22FCBE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73237" y="6614921"/>
                <a:ext cx="71640" cy="65520"/>
              </a:xfrm>
              <a:prstGeom prst="rect">
                <a:avLst/>
              </a:prstGeom>
            </p:spPr>
          </p:pic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F9DE31D6-6B8F-A8B2-52BD-6855823C8B26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954" y="931269"/>
            <a:ext cx="1130042" cy="216591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AB3F90E-5E4D-41FC-EC17-9AE044DC45D2}"/>
              </a:ext>
            </a:extLst>
          </p:cNvPr>
          <p:cNvSpPr txBox="1"/>
          <p:nvPr/>
        </p:nvSpPr>
        <p:spPr>
          <a:xfrm>
            <a:off x="1262819" y="339367"/>
            <a:ext cx="48148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Block Diagram of Output </a:t>
            </a:r>
            <a:r>
              <a:rPr lang="en-US" sz="2400" b="1" dirty="0">
                <a:solidFill>
                  <a:srgbClr val="FF0000"/>
                </a:solidFill>
              </a:rPr>
              <a:t>Load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64518B0-5798-6535-5EF4-11CFDF0D39EA}"/>
              </a:ext>
            </a:extLst>
          </p:cNvPr>
          <p:cNvSpPr txBox="1"/>
          <p:nvPr/>
        </p:nvSpPr>
        <p:spPr>
          <a:xfrm>
            <a:off x="-1038742" y="6380739"/>
            <a:ext cx="48148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RC-Filter Configuration: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D05D21A-7B93-1E33-300F-2519DFD93C0D}"/>
              </a:ext>
            </a:extLst>
          </p:cNvPr>
          <p:cNvSpPr txBox="1"/>
          <p:nvPr/>
        </p:nvSpPr>
        <p:spPr>
          <a:xfrm>
            <a:off x="-1019452" y="3235721"/>
            <a:ext cx="48148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RLC-Filter Configuration:</a:t>
            </a:r>
          </a:p>
        </p:txBody>
      </p:sp>
      <p:pic>
        <p:nvPicPr>
          <p:cNvPr id="21" name="Picture 20" descr="A diagram of a circuit&#10;&#10;Description automatically generated">
            <a:extLst>
              <a:ext uri="{FF2B5EF4-FFF2-40B4-BE49-F238E27FC236}">
                <a16:creationId xmlns:a16="http://schemas.microsoft.com/office/drawing/2014/main" id="{7D218990-06CA-E3EA-C760-8F0BEEB6AC0D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63" y="3774368"/>
            <a:ext cx="2767286" cy="2306072"/>
          </a:xfrm>
          <a:prstGeom prst="rect">
            <a:avLst/>
          </a:prstGeom>
        </p:spPr>
      </p:pic>
      <p:pic>
        <p:nvPicPr>
          <p:cNvPr id="31" name="Picture 30" descr="A diagram of a circuit&#10;&#10;Description automatically generated">
            <a:extLst>
              <a:ext uri="{FF2B5EF4-FFF2-40B4-BE49-F238E27FC236}">
                <a16:creationId xmlns:a16="http://schemas.microsoft.com/office/drawing/2014/main" id="{954A780A-1884-36EC-7AA4-41F7D691B50F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16" y="7136302"/>
            <a:ext cx="2916090" cy="251913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60C71C6-5EAD-D771-360B-AC03ACB8BCCE}"/>
                  </a:ext>
                </a:extLst>
              </p:cNvPr>
              <p:cNvSpPr txBox="1"/>
              <p:nvPr/>
            </p:nvSpPr>
            <p:spPr>
              <a:xfrm>
                <a:off x="3819248" y="4082760"/>
                <a:ext cx="3106192" cy="83061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  <m:nary>
                        <m:nary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sup>
                        <m:e>
                          <m:sSub>
                            <m:sSubPr>
                              <m:ctrlPr>
                                <a:rPr lang="el-G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60C71C6-5EAD-D771-360B-AC03ACB8BC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9248" y="4082760"/>
                <a:ext cx="3106192" cy="830612"/>
              </a:xfrm>
              <a:prstGeom prst="rect">
                <a:avLst/>
              </a:prstGeom>
              <a:blipFill>
                <a:blip r:embed="rId22"/>
                <a:stretch>
                  <a:fillRect l="-407" t="-183333" b="-2696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803FB85-F8DC-0885-24A3-1069F58C5C86}"/>
                  </a:ext>
                </a:extLst>
              </p:cNvPr>
              <p:cNvSpPr txBox="1"/>
              <p:nvPr/>
            </p:nvSpPr>
            <p:spPr>
              <a:xfrm>
                <a:off x="4048879" y="6500283"/>
                <a:ext cx="3106192" cy="83061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  <m:nary>
                        <m:nary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sup>
                        <m:e>
                          <m:sSub>
                            <m:sSubPr>
                              <m:ctrlPr>
                                <a:rPr lang="el-G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803FB85-F8DC-0885-24A3-1069F58C5C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8879" y="6500283"/>
                <a:ext cx="3106192" cy="830612"/>
              </a:xfrm>
              <a:prstGeom prst="rect">
                <a:avLst/>
              </a:prstGeom>
              <a:blipFill>
                <a:blip r:embed="rId23"/>
                <a:stretch>
                  <a:fillRect l="-813" t="-180597" b="-2656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>
            <a:extLst>
              <a:ext uri="{FF2B5EF4-FFF2-40B4-BE49-F238E27FC236}">
                <a16:creationId xmlns:a16="http://schemas.microsoft.com/office/drawing/2014/main" id="{5488DAB9-0486-FDED-CE1E-73CDF3E20A31}"/>
              </a:ext>
            </a:extLst>
          </p:cNvPr>
          <p:cNvSpPr txBox="1"/>
          <p:nvPr/>
        </p:nvSpPr>
        <p:spPr>
          <a:xfrm>
            <a:off x="3031954" y="3539314"/>
            <a:ext cx="48148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The average output current: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DD5B257-34B0-E2CF-71E9-20081EB33685}"/>
              </a:ext>
            </a:extLst>
          </p:cNvPr>
          <p:cNvSpPr txBox="1"/>
          <p:nvPr/>
        </p:nvSpPr>
        <p:spPr>
          <a:xfrm>
            <a:off x="3031954" y="5773911"/>
            <a:ext cx="48148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The average output voltage: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DF353318-1E03-842E-EF97-69CB446D4890}"/>
                  </a:ext>
                </a:extLst>
              </p:cNvPr>
              <p:cNvSpPr txBox="1"/>
              <p:nvPr/>
            </p:nvSpPr>
            <p:spPr>
              <a:xfrm>
                <a:off x="3569853" y="8117918"/>
                <a:ext cx="2596958" cy="8461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DF353318-1E03-842E-EF97-69CB446D48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9853" y="8117918"/>
                <a:ext cx="2596958" cy="846194"/>
              </a:xfrm>
              <a:prstGeom prst="rect">
                <a:avLst/>
              </a:prstGeom>
              <a:blipFill>
                <a:blip r:embed="rId24"/>
                <a:stretch>
                  <a:fillRect b="-1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1932542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extBox 82">
            <a:extLst>
              <a:ext uri="{FF2B5EF4-FFF2-40B4-BE49-F238E27FC236}">
                <a16:creationId xmlns:a16="http://schemas.microsoft.com/office/drawing/2014/main" id="{2433F4FA-353D-7993-253B-763DD706F78A}"/>
              </a:ext>
            </a:extLst>
          </p:cNvPr>
          <p:cNvSpPr txBox="1"/>
          <p:nvPr/>
        </p:nvSpPr>
        <p:spPr>
          <a:xfrm>
            <a:off x="35268" y="457200"/>
            <a:ext cx="7737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Simplified - RLC-Filter Configuration: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554E871-8426-EE70-F5CC-564EB11FDE8C}"/>
              </a:ext>
            </a:extLst>
          </p:cNvPr>
          <p:cNvGrpSpPr/>
          <p:nvPr/>
        </p:nvGrpSpPr>
        <p:grpSpPr>
          <a:xfrm>
            <a:off x="1410895" y="2387441"/>
            <a:ext cx="74520" cy="2168640"/>
            <a:chOff x="1410895" y="2387441"/>
            <a:chExt cx="74520" cy="2168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6B6E502D-A3EE-4256-5971-44406A9D52B1}"/>
                    </a:ext>
                  </a:extLst>
                </p14:cNvPr>
                <p14:cNvContentPartPr/>
                <p14:nvPr/>
              </p14:nvContentPartPr>
              <p14:xfrm>
                <a:off x="1429615" y="2387441"/>
                <a:ext cx="28800" cy="25056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6B6E502D-A3EE-4256-5971-44406A9D52B1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365818" y="2324350"/>
                  <a:ext cx="156030" cy="37638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1A5A5FBF-4919-BF15-D47C-8DA05DA78BFC}"/>
                    </a:ext>
                  </a:extLst>
                </p14:cNvPr>
                <p14:cNvContentPartPr/>
                <p14:nvPr/>
              </p14:nvContentPartPr>
              <p14:xfrm>
                <a:off x="1429615" y="2671841"/>
                <a:ext cx="360" cy="36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1A5A5FBF-4919-BF15-D47C-8DA05DA78BFC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366615" y="2608841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4098F2E2-11C1-B3A0-F96C-16DCE389DADC}"/>
                    </a:ext>
                  </a:extLst>
                </p14:cNvPr>
                <p14:cNvContentPartPr/>
                <p14:nvPr/>
              </p14:nvContentPartPr>
              <p14:xfrm>
                <a:off x="1410895" y="2931761"/>
                <a:ext cx="74520" cy="153432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4098F2E2-11C1-B3A0-F96C-16DCE389DADC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347895" y="2868761"/>
                  <a:ext cx="200160" cy="165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FC3DC537-3300-5DBA-66E6-B499FA44E282}"/>
                    </a:ext>
                  </a:extLst>
                </p14:cNvPr>
                <p14:cNvContentPartPr/>
                <p14:nvPr/>
              </p14:nvContentPartPr>
              <p14:xfrm>
                <a:off x="1456975" y="4203281"/>
                <a:ext cx="360" cy="35280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FC3DC537-3300-5DBA-66E6-B499FA44E282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393975" y="4140281"/>
                  <a:ext cx="126000" cy="47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577692C-8186-0356-2020-27332E89719A}"/>
              </a:ext>
            </a:extLst>
          </p:cNvPr>
          <p:cNvGrpSpPr/>
          <p:nvPr/>
        </p:nvGrpSpPr>
        <p:grpSpPr>
          <a:xfrm>
            <a:off x="3067975" y="2892881"/>
            <a:ext cx="16920" cy="1053720"/>
            <a:chOff x="3067975" y="2892881"/>
            <a:chExt cx="16920" cy="1053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820CD66C-B18C-3455-C29E-EDCD15DBCF9F}"/>
                    </a:ext>
                  </a:extLst>
                </p14:cNvPr>
                <p14:cNvContentPartPr/>
                <p14:nvPr/>
              </p14:nvContentPartPr>
              <p14:xfrm>
                <a:off x="3067975" y="2892881"/>
                <a:ext cx="360" cy="94068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820CD66C-B18C-3455-C29E-EDCD15DBCF9F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004975" y="2829881"/>
                  <a:ext cx="126000" cy="10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CE989B7E-48CD-DFAC-D69D-05AD5B498705}"/>
                    </a:ext>
                  </a:extLst>
                </p14:cNvPr>
                <p14:cNvContentPartPr/>
                <p14:nvPr/>
              </p14:nvContentPartPr>
              <p14:xfrm>
                <a:off x="3084535" y="3864161"/>
                <a:ext cx="360" cy="8244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CE989B7E-48CD-DFAC-D69D-05AD5B498705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021535" y="3801161"/>
                  <a:ext cx="126000" cy="208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DF33BF09-2DC2-9EE5-9E53-8B09ACF494E1}"/>
                  </a:ext>
                </a:extLst>
              </p14:cNvPr>
              <p14:cNvContentPartPr/>
              <p14:nvPr/>
            </p14:nvContentPartPr>
            <p14:xfrm>
              <a:off x="3071935" y="4193921"/>
              <a:ext cx="360" cy="41688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DF33BF09-2DC2-9EE5-9E53-8B09ACF494E1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008935" y="4130921"/>
                <a:ext cx="126000" cy="54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D606991C-4A81-FEFD-BB89-0FF0C000C1D7}"/>
                  </a:ext>
                </a:extLst>
              </p14:cNvPr>
              <p14:cNvContentPartPr/>
              <p14:nvPr/>
            </p14:nvContentPartPr>
            <p14:xfrm>
              <a:off x="3695095" y="4035521"/>
              <a:ext cx="4680" cy="58140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D606991C-4A81-FEFD-BB89-0FF0C000C1D7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632095" y="3972521"/>
                <a:ext cx="130320" cy="70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1B5BB866-7AA4-0191-2C1E-F3523177402D}"/>
                  </a:ext>
                </a:extLst>
              </p14:cNvPr>
              <p14:cNvContentPartPr/>
              <p14:nvPr/>
            </p14:nvContentPartPr>
            <p14:xfrm>
              <a:off x="3582415" y="3388241"/>
              <a:ext cx="21240" cy="58392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1B5BB866-7AA4-0191-2C1E-F3523177402D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519415" y="3325241"/>
                <a:ext cx="146880" cy="70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2D0F6F12-BF98-6F87-B2D1-9F790760A484}"/>
                  </a:ext>
                </a:extLst>
              </p14:cNvPr>
              <p14:cNvContentPartPr/>
              <p14:nvPr/>
            </p14:nvContentPartPr>
            <p14:xfrm>
              <a:off x="3934855" y="6775481"/>
              <a:ext cx="4320" cy="19296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2D0F6F12-BF98-6F87-B2D1-9F790760A484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871855" y="6712363"/>
                <a:ext cx="129960" cy="3188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31E3681E-63D0-4C05-03E5-FB9FC07ED687}"/>
                  </a:ext>
                </a:extLst>
              </p14:cNvPr>
              <p14:cNvContentPartPr/>
              <p14:nvPr/>
            </p14:nvContentPartPr>
            <p14:xfrm>
              <a:off x="3456055" y="6206681"/>
              <a:ext cx="360" cy="45468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31E3681E-63D0-4C05-03E5-FB9FC07ED687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393055" y="6143681"/>
                <a:ext cx="126000" cy="58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8D00D670-4419-B352-EB57-798C3172F313}"/>
                  </a:ext>
                </a:extLst>
              </p14:cNvPr>
              <p14:cNvContentPartPr/>
              <p14:nvPr/>
            </p14:nvContentPartPr>
            <p14:xfrm>
              <a:off x="3325735" y="6807881"/>
              <a:ext cx="16200" cy="22212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8D00D670-4419-B352-EB57-798C3172F313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264105" y="6744881"/>
                <a:ext cx="139109" cy="34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9F104ABB-8835-F8BB-894F-88B8C59F2FDA}"/>
                  </a:ext>
                </a:extLst>
              </p14:cNvPr>
              <p14:cNvContentPartPr/>
              <p14:nvPr/>
            </p14:nvContentPartPr>
            <p14:xfrm>
              <a:off x="3349855" y="7235561"/>
              <a:ext cx="112680" cy="94716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9F104ABB-8835-F8BB-894F-88B8C59F2FDA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286855" y="7172561"/>
                <a:ext cx="238320" cy="1072800"/>
              </a:xfrm>
              <a:prstGeom prst="rect">
                <a:avLst/>
              </a:prstGeom>
            </p:spPr>
          </p:pic>
        </mc:Fallback>
      </mc:AlternateContent>
      <p:grpSp>
        <p:nvGrpSpPr>
          <p:cNvPr id="40" name="Group 39">
            <a:extLst>
              <a:ext uri="{FF2B5EF4-FFF2-40B4-BE49-F238E27FC236}">
                <a16:creationId xmlns:a16="http://schemas.microsoft.com/office/drawing/2014/main" id="{AB30D4F7-2943-C060-F5F1-74F7A4DB77B9}"/>
              </a:ext>
            </a:extLst>
          </p:cNvPr>
          <p:cNvGrpSpPr/>
          <p:nvPr/>
        </p:nvGrpSpPr>
        <p:grpSpPr>
          <a:xfrm>
            <a:off x="3903895" y="7274081"/>
            <a:ext cx="94680" cy="1524960"/>
            <a:chOff x="3903895" y="7274081"/>
            <a:chExt cx="94680" cy="1524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C355EE0C-9E6B-E14F-13EC-C83206E424BB}"/>
                    </a:ext>
                  </a:extLst>
                </p14:cNvPr>
                <p14:cNvContentPartPr/>
                <p14:nvPr/>
              </p14:nvContentPartPr>
              <p14:xfrm>
                <a:off x="3903895" y="7274081"/>
                <a:ext cx="94320" cy="137376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C355EE0C-9E6B-E14F-13EC-C83206E424BB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840895" y="7211081"/>
                  <a:ext cx="219960" cy="149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8D117295-43DB-F7E2-78DD-B170133B1E92}"/>
                    </a:ext>
                  </a:extLst>
                </p14:cNvPr>
                <p14:cNvContentPartPr/>
                <p14:nvPr/>
              </p14:nvContentPartPr>
              <p14:xfrm>
                <a:off x="3993175" y="8176961"/>
                <a:ext cx="5400" cy="62208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8D117295-43DB-F7E2-78DD-B170133B1E92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925675" y="8113961"/>
                  <a:ext cx="140014" cy="747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B62F50DA-0D4F-2F59-8C00-957D28B59235}"/>
                  </a:ext>
                </a:extLst>
              </p14:cNvPr>
              <p14:cNvContentPartPr/>
              <p14:nvPr/>
            </p14:nvContentPartPr>
            <p14:xfrm>
              <a:off x="5443255" y="7431041"/>
              <a:ext cx="31680" cy="82728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B62F50DA-0D4F-2F59-8C00-957D28B59235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379531" y="7368041"/>
                <a:ext cx="158764" cy="9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068BA8AA-120B-6E78-A7B1-9367D84E4A90}"/>
                  </a:ext>
                </a:extLst>
              </p14:cNvPr>
              <p14:cNvContentPartPr/>
              <p14:nvPr/>
            </p14:nvContentPartPr>
            <p14:xfrm>
              <a:off x="5449735" y="7270481"/>
              <a:ext cx="21960" cy="40896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068BA8AA-120B-6E78-A7B1-9367D84E4A90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5386735" y="7207481"/>
                <a:ext cx="147600" cy="53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90697C3E-BA10-B53A-D2E7-C51697327244}"/>
                  </a:ext>
                </a:extLst>
              </p14:cNvPr>
              <p14:cNvContentPartPr/>
              <p14:nvPr/>
            </p14:nvContentPartPr>
            <p14:xfrm>
              <a:off x="5476375" y="8466761"/>
              <a:ext cx="360" cy="36216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90697C3E-BA10-B53A-D2E7-C51697327244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413375" y="8403761"/>
                <a:ext cx="126000" cy="48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D5B8551C-5228-8FDD-B19D-A6A930425F7F}"/>
                  </a:ext>
                </a:extLst>
              </p14:cNvPr>
              <p14:cNvContentPartPr/>
              <p14:nvPr/>
            </p14:nvContentPartPr>
            <p14:xfrm>
              <a:off x="3337615" y="8441921"/>
              <a:ext cx="23760" cy="38052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D5B8551C-5228-8FDD-B19D-A6A930425F7F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3275555" y="8378981"/>
                <a:ext cx="147525" cy="5060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5A03DEC5-E84F-B7B0-8A9A-7636ABD5FF12}"/>
                  </a:ext>
                </a:extLst>
              </p14:cNvPr>
              <p14:cNvContentPartPr/>
              <p14:nvPr/>
            </p14:nvContentPartPr>
            <p14:xfrm>
              <a:off x="1430695" y="8589881"/>
              <a:ext cx="43560" cy="25452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5A03DEC5-E84F-B7B0-8A9A-7636ABD5FF12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367695" y="8526792"/>
                <a:ext cx="169200" cy="380338"/>
              </a:xfrm>
              <a:prstGeom prst="rect">
                <a:avLst/>
              </a:prstGeom>
            </p:spPr>
          </p:pic>
        </mc:Fallback>
      </mc:AlternateContent>
      <p:pic>
        <p:nvPicPr>
          <p:cNvPr id="28" name="Picture 27" descr="A black line with a curved line&#10;&#10;Description automatically generated with medium confidence">
            <a:extLst>
              <a:ext uri="{FF2B5EF4-FFF2-40B4-BE49-F238E27FC236}">
                <a16:creationId xmlns:a16="http://schemas.microsoft.com/office/drawing/2014/main" id="{59177FAB-4A44-93B5-1EB5-F39C27F91238}"/>
              </a:ext>
            </a:extLst>
          </p:cNvPr>
          <p:cNvPicPr>
            <a:picLocks noChangeAspect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16" y="8702086"/>
            <a:ext cx="3533264" cy="1050430"/>
          </a:xfrm>
          <a:prstGeom prst="rect">
            <a:avLst/>
          </a:prstGeom>
        </p:spPr>
      </p:pic>
      <p:grpSp>
        <p:nvGrpSpPr>
          <p:cNvPr id="60" name="Group 59">
            <a:extLst>
              <a:ext uri="{FF2B5EF4-FFF2-40B4-BE49-F238E27FC236}">
                <a16:creationId xmlns:a16="http://schemas.microsoft.com/office/drawing/2014/main" id="{52BB311A-D0D8-491F-FE18-5130C45EB25A}"/>
              </a:ext>
            </a:extLst>
          </p:cNvPr>
          <p:cNvGrpSpPr/>
          <p:nvPr/>
        </p:nvGrpSpPr>
        <p:grpSpPr>
          <a:xfrm>
            <a:off x="3640491" y="3810521"/>
            <a:ext cx="981360" cy="386280"/>
            <a:chOff x="3640491" y="3810521"/>
            <a:chExt cx="981360" cy="386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A89081EA-369F-856D-CDBE-221980FA0227}"/>
                    </a:ext>
                  </a:extLst>
                </p14:cNvPr>
                <p14:cNvContentPartPr/>
                <p14:nvPr/>
              </p14:nvContentPartPr>
              <p14:xfrm>
                <a:off x="3640491" y="3810521"/>
                <a:ext cx="913680" cy="38628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A89081EA-369F-856D-CDBE-221980FA0227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577491" y="3747881"/>
                  <a:ext cx="1039320" cy="51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61887228-CAF0-48DD-0689-4E9E64965555}"/>
                    </a:ext>
                  </a:extLst>
                </p14:cNvPr>
                <p14:cNvContentPartPr/>
                <p14:nvPr/>
              </p14:nvContentPartPr>
              <p14:xfrm>
                <a:off x="3880251" y="3940121"/>
                <a:ext cx="741600" cy="17532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61887228-CAF0-48DD-0689-4E9E64965555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817611" y="3877121"/>
                  <a:ext cx="867240" cy="30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22A51FC1-A2FE-0A12-929D-941FA2923045}"/>
              </a:ext>
            </a:extLst>
          </p:cNvPr>
          <p:cNvGrpSpPr/>
          <p:nvPr/>
        </p:nvGrpSpPr>
        <p:grpSpPr>
          <a:xfrm>
            <a:off x="4728411" y="7381001"/>
            <a:ext cx="14760" cy="39600"/>
            <a:chOff x="4728411" y="7381001"/>
            <a:chExt cx="14760" cy="39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75A54752-FB2B-AECA-5CB0-E6F6FC4C134B}"/>
                    </a:ext>
                  </a:extLst>
                </p14:cNvPr>
                <p14:cNvContentPartPr/>
                <p14:nvPr/>
              </p14:nvContentPartPr>
              <p14:xfrm>
                <a:off x="4742811" y="7420241"/>
                <a:ext cx="360" cy="36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75A54752-FB2B-AECA-5CB0-E6F6FC4C134B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738491" y="7415921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11E3B633-F513-EC49-2376-00603D302A87}"/>
                    </a:ext>
                  </a:extLst>
                </p14:cNvPr>
                <p14:cNvContentPartPr/>
                <p14:nvPr/>
              </p14:nvContentPartPr>
              <p14:xfrm>
                <a:off x="4728411" y="7411961"/>
                <a:ext cx="360" cy="36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11E3B633-F513-EC49-2376-00603D302A87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724091" y="7407641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AB0793D7-527E-3105-8452-B278B3B3C3A5}"/>
                    </a:ext>
                  </a:extLst>
                </p14:cNvPr>
                <p14:cNvContentPartPr/>
                <p14:nvPr/>
              </p14:nvContentPartPr>
              <p14:xfrm>
                <a:off x="4734531" y="7381001"/>
                <a:ext cx="360" cy="1944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AB0793D7-527E-3105-8452-B278B3B3C3A5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4730211" y="7376681"/>
                  <a:ext cx="9000" cy="2808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77" name="Picture 76" descr="A diagram of a circuit&#10;&#10;Description automatically generated">
            <a:extLst>
              <a:ext uri="{FF2B5EF4-FFF2-40B4-BE49-F238E27FC236}">
                <a16:creationId xmlns:a16="http://schemas.microsoft.com/office/drawing/2014/main" id="{A4168779-23E2-42D7-7719-551A8D21CF92}"/>
              </a:ext>
            </a:extLst>
          </p:cNvPr>
          <p:cNvPicPr>
            <a:picLocks noChangeAspect="1"/>
          </p:cNvPicPr>
          <p:nvPr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7" y="1729652"/>
            <a:ext cx="3231768" cy="2693140"/>
          </a:xfrm>
          <a:prstGeom prst="rect">
            <a:avLst/>
          </a:prstGeom>
        </p:spPr>
      </p:pic>
      <p:sp>
        <p:nvSpPr>
          <p:cNvPr id="78" name="TextBox 77">
            <a:extLst>
              <a:ext uri="{FF2B5EF4-FFF2-40B4-BE49-F238E27FC236}">
                <a16:creationId xmlns:a16="http://schemas.microsoft.com/office/drawing/2014/main" id="{84615CD2-DF7B-B2BB-1E5B-30279C3AD2BA}"/>
              </a:ext>
            </a:extLst>
          </p:cNvPr>
          <p:cNvSpPr txBox="1"/>
          <p:nvPr/>
        </p:nvSpPr>
        <p:spPr>
          <a:xfrm>
            <a:off x="849321" y="1154586"/>
            <a:ext cx="1660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Assume: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261D2C01-9913-C18C-7820-4F3C4E561C8E}"/>
                  </a:ext>
                </a:extLst>
              </p:cNvPr>
              <p:cNvSpPr txBox="1"/>
              <p:nvPr/>
            </p:nvSpPr>
            <p:spPr>
              <a:xfrm>
                <a:off x="2562234" y="992437"/>
                <a:ext cx="1466262" cy="8461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l-G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≫</m:t>
                      </m:r>
                      <m:sSub>
                        <m:sSubPr>
                          <m:ctrlPr>
                            <a:rPr lang="el-G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261D2C01-9913-C18C-7820-4F3C4E561C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2234" y="992437"/>
                <a:ext cx="1466262" cy="846194"/>
              </a:xfrm>
              <a:prstGeom prst="rect">
                <a:avLst/>
              </a:prstGeom>
              <a:blipFill>
                <a:blip r:embed="rId54"/>
                <a:stretch>
                  <a:fillRect b="-1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03837F41-3F28-46EE-299E-59EA8914267A}"/>
                  </a:ext>
                </a:extLst>
              </p:cNvPr>
              <p:cNvSpPr txBox="1"/>
              <p:nvPr/>
            </p:nvSpPr>
            <p:spPr>
              <a:xfrm>
                <a:off x="4004085" y="1169613"/>
                <a:ext cx="332011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sSub>
                        <m:sSubPr>
                          <m:ctrlPr>
                            <a:rPr lang="el-G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03837F41-3F28-46EE-299E-59EA891426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4085" y="1169613"/>
                <a:ext cx="3320111" cy="461665"/>
              </a:xfrm>
              <a:prstGeom prst="rect">
                <a:avLst/>
              </a:prstGeom>
              <a:blipFill>
                <a:blip r:embed="rId5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438C5CEB-D288-9A8E-133A-5232B8F4E348}"/>
                  </a:ext>
                </a:extLst>
              </p:cNvPr>
              <p:cNvSpPr txBox="1"/>
              <p:nvPr/>
            </p:nvSpPr>
            <p:spPr>
              <a:xfrm>
                <a:off x="4096361" y="8205103"/>
                <a:ext cx="3106192" cy="83061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  <m:nary>
                        <m:nary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sup>
                        <m:e>
                          <m:sSub>
                            <m:sSubPr>
                              <m:ctrlPr>
                                <a:rPr lang="el-G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438C5CEB-D288-9A8E-133A-5232B8F4E3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6361" y="8205103"/>
                <a:ext cx="3106192" cy="830612"/>
              </a:xfrm>
              <a:prstGeom prst="rect">
                <a:avLst/>
              </a:prstGeom>
              <a:blipFill>
                <a:blip r:embed="rId56"/>
                <a:stretch>
                  <a:fillRect l="-813" t="-184848" b="-2696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6" name="TextBox 85">
            <a:extLst>
              <a:ext uri="{FF2B5EF4-FFF2-40B4-BE49-F238E27FC236}">
                <a16:creationId xmlns:a16="http://schemas.microsoft.com/office/drawing/2014/main" id="{B77715B6-5A35-76C8-6785-983C3A0774B6}"/>
              </a:ext>
            </a:extLst>
          </p:cNvPr>
          <p:cNvSpPr txBox="1"/>
          <p:nvPr/>
        </p:nvSpPr>
        <p:spPr>
          <a:xfrm>
            <a:off x="1175005" y="7479386"/>
            <a:ext cx="48148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The average output voltage: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E56C84B1-A8D5-188A-2755-06CF664E2A8B}"/>
                  </a:ext>
                </a:extLst>
              </p:cNvPr>
              <p:cNvSpPr txBox="1"/>
              <p:nvPr/>
            </p:nvSpPr>
            <p:spPr>
              <a:xfrm>
                <a:off x="3732199" y="9173503"/>
                <a:ext cx="2596958" cy="8461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E56C84B1-A8D5-188A-2755-06CF664E2A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2199" y="9173503"/>
                <a:ext cx="2596958" cy="846194"/>
              </a:xfrm>
              <a:prstGeom prst="rect">
                <a:avLst/>
              </a:prstGeom>
              <a:blipFill>
                <a:blip r:embed="rId5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" name="TextBox 87">
            <a:extLst>
              <a:ext uri="{FF2B5EF4-FFF2-40B4-BE49-F238E27FC236}">
                <a16:creationId xmlns:a16="http://schemas.microsoft.com/office/drawing/2014/main" id="{B3D90747-6D50-C829-DD68-001E73AAF0CA}"/>
              </a:ext>
            </a:extLst>
          </p:cNvPr>
          <p:cNvSpPr txBox="1"/>
          <p:nvPr/>
        </p:nvSpPr>
        <p:spPr>
          <a:xfrm>
            <a:off x="1444015" y="4749573"/>
            <a:ext cx="48148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The average output current:</a:t>
            </a:r>
          </a:p>
        </p:txBody>
      </p:sp>
      <p:pic>
        <p:nvPicPr>
          <p:cNvPr id="89" name="Picture 88" descr="A graph of a function&#10;&#10;Description automatically generated">
            <a:extLst>
              <a:ext uri="{FF2B5EF4-FFF2-40B4-BE49-F238E27FC236}">
                <a16:creationId xmlns:a16="http://schemas.microsoft.com/office/drawing/2014/main" id="{D3C0C5B7-4545-B9AF-51C7-16D7B09641FB}"/>
              </a:ext>
            </a:extLst>
          </p:cNvPr>
          <p:cNvPicPr>
            <a:picLocks noChangeAspect="1"/>
          </p:cNvPicPr>
          <p:nvPr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875" y="5513487"/>
            <a:ext cx="4651726" cy="1402039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9EF5BD0A-A2A0-DDDA-26F4-7ADD3AEB0ED0}"/>
              </a:ext>
            </a:extLst>
          </p:cNvPr>
          <p:cNvPicPr>
            <a:picLocks noChangeAspect="1"/>
          </p:cNvPicPr>
          <p:nvPr/>
        </p:nvPicPr>
        <p:blipFill>
          <a:blip r:embed="rId59"/>
          <a:stretch>
            <a:fillRect/>
          </a:stretch>
        </p:blipFill>
        <p:spPr>
          <a:xfrm>
            <a:off x="4554171" y="2430698"/>
            <a:ext cx="1317690" cy="196896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451B312F-0A00-B825-3D4A-D8E7C5A5494B}"/>
                  </a:ext>
                </a:extLst>
              </p14:cNvPr>
              <p14:cNvContentPartPr/>
              <p14:nvPr/>
            </p14:nvContentPartPr>
            <p14:xfrm>
              <a:off x="5583655" y="3346481"/>
              <a:ext cx="200880" cy="250920"/>
            </p14:xfrm>
          </p:contentPart>
        </mc:Choice>
        <mc:Fallback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451B312F-0A00-B825-3D4A-D8E7C5A5494B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5520655" y="3283481"/>
                <a:ext cx="326520" cy="37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2A32B5C2-71AE-DF29-6830-A41FFDEDDFE0}"/>
                  </a:ext>
                </a:extLst>
              </p:cNvPr>
              <p:cNvSpPr txBox="1"/>
              <p:nvPr/>
            </p:nvSpPr>
            <p:spPr>
              <a:xfrm>
                <a:off x="5369095" y="3218536"/>
                <a:ext cx="63000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𝒐</m:t>
                          </m:r>
                        </m:sub>
                      </m:sSub>
                    </m:oMath>
                  </m:oMathPara>
                </a14:m>
                <a:endParaRPr lang="en-US" sz="2400" b="1" dirty="0"/>
              </a:p>
            </p:txBody>
          </p:sp>
        </mc:Choice>
        <mc:Fallback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2A32B5C2-71AE-DF29-6830-A41FFDEDDF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9095" y="3218536"/>
                <a:ext cx="630000" cy="461665"/>
              </a:xfrm>
              <a:prstGeom prst="rect">
                <a:avLst/>
              </a:prstGeom>
              <a:blipFill>
                <a:blip r:embed="rId6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0" name="Picture 99" descr="A black letter on a white background&#10;&#10;Description automatically generated">
            <a:extLst>
              <a:ext uri="{FF2B5EF4-FFF2-40B4-BE49-F238E27FC236}">
                <a16:creationId xmlns:a16="http://schemas.microsoft.com/office/drawing/2014/main" id="{8B44BD69-0301-A97D-D90C-0399D0FF9780}"/>
              </a:ext>
            </a:extLst>
          </p:cNvPr>
          <p:cNvPicPr>
            <a:picLocks noChangeAspect="1"/>
          </p:cNvPicPr>
          <p:nvPr/>
        </p:nvPicPr>
        <p:blipFill>
          <a:blip r:embed="rId6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4877" y="1869585"/>
            <a:ext cx="642341" cy="2626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7301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extBox 82">
            <a:extLst>
              <a:ext uri="{FF2B5EF4-FFF2-40B4-BE49-F238E27FC236}">
                <a16:creationId xmlns:a16="http://schemas.microsoft.com/office/drawing/2014/main" id="{2433F4FA-353D-7993-253B-763DD706F78A}"/>
              </a:ext>
            </a:extLst>
          </p:cNvPr>
          <p:cNvSpPr txBox="1"/>
          <p:nvPr/>
        </p:nvSpPr>
        <p:spPr>
          <a:xfrm>
            <a:off x="35268" y="457200"/>
            <a:ext cx="7737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Simplified - RLC-Filter Configuration: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554E871-8426-EE70-F5CC-564EB11FDE8C}"/>
              </a:ext>
            </a:extLst>
          </p:cNvPr>
          <p:cNvGrpSpPr/>
          <p:nvPr/>
        </p:nvGrpSpPr>
        <p:grpSpPr>
          <a:xfrm>
            <a:off x="1410895" y="2387441"/>
            <a:ext cx="74520" cy="2168640"/>
            <a:chOff x="1410895" y="2387441"/>
            <a:chExt cx="74520" cy="2168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6B6E502D-A3EE-4256-5971-44406A9D52B1}"/>
                    </a:ext>
                  </a:extLst>
                </p14:cNvPr>
                <p14:cNvContentPartPr/>
                <p14:nvPr/>
              </p14:nvContentPartPr>
              <p14:xfrm>
                <a:off x="1429615" y="2387441"/>
                <a:ext cx="28800" cy="25056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6B6E502D-A3EE-4256-5971-44406A9D52B1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365818" y="2324350"/>
                  <a:ext cx="156030" cy="37638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1A5A5FBF-4919-BF15-D47C-8DA05DA78BFC}"/>
                    </a:ext>
                  </a:extLst>
                </p14:cNvPr>
                <p14:cNvContentPartPr/>
                <p14:nvPr/>
              </p14:nvContentPartPr>
              <p14:xfrm>
                <a:off x="1429615" y="2671841"/>
                <a:ext cx="360" cy="36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1A5A5FBF-4919-BF15-D47C-8DA05DA78BFC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366615" y="2608841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4098F2E2-11C1-B3A0-F96C-16DCE389DADC}"/>
                    </a:ext>
                  </a:extLst>
                </p14:cNvPr>
                <p14:cNvContentPartPr/>
                <p14:nvPr/>
              </p14:nvContentPartPr>
              <p14:xfrm>
                <a:off x="1410895" y="2931761"/>
                <a:ext cx="74520" cy="153432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4098F2E2-11C1-B3A0-F96C-16DCE389DADC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347895" y="2868761"/>
                  <a:ext cx="200160" cy="165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FC3DC537-3300-5DBA-66E6-B499FA44E282}"/>
                    </a:ext>
                  </a:extLst>
                </p14:cNvPr>
                <p14:cNvContentPartPr/>
                <p14:nvPr/>
              </p14:nvContentPartPr>
              <p14:xfrm>
                <a:off x="1456975" y="4203281"/>
                <a:ext cx="360" cy="35280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FC3DC537-3300-5DBA-66E6-B499FA44E282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393975" y="4140281"/>
                  <a:ext cx="126000" cy="47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577692C-8186-0356-2020-27332E89719A}"/>
              </a:ext>
            </a:extLst>
          </p:cNvPr>
          <p:cNvGrpSpPr/>
          <p:nvPr/>
        </p:nvGrpSpPr>
        <p:grpSpPr>
          <a:xfrm>
            <a:off x="3067975" y="2892881"/>
            <a:ext cx="16920" cy="1053720"/>
            <a:chOff x="3067975" y="2892881"/>
            <a:chExt cx="16920" cy="1053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820CD66C-B18C-3455-C29E-EDCD15DBCF9F}"/>
                    </a:ext>
                  </a:extLst>
                </p14:cNvPr>
                <p14:cNvContentPartPr/>
                <p14:nvPr/>
              </p14:nvContentPartPr>
              <p14:xfrm>
                <a:off x="3067975" y="2892881"/>
                <a:ext cx="360" cy="94068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820CD66C-B18C-3455-C29E-EDCD15DBCF9F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004975" y="2829881"/>
                  <a:ext cx="126000" cy="10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CE989B7E-48CD-DFAC-D69D-05AD5B498705}"/>
                    </a:ext>
                  </a:extLst>
                </p14:cNvPr>
                <p14:cNvContentPartPr/>
                <p14:nvPr/>
              </p14:nvContentPartPr>
              <p14:xfrm>
                <a:off x="3084535" y="3864161"/>
                <a:ext cx="360" cy="8244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CE989B7E-48CD-DFAC-D69D-05AD5B498705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021535" y="3801161"/>
                  <a:ext cx="126000" cy="208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DF33BF09-2DC2-9EE5-9E53-8B09ACF494E1}"/>
                  </a:ext>
                </a:extLst>
              </p14:cNvPr>
              <p14:cNvContentPartPr/>
              <p14:nvPr/>
            </p14:nvContentPartPr>
            <p14:xfrm>
              <a:off x="3071935" y="4193921"/>
              <a:ext cx="360" cy="41688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DF33BF09-2DC2-9EE5-9E53-8B09ACF494E1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008935" y="4130921"/>
                <a:ext cx="126000" cy="54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D606991C-4A81-FEFD-BB89-0FF0C000C1D7}"/>
                  </a:ext>
                </a:extLst>
              </p14:cNvPr>
              <p14:cNvContentPartPr/>
              <p14:nvPr/>
            </p14:nvContentPartPr>
            <p14:xfrm>
              <a:off x="3695095" y="4035521"/>
              <a:ext cx="4680" cy="58140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D606991C-4A81-FEFD-BB89-0FF0C000C1D7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632095" y="3972521"/>
                <a:ext cx="130320" cy="70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1B5BB866-7AA4-0191-2C1E-F3523177402D}"/>
                  </a:ext>
                </a:extLst>
              </p14:cNvPr>
              <p14:cNvContentPartPr/>
              <p14:nvPr/>
            </p14:nvContentPartPr>
            <p14:xfrm>
              <a:off x="3582415" y="3388241"/>
              <a:ext cx="21240" cy="58392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1B5BB866-7AA4-0191-2C1E-F3523177402D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519415" y="3325241"/>
                <a:ext cx="146880" cy="70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2D0F6F12-BF98-6F87-B2D1-9F790760A484}"/>
                  </a:ext>
                </a:extLst>
              </p14:cNvPr>
              <p14:cNvContentPartPr/>
              <p14:nvPr/>
            </p14:nvContentPartPr>
            <p14:xfrm>
              <a:off x="3934855" y="6775481"/>
              <a:ext cx="4320" cy="19296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2D0F6F12-BF98-6F87-B2D1-9F790760A484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871855" y="6712363"/>
                <a:ext cx="129960" cy="3188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31E3681E-63D0-4C05-03E5-FB9FC07ED687}"/>
                  </a:ext>
                </a:extLst>
              </p14:cNvPr>
              <p14:cNvContentPartPr/>
              <p14:nvPr/>
            </p14:nvContentPartPr>
            <p14:xfrm>
              <a:off x="3456055" y="6206681"/>
              <a:ext cx="360" cy="45468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31E3681E-63D0-4C05-03E5-FB9FC07ED687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393055" y="6143681"/>
                <a:ext cx="126000" cy="58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8D00D670-4419-B352-EB57-798C3172F313}"/>
                  </a:ext>
                </a:extLst>
              </p14:cNvPr>
              <p14:cNvContentPartPr/>
              <p14:nvPr/>
            </p14:nvContentPartPr>
            <p14:xfrm>
              <a:off x="3325735" y="6807881"/>
              <a:ext cx="16200" cy="22212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8D00D670-4419-B352-EB57-798C3172F313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264105" y="6744881"/>
                <a:ext cx="139109" cy="34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9F104ABB-8835-F8BB-894F-88B8C59F2FDA}"/>
                  </a:ext>
                </a:extLst>
              </p14:cNvPr>
              <p14:cNvContentPartPr/>
              <p14:nvPr/>
            </p14:nvContentPartPr>
            <p14:xfrm>
              <a:off x="3349855" y="7235561"/>
              <a:ext cx="112680" cy="94716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9F104ABB-8835-F8BB-894F-88B8C59F2FDA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286855" y="7172561"/>
                <a:ext cx="238320" cy="1072800"/>
              </a:xfrm>
              <a:prstGeom prst="rect">
                <a:avLst/>
              </a:prstGeom>
            </p:spPr>
          </p:pic>
        </mc:Fallback>
      </mc:AlternateContent>
      <p:grpSp>
        <p:nvGrpSpPr>
          <p:cNvPr id="40" name="Group 39">
            <a:extLst>
              <a:ext uri="{FF2B5EF4-FFF2-40B4-BE49-F238E27FC236}">
                <a16:creationId xmlns:a16="http://schemas.microsoft.com/office/drawing/2014/main" id="{AB30D4F7-2943-C060-F5F1-74F7A4DB77B9}"/>
              </a:ext>
            </a:extLst>
          </p:cNvPr>
          <p:cNvGrpSpPr/>
          <p:nvPr/>
        </p:nvGrpSpPr>
        <p:grpSpPr>
          <a:xfrm>
            <a:off x="3903895" y="7274081"/>
            <a:ext cx="94680" cy="1524960"/>
            <a:chOff x="3903895" y="7274081"/>
            <a:chExt cx="94680" cy="1524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C355EE0C-9E6B-E14F-13EC-C83206E424BB}"/>
                    </a:ext>
                  </a:extLst>
                </p14:cNvPr>
                <p14:cNvContentPartPr/>
                <p14:nvPr/>
              </p14:nvContentPartPr>
              <p14:xfrm>
                <a:off x="3903895" y="7274081"/>
                <a:ext cx="94320" cy="137376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C355EE0C-9E6B-E14F-13EC-C83206E424BB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840895" y="7211081"/>
                  <a:ext cx="219960" cy="149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8D117295-43DB-F7E2-78DD-B170133B1E92}"/>
                    </a:ext>
                  </a:extLst>
                </p14:cNvPr>
                <p14:cNvContentPartPr/>
                <p14:nvPr/>
              </p14:nvContentPartPr>
              <p14:xfrm>
                <a:off x="3993175" y="8176961"/>
                <a:ext cx="5400" cy="62208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8D117295-43DB-F7E2-78DD-B170133B1E92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925675" y="8113961"/>
                  <a:ext cx="140014" cy="747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B62F50DA-0D4F-2F59-8C00-957D28B59235}"/>
                  </a:ext>
                </a:extLst>
              </p14:cNvPr>
              <p14:cNvContentPartPr/>
              <p14:nvPr/>
            </p14:nvContentPartPr>
            <p14:xfrm>
              <a:off x="5443255" y="7431041"/>
              <a:ext cx="31680" cy="82728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B62F50DA-0D4F-2F59-8C00-957D28B59235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379531" y="7368041"/>
                <a:ext cx="158764" cy="9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068BA8AA-120B-6E78-A7B1-9367D84E4A90}"/>
                  </a:ext>
                </a:extLst>
              </p14:cNvPr>
              <p14:cNvContentPartPr/>
              <p14:nvPr/>
            </p14:nvContentPartPr>
            <p14:xfrm>
              <a:off x="5449735" y="7270481"/>
              <a:ext cx="21960" cy="40896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068BA8AA-120B-6E78-A7B1-9367D84E4A90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5386735" y="7207481"/>
                <a:ext cx="147600" cy="53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90697C3E-BA10-B53A-D2E7-C51697327244}"/>
                  </a:ext>
                </a:extLst>
              </p14:cNvPr>
              <p14:cNvContentPartPr/>
              <p14:nvPr/>
            </p14:nvContentPartPr>
            <p14:xfrm>
              <a:off x="5476375" y="8466761"/>
              <a:ext cx="360" cy="36216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90697C3E-BA10-B53A-D2E7-C51697327244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413375" y="8403761"/>
                <a:ext cx="126000" cy="48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D5B8551C-5228-8FDD-B19D-A6A930425F7F}"/>
                  </a:ext>
                </a:extLst>
              </p14:cNvPr>
              <p14:cNvContentPartPr/>
              <p14:nvPr/>
            </p14:nvContentPartPr>
            <p14:xfrm>
              <a:off x="3337615" y="8441921"/>
              <a:ext cx="23760" cy="38052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D5B8551C-5228-8FDD-B19D-A6A930425F7F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3275555" y="8378981"/>
                <a:ext cx="147525" cy="5060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5A03DEC5-E84F-B7B0-8A9A-7636ABD5FF12}"/>
                  </a:ext>
                </a:extLst>
              </p14:cNvPr>
              <p14:cNvContentPartPr/>
              <p14:nvPr/>
            </p14:nvContentPartPr>
            <p14:xfrm>
              <a:off x="1430695" y="8589881"/>
              <a:ext cx="43560" cy="25452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5A03DEC5-E84F-B7B0-8A9A-7636ABD5FF12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367695" y="8526792"/>
                <a:ext cx="169200" cy="380338"/>
              </a:xfrm>
              <a:prstGeom prst="rect">
                <a:avLst/>
              </a:prstGeom>
            </p:spPr>
          </p:pic>
        </mc:Fallback>
      </mc:AlternateContent>
      <p:grpSp>
        <p:nvGrpSpPr>
          <p:cNvPr id="60" name="Group 59">
            <a:extLst>
              <a:ext uri="{FF2B5EF4-FFF2-40B4-BE49-F238E27FC236}">
                <a16:creationId xmlns:a16="http://schemas.microsoft.com/office/drawing/2014/main" id="{52BB311A-D0D8-491F-FE18-5130C45EB25A}"/>
              </a:ext>
            </a:extLst>
          </p:cNvPr>
          <p:cNvGrpSpPr/>
          <p:nvPr/>
        </p:nvGrpSpPr>
        <p:grpSpPr>
          <a:xfrm>
            <a:off x="3640491" y="3810521"/>
            <a:ext cx="981360" cy="386280"/>
            <a:chOff x="3640491" y="3810521"/>
            <a:chExt cx="981360" cy="386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A89081EA-369F-856D-CDBE-221980FA0227}"/>
                    </a:ext>
                  </a:extLst>
                </p14:cNvPr>
                <p14:cNvContentPartPr/>
                <p14:nvPr/>
              </p14:nvContentPartPr>
              <p14:xfrm>
                <a:off x="3640491" y="3810521"/>
                <a:ext cx="913680" cy="38628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A89081EA-369F-856D-CDBE-221980FA0227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3577491" y="3747521"/>
                  <a:ext cx="1039320" cy="51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61887228-CAF0-48DD-0689-4E9E64965555}"/>
                    </a:ext>
                  </a:extLst>
                </p14:cNvPr>
                <p14:cNvContentPartPr/>
                <p14:nvPr/>
              </p14:nvContentPartPr>
              <p14:xfrm>
                <a:off x="3880251" y="3940121"/>
                <a:ext cx="741600" cy="17532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61887228-CAF0-48DD-0689-4E9E64965555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3817251" y="3877121"/>
                  <a:ext cx="867240" cy="30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22A51FC1-A2FE-0A12-929D-941FA2923045}"/>
              </a:ext>
            </a:extLst>
          </p:cNvPr>
          <p:cNvGrpSpPr/>
          <p:nvPr/>
        </p:nvGrpSpPr>
        <p:grpSpPr>
          <a:xfrm>
            <a:off x="4728411" y="7381001"/>
            <a:ext cx="14760" cy="39600"/>
            <a:chOff x="4728411" y="7381001"/>
            <a:chExt cx="14760" cy="39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75A54752-FB2B-AECA-5CB0-E6F6FC4C134B}"/>
                    </a:ext>
                  </a:extLst>
                </p14:cNvPr>
                <p14:cNvContentPartPr/>
                <p14:nvPr/>
              </p14:nvContentPartPr>
              <p14:xfrm>
                <a:off x="4742811" y="7420241"/>
                <a:ext cx="360" cy="36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75A54752-FB2B-AECA-5CB0-E6F6FC4C134B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4738491" y="7415921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11E3B633-F513-EC49-2376-00603D302A87}"/>
                    </a:ext>
                  </a:extLst>
                </p14:cNvPr>
                <p14:cNvContentPartPr/>
                <p14:nvPr/>
              </p14:nvContentPartPr>
              <p14:xfrm>
                <a:off x="4728411" y="7411961"/>
                <a:ext cx="360" cy="36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11E3B633-F513-EC49-2376-00603D302A87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4724091" y="7407641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AB0793D7-527E-3105-8452-B278B3B3C3A5}"/>
                    </a:ext>
                  </a:extLst>
                </p14:cNvPr>
                <p14:cNvContentPartPr/>
                <p14:nvPr/>
              </p14:nvContentPartPr>
              <p14:xfrm>
                <a:off x="4734531" y="7381001"/>
                <a:ext cx="360" cy="1944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AB0793D7-527E-3105-8452-B278B3B3C3A5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730211" y="7376681"/>
                  <a:ext cx="9000" cy="2808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78" name="TextBox 77">
            <a:extLst>
              <a:ext uri="{FF2B5EF4-FFF2-40B4-BE49-F238E27FC236}">
                <a16:creationId xmlns:a16="http://schemas.microsoft.com/office/drawing/2014/main" id="{84615CD2-DF7B-B2BB-1E5B-30279C3AD2BA}"/>
              </a:ext>
            </a:extLst>
          </p:cNvPr>
          <p:cNvSpPr txBox="1"/>
          <p:nvPr/>
        </p:nvSpPr>
        <p:spPr>
          <a:xfrm>
            <a:off x="849321" y="1154586"/>
            <a:ext cx="1660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Assume: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03837F41-3F28-46EE-299E-59EA8914267A}"/>
                  </a:ext>
                </a:extLst>
              </p:cNvPr>
              <p:cNvSpPr txBox="1"/>
              <p:nvPr/>
            </p:nvSpPr>
            <p:spPr>
              <a:xfrm>
                <a:off x="4004085" y="1169613"/>
                <a:ext cx="332011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sSub>
                        <m:sSubPr>
                          <m:ctrlPr>
                            <a:rPr lang="el-G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03837F41-3F28-46EE-299E-59EA891426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4085" y="1169613"/>
                <a:ext cx="3320111" cy="461665"/>
              </a:xfrm>
              <a:prstGeom prst="rect">
                <a:avLst/>
              </a:prstGeom>
              <a:blipFill>
                <a:blip r:embed="rId5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438C5CEB-D288-9A8E-133A-5232B8F4E348}"/>
                  </a:ext>
                </a:extLst>
              </p:cNvPr>
              <p:cNvSpPr txBox="1"/>
              <p:nvPr/>
            </p:nvSpPr>
            <p:spPr>
              <a:xfrm>
                <a:off x="4675830" y="8142755"/>
                <a:ext cx="3106192" cy="83061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  <m:nary>
                        <m:nary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sup>
                        <m:e>
                          <m:sSub>
                            <m:sSubPr>
                              <m:ctrlPr>
                                <a:rPr lang="el-G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438C5CEB-D288-9A8E-133A-5232B8F4E3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830" y="8142755"/>
                <a:ext cx="3106192" cy="830612"/>
              </a:xfrm>
              <a:prstGeom prst="rect">
                <a:avLst/>
              </a:prstGeom>
              <a:blipFill>
                <a:blip r:embed="rId53"/>
                <a:stretch>
                  <a:fillRect l="-816" t="-184848" b="-2696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6" name="TextBox 85">
            <a:extLst>
              <a:ext uri="{FF2B5EF4-FFF2-40B4-BE49-F238E27FC236}">
                <a16:creationId xmlns:a16="http://schemas.microsoft.com/office/drawing/2014/main" id="{B77715B6-5A35-76C8-6785-983C3A0774B6}"/>
              </a:ext>
            </a:extLst>
          </p:cNvPr>
          <p:cNvSpPr txBox="1"/>
          <p:nvPr/>
        </p:nvSpPr>
        <p:spPr>
          <a:xfrm>
            <a:off x="1175005" y="7154610"/>
            <a:ext cx="48148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The average output voltage: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E56C84B1-A8D5-188A-2755-06CF664E2A8B}"/>
                  </a:ext>
                </a:extLst>
              </p:cNvPr>
              <p:cNvSpPr txBox="1"/>
              <p:nvPr/>
            </p:nvSpPr>
            <p:spPr>
              <a:xfrm>
                <a:off x="4251051" y="9181807"/>
                <a:ext cx="2596958" cy="8461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E56C84B1-A8D5-188A-2755-06CF664E2A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1051" y="9181807"/>
                <a:ext cx="2596958" cy="846194"/>
              </a:xfrm>
              <a:prstGeom prst="rect">
                <a:avLst/>
              </a:prstGeom>
              <a:blipFill>
                <a:blip r:embed="rId54"/>
                <a:stretch>
                  <a:fillRect b="-1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" name="TextBox 87">
            <a:extLst>
              <a:ext uri="{FF2B5EF4-FFF2-40B4-BE49-F238E27FC236}">
                <a16:creationId xmlns:a16="http://schemas.microsoft.com/office/drawing/2014/main" id="{B3D90747-6D50-C829-DD68-001E73AAF0CA}"/>
              </a:ext>
            </a:extLst>
          </p:cNvPr>
          <p:cNvSpPr txBox="1"/>
          <p:nvPr/>
        </p:nvSpPr>
        <p:spPr>
          <a:xfrm>
            <a:off x="1444015" y="4749573"/>
            <a:ext cx="48148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The average output current:</a:t>
            </a:r>
          </a:p>
        </p:txBody>
      </p:sp>
      <p:pic>
        <p:nvPicPr>
          <p:cNvPr id="90" name="Picture 89">
            <a:extLst>
              <a:ext uri="{FF2B5EF4-FFF2-40B4-BE49-F238E27FC236}">
                <a16:creationId xmlns:a16="http://schemas.microsoft.com/office/drawing/2014/main" id="{9EF5BD0A-A2A0-DDDA-26F4-7ADD3AEB0ED0}"/>
              </a:ext>
            </a:extLst>
          </p:cNvPr>
          <p:cNvPicPr>
            <a:picLocks noChangeAspect="1"/>
          </p:cNvPicPr>
          <p:nvPr/>
        </p:nvPicPr>
        <p:blipFill>
          <a:blip r:embed="rId55"/>
          <a:stretch>
            <a:fillRect/>
          </a:stretch>
        </p:blipFill>
        <p:spPr>
          <a:xfrm>
            <a:off x="4554171" y="2430698"/>
            <a:ext cx="1317690" cy="196896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451B312F-0A00-B825-3D4A-D8E7C5A5494B}"/>
                  </a:ext>
                </a:extLst>
              </p14:cNvPr>
              <p14:cNvContentPartPr/>
              <p14:nvPr/>
            </p14:nvContentPartPr>
            <p14:xfrm>
              <a:off x="5583655" y="3346481"/>
              <a:ext cx="200880" cy="250920"/>
            </p14:xfrm>
          </p:contentPart>
        </mc:Choice>
        <mc:Fallback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451B312F-0A00-B825-3D4A-D8E7C5A5494B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5520768" y="3283571"/>
                <a:ext cx="326295" cy="3763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2A32B5C2-71AE-DF29-6830-A41FFDEDDFE0}"/>
                  </a:ext>
                </a:extLst>
              </p:cNvPr>
              <p:cNvSpPr txBox="1"/>
              <p:nvPr/>
            </p:nvSpPr>
            <p:spPr>
              <a:xfrm>
                <a:off x="5369095" y="3218536"/>
                <a:ext cx="63000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𝒐</m:t>
                          </m:r>
                        </m:sub>
                      </m:sSub>
                    </m:oMath>
                  </m:oMathPara>
                </a14:m>
                <a:endParaRPr lang="en-US" sz="2400" b="1" dirty="0"/>
              </a:p>
            </p:txBody>
          </p:sp>
        </mc:Choice>
        <mc:Fallback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2A32B5C2-71AE-DF29-6830-A41FFDEDDF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9095" y="3218536"/>
                <a:ext cx="630000" cy="461665"/>
              </a:xfrm>
              <a:prstGeom prst="rect">
                <a:avLst/>
              </a:prstGeom>
              <a:blipFill>
                <a:blip r:embed="rId5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0" name="Picture 99" descr="A black letter on a white background&#10;&#10;Description automatically generated">
            <a:extLst>
              <a:ext uri="{FF2B5EF4-FFF2-40B4-BE49-F238E27FC236}">
                <a16:creationId xmlns:a16="http://schemas.microsoft.com/office/drawing/2014/main" id="{8B44BD69-0301-A97D-D90C-0399D0FF9780}"/>
              </a:ext>
            </a:extLst>
          </p:cNvPr>
          <p:cNvPicPr>
            <a:picLocks noChangeAspect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4877" y="1869585"/>
            <a:ext cx="642341" cy="262621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927B7AD-4E0E-5FF8-8776-12C770462792}"/>
                  </a:ext>
                </a:extLst>
              </p:cNvPr>
              <p:cNvSpPr txBox="1"/>
              <p:nvPr/>
            </p:nvSpPr>
            <p:spPr>
              <a:xfrm>
                <a:off x="2460381" y="1123808"/>
                <a:ext cx="214596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sSub>
                        <m:sSubPr>
                          <m:ctrlPr>
                            <a:rPr lang="el-G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≫</m:t>
                      </m:r>
                      <m:sSub>
                        <m:sSubPr>
                          <m:ctrlPr>
                            <a:rPr lang="el-G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927B7AD-4E0E-5FF8-8776-12C7704627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0381" y="1123808"/>
                <a:ext cx="2145960" cy="461665"/>
              </a:xfrm>
              <a:prstGeom prst="rect">
                <a:avLst/>
              </a:prstGeom>
              <a:blipFill>
                <a:blip r:embed="rId6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A diagram of a circuit&#10;&#10;Description automatically generated">
            <a:extLst>
              <a:ext uri="{FF2B5EF4-FFF2-40B4-BE49-F238E27FC236}">
                <a16:creationId xmlns:a16="http://schemas.microsoft.com/office/drawing/2014/main" id="{AE8F8BDE-2CA9-63C1-4ADB-013859C19CE6}"/>
              </a:ext>
            </a:extLst>
          </p:cNvPr>
          <p:cNvPicPr>
            <a:picLocks noChangeAspect="1"/>
          </p:cNvPicPr>
          <p:nvPr/>
        </p:nvPicPr>
        <p:blipFill>
          <a:blip r:embed="rId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14" y="1927213"/>
            <a:ext cx="2916090" cy="2519135"/>
          </a:xfrm>
          <a:prstGeom prst="rect">
            <a:avLst/>
          </a:prstGeom>
        </p:spPr>
      </p:pic>
      <p:pic>
        <p:nvPicPr>
          <p:cNvPr id="4" name="Picture 3" descr="A diagram of a graph&#10;&#10;Description automatically generated">
            <a:extLst>
              <a:ext uri="{FF2B5EF4-FFF2-40B4-BE49-F238E27FC236}">
                <a16:creationId xmlns:a16="http://schemas.microsoft.com/office/drawing/2014/main" id="{23E83E57-36AB-8EDE-B624-46C93E4D870B}"/>
              </a:ext>
            </a:extLst>
          </p:cNvPr>
          <p:cNvPicPr>
            <a:picLocks noChangeAspect="1"/>
          </p:cNvPicPr>
          <p:nvPr/>
        </p:nvPicPr>
        <p:blipFill>
          <a:blip r:embed="rId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75" y="5272952"/>
            <a:ext cx="4737100" cy="1524000"/>
          </a:xfrm>
          <a:prstGeom prst="rect">
            <a:avLst/>
          </a:prstGeom>
        </p:spPr>
      </p:pic>
      <p:pic>
        <p:nvPicPr>
          <p:cNvPr id="5" name="Picture 4" descr="A graph of a function&#10;&#10;Description automatically generated">
            <a:extLst>
              <a:ext uri="{FF2B5EF4-FFF2-40B4-BE49-F238E27FC236}">
                <a16:creationId xmlns:a16="http://schemas.microsoft.com/office/drawing/2014/main" id="{202088AC-4E99-7465-AE6C-B2DFCBF09514}"/>
              </a:ext>
            </a:extLst>
          </p:cNvPr>
          <p:cNvPicPr>
            <a:picLocks noChangeAspect="1"/>
          </p:cNvPicPr>
          <p:nvPr/>
        </p:nvPicPr>
        <p:blipFill>
          <a:blip r:embed="rId6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32" y="7703728"/>
            <a:ext cx="4631316" cy="147807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82D6A33-C101-B184-63C2-987DEF20290F}"/>
                  </a:ext>
                </a:extLst>
              </p14:cNvPr>
              <p14:cNvContentPartPr/>
              <p14:nvPr/>
            </p14:nvContentPartPr>
            <p14:xfrm>
              <a:off x="5148775" y="3348641"/>
              <a:ext cx="73080" cy="1292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82D6A33-C101-B184-63C2-987DEF20290F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5086135" y="3285641"/>
                <a:ext cx="198720" cy="254880"/>
              </a:xfrm>
              <a:prstGeom prst="rect">
                <a:avLst/>
              </a:prstGeom>
            </p:spPr>
          </p:pic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FE49136F-78DF-5FAD-5FBF-6EAFDB040AC5}"/>
              </a:ext>
            </a:extLst>
          </p:cNvPr>
          <p:cNvPicPr>
            <a:picLocks noChangeAspect="1"/>
          </p:cNvPicPr>
          <p:nvPr/>
        </p:nvPicPr>
        <p:blipFill>
          <a:blip r:embed="rId6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482" y="3235037"/>
            <a:ext cx="161636" cy="18472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BB48F79-B9E0-99B7-74BB-487333F5E71F}"/>
              </a:ext>
            </a:extLst>
          </p:cNvPr>
          <p:cNvPicPr>
            <a:picLocks noChangeAspect="1"/>
          </p:cNvPicPr>
          <p:nvPr/>
        </p:nvPicPr>
        <p:blipFill>
          <a:blip r:embed="rId6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300" y="3408218"/>
            <a:ext cx="254000" cy="173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3180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3A446F8-E92B-4A89-B4D3-AEFB8A399112}"/>
              </a:ext>
            </a:extLst>
          </p:cNvPr>
          <p:cNvSpPr/>
          <p:nvPr/>
        </p:nvSpPr>
        <p:spPr>
          <a:xfrm>
            <a:off x="402335" y="11324483"/>
            <a:ext cx="7772400" cy="191242"/>
          </a:xfrm>
          <a:prstGeom prst="rect">
            <a:avLst/>
          </a:prstGeom>
          <a:solidFill>
            <a:srgbClr val="FFCA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30">
              <a:solidFill>
                <a:srgbClr val="FFCA29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74D988F-51F9-454B-AFE8-38A73B0A70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981" y="10860401"/>
            <a:ext cx="485642" cy="65532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79E652D0-D334-5C98-4DE8-6C8D0541723D}"/>
                  </a:ext>
                </a:extLst>
              </p14:cNvPr>
              <p14:cNvContentPartPr/>
              <p14:nvPr/>
            </p14:nvContentPartPr>
            <p14:xfrm>
              <a:off x="1097717" y="6604395"/>
              <a:ext cx="360" cy="36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79E652D0-D334-5C98-4DE8-6C8D0541723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34717" y="6541395"/>
                <a:ext cx="126000" cy="126000"/>
              </a:xfrm>
              <a:prstGeom prst="rect">
                <a:avLst/>
              </a:prstGeom>
            </p:spPr>
          </p:pic>
        </mc:Fallback>
      </mc:AlternateContent>
      <p:sp>
        <p:nvSpPr>
          <p:cNvPr id="64" name="TextBox 63">
            <a:extLst>
              <a:ext uri="{FF2B5EF4-FFF2-40B4-BE49-F238E27FC236}">
                <a16:creationId xmlns:a16="http://schemas.microsoft.com/office/drawing/2014/main" id="{202A1773-7F9B-BDEE-3A5C-3842017D03E0}"/>
              </a:ext>
            </a:extLst>
          </p:cNvPr>
          <p:cNvSpPr txBox="1"/>
          <p:nvPr/>
        </p:nvSpPr>
        <p:spPr>
          <a:xfrm>
            <a:off x="1102714" y="593665"/>
            <a:ext cx="48148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Block Diagram of Output Rectifier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473E5FC-0E21-9BA6-EC8D-9344EF8FDF0A}"/>
                  </a:ext>
                </a:extLst>
              </p14:cNvPr>
              <p14:cNvContentPartPr/>
              <p14:nvPr/>
            </p14:nvContentPartPr>
            <p14:xfrm>
              <a:off x="536630" y="5272749"/>
              <a:ext cx="104040" cy="27324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473E5FC-0E21-9BA6-EC8D-9344EF8FDF0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73411" y="5209666"/>
                <a:ext cx="230116" cy="3990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F3D65C60-DA0B-60CF-6D27-EABCE5D9179B}"/>
                  </a:ext>
                </a:extLst>
              </p14:cNvPr>
              <p14:cNvContentPartPr/>
              <p14:nvPr/>
            </p14:nvContentPartPr>
            <p14:xfrm>
              <a:off x="1516190" y="4154229"/>
              <a:ext cx="360" cy="36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F3D65C60-DA0B-60CF-6D27-EABCE5D9179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53190" y="4091229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4D494237-4916-21A6-4464-710D484F58D3}"/>
                  </a:ext>
                </a:extLst>
              </p14:cNvPr>
              <p14:cNvContentPartPr/>
              <p14:nvPr/>
            </p14:nvContentPartPr>
            <p14:xfrm>
              <a:off x="1509350" y="3666789"/>
              <a:ext cx="138600" cy="28620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4D494237-4916-21A6-4464-710D484F58D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446350" y="3603710"/>
                <a:ext cx="264240" cy="411998"/>
              </a:xfrm>
              <a:prstGeom prst="rect">
                <a:avLst/>
              </a:prstGeom>
            </p:spPr>
          </p:pic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4D2DA360-3212-859F-D4F9-2C2A4D7FBBDC}"/>
              </a:ext>
            </a:extLst>
          </p:cNvPr>
          <p:cNvGrpSpPr/>
          <p:nvPr/>
        </p:nvGrpSpPr>
        <p:grpSpPr>
          <a:xfrm>
            <a:off x="1591790" y="5334669"/>
            <a:ext cx="249840" cy="213480"/>
            <a:chOff x="1591790" y="5334669"/>
            <a:chExt cx="249840" cy="213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C4C58504-265B-7E2E-6225-2087B0EC6237}"/>
                    </a:ext>
                  </a:extLst>
                </p14:cNvPr>
                <p14:cNvContentPartPr/>
                <p14:nvPr/>
              </p14:nvContentPartPr>
              <p14:xfrm>
                <a:off x="1841270" y="5422869"/>
                <a:ext cx="360" cy="5364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C4C58504-265B-7E2E-6225-2087B0EC6237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805270" y="5386869"/>
                  <a:ext cx="7200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69EE8572-9661-0DF8-62E6-0E34BDB5D200}"/>
                    </a:ext>
                  </a:extLst>
                </p14:cNvPr>
                <p14:cNvContentPartPr/>
                <p14:nvPr/>
              </p14:nvContentPartPr>
              <p14:xfrm>
                <a:off x="1591790" y="5334669"/>
                <a:ext cx="172440" cy="21348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69EE8572-9661-0DF8-62E6-0E34BDB5D200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555790" y="5298669"/>
                  <a:ext cx="24408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A1C37265-A1EA-4D0D-2799-1615C6852B39}"/>
                    </a:ext>
                  </a:extLst>
                </p14:cNvPr>
                <p14:cNvContentPartPr/>
                <p14:nvPr/>
              </p14:nvContentPartPr>
              <p14:xfrm>
                <a:off x="1717070" y="5470749"/>
                <a:ext cx="360" cy="36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A1C37265-A1EA-4D0D-2799-1615C6852B3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681070" y="5434749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A7A9F07C-2E9B-084C-9777-EC3FFF426BA2}"/>
                  </a:ext>
                </a:extLst>
              </p14:cNvPr>
              <p14:cNvContentPartPr/>
              <p14:nvPr/>
            </p14:nvContentPartPr>
            <p14:xfrm>
              <a:off x="6804230" y="6538869"/>
              <a:ext cx="321840" cy="83628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A7A9F07C-2E9B-084C-9777-EC3FFF426BA2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741230" y="6475869"/>
                <a:ext cx="447480" cy="96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7A7A1627-CFCA-1E64-C58B-DE08786F9603}"/>
                  </a:ext>
                </a:extLst>
              </p14:cNvPr>
              <p14:cNvContentPartPr/>
              <p14:nvPr/>
            </p14:nvContentPartPr>
            <p14:xfrm>
              <a:off x="7077470" y="7072749"/>
              <a:ext cx="360" cy="52056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7A7A1627-CFCA-1E64-C58B-DE08786F9603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014470" y="7009749"/>
                <a:ext cx="126000" cy="646200"/>
              </a:xfrm>
              <a:prstGeom prst="rect">
                <a:avLst/>
              </a:prstGeom>
            </p:spPr>
          </p:pic>
        </mc:Fallback>
      </mc:AlternateContent>
      <p:sp>
        <p:nvSpPr>
          <p:cNvPr id="49" name="TextBox 48">
            <a:extLst>
              <a:ext uri="{FF2B5EF4-FFF2-40B4-BE49-F238E27FC236}">
                <a16:creationId xmlns:a16="http://schemas.microsoft.com/office/drawing/2014/main" id="{38F3751D-BF24-CEC1-6635-F1E4BD4844F0}"/>
              </a:ext>
            </a:extLst>
          </p:cNvPr>
          <p:cNvSpPr txBox="1"/>
          <p:nvPr/>
        </p:nvSpPr>
        <p:spPr>
          <a:xfrm>
            <a:off x="-434166" y="7128535"/>
            <a:ext cx="48148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Center-tap half-wave Configuration: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8F8AFC0-98B5-2E53-3D20-1B6205F81848}"/>
              </a:ext>
            </a:extLst>
          </p:cNvPr>
          <p:cNvSpPr txBox="1"/>
          <p:nvPr/>
        </p:nvSpPr>
        <p:spPr>
          <a:xfrm>
            <a:off x="-928620" y="3931733"/>
            <a:ext cx="48148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Full-wave Configuration: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1FD537F7-26AD-FE69-E546-DBCEE4156DEF}"/>
                  </a:ext>
                </a:extLst>
              </p14:cNvPr>
              <p14:cNvContentPartPr/>
              <p14:nvPr/>
            </p14:nvContentPartPr>
            <p14:xfrm>
              <a:off x="4069652" y="9848709"/>
              <a:ext cx="298080" cy="7524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1FD537F7-26AD-FE69-E546-DBCEE4156DEF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006652" y="9785406"/>
                <a:ext cx="423720" cy="2014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B9DD6662-62F2-A7B0-1069-717EDFCC2959}"/>
                  </a:ext>
                </a:extLst>
              </p14:cNvPr>
              <p14:cNvContentPartPr/>
              <p14:nvPr/>
            </p14:nvContentPartPr>
            <p14:xfrm>
              <a:off x="4112132" y="7190829"/>
              <a:ext cx="222480" cy="3456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B9DD6662-62F2-A7B0-1069-717EDFCC2959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049132" y="7127829"/>
                <a:ext cx="348120" cy="16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11773745-DF19-E684-9117-EF6CE1F23887}"/>
                  </a:ext>
                </a:extLst>
              </p14:cNvPr>
              <p14:cNvContentPartPr/>
              <p14:nvPr/>
            </p14:nvContentPartPr>
            <p14:xfrm>
              <a:off x="5740772" y="8131149"/>
              <a:ext cx="155880" cy="80280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11773745-DF19-E684-9117-EF6CE1F23887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677772" y="8068149"/>
                <a:ext cx="281520" cy="9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1567A1F7-5FA3-8A46-2219-8A5050E407C3}"/>
                  </a:ext>
                </a:extLst>
              </p14:cNvPr>
              <p14:cNvContentPartPr/>
              <p14:nvPr/>
            </p14:nvContentPartPr>
            <p14:xfrm>
              <a:off x="5722772" y="5733909"/>
              <a:ext cx="182880" cy="62820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1567A1F7-5FA3-8A46-2219-8A5050E407C3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659772" y="5670909"/>
                <a:ext cx="308520" cy="753840"/>
              </a:xfrm>
              <a:prstGeom prst="rect">
                <a:avLst/>
              </a:prstGeom>
            </p:spPr>
          </p:pic>
        </mc:Fallback>
      </mc:AlternateContent>
      <p:pic>
        <p:nvPicPr>
          <p:cNvPr id="59" name="Picture 58" descr="A diagram of a circuit&#10;&#10;Description automatically generated">
            <a:extLst>
              <a:ext uri="{FF2B5EF4-FFF2-40B4-BE49-F238E27FC236}">
                <a16:creationId xmlns:a16="http://schemas.microsoft.com/office/drawing/2014/main" id="{374F2015-C378-8172-83CA-7D9E8A136EFA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84" y="7960783"/>
            <a:ext cx="2882900" cy="1536700"/>
          </a:xfrm>
          <a:prstGeom prst="rect">
            <a:avLst/>
          </a:prstGeom>
        </p:spPr>
      </p:pic>
      <p:pic>
        <p:nvPicPr>
          <p:cNvPr id="61" name="Picture 60" descr="A diagram of a circuit&#10;&#10;Description automatically generated">
            <a:extLst>
              <a:ext uri="{FF2B5EF4-FFF2-40B4-BE49-F238E27FC236}">
                <a16:creationId xmlns:a16="http://schemas.microsoft.com/office/drawing/2014/main" id="{4A799A45-500B-848F-A1F3-BF70C3D58BDD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30" y="4710558"/>
            <a:ext cx="2717800" cy="2032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CBEA64E-670C-E0BB-AD49-5C14BADD2F91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199229"/>
            <a:ext cx="2203760" cy="220376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DF39DAD-0C9B-DA51-E3C4-BD106E96DED6}"/>
                  </a:ext>
                </a:extLst>
              </p:cNvPr>
              <p:cNvSpPr txBox="1"/>
              <p:nvPr/>
            </p:nvSpPr>
            <p:spPr>
              <a:xfrm>
                <a:off x="3060629" y="5486400"/>
                <a:ext cx="36837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DF39DAD-0C9B-DA51-E3C4-BD106E96DE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0629" y="5486400"/>
                <a:ext cx="368371" cy="369332"/>
              </a:xfrm>
              <a:prstGeom prst="rect">
                <a:avLst/>
              </a:prstGeom>
              <a:blipFill>
                <a:blip r:embed="rId31"/>
                <a:stretch>
                  <a:fillRect l="-6452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EC1A797-5B72-99EF-A82E-33B4D6EEFBF1}"/>
                  </a:ext>
                </a:extLst>
              </p:cNvPr>
              <p:cNvSpPr txBox="1"/>
              <p:nvPr/>
            </p:nvSpPr>
            <p:spPr>
              <a:xfrm>
                <a:off x="2578142" y="4267200"/>
                <a:ext cx="31745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EC1A797-5B72-99EF-A82E-33B4D6EEFB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8142" y="4267200"/>
                <a:ext cx="317458" cy="369332"/>
              </a:xfrm>
              <a:prstGeom prst="rect">
                <a:avLst/>
              </a:prstGeom>
              <a:blipFill>
                <a:blip r:embed="rId32"/>
                <a:stretch>
                  <a:fillRect l="-23077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9E3EEB6-83AF-4EEF-EF4F-B3E48EB67D61}"/>
                  </a:ext>
                </a:extLst>
              </p:cNvPr>
              <p:cNvSpPr txBox="1"/>
              <p:nvPr/>
            </p:nvSpPr>
            <p:spPr>
              <a:xfrm>
                <a:off x="3126776" y="4953000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9E3EEB6-83AF-4EEF-EF4F-B3E48EB67D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6776" y="4953000"/>
                <a:ext cx="226024" cy="276999"/>
              </a:xfrm>
              <a:prstGeom prst="rect">
                <a:avLst/>
              </a:prstGeom>
              <a:blipFill>
                <a:blip r:embed="rId33"/>
                <a:stretch>
                  <a:fillRect l="-22222" r="-22222"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3C0345E-C5DB-D5F1-B241-C8BFB5AEF784}"/>
                  </a:ext>
                </a:extLst>
              </p:cNvPr>
              <p:cNvSpPr txBox="1"/>
              <p:nvPr/>
            </p:nvSpPr>
            <p:spPr>
              <a:xfrm>
                <a:off x="3102732" y="6248400"/>
                <a:ext cx="25006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3C0345E-C5DB-D5F1-B241-C8BFB5AEF7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2732" y="6248400"/>
                <a:ext cx="250068" cy="307777"/>
              </a:xfrm>
              <a:prstGeom prst="rect">
                <a:avLst/>
              </a:prstGeom>
              <a:blipFill>
                <a:blip r:embed="rId34"/>
                <a:stretch>
                  <a:fillRect l="-5000" r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B739393-5726-B5C2-3B67-587117805023}"/>
                  </a:ext>
                </a:extLst>
              </p:cNvPr>
              <p:cNvSpPr txBox="1"/>
              <p:nvPr/>
            </p:nvSpPr>
            <p:spPr>
              <a:xfrm>
                <a:off x="3343464" y="8427038"/>
                <a:ext cx="36837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B739393-5726-B5C2-3B67-5871178050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3464" y="8427038"/>
                <a:ext cx="368371" cy="369332"/>
              </a:xfrm>
              <a:prstGeom prst="rect">
                <a:avLst/>
              </a:prstGeom>
              <a:blipFill>
                <a:blip r:embed="rId35"/>
                <a:stretch>
                  <a:fillRect l="-1000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50FBC41-BD64-4BE7-7ABB-70B10D588798}"/>
                  </a:ext>
                </a:extLst>
              </p:cNvPr>
              <p:cNvSpPr txBox="1"/>
              <p:nvPr/>
            </p:nvSpPr>
            <p:spPr>
              <a:xfrm>
                <a:off x="2785274" y="7772400"/>
                <a:ext cx="31745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50FBC41-BD64-4BE7-7ABB-70B10D5887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5274" y="7772400"/>
                <a:ext cx="317458" cy="369332"/>
              </a:xfrm>
              <a:prstGeom prst="rect">
                <a:avLst/>
              </a:prstGeom>
              <a:blipFill>
                <a:blip r:embed="rId32"/>
                <a:stretch>
                  <a:fillRect l="-23077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A7CA914-28FD-C20F-C468-31A4C072D9F3}"/>
                  </a:ext>
                </a:extLst>
              </p:cNvPr>
              <p:cNvSpPr txBox="1"/>
              <p:nvPr/>
            </p:nvSpPr>
            <p:spPr>
              <a:xfrm>
                <a:off x="3301626" y="8203142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A7CA914-28FD-C20F-C468-31A4C072D9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1626" y="8203142"/>
                <a:ext cx="226024" cy="276999"/>
              </a:xfrm>
              <a:prstGeom prst="rect">
                <a:avLst/>
              </a:prstGeom>
              <a:blipFill>
                <a:blip r:embed="rId36"/>
                <a:stretch>
                  <a:fillRect l="-22222" r="-22222"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30B38C4-89B9-C252-E3BC-15AB1B6AE682}"/>
                  </a:ext>
                </a:extLst>
              </p:cNvPr>
              <p:cNvSpPr txBox="1"/>
              <p:nvPr/>
            </p:nvSpPr>
            <p:spPr>
              <a:xfrm>
                <a:off x="3303966" y="8653396"/>
                <a:ext cx="25006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30B38C4-89B9-C252-E3BC-15AB1B6AE6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3966" y="8653396"/>
                <a:ext cx="250068" cy="307777"/>
              </a:xfrm>
              <a:prstGeom prst="rect">
                <a:avLst/>
              </a:prstGeom>
              <a:blipFill>
                <a:blip r:embed="rId37"/>
                <a:stretch>
                  <a:fillRect l="-5000" r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3A14325-29C1-DB80-D358-5D7C036277D9}"/>
              </a:ext>
            </a:extLst>
          </p:cNvPr>
          <p:cNvCxnSpPr/>
          <p:nvPr/>
        </p:nvCxnSpPr>
        <p:spPr>
          <a:xfrm>
            <a:off x="2784986" y="8229600"/>
            <a:ext cx="395632" cy="0"/>
          </a:xfrm>
          <a:prstGeom prst="straightConnector1">
            <a:avLst/>
          </a:prstGeom>
          <a:ln w="34925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417EAF9-493D-AE1F-A058-85C9AC5A86E7}"/>
              </a:ext>
            </a:extLst>
          </p:cNvPr>
          <p:cNvCxnSpPr/>
          <p:nvPr/>
        </p:nvCxnSpPr>
        <p:spPr>
          <a:xfrm>
            <a:off x="2590800" y="4724400"/>
            <a:ext cx="395632" cy="0"/>
          </a:xfrm>
          <a:prstGeom prst="straightConnector1">
            <a:avLst/>
          </a:prstGeom>
          <a:ln w="34925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10B7EEA-308B-007C-DDED-FAF276448A05}"/>
                  </a:ext>
                </a:extLst>
              </p:cNvPr>
              <p:cNvSpPr txBox="1"/>
              <p:nvPr/>
            </p:nvSpPr>
            <p:spPr>
              <a:xfrm>
                <a:off x="251599" y="5550912"/>
                <a:ext cx="46653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10B7EEA-308B-007C-DDED-FAF276448A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99" y="5550912"/>
                <a:ext cx="466538" cy="369332"/>
              </a:xfrm>
              <a:prstGeom prst="rect">
                <a:avLst/>
              </a:prstGeom>
              <a:blipFill>
                <a:blip r:embed="rId38"/>
                <a:stretch>
                  <a:fillRect l="-15789" r="-2632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7F1A74A-9972-1976-4118-BFBF44B30CBF}"/>
                  </a:ext>
                </a:extLst>
              </p:cNvPr>
              <p:cNvSpPr txBox="1"/>
              <p:nvPr/>
            </p:nvSpPr>
            <p:spPr>
              <a:xfrm>
                <a:off x="317746" y="5257800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7F1A74A-9972-1976-4118-BFBF44B30C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746" y="5257800"/>
                <a:ext cx="226024" cy="276999"/>
              </a:xfrm>
              <a:prstGeom prst="rect">
                <a:avLst/>
              </a:prstGeom>
              <a:blipFill>
                <a:blip r:embed="rId36"/>
                <a:stretch>
                  <a:fillRect l="-15789" r="-21053"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028311A-889A-5988-1D40-897FC8940CC5}"/>
                  </a:ext>
                </a:extLst>
              </p:cNvPr>
              <p:cNvSpPr txBox="1"/>
              <p:nvPr/>
            </p:nvSpPr>
            <p:spPr>
              <a:xfrm>
                <a:off x="293702" y="5867400"/>
                <a:ext cx="25006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028311A-889A-5988-1D40-897FC8940C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702" y="5867400"/>
                <a:ext cx="250068" cy="307777"/>
              </a:xfrm>
              <a:prstGeom prst="rect">
                <a:avLst/>
              </a:prstGeom>
              <a:blipFill>
                <a:blip r:embed="rId37"/>
                <a:stretch>
                  <a:fillRect l="-5000" r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A406C56-489B-F7F9-786A-3C21AD22D033}"/>
                  </a:ext>
                </a:extLst>
              </p:cNvPr>
              <p:cNvSpPr txBox="1"/>
              <p:nvPr/>
            </p:nvSpPr>
            <p:spPr>
              <a:xfrm>
                <a:off x="685800" y="4724400"/>
                <a:ext cx="39760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A406C56-489B-F7F9-786A-3C21AD22D0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4724400"/>
                <a:ext cx="397609" cy="369332"/>
              </a:xfrm>
              <a:prstGeom prst="rect">
                <a:avLst/>
              </a:prstGeom>
              <a:blipFill>
                <a:blip r:embed="rId39"/>
                <a:stretch>
                  <a:fillRect l="-21875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40B09DC-40A2-BCEF-1CBC-B8DDE6D6611F}"/>
              </a:ext>
            </a:extLst>
          </p:cNvPr>
          <p:cNvCxnSpPr/>
          <p:nvPr/>
        </p:nvCxnSpPr>
        <p:spPr>
          <a:xfrm>
            <a:off x="698458" y="5181600"/>
            <a:ext cx="395632" cy="0"/>
          </a:xfrm>
          <a:prstGeom prst="straightConnector1">
            <a:avLst/>
          </a:prstGeom>
          <a:ln w="34925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CAB329B-7699-1F05-177C-0FB282F9AA4F}"/>
                  </a:ext>
                </a:extLst>
              </p:cNvPr>
              <p:cNvSpPr txBox="1"/>
              <p:nvPr/>
            </p:nvSpPr>
            <p:spPr>
              <a:xfrm>
                <a:off x="403999" y="8672135"/>
                <a:ext cx="46653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CAB329B-7699-1F05-177C-0FB282F9AA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999" y="8672135"/>
                <a:ext cx="466538" cy="369332"/>
              </a:xfrm>
              <a:prstGeom prst="rect">
                <a:avLst/>
              </a:prstGeom>
              <a:blipFill>
                <a:blip r:embed="rId38"/>
                <a:stretch>
                  <a:fillRect l="-15789" r="-2632" b="-13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A4F3AC8-2A49-BEF5-08BC-9880E57C3596}"/>
                  </a:ext>
                </a:extLst>
              </p:cNvPr>
              <p:cNvSpPr txBox="1"/>
              <p:nvPr/>
            </p:nvSpPr>
            <p:spPr>
              <a:xfrm>
                <a:off x="470146" y="8379023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A4F3AC8-2A49-BEF5-08BC-9880E57C35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146" y="8379023"/>
                <a:ext cx="226024" cy="276999"/>
              </a:xfrm>
              <a:prstGeom prst="rect">
                <a:avLst/>
              </a:prstGeom>
              <a:blipFill>
                <a:blip r:embed="rId36"/>
                <a:stretch>
                  <a:fillRect l="-15789" r="-21053"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461D41F-908E-4C97-0BB8-CBC017E4F21C}"/>
                  </a:ext>
                </a:extLst>
              </p:cNvPr>
              <p:cNvSpPr txBox="1"/>
              <p:nvPr/>
            </p:nvSpPr>
            <p:spPr>
              <a:xfrm>
                <a:off x="446102" y="8988623"/>
                <a:ext cx="25006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461D41F-908E-4C97-0BB8-CBC017E4F2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102" y="8988623"/>
                <a:ext cx="250068" cy="307777"/>
              </a:xfrm>
              <a:prstGeom prst="rect">
                <a:avLst/>
              </a:prstGeom>
              <a:blipFill>
                <a:blip r:embed="rId40"/>
                <a:stretch>
                  <a:fillRect l="-5000" r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8792109C-3C1D-BDEC-233F-057214CDD0EF}"/>
                  </a:ext>
                </a:extLst>
              </p:cNvPr>
              <p:cNvSpPr txBox="1"/>
              <p:nvPr/>
            </p:nvSpPr>
            <p:spPr>
              <a:xfrm>
                <a:off x="838200" y="7845623"/>
                <a:ext cx="39760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8792109C-3C1D-BDEC-233F-057214CDD0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7845623"/>
                <a:ext cx="397609" cy="369332"/>
              </a:xfrm>
              <a:prstGeom prst="rect">
                <a:avLst/>
              </a:prstGeom>
              <a:blipFill>
                <a:blip r:embed="rId41"/>
                <a:stretch>
                  <a:fillRect l="-21875" b="-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877448E5-24D6-A1C0-8774-3347551EDE99}"/>
              </a:ext>
            </a:extLst>
          </p:cNvPr>
          <p:cNvCxnSpPr/>
          <p:nvPr/>
        </p:nvCxnSpPr>
        <p:spPr>
          <a:xfrm>
            <a:off x="850858" y="8302823"/>
            <a:ext cx="395632" cy="0"/>
          </a:xfrm>
          <a:prstGeom prst="straightConnector1">
            <a:avLst/>
          </a:prstGeom>
          <a:ln w="34925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38" descr="A diagram of a function&#10;&#10;Description automatically generated">
            <a:extLst>
              <a:ext uri="{FF2B5EF4-FFF2-40B4-BE49-F238E27FC236}">
                <a16:creationId xmlns:a16="http://schemas.microsoft.com/office/drawing/2014/main" id="{AF66DAC0-D993-4990-B9D9-AE92A9E3C63B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363" y="4500615"/>
            <a:ext cx="3728425" cy="2376758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4F86304A-CA96-6275-C9EE-C3A99E29828A}"/>
              </a:ext>
            </a:extLst>
          </p:cNvPr>
          <p:cNvPicPr>
            <a:picLocks noChangeAspect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062" y="7332763"/>
            <a:ext cx="3388054" cy="1907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821817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10023</TotalTime>
  <Words>508</Words>
  <Application>Microsoft Macintosh PowerPoint</Application>
  <PresentationFormat>Custom</PresentationFormat>
  <Paragraphs>125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Calibri</vt:lpstr>
      <vt:lpstr>Cambria Math</vt:lpstr>
      <vt:lpstr>Times New Roman Bold</vt:lpstr>
      <vt:lpstr>Wingdings</vt:lpstr>
      <vt:lpstr>Office Theme</vt:lpstr>
      <vt:lpstr>PowerPoint Presentation</vt:lpstr>
      <vt:lpstr>Agenda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Martha Camomilli</dc:creator>
  <cp:lastModifiedBy>Issa Batarseh</cp:lastModifiedBy>
  <cp:revision>27</cp:revision>
  <dcterms:created xsi:type="dcterms:W3CDTF">2018-02-20T10:26:05Z</dcterms:created>
  <dcterms:modified xsi:type="dcterms:W3CDTF">2024-02-09T22:30:00Z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2018-02-20T00:00:00Z</vt:filetime>
  </property>
  <property fmtid="{D5CDD505-2E9C-101B-9397-08002B2CF9AE}" pid="3" name="LastSaved">
    <vt:filetime>2018-02-20T00:00:00Z</vt:filetime>
  </property>
</Properties>
</file>