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83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5:30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1767 246 24575,'-44'0'0,"5"0"0,7 0 0,-3 0 0,-2 0 0,-5 0 0,-10 0 0,18 0 0,1 0 0,0 0 0,4-4 0,-4-1 0,6-5 0,4 2 0,2-5 0,-1 3 0,8-2 0,-6 0 0,7-1 0,-4 0 0,5 2 0,0-1 0,4 3 0,0-3 0,1 5 0,-1 3 0,1-2 0,-1 1 0,-3-3 0,2-3 0,-7 1 0,7-2 0,-3 4 0,5 1 0,-1-1 0,0 0 0,4 1 0,-16 31 0,2 3 0,-18 38 0,7-16 0,-2 3-492,2 6 0,-2 1 321,-8 4 0,-1 2-321,-3 14 0,0 1 0,-3-4 0,-2 2 380,11-17 1,0 3-1,0-1 112,0-1 0,0 0 0,1-3 0,-4 9 0,1-3-415,-1 0 1,3-3 414,-10 22-45,-4 0 45,15-25 983,16-19-861,7-22 861,5-2-656,4-15 1,0-1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10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657 598 24575,'-33'-5'0,"-2"1"0,18 4 0,-10 0 0,9 0 0,-8 0 0,8 0 0,-8 0 0,3 0 0,-4 0 0,4 0 0,-9 0 0,8 0 0,-14 0 0,9 0 0,-4 0 0,6 0 0,-1-4 0,-5-6 0,9 0 0,-2-7 0,3-2 0,8 0 0,-6-3 0,11 5 0,2 0 0,1 1 0,6-1 0,-3 0 0,4 1 0,0-6 0,0-1 0,0-4 0,8-1 0,3-5 0,7 5 0,6-6 0,-3 0 0,6 9 0,-7-7 0,1 13 0,-3-2 0,-6 8 0,0 1 0,-5 5 0,1 2 0,3 2 0,-3 3 0,3 0 0,0 0 0,-3 0 0,3 0 0,1 0 0,5 4 0,1 4 0,3 6 0,-4-1 0,-4 2 0,2-2 0,-6 0 0,3-2 0,-5-3 0,1-1 0,-4 1 0,10-23 0,3-10 0,23-21 0,-20 17 0,6 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17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58 24575,'33'0'0,"-1"0"0,-5 0 0,-8 0 0,6 0 0,-16 0 0,11 0 0,-12 0 0,3 0 0,-1-3 0,3-2 0,2 1 0,6-4 0,-3 4 0,8-2 0,-8-1 0,4 2 0,-10 1 0,0 0 0,-5 0 0,1 4 0,-1-4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21.1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4691 55 24575,'-44'0'0,"3"0"0,8 0 0,-1 0 0,-12 0 0,-2 0 0,-13 0 0,5-10 0,-4 8 0,-1-13 0,5 14 0,-5-9 0,14 9 0,1-9 0,0 9 0,5-3 0,-5 4 0,6 0 0,0 0 0,0 0 0,0 0 0,0 0 0,1 0 0,-1 0 0,5 0 0,-3 0 0,4 0 0,-1 0 0,-3 4 0,3 2 0,1-1 0,-5 4 0,11-8 0,-5 8 0,0-8 0,4 7 0,-4-3 0,5 0 0,-5 3 0,4-7 0,-4 4 0,6-1 0,-1-3 0,1 3 0,-6-4 0,4 0 0,-10 4 0,11-2 0,-5 2 0,0-4 0,-2 0 0,-5 0 0,1 0 0,-1 0 0,0 0 0,0 0 0,0 0 0,-6 0 0,5 0 0,-5 0 0,-1 0 0,6 0 0,-11 0 0,10 0 0,-4 0 0,6 0 0,0 0 0,0 0 0,0 0 0,0 0 0,1 0 0,-1 0 0,0 0 0,1 0 0,-1 0 0,0 0 0,0 0 0,0 0 0,1 0 0,-1 0 0,0 0 0,6 0 0,-4 0 0,3 0 0,1 0 0,-11 0 0,9 0 0,-16 0 0,11 0 0,-12 0 0,6 0 0,-1 0 0,-4 0 0,5 0 0,-1 0 0,-4 0 0,11 0 0,-12 0 0,6 0 0,-1 0 0,-4 0 0,11 0 0,-6 0 0,13 0 0,-4 0 0,9 0 0,-4 0 0,5 0 0,1 0 0,-1 0 0,-5 0 0,4 0 0,-4 0 0,6 0 0,-1 0 0,1 0 0,4 0 0,2 0 0,8 0 0,1 0 0,5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24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2294 237 24575,'-39'0'0,"6"0"0,-6 0 0,-8 0 0,-2 0 0,5 0 0,-29 0 0,46 0 0,-39 0 0,36 0 0,-10 0 0,6 0 0,6 0 0,10 0 0,7 0 0,0 0 0,3 4 0,-6 4 0,1 1 0,-4 6 0,0-2 0,4 4 0,-2 0 0,2-1 0,-4-3 0,0 3 0,0 2 0,0-1 0,3 5 0,-2-6 0,3 1 0,-4 0 0,1-4 0,-1 2 0,0-5 0,4 5 0,-3-6 0,3 3 0,-3-3 0,3-1 0,-3 0 0,7-4 0,-2 3 0,3-6 0,1 2 0,18-25 0,2 9 0,19-25 0,-4 13 0,8-6 0,-4 1 0,9-7 0,-4 5 0,6-10 0,0 9 0,0-9 0,0 8 0,0-3 0,0 4 0,-6 7 0,-3 2 0,-7 5 0,1 5 0,-6 1 0,-4 5 0,-7 0 0,-3 4 0,-1 0 0,4 1 0,-3 2 0,3-2 0,0 3 0,7 0 0,-1 0 0,5 0 0,-1 0 0,2-5 0,0 4 0,-2-3 0,-4 4 0,-5 0 0,4 0 0,-8 0 0,4 0 0,-2 0 0,-2 0 0,2 0 0,1 0 0,-2 0 0,1 0 0,1 0 0,-2 0 0,1 0 0,1 0 0,-3 0 0,-47 0 0,7 0 0,-52 11 0,21-4 0,-6 10 0,12-6 0,-34 1 0,21-6 0,-14 0 0,-15-6 0,50 0-255,-13 0 1,-3 0 254,-7 0 0,15 0 0,-1 0 0,-37 0 0,6 0 0,37 0 0,0 0 0,-22 0-69,-18 0 69,28 0 0,-13 0 0,7 0 0,8 0 0,1 0 0,13 0 508,-4 0-508,11 0 70,-6 0-70,8 0 0,-1 0 0,6 0 0,1 0 0,5 0 0,5 0 0,2 0 0,4 0 0,1 0 0,3 0 0,1 0 0,5 0 0,-4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27.7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355 811 24575,'-39'-4'0,"7"0"0,6 4 0,3 0 0,-4 0 0,0-8 0,-6 6 0,8-13 0,-2 9 0,6-11 0,3 8 0,0-12 0,6 10 0,3-14 0,1 11 0,3-7 0,1-1 0,4-1 0,0-4 0,0-6 0,0 4 0,4-9 0,6 3 0,6-11 0,4 5 0,1-5 0,-1 0 0,6 3 0,-4-4 0,8 10 0,-10 4 0,3 4 0,0 6 0,-5 5 0,4 1 0,-6 8 0,1 1 0,4 4 0,-3 4 0,8 0 0,-8 0 0,8 0 0,-8 0 0,4 0 0,-1 0 0,-3 0 0,-1 0 0,-1 0 0,-8 0 0,4 0 0,-5 3 0,1 8 0,-4 3 0,-1 5 0,1-3 0,-3 6 0,3 0 0,-4 11 0,0-4 0,0 9 0,0-4 0,0 6 0,0-6 0,0-1 0,0-5 0,0-6 0,0-1 0,0-4 0,0-4 0,0-2 0,0-3 0,0 3 0,3-3 0,9-1 0,-3-3 0,6-1 0,-8-2 0,5 2 0,-3-3 0,2 0 0,-3 4 0,2-4 0,-1 4 0,2-1 0,-47 1 0,6 0 0,-32-1 0,-5-3 0,22 0 0,-29-5 0,25-6 0,-12-6 0,7 0 0,12-2 0,-3 8 0,21-2 0,-3 4 0,15 1 0,3 0 0,3 3 0,1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31.9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24575,'28'0'0,"8"0"0,-12 0 0,9 0 0,-6 0 0,-4 0 0,-6 0 0,-1 0 0,-8 0 0,4 0 0,-5 7 0,0-2 0,1 5 0,-1-2 0,5-1 0,-3 5 0,2-3 0,-3 2 0,-1-3 0,1-4 0,-1 3 0,1-3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34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953 17 24575,'-54'0'0,"15"0"0,16 0 0,0 0 0,-1 0 0,-9 0 0,10 0 0,-8 0 0,6 0 0,-8 0 0,6 0 0,8 0 0,-1 0 0,7 0 0,-4 0 0,1 0 0,-1 0 0,0 0 0,-5 0 0,0 0 0,-6 4 0,1 1 0,-1 4 0,1 0 0,4-4 0,2-1 0,4 0 0,4-3 0,2 2 0,3-3 0,-2 0 0,2 0 0,-7 0 0,3 0 0,-5 0 0,-5 0 0,4 0 0,-8 0 0,3 0 0,1 0 0,0 0 0,5-3 0,5 2 0,0-3 0,5 1 0,2-5 0,2-3 0,3-1 0,0 1 0,0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38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11153 470 24575,'-59'0'0,"4"0"0,2 0 0,4 0 0,-12 0 0,0 0 0,-1 0 0,16 0 0,-11 0 0,20 0 0,-11 0 0,2 0 0,17 0 0,2 0 0,10 0 0,0 0 0,0 0 0,5 0 0,0 0 0,4 0 0,-3 0 0,51 4 0,-12-3 0,54 2 0,-20-3 0,15-11 0,-19-1 0,16-16 0,-18-1 0,13-5 0,-6 0 0,-8-4 0,-7 5 0,-11-4 0,-2 12 0,-12 2 0,-5 9 0,-7 3 0,-3 3 0,-1 1 0,-45 2 0,7 2 0,-49 3 0,10-11 0,-9 8 0,-16-14-882,-3 10 882,46 0 0,-1 1 0,0 2 0,0 0 0,0-1 0,1-1 0,-1 2 0,0 0 0,-1 1 0,2-1-3,-30-7 3,-10 10 0,20-9 0,-14 8 0,7-3 0,8 0 0,4 4 0,11-4 0,2 5 0,1 0 881,12 0-881,-11 0 4,10 0-4,-4 0 0,0 0 0,4 0 0,-4 0 0,0 0 0,5 0 0,-5 0 0,6 0 0,0 0 0,-6 0 0,4 0 0,-10 0 0,4 0 0,-5 0 0,-1 5 0,0-4 0,-7 4 0,5-1 0,-5-2 0,7 2 0,1-4 0,-24 6 0,10-4 0,-18 4 0,8-6 0,-2 0 0,13 0 0,-16 0 0,16 0 0,-21 0 0,34 0 0,2 0 0,-20 0 0,13 0 0,0 0 0,-5 0 0,13 0 0,-2 0 0,-27 0 0,-8 0 0,0 0 0,15 0 0,-11 0 0,19 0 0,-21 0 0,14 0 0,-6 0 0,-9 0 0,12 0 0,-19 0 0,14 0 0,-8 0 0,0 0 0,0 0 0,15 0 0,-11 5 0,18-4 0,-12 10 0,8-10 0,-1 9 0,8-8 0,-6 8 0,12-9 0,-19 10 0,10-10 0,1 5 0,-18 0 0,35-5 0,-28 5 0,-11-1 0,23-4 0,-29 4 0,38-5 0,1 0 0,-1 5 0,-7-4 0,6 4 0,-29 1 0,17 0 0,-18 2 0,22 1 0,-5-7 0,6 8 0,-16-4 0,7 1 0,-6 3 0,7-8 0,1 8 0,6-9 0,-5 9 0,5-8 0,-6 3 0,-1-5 0,8 0 0,-6 0 0,5 0 0,1 0 0,-6 0 0,6 0 0,0 0 0,-5 0 0,11 0 0,-11 0 0,11 0 0,-5 0 0,1 0 0,4 0 0,-12 0 0,13 0 0,-12 0 0,11 0 0,-12 0 0,13 0 0,-13 0 0,12 0 0,-4 0 0,-1 0 0,5 0 0,-12 0 0,13 0 0,-13 0 0,12 0 0,-5 0 0,8 0 0,-1 0 0,0 0 0,0 0 0,0 0 0,0 0 0,0 0 0,-6 0 0,-27 0 0,19 0 0,-17 5 0,31-4 0,0 4 0,-7-5 0,6 0 0,-6 4 0,13-2 0,-4 2 0,4-4 0,0 5 0,8-4 0,1 3 0,11-4 0,-1 0 0,8 0 0,4 0 0,4 0 0,2 0 0,4 0 0,53 10 0,19-1 0,1 0 0,9 0-492,16 0 0,6-2 164,-18-1 0,3 0 0,2 0 82,-11 1 0,2 0 0,2 0 0,2 1 0,9 0 0,4 0 0,1 0 0,0 1 49,-13-3 0,0 1 1,2-1-1,0 1 0,1 0 0,7 1 0,2 1 1,0 0-1,1 0 0,1-1 33,-12-1 0,1-1 0,1 0 0,0 0 0,0 0 0,0 1 0,3 0 0,0 1 0,0 0 0,0 1 0,1-1 0,0 0 0,1 0 0,-1 1 0,1-1 0,1 0 0,2 0 0,3 0 41,-10-1 0,4 0 0,2 0 0,2 0 0,-1-1 0,-2 1 0,-2 0 0,-5 0-74,17 2 0,-6 0 1,-3 0-1,4 1 0,9-1 87,-18-1 1,7 0 0,5-1 0,3 2-1,1-1 1,-1 0 0,-2 1 0,-5-1-1,-6 1-54,6 1 0,-7 0 0,-2 1 0,-2-1 0,1 1 0,4-1 23,-1 0 1,2 0-1,1-1 1,1 1-1,0 0 1,-1 0-1,-1-1-23,9 1 0,-1 1 0,0-1 0,-2 0 0,-1 0 0,-2 1-33,3 0 0,-3 1 1,-1 0-1,1-1 0,4 0 90,-2-2 0,2 0 1,2 0-1,1-1 1,0 1-1,-1 0 107,-3 1 0,-1 1 0,1 0 0,-1 0 0,0-1 0,0-1 0,-3-2 0,-1 0 0,1-1 0,-1 0 0,-1 0 0,1 0 0,-3 2 0,1 0 0,-1 0 0,-1 0 0,0-1 0,-1 0 84,11-1 0,0-1 0,-2 0 1,-2-1-1,-4 2-84,2 1 0,-4 1 0,-1 0 0,0-1 191,3-1 0,1-1 0,-1 0 0,-6 0-191,0 1 0,-5 0 0,2-1 327,11-1 1,3-1 0,-5 1-43,9 3 0,-4 0 206,-3-4 1,-5 2-1,-28 1 1,-3 1-1,6 0 1,-1 0-1,-6-4 1,-2 1 491,21 6 0,-4-4 0,-14 5 0,-7-1 0,-1 1 0,-12-6 0,-1 4 0,-10-5 0,-2 1-116,-4 3-867,-5-7 0,0 6 0,-8-3 0,-16 6 0,-4-1 0,-15 2 0,-2-1 0,4-1 0,-4 1 0,10-2 0,2-3 0,8 2 0,-3-6 0,11 6 0,-6-3 0,7 4 0,-4-1 0,-3 1 0,-12 5 0,-8 7 0,-23 3 0,-19 11 0,9-15 0,-3-1-492,10-1 0,-2 1 293,-22 5 0,-3-2 199,8-5 0,0 0 0,0 2 0,0 0 0,8-6 0,1-1 0,1 0 0,4-2-165,-21-2 165,-14 4 0,27-10 0,21 4 0,14-5 0,18 0 0,8-3 983,37-14-887,4 0 1,5-2 0,-13 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40.4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618 488 24575,'-34'0'0,"-1"0"0,1 0 0,-2 0 0,-10 0 0,-1 0 0,-7 0 0,4 0 0,-3 0 0,7 0 0,5 0 0,-5 0 0,12 0 0,10 0 0,3 0 0,12 0 0,1-3 0,44-10 0,-2 2 0,42-7 0,-27 7 0,17 0 0,-10 0 0,14-1 0,-1 1 0,0 4 0,-6 2 0,4 5 0,4 0 0,0 0 0,-7 0 0,27 0 0,-41 0 0,41 0 0,-35 0 0,7 0 0,-2 0 0,-8 0 0,-11-4 0,-7 3 0,-14-7 0,-8 7 0,-2-6 0,-3 6 0,-1-6 0,-3-3 0,-18-5 0,-8-6 0,-24 1 0,-8-2 0,-25-2 0,-10-1-492,37 12 0,-2 0 442,-4-1 0,1 1 50,-34-7 0,35 9 0,1 2 0,-27-3-235,-13-7 235,16 6 0,15-4 0,11 2 0,24 9 0,2-7 0,10 8 983,5 1-954,3-4 0,6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46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622 438 24575,'-31'0'0,"-1"0"0,9 0 0,-4 0 0,-1 0 0,-5 0 0,5 0 0,-5 0 0,0 0 0,4 0 0,-4 0 0,6 0 0,4 0 0,1 0 0,1 0 0,7 0 0,-6 0 0,7 0 0,-9 0 0,-4-4 0,3 3 0,-2-7 0,12 7 0,-3-6 0,8 2 0,-4-3 0,8-2 0,1 2 0,3-11 0,0 0 0,0-14 0,10-7 0,-4-2 0,14-4 0,-9 6 0,3 0 0,-4 6 0,-1 6 0,-1 10 0,0 7 0,-4 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5:32.0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562 347 24575,'-37'5'0,"-4"-2"0,12-3 0,1 0 0,-17 0 0,22 0 0,-17 0 0,19 0 0,3 0 0,-9 0 0,14 0 0,-4 0 0,10 0 0,-1 0 0,-2 0 0,-2 0 0,-4 0 0,-1 0 0,0-8 0,-4 2 0,3-6 0,-8-1 0,12 4 0,-7-4 0,13 5 0,-4 0 0,4 1 0,4-1 0,1-3 0,3 3 0,0-3 0,0 1 0,0-3 0,0-3 0,0-1 0,4 1 0,1-6 0,3 4 0,1-3 0,-1-1 0,0 8 0,4-6 0,-3 11 0,3-2 0,-5 3 0,1 0 0,-1 4 0,4 1 0,-3 3 0,3 0 0,0 0 0,6 0 0,0 0 0,9 0 0,-8 0 0,8 0 0,-3 0 0,4 0 0,0 0 0,-4 0 0,-2 0 0,-8 0 0,3 3 0,-8 2 0,4 2 0,-5 1 0,1 0 0,-1-4 0,-3 6 0,0-2 0,-4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51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5564 595 24575,'-35'0'0,"1"0"0,7 0 0,-1 0 0,5 0 0,-8 0 0,11 0 0,-12 0 0,15 0 0,-10 0 0,9 0 0,-8 0 0,3 0 0,-4 0 0,4 0 0,-3 0 0,3 0 0,-4 0 0,-1 4 0,1 1 0,-1 9 0,1-4 0,-1 3 0,1 0 0,-1-3 0,6 3 0,0-4 0,5-1 0,1 0 0,-1 1 0,0-1 0,4 0 0,-2 0 0,2 0 0,-4 1 0,0-1 0,-4 1 0,-2-1 0,1 1 0,-5 0 0,9-1 0,-8 1 0,8 0 0,-8-4 0,8 2 0,-3-6 0,-1 3 0,4-1 0,-3-2 0,4 3 0,0 0 0,1-3 0,-1 2 0,0-3 0,0 4 0,1-3 0,-1 3 0,0-1 0,0-2 0,5 3 0,-4 0 0,7-3 0,-2 2 0,3 0 0,5 4 0,-4 4 0,3 0 0,-8 1 0,3-5 0,-2 1 0,3-1 0,1 1 0,2-1 0,-1 1 0,29-1 0,3-3 0,42-1 0,4-3 0,15 0-758,8 0 758,2-6 0,-14 0 0,-33-2 0,-1-3 0,25-8-330,21-6 330,-16 1 0,-8 1 0,-11 0 0,-6 2 0,-5-6 0,-8 10 746,-7-6-746,-12 13 342,0-3-342,-10 5 0,0 0 0,-5 4 0,1 0 0,2-3 0,-1 2 0,1-6 0,2 7 0,-4-3 0,4 3 0,0 0 0,5-4 0,-3 4 0,11-5 0,-7 0 0,10 0 0,-1 0 0,0-4 0,1 2 0,-1-2 0,-4 4 0,-2 0 0,-8 5 0,-2-4 0,-3 4 0,-1 0 0,-3-9 0,0 0 0,-4-7 0,4-4 0,1-4 0,5-7 0,0-5 0,-1 1 0,1-1 0,0 5 0,-1 2 0,0 11 0,0 4 0,-2 6 0,1 5 0,-4-1 0,-1-2 0,-10 1 0,-2-2 0,-13-2 0,4 4 0,-8-5 0,8 6 0,-4 3 0,6-2 0,3 6 0,1-3 0,5 0 0,-1 4 0,-6-4 0,5 4 0,-5 0 0,7 0 0,-5 0 0,-1 4 0,-8 1 0,3 7 0,-8-2 0,8 6 0,-4-3 0,1 0 0,3-1 0,0 1 0,2-4 0,7 3 0,-3-5 0,5-2 0,-1 1 0,1-2 0,-1 1 0,-3 2 0,-2-3 0,-4 5 0,-4 3 0,-2 2 0,-5 4 0,1 1 0,-1-1 0,6-1 0,-5-3 0,13 2 0,-6-6 0,11 1 0,0-3 0,3-4 0,-1 0 0,-14-4 0,4-4 0,-13-1 0,7 0 0,-4-3 0,-1 3 0,1-4 0,-1-1 0,6 2 0,-5 3 0,14-3 0,-8 8 0,12-7 0,-2 6 0,3-2 0,-4 3 0,4 0 0,-8-4 0,3 3 0,-8-3 0,-2 0 0,0 3 0,-3-3 0,8 0 0,-3 3 0,8-2 0,1 3 0,5 0 0,-4 0 0,-1 0 0,-4 0 0,4 0 0,-3 0 0,6 0 0,-7 0 0,-1 0 0,-1 0 0,-8 0 0,3 0 0,-4 0 0,-1 0 0,1 0 0,-1 0 0,1 0 0,-1 0 0,-5 0 0,4 0 0,-9 0 0,9 0 0,-4 0 0,6 0 0,-1 0 0,1 0 0,-1 0 0,1 0 0,4 0 0,-8 0 0,7 0 0,-9 0 0,0 0 0,-2 0 0,-5 0 0,1 0 0,4 0 0,-3 0 0,4-5 0,-1 4 0,2-8 0,6 8 0,-1-7 0,1 7 0,-6-7 0,4 7 0,-4-8 0,0 4 0,4-1 0,-9-3 0,3 4 0,-5-1 0,6-2 0,-4 7 0,3-8 0,-11 8 0,5-3 0,-5 4 0,-1 0 0,0 0 0,-1-5 0,-4 4 0,10-3 0,-4 4 0,0 0 0,-1 0 0,-7 0 0,-14 0 0,16 0 0,-37 0 0,29 0 0,-12 0 0,-19 0 0,42 0 0,-41 0 0,34 0 0,-13 0 0,-1 0 0,0 0 0,1-6 0,7 5 0,-6-4 0,6 5 0,-15-5 0,19 3 0,-16-3 0,18-1 0,-13 5 0,-1-9 0,1 9 0,6-9 0,2 4 0,1 0 0,4-4 0,-5 9 0,7-9 0,0 4 0,7 0 0,-6-4 0,12 9 0,-5-8 0,6 3 0,0 1 0,0-4 0,6 8 0,-4-8 0,9 8 0,-4-8 0,10 8 0,2-3 0,4 4 0,0-4 0,5 3 0,0-2 0,4 3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54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1 187 24575,'51'0'0,"1"0"0,-18 0 0,12 0 0,-5 0 0,11 0 0,3 0 0,0 0 0,13 0 0,-25 0 0,29 0 0,-19 0 0,5 0 0,0 0 0,7 0 0,1 0 0,13 0 0,-12 0 0,-4 0 0,14 0 0,-6 0 0,6 0 0,-21 0 0,-6 0 0,1 0 0,14 0 0,-10 0 0,2 0 0,22 0 0,15 0-626,-6 0 626,-36 0 0,-1 0 0,38 0 0,-8 0 0,2 0-160,-19 0 160,21 0 0,-14 0 0,6 0 0,8 0 0,-25 0 0,-7-3 0,0 0 0,10 2 0,17-10 0,12 4 0,-22-5 0,26 5 0,-12-4 0,-5 4 0,7-6 0,1 1 0,8-1 0,-27 6 0,22 1 0,-24 1 0,13-2 0,6 0 0,-14 2 0,6 0 0,-8 4 0,0-10 0,1 10 0,-1-4 0,0 5 0,1 0 620,-8 0-620,6 0 166,-13 0-166,6 0 0,-1 0 0,-4 0 0,5 0 0,-8 0 0,1 0 0,-6 0 0,11 0 0,-16 0 0,16 0 0,-12 0 0,7 0 0,7 0 0,-6 0 0,13 0 0,-6 0 0,23 0 0,-12 0 0,20 0 0,-34 0 0,22 0 0,2 0 0,-13 0 0,29 0 0,-41 0 0,13-5 0,-4 4 0,-11-4 0,5 5 0,-8 0 0,1 0 0,0 0 0,6 0 0,-11 0 0,-3 0 0,-13 0 0,-6 0 0,-4 0 0,3 0 0,-8 0 0,3 0 0,-8 0 0,2 0 0,-6-3 0,2 2 0,-3-3 0,3 4 0,-3-3 0,2-1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57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1292 592 24575,'-55'0'0,"7"0"0,2 0 0,0 0 0,-9 0 0,16 0 0,-40 0 0,48 0 0,-43 0 0,38 0 0,-23 0 0,16 0 0,-16 0 0,11 0 0,-6 0 0,0 0 0,7 0 0,1 0 0,0 0 0,4 0 0,-4 0 0,12 0 0,-5 0 0,15 0 0,-7 0 0,8 0 0,0 0 0,6 0 0,1 0 0,8 0 0,-4 0 0,4 0 0,4-24 0,11-6 0,5-23 0,8 5 0,6-4 0,-4 4 0,9-6 0,-8 1 0,3-1 0,-6 12 0,-4 3 0,-3 11 0,-4 5 0,-1 6 0,-3 5 0,-2 5 0,-3-1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01.1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1415 552 24575,'-22'-31'0,"-6"-7"0,7-3 0,-10-3 0,17 3 0,-4 1 0,7-1 0,-4 6 0,-6-16 0,3 25 0,6-18 0,-3 25 0,10-8 0,-7 10 0,3 5 0,1-4 0,0 7 0,1 1 0,2 1 0,-2 3 0,44 21 0,-12 0 0,37 27 0,-21-16 0,2 13 0,0-2 0,0 6 0,2 4 0,-7-1 0,-11-5 0,-3 3 0,-13-6 0,-1-6 0,-5-1 0,-5-6 0,0 0 0,-19 3 0,-5 0 0,-31-2 0,10-6 0,-21-1 0,9-9 0,-12 5 0,0-6 0,7 1 0,-6-6 0,18-1 0,-9-5 0,23 0 0,-3 0 0,16 0 0,6 0 0,1 0 0,7 0 0,-2 0 0,0 0 0,3 0 0,-3 0 0,-4 0 0,2 0 0,-3 0 0,0 0 0,7 0 0,-2 0 0,3 0 0,-3 0 0,3 0 0,-3 0 0,1 0 0,2-4 0,-3 4 0,-1-4 0,4 4 0,-8 0 0,3 0 0,-3-4 0,3 3 0,-3-6 0,3 6 0,1-6 0,0 3 0,4-4 0,1 0 0,-1 1 0,1-1 0,-1 1 0,0-1 0,1 4 0,-4 1 0,-6 3 0,-5 0 0,-11 0 0,-1 0 0,-6-5 0,-6 4 0,5-8 0,-6 4 0,13-1 0,1-2 0,10 6 0,2-2 0,8 4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02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1064 24 24575,'-58'0'0,"-7"0"0,23 0 0,-19 0 0,-1 0 0,-16 0 0,-1 0 0,19 0 0,-21 0 0,29 0 0,-18 0 0,9 0 0,1 0 0,16 0 0,-8 0 0,18 0 0,5 0 0,1 0 0,12-7 0,3 5 0,2-5 0,6 4 0,2-1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04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2207 231 24575,'-45'0'0,"-6"0"0,3 0 0,-20 0 0,-3 0 0,-16 0 0,-7 0 0,6 0 0,-6 0 0,15 0 0,21 0 0,-33 0 0,34 0 0,-14 0 0,15 0 0,25 0 0,-36 0 0,32 0 0,-29 0 0,38 0 0,-19 0 0,21 0 0,-13 0 0,13-4 0,-9 3 0,0-8 0,4 4 0,-16-10 0,9 9 0,-16-9 0,11 9 0,-12-4 0,6-1 0,-7 0 0,0 1 0,6 4 0,-4-4 0,16 5 0,-9-6 0,17 2 0,-5 4 0,10-3 0,1 3 0,6-3 0,7 0 0,3 1 0,6-3 0,0 2 0,0-7 0,0 10 0,0-3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28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967 19 24575,'-30'0'0,"-2"0"0,15 0 0,-10 0 0,5 0 0,-1 0 0,-3 0 0,3-4 0,-4 3 0,-1-3 0,1 0 0,-1 3 0,-5-3 0,4 4 0,-9 0 0,4 0 0,-6 0 0,5 0 0,-3 0 0,9 0 0,-4 0 0,6 0 0,-1 0 0,1 0 0,-1 0 0,1 0 0,-1 0 0,6 0 0,0 0 0,5 0 0,0 0 0,1 0 0,3 0 0,-3 0 0,8 0 0,-4 0 0,5 0 0,-1 6 0,4 2 0,1 3 0,3 3 0,-4-1 0,3 8 0,-7 2 0,7 4 0,-3 6 0,4-4 0,0 3 0,0 1 0,0-4 0,0-1 0,0-2 0,0-8 0,4 4 0,9-5 0,18-3 0,11 0 0,26-2 0,-3-6 0,5-1 0,5-5 0,-3 0 0,0 0 0,-3 0 0,-22 0 0,-6 0 0,-13 0 0,-7 0 0,-8 0 0,-2-3 0,-3 2 0,-38-2 0,7 3 0,-40 0 0,22 0 0,-11 0 0,4 0 0,-6 0 0,0 0 0,6 0 0,8 0 0,12 0 0,6 0 0,10 0 0,0 0 0,50-9 0,0-4 0,24-6 0,3-4 0,-22 3 0,18-7 0,-8 4 0,-6-3 0,1 0 0,-8 5 0,-9-3 0,1 9 0,-14-1 0,-1 7 0,-6 0 0,-3 3 0,-1 5 0,0-3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30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4757 0 24575,'-32'0'0,"-4"0"0,18 0 0,-16 0 0,6 0 0,-11 0 0,10 0 0,-9 0 0,-10 0 0,5 0 0,-16 0 0,4 0 0,-8 0 0,7 0 0,-35 0 0,47 0 0,-54 0 0,52 0 0,-29 0 0,12 0 0,-6 0 0,6 0 0,-5 0 0,13 0 0,-13 0 0,13 0 0,-13 0 0,6 5 0,-1-3 0,2 7 0,8-7 0,-8 2 0,5-4 0,1 5 0,-4-4 0,10 3 0,-12 1 0,7-4 0,1 4 0,-1-5 0,-23 0 0,24 0 0,-23 0 0,22 0 0,-9 0 0,1 0 0,-6 0 0,13 0 0,-13 0 0,13 0 0,-13 0 0,6 0 0,-1 0 0,-5 0 0,5 0 0,-6 0 0,-1 0 0,8 0 0,-6 0 0,12 0 0,-4 0 0,-1 0 0,6 0 0,-6 0 0,7 0 0,-7 0 0,5-5 0,-11 4 0,5-4 0,-1 5 0,2 0 0,1 0 0,4 0 0,-5 0 0,13 0 0,-4 0 0,11 0 0,0 0 0,8 0 0,5-4 0,1 3 0,-1-3 0,6 4 0,0 0 0,5 0 0,1 0 0,-1 0 0,4 0 0,-3 0 0,8 0 0,-4 0 0,5 0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32.4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24575,'44'0'0,"2"0"0,-6 0 0,2 0 0,10 0 0,-5 0 0,7 0 0,7 0 0,9 0 0,1 0 0,14 0 0,-6 0 0,7 0 0,1 0-425,8 0 425,-7 0 0,-36 0 0,0 0 0,36 0 0,-37 0 0,1 0 0,45 0 0,-1 0 0,-39 0 0,-1 0 0,34 0 0,-34 0 0,1 0 0,40 0 0,0 0 0,-44 0 0,-2 0 0,38 0 0,-9 0 0,3 0 0,-11 6 0,7-5 0,6 10 0,-14-9 0,22 9 0,-32-10 0,37 11 0,-51-11 0,43 11 0,-32-11 0,19 5 0,-8-1 0,0-4 0,1 4 0,-1-5 0,0 0 0,-7 0 0,6 0 425,-5 0-425,-1 0 0,6 0 0,-6 0 0,1 0 0,4 0 0,-11 5 0,4-4 0,1 4 0,-6 0 0,6-4 0,-7 4 0,0-5 0,-1 0 0,1 0 0,0 0 0,0 0 0,6 0 0,-4 0 0,-2 0 0,-2 0 0,3 0 0,0 0 0,6 0 0,0 0 0,-6 0 0,13 0 0,-13 0 0,6 0 0,-14 0 0,5 0 0,-11 0 0,0 0 0,-8 0 0,-6 0 0,0 0 0,-4 0 0,-2 0 0,-4 0 0,-1 0 0,1 0 0,0 0 0,-1 0 0,1 0 0,0 0 0,-5 0 0,0 0 0,-1 0 0,-2 0 0,2 0 0,-3 0 0,2 0 0,-2 0 0,2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48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819 396 24575,'-37'-4'0,"5"1"0,7 3 0,3 0 0,-11 0 0,-2-5 0,1 0 0,-5-1 0,11-2 0,-17 2 0,9-3 0,-5-1 0,3 0 0,-3 0 0,4-9 0,-8 10 0,15-12 0,-3 11 0,6-9 0,0 1 0,4 1 0,1 3 0,6-2 0,-1 7 0,4-7 0,1 7 0,4-3 0,0 5 0,4-1 0,-3 1 0,7-4 0,-4 3 0,4-7 0,0 6 0,0-6 0,0 6 0,0-3 0,0 5 0,0-4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5:35.5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699 270 24575,'-34'0'0,"4"0"0,9 0 0,3 0 0,-9 0 0,10 0 0,-5 0 0,5 0 0,1 0 0,-6 0 0,8 0 0,-6 0 0,2 0 0,0 0 0,-8 0 0,8 0 0,-8 0 0,3 0 0,1 0 0,0 0 0,5 4 0,5 0 0,0 1 0,8 1 0,-3 1 0,3 2 0,-4 1 0,0 2 0,-4 5 0,2 5 0,-7 6 0,2 5 0,-10 2 0,3 12 0,-3-10 0,9 8 0,3-25 0,-1 16 0,5-25 0,-1 15 0,4-18 0,5 4 0,12-8 0,5-1 0,20-3 0,-2 0 0,6 0 0,0 0 0,6 0 0,-5-4 0,6-12 0,-5-6 0,1-10 0,-6 0 0,0-4 0,-6-2 0,-5 2 0,-1-4 0,-7 11 0,-3-4 0,-2 10 0,-5 6 0,1 1 0,-5 8 0,0-4 0,-4 5 0,6-1 0,-5-2 0,5 1 0,-6-5 0,0-3 0,0-1 0,0-9 0,0 5 0,0-6 0,0 1 0,0-1 0,0 1 0,0 4 0,0 5 0,0 7 0,0 3 0,-12 4 0,6 1 0,-11 3 0,6 0 0,-2 0 0,-4 0 0,1 0 0,-6 0 0,4 0 0,-3 0 0,4 0 0,1-3 0,3 2 0,2-3 0,4 4 0,-4 0 0,3 0 0,-3 0 0,0 0 0,3 0 0,-2 0 0,-1 0 0,3 0 0,-2 0 0,3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51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886 63 24575,'-38'-5'0,"-1"2"0,4 3 0,-1 0 0,-10 0 0,12 0 0,-25 0 0,30 0 0,-29 0 0,22 0 0,1 0 0,-10 0 0,16 0 0,-4 0 0,6 0 0,-1 0 0,1 0 0,4 0 0,-3 0 0,3-4 0,-4 3 0,4-7 0,-3 3 0,8 0 0,-4-3 0,10 4 0,-4-1 0,7-1 0,-2 5 0,3-6 0,1 6 0,35 32 0,-9-10 0,30 29 0,-19-20 0,5 1 0,2 0 0,1 0 0,2-4 0,-5-3 0,4-4 0,1-5 0,0 4 0,0-8 0,6 3 0,-5 1 0,11-3 0,-11 2 0,11-4 0,-11 0 0,5 5 0,-7-4 0,1 3 0,-6-4 0,-1-1 0,-10 4 0,-2-4 0,-4 3 0,-1-3 0,-3-1 0,2-4 0,-6 3 0,6-6 0,-6 5 0,3-5 0,-5 2 0,4-3 0,-3 0 0,3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52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999 1 24575,'-58'0'0,"-13"0"0,-10 0 0,-8 0-492,38 0 0,-1 0 276,-45 0 216,43 0 0,2 0 0,-18 0 392,-19 0-392,44 0 199,-18 0-199,17 0 0,17 0 0,2 0 609,14 0-609,5 3 0,5 10 0,3 10 0,0 18 0,0 0 0,0 12 0,0-6 0,0 7 0,0-7 0,0 0 0,0-8 0,4-5 0,-3-1 0,6-10 0,-6-6 0,3-1 0,-4-8 0,0 4 0,0-1 0,0-3 0,0 3 0,0 0 0,0 2 0,0 4 0,0-1 0,0 1 0,0 4 0,0 2 0,0 4 0,4 6 0,2-4 0,3 4 0,11 1 0,6 2 0,12 2 0,16 0 0,4-10 0,18 1 0,4-10-454,14-1 454,-13-11 0,-20-4 0,-1-1 0,11-2 0,-16 0 0,0 0 0,17 0 0,7 0 0,-9-4 0,-9-7 0,-13-5 0,-8 0 0,-7-2 454,-10 4-454,-2 0 0,-8 3 0,-2 3 0,-3 0 0,-4 0 0,2-2 0,-2 5 0,4-5 0,-1 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7:55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2390 53 24575,'-35'0'0,"2"0"0,-6 0 0,3 0 0,-23 0 0,10 0 0,-19 0 0,-2 0 0,-9 0 0,0 0 0,-13 0-453,10 0 453,-13 0 0,16 0 0,-14 0 0,38 0 0,3 0 0,-2 0 0,-11 0 0,-18 0 0,-7 0 0,43 0 0,-36 0 0,20 0 0,-2 0 0,-10 0 0,19-5 453,-12-1-453,13-1 0,-6-3 0,0 9 0,5-4 0,-5 1 0,8 2 0,5-2 0,2 4 0,16-4 0,-2 3 0,19-3 0,-8 4 0,13 0 0,60 5 0,-9 7 0,8-1 0,5 2 0,31 19-492,-35-16 0,2 1 243,8 3 0,2 0 249,0-2 0,0 0 0,5 4 0,-2-1-333,-15-7 0,-3 1 333,8 4 0,-3-1-113,20 2 113,11 5 0,-22-4 0,-3-8 983,-18 1-545,3-4 276,-16 0-714,9-1 126,-4 1-126,6 0 0,0-5 0,6 5 0,-5-9 0,5 8 0,-6-3 0,0 3 0,0 1 0,-6 0 0,-1-1 0,-6 1 0,-4-2 0,-2 1 0,-8-1 0,-2 0 0,-3-1 0,-1 1 0,-2-1 0,-44-2 0,4-2 0,-44 2 0,17-4 0,-15 4 0,12-5 0,-10 5 0,5-3 0,6 3 0,-11-5 0,25 0 0,-3 0 0,23 0 0,-1 0 0,17 0 0,-3 0 0,10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11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308 1 24575,'-29'0'0,"4"0"0,8 0 0,0 0 0,0 0 0,1 0 0,3 0 0,1 0 0,5 0 0,-4 0 0,3 3 0,-6 2 0,5 6 0,-7 2 0,6 9 0,-6-4 0,7 3 0,-7-4 0,6-1 0,-2 6 0,7-4 0,-2-1 0,6-2 0,-6-6 0,6 3 0,-2-5 0,3 4 0,0-3 0,0 2 0,0 1 0,4 1 0,4 4 0,5 1 0,4-4 0,-1 2 0,6-5 0,0 3 0,5-4 0,1 0 0,-1-4 0,6-1 0,1-4 0,6 0 0,0 0 0,-6-4 0,4-6 0,-4-5 0,1-10 0,-6 6 0,-2-1 0,-13 5 0,6 5 0,-11-2 0,3 8 0,-8-3 0,-1 0 0,-9-9 0,0 4 0,-1-3 0,3 7 0,4-4 0,0 0 0,0-1 0,0-7 0,0 6 0,0-8 0,8 5 0,1 1 0,8 3 0,-5 1 0,0 4 0,-1 0 0,-2 4 0,2-4 0,-40 8 0,7-4 0,-28 4 0,11 0 0,10 4 0,-4-3 0,6 7 0,-1-7 0,1 3 0,4 0 0,6-3 0,5 3 0,4-4 0,-2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14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10632 66 24575,'-39'0'0,"1"0"0,12 0 0,-31 0 0,26 0 0,-36 0 0,26 0 0,-18 0 0,2 0 0,-28 0 0,4 0-626,-15 0 626,1 0 0,-2 0 0,21 0 0,-14 0 0,24 0 0,-20 0 0,34 0 0,0 0 0,-39 0 0,39 0 0,0 0 0,-43 0 0,6 0 0,36 0 0,2 0 0,-23 0 0,-18 0 0,28 0 0,-21 0 0,22 0 0,-13-5 0,21 4 0,-6-4 0,14 0 0,1 4 626,6-4-626,0 5 0,0 0 0,0 0 0,0 0 0,0 0 0,1 0 0,-7 0 0,10 0 0,-9 0 0,11 0 0,-6 0 0,6 0 0,-5 0 0,10 0 0,-9 0 0,3 0 0,-5 0 0,0 0 0,-6 0 0,-1 0 0,-7 0 0,0 0 0,0 0 0,0 0 0,0 0 0,0 0 0,-7 0 0,6 0 0,-6 0 0,-16 0 0,23 0 0,-28 0 0,25 0 0,-12 0 0,-25 0 0,31 0 0,6 0 0,-1 0 0,-5 0 0,13 0 0,-1 0 0,-28 0 0,-8 0 0,21 0 0,12 0 0,1 0 0,1 0 0,-10 0 0,0 0 0,6 0 0,3 0 0,-2 0 0,-19 0 0,-7 0 0,31 0 0,0 0 0,-27 0 0,25 0 0,0 0 0,-20 0 0,-11 0 0,11 0 0,-15 0 0,9 0 0,0 0 0,9 0 0,0 0 0,-1-5 0,7 4 0,3-4 0,-1 5 0,5-5 0,-12 4 0,6-4 0,-1 0 0,-5 4 0,6-4 0,-1 5 0,2-5 0,7 4 0,-7-4 0,6 5 0,-6 0 0,7 0 0,0 0 0,-7 0 0,-9 0 0,12 0 0,-31 0 0,42 0 0,-35 0 0,26 0 0,-7 0 0,-4 0 0,4 0 0,0 0 0,2 0 0,7 0 0,0 0 0,1 0 0,-1 0 0,0 0 0,6 0 0,-4 0 0,10 0 0,-10 0 0,10 0 0,-4 0 0,-17 0 0,17 0 0,-24 0 0,29 0 0,-5 0 0,6 0 0,0 0 0,0 0 0,0 0 0,6 0 0,-5 0 0,10 0 0,-9 0 0,3 0 0,-5 0 0,0 0 0,1 5 0,-1 0 0,-6 1 0,4 3 0,-4-8 0,0 8 0,4-8 0,-10 9 0,10-9 0,-10 4 0,4-1 0,-5-3 0,5 4 0,-5 0 0,12-4 0,-11 4 0,10-5 0,-4 4 0,6-3 0,1 4 0,-1-5 0,6 0 0,-5 4 0,10-3 0,-4 4 0,11-5 0,-5 4 0,9-3 0,-3 6 0,4-6 0,1 3 0,3-1 0,1-2 0,5 3 0,-4-1 0,6 4 0,-2 1 0,11 5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19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1028 542 24575,'-25'0'0,"0"0"0,12 0 0,-4 0 0,-4 0 0,3 0 0,-9 0 0,5 0 0,-1 0 0,-3 0 0,-2 0 0,-1 0 0,-4 0 0,6 0 0,-1 0 0,1 0 0,-1 0 0,1 0 0,-1 0 0,6 0 0,-5 0 0,5 0 0,-1 0 0,-3-4 0,3 3 0,0-7 0,-3 3 0,8-4 0,-3 4 0,8-2 0,-3 6 0,7-6 0,-2 7 0,4-7 0,-1 3 0,1-3 0,-5-5 0,-5-1 0,-7-10 0,-4 3 0,-2-9 0,2 5 0,3-5 0,-4-1 0,14 7 0,-6 1 0,12 9 0,0 1 0,6 5 0,-1-1 0,10-2 0,0 1 0,9-2 0,7 2 0,0 0 0,6 0 0,-1 4 0,0-3 0,1 3 0,-1-1 0,6-2 0,-4 7 0,-1-4 0,-7 5 0,-4 0 0,-5 0 0,4 0 0,-7 0 0,2 0 0,-7-12 0,0 5 0,-4-9 0,3 4 0,2-1 0,8-14 0,-7 16 0,3-7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22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439 1728 24575,'-57'0'0,"14"0"0,5 0 0,14 0 0,-9 0 0,6 0 0,4 0 0,2 0 0,4 0 0,-5-4 0,8 0 0,-2-4 0,8 0 0,-3-4 0,2 4 0,-3-4 0,5 4 0,-1-3 0,0 2 0,3-7 0,-1 8 0,1-8 0,1 3 0,-4-3 0,7-6 0,-6 4 0,6-8 0,-3 3 0,4-10 0,0 5 0,0-5 0,0 0 0,0 4 0,0-10 0,0 5 0,0 0 0,0-5 0,0 5 0,0-1 0,0-3 0,0-3 0,0 0 0,0-5 0,0 6 0,0-6 0,0 4 0,5-4 0,0 6 0,1 1 0,-2-1 0,0 0 0,-2 5 0,2-3 0,0 9 0,-3-4 0,7 0 0,-6 4 0,2-9 0,0 4 0,2-1 0,-1-3 0,3 3 0,-6-5 0,6 6 0,-7 1 0,3 5 0,0 1 0,-3 4 0,7 2 0,-7 8 0,3 1 0,-4 5 0,0 35 0,0-11 0,0 42 0,0-10 0,0 7 0,0 19 0,-6-11 0,0 21 0,-1-7 0,-4 9-511,10 8 511,-5-6 0,6-38 0,0 1 0,0 46 0,0-42 0,0 2 0,0-5 0,0 1 0,0 9 0,0-3 0,0 25 0,0-30 0,0-1 0,0 29 0,0 14 0,0-2 0,0-16 0,0-2-20,0-8 20,0 1 0,0-8 0,0 6 0,0-6 0,0 0 511,0 6-511,0-13 20,0 6-20,0-7 0,0-7 0,0-1 0,0-6 0,0-5 0,0-3 0,0-9 0,0-2 0,0-8 0,0-2 0,4-3 0,6-4 0,4-13 0,-2 6 0,-4-9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24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24575,'0'61'0,"0"13"0,0-2 0,0 24-984,0 1 492,0-31 0,0 1 0,0-7 0,0 2 370,0 20 0,0 1 122,0-7 0,0 0-470,0 9 1,0 2 469,0-2 0,0 1 0,0 0 0,0 0 0,0 5 0,0 1 0,0-5 0,0 1 0,0 4 0,0-1 0,0-9 0,0-2 0,0-5 0,0-2-331,0-3 0,0-5 331,0 29 625,0-3-625,0-20 0,0-7 983,0-2-700,0-22 700,0-12-151,0-11-832,0-12 0,0-5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27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1 169 24575,'0'-43'0,"0"7"0,0 3 0,0 10 0,0 5 0,0 7 0,6 6 0,13 11 0,11 10 0,11 11 0,15 12 0,-1 9 0,17 2 0,-17-3 0,8-1 0,-11-6 0,4 0 0,1 5 0,-7-11 0,-5 9 0,-11-16 0,-3 8 0,-12-17 0,3 5 0,-13-11 0,2 0 0,-7-5 0,-1 1 0,-13-31 0,0 12 0,-15-26 0,1 14 0,-17-9 0,-5-7 0,-17-2 0,4-4 0,-9 9 0,17 2 0,-18-5 0,19 10 0,-7-6 0,10 4 0,12 15 0,5-7 0,9 13 0,8-2 0,2 8 0,6-3 0,2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46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1298 1390 24575,'-8'-40'0,"-6"-7"0,-2-1 0,-6-5 0,-5-8 0,8-9 0,-8 5 0,14-18 0,-9 18 0,9-12 0,1 26 0,-2-7 0,11 9 0,-11-6 0,4 0 0,-2 9 0,-2 6 0,0 6 0,3-5 0,-6 15 0,3-8 0,-3 14 0,-1-8 0,-4 8 0,3-9 0,-8 8 0,4-4 0,-6 0 0,6-1 0,-5 0 0,9-3 0,-3 9 0,8-4 0,6 9 0,1 2 0,33 6 0,-3 16 0,26 2 0,-2 17 0,-4 2 0,19 14 0,-9 1 0,14 13 0,-7-5 0,-12-7 0,3 8 0,-12-11 0,5 7 0,-4 2 0,-4-16 0,-5 3 0,-7-17 0,3-1 0,-9-6 0,8-3 0,-8-2 0,-1-4 0,-5 0 0,-5-4 0,1-1 0,3-3 0,-3 0 0,2 0 0,1 0 0,2 0 0,8 0 0,2 0 0,4 0 0,6 0 0,-4 0 0,4-4 0,-6 3 0,-4-7 0,-2 8 0,-8-8 0,-2 8 0,-3-4 0,-34 12 0,-17-1 0,-44 8 0,31-5 0,-4 0-492,-4 1 0,-1 1 406,-5 2 1,2 0 85,12-3 0,1 0 0,-6 2 0,2 0-121,-24 6 121,-7 1 0,21-3 0,27-7 0,8 0 0,16-5 0,7-2 983,6 0-819,-1 4-35,-7 2-129,-11 2 0,-16-1 0,-8 0 0,-29 2 0,3 11 0,22-12 0,0 0 0,-22 13 0,-18 0 0,35-12 0,-6 5 0,23-8 0,7 1 0,14-5 0,3-1 0,15-10 0,29-18 0,7 2 0,3-3 0,-15 15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5:38.9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0 783 24575,'36'0'0,"8"0"0,-24 0 0,18 0 0,-4 0 0,1 0 0,3 0 0,-4 0 0,0 0 0,-1 0 0,-10 0 0,-6 0 0,-5 0 0,-5 0 0,1-7 0,-3-1 0,-2-4 0,-3-3 0,0 7 0,0-8 0,0 3 0,0-4 0,0 1 0,0-1 0,0 0 0,-4-4 0,-1 3 0,-7-4 0,-2 1 0,-8 2 0,3-7 0,-3 7 0,5-3 0,-1 1 0,1 3 0,-1-8 0,1 3 0,3 0 0,-3-3 0,7 8 0,-3-8 0,4 8 0,4-4 0,-2 6 0,6-1 0,-3 4 0,4 1 0,0 5 0,0-4 0,0 3 0,10-3 0,5 7 0,11-4 0,1 3 0,1-4 0,4-1 0,-3 1 0,10 3 0,-11-2 0,5 7 0,-10-7 0,3 7 0,-12-3 0,2 4 0,-9-3 0,1 2 0,-1-9 0,-2 3 0,-2-4 0,-10 0 0,2 4 0,-5 0 0,2 3 0,1-3 0,0 3 0,0-3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48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675 498 24575,'-27'0'0,"-4"0"0,0-5 0,-2 4 0,-6-8 0,9 4 0,-3-5 0,4-3 0,-4 2 0,5-2 0,6 0 0,-5 3 0,9-10 0,-4 9 0,8-15 0,-2 12 0,7-3 0,-4-4 0,5 7 0,-1-7 0,1 8 0,0-3 0,0 8 0,0-8 0,0 7 0,-4-7 0,4 8 0,-8-4 0,3 0 0,-4 3 0,1-3 0,-1-1 0,0 4 0,4-3 0,2 4 0,3 1 0,1-1 0,2 1 0,2-4 0,3 3 0,0-3 0,0 0 0,0 3 0,7-3 0,13 6 0,-8 1 0,5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50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340 454 24575,'-18'-39'0,"-4"3"0,16 13 0,-11 2 0,8 4 0,-7 0 0,11-4 0,-10 3 0,9-4 0,-10 5 0,7 5 0,-3-4 0,0 3 0,3 1 0,-6-4 0,2 3 0,0-4 0,1 5 0,4 0 0,1 4 0,-1 1 0,0-1 0,1 0 0,-1 1 0,4-1 0,-6 1 0,8-1 0,-8 0 0,5 1 0,-2 2 0,-1-1 0,1 1 0,-1 1 0,0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33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1183 137 24575,'-33'0'0,"5"0"0,11 0 0,-4 0 0,3 0 0,-5 0 0,-3 0 0,3 0 0,-4 0 0,-1 0 0,-5 0 0,-1 0 0,0 0 0,1 0 0,0-4 0,-2-2 0,1-3 0,1-1 0,6 1 0,-1 4 0,1-3 0,0-2 0,-1 0 0,5-3 0,2 8 0,8-2 0,2 3 0,3 0 0,0-3 0,4 0 0,1-1 0,-7 1 0,0 3 0,-9 4 0,-3 0 0,0 0 0,-6 0 0,1 0 0,-6 0 0,4 0 0,-10 0 0,11 5 0,-6 0 0,12 3 0,0 1 0,6 3 0,3-3 0,1 2 0,5-3 0,-1 0 0,4-1 0,0 3 0,1-1 0,2 1 0,-6 2 0,6 0 0,-7 5 0,4 0 0,-1-1 0,1 1 0,4-5 0,0 0 0,0-5 0,8 1 0,11-4 0,23 0 0,22-4 0,-6 0 0,15 0 0,-9 0 0,0 0 0,5 0 0,-22 0 0,-6 0 0,-13 0 0,-7 0 0,-8 0 0,-1 0 0,-5 0 0,3 0 0,-1 0 0,1 0 0,1 0 0,-3 0 0,-33 18 0,8-5 0,-42 18 0,22-6 0,-16 2 0,10 0 0,-9 4 0,11-10 0,0 3 0,8-9 0,10-2 0,2-4 0,8-1 0,2-4 0,7-16 0,0 4 0,4-8 0,0 13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35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24575,'0'80'0,"0"-22"0,0 3 0,0 0 0,0 1-492,0 2 0,0 3 0,0 26 0,0 2 0,0-19 0,0 2 164,0-3 0,0 6 0,0-2 0,0-8 0,0 0 0,0 0 147,0 4 1,0 0 0,0-2 180,0 18 0,0-2 0,0 12 0,0-2 0,0-15 0,0-2 0,0 16 0,0 0 0,0-4 0,0-2-76,0-5 0,0-2 76,0-13 0,0-4-318,0-17 1,0-1 317,0 17 0,0-4 0,0-2 0,0 6 0,0 3 0,0 8 983,0 7-630,0-3-353,0-18 0,0 15 0,0 0 0,0-3 0,0-6 0,-5-1 0,4 0 983,-4-7 0,5-1 0,0-8 0,0-5-63,0-2-920,0-6 60,0-6-60,0 4 0,0-9 0,0 4 0,0 0 0,0-5 0,0 5 0,0 0 0,0-4 0,0 9 0,0-4 0,0 6 0,0-6 0,4 5 0,1-11 0,1 5 0,-2-5 0,0-6 0,-3-5 0,2-1 0,-3-7 0,0 2 0,0 0 0,4-3 0,0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38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0 24575,'0'56'0,"0"-1"0,0 2 0,0 1 0,0 13 0,0 4-492,0 4 0,0 5 164,0-17 0,0 4 0,0 1 0,0 7 0,0 1 0,0 3 0,0 14 0,0 4 0,0 0 82,0-22 0,0 0 0,0 2 0,0 1 0,0 7 0,0 3 0,0 0 0,0 0 0,0-3 0,0-1 0,0 0 0,0 0 0,0 5 0,0 1 0,0-2 0,0-5-82,0-1 0,0-5 0,0 2 82,0-6 0,0 2 0,0 1 0,0-6-82,0 1 0,0-5 0,0 2 2,0 12 0,0 1 0,0-5 503,0 10 0,0-4-177,0-3 0,0-5 491,0-25 1,0-1-195,0 17 0,0 0 686,0 29 0,0-5 0,0 3-388,0-13-595,0 12 0,-6-18 0,0 1 0,-1 9 0,-3-16 0,3 12 0,1-19 0,-5 21 0,9-14 0,-3 13 983,0-20 0,4 11 0,-4-19 0,5-2 0,0-8-34,0-12-486,-4-1-463,3-5 0,-3-6 0,4 0 0,0-6 0,0 1 0,0-1 0,0 1 0,0 0 0,0-5 0,0 0 0,0-1 0,0-2 0,0 2 0,-8-34 0,2 2 0,-3-42 0,0 14 0,2-27 0,-4 12 0,-1-6 0,0-23 0,1 37 0,4 7 0,1-1 0,0-8 0,-5-20 0,5 9 0,-5 7 0,4 7 0,-2 9 0,4 6 0,-6 0 0,2 6 0,3-4 0,-2 9 0,7-10 0,-3 11 0,4-11 0,0 10 0,0-9 0,0 3 0,0 1 0,0-4 0,0 3 0,0-4 0,0-8 0,0 6 0,0-11 0,5 4 0,-4-6 0,9 0 0,-4-14 0,5 16 0,1-38 0,-1 30 0,2-33 0,-7 35 0,5-16 0,-4 10 0,4-8 0,1-5 0,-6 7 0,5 1 0,-10 6 0,9-4 0,-9 11 0,4-4 0,-5 6 0,0 0 0,0-7 0,5 5 0,-4-4 0,4-1 0,-5 5 0,0-11 0,0 4 0,0 1 0,0 1 0,0 1 0,0 10 0,0-9 0,0 18 0,0-11 0,0 10 0,0-4 0,0 6 0,0-6 0,-5-1 0,-1-7 0,-9 0 0,2-7 0,-2 6 0,3-13 0,6 6 0,-4-1 0,4 2 0,0 0 0,1-12 0,5 14 0,0-4 0,0 28 0,0 3 0,0 4 0,0 1 0,0-1 0,0 5 0,0-3 0,0 3 0,0-4 0,0-1 0,0-5 0,0 5 0,0-11 0,0 5 0,0-6 0,0 0 0,0 6 0,0-4 0,0 9 0,0 1 0,0 6 0,0 5 0,0 5 0,0 3 0,0 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41.1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0 24575,'0'63'0,"0"-2"0,0 0 0,0 0 0,0 17 0,0 9-816,0 10 816,0 0 0,0-45 0,0 0 0,0 37 0,0 6 0,0-1 0,0-5 0,0 5 0,0 1 0,0 1 0,0-25 0,0-12 0,0-3 0,0-10 0,0 7 0,0 2 0,0 11 46,0 12-46,0-1 0,0-15 0,0 6 0,0-13 0,0 0 610,0-9-610,0 0 160,0-5-160,0 5 0,0-6 0,0-6 0,0 5 0,-4-5 0,3 5 0,-4-4 0,5 3 0,0-4 0,0 12 0,0-5 0,0 5 0,0-6 0,0 6 0,0 2 0,0 5 0,0 1 0,0 0 0,0 0 0,0 7 0,0 1 0,5 1 0,-4 4 0,4-11 0,0 12 0,-4-6 0,4 0 0,-5 6 0,0-6 0,0 23 0,0-12 0,0 20 0,0-14 0,0 7 0,0 0 0,0-20 0,0 33 0,0-44-242,0 3 0,0 2 242,0 16-1,0 8 1,0-10 0,0 7 0,-4-12 0,2 24 0,-8-23 0,3 2 0,1 5 0,-5-8 0,5 1 0,-1-8 0,-3-1 0,9-1 0,-4-10 483,1 9-483,2-12 2,-2 1-2,4 4 0,0-11 0,-5 5 0,4 0 0,-3-5 0,4 11 0,0 10 0,0-10 0,0 22 0,0-2 0,0-12 0,0 22 0,-6-26 0,5 14 0,-4-1 0,5-7 0,0-1 0,-5-1 0,3-4 0,-3 5 0,5-14 0,0-1 0,0-7 0,0-4 0,0-3 0,-4-4 0,3-1 0,-3-4 0,4-2 0,-3-9 0,2 4 0,-3-7 0,4 2 0,0-3 0,-3 2 0,-1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8:54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9616 157 24575,'-40'0'0,"0"0"0,0 0 0,-6 0 0,-2 0 0,-20 0 0,4 0 0,-20 0 0,13 0 0,-13 0 0,31 0 0,-20 0 0,23 0 0,-20 0 0,7 0 0,-20 0 0,17 0 0,-19 0 0,15 0 0,8 0 0,1 0 0,-8 0 0,5 0 0,-14 0 0,16 0 0,1 0 0,7 0 0,7 0 0,-6 0 0,6 0 0,-1 0 0,-4 0 0,10 0 0,-4-4 0,6 3 0,0-4 0,6 1 0,-5 3 0,10-7 0,-9 7 0,9-7 0,-9 7 0,3-3 0,-5 4 0,0-5 0,0 4 0,1-3 0,-1 4 0,0 0 0,0 0 0,0 0 0,-6 0 0,-2 0 0,-13 0 0,-1 0 0,6 0 0,-11 0 0,3 0 0,-7 0 0,-6 0 0,8 0 0,6 0 0,-4 0 0,11 0 0,-5 0 0,7 0 0,-7 0 0,-9 0 0,-2 0 0,8 0 0,-17 0 0,13 0 0,-6 0 0,0 0 0,17 0 0,-12 0 0,-1-6 0,8 5 0,1-9 0,0 9 0,5-4 0,2 1 0,-5 3 0,9-4 0,-11 5 0,1 0 0,4 0 0,-12 0 0,13 0 0,-6 0 0,0-5 0,5 4 0,-5-5 0,0 6 0,6 0 0,-13 0 0,12 0 0,-12 0 0,13 0 0,-13 0 0,5 0 0,-6 0 0,6 0 0,-4 0 0,4 0 0,-6 0 0,-1 0 0,1 0 0,-16 0 0,24 0 0,-21 0 0,18 0 0,-8 0 0,-5 0 0,14 0 0,-4 0 0,4 0 0,0 0 0,-4-5 0,11 4 0,-12-4 0,13 5 0,-13 0 0,12-5 0,-5 4 0,8-4 0,-1 5 0,-18 0 0,20-5 0,-12 4 0,18-3 0,5 4 0,-12-5 0,12 4 0,-11-4 0,-3 5 0,-1 0 0,-11 0 0,11 0 0,-5 0 0,7 0 0,1 0 0,-1 0 0,0 0 0,0 0 0,0 0 0,0 0 0,1 0 0,-8-5 0,5 4 0,-12-5 0,12 6 0,-4 0 0,6 0 0,0 0 0,6 0 0,2-4 0,6 3 0,6-3 0,1 4 0,6 0 0,4 0 0,-3 0 0,8 0 0,-4 0 0,6 0 0,3 0 0,-3 0 0,3 0 0,-3 0 0,-6 0 0,4 0 0,-8 0 0,8 0 0,-3 0 0,4 0 0,4 0 0,1 0 0,5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9:03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7171 220 24575,'-48'0'0,"7"0"0,-4 0 0,15 0 0,-44 0 0,43 0 0,-36 0 0,31 0 0,-11 0 0,-1 0 0,8 0 0,1 0 0,15 0 0,-8 0 0,15 0 0,-1 0 0,6 0 0,5 0 0,-4 0 0,3 0 0,-3 0 0,-1 3 0,0 6 0,-5 3 0,-6 11 0,1-4 0,-3 8 0,-3-2 0,4 3 0,-1 1 0,1 0 0,6-2 0,4-5 0,1 0 0,9-6 0,-4-3 0,8-1 0,-4-5 0,4 5 0,0 5 0,0 6 0,0 4 0,5 6 0,5 1 0,5 6 0,6 6 0,4-4 0,2 0 0,3-6 0,-1-11 0,-1-2 0,0-9 0,5 0 0,1-9 0,6-1 0,-1-4 0,1 0 0,6-9 0,-3-8 0,11-17 0,-9 0 0,11-11 0,-12 7 0,25-21 0,-26 12 0,12-5 0,-30 23 0,-2 6 0,-10 6 0,-1 4 0,-5 2 0,1 7 0,-1-3 0,-33-5 0,4-3 0,-50-9 0,14 2 0,-27-2 0,21 1 0,-20 4 0,20 3 0,-21 4 0,21 0 0,2 6 0,16 1 0,17 5 0,2 0 0,10 0 0,4 0 0,5 3 0,1 12 0,1 10 0,-3 6 0,-1 8 0,0 1 0,0 8 0,-1-1 0,6 5 0,0-11 0,5 0 0,0-8 0,0-11 0,0-4 0,0-7 0,0-3 0,7-1 0,7-3 0,4 0 0,8-4 0,-3 0 0,0 0 0,3 0 0,-4 0 0,6-8 0,-6-2 0,0-7 0,-6 0 0,1 0 0,-4 0 0,3-4 0,-6 3 0,3-8 0,-5 8 0,1-4 0,-5 10 0,0 0 0,0 4 0,-4 1 0,10-1 0,-5 1 0,6-1 0,-4 1 0,1 3 0,2-3 0,-2 6 0,3-2 0,-1 3 0,7 0 0,5 0 0,11 0 0,-4 0 0,9 0 0,-4 0 0,1 0 0,-7 0 0,-7 0 0,-8 0 0,-2 0 0,-3-3 0,-1 2 0,1-10 0,4 2 0,1-8 0,3 0 0,2-4 0,-1-2 0,1 0 0,0-3 0,-1 3 0,1 0 0,-4 2 0,-3 8 0,-3 2 0,0 3 0,-1 0 0,-3 1 0,3 0 0,-3 0 0,4-5 0,3 0 0,-2-5 0,7 0 0,-3 1 0,4-1 0,-4 0 0,-1 0 0,-5 5 0,1 0 0,0 8 0,-4-3 0,3 0 0,0-1 0,1-3 0,3 4 0,-4-1 0,1 1 0,-1 2 0,1-2 0,2 7 0,-1-4 0,2 4 0,-1 0 0,-1 0 0,1 0 0,0 0 0,-2-3 0,6 2 0,-5-6 0,6 6 0,-6-2 0,3 0 0,-5 2 0,1-6 0,-40 6 0,8-2 0,-34-1 0,12 3 0,-1-4 0,-7 5 0,-7 0 0,-18 0 0,19 0 0,-22 0 0,26 0 0,-14 0 0,1 0 0,-1 0 0,8 0 0,-5 0 0,11 0 0,2 0 0,2 0 0,10 0 0,-10 0 0,10 0 0,-10-5 0,10 4 0,-10-4 0,4 5 0,1 0 0,-6 0 0,12 0 0,-11-4 0,4 2 0,-6-2 0,0 4 0,6 0 0,-4 0 0,11 0 0,-12 0 0,12 0 0,-5 0 0,6 0 0,5 0 0,-3 0 0,4 0 0,-6 0 0,0 0 0,-6 0 0,-17 0 0,-1 0 0,-13 0 0,0 0 0,-2 5 0,-7 2-454,-10 0 454,8 4 0,32-8 0,-1 1 0,3 2 0,0 1 0,-4 0 0,-2 0-492,-6 0 0,-2 0 415,9 0 0,-1 0 77,-8 0 0,0 0 0,5 0 0,-1 0 0,-3 0 0,-1 1 0,4-1 0,-1 0 0,-7 0 0,-1 0 0,4-3 0,0 0 0,1 3 0,-1-1 0,-5-6 0,2 1 0,7 5 0,1 1 0,-4-6 0,0-1 0,9 3 0,2 0-651,-34-3 651,26 0 0,1 0 0,-26 0 0,37 0 0,0 0 0,-37 0-100,24 0 100,-13 0 0,-6 0 0,20 0 0,12 0 0,0 0 0,-17 0 0,-24 0 0,27 0 0,5 0 0,-7 0 0,-17 0 0,13 0 0,-21 0 411,36 0-411,-16 0 983,10 0-848,-7 0 567,0 0-702,10 0 112,8 0-112,-1 0 0,0 0 0,0 0 0,6 0 0,2 0 0,6 0 0,0 0 0,0 0 0,6 0 0,1 0 0,10 0 0,2 0 0,4 0 0,4 0 0,2 0 0,3 0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9:05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24575,'56'0'0,"-1"0"0,-1 0 0,7 0 0,1 0 0,23 0 0,5 0-492,-34 0 0,2 0 440,0 0 0,1 0 52,9 0 0,0 0 0,-5 0 0,2 0 0,12 0 0,2 0-492,-5 0 0,2 0 29,9 0 1,2 0 462,-1 0 0,0 0 0,-6 0 0,1 0 0,4 0 0,0 0 0,-4 0 0,-1 0 0,0 0 0,1 0 0,4 0 0,-1 0 0,-12 0 0,-4 0-256,-10 0 0,-2 0 256,0 0 0,-2 0 0,28 0 0,15 0 0,-3 0 0,-15 0 0,-2 0 0,-7 0 0,-8 0 952,-1 0-952,-7 0 983,0 0-10,0 0-372,-7 0-601,-1 0 0,-6 0 0,0 0 0,-1 0 0,13 0 0,-9 0 0,3 0 0,-8 0 0,-9 0 0,4 0 0,-6 0 0,0 0 0,-4 0 0,-2 0 0,-8 0 0,-1 0 0,-5 0 0,4 0 0,1 0 0,4 4 0,1-3 0,-1 3 0,1-4 0,0 0 0,-1 0 0,-3 0 0,-2 0 0,-3 0 0,3 0 0,1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9:07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24575,'51'0'0,"4"0"0,-1 0 0,9 0 0,14 0 0,1 0 0,17 0-492,-44 0 0,4 0 70,30 0 0,3 0 422,-7 0 0,-1 0 0,0 0 0,2 0 0,-11 0 0,4 0 0,-4 0 0,12 0 0,-2 0 0,14 0 0,6 0-328,-8 0 0,4 0 0,-6 0-164,-1 0 0,1 0 246,-18 0 0,7 0 0,0 0 0,-4 0 82,2 0 1,-3 0 0,0 0 163,8 0 0,1 0 0,-1 0 0,-3 0 0,0 0 0,1 0 0,8 0 0,2 0 0,-5 0-328,-18 0 0,-3 0 0,3 0 0,15 0 0,3 0 0,-4 0 263,11 0 1,-2 0 64,-14 0 0,2 0 0,1 0 0,-5 0 0,0 0 0,-1 0 0,-4 0 0,-1 0 0,0 0 0,5 0 0,1 0 0,-2 0 0,26 0 0,-1 0 0,-28 0 0,1 0 0,-2 0-492,24 0 0,-2 0 249,2 0 0,-3 0 414,-14 0 0,-3 0-171,-11 0 0,-3 0 491,-2 0 1,-3 0 491,36 0-688,6 0-295,-1 0 0,-17 0 983,-8 0 0,-2 0 0,-13 0 0,0 0 0,-3 0-293,-11 0-61,5 0-629,-6 0 0,0 0 0,0 0 0,-6 0 0,-1 0 0,0 0 0,-5 0 0,11 0 0,-11 0 0,11 0 0,-5 0 0,0 0 0,5 4 0,-5 2 0,0-1 0,-1 3 0,-10-6 0,-2 5 0,-4-6 0,-5 3 0,0-4 0,-5 0 0,4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5:46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254 317 24575,'0'-29'0,"0"-3"0,0 14 0,0-4 0,0 5 0,0 1 0,0-1 0,0 0 0,0 4 0,0 2 0,0-1 0,0 3 0,0-6 0,0 6 0,0-3 0,0 5 0,0-4 0,0 3 0,0-3 0,6 4 0,3 4 0,6-1 0,2-3 0,5 5 0,0-5 0,1 7 0,3 0 0,-8 0 0,-1 0 0,-1 0 0,-8 0 0,4 0 0,-5 0 0,-32 11 0,9-4 0,-23 8 0,13-6 0,12-1 0,-7 1 0,8-5 0,1 3 0,0-6 0,4 6 0,-3-3 0,2 4 0,-7 0 0,8 0 0,-8 0 0,3 0 0,1 0 0,-4 0 0,7-4 0,-6 4 0,9-4 0,-4 0 0,2 3 0,3-3 0,-4 3 0,2 0 0,-1 1 0,-3-1 0,-1-3 0,0 3 0,-1-3 0,-3 5 0,7-2 0,-2 1 0,3-4 0,1 0 0,-1-4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9:16.0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52 24575,'0'-24'0,"0"3"0,-3 17 0,-4 1 0,-4 3 0,0 3 0,1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9:20.1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517 709 24575,'-21'-17'0,"0"5"0,16-9 0,-3 7 0,0-3 0,-5-4 0,4 7 0,-8-7 0,4-1 0,-1 4 0,-2-3 0,3 4 0,-4 0 0,4 1 0,-3-1 0,7 4 0,-7-2 0,4 2 0,-1-4 0,-3 4 0,3-3 0,-1-2 0,-2 0 0,3-3 0,0 4 0,1 0 0,3 1 0,1-1 0,0 0 0,-1 0 0,1 5 0,0-4 0,0 7 0,0-2 0,4 3 0,-3 0 0,3 1 0,0-1 0,-3 1 0,3-1 0,-4 1 0,0-5 0,-4-1 0,3-4 0,-3 1 0,4 3 0,3 1 0,-2 5 0,6-1 0,34 20 0,-11 2 0,35 14 0,-22-4 0,5-4 0,0 0 0,0 0 0,-6-1 0,5-4 0,-11 3 0,11-3 0,-5 4 0,0-4 0,-1 3 0,-5-4 0,-1 4 0,-5-4 0,0 3 0,-6-5 0,-3 1 0,3-1 0,-8 0 0,4-3 0,-4 2 0,-1-3 0,1-1 0,-1 1 0,1-1 0,-4 1 0,3-1 0,0-3 0,4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9:27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7969 420 24575,'-59'0'0,"-17"0"0,25 0 0,-1 0 0,2 0 0,13 0 0,-5 0 0,2 0 0,18 0 0,4 0 0,7 0 0,6 3 0,13 21 0,9-2 0,5 16 0,7-8 0,1-1 0,2 1 0,8-3 0,1-2 0,1-5 0,10-4 0,-5-1 0,1-4 0,4-6 0,-11 0 0,5-5 0,-6 0 0,-1 0 0,1 0 0,-1 0 0,-4 0 0,3 0 0,-9 0 0,-1-4 0,-7 3 0,-4-3 0,-4 4 0,-2 0 0,-3 0 0,-34 5 0,-2 5 0,-38 13 0,1 12 0,-21 3-439,0 12 439,5-17 0,-5 10 0,15-13 0,-1 0 0,4-2 0,20-12 0,7-1 0,13-6 0,11-4 0,5-1 439,8-7-439,-14 2 0,3-2 0,-10 3 0,4 0 0,4 0 0,0 0 0,5 0 0,0-3 0,4 2 0,1-6 0,2-4 0,2 2 0,3-14 0,0 4 0,19-15 0,0-2 0,23-8 0,-9 7 0,24-21 0,-9 15 0,13-11 0,-7 15 0,4-1 0,-2 6 0,7-6 0,-9 12 0,0 2 0,-7 5 0,5 4 0,-10 3 0,-2 4 0,-1 0 0,-10 0 0,3 1 0,-4 4 0,-1-4 0,-4 5 0,-2-5 0,0 0 0,-3 1 0,3 3 0,1-3 0,-4 3 0,3 0 0,-4-2 0,-1 2 0,6-4 0,0 0 0,1 1 0,3-2 0,-8 2 0,3-1 0,-8 1 0,2 3 0,-6 2 0,3 0 0,-5 2 0,0-9 0,1 5 0,-1-10 0,5 6 0,-3-3 0,3 4 0,-1 1 0,-2-1 0,2 3 0,-3-2 0,-38 7 0,7-4 0,-32-5 0,15 3 0,-6-4 0,-2 0 0,-6 4 0,-7-5 0,-9 5 0,-1-4 0,-14 9 0,5-5 0,1 6 0,-6 0 0,7 0 0,6-4-331,17 3 0,1 0 331,-25-3 0,22 3 0,0 2 0,-30-1 0,-8 0 0,-2 0 0,44 0 0,1 0 0,-1 0 0,0 0 0,-43 0 0,43 0 0,2 0 0,-17 0-203,-22 0 203,24 0 0,-13 0 0,2 0 0,8 0 0,-16 0 0,12 0 0,-19 0 0,5 0 0,-2 0 0,36 0 0,2 0 0,-17 0 0,-31 0 0,39 0 0,-33 0 0,13 0 0,1 0 0,2 0 0,8 0 0,-17 0 0,13 0 0,-21 0 0,15 0 0,-8 0 0,22 0 0,-17 0 0,16 0 0,14-4 0,-1 1 0,-23 2 0,-17-6 0,22 7 0,-25 0 0,25 0 0,13 0 0,0 0 0,-13 0 0,19 0 0,0 0 0,-14 0 0,-15 0 0,23 0 0,-19 0 0,7-5 655,8 4-655,-6-4 210,12 5-210,-4-5 0,6 4 0,-7-4 0,-9 5 0,11 0 0,-14 0 0,16 0 0,-6 0 0,-4 0 0,11 0 0,2-4 0,1 2 0,12-2 0,-5 4 0,11 0 0,-3 0 0,9 0 0,-9 0 0,3 0 0,-11 0 0,-8 0 0,-9 0 0,7 0 0,-10 0 0,10 0 0,-14 0 0,8 0 0,-6 0 0,12 0 0,-5 0 0,8 0 0,5 0 0,2 0 0,0 0 0,5 0 0,-6 0 0,8 0 0,-1 0 0,0 0 0,0 0 0,0 0 0,0 0 0,1 0 0,-1 0 0,0 0 0,-6 0 0,-2 0 0,1 0 0,-6 0 0,12 0 0,-5 0 0,12 0 0,1 0 0,5 0 0,1 0 0,0-4 0,4 3 0,-3-3 0,8 0 0,-8 3 0,8-3 0,-9 0 0,5 3 0,-13-3 0,10 4 0,-4 0 0,13 0 0,-1 0 0,0 0 0,-4 0 0,3 0 0,-4 0 0,5 0 0,-4 0 0,3 0 0,-4 0 0,1 0 0,3 0 0,1 0 0,1 0 0,7 0 0,-2 0 0,3 0 0,31 12 0,-20-9 0,24 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9:36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10598 357 24575,'-47'0'0,"-1"0"0,24 0 0,-26 0 0,17 0 0,-20 0 0,0 0 0,-4-5 0,-12-1 0,-1-1 0,0-3 0,8 9 0,1-9 0,-33 8 0,36-7-263,-4 6 1,-1-1 262,-8-8 0,20 8 0,-2 0 0,-34-1 0,-8 5 0,-3 0 0,46 0 0,-1 0 0,0 0 0,0 0 0,1 0 0,-1 0 0,-1 0 0,3 0 0,-26 0 0,-13 0 0,24 0 0,15 0 0,-2 0 0,-37 0 0,37 0 0,1 0 0,-34 0 0,-9 0 0,-2 0 0,43 0 0,2 0 0,-31 0 0,33 0 0,0 0 0,-24 0 0,-21 0 0,16 0 0,2 0 0,7 0 0,1-5 0,-26 4 0,20-10-217,19 10 1,1 1 216,-26-5 0,30 2 0,-2 0 0,-1 2 0,2 0 0,-33-4 0,30 1 0,1 2 0,-21 0 0,-20-4 0,38 3 0,0 0 0,-29 1 0,31-1 0,-2-1 0,-7 1 0,2 1 0,-37 1 0,24-2 0,-1 0-901,-24 3 901,39 0 0,-1 0 0,3 0 0,1 0 0,-1 0 0,0 0 0,2 0 0,0 0 0,3 0 0,2 0 234,-30 0-234,32 0 0,0 0 0,-24 0 0,-14-5 0,4 4 0,-4-5 0,14 2 0,-9 2 0,20-2 0,2 0 0,-4 1 0,-26 2 0,26-3 0,2 1 0,-6 3 0,-24 0 0,32 0 0,1 0 0,2 0 0,3 0 0,-44 0 0,16 0 0,12-4 0,12 3 0,2 1 0,8-5 0,-48 0 0,39 4 0,-25-5 0,11 1 0,-4 4 0,13-9 418,-4 9-418,4-9 0,-23 8 0,26-7 0,6 8 0,1 1 0,3-5 0,-7 2 0,0 0 0,8 2 0,-9-3 0,1 2 932,8 2-932,-50-6 0,41 5 0,-27-5 0,20 6 275,-17 0-275,25 0 0,-18 0 0,12 0 0,1 0 0,-6 0 0,13-5 0,-6 4 0,7-4 0,6 5 0,-4 0 0,10-4 0,-4 3 0,6-4 0,0 5 0,1-4 0,4 3 0,-3-4 0,3 1 0,1 3 0,1-8 0,6 8 0,-1-3 0,-11 0 0,13 3 0,-13-7 0,22 7 0,-5-3 0,5 4 0,-4 0 0,3 0 0,-8 0 0,8 0 0,-9 0 0,10 0 0,-5 0 0,5 0 0,5 0 0,0 0 0,4 0 0,55 0 0,-37 0 0,41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5:58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680 434 24575,'-53'0'0,"7"0"0,24 0 0,0 0 0,-11 0 0,9 0 0,-8 0 0,9 0 0,-4 0 0,8 0 0,-2 0 0,13 0 0,-4 0 0,2 0 0,1 0 0,-5-4 0,1-1 0,-8-8 0,-2-1 0,0-3 0,-3-2 0,3 2 0,-4-2 0,-1 1 0,6 0 0,0 1 0,5 0 0,4 0 0,-3 1 0,7-6 0,0 4 0,1-3 0,7-1 0,-2 4 0,3-3 0,0-1 0,0 4 0,0 1 0,0 1 0,0 7 0,0-2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02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3910 883 24575,'-38'0'0,"-8"0"0,20 0 0,-20 0 0,5 0 0,-5 0 0,6 0 0,6 0 0,-5 0 0,10 0 0,-9 0 0,14 0 0,-13 0 0,12 0 0,-13 0 0,9-8 0,-4 6 0,10-10 0,-3 11 0,8-6 0,-3 6 0,4-3 0,0 4 0,0 0 0,1-4 0,3 3 0,1-2 0,5 3 0,-1-6 0,15-11 0,0-5 0,20-9 0,-3 2 0,1 0 0,4-6 0,-4 5 0,6-6 0,0 0 0,-1 4 0,-5 2 0,4 2 0,-11 10 0,4-5 0,-5 10 0,0-3 0,-1 7 0,1-3 0,0 0 0,-1 2 0,1-2 0,4 3 0,2 1 0,4-2 0,0-3 0,6 3 0,-4-4 0,9 4 0,-4 5 0,6-4 0,0 4 0,0-5 0,-6 4 0,-1-3 0,0 8 0,-5-3 0,0 4 0,-2 0 0,-3 0 0,-1 0 0,5 0 0,-5 0 0,1 0 0,3 0 0,-4 0 0,6 0 0,-1 0 0,1 0 0,-1 0 0,-4 0 0,3 0 0,-8 0 0,8 0 0,-8 0 0,3 0 0,-8 0 0,-2 0 0,-3 0 0,3 0 0,-48 0 0,9 0 0,-37 0 0,-2 0 0,9 0 0,-27 0 0,7 0 0,-9-5 0,1-2 0,14 0 0,22 1 0,0 0 0,-27-1 0,22 1 0,-2-1 0,-32-6 0,37 9 0,1 1 0,-23-7 0,-9 8 0,12-2 0,-7-2 0,-2 5 0,10-5 0,2 1 0,13 4 0,-6-5 0,7 6 0,6 0 0,-4 0 0,11 0 0,-4 0 0,-2 0 0,6 0 0,-5 0 0,6 0 0,6 0 0,-5 0 0,11 0 0,-11 0 0,11 0 0,-11 0 0,11 0 0,-11 0 0,5 0 0,-6 0 0,6 0 0,-5 0 0,10 0 0,-4 0 0,6 0 0,-1 0 0,1 0 0,-1 0 0,1 0 0,0 0 0,-1 0 0,1 0 0,-1 0 0,-5 0 0,4 0 0,-4 0 0,6 0 0,-1 0 0,-4 0 0,-3 0 0,-5 0 0,-6 0 0,5 0 0,-12 0 0,6 0 0,-1 0 0,2 0 0,6-4 0,0 3 0,1-8 0,-1 8 0,-6-8 0,4 7 0,-4-7 0,1 8 0,3-8 0,-10 3 0,11 1 0,-5-5 0,6 9 0,0-8 0,0 8 0,0-8 0,0 8 0,0-3 0,1-1 0,4 4 0,-3-3 0,9 4 0,-4-4 0,10 3 0,2-3 0,4 4 0,0 0 0,1 0 0,3-4 0,1 3 0,5-2 0,-4 3 0,42 0 0,2 0 0,50 0 0,4 17-984,10-1 978,-45 3 0,1 1 6,0-6 0,-1-1-275,30 17 275,-32-17 0,-1 0 0,25 10 0,21 3 0,1-1 0,-7-5 0,-2-2 0,-17-7 0,-2 1 0,2-1 0,1-4 0,7-2 0,-9-5 0,0 0 0,-6 0 0,-3 0 0,-7 0 981,-6 0-981,-1 0 290,-6 0-290,6 0 0,-5 0 0,5 0 0,-6 0 0,0 0 0,6 0 0,-5 0 0,4 0 0,-10 0 0,3 0 0,-4 0 0,6 0 0,-6 0 0,5 0 0,-5 0 0,6 0 0,-1 0 0,1 0 0,-5 0 0,3 0 0,-9 0 0,9 0 0,-4 0 0,6 0 0,6 0 0,-4 0 0,10 0 0,-5 0 0,1 0 0,4 5 0,-10 1 0,10 4 0,-11-4 0,5 3 0,0-8 0,-5 8 0,5-8 0,-12 3 0,5 1 0,-11-4 0,1 3 0,-8-4 0,-9 4 0,0-4 0,-5 4 0,4-1 0,-3 1 0,3 3 0,-4 1 0,6 8 0,0 3 0,6 13 0,6 4 0,-4 4 0,5 8 0,-10-1 0,3 1 0,-7-2 0,2-7 0,-8 7 0,-2-5 0,-4 0 0,0-3 0,0-4 0,-8 1 0,-3 3 0,-13-8 0,4 3 0,-9-3 0,10-7 0,-3-1 0,0-4 0,4-5 0,-3-1 0,8-4 0,-8 1 0,8-1 0,-9 1 0,5-1 0,1-3 0,-6-2 0,0-3 0,-6 0 0,1 0 0,-1 0 0,1 0 0,-1 0 0,1 0 0,-1-8 0,6 2 0,-5-11 0,9 8 0,-3-8 0,8 4 0,-3-4 0,3 1 0,-4-1 0,5 4 0,0-2 0,4 6 0,0-3 0,1 5 0,2-1 0,-4 4 0,1 1 0,-3 3 0,0 0 0,4 0 0,-4 0 0,2-3 0,-2 2 0,4-2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05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6249 346 24575,'-48'0'0,"7"0"0,-4 0 0,9 0 0,-16 0 0,-3 0 0,-7 0 0,-8 0 0,0 0 0,-7 0 0,6 0 0,-6 0 0,20 0 0,-16 0 0,15 0 0,-27 0 0,14 0 0,-7 0 0,9 0 0,0 0 0,6 0 0,3 0 0,6 0 0,7 0 0,1 0 0,-1 0 0,12 0 0,-10 0 0,10 0 0,-4 0 0,-1 0 0,5 0 0,-3 0 0,9 0 0,-9 0 0,3 0 0,1 0 0,-4 0 0,3 0 0,-4 0 0,4 0 0,-3 0 0,3 0 0,-4 0 0,4 0 0,-3 0 0,4 0 0,-6 0 0,1 0 0,4 0 0,-3 0 0,4 0 0,-6 0 0,0 0 0,-6 0 0,4 0 0,-3-5 0,-1 4 0,-2-3 0,1-1 0,-5 4 0,10-8 0,-10 8 0,4-3 0,-6 4 0,0-5 0,0 4 0,0-4 0,0 5 0,7-5 0,-6 4 0,6-3 0,-1-1 0,2 4 0,6-3 0,0-1 0,6 4 0,-4-3 0,9 4 0,-4-4 0,0 3 0,4-3 0,-4 4 0,6-4 0,-1 3 0,1-3 0,-6 4 0,4-5 0,-4 4 0,0-3 0,4 4 0,-9-4 0,3 3 0,-4-4 0,-1 5 0,0-4 0,0 3 0,-24-4 0,12 5 0,-13-4 0,13 3 0,4-9 0,-5 9 0,5-4 0,-4 1 0,4 2 0,-6-7 0,0 8 0,0-9 0,0 9 0,0-9 0,0 4 0,1 0 0,-1-4 0,6 5 0,-4-6 0,10 5 0,-4-3 0,6 8 0,6-8 0,-5 8 0,10-7 0,-4 7 0,0-3 0,9 0 0,-8 3 0,10-2 0,-6 3 0,1 0 0,-1 0 0,5-4 0,-3 3 0,3-3 0,1 4 0,-5 0 0,5 0 0,-1-4 0,-3 4 0,8-4 0,-3 4 0,4-4 0,4 3 0,-3-3 0,8 4 0,-4 0 0,5 0 0,-1-3 0,-3 2 0,3-2 0,-3 3 0,0 0 0,-2 0 0,2 0 0,-1 0 0,4 0 0,1-7 0,28-10 0,-18 7 0,22-6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46:08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786 517 24575,'-44'0'0,"-3"0"0,13 0 0,0 0 0,-5 0 0,10-8 0,1 2 0,-5-17 0,5 3 0,-3-9 0,5 2 0,8 4 0,-4 5 0,3-3 0,5 7 0,-1-4 0,5 2 0,-3 3 0,-3 0 0,11-8 0,-10 7 0,9-7 0,-6 4 0,4 0 0,-1 1 0,1 3 0,0 1 0,-4 0 0,4 4 0,-8-4 0,3 4 0,-3-1 0,-1-3 0,0 3 0,0-7 0,-4 6 0,3-2 0,0 4 0,7 0 0,3 0 0,1 4 0,-1 18 0,4-2 0,0 15 0,4-14 0,0-2 0,0-3 0,4 3 0,14-2 0,-10-1 0,10-4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02F43-4514-B247-866C-33E5494943FE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242C-12AC-444C-B523-90F92D34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39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17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5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8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7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3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0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476-AF05-F74B-8748-DD59EEC21146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56A0-F20D-5841-8FCB-EE40988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31.xml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29.xml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customXml" Target="../ink/ink38.xml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36.xml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44.xml"/><Relationship Id="rId18" Type="http://schemas.openxmlformats.org/officeDocument/2006/relationships/image" Target="../media/image68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65.png"/><Relationship Id="rId17" Type="http://schemas.openxmlformats.org/officeDocument/2006/relationships/customXml" Target="../ink/ink46.xml"/><Relationship Id="rId2" Type="http://schemas.openxmlformats.org/officeDocument/2006/relationships/image" Target="../media/image52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customXml" Target="../ink/ink42.xml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12" Type="http://schemas.openxmlformats.org/officeDocument/2006/relationships/image" Target="../media/image7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customXml" Target="../ink/ink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6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24.xml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customXml" Target="../ink/ink22.xml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Lecture #9: 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 3: Diode Switching Circuits with R-C and RLC Loads 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and AC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 Source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b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</a:b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1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Screen Shot 2017-09-22 at 12.3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1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Screen Shot 2017-09-22 at 12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03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1524000" y="5334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/>
              <a:t>Switching</a:t>
            </a:r>
            <a:r>
              <a:rPr lang="en-US" dirty="0"/>
              <a:t> </a:t>
            </a:r>
            <a:r>
              <a:rPr lang="en-US" sz="3200" b="1" dirty="0" err="1"/>
              <a:t>Diod</a:t>
            </a:r>
            <a:r>
              <a:rPr lang="en-US" sz="3200" b="1" dirty="0"/>
              <a:t> Circuits with an ac Source 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0" y="2452414"/>
            <a:ext cx="6553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3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1524000" y="5334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Switching</a:t>
            </a:r>
            <a:r>
              <a:rPr lang="en-US"/>
              <a:t> </a:t>
            </a:r>
            <a:r>
              <a:rPr lang="en-US" sz="3200" b="1"/>
              <a:t>Diode Circuits with an ac Source </a:t>
            </a:r>
          </a:p>
        </p:txBody>
      </p:sp>
      <p:pic>
        <p:nvPicPr>
          <p:cNvPr id="286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678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7600"/>
            <a:ext cx="6553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0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7543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7963"/>
            <a:ext cx="760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550" y="3886200"/>
            <a:ext cx="104600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1524000" y="5334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Switching</a:t>
            </a:r>
            <a:r>
              <a:rPr lang="en-US"/>
              <a:t> </a:t>
            </a:r>
            <a:r>
              <a:rPr lang="en-US" sz="3200" b="1"/>
              <a:t>Diode Circuits with an ac Source </a:t>
            </a:r>
          </a:p>
        </p:txBody>
      </p:sp>
    </p:spTree>
    <p:extLst>
      <p:ext uri="{BB962C8B-B14F-4D97-AF65-F5344CB8AC3E}">
        <p14:creationId xmlns:p14="http://schemas.microsoft.com/office/powerpoint/2010/main" val="233129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2700"/>
            <a:ext cx="646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854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1524000" y="5334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Switching</a:t>
            </a:r>
            <a:r>
              <a:rPr lang="en-US"/>
              <a:t> </a:t>
            </a:r>
            <a:r>
              <a:rPr lang="en-US" sz="3200" b="1"/>
              <a:t>Diode Circuits with an ac Source </a:t>
            </a:r>
          </a:p>
        </p:txBody>
      </p:sp>
    </p:spTree>
    <p:extLst>
      <p:ext uri="{BB962C8B-B14F-4D97-AF65-F5344CB8AC3E}">
        <p14:creationId xmlns:p14="http://schemas.microsoft.com/office/powerpoint/2010/main" val="52450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1524000" y="304800"/>
            <a:ext cx="716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Switching Diode Circuits with an ac Source </a:t>
            </a: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16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0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cs typeface="+mj-cs"/>
              </a:rPr>
              <a:t>   SCR Switching Circuit with RLC Load</a:t>
            </a:r>
            <a:endParaRPr lang="en-US" sz="2800" baseline="-25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29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creen Shot 2017-09-22 at 12.3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5102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BDC787F-5FF7-2740-A9CF-60D007A998C7}"/>
              </a:ext>
            </a:extLst>
          </p:cNvPr>
          <p:cNvGrpSpPr/>
          <p:nvPr/>
        </p:nvGrpSpPr>
        <p:grpSpPr>
          <a:xfrm>
            <a:off x="2957330" y="160092"/>
            <a:ext cx="3679560" cy="304560"/>
            <a:chOff x="2957330" y="160092"/>
            <a:chExt cx="36795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033541-DEFA-3A4C-AA6D-51D084E8AC5D}"/>
                    </a:ext>
                  </a:extLst>
                </p14:cNvPr>
                <p14:cNvContentPartPr/>
                <p14:nvPr/>
              </p14:nvContentPartPr>
              <p14:xfrm>
                <a:off x="6034250" y="305532"/>
                <a:ext cx="348480" cy="159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033541-DEFA-3A4C-AA6D-51D084E8AC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71250" y="242892"/>
                  <a:ext cx="474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CD423CB-23F3-F949-8127-966A96C5274F}"/>
                    </a:ext>
                  </a:extLst>
                </p14:cNvPr>
                <p14:cNvContentPartPr/>
                <p14:nvPr/>
              </p14:nvContentPartPr>
              <p14:xfrm>
                <a:off x="4924370" y="160092"/>
                <a:ext cx="1712520" cy="15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CD423CB-23F3-F949-8127-966A96C527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61730" y="97092"/>
                  <a:ext cx="183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1C7D4EE-17E9-EB46-BE51-5C95FF90FEBB}"/>
                    </a:ext>
                  </a:extLst>
                </p14:cNvPr>
                <p14:cNvContentPartPr/>
                <p14:nvPr/>
              </p14:nvContentPartPr>
              <p14:xfrm>
                <a:off x="2957330" y="178452"/>
                <a:ext cx="2132640" cy="3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1C7D4EE-17E9-EB46-BE51-5C95FF90FE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94690" y="115452"/>
                  <a:ext cx="22582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144E6D-7304-0546-8C07-DFC2F62BE20E}"/>
                  </a:ext>
                </a:extLst>
              </p14:cNvPr>
              <p14:cNvContentPartPr/>
              <p14:nvPr/>
            </p14:nvContentPartPr>
            <p14:xfrm>
              <a:off x="1558370" y="755892"/>
              <a:ext cx="295200" cy="142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144E6D-7304-0546-8C07-DFC2F62BE2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5370" y="693252"/>
                <a:ext cx="4208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EAFC06-267D-B24A-8CD4-BF998031E533}"/>
                  </a:ext>
                </a:extLst>
              </p14:cNvPr>
              <p14:cNvContentPartPr/>
              <p14:nvPr/>
            </p14:nvContentPartPr>
            <p14:xfrm>
              <a:off x="1419410" y="3347892"/>
              <a:ext cx="404280" cy="19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EAFC06-267D-B24A-8CD4-BF998031E5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6770" y="3284892"/>
                <a:ext cx="52992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9FE71D5-8E62-FD40-A945-95F25EC0D3B5}"/>
              </a:ext>
            </a:extLst>
          </p:cNvPr>
          <p:cNvGrpSpPr/>
          <p:nvPr/>
        </p:nvGrpSpPr>
        <p:grpSpPr>
          <a:xfrm>
            <a:off x="1235450" y="5939892"/>
            <a:ext cx="860400" cy="635400"/>
            <a:chOff x="1235450" y="5939892"/>
            <a:chExt cx="86040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9E5DD3-340A-344D-9484-C161AE90F4D7}"/>
                    </a:ext>
                  </a:extLst>
                </p14:cNvPr>
                <p14:cNvContentPartPr/>
                <p14:nvPr/>
              </p14:nvContentPartPr>
              <p14:xfrm>
                <a:off x="1285490" y="6188292"/>
                <a:ext cx="495000" cy="38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9E5DD3-340A-344D-9484-C161AE90F4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22850" y="6125652"/>
                  <a:ext cx="6206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95120F-5B35-0642-AD5C-4646D9E954B5}"/>
                    </a:ext>
                  </a:extLst>
                </p14:cNvPr>
                <p14:cNvContentPartPr/>
                <p14:nvPr/>
              </p14:nvContentPartPr>
              <p14:xfrm>
                <a:off x="1235450" y="5939892"/>
                <a:ext cx="860400" cy="21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95120F-5B35-0642-AD5C-4646D9E954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2810" y="5876892"/>
                  <a:ext cx="986040" cy="34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629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0800000">
            <a:off x="1922318" y="-171302"/>
            <a:ext cx="5299364" cy="682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01625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Objectives</a:t>
            </a:r>
            <a:endParaRPr lang="en-US" sz="2800">
              <a:cs typeface="+mj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Introduce Concepts of Steady State/Transient in RC and LRC circuits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Emphasize mode-by-mode analysis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Simulating Ideal Elements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Half Wave Capacitor Rectifiers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Define capacitor Current Ripple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31619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0800000">
            <a:off x="1922318" y="259773"/>
            <a:ext cx="5299364" cy="6789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425279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Screen Shot 2017-09-22 at 12.3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614333-88F0-4A46-9199-D6DBD74DED05}"/>
              </a:ext>
            </a:extLst>
          </p:cNvPr>
          <p:cNvGrpSpPr/>
          <p:nvPr/>
        </p:nvGrpSpPr>
        <p:grpSpPr>
          <a:xfrm>
            <a:off x="4432970" y="101412"/>
            <a:ext cx="3827880" cy="211680"/>
            <a:chOff x="4432970" y="101412"/>
            <a:chExt cx="382788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AC259A0-8FC3-0449-B2B5-CCB2F4A0DE6F}"/>
                    </a:ext>
                  </a:extLst>
                </p14:cNvPr>
                <p14:cNvContentPartPr/>
                <p14:nvPr/>
              </p14:nvContentPartPr>
              <p14:xfrm>
                <a:off x="7823450" y="172692"/>
                <a:ext cx="236520" cy="140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AC259A0-8FC3-0449-B2B5-CCB2F4A0DE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0450" y="110052"/>
                  <a:ext cx="362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D6A45D-6E34-044D-9BDF-6EC03C7A2658}"/>
                    </a:ext>
                  </a:extLst>
                </p14:cNvPr>
                <p14:cNvContentPartPr/>
                <p14:nvPr/>
              </p14:nvContentPartPr>
              <p14:xfrm>
                <a:off x="4432970" y="101412"/>
                <a:ext cx="3827880" cy="58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D6A45D-6E34-044D-9BDF-6EC03C7A265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69970" y="38412"/>
                  <a:ext cx="39535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105C81-EA74-B54B-9A65-85DF42B72434}"/>
                  </a:ext>
                </a:extLst>
              </p14:cNvPr>
              <p14:cNvContentPartPr/>
              <p14:nvPr/>
            </p14:nvContentPartPr>
            <p14:xfrm>
              <a:off x="3142730" y="709092"/>
              <a:ext cx="370440" cy="19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105C81-EA74-B54B-9A65-85DF42B724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9730" y="646452"/>
                <a:ext cx="49608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267D62C-17D9-4040-94F6-A37D5CD8D89B}"/>
              </a:ext>
            </a:extLst>
          </p:cNvPr>
          <p:cNvGrpSpPr/>
          <p:nvPr/>
        </p:nvGrpSpPr>
        <p:grpSpPr>
          <a:xfrm>
            <a:off x="3017090" y="2870172"/>
            <a:ext cx="323640" cy="1198080"/>
            <a:chOff x="3017090" y="2870172"/>
            <a:chExt cx="323640" cy="11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683DD8-2EF9-E443-B86C-7E4C4CD812A3}"/>
                    </a:ext>
                  </a:extLst>
                </p14:cNvPr>
                <p14:cNvContentPartPr/>
                <p14:nvPr/>
              </p14:nvContentPartPr>
              <p14:xfrm>
                <a:off x="3182690" y="2870172"/>
                <a:ext cx="158040" cy="103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683DD8-2EF9-E443-B86C-7E4C4CD812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19690" y="2807532"/>
                  <a:ext cx="283680" cy="11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106367-BEB0-944C-8A57-4D8CE9D925E8}"/>
                    </a:ext>
                  </a:extLst>
                </p14:cNvPr>
                <p14:cNvContentPartPr/>
                <p14:nvPr/>
              </p14:nvContentPartPr>
              <p14:xfrm>
                <a:off x="3017090" y="3007332"/>
                <a:ext cx="360" cy="106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106367-BEB0-944C-8A57-4D8CE9D925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4090" y="2944692"/>
                  <a:ext cx="126000" cy="118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CDDFB4-ED1A-454A-B3FC-5CAD5CD16377}"/>
                  </a:ext>
                </a:extLst>
              </p14:cNvPr>
              <p14:cNvContentPartPr/>
              <p14:nvPr/>
            </p14:nvContentPartPr>
            <p14:xfrm>
              <a:off x="3181970" y="6016572"/>
              <a:ext cx="285120" cy="22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CDDFB4-ED1A-454A-B3FC-5CAD5CD163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19330" y="5953572"/>
                <a:ext cx="410760" cy="3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436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creen Shot 2017-09-22 at 12.3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0"/>
            <a:ext cx="5189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9F7FBE-0327-0E43-8EC5-1AC7507CFCF3}"/>
                  </a:ext>
                </a:extLst>
              </p14:cNvPr>
              <p14:cNvContentPartPr/>
              <p14:nvPr/>
            </p14:nvContentPartPr>
            <p14:xfrm>
              <a:off x="2860490" y="5699412"/>
              <a:ext cx="685440" cy="50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9F7FBE-0327-0E43-8EC5-1AC7507CFC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7850" y="5636412"/>
                <a:ext cx="81108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83A503-F3BA-1044-9534-F3562C601376}"/>
                  </a:ext>
                </a:extLst>
              </p14:cNvPr>
              <p14:cNvContentPartPr/>
              <p14:nvPr/>
            </p14:nvContentPartPr>
            <p14:xfrm>
              <a:off x="3171530" y="3220092"/>
              <a:ext cx="243360" cy="179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83A503-F3BA-1044-9534-F3562C6013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8530" y="3157092"/>
                <a:ext cx="3690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06A59D9-08A7-4140-81DA-CD12C4B69DD2}"/>
                  </a:ext>
                </a:extLst>
              </p14:cNvPr>
              <p14:cNvContentPartPr/>
              <p14:nvPr/>
            </p14:nvContentPartPr>
            <p14:xfrm>
              <a:off x="3286370" y="705132"/>
              <a:ext cx="122760" cy="163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6A59D9-08A7-4140-81DA-CD12C4B69D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3370" y="642492"/>
                <a:ext cx="24840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1A4A80D-8955-3E4C-8D34-B61728AC64E5}"/>
              </a:ext>
            </a:extLst>
          </p:cNvPr>
          <p:cNvGrpSpPr/>
          <p:nvPr/>
        </p:nvGrpSpPr>
        <p:grpSpPr>
          <a:xfrm>
            <a:off x="4910330" y="82332"/>
            <a:ext cx="3539520" cy="6767280"/>
            <a:chOff x="4910330" y="82332"/>
            <a:chExt cx="3539520" cy="67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C9DF474-84A1-1648-91DD-A2A34D1F0EE2}"/>
                    </a:ext>
                  </a:extLst>
                </p14:cNvPr>
                <p14:cNvContentPartPr/>
                <p14:nvPr/>
              </p14:nvContentPartPr>
              <p14:xfrm>
                <a:off x="7748930" y="210852"/>
                <a:ext cx="426240" cy="185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C9DF474-84A1-1648-91DD-A2A34D1F0E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85930" y="147852"/>
                  <a:ext cx="551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B51517-A4DA-4049-B309-4B89192546D8}"/>
                    </a:ext>
                  </a:extLst>
                </p14:cNvPr>
                <p14:cNvContentPartPr/>
                <p14:nvPr/>
              </p14:nvContentPartPr>
              <p14:xfrm>
                <a:off x="8428250" y="132012"/>
                <a:ext cx="12960" cy="175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B51517-A4DA-4049-B309-4B89192546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5610" y="69372"/>
                  <a:ext cx="138600" cy="18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525408-7587-B243-AD04-AD13145807E0}"/>
                    </a:ext>
                  </a:extLst>
                </p14:cNvPr>
                <p14:cNvContentPartPr/>
                <p14:nvPr/>
              </p14:nvContentPartPr>
              <p14:xfrm>
                <a:off x="8351570" y="1890972"/>
                <a:ext cx="98280" cy="217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525408-7587-B243-AD04-AD13145807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88570" y="1827972"/>
                  <a:ext cx="223920" cy="22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2DBEA8-7F53-2848-BC2A-D59444BA962D}"/>
                    </a:ext>
                  </a:extLst>
                </p14:cNvPr>
                <p14:cNvContentPartPr/>
                <p14:nvPr/>
              </p14:nvContentPartPr>
              <p14:xfrm>
                <a:off x="8318090" y="4199652"/>
                <a:ext cx="49680" cy="264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2DBEA8-7F53-2848-BC2A-D59444BA96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5090" y="4136652"/>
                  <a:ext cx="175320" cy="27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192419-50E3-3846-9D74-FA9A1DC65326}"/>
                    </a:ext>
                  </a:extLst>
                </p14:cNvPr>
                <p14:cNvContentPartPr/>
                <p14:nvPr/>
              </p14:nvContentPartPr>
              <p14:xfrm>
                <a:off x="4910330" y="82332"/>
                <a:ext cx="3462120" cy="56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192419-50E3-3846-9D74-FA9A1DC653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47330" y="19692"/>
                  <a:ext cx="3587760" cy="18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757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creen Shot 2017-09-22 at 12.3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0"/>
            <a:ext cx="715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CCE3B9-A260-9249-B6E2-E849B58AFED5}"/>
              </a:ext>
            </a:extLst>
          </p:cNvPr>
          <p:cNvGrpSpPr/>
          <p:nvPr/>
        </p:nvGrpSpPr>
        <p:grpSpPr>
          <a:xfrm>
            <a:off x="3500570" y="141732"/>
            <a:ext cx="5562360" cy="362520"/>
            <a:chOff x="3500570" y="141732"/>
            <a:chExt cx="55623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939C96-C695-E042-8D5C-FB274FC797E6}"/>
                    </a:ext>
                  </a:extLst>
                </p14:cNvPr>
                <p14:cNvContentPartPr/>
                <p14:nvPr/>
              </p14:nvContentPartPr>
              <p14:xfrm>
                <a:off x="6346370" y="151092"/>
                <a:ext cx="2716560" cy="353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939C96-C695-E042-8D5C-FB274FC797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83730" y="88452"/>
                  <a:ext cx="28422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CCC5D1-1F8A-F143-8413-C321852EAD13}"/>
                    </a:ext>
                  </a:extLst>
                </p14:cNvPr>
                <p14:cNvContentPartPr/>
                <p14:nvPr/>
              </p14:nvContentPartPr>
              <p14:xfrm>
                <a:off x="6079970" y="141732"/>
                <a:ext cx="1562040" cy="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CCC5D1-1F8A-F143-8413-C321852EAD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17330" y="78732"/>
                  <a:ext cx="1687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B323133-7126-C642-B9EE-665FD459DAEB}"/>
                    </a:ext>
                  </a:extLst>
                </p14:cNvPr>
                <p14:cNvContentPartPr/>
                <p14:nvPr/>
              </p14:nvContentPartPr>
              <p14:xfrm>
                <a:off x="3500570" y="153252"/>
                <a:ext cx="2704680" cy="1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B323133-7126-C642-B9EE-665FD459DA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37930" y="90612"/>
                  <a:ext cx="283032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9C52C2-3C4A-E94E-977C-1F4B5E1B50C7}"/>
                  </a:ext>
                </a:extLst>
              </p14:cNvPr>
              <p14:cNvContentPartPr/>
              <p14:nvPr/>
            </p14:nvContentPartPr>
            <p14:xfrm>
              <a:off x="2442530" y="4771692"/>
              <a:ext cx="15840" cy="19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9C52C2-3C4A-E94E-977C-1F4B5E1B50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9890" y="4708692"/>
                <a:ext cx="141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1C07BB-84E8-7344-8DFA-ED10EA0D4958}"/>
                  </a:ext>
                </a:extLst>
              </p14:cNvPr>
              <p14:cNvContentPartPr/>
              <p14:nvPr/>
            </p14:nvContentPartPr>
            <p14:xfrm>
              <a:off x="2274770" y="1032012"/>
              <a:ext cx="266400" cy="25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1C07BB-84E8-7344-8DFA-ED10EA0D49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1770" y="969012"/>
                <a:ext cx="392040" cy="3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58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creen Shot 2017-09-22 at 12.3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488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CE1DE7-51C0-B346-8F49-40B863A27BE4}"/>
                  </a:ext>
                </a:extLst>
              </p14:cNvPr>
              <p14:cNvContentPartPr/>
              <p14:nvPr/>
            </p14:nvContentPartPr>
            <p14:xfrm>
              <a:off x="4591370" y="128772"/>
              <a:ext cx="3168360" cy="39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CE1DE7-51C0-B346-8F49-40B863A27B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8370" y="65772"/>
                <a:ext cx="3294000" cy="5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566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Screen Shot 2017-09-22 at 12.3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98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Screen Shot 2017-09-22 at 12.3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08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CA6331-8811-3B42-9923-6A6841CF2B9F}"/>
                  </a:ext>
                </a:extLst>
              </p14:cNvPr>
              <p14:cNvContentPartPr/>
              <p14:nvPr/>
            </p14:nvContentPartPr>
            <p14:xfrm>
              <a:off x="3016010" y="89172"/>
              <a:ext cx="3815280" cy="12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CA6331-8811-3B42-9923-6A6841CF2B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010" y="26532"/>
                <a:ext cx="394092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7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cs typeface="+mj-cs"/>
              </a:rPr>
              <a:t>   Full Wave Rectifier with Capacitive Load</a:t>
            </a:r>
            <a:endParaRPr lang="en-US" sz="2800" baseline="-25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8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Screen Shot 2017-09-22 at 12.3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0"/>
            <a:ext cx="512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AF53921-0DB0-0F44-A757-83A6A9D55AB4}"/>
              </a:ext>
            </a:extLst>
          </p:cNvPr>
          <p:cNvGrpSpPr/>
          <p:nvPr/>
        </p:nvGrpSpPr>
        <p:grpSpPr>
          <a:xfrm>
            <a:off x="362810" y="625572"/>
            <a:ext cx="996120" cy="615600"/>
            <a:chOff x="362810" y="625572"/>
            <a:chExt cx="99612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1AEC6B-C2A8-8C48-B8BE-528D98A1DDE8}"/>
                    </a:ext>
                  </a:extLst>
                </p14:cNvPr>
                <p14:cNvContentPartPr/>
                <p14:nvPr/>
              </p14:nvContentPartPr>
              <p14:xfrm>
                <a:off x="362810" y="625572"/>
                <a:ext cx="636480" cy="615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1AEC6B-C2A8-8C48-B8BE-528D98A1DD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9810" y="562932"/>
                  <a:ext cx="76212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C3632E-7065-B44F-B257-E425075958F9}"/>
                    </a:ext>
                  </a:extLst>
                </p14:cNvPr>
                <p14:cNvContentPartPr/>
                <p14:nvPr/>
              </p14:nvContentPartPr>
              <p14:xfrm>
                <a:off x="1156610" y="646452"/>
                <a:ext cx="202320" cy="12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C3632E-7065-B44F-B257-E425075958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3970" y="583812"/>
                  <a:ext cx="32796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AC57CB-4730-D54F-8738-2AFA80D2D1EA}"/>
                  </a:ext>
                </a:extLst>
              </p14:cNvPr>
              <p14:cNvContentPartPr/>
              <p14:nvPr/>
            </p14:nvContentPartPr>
            <p14:xfrm>
              <a:off x="5714570" y="171972"/>
              <a:ext cx="251640" cy="256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AC57CB-4730-D54F-8738-2AFA80D2D1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1930" y="108972"/>
                <a:ext cx="377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BDD10F-9575-D947-B153-79F312826C6A}"/>
                  </a:ext>
                </a:extLst>
              </p14:cNvPr>
              <p14:cNvContentPartPr/>
              <p14:nvPr/>
            </p14:nvContentPartPr>
            <p14:xfrm>
              <a:off x="1036730" y="5823972"/>
              <a:ext cx="191880" cy="28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BDD10F-9575-D947-B153-79F312826C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3730" y="5761332"/>
                <a:ext cx="3175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00F7F2-A8BE-6043-AD6B-F2DCFD119C8B}"/>
                  </a:ext>
                </a:extLst>
              </p14:cNvPr>
              <p14:cNvContentPartPr/>
              <p14:nvPr/>
            </p14:nvContentPartPr>
            <p14:xfrm>
              <a:off x="1111250" y="3269052"/>
              <a:ext cx="169920" cy="11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00F7F2-A8BE-6043-AD6B-F2DCFD119C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8610" y="3206412"/>
                <a:ext cx="29556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48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Screen Shot 2017-09-22 at 12.3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2443B7-3B7A-3549-9B86-1C537E2C3CA1}"/>
                  </a:ext>
                </a:extLst>
              </p14:cNvPr>
              <p14:cNvContentPartPr/>
              <p14:nvPr/>
            </p14:nvContentPartPr>
            <p14:xfrm>
              <a:off x="1086410" y="906372"/>
              <a:ext cx="244800" cy="15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2443B7-3B7A-3549-9B86-1C537E2C3C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770" y="843372"/>
                <a:ext cx="37044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0128105-A02B-2A43-AF7B-425A64391C8F}"/>
              </a:ext>
            </a:extLst>
          </p:cNvPr>
          <p:cNvGrpSpPr/>
          <p:nvPr/>
        </p:nvGrpSpPr>
        <p:grpSpPr>
          <a:xfrm>
            <a:off x="2463770" y="173772"/>
            <a:ext cx="3678840" cy="467640"/>
            <a:chOff x="2463770" y="173772"/>
            <a:chExt cx="36788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E806C4-94E0-C546-A75E-93192D23E916}"/>
                    </a:ext>
                  </a:extLst>
                </p14:cNvPr>
                <p14:cNvContentPartPr/>
                <p14:nvPr/>
              </p14:nvContentPartPr>
              <p14:xfrm>
                <a:off x="4509290" y="180612"/>
                <a:ext cx="1633320" cy="460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E806C4-94E0-C546-A75E-93192D23E9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46650" y="117972"/>
                  <a:ext cx="175896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81AC76-6A46-0142-A935-69EAC1B5ADFB}"/>
                    </a:ext>
                  </a:extLst>
                </p14:cNvPr>
                <p14:cNvContentPartPr/>
                <p14:nvPr/>
              </p14:nvContentPartPr>
              <p14:xfrm>
                <a:off x="2463770" y="173772"/>
                <a:ext cx="2250000" cy="124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81AC76-6A46-0142-A935-69EAC1B5AD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0770" y="111132"/>
                  <a:ext cx="23756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47BF2C-23E5-1E4E-B225-6B909F263937}"/>
              </a:ext>
            </a:extLst>
          </p:cNvPr>
          <p:cNvGrpSpPr/>
          <p:nvPr/>
        </p:nvGrpSpPr>
        <p:grpSpPr>
          <a:xfrm>
            <a:off x="764210" y="3349332"/>
            <a:ext cx="414360" cy="469800"/>
            <a:chOff x="764210" y="3349332"/>
            <a:chExt cx="41436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D69DC4-D97A-3D4B-A468-0D2F4FEDB2A4}"/>
                    </a:ext>
                  </a:extLst>
                </p14:cNvPr>
                <p14:cNvContentPartPr/>
                <p14:nvPr/>
              </p14:nvContentPartPr>
              <p14:xfrm>
                <a:off x="764210" y="3633012"/>
                <a:ext cx="283320" cy="18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D69DC4-D97A-3D4B-A468-0D2F4FEDB2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1210" y="3570372"/>
                  <a:ext cx="408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3BDE63-A838-6C4D-BEA6-8DF8F3D2D6D0}"/>
                    </a:ext>
                  </a:extLst>
                </p14:cNvPr>
                <p14:cNvContentPartPr/>
                <p14:nvPr/>
              </p14:nvContentPartPr>
              <p14:xfrm>
                <a:off x="942050" y="3349332"/>
                <a:ext cx="236520" cy="21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3BDE63-A838-6C4D-BEA6-8DF8F3D2D6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9410" y="3286332"/>
                  <a:ext cx="362160" cy="34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842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Screen Shot 2017-09-22 at 12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0"/>
            <a:ext cx="504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45555E-33E1-3D4B-BE83-9F45BE894D86}"/>
                  </a:ext>
                </a:extLst>
              </p14:cNvPr>
              <p14:cNvContentPartPr/>
              <p14:nvPr/>
            </p14:nvContentPartPr>
            <p14:xfrm>
              <a:off x="2465570" y="748332"/>
              <a:ext cx="13464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45555E-33E1-3D4B-BE83-9F45BE894D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2570" y="685332"/>
                <a:ext cx="260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5DE3D4-BA58-D34D-9420-C7C8770D7CAD}"/>
                  </a:ext>
                </a:extLst>
              </p14:cNvPr>
              <p14:cNvContentPartPr/>
              <p14:nvPr/>
            </p14:nvContentPartPr>
            <p14:xfrm>
              <a:off x="2626130" y="588492"/>
              <a:ext cx="1689120" cy="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5DE3D4-BA58-D34D-9420-C7C8770D7C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3130" y="525852"/>
                <a:ext cx="18147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5A9DD-6269-A04D-9A99-6011EA38D090}"/>
                  </a:ext>
                </a:extLst>
              </p14:cNvPr>
              <p14:cNvContentPartPr/>
              <p14:nvPr/>
            </p14:nvContentPartPr>
            <p14:xfrm>
              <a:off x="6506930" y="82332"/>
              <a:ext cx="840240" cy="21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5A9DD-6269-A04D-9A99-6011EA38D0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3930" y="19332"/>
                <a:ext cx="965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2CD3E9-4AA6-914E-88EF-ED37BEF10014}"/>
                  </a:ext>
                </a:extLst>
              </p14:cNvPr>
              <p14:cNvContentPartPr/>
              <p14:nvPr/>
            </p14:nvContentPartPr>
            <p14:xfrm>
              <a:off x="2328770" y="5875092"/>
              <a:ext cx="250920" cy="29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2CD3E9-4AA6-914E-88EF-ED37BEF100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6130" y="5812092"/>
                <a:ext cx="37656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15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Screen Shot 2017-09-22 at 12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0"/>
            <a:ext cx="625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A9EB90-BA7B-D940-88AA-30C5D12ECEAC}"/>
                  </a:ext>
                </a:extLst>
              </p14:cNvPr>
              <p14:cNvContentPartPr/>
              <p14:nvPr/>
            </p14:nvContentPartPr>
            <p14:xfrm>
              <a:off x="960050" y="1374372"/>
              <a:ext cx="116640" cy="3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A9EB90-BA7B-D940-88AA-30C5D12EC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410" y="1311372"/>
                <a:ext cx="2422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CDA6A9-192A-9442-A991-C080680B3522}"/>
                  </a:ext>
                </a:extLst>
              </p14:cNvPr>
              <p14:cNvContentPartPr/>
              <p14:nvPr/>
            </p14:nvContentPartPr>
            <p14:xfrm>
              <a:off x="800570" y="1167732"/>
              <a:ext cx="343080" cy="2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CDA6A9-192A-9442-A991-C080680B35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930" y="1104732"/>
                <a:ext cx="46872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5CC0A04-983F-D34E-A46D-426172908F76}"/>
              </a:ext>
            </a:extLst>
          </p:cNvPr>
          <p:cNvGrpSpPr/>
          <p:nvPr/>
        </p:nvGrpSpPr>
        <p:grpSpPr>
          <a:xfrm>
            <a:off x="3116090" y="121212"/>
            <a:ext cx="4700520" cy="694440"/>
            <a:chOff x="3116090" y="121212"/>
            <a:chExt cx="4700520" cy="6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4AB5CA-83D2-3A47-BD16-946E23C25DF3}"/>
                    </a:ext>
                  </a:extLst>
                </p14:cNvPr>
                <p14:cNvContentPartPr/>
                <p14:nvPr/>
              </p14:nvContentPartPr>
              <p14:xfrm>
                <a:off x="3116090" y="121212"/>
                <a:ext cx="4700520" cy="694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4AB5CA-83D2-3A47-BD16-946E23C25D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53450" y="58572"/>
                  <a:ext cx="482616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9BB6B4-6F9B-AC43-B711-53A2E4294430}"/>
                    </a:ext>
                  </a:extLst>
                </p14:cNvPr>
                <p14:cNvContentPartPr/>
                <p14:nvPr/>
              </p14:nvContentPartPr>
              <p14:xfrm>
                <a:off x="6719690" y="281412"/>
                <a:ext cx="528480" cy="176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9BB6B4-6F9B-AC43-B711-53A2E42944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56690" y="218412"/>
                  <a:ext cx="654120" cy="30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792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Screen Shot 2017-09-22 at 12.3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87F2E1-2048-2143-8D97-BD5A99024E9B}"/>
                  </a:ext>
                </a:extLst>
              </p14:cNvPr>
              <p14:cNvContentPartPr/>
              <p14:nvPr/>
            </p14:nvContentPartPr>
            <p14:xfrm>
              <a:off x="1431650" y="826812"/>
              <a:ext cx="224280" cy="15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87F2E1-2048-2143-8D97-BD5A99024E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650" y="763812"/>
                <a:ext cx="3499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152CBD-B951-9A44-8481-872D8A91E47B}"/>
                  </a:ext>
                </a:extLst>
              </p14:cNvPr>
              <p14:cNvContentPartPr/>
              <p14:nvPr/>
            </p14:nvContentPartPr>
            <p14:xfrm>
              <a:off x="4672010" y="53172"/>
              <a:ext cx="2129040" cy="35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152CBD-B951-9A44-8481-872D8A91E4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09010" y="-9468"/>
                <a:ext cx="22546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831A7C-29F1-C142-9A96-135CD94532E1}"/>
                  </a:ext>
                </a:extLst>
              </p14:cNvPr>
              <p14:cNvContentPartPr/>
              <p14:nvPr/>
            </p14:nvContentPartPr>
            <p14:xfrm>
              <a:off x="2235530" y="100332"/>
              <a:ext cx="2584080" cy="6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831A7C-29F1-C142-9A96-135CD94532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2890" y="37692"/>
                <a:ext cx="2709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629931-4859-224D-A241-961079D34182}"/>
                  </a:ext>
                </a:extLst>
              </p14:cNvPr>
              <p14:cNvContentPartPr/>
              <p14:nvPr/>
            </p14:nvContentPartPr>
            <p14:xfrm>
              <a:off x="1315370" y="3463812"/>
              <a:ext cx="465120" cy="21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629931-4859-224D-A241-961079D341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2370" y="3400812"/>
                <a:ext cx="59076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68388D2-BE46-8449-AB12-B209C85E426A}"/>
              </a:ext>
            </a:extLst>
          </p:cNvPr>
          <p:cNvGrpSpPr/>
          <p:nvPr/>
        </p:nvGrpSpPr>
        <p:grpSpPr>
          <a:xfrm>
            <a:off x="888410" y="6300612"/>
            <a:ext cx="1097640" cy="278280"/>
            <a:chOff x="888410" y="6300612"/>
            <a:chExt cx="10976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6F7F5D-E475-A34F-82B5-6D54B973483C}"/>
                    </a:ext>
                  </a:extLst>
                </p14:cNvPr>
                <p14:cNvContentPartPr/>
                <p14:nvPr/>
              </p14:nvContentPartPr>
              <p14:xfrm>
                <a:off x="1068770" y="6300612"/>
                <a:ext cx="569520" cy="27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6F7F5D-E475-A34F-82B5-6D54B97348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5770" y="6237972"/>
                  <a:ext cx="6951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997B60-2571-B647-A77B-DE8A89432169}"/>
                    </a:ext>
                  </a:extLst>
                </p14:cNvPr>
                <p14:cNvContentPartPr/>
                <p14:nvPr/>
              </p14:nvContentPartPr>
              <p14:xfrm>
                <a:off x="888410" y="6483132"/>
                <a:ext cx="383400" cy="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997B60-2571-B647-A77B-DE8A894321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5410" y="6420492"/>
                  <a:ext cx="509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E9462AF-CF7A-FD4B-8073-C6A75EE4AC85}"/>
                    </a:ext>
                  </a:extLst>
                </p14:cNvPr>
                <p14:cNvContentPartPr/>
                <p14:nvPr/>
              </p14:nvContentPartPr>
              <p14:xfrm>
                <a:off x="1191530" y="6367572"/>
                <a:ext cx="794520" cy="8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E9462AF-CF7A-FD4B-8073-C6A75EE4AC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28890" y="6304572"/>
                  <a:ext cx="920160" cy="20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810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Screen Shot 2017-09-22 at 12.3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0"/>
            <a:ext cx="61722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7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111</Words>
  <Application>Microsoft Macintosh PowerPoint</Application>
  <PresentationFormat>On-screen Show (4:3)</PresentationFormat>
  <Paragraphs>15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   EEL 5245 POWER ELECTRONICS I  Lecture #9:  Ch 3: Diode Switching Circuits with R-C and RLC Loads  and AC Source    </vt:lpstr>
      <vt:lpstr>Objectives</vt:lpstr>
      <vt:lpstr>   Full Wave Rectifier with Capacitive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SCR Switching Circuit with RLC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UCF/FSEC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Issa Batarseh</dc:creator>
  <cp:lastModifiedBy>Issa Batarseh</cp:lastModifiedBy>
  <cp:revision>7</cp:revision>
  <dcterms:created xsi:type="dcterms:W3CDTF">2018-09-11T14:09:39Z</dcterms:created>
  <dcterms:modified xsi:type="dcterms:W3CDTF">2022-09-19T15:51:52Z</dcterms:modified>
</cp:coreProperties>
</file>