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56" r:id="rId2"/>
    <p:sldId id="360" r:id="rId3"/>
    <p:sldId id="257" r:id="rId4"/>
    <p:sldId id="338" r:id="rId5"/>
    <p:sldId id="340" r:id="rId6"/>
    <p:sldId id="341" r:id="rId7"/>
    <p:sldId id="342" r:id="rId8"/>
    <p:sldId id="271" r:id="rId9"/>
    <p:sldId id="272" r:id="rId10"/>
    <p:sldId id="273" r:id="rId11"/>
    <p:sldId id="274" r:id="rId12"/>
    <p:sldId id="354" r:id="rId13"/>
    <p:sldId id="355" r:id="rId14"/>
    <p:sldId id="275" r:id="rId15"/>
    <p:sldId id="263" r:id="rId16"/>
    <p:sldId id="264" r:id="rId17"/>
    <p:sldId id="353" r:id="rId18"/>
    <p:sldId id="278" r:id="rId19"/>
    <p:sldId id="363" r:id="rId20"/>
    <p:sldId id="279" r:id="rId21"/>
    <p:sldId id="280" r:id="rId22"/>
    <p:sldId id="281" r:id="rId23"/>
    <p:sldId id="282" r:id="rId24"/>
    <p:sldId id="283" r:id="rId25"/>
    <p:sldId id="266" r:id="rId26"/>
    <p:sldId id="284" r:id="rId27"/>
    <p:sldId id="267" r:id="rId28"/>
    <p:sldId id="285" r:id="rId29"/>
    <p:sldId id="348" r:id="rId30"/>
    <p:sldId id="287" r:id="rId31"/>
    <p:sldId id="344" r:id="rId32"/>
    <p:sldId id="350" r:id="rId33"/>
    <p:sldId id="347" r:id="rId34"/>
    <p:sldId id="288" r:id="rId35"/>
    <p:sldId id="289" r:id="rId36"/>
    <p:sldId id="269" r:id="rId37"/>
    <p:sldId id="291" r:id="rId38"/>
    <p:sldId id="292" r:id="rId39"/>
    <p:sldId id="357" r:id="rId40"/>
    <p:sldId id="358" r:id="rId41"/>
    <p:sldId id="359" r:id="rId42"/>
    <p:sldId id="317" r:id="rId43"/>
    <p:sldId id="318" r:id="rId44"/>
    <p:sldId id="365" r:id="rId45"/>
    <p:sldId id="366" r:id="rId46"/>
    <p:sldId id="367" r:id="rId47"/>
    <p:sldId id="368" r:id="rId48"/>
    <p:sldId id="36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00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779 292 24575,'-32'-4'0,"-2"1"0,12 3 0,-1 0 0,-15 0 0,17 0 0,-17 0 0,10 0 0,-1 0 0,-17 0 0,16 0 0,-15 0 0,21 0 0,-8 0 0,9 0 0,1 0 0,-5 0 0,9 0 0,-3 0 0,8 0 0,-3-7 0,4 5 0,-5-9 0,0 6 0,0-3 0,5 0 0,-4-1 0,7 5 0,-2-3 0,3 3 0,4-3 0,-2-4 0,1-1 0,1 0 0,-4-4 0,7 3 0,-6-3 0,2-6 0,0 4 0,-3-3 0,4 4 0,-4 4 0,3 2 0,-2 3 0,6 0 0,26 1 0,0 3 0,38 1 0,-20 3 0,16 0 0,-4 0 0,0 0 0,6 0 0,-8 0 0,-5 0 0,-8 0 0,-12 0 0,-10 3 0,2-2 0,-10 5 0,6-5 0,-9 3 0,1-4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33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629 0 24575,'-44'48'0,"3"-8"0,11 2 0,-1-4 0,-8 11 0,16-20 0,-17 17 0,12-19 0,-15 16 0,0 0 0,2-10 0,-2 7 0,8-18 0,0 12 0,7-14 0,4-1 0,3-7 0,8-4 0,1 0 0,8 0 0,-3-1 0,3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07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07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24575,'0'7'0,"0"5"0,0 0 0,0 3 0,0-3 0,0 3 0,0-6 0,0 5 0,0-5 0,0 1 0,0-3 0,0-9 0,0 0 0,0-12 0,0 1 0,0 1 0,0 0 0,0 4 0,0 1 0,0-1 0,3 4 0,1 1 0,12 3 0,-2 0 0,12 0 0,-3 0 0,4 0 0,0 0 0,-4 3 0,3-2 0,-12 3 0,6-4 0,-11 0 0,2 0 0,-3 0 0,-7 0 0,-5 3 0,-4-2 0,-3 6 0,3-3 0,-3 4 0,2 0 0,-6 0 0,2 0 0,-4 0 0,0 0 0,4 4 0,-2-2 0,6 1 0,-7-3 0,7 0 0,1 0 0,1-4 0,3-1 0,0 1 0,-3-4 0,3 3 0,0-6 0,1-1 0,3-7 0,0 3 0,0-8 0,0 3 0,0-4 0,0 5 0,0-4 0,0 7 0,0-2 0,0 3 0,0 0 0,0 1 0,0 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08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11238 0 24575,'-15'0'0,"-17"0"0,6 0 0,-32 0 0,14 0 0,-16 0 0,-1 0 0,-9 0 0,-9 0 0,-8 0-1058,-8 12 1058,38-9 0,-2 3 0,5 9 0,-2 1 0,-11-4 0,0-1 0,9 5 0,-1 1 0,-4 1 0,0-1 0,4-3 0,1 1 0,-4 2 0,0 0 0,7-4 0,2 0-476,-31 7 476,24-4 0,2 0 0,0-2 0,-5 6 0,-2 0 0,-12 0 0,26-1 0,-2 0 0,-42 8 0,46-11 0,0-1 0,-3 2 0,-2-1 0,-4-2 0,1 0 0,-28 16 0,31-15 0,0-3 0,-29 6 0,-6 6 0,-5-10 0,30 7 0,-12-8 0,21 2 0,0-4 0,3 0 1031,4-1-1031,-6 1 503,0-1-503,1 1 0,5-5 0,-4 4 0,10-5 0,-4 5 0,7-4 0,-1 3 0,0-4 0,0 5 0,0 0 0,0 0 0,0 0 0,0 0 0,0 0 0,0 0 0,-6 0 0,5 0 0,-12 1 0,12-1 0,-11 5 0,4-4 0,-6 5 0,0-5 0,6 3 0,-4-2 0,11 3 0,-6-5 0,8 0 0,4-1 0,-3 1 0,9-1 0,-10 1 0,5 0 0,-6 0 0,-6 0 0,5 0 0,-6 0 0,13 0 0,-4 0 0,9-1 0,-10 1 0,15-2 0,-7 2 0,8-6 0,-5 5 0,6-8 0,-10 7 0,8-7 0,-9 8 0,5-8 0,-5 7 0,-1-3 0,0 1 0,-11 3 0,-4-3 0,-7 5 0,-12 1 0,-2-6 0,-8 4 0,-17-3-580,43 0 0,-1-1 580,-5 1 0,-2 0 0,-7 0 0,-1 0 0,-1 3 0,-1 1-894,-9 1 1,-1 0 893,0 0 0,-2 0 0,-9 3 0,-1 0-1058,-1-3 0,-1 1 1058,-4 3 0,-1 1 0,33-6 0,1 0 0,-1 0 0,-33 5 0,1 0 0,-1 1 0,1-1 0,5-3 0,0-1 0,-4 3 0,1 1 0,8-4 0,1 0 0,-5 0 0,1 1 0,4 2 0,1 0-696,6-7 0,1 1 696,-1 5 0,1 0 0,10-6 0,1 0 169,-1 6 1,3-1-170,-28 1 0,39-4 0,1 0 0,-19 1 0,-22 2 0,17-6 1464,0 3-1464,16-9 2173,-6 10-2173,13-10 1787,-6 9-1787,7-9 692,0 9-692,7-9 0,-5 8 0,11-7 0,-6 2 0,13-4 0,-4 0 0,9 4 0,1-3 0,1 3 0,9-4 0,-3 0 0,4 0 0,1 0 0,4 0 0,1 0 0,7-3 0,0-1 0,7 1 0,1-1 0,-6 4 0,0 0 0,-8 0 0,3 0 0,0 0 0,-4 0 0,2 0 0,-7 0 0,4 0 0,-5 0 0,0 0 0,0 0 0,1 4 0,-1-3 0,4 3 0,-3-4 0,4 4 0,-1-4 0,-3 4 0,8-4 0,-8 0 0,7 3 0,-7-2 0,8 3 0,-4-4 0,5 3 0,-1-2 0,1 2 0,-1-3 0,1 3 0,0-2 0,0 5 0,0-5 0,-1 6 0,0-6 0,1 2 0,-1 0 0,1-2 0,-1 2 0,4-3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08:1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24575,'0'11'0,"0"12"0,5 6 0,4 11 0,12 6 0,2 8 0,14 4 0,-11 10 0,14 3 0,-12-6 0,2 3 0,-9-26 0,-1 9 0,10 14 0,-11-22 0,15 30 0,-5-19 0,-4-2 0,16 24 0,-7-17 0,3 11 0,5 9 0,-8-19 0,6 8 0,-5-11 0,11 9 0,-10-3 0,10 1 0,-12-9 0,4-4 0,-6-4 0,1 1 0,-1-3 0,0 2 0,0 1 0,0-4 0,1 4 0,-1-5 0,-5-1 0,3 0 0,-9-7 0,3-1 0,-5-6 0,-1-1 0,0 0 0,0-4 0,-1-2 0,0 1 0,0-4 0,0 3 0,1 0 0,-1 2 0,2 4 0,-1 1 0,0-1 0,1 6 0,0 1 0,-4 0 0,3-1 0,-8-10 0,2-2 0,-3-4 0,-1-1 0,0 1 0,-3-4 0,2-2 0,-6 1 0,6 0 0,-6 1 0,6 3 0,-6-4 0,6 1 0,-2 2 0,-1-3 0,3 1 0,-6-2 0,2-4 0,0-3 0,-2 3 0,2-3 0,-3 3 0,0 0 0,0 0 0,0 0 0,-3-3 0,-6-1 0,1-3 0,-8 4 0,3-3 0,-3 2 0,-1 1 0,-5-3 0,5 3 0,-5-4 0,1 4 0,3-3 0,-4 3 0,6-4 0,-6 0 0,8 0 0,-6 0 0,7 0 0,-4 0 0,5 0 0,0 0 0,4 0 0,1 0 0,-1 0 0,1 0 0,-1 0 0,1 0 0,3 3 0,1 1 0,0-1 0,2 4 0,-5-7 0,5 7 0,-6-6 0,6 5 0,-5-2 0,5 3 0,-5-3 0,1 3 0,-2-6 0,3 5 0,1-5 0,3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08:2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4483 156 24575,'-16'0'0,"-2"0"0,-21 0 0,-18 0 0,-7 0 0,-21 0 0,-2 0-769,-10 0 769,0 0 0,45 0 0,0 0 0,-1 0 0,0 0 0,-46 0 0,37 1 0,3-2 0,-25-4 0,29 5 0,0-1 0,-35-10 0,38 7 0,-1 0 0,0 1 0,0-1 0,-44-7 0,45 7 0,0 0 0,-45-8 0,44 5 0,1 0 0,-1 1 0,0-1 0,0 0 0,0 1 0,-44-2 0,40 5 0,1 1 0,-44 2 0,43 0 0,-1 0 0,5 0 0,0 0 0,0 0 0,1 0 0,-31 0 0,-9-6 0,20 5 0,-15-5 0,35 3 0,0 0 0,-25 1 0,27-1 0,0 0 0,-30-3 0,-9 5 60,10-5-60,3 6 0,6 0 0,6 0 0,-11 0 0,19 0 0,-5 0 576,13 4-576,-4 2 133,11 9-133,0 0 0,1 10 0,10 0 0,-6 6 0,5 5 0,5-1 0,1 7 0,5-3 0,0 1 0,4 0 0,-3 6 0,7-5 0,2 5 0,1-6 0,8-1 0,-4 1 0,5 6 0,0-5 0,0 5 0,0 0 0,0-5 0,15 11 0,2-4 0,16 1 0,5 5 0,9-1 0,8 7 0,11-10 0,2 4-540,10-17 540,11 1 0,-41-22 0,1-1 0,4-1 0,0-2 0,-1-1 0,1-1 0,4 0 0,0-1 0,-3-1 0,0-3 0,7 0 0,1-2-498,-3 0 1,0 0 497,7-3 0,3 0 0,-1 0 0,2 0 0,3 0 0,2 0-784,4 0 1,1 0 783,-5 0 0,1 0 0,3 0 0,0 0 0,-4 0 0,-1 0 0,0 0 0,0 0 0,-4 0 0,-1 0-461,-1 0 0,0 0 461,-5 3 0,0 0 0,-4-2 0,-1 0 0,-1 2 0,0 0 0,-4-3 0,0 0-25,0 0 0,0 0 25,0 0 0,-1 0 0,46 0 0,-47 0 0,0 0 0,38 0 0,-9 0 0,3 0 0,16 0 0,-26 0 0,-18-5 0,-1-1 0,4-2 772,19-10-772,-8 2 1549,-1 3-1549,-5-4 1049,4 6-1049,-11 0 597,4 0-597,-6 5 107,-6-3-107,4 8 0,-11-8 0,5 3 0,-1 1 0,-3-4 0,-2 4 0,-2-1 0,9-2 0,-10 2 0,3-3 0,-18 4 0,-6-2 0,-3 6 0,-2-7 0,-3 8 0,0-7 0,-1 6 0,-3-6 0,3-1 0,-6-1 0,3-7 0,-4-1 0,0-6 0,4 1 0,-3-10 0,2 8 0,-3-9 0,0 5 0,0 1 0,0-1 0,0 1 0,0-6 0,0 4 0,-8-4 0,2 6 0,-11-1 0,2-5 0,-4 4 0,-5-5 0,4 6 0,-3 0 0,-1-1 0,5 2 0,-10-3 0,10 7 0,-9-1 0,10 3 0,-9 1 0,4-2 0,0 4 0,-3 4 0,3-2 0,-4 1 0,-1 1 0,1-3 0,0 7 0,-1-8 0,6 9 0,-10-5 0,8 5 0,-9 0 0,10 0 0,-3 0 0,3 0 0,1 0 0,-12 0 0,14 0 0,-9 4 0,12-2 0,1 6 0,3-3 0,1 4 0,5 0 0,-1 0 0,-4 0 0,4 0 0,-4 0 0,4 0 0,1 0 0,-1 4 0,4 4 0,0 9 0,4-6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10:07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8991 168 24575,'-96'0'0,"0"0"0,15 0 0,-6 0-492,-7 0 0,-3 0 164,23 0 0,-3 0 0,-1 0 0,-8 0 0,-2 0 0,-1 0 0,-2 0 0,0 0 0,4 0 0,19 0 0,3 0 0,-3 0 15,-13 0 1,-3 0 0,-1 0 312,-3 0 0,0 0 0,-1 0 0,-1 0 0,-1 0 0,0 0 0,-8 0 0,-1 0 0,5 0 0,19 0 0,3 0 0,2 0 0,-23 0 0,2 0-409,-1 0 0,0 0 409,-5 0 0,1 0 0,4 0 0,0 0 0,-6 0 0,0 0 0,0 0 0,0 0 0,0 0 0,1 0 0,4 0 0,1 0 0,1 0 0,1 0 0,4 0 0,1 0 0,0 1 0,0-2 23,5-6 1,0 0-24,1 6 0,1-1 0,5-5 0,0 1 0,0 5 0,-1 2 0,1-1 0,0 0 0,0 0 0,-1 0 0,1 0 0,0 0 0,-6 0 0,1 0 0,3 0 0,1 0 0,-5 0 0,1 0 0,4 0 0,1 0-445,5 0 0,0 0 445,1 0 0,0 0 0,3 0 0,4 0 983,-34 0-546,25 0 0,3 0-437,7 0 0,-17-3 0,-1-1 0,2-3 0,15 0 0,-2 0 0,-24 0 0,-8 1 0,-2 6 0,44-2 0,0-1 0,0 2 0,0 0 0,-1-2 0,2 0 983,-30 3-78,-10-5-905,20 3 0,-15-9 0,8 5 0,9-1 983,9-3-297,7 4 297,12-4-705,-3 4 413,21-2-691,-3 7 152,10-2-152,5-1 0,0 3 0,5-2 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10:12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3664 330 24575,'-85'0'0,"-12"0"0,35 0 0,-3 0-492,-9 0 0,-2 0 0,-9 0 0,-2 0 0,-5 0 0,-2 0 164,20 0 0,-3 0 0,6 0-164,-6 0 0,0 0 350,4 0 1,-4 0 0,4 0 141,-2 0 0,-1 0 0,8 0 0,-3 0 0,1 0 0,-19 0 0,3 0-128,0 0 0,2 0 128,9 0 0,2 0 0,3 0 0,1 0-261,-1 0 1,4 0 260,-22 0 983,-10 0-563,39 0-420,-18 0 983,14 0 0,3 0 0,12 0-130,2 0-143,11 0-710,7 0 206,11 0-206,5 0 0,4 0 0,34 9 0,2 3 0,32 15 0,0 1 0,11 7 0,-13-7 0,23 7 0,-23-6 0,20 2 0,-10 2 0,2-9-477,23 6 477,-9-6 0,12-3 0,-26-4 0,23-5 0,-17 0 0,13 0 0,-6 0 0,7 1 0,-14-6 0,-16-4 0,-2 0 0,-3-3 0,44 0 0,-16 0 0,8 0 0,-2 0 0,-38 0 0,-2 0 0,13 0 0,38 0 0,-36 0 0,12 0 0,-13 0 0,-3 0 0,-18 0 0,-3 0 0,-16 0 477,-6 0-477,-5 0 0,-45 0 0,3 0 0,-44 0 0,4 0 0,-9 0 0,-8 0-566,-8 0 566,6 5 0,36-2 0,2 1 0,-24 8 0,-9 0 0,14 5 0,-9-3 0,0 3 0,2-5 0,7 0 0,8-1 0,1 0 0,7 0 0,0-6 0,0 0 566,7-5-566,1 0 0,6 0 0,-7 0 0,12 0 0,-10 0 0,16 0 0,1 0 0,6 0 0,5 0 0,1 0 0,3 0 0,1 0 0,33-11 0,21-3 0,4-2 0,8-2-492,10 3 0,4 0 123,16-7 0,4-1 41,-24 9 0,2 0 0,2 0 0,9-1 0,3 1 0,0-1 0,4-3 0,2 0 0,1 1 0,10 3 0,2 1 0,1 0 82,-25 1 0,0 0 0,1 0 0,-1 0 0,3 0 0,0 0 0,0 0 0,1 1 0,-1 0 0,1 1 0,-1 0 0,2-1 0,2-1 0,2 0 0,-1-1 0,-5 2-82,6-2 0,-5 2 0,3-1 82,-8 3 0,2 0 0,0-1 0,-4 0-41,4-4 1,-3-1-1,2 1 287,13 1 0,4 0 0,-2 0 0,-4-2 0,-2 0 0,0 0 176,-4 3 0,0 0 0,-2 1-176,-6 0 0,-2-1 0,0 1 0,1 0 0,-1-1 0,-1 1 491,25-1 1,-2-1-372,-4-2 1,-3 0-121,-4 7 0,-3-1 491,-3-2 1,-1 1-1,-5 5 1,0 2-463,4-4 0,0 0-29,-8 6 0,-1 1 0,4-4 0,0 1 0,-5 3 0,0 0 491,1 0 1,-2 0 491,32 0-804,-38 0 0,-3 0-179,22-6 0,-24 6 0,1-1 0,37-4 0,-2 5 0,-2 0 0,12 0 0,-27 0 0,29 0 0,-41 0 0,-7 0 0,0 0 983,12 0 0,36 0-535,-41 0-448,19 0 0,18 6 0,-33-5 0,30 11 0,-20-5 0,-6 4 0,18 1 0,-6 0 0,-11-5 983,10 3-58,-17-4 58,2 6-512,1-1 75,-3 0-546,-6-5 0,-7 3 0,5-3 0,-11-1 0,5 4 0,-11-3 0,-2 3 0,-6 0 0,-4-4 0,-6 3 0,-1-8 0,-8 4 0,4-1 0,-8 4 0,-25 6 0,-9-1 0,-32 3 0,-16-4 0,9-4 0,-4 1-492,15 1 0,-3 1 164,-13-1 0,-9 0 0,2 0-164,-14 7 0,-1 0 164,10-6 0,-5-1 0,1 1 0,5 1 0,1 1 0,0-1 0,-5-1 0,0 0 0,0-1 0,-1 0 0,1 1 0,-3 0 82,19-2 0,-2 2 0,0-1 0,0 0 0,0-1 0,0 0 0,-1-1 0,1 0 0,-1 1 0,-1 0 0,2-1 0,1 1-75,-10 1 0,3 0 0,-2-1 104,-7-1 1,-2-1-1,3 0 217,14-1 0,3 1 0,-2 0 0,-10 0 0,-2 0 0,2 0 80,7 0 1,2 0 0,2-1-81,-30 0 0,7-1 491,30 0 1,2 0-229,-11-4 0,1 0-263,15 3 0,1 0 0,-8-2 0,0 0 491,1 2 1,3 1 491,-33 2-430,8-5-553,-9 10 0,-1-3 0,0 4 0,16-4 0,-2 2 983,10-8 0,-6 8-345,2-8-638,8 3 0,-1-5 0,-15 6 0,11-5 983,2 5 0,5-6 0,11 0-192,-14 0-137,1 0-654,0 0 185,6 0-185,2 0 0,13 0 0,2 0 0,12 0 0,6 0 0,10-3 0,6 2 0,5-3 0,13-9 0,17 0 0,33-9 0,33-2-492,-32 13 0,5 1 137,11-5 1,3 0 354,3-1 0,3 1-492,9-1 0,2 0 0,-1 4 0,2-1 423,-28 3 1,0-1 0,-1 1 68,29 1 0,-1 0 0,-1-6 0,-1 0 0,-4 6 0,-2 0 0,2-5 0,-1-1-492,-5 3 0,-1 0 299,-5 0 0,-1 0 193,-4 5 0,-4 0-345,28-4 345,-39 10 0,-1 0 0,29-9 0,-21 9 0,0 0 0,26-5 0,-36 6 0,-2 0 0,21 0 0,8 0 0,0 0 983,-9 0-624,-2 0 624,-13 0 0,6 0 0,-8 0-157,1 5-362,-7 1-464,5-1 0,-4 5 0,-1-9 0,-1 8 0,-11-4 0,-3 1 0,-9 1 0,-2-6 0,-8 3 0,-1-4 0,-46 7 0,10-1 0,-31 7 0,16-8 0,5 4 0,-6-4 0,6 5 0,1-1 0,6-4 0,4-1 0,5 0 0,65-3 0,11 2 0,-3-3 0,3 0 0,32 0 0,-39 0 0,-1 0 0,40 0 0,-1 0 0,-3 0 0,-17 0 0,-13 0 0,-3 0 0,-13-5 0,-6 0 0,-6 0 0,-2-3 0,-3 7 0,0-4 0,-2 5 0,0 0 0,-3 0 0,4 0 0,-10 0 0,0 0 0,-5 0 0,8 0 0,-6 0 0,10 0 0,-10 0 0,2 0 0,-3 0 0,3 0 0,-43 0 0,-2 0 0,-57 0 0,1 0-235,37-2 0,0-1 235,-29-4 0,-10-5 0,20 0 0,16 2 0,-2 0 0,-36-5 0,36 5 0,2 0 0,-31-2 0,-8-1 0,-3 0-460,46 4 1,-2-1 459,-3 3 0,0-1 0,3-2 0,0 1 0,-4 2 0,2 0-248,-27-5 248,32 6 0,2-1 0,-25-4 0,12 3 0,1 2 0,-11-2 0,9 5 0,-1 0 0,-15 3 0,23 0 0,-3 0-357,7 0 0,-1 0 357,-4 0 0,-1 0 0,0 0 0,-2 0 0,-7-1 0,-2 2 0,5 2 0,-1 0-390,-8 1 0,0 0 390,8 3 0,2 0 0,-1 0 0,1 0 90,4 0 1,3 0-91,3-1 0,0 1 0,0 0 0,0-1 0,-44 1 0,45 0 0,0-2 0,-37-4 66,15 5-66,-8 0 0,16-5 0,-13 5 0,-6-6 0,14 0 0,-6 5 0,7-4 693,8 9-693,-6-4 983,5 5-695,1 0 442,-6 1-730,13-1 190,-13 0-190,12 0 0,-12 0 0,6 1 0,-1-1 0,-4 0 0,4 0 0,-6 1 0,-1-1 0,8 0 0,-6 1 0,6-1 0,-1 0 0,-21 1 0,18-1 0,-20 2 0,9-1 0,-2 5 0,-8-3-661,-8 10 661,7-10 0,13 3 0,21-10 0,-1-1 0,-17 6 0,15-6 0,0 1 0,-16 5 0,23-5 0,0-1 0,-27 0 0,25 0 0,-1 0 0,-33 0-148,13 1 148,-10 4 0,19-4 0,-13 0 0,7 3 0,8-9 0,1 9 0,7-9 0,7 4 656,1-5-656,11 0 153,2 0-153,10 0 0,2 0 0,8 0 0,2 0 0,3 0 0,32 0 0,-3 0 0,36 0 0,5 0 0,19 6-492,-30-6 0,4 1 463,3 5 1,1 0 28,4-5 0,0 0 0,1 2 0,-2 0 0,-12-3 0,1 0 0,20 0 0,-1 0 0,26 0 0,-32 1 0,-1-2 0,32-10-141,-22-1 141,2-12 0,-12-4 0,-1 4 0,-1-3 0,-19 7 0,-3 0 983,-12 5-932,-8 3 97,-3 7-148,-8-2 0,-1 6 0,-3-12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10:15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3420 377 24575,'-64'0'0,"-1"0"0,-5 0 0,-2 0 0,-3 0 0,-2 0-492,-10 0 0,-1 0 0,10 0 0,-1 0 0,-21 0 0,0 0 0,20 0 0,0 0 164,12 0 0,-3 0 0,0 0 199,1 0 1,0 0-1,1 0 129,-27 0 0,2 0 0,-5 0 0,2 0 0,16 0 0,1 0-134,-5 0 0,0 0 134,9 0 0,1 0 0,-1 0 0,3 0-204,7 0 0,5 0 204,-24 0 0,-5 0 0,16 0 0,-1 0 983,-8 0-612,20-5 612,1-1 0,7 0 0,9-4 0,12 5-382,5 0-601,8 0 95,8 2-95,2 2 0,45-2 0,10 3 0,15 11 0,7 6-492,-6-2 0,3 3 164,-1 2 0,4 2 0,-1 1 0,-1 1 0,-1 1 0,1-1 0,-1-4 0,0 0 0,2 0 0,10 5 0,3 1 0,-2-2 0,-11-3 0,-2-2 0,3 0 60,15 2 0,5 1 0,-3-1 268,-6-1 0,-2 1 0,1-2 0,3-3 0,1-1 0,-2-1 0,-10-2 0,-1-1 0,-1-1-492,33 3 0,-3-2 304,-13-3 1,-4 0 628,-16-1 0,-2-1-441,0-1 0,-2-2 0,30 2 0,8-5 0,-10 0 983,-17 0-143,-9 0 143,-19 0 0,-3 0 0,-16 0 0,-6 0 0,-5 0-536,-5 0-447,-50-4 0,-4 3 0,-49-9 0,45 6 0,-1 0-434,-2 1 0,-1-1 434,-7-2 0,-2 0 0,1 5 0,0 0 0,0-5 0,0 0 0,3 5 0,2 0 0,-40-10 0,4 9 0,7-9-315,5 5 315,-3-7 0,22 2 0,2 5 0,14-4 0,1 9 0,16-7 854,3 7-854,14-6 329,2 6-329,6-6 0,20-9 0,20-2 0,37-11 0,-20 18 0,5 2-492,6-5 0,3 1 146,13 1 1,1 0 345,1-3 0,0-1-492,5 1 0,0-1 25,1 0 1,-2 1 466,-2-1 0,-4 1-398,-20 2 0,-1-1 398,8 0 0,-4 0 0,14-10-167,-24 11 0,1 0 167,26-11 0,-2 0 983,-21 2-562,-3 1 562,-19 5-19,-5 3-18,-12 4-946,-6 1 425,-3 4-425,-1-3 0,-2 0 0,-2-1 0,-6-6 0,-6 5 0,-3-6 0,-10 5 0,-6-7 0,-13 1 0,5 1 0,-29-7 0,12 10 0,-17 0 0,2 1 0,6 5 0,-8-6 0,1 0 0,-1 1 0,8 0 0,1-1 0,14-2 0,1 2 0,12-6 0,1 8 0,10-3 0,1 4 0,10 1 0,0 3 0,38 2 0,-22 3 0,26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5:10:18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1 24575,'0'53'0,"0"8"0,0 9 0,0 18-984,0 9 660,0-40 0,0 1 324,0-4 0,0 0 0,0 3 0,0 0 0,0-4 0,0 0 0,0 0 0,0 0 147,0 44-147,0-2 0,0 0 0,0-27 0,-5 22 0,-6-38 361,-2 16-361,-2-21 0,5-6 0,0-13 820,5-11-820,-2-1 304,6-7-304,-3 2 0,4-40 0,0 7 0,0-39 0,0 13 0,0-6 0,0-15 0,0-3 0,0 24 0,0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09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676 291 24575,'-35'0'0,"-4"0"0,15 0 0,-27 0 0,29 0 0,-23 0 0,22 0 0,-17 0 0,15-4 0,-14 3 0,21-7 0,-3 0 0,4-1 0,-5-8 0,5 8 0,-5-4 0,-1-5 0,5 3 0,-4-4 0,5 4 0,0 2 0,0-4 0,1 4 0,-1-3 0,0 3 0,4 0 0,2 1 0,0 1 0,6 3 0,-6 0 0,14-7 0,-6 11 0,6-8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0:54.4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78 521 24575,'0'-33'0,"0"-5"0,0 10 0,0-11 0,0-6 0,0 2 0,0-2 0,0 17 0,0 2 0,0 8 0,0 1 0,0 1 0,0 7 0,0-3 0,0 1 0,0 2 0,0-3 0,0 5 0,0-4 0,0 2 0,0-2 0,0 1 0,0 1 0,0-1 0,14 2 0,-4 4 0,13 0 0,-6 4 0,4 0 0,-3-3 0,8 2 0,-3-3 0,0 4 0,-2 0 0,0 0 0,-3 0 0,3 0 0,-4 0 0,5 0 0,-5 0 0,5 0 0,-6 0 0,6 0 0,-4 0 0,8 0 0,-8 0 0,8 4 0,-8 1 0,8 4 0,-8-1 0,3 1 0,-4-1 0,-1 0 0,-3 0 0,-2 0 0,-3 0 0,-1-1 0,-2 1 0,-2 2 0,-3-1 0,0 1 0,-11 2 0,0 5 0,-14 1 0,2 4 0,-5-3 0,0 4 0,0-3 0,-1 3 0,2-5 0,-1 1 0,6-2 0,-5 1 0,5-4 0,-1 2 0,-3-6 0,8 6 0,-4-6 0,5 2 0,5-4 0,-4 0 0,7-1 0,-2 1 0,-1 0 0,3 0 0,-3 3 0,5-2 0,-1 2 0,-4-3 0,3 0 0,-2 0 0,-1 0 0,3-1 0,-2 1 0,6 0 0,-1-4 0,2-22 0,3 5 0,2-17 0,8 8 0,4 0 0,1-6 0,4 1 0,6-2 0,0 0 0,6-1 0,-1 5 0,-5 2 0,2 5 0,-4 5 0,1 0 0,-2 4 0,-4 4 0,0-2 0,-5 6 0,0-3 0,-4 4 0,-28 24 0,4-5 0,-24 21 0,4-4 0,-1 1 0,-6 1 0,4 4 0,-3-9 0,10 3 0,1-6 0,2 0 0,10-7 0,0-1 0,4-9 0,9-1 0,-5-4 0,7-1 0,0 1 0,-3-1 0,3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0:57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490 254 24575,'-41'0'0,"3"0"0,5 0 0,4 0 0,-9 0 0,9-8 0,-9 1 0,9-10 0,-4 6 0,5-6 0,10 7 0,-3-6 0,8 7 0,1-3 0,0 4 0,8 0 0,-3 1 0,6-4 0,-5 0 0,5-1 0,-6 1 0,2 0 0,1 2 0,-3-3 0,2 1 0,-2 2 0,2-3 0,-2 8 0,3-3 0,-3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0:59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24575,'65'0'0,"-2"0"0,-3 0 0,10 0 0,-26 0 0,34 0 0,-47 0 0,29 0 0,-25 4 0,-7 5 0,-7 4 0,-8 0 0,2-1 0,-9-5 0,4 1 0,-9-1 0,2 4 0,-3-3 0,-10 0 0,-5-5 0,-11-3 0,-1 0 0,4 0 0,-3 0 0,8 0 0,-4 0 0,5 0 0,5 0 0,3 0 0,6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01.7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1250 1 24575,'-57'0'0,"0"0"0,-12 0 0,-3 0 0,-7 0 0,-6 0 0,-3 0 0,7 0 0,9 0 0,5 0 0,18 0 0,-12 0 0,7 0 0,12 0 0,-3 0 0,11 0 0,0 0 0,5 0 0,8 0 0,-1 0 0,9 0 0,-8 0 0,8 0 0,-3 0 0,-1 0 0,4 0 0,1 0 0,5 0 0,-4 0 0,3 0 0,35 32 0,-2-5 0,48 38 0,-18-12 0,4-4 0,-1 3 0,-5-5 0,4-6 0,2 11 0,-17-24 0,-1 2 0,-18-12 0,-2-4 0,-8-3 0,-2-3 0,-3-4 0,-1 0 0,4-1 0,-3-2 0,3 5 0,0-1 0,2-1 0,8 4 0,2-7 0,4 3 0,1-4 0,-6 0 0,-1 0 0,-8 0 0,-1 0 0,-5 0 0,1-10 0,-4 0 0,-1-5 0,-3 3 0,0 5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04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2603 334 24575,'-37'0'0,"1"0"0,3 0 0,-15 0 0,-1 0 0,-19 0 0,-2 0 0,-9 0-534,-16 0 534,-2 0 0,44 0 0,0 0 0,-4 3 0,-1 0 0,5-2 0,-2 0 0,-7 5 0,0 0 0,8-2 0,0 0 0,-4 0 0,2-1 0,-27 3 0,-8-6 0,19 0 0,-7 0 0,2 0 0,15 0 0,1 0 0,13 0 0,8 0 0,11 0 534,8 0-534,8 0 0,2-3 0,7-4 0,3-4 0,6 0 0,2 0 0,0 3 0,1-3 0,9-3 0,-3-3 0,13-6 0,-3-1 0,11-7 0,3 0 0,-1 0 0,5-2 0,-12 8 0,4 1 0,-11 6 0,-2 4 0,-4 2 0,-5 4 0,0 4 0,-5 0 0,-22 34 0,5-10 0,-25 26 0,3-5 0,-5-7 0,-15 16 0,-6-8 0,-15 0-722,-16 2 722,40-24 0,0-2 0,-33 9-245,-10-3 245,27-13 0,-12 1 0,15-1 0,7-4 0,14-2 0,13-5 713,7 0-713,8 0 0,8 0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07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1219 1 24575,'-33'0'0,"2"0"0,-2 0 0,-8 0 0,10 0 0,-13 0 0,2 0 0,-1 0 0,4 0 0,-3 0 0,14 0 0,-18 0 0,12 0 0,1 0 0,6 0 0,-1 0 0,1 0 0,8 0 0,-6 0 0,6 0 0,-3 0 0,0 0 0,5 0 0,-4 0 0,3 0 0,-8 0 0,3 0 0,0 0 0,-9 0 0,8 0 0,-14 0 0,9 4 0,-10 1 0,11 1 0,-11 2 0,10-7 0,-4 8 0,11-4 0,0 0 0,9 2 0,2-7 0,3 7 0,1-6 0,2 12 0,2-8 0,3 9 0,8 5 0,13 2 0,20 25 0,18 3 0,-21-14 0,3 2-392,3 0 1,0 0 391,1 4 0,-1 0 0,28 24 0,-5 8-89,-22-26 89,2 10 0,-12-25 0,-14-4 0,-4-10 0,-9-6 0,-1-3 0,1-6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09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2093 1 24575,'-28'0'0,"6"0"0,7 0 0,3 0 0,-15 0 0,7 0 0,-17 0 0,8 0 0,-11 0 0,0 0 0,0 0 0,-6 0 0,-2 0 0,-6 0 0,6 0 0,-4 0 0,4 0 0,-6 0 0,0 0 0,1 0 0,-8 0 0,-1 0 0,-1 0 0,-21 0 0,31 4 0,-29 2 0,25 5 0,-12 0 0,-1 1 0,1-1 0,0 1 0,6-1 0,-5 1 0,13-2 0,-6 6 0,7-4 0,0 3 0,7-4 0,6-1 0,8-1 0,6 0 0,4 0 0,1-4 0,10 2 0,0-6 0,4 2 0,1-3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17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9145 11 24575,'-30'0'0,"3"0"0,-7 0 0,9 0 0,-20 0 0,21 0 0,-34 0 0,33 0 0,-46 0 0,38 0 0,-26 0 0,11 0 0,1 0 0,1 0 0,6 0 0,-6 0 0,4 0 0,-4 0 0,0 0 0,4 0 0,-10 0 0,11 0 0,-6 0 0,8 0 0,-1 0 0,5 0 0,-3 0 0,3 0 0,1 0 0,-4 0 0,9 0 0,-10-5 0,5 4 0,0-3 0,-5 4 0,10 0 0,-4 0 0,6 0 0,-1 0 0,5 0 0,2 0 0,4 0 0,4 0 0,-2 0 0,6 0 0,-3 0 0,1 0 0,2 0 0,-2 0 0,3 2 0,4 9 0,1-2 0,3 9 0,0-5 0,0 4 0,0-1 0,0 1 0,0-1 0,0-3 0,0 3 0,0-8 0,0 4 0,0-5 0,0 4 0,0-3 0,14 4 0,-3-8 0,17 3 0,-6-6 0,11 8 0,1-4 0,1 5 0,3 0 0,-4-5 0,0 3 0,-1-3 0,-1 5 0,-8-5 0,8 3 0,-10-7 0,6 3 0,-1-4 0,1 0 0,-1 0 0,0 0 0,1 0 0,-1 0 0,0 0 0,1 0 0,-6 0 0,5 0 0,-5 0 0,1 0 0,3 0 0,-8 0 0,8 0 0,-8 0 0,8 0 0,-8 0 0,3 0 0,-4 0 0,-1 0 0,1 0 0,0 0 0,-1 0 0,6 0 0,-4 0 0,3 0 0,-8 0 0,2 0 0,-2 0 0,4 0 0,-1 0 0,6 0 0,-5 0 0,10 0 0,-10 0 0,10 0 0,-10 0 0,10 0 0,-10 0 0,10 0 0,-10 0 0,10-4 0,-10 3 0,5-3 0,-6 0 0,-3 3 0,-2-2 0,-3-1 0,-1 3 0,4-2 0,-2 3 0,6 0 0,-3 0 0,10 0 0,-5-4 0,10 3 0,-10-2 0,5 3 0,-10 0 0,0-4 0,-5 3 0,1-2 0,-41-1 0,9 3 0,-35-3 0,13 4 0,-9 0 0,0-5 0,-29 4 0,30-4 0,-44 5 0,51 0 0,-35 0 0,26 0 0,-13 0 0,0 0 0,6 0 0,-5 0 0,6 0 0,-8 0 0,8 0 0,-6 0 0,12 0 0,2 0 0,1 0 0,12 0 0,-5 0 0,12 0 0,-5 0 0,10 0 0,-9 0 0,9 0 0,-4 0 0,6 0 0,-1 0 0,1 0 0,-1 0 0,1 0 0,0 0 0,-1 0 0,6 0 0,-5 0 0,9 0 0,-3 0 0,4 0 0,0 0 0,1 0 0,-1 0 0,0-4 0,0 3 0,1-3 0,-1 4 0,0 0 0,0 0 0,1 0 0,3 0 0,-3 0 0,8 0 0,-8 0 0,7 0 0,-7 0 0,4 0 0,-5 0 0,-4 0 0,-2 0 0,-5 0 0,1 0 0,-1 0 0,1 0 0,-1 0 0,1 0 0,0-4 0,-1 3 0,1-3 0,-6 4 0,4 0 0,-10-4 0,10 3 0,-9-4 0,3 5 0,-4 0 0,-1 0 0,0 0 0,1 0 0,4 0 0,-3 0 0,4-4 0,-6 3 0,0-4 0,0 5 0,1 0 0,-1 0 0,0 0 0,6 0 0,-4 0 0,9 0 0,-4 0 0,5-4 0,-11 3 0,8-3 0,-8 4 0,11 0 0,1 0 0,-1 0 0,-5 0 0,4 0 0,-4 0 0,0 0 0,5 0 0,-11 0 0,5 0 0,-6 0 0,0 0 0,0 0 0,0 0 0,-6 0 0,4 0 0,-10 0 0,11 0 0,-12 0 0,12 0 0,-11-5 0,4 4 0,-6-4 0,0 5 0,7 0 0,-6-5 0,6 4 0,-7-4 0,6 5 0,-4 0 0,4 0 0,1 0 0,-6 0 0,12 0 0,-5 0 0,6 0 0,1 0 0,-1 0 0,6 0 0,-5 0 0,15 0 0,-8 0 0,10 0 0,-1 0 0,1 0 0,6 0 0,-6 0 0,4 0 0,-8 0 0,8 0 0,-8 0 0,8 0 0,-9 0 0,-13 0 0,8 0 0,-18 0 0,21 0 0,-10-4 0,5 3 0,0-8 0,-5 8 0,5-3 0,-6 4 0,5-4 0,-3 3 0,9-3 0,-10 4 0,11-4 0,-5 3 0,5-3 0,6 4 0,-5 0 0,9 0 0,-8 0 0,3 0 0,1 0 0,-5 0 0,5 0 0,-6 0 0,1 0 0,-1 0 0,-5 0 0,4 0 0,-9 0 0,4 0 0,-1 0 0,-3 0 0,4 0 0,-1 0 0,2 0 0,0 0 0,5 0 0,-11 0 0,10-5 0,-9 4 0,9-3 0,-4 0 0,0 3 0,-1-3 0,0 4 0,-5 0 0,5 0 0,-6-4 0,6 2 0,1-2 0,0 4 0,4 0 0,-4 0 0,6 0 0,0 0 0,4-4 0,-3 3 0,3-2 0,-17 3 0,10 0 0,-10 0 0,13 0 0,-1 0 0,6 0 0,-5 0 0,5 0 0,-6 0 0,1 0 0,4 0 0,-3 0 0,3 0 0,0 0 0,-3 0 0,3 0 0,0 0 0,-3 0 0,8 0 0,-3 0 0,-1 0 0,4 0 0,-3 0 0,4 0 0,0 0 0,-4 0 0,3 0 0,-9 0 0,10 0 0,-5 0 0,1 0 0,3 0 0,-4 0 0,1 0 0,3 0 0,-9 0 0,10 0 0,-10 0 0,5 0 0,-1 0 0,1 0 0,1 0 0,3 0 0,-4 0 0,1 0 0,3 0 0,-4 0 0,6 0 0,3 0 0,-3 0 0,4 0 0,-1 0 0,-3 0 0,4 0 0,-5 0 0,4 0 0,-10 0 0,8 0 0,-9 0 0,8 0 0,-6 0 0,4 0 0,-3 3 0,-1-2 0,4 3 0,-8-4 0,8 4 0,-8-3 0,8 2 0,-9 1 0,9-3 0,-3 3 0,4 0 0,0-3 0,1 3 0,3-4 0,1 0 0,4 3 0,1-2 0,-4 2 0,3 0 0,-3-2 0,1 6 0,1-7 0,-2 7 0,3-6 0,1 2 0,-1 4 0,4 1 0,1 3 0,3 0 0,12-3 0,15 1 0,-9-3 0,6-2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24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226 386 24575,'-30'-30'0,"-4"-9"0,15 14 0,-5-4 0,6 2 0,-1-1 0,-3-13 0,6 10 0,-1-7 0,8 15 0,4 4 0,-3-1 0,7 11 0,-3-3 0,4 5 0,18 3 0,-2 1 0,17 3 0,0 4 0,-4 1 0,9 5 0,-4-1 0,6 1 0,0 5 0,0 0 0,0 5 0,-6-5 0,4 4 0,-9-5 0,4 5 0,-6-5 0,-4-1 0,3 0 0,-3-3 0,-1 3 0,4-4 0,-3-1 0,4 2 0,-4-2 0,-2-3 0,-4-1 0,-1-4 0,-3 3 0,-1-2 0,-5 2 0,4-3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27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464 546 24575,'0'-31'0,"0"-2"0,0 16 0,0-10 0,-4 9 0,-1-8 0,-3 8 0,-6-8 0,1 8 0,-4-4 0,4 6 0,-8-2 0,10-4 0,-10 4 0,8-4 0,-4 6 0,1-1 0,-1 0 0,0 0 0,4 5 0,-2-4 0,6 7 0,-3-7 0,0 7 0,3 1 0,1 1 0,1 3 0,3-4 0,-4 1 0,1-1 0,-1 1 0,-3 2 0,2-1 0,-3 1 0,5 1 0,-1-3 0,1 3 0,-1 0 0,-4 23 0,3-1 0,1 25 0,-1-9 0,4 1 0,-1 9 0,-2-8 0,2 10 0,1 0 0,0-4 0,1 4 0,3-7 0,-4 1 0,5 0 0,0-6 0,0 5 0,0-5 0,0 0 0,0-1 0,0-6 0,0 1 0,0-1 0,0-4 0,0 3 0,0-8 0,0 3 0,0-4 0,0-1 0,0-3 0,0-2 0,0-3 0,6-1 0,-1 1 0,6-4 0,0 3 0,2-2 0,3-1 0,1 4 0,4-7 0,-3 3 0,14-4 0,-20 0 0,5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13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626 526 24575,'-52'0'0,"13"0"0,1 0 0,9 0 0,-11 0 0,0 0 0,5 0 0,2 0 0,6 0 0,-1 0 0,6 0 0,0 0 0,6-4 0,-1-1 0,4-7 0,-3-1 0,3-4 0,-4 1 0,0-6 0,4 4 0,-4-3 0,8-1 0,-4 4 0,5-3 0,-1-1 0,0 4 0,0-3 0,5 4 0,-4-5 0,7 4 0,-7 1 0,7 1 0,-2 8 0,3-4 0,0 4 0,0-3 0,0 3 0,0-3 0,0-4 0,0 6 0,4-10 0,0 10 0,4-6 0,0 2 0,-3 0 0,2 1 0,-6 5 0,5-1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29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630 176 24575,'-25'4'0,"0"-1"0,12-3 0,1 0 0,-4 0 0,-2 0 0,0 0 0,-8 0 0,8 0 0,-8 0 0,-2 0 0,-1 0 0,-9 0 0,9 0 0,-10 0 0,5 0 0,0 0 0,1-4 0,10 3 0,-3-7 0,8 3 0,-4-3 0,10 3 0,-4-3 0,7 4 0,-2 0 0,3-3 0,0 6 0,1-6 0,2-3 0,2 1 0,3-5 0,0 7 0,0 0 0,0-4 0,0 3 0,0-6 0,0 6 0,0-2 0,0-1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3:26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205 416 24575,'50'0'0,"-5"0"0,1 0 0,-6 0 0,6 0 0,1 0 0,-5 0 0,3 0 0,-16-4 0,4-1 0,-11-4 0,0 4 0,-10-2 0,0 6 0,-5-3 0,4 1 0,0 2 0,5-6 0,-1 7 0,2-8 0,0 3 0,-1 1 0,-3-3 0,-2 6 0,-3-3 0,-1 1 0,1-1 0,-4-7 0,-7 0 0,-3-1 0,-5-3 0,-1 6 0,3-3 0,-6 0 0,6 0 0,-7-2 0,6-1 0,-6 5 0,3-6 0,-3 3 0,-6 0 0,4-3 0,-8 2 0,3 0 0,1 1 0,-5 4 0,13 1 0,-6 3 0,11-2 0,-6 7 0,6-7 0,-12 6 0,7-6 0,-7 2 0,-1-4 0,0 1 0,-6 2 0,1-2 0,-1 3 0,1 0 0,4 1 0,6 1 0,5 2 0,4-3 0,33 11 0,-18-5 0,26 4 0,-26-2 0,5-3 0,5 6 0,1-2 0,4 0 0,-6 2 0,1-6 0,-5 6 0,0-6 0,-4 6 0,-26 3 0,4 0 0,-18 5 0,5-6 0,9 0 0,-8 0 0,3-1 0,1 1 0,0 0 0,9-1 0,-2 0 0,6 0 0,-3 0 0,5-4 0,36-8 0,-12-2 0,31-7 0,-15 8 0,1-4 0,13 8 0,0-8 0,7 8 0,7-9 0,-6 8 0,13-3 0,-13 1 0,6 2 0,-7-2 0,-1-1 0,-10 3 0,1-7 0,-15 8 0,-1-7 0,-7 7 0,-8-3 0,-1 1 0,-5 2 0,1-2 0,2-1 0,-2 4 0,2-3 0,1 3 0,-3-4 0,3 3 0,-1-5 0,-1 5 0,2-6 0,-4 6 0,-32-2 0,9 3 0,-34 0 0,2 0 0,-8 0 0,-1 0 0,-2 0 0,5 0 0,-17 0 0,7 0 0,-12 0 0,13 0 0,-6 0 0,-1 0 0,8 0 0,7 0 0,3 0 0,16 0 0,-3-4 0,11 3 0,5-4 0,6 5 0,5 0 0,4-3 0,-5 2 0,4-2 0,-9 3 0,10-4 0,-8 4 0,7-4 0,-2 4 0,3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39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8963 815 24575,'-32'0'0,"2"0"0,14 0 0,-6 0 0,4 0 0,-8 0 0,12 0 0,-11 0 0,11 0 0,-12 0 0,-3 0 0,5 0 0,-8 0 0,10 0 0,-6 0 0,1 0 0,-1 0 0,1 0 0,0 0 0,4 0 0,-3 0 0,8 0 0,0 0 0,3 3 0,6 2 0,-7-1 0,11 3 0,-6-6 0,7 9 0,-4-6 0,-3 7 0,2-3 0,-7 4 0,3 5 0,-4 1 0,-6 9 0,4-4 0,-10 7 0,10-7 0,-4-1 0,7-9 0,3 3 0,1-7 0,7 2 0,42-6 0,-9 2 0,55-6 0,-25 9 0,27-3 0,-27-1 0,41 6 0,-20-5 0,7 5 0,-31-5 0,-3 0 0,4 3 0,37 3 0,-31-2 0,7-5 0,-7 0 0,-1-6 0,-14 0 0,-1 0 0,-6 0 0,-6 0 0,-6 0 0,-6-4 0,-10-1 0,0 1 0,-5-3 0,-2 3 0,-28-3 0,-1-2 0,-30 5 0,12-1 0,-10 5 0,-19-5 0,18 3 0,-29-4 0,26 6 0,-7 0 0,2 0 0,14 0 0,1 0 0,11 0 0,7 0 0,11 0 0,5 0 0,4 0 0,4 13 0,1 3 0,3 7 0,0 9 0,0-3 0,0 11 0,0-1 0,4 1 0,2 0 0,3 0 0,1-1 0,-1-9 0,1 2 0,-2-15 0,1 1 0,-5-7 0,-1-3 0,0-1 0,4 1 0,1-4 0,10-12 0,9-20 0,3-9 0,15-19 0,2-3 0,9-16-952,1-1 952,-24 30 0,-2 1 0,13-17-409,16-17 409,-16 18 0,10-12 0,-12 8 0,2 8 0,-11 9 0,3 10 0,-5 2 0,-1 6 932,-6 6-932,-2 2 429,-5 9-429,0-3 0,-1 7 0,-3-3 0,2 3 0,-2-2 0,0 2 0,2-3 0,-2 4 0,3-1 0,-3 4 0,-1-2 0,-5 3 0,1 0 0,2 0 0,-1 1 0,1-1 0,-2-3 0,-1-1 0,1 1 0,-1 2 0,1-1 0,-1 1 0,-3-6 0,0 3 0,-4-3 0,0 0 0,0 3 0,0-3 0,0 0 0,0 3 0,-11-3 0,1 3 0,-11 0 0,5 3 0,-1 2 0,-5 3 0,4 0 0,-8 0 0,4 0 0,-6 0 0,1 0 0,-6 0 0,-2 0 0,-5 0 0,0 4 0,-6-3 0,10 3 0,-8-4 0,15 0 0,-4 0 0,10 0 0,2 0 0,8 0 0,1 0 0,8-10 0,1 4 0,3-9 0,0 3 0,0 4 0,0-8 0,0 7 0,0-2 0,3 3 0,1 1 0,7 2 0,-34 10 0,5 2 0,-38 7 0,1-4 0,-7 1 0,-8 1 0,8-1 0,-6 1 0,-2-1 0,-2 1 0,-5 0 0,-1-6 0,14 4 0,-5-9 0,8 4 0,12-5 0,-10 0 0,17 0 0,-10 0 0,10 0 0,-4 0 0,7 0 0,-1 0 0,0-5 0,0 0 0,6-1 0,-5-3 0,5 8 0,-1-7 0,-3 7 0,3-8 0,-4 8 0,-1-8 0,0 8 0,0-8 0,-6 8 0,5-8 0,-5 4 0,6-1 0,1-3 0,-8 8 0,6-3 0,-5-1 0,12 4 0,-5-8 0,5 8 0,-6-3 0,0 4 0,0-5 0,0 4 0,1-3 0,-7 4 0,4-5 0,-10 4 0,4-3 0,-6-1 0,0 4 0,-7-4 0,6 0 0,-13 4 0,12-4 0,-12 5 0,13-5 0,0 4 0,3-4 0,11 1 0,-6 3 0,1-4 0,5 1 0,-26 3 0,16-4 0,-12 5 0,4 0 0,10 0 0,-19-5 0,12 4 0,-11-4 0,11 5 0,-12-6 0,13 5 0,-6-4 0,-16-1 0,23 5 0,-44-11 0,51 10 0,-52-9 0,52 9 0,-43-4 0,32 6 0,-13 0 0,4 0 0,4 0 0,1 0 0,-6 0 0,12 0 0,-28 0 0,18 0 0,-20 0 0,9-5 0,6 3 0,-13-3 0,19 0 0,9 2 0,-1 0 0,-15-4 0,17 2 0,2 0 0,-10-1 0,2 0 0,8-4 0,5 9 0,2-8 0,0 8 0,4-8 0,-4 7 0,0-7 0,5 8 0,-5-4 0,0 0 0,4 4 0,-4-4 0,6 5 0,6 0 0,1 0 0,5 0 0,1 0 0,-1 0 0,1 0 0,-1 0 0,1 0 0,-6 0 0,-1 0 0,-13 0 0,6 0 0,-11 0 0,4 0 0,-13 0 0,5 0 0,-11 0 0,11 0 0,-12 0 0,13 0 0,-6 0 0,7 0 0,6 0 0,2 0 0,6 0 0,6 0 0,-5 0 0,11 0 0,0 0 0,1 0 0,5 0 0,-1 0 0,-3 0 0,3 0 0,0 0 0,-3 0 0,8 0 0,-8 0 0,12 0 0,-7 0 0,13 0 0,-4 0 0,4 0 0,49 13 0,-9-6 0,42 12 0,-20-9 0,7 1 0,-6 5 0,13 2 0,-6 4 0,8-4 0,-8 3 0,-1-8 0,0 8 0,1-9 0,1 4 0,5-4 0,10 0 0,-18-1 0,39-4 0,-46-3 0,47-4 0,-26 0 0,21 0-665,-8 0 665,8 0 0,-6 0 0,6 0 0,-23 0 0,11 0-3,-19 0 3,13 0 0,-14 0 0,4 0 0,-11 0 0,-2 0 665,-1 0-665,-12 0 3,11 0-3,-11 0 0,5 0 0,-6 0 0,-6 0 0,-1 0 0,-5 0 0,-6 0 0,-4 0 0,-7 0 0,-3 0 0,-38 0 0,-5 0 0,-45 5 0,-7 8-479,35-3 1,-2 1 478,-3 5 0,-2 1 0,-8-2 0,-1 0-492,-1 3 0,0-1 301,0-2 1,-1-1 190,-3 1 0,0 0 0,9-4 0,0 0 0,-4 0 0,0-1 0,5-3 0,0-1 0,0 1 0,0 0-302,4 0 1,1 0 301,-1 0 0,3 0 0,-26 0 0,22-1 0,1 0 0,-20-4 0,22 1 0,0 0 0,-15-3 0,-4 0 0,7 0 0,-3 6 0,-12-5 0,20 4 861,-11-5-861,19 0 983,-4 0-583,12 0 281,2 0-681,6 0 0,11 0 0,-3 0 0,18 0 0,-6 0 0,11 0 0,-2 0 0,0 0 0,3 0 0,-7 0 0,2 0 0,-8 0 0,-7 0 0,-6 0 0,-6 0 0,0 0 0,0 0 0,0 0 0,0 0 0,1 0 0,5 0 0,1 0 0,5 0 0,-5 0 0,-1 0 0,-6 0 0,0 0 0,0 0 0,-6 0 0,5 0 0,-5 0 0,6 0 0,5 0 0,2 0 0,6 0 0,8 0 0,-1 0 0,11 0 0,-2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41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0 150 24575,'56'0'0,"0"0"0,21 0 0,-15 0 0,3 0-492,-14 0 0,2 0 0,17 0 0,6 0 0,9 0 0,2 0 0,-1 0 0,1 0 408,5 0 1,0 0 83,-10 0 0,-3 0-186,-3 0 0,-2 0 186,-1 0 0,0 0 0,-4 0 0,0 0 0,0 0 0,0 0 0,-1 0 0,-1 0 0,1 0 0,-1 0-404,-7 0 1,0 0 403,7 0 0,0 0 0,-8 0 0,-1 0 0,5 0 0,0 0 0,-5 0 0,1 0 0,3 0 0,-1 0 0,-2 0 0,-1 0 0,0 0 0,1 0 0,3 0 0,-1 0 0,-2 0 0,-1 0 0,0 0 0,0 0 0,4 0 0,-1 0 0,-7 0 0,0 0 0,4 0 0,-3 0 699,22 0-699,21 0 0,-30 0 0,-13 0 0,2 0 0,35 0 0,-9 0 0,7 0 0,-37 0 0,47 0 0,-26 0 0,1 0 0,6 0 0,-23 0 0,19-5 0,0 3 0,10-3 0,-19 5 0,29-6 0,-43 5 0,-5-5 0,2 0 0,23 4 0,0-3 0,-20 4 0,0 2 0,19-1 0,25 0 0,-45 0 0,-5 0 0,8 0 0,43-6 0,-33 5 0,13-10 0,-2 10 0,-8-10 983,-7 5-62,-7-5 62,-9 6-505,-6-4 505,-1 3-943,-4 0 155,-2-2-195,-11 7 0,4-7 0,-8 7 0,0-4 0,-3 2 0,-6 2 0,2-3 0,-3 4 0,2 0 0,-2 0 0,3 0 0,0-3 0,-3 2 0,3-3 0,0 4 0,-3 0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44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2182 24575,'0'-44'0,"0"-3"0,0 19 0,0-17 0,0 9 0,0-5 0,0-3 0,0 8 0,0-11 0,0 7 0,0 1 0,0-1 0,0 5 0,0-3 0,0 3 0,0-4 0,0-1 0,0 5 0,0-3 0,0 3 0,0-4 0,0-1 0,0 0 0,-5 0 0,4 1 0,-3-1 0,4 5 0,0-3 0,-4 9 0,3-4 0,-8 5 0,8 1 0,-7-6 0,7 4 0,-8-4 0,8 0 0,-7 4 0,2-9 0,1 3 0,-4-5 0,4 1 0,-5-1 0,4 0 0,-3 1 0,8-1 0,-7 6 0,7-5 0,-8 10 0,4-9 0,0 9 0,-4-3 0,5 9 0,-2-3 0,-1 8 0,2-4 0,-7 1 0,2 3 0,-3-4 0,4 1 0,1 3 0,-1-4 0,1 9 0,0-2 0,0 6 0,3-3 0,-1 5 0,5 0 0,-2-4 0,3 3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47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1378 24575,'0'-63'0,"0"19"0,0 0 0,0 8 0,0-5 0,0-12 0,0 12 0,0-5 0,0 6 0,0 0 0,0 0 0,0 0 0,0 0 0,0 6 0,0 1 0,0 0 0,0-1 0,0 4 0,0-7 0,0 1 0,0-6 0,0-4 0,0 0 0,0 5 0,0-5 0,0 6 0,0 0 0,0 6 0,0 1 0,0 10 0,0 1 0,0 10 0,0-4 0,0 7 0,0-2 0,0 0 0,0-1 0,0-4 0,0-1 0,0 5 0,0-4 0,0 7 0,0-2 0,0 3 0,0 37 0,0-7 0,0 47 0,0-5 0,0 23-921,0 10 921,0-41 0,0 2 0,0 0 0,0 1 0,0 4 0,0 0 0,0-5 0,0 1 0,0 3 0,0-1 0,0-6 0,0-2-153,0 46 153,0-6 0,0-14 0,0 7 0,0-7 0,0-1 0,0-16 0,0-1 0,0-14 0,0-1 914,0-6-914,0-6 160,0-1-160,0 0 0,0-4 0,0 4 0,0-6 0,0 0 0,0 1 0,0-6 0,0 4 0,0-3 0,0 4 0,0-4 0,0-2 0,0 1 0,0-4 0,0 3 0,0-4 0,0-1 0,0 1 0,0 4 0,0-3 0,0 8 0,0-8 0,0 3 0,0-4 0,0-4 0,0 2 0,0-6 0,0 2 0,0-3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50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386 452 24575,'0'-33'0,"-4"5"0,-5 2 0,0 12 0,-8-11 0,-2 5 0,-1-8 0,-7 4 0,7-3 0,-1 9 0,-2-4 0,6 5 0,-10-2 0,9 3 0,-3 2 0,4-2 0,0 7 0,5-3 0,-4 4 0,7-4 0,-7 2 0,7-1 0,-3 3 0,5 0 0,-1 0 0,4 1 0,-3-1 0,27 4 0,-7 5 0,29 5 0,-8 8 0,6-3 0,6 3 0,-5 1 0,11-3 0,-11 2 0,5-4 0,-6 0 0,-6-1 0,-1 1 0,-11-1 0,4-4 0,-8 2 0,4-6 0,-6 3 0,-3-4 0,2 0 0,-6 0 0,3 0 0,-5 3 0,4-2 0,-3 5 0,2-1 0,-2 2 0,-1-3 0,1 3 0,-1-3 0,1 4 0,-1-4 0,1 3 0,-1-3 0,1 3 0,-1-3 0,1 6 0,-4-5 0,-1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1:54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835 1169 24575,'-26'0'0,"0"0"0,13 0 0,0 0 0,-2-3 0,-3-2 0,0-4 0,-3-3 0,4-1 0,-4-5 0,-2 1 0,-6-7 0,1 4 0,0-3 0,-2-7 0,-3 9 0,7-8 0,-7 5 0,10 5 0,-11-5 0,5 5 0,-4 0 0,6 1 0,0 4 0,-1-3 0,1 2 0,-1 1 0,5-3 0,2 8 0,4-3 0,5 4 0,0 0 0,4 0 0,1 4 0,2-6 0,2 2 0,3-4 0,0-3 0,0 2 0,-4-3 0,3 3 0,-2-3 0,3 7 0,0-2 0,0 3 0,0-6 0,0 1 0,0-6 0,0-2 0,0-2 0,0-10 0,0-1 0,0-12 0,0 5 0,0-5 0,0 6 0,0 0 0,0 0 0,-4 6 0,-2 1 0,-3 5 0,0 6 0,1 4 0,3 6 0,2 5 0,38 41 0,-7-13 0,25 34 0,-11-18 0,-5 0 0,6 6 0,0 0 0,-6-6 0,5 0 0,-11-7 0,4-4 0,-7-3 0,-1-5 0,1-4 0,-6-1 0,0-4 0,-5-1 0,-1 1 0,-3-5 0,-2 0 0,-3-1 0,-1-2 0,4 2 0,-3-3 0,7 0 0,2 0 0,6 0 0,-1 0 0,4 0 0,-8 0 0,3 0 0,-4 0 0,-4 0 0,-2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15.6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570 398 24575,'-34'0'0,"4"0"0,13 0 0,0 0 0,0 0 0,1 0 0,4 0 0,1 0 0,-1 0 0,3 0 0,-6 0 0,2 0 0,-4 0 0,0 0 0,1 0 0,-1 0 0,-5 0 0,0-4 0,-1-5 0,-3-5 0,8 1 0,-4-4 0,5 4 0,1-4 0,-1 4 0,0-2 0,1 5 0,2-6 0,3 7 0,2-6 0,5 6 0,-3-7 0,6 8 0,-7-8 0,7 3 0,-6-3 0,6-1 0,-3-5 0,0 4 0,3-8 0,-2 8 0,-1-3 0,3 8 0,-3 1 0,4 5 0,0 34 0,0-11 0,15 38 0,2-18 0,15 1 0,6 11 0,-6-10 0,7 12 0,-2-12 0,-10-3 0,2-5 0,-11-12 0,-5-1 0,-1-9 0,-5-1 0,1 1 0,-1-4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20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583 485 24575,'-25'-17'0,"5"-2"0,5 10 0,2-7 0,-4 3 0,4-4 0,1 0 0,-5 0 0,6 0 0,-14-1 0,14 1 0,-6-1 0,5 2 0,-8-9 0,1 7 0,-5-6 0,11 7 0,-3 0 0,7 0 0,-7 4 0,7 2 0,-3 3 0,8 0 0,-3 4 0,0-3 0,-2 3 0,2-4 0,-4 1 0,10-1 0,-9 1 0,9-4 0,-3 4 0,4-4 0,4 1 0,-4-2 0,7 3 0,-6-1 0,-3 57 0,-8-14 0,-8 52 0,-4-22 0,0-7 0,-1 9 0,2-15 0,-1 4 0,6-8 0,2-11 0,9-7 0,-3-11 0,7-5 0,-2-5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22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559 920 24575,'-29'-5'0,"-3"1"0,3 4 0,1-4 0,-11-1 0,5-5 0,-12-10 0,-2 7 0,0-11 0,1 2 0,12 2 0,0-10 0,12 11 0,-1-8 0,7 4 0,3 0 0,0-3 0,10 3 0,-4 0 0,7-3 0,-3 3 0,4-10 0,0-1 0,0-6 0,0 0 0,0-6 0,0 5 0,0-5 0,0 6 0,0 5 0,0 2 0,0 11 0,0-5 0,0 10 0,0-5 0,0 5 0,0 5 0,0-4 0,0 7 0,0-2 0,0 3 0,6 32 0,-4-16 0,4 29 0,-6-29 0,3 4 0,-2-5 0,3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25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123 517 24575,'0'-35'0,"0"3"0,0 10 0,0 0 0,0 3 0,0-2 0,0 4 0,0-1 0,0-4 0,0 1 0,-4-2 0,-1-4 0,-9-1 0,4 1 0,-7-1 0,7 6 0,-3-5 0,4 9 0,0-8 0,1 12 0,-1-6 0,5 11 0,-3-2 0,3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29.4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0 24575,'0'72'0,"0"12"0,0 12 0,0-42 0,0-2 0,0 24 0,0 6 0,0-18 0,0 7 0,0-7 0,0-11 0,0-13 0,0-11 0,0-6 0,0-11 0,0-5 0,-8 1 0,6 0 0,-5 0 0,7 3 0,0-3 0,0 7 0,0-7 0,-4 8 0,3-8 0,-2 4 0,3-4 0,-4-1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22:31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24575,'0'35'0,"0"-2"0,0-1 0,0-3 0,0 15 0,0-18 0,0 38 0,0-23 0,0 27 0,0-14 0,0 7 0,0-6 0,0 13 0,0-6 0,0-5 0,0 16 0,0-15 0,0 13 0,0-4 0,0-5 0,0 1 0,0-3 0,0-6 0,0 0 0,0-7 0,0 5 0,0-10 0,0-2 0,0-1 0,0-11 0,0 5 0,0-10 0,0-2 0,0-4 0,0-4 0,0-2 0,0-3 0,0-42 0,0 28 0,0-31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333B9-8B37-FAB0-E31A-2742E26D9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275C0-76E9-D43C-245E-F634D3991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47695-EDC0-2EC9-798F-613E830C5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7C361-FACF-1B41-BBDE-332A7A52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1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CF50A-29A8-52FD-2B4B-7F87507A6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F41EB6-B021-C6CB-583D-800B76FFF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99774E-8B41-2C35-4CE7-A5AE1277B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45C6-72C0-EA4C-9B7A-CF310873C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4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0F306-909F-59A4-C3D5-15AF5D40E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2D8B59-9963-0F69-8D56-ECC3C7922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DFF683-00D8-7831-B879-6EEE96F81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1115-D9AB-A24A-9691-1B0CC073B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2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791E74-393D-8E1D-4002-A8E299BC6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3F1DF-6E48-37EE-6701-7309F24F4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2844A5-2EE1-B7C9-E1DE-E1A1F2DC6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5EFA-8EA9-E243-947D-4B9D51DF1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3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90243B-3EEA-7206-AF9A-72CCC311E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AB545A-ED6C-6148-7889-6A0BA6A29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F012C-60A7-A3E7-8263-A5F0D513E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F2A7-798C-FF4D-8A58-CF69E30BF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8EE8F-95F8-A8FA-6F6E-2399DB837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5421C-C84C-C620-99DD-72B6E8C2E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71803-29FF-79CF-5C13-34386B4DF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D80A-1E97-A648-974C-4BEBBB3FA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1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A59505-CA3D-F63F-3DFA-5A317A500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65945-9F22-1700-15C9-18A0F424A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A2E952-C8C9-7816-1B81-DC7178E8B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E30A4-8446-AA4B-8602-BE49C1FC4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5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B5719C-9374-9833-41FF-9CCE5FCA5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D328F4-8602-5D8B-6C95-ED6B2D730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BA8528-4B77-7420-D5B9-109E7D37C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4C4-2492-CE45-868C-1D6E6C125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FD516C-C703-3122-BFEA-2E6CC2665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717AF9-CCAB-BC67-B31F-13F2573C6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13F178-6A8E-5FB4-0D05-E0FBA8C01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B007-DD1C-784A-8260-D14AB12DE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82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8EBD4-91DB-745A-948B-BE6FE6A8C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50DA8-9D3D-C542-54BD-A0C1DF07E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D8A8E-6F08-DA00-6648-3B8D21DDA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A9C0-B32B-B74A-9992-F70F28B62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9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DB930-A769-1121-8708-97136D214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961A5-CBB7-D1C5-AF9C-20AC0CF2A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3BA328-B1D5-5B3C-C57B-00B536922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89EF-D7CA-8248-841E-902A787E5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A62C7B-2004-6C8B-0D7A-F5CCD1837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F3ECE8-7916-F626-1D00-8B4344AC3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D8703C-5884-C290-1698-F8C8D70D87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42D73F-88E0-18A8-165F-665DEEA392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F7D740-E60D-78F4-D778-E130730EDB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85F91E-0F19-804F-9645-6322A7C5C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913A046D-CBD7-3149-6FCB-BABB065B9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723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">
            <a:extLst>
              <a:ext uri="{FF2B5EF4-FFF2-40B4-BE49-F238E27FC236}">
                <a16:creationId xmlns:a16="http://schemas.microsoft.com/office/drawing/2014/main" id="{D591D90D-FB54-D259-3611-080F70F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048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i="1">
                <a:latin typeface="Arial" panose="020B0604020202020204" pitchFamily="34" charset="0"/>
              </a:rPr>
              <a:t>EEL 5245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9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customXml" Target="../ink/ink1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17.xml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customXml" Target="../ink/ink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25.xml"/><Relationship Id="rId18" Type="http://schemas.openxmlformats.org/officeDocument/2006/relationships/image" Target="../media/image68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65.png"/><Relationship Id="rId17" Type="http://schemas.openxmlformats.org/officeDocument/2006/relationships/customXml" Target="../ink/ink27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customXml" Target="../ink/ink23.xml"/><Relationship Id="rId1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customXml" Target="../ink/ink29.xml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customXml" Target="../ink/ink3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customXml" Target="../ink/ink37.xml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customXml" Target="../ink/ink35.xml"/><Relationship Id="rId1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57BC77-D375-D2ED-B5FC-43EB864A9E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EEL 5245 POWER ELECTRONICS I</a:t>
            </a: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Lecture #8: </a:t>
            </a:r>
            <a:b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 3: Diode Switching Circuits</a:t>
            </a: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L-R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 and AC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Source</a:t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4" name="Picture 7">
            <a:extLst>
              <a:ext uri="{FF2B5EF4-FFF2-40B4-BE49-F238E27FC236}">
                <a16:creationId xmlns:a16="http://schemas.microsoft.com/office/drawing/2014/main" id="{20266124-E1CB-3423-A8AA-1AD7A8FF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>
            <a:extLst>
              <a:ext uri="{FF2B5EF4-FFF2-40B4-BE49-F238E27FC236}">
                <a16:creationId xmlns:a16="http://schemas.microsoft.com/office/drawing/2014/main" id="{DFD80461-552E-9043-4A9C-54457EBF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038"/>
            <a:ext cx="5043488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D2DD8262-AC96-7092-F7C5-4D55DFCB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4800"/>
            <a:ext cx="57943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4479047-4B5D-CA19-3E56-7E7CE6570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7772400" cy="801688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cs typeface="+mj-cs"/>
              </a:rPr>
              <a:t>Half Wave Rectifier w/Inductive Load</a:t>
            </a:r>
          </a:p>
        </p:txBody>
      </p:sp>
      <p:sp>
        <p:nvSpPr>
          <p:cNvPr id="23554" name="Oval 5">
            <a:extLst>
              <a:ext uri="{FF2B5EF4-FFF2-40B4-BE49-F238E27FC236}">
                <a16:creationId xmlns:a16="http://schemas.microsoft.com/office/drawing/2014/main" id="{5958517D-4CE7-6270-3E21-1A87EBD3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43000"/>
            <a:ext cx="1219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775172E8-227F-1157-F676-6A6AB4891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31527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4E9CE544-3BEA-A155-D971-8002541C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64008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>
            <a:extLst>
              <a:ext uri="{FF2B5EF4-FFF2-40B4-BE49-F238E27FC236}">
                <a16:creationId xmlns:a16="http://schemas.microsoft.com/office/drawing/2014/main" id="{36573025-DCB8-1BF4-C785-8F34668B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44450"/>
            <a:ext cx="450215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35B3CB5E-67F4-C297-8605-CCEE689C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1125"/>
            <a:ext cx="493395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3F411514-D385-EA5A-E203-E718736F6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endParaRPr lang="en-US" sz="2800">
              <a:cs typeface="+mj-cs"/>
            </a:endParaRPr>
          </a:p>
        </p:txBody>
      </p:sp>
      <p:grpSp>
        <p:nvGrpSpPr>
          <p:cNvPr id="26626" name="Group 13">
            <a:extLst>
              <a:ext uri="{FF2B5EF4-FFF2-40B4-BE49-F238E27FC236}">
                <a16:creationId xmlns:a16="http://schemas.microsoft.com/office/drawing/2014/main" id="{109FCA3D-F4CD-0239-4091-7F3B7AEE22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1066800"/>
            <a:ext cx="4067175" cy="2868613"/>
            <a:chOff x="1101" y="905"/>
            <a:chExt cx="3558" cy="2509"/>
          </a:xfrm>
        </p:grpSpPr>
        <p:sp>
          <p:nvSpPr>
            <p:cNvPr id="26735" name="AutoShape 12">
              <a:extLst>
                <a:ext uri="{FF2B5EF4-FFF2-40B4-BE49-F238E27FC236}">
                  <a16:creationId xmlns:a16="http://schemas.microsoft.com/office/drawing/2014/main" id="{58F45238-EAB2-CB77-238B-564D6C73E9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1" y="905"/>
              <a:ext cx="3558" cy="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Rectangle 14">
              <a:extLst>
                <a:ext uri="{FF2B5EF4-FFF2-40B4-BE49-F238E27FC236}">
                  <a16:creationId xmlns:a16="http://schemas.microsoft.com/office/drawing/2014/main" id="{B55089C2-7EE3-9BEA-1E16-8EAB6BE61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111"/>
              <a:ext cx="334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37" name="Line 15">
              <a:extLst>
                <a:ext uri="{FF2B5EF4-FFF2-40B4-BE49-F238E27FC236}">
                  <a16:creationId xmlns:a16="http://schemas.microsoft.com/office/drawing/2014/main" id="{5FFF248E-F05D-E13B-C45F-4C56DA3B3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904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Rectangle 16">
              <a:extLst>
                <a:ext uri="{FF2B5EF4-FFF2-40B4-BE49-F238E27FC236}">
                  <a16:creationId xmlns:a16="http://schemas.microsoft.com/office/drawing/2014/main" id="{27ADE478-7F69-D2F3-269D-BF8614BD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172"/>
              <a:ext cx="41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6739" name="Rectangle 17">
              <a:extLst>
                <a:ext uri="{FF2B5EF4-FFF2-40B4-BE49-F238E27FC236}">
                  <a16:creationId xmlns:a16="http://schemas.microsoft.com/office/drawing/2014/main" id="{F1111956-25DF-CC89-B380-D7597AB00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6" y="3172"/>
              <a:ext cx="29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6740" name="Line 18">
              <a:extLst>
                <a:ext uri="{FF2B5EF4-FFF2-40B4-BE49-F238E27FC236}">
                  <a16:creationId xmlns:a16="http://schemas.microsoft.com/office/drawing/2014/main" id="{AA843F4C-EC3D-3F6F-A104-E29CE597D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1160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9">
              <a:extLst>
                <a:ext uri="{FF2B5EF4-FFF2-40B4-BE49-F238E27FC236}">
                  <a16:creationId xmlns:a16="http://schemas.microsoft.com/office/drawing/2014/main" id="{79CDC0D4-10FA-46AA-B178-E4E513477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20">
              <a:extLst>
                <a:ext uri="{FF2B5EF4-FFF2-40B4-BE49-F238E27FC236}">
                  <a16:creationId xmlns:a16="http://schemas.microsoft.com/office/drawing/2014/main" id="{0555F9E3-1801-B4A6-EF20-9A22B03FF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21">
              <a:extLst>
                <a:ext uri="{FF2B5EF4-FFF2-40B4-BE49-F238E27FC236}">
                  <a16:creationId xmlns:a16="http://schemas.microsoft.com/office/drawing/2014/main" id="{847E343B-43B7-2926-5EA9-2B6D2813E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22">
              <a:extLst>
                <a:ext uri="{FF2B5EF4-FFF2-40B4-BE49-F238E27FC236}">
                  <a16:creationId xmlns:a16="http://schemas.microsoft.com/office/drawing/2014/main" id="{723DA4B2-CCD6-8C5C-6793-39EF770EB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23">
              <a:extLst>
                <a:ext uri="{FF2B5EF4-FFF2-40B4-BE49-F238E27FC236}">
                  <a16:creationId xmlns:a16="http://schemas.microsoft.com/office/drawing/2014/main" id="{31F4B701-3866-0660-B19A-59C1DF868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24">
              <a:extLst>
                <a:ext uri="{FF2B5EF4-FFF2-40B4-BE49-F238E27FC236}">
                  <a16:creationId xmlns:a16="http://schemas.microsoft.com/office/drawing/2014/main" id="{D58A7D1B-BA84-2E69-F0E6-59425AFD8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25">
              <a:extLst>
                <a:ext uri="{FF2B5EF4-FFF2-40B4-BE49-F238E27FC236}">
                  <a16:creationId xmlns:a16="http://schemas.microsoft.com/office/drawing/2014/main" id="{7790A494-5CD9-FA28-BC5C-EF933E1BA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26">
              <a:extLst>
                <a:ext uri="{FF2B5EF4-FFF2-40B4-BE49-F238E27FC236}">
                  <a16:creationId xmlns:a16="http://schemas.microsoft.com/office/drawing/2014/main" id="{D7029326-2B7A-4941-912C-47FCAACF4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27">
              <a:extLst>
                <a:ext uri="{FF2B5EF4-FFF2-40B4-BE49-F238E27FC236}">
                  <a16:creationId xmlns:a16="http://schemas.microsoft.com/office/drawing/2014/main" id="{34A4F88D-2D91-A5B5-9E4C-9A32CB453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28">
              <a:extLst>
                <a:ext uri="{FF2B5EF4-FFF2-40B4-BE49-F238E27FC236}">
                  <a16:creationId xmlns:a16="http://schemas.microsoft.com/office/drawing/2014/main" id="{A7799849-1308-B366-3B86-F8AD1E3DB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29">
              <a:extLst>
                <a:ext uri="{FF2B5EF4-FFF2-40B4-BE49-F238E27FC236}">
                  <a16:creationId xmlns:a16="http://schemas.microsoft.com/office/drawing/2014/main" id="{45B096C8-8E80-E80B-8D3B-4F6C1F81E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30">
              <a:extLst>
                <a:ext uri="{FF2B5EF4-FFF2-40B4-BE49-F238E27FC236}">
                  <a16:creationId xmlns:a16="http://schemas.microsoft.com/office/drawing/2014/main" id="{87B1A533-8C01-8922-47B2-18D33C142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31">
              <a:extLst>
                <a:ext uri="{FF2B5EF4-FFF2-40B4-BE49-F238E27FC236}">
                  <a16:creationId xmlns:a16="http://schemas.microsoft.com/office/drawing/2014/main" id="{96B6B17E-A1E4-0E61-08ED-C7685BAE9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32">
              <a:extLst>
                <a:ext uri="{FF2B5EF4-FFF2-40B4-BE49-F238E27FC236}">
                  <a16:creationId xmlns:a16="http://schemas.microsoft.com/office/drawing/2014/main" id="{6DF30F34-3DA4-18C7-A161-76F2AAF33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33">
              <a:extLst>
                <a:ext uri="{FF2B5EF4-FFF2-40B4-BE49-F238E27FC236}">
                  <a16:creationId xmlns:a16="http://schemas.microsoft.com/office/drawing/2014/main" id="{69C9CDA2-4D13-6D38-06FE-3680D7A19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34">
              <a:extLst>
                <a:ext uri="{FF2B5EF4-FFF2-40B4-BE49-F238E27FC236}">
                  <a16:creationId xmlns:a16="http://schemas.microsoft.com/office/drawing/2014/main" id="{74CF7B01-583C-44DE-11E5-108EE5FCC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Rectangle 35">
              <a:extLst>
                <a:ext uri="{FF2B5EF4-FFF2-40B4-BE49-F238E27FC236}">
                  <a16:creationId xmlns:a16="http://schemas.microsoft.com/office/drawing/2014/main" id="{3A673A57-1124-C662-6007-9AC5170BE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2960"/>
              <a:ext cx="1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6758" name="Line 36">
              <a:extLst>
                <a:ext uri="{FF2B5EF4-FFF2-40B4-BE49-F238E27FC236}">
                  <a16:creationId xmlns:a16="http://schemas.microsoft.com/office/drawing/2014/main" id="{8483FDC9-7794-953A-1FD0-3BD522C56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Rectangle 37">
              <a:extLst>
                <a:ext uri="{FF2B5EF4-FFF2-40B4-BE49-F238E27FC236}">
                  <a16:creationId xmlns:a16="http://schemas.microsoft.com/office/drawing/2014/main" id="{745A8061-8875-A779-E5D7-BB10AE5C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960"/>
              <a:ext cx="25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26760" name="Line 38">
              <a:extLst>
                <a:ext uri="{FF2B5EF4-FFF2-40B4-BE49-F238E27FC236}">
                  <a16:creationId xmlns:a16="http://schemas.microsoft.com/office/drawing/2014/main" id="{4FC833AB-8E9D-76F2-FD4F-AE1E2E236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Rectangle 39">
              <a:extLst>
                <a:ext uri="{FF2B5EF4-FFF2-40B4-BE49-F238E27FC236}">
                  <a16:creationId xmlns:a16="http://schemas.microsoft.com/office/drawing/2014/main" id="{0C59DF9F-F259-F4CE-18DE-F969DFC3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960"/>
              <a:ext cx="32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26762" name="Line 40">
              <a:extLst>
                <a:ext uri="{FF2B5EF4-FFF2-40B4-BE49-F238E27FC236}">
                  <a16:creationId xmlns:a16="http://schemas.microsoft.com/office/drawing/2014/main" id="{95943C4C-E154-753E-8827-61D6FF602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Rectangle 41">
              <a:extLst>
                <a:ext uri="{FF2B5EF4-FFF2-40B4-BE49-F238E27FC236}">
                  <a16:creationId xmlns:a16="http://schemas.microsoft.com/office/drawing/2014/main" id="{2673C7D5-F4D6-AD5F-281C-38C82CD4B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2960"/>
              <a:ext cx="32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26764" name="Line 42">
              <a:extLst>
                <a:ext uri="{FF2B5EF4-FFF2-40B4-BE49-F238E27FC236}">
                  <a16:creationId xmlns:a16="http://schemas.microsoft.com/office/drawing/2014/main" id="{C06F144C-A7A5-4462-9777-78F18E8D8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Rectangle 43">
              <a:extLst>
                <a:ext uri="{FF2B5EF4-FFF2-40B4-BE49-F238E27FC236}">
                  <a16:creationId xmlns:a16="http://schemas.microsoft.com/office/drawing/2014/main" id="{F489B342-009F-5C90-ADA0-580C6D165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067"/>
              <a:ext cx="32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66" name="Rectangle 44">
              <a:extLst>
                <a:ext uri="{FF2B5EF4-FFF2-40B4-BE49-F238E27FC236}">
                  <a16:creationId xmlns:a16="http://schemas.microsoft.com/office/drawing/2014/main" id="{62522D8E-8EF7-836C-C78C-E2B79300D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0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67" name="Rectangle 45">
              <a:extLst>
                <a:ext uri="{FF2B5EF4-FFF2-40B4-BE49-F238E27FC236}">
                  <a16:creationId xmlns:a16="http://schemas.microsoft.com/office/drawing/2014/main" id="{CE4546E0-5EAB-18B3-7BCF-11FAA1493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09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68" name="Rectangle 46">
              <a:extLst>
                <a:ext uri="{FF2B5EF4-FFF2-40B4-BE49-F238E27FC236}">
                  <a16:creationId xmlns:a16="http://schemas.microsoft.com/office/drawing/2014/main" id="{45CEA55A-90C5-B5F4-1FC3-A67F1F046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67"/>
              <a:ext cx="44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26769" name="Rectangle 47">
              <a:extLst>
                <a:ext uri="{FF2B5EF4-FFF2-40B4-BE49-F238E27FC236}">
                  <a16:creationId xmlns:a16="http://schemas.microsoft.com/office/drawing/2014/main" id="{B0EFD68A-2812-0B12-73DF-7F0C8947E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10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70" name="Freeform 48">
              <a:extLst>
                <a:ext uri="{FF2B5EF4-FFF2-40B4-BE49-F238E27FC236}">
                  <a16:creationId xmlns:a16="http://schemas.microsoft.com/office/drawing/2014/main" id="{57827476-C4CD-CA01-295A-4F81B1EA7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3109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Rectangle 49">
              <a:extLst>
                <a:ext uri="{FF2B5EF4-FFF2-40B4-BE49-F238E27FC236}">
                  <a16:creationId xmlns:a16="http://schemas.microsoft.com/office/drawing/2014/main" id="{BBB8AFD2-294E-BED7-BA5C-85145D50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3067"/>
              <a:ext cx="5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26772" name="Rectangle 50">
              <a:extLst>
                <a:ext uri="{FF2B5EF4-FFF2-40B4-BE49-F238E27FC236}">
                  <a16:creationId xmlns:a16="http://schemas.microsoft.com/office/drawing/2014/main" id="{046A580D-72EE-F318-46CF-FEC707C63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10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73" name="Freeform 51">
              <a:extLst>
                <a:ext uri="{FF2B5EF4-FFF2-40B4-BE49-F238E27FC236}">
                  <a16:creationId xmlns:a16="http://schemas.microsoft.com/office/drawing/2014/main" id="{CA43F171-8628-A103-C522-E2EDCE41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09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Rectangle 52">
              <a:extLst>
                <a:ext uri="{FF2B5EF4-FFF2-40B4-BE49-F238E27FC236}">
                  <a16:creationId xmlns:a16="http://schemas.microsoft.com/office/drawing/2014/main" id="{EED1666B-342D-FBF2-8DAF-062AC19DD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067"/>
              <a:ext cx="2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6775" name="Line 53">
              <a:extLst>
                <a:ext uri="{FF2B5EF4-FFF2-40B4-BE49-F238E27FC236}">
                  <a16:creationId xmlns:a16="http://schemas.microsoft.com/office/drawing/2014/main" id="{4432EA8F-0332-8074-4A38-823077A48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54">
              <a:extLst>
                <a:ext uri="{FF2B5EF4-FFF2-40B4-BE49-F238E27FC236}">
                  <a16:creationId xmlns:a16="http://schemas.microsoft.com/office/drawing/2014/main" id="{4FBE092A-DF66-F99B-81A6-C262A9091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72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55">
              <a:extLst>
                <a:ext uri="{FF2B5EF4-FFF2-40B4-BE49-F238E27FC236}">
                  <a16:creationId xmlns:a16="http://schemas.microsoft.com/office/drawing/2014/main" id="{376D7808-4654-5219-5365-18358C6F5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56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56">
              <a:extLst>
                <a:ext uri="{FF2B5EF4-FFF2-40B4-BE49-F238E27FC236}">
                  <a16:creationId xmlns:a16="http://schemas.microsoft.com/office/drawing/2014/main" id="{999DA6F9-8341-7214-FFED-060B6E05A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37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57">
              <a:extLst>
                <a:ext uri="{FF2B5EF4-FFF2-40B4-BE49-F238E27FC236}">
                  <a16:creationId xmlns:a16="http://schemas.microsoft.com/office/drawing/2014/main" id="{0B0F896E-4DE6-E492-A393-0E7746874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20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58">
              <a:extLst>
                <a:ext uri="{FF2B5EF4-FFF2-40B4-BE49-F238E27FC236}">
                  <a16:creationId xmlns:a16="http://schemas.microsoft.com/office/drawing/2014/main" id="{7EE84817-A85D-7FB0-2EB6-B5F3984A1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85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59">
              <a:extLst>
                <a:ext uri="{FF2B5EF4-FFF2-40B4-BE49-F238E27FC236}">
                  <a16:creationId xmlns:a16="http://schemas.microsoft.com/office/drawing/2014/main" id="{7F33CF6E-2FAD-5A62-D126-09DF62B91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68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60">
              <a:extLst>
                <a:ext uri="{FF2B5EF4-FFF2-40B4-BE49-F238E27FC236}">
                  <a16:creationId xmlns:a16="http://schemas.microsoft.com/office/drawing/2014/main" id="{DF815475-CB20-71A7-4264-16BBC245C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50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61">
              <a:extLst>
                <a:ext uri="{FF2B5EF4-FFF2-40B4-BE49-F238E27FC236}">
                  <a16:creationId xmlns:a16="http://schemas.microsoft.com/office/drawing/2014/main" id="{F80D8F04-851E-BA84-6B51-ADC69C0AC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33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62">
              <a:extLst>
                <a:ext uri="{FF2B5EF4-FFF2-40B4-BE49-F238E27FC236}">
                  <a16:creationId xmlns:a16="http://schemas.microsoft.com/office/drawing/2014/main" id="{D9A7262F-6F59-6D9C-A1BF-CEED6CB5F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032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Rectangle 63">
              <a:extLst>
                <a:ext uri="{FF2B5EF4-FFF2-40B4-BE49-F238E27FC236}">
                  <a16:creationId xmlns:a16="http://schemas.microsoft.com/office/drawing/2014/main" id="{FA01EC85-96B2-B23D-A870-A29AD23F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854"/>
              <a:ext cx="26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26786" name="Line 64">
              <a:extLst>
                <a:ext uri="{FF2B5EF4-FFF2-40B4-BE49-F238E27FC236}">
                  <a16:creationId xmlns:a16="http://schemas.microsoft.com/office/drawing/2014/main" id="{9B64873F-0837-1545-0F27-8D36E9E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90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Rectangle 65">
              <a:extLst>
                <a:ext uri="{FF2B5EF4-FFF2-40B4-BE49-F238E27FC236}">
                  <a16:creationId xmlns:a16="http://schemas.microsoft.com/office/drawing/2014/main" id="{369548C0-1875-044C-F47F-27F4A7137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982"/>
              <a:ext cx="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788" name="Line 66">
              <a:extLst>
                <a:ext uri="{FF2B5EF4-FFF2-40B4-BE49-F238E27FC236}">
                  <a16:creationId xmlns:a16="http://schemas.microsoft.com/office/drawing/2014/main" id="{4A326369-5387-285B-961B-1E15C5ED3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03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Rectangle 67">
              <a:extLst>
                <a:ext uri="{FF2B5EF4-FFF2-40B4-BE49-F238E27FC236}">
                  <a16:creationId xmlns:a16="http://schemas.microsoft.com/office/drawing/2014/main" id="{25D78525-D90F-E74A-AD57-FFC6BDD07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110"/>
              <a:ext cx="22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26790" name="Line 68">
              <a:extLst>
                <a:ext uri="{FF2B5EF4-FFF2-40B4-BE49-F238E27FC236}">
                  <a16:creationId xmlns:a16="http://schemas.microsoft.com/office/drawing/2014/main" id="{69485FE3-D1EF-49E8-C179-19AEB7730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69">
              <a:extLst>
                <a:ext uri="{FF2B5EF4-FFF2-40B4-BE49-F238E27FC236}">
                  <a16:creationId xmlns:a16="http://schemas.microsoft.com/office/drawing/2014/main" id="{817DE529-B511-C2D4-63DD-EC69F800C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70">
              <a:extLst>
                <a:ext uri="{FF2B5EF4-FFF2-40B4-BE49-F238E27FC236}">
                  <a16:creationId xmlns:a16="http://schemas.microsoft.com/office/drawing/2014/main" id="{5D59A22C-95B5-C07C-BFA5-AED60F55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0"/>
              <a:ext cx="2835" cy="1744"/>
            </a:xfrm>
            <a:custGeom>
              <a:avLst/>
              <a:gdLst>
                <a:gd name="T0" fmla="*/ 28 w 2835"/>
                <a:gd name="T1" fmla="*/ 808 h 1744"/>
                <a:gd name="T2" fmla="*/ 70 w 2835"/>
                <a:gd name="T3" fmla="*/ 744 h 1744"/>
                <a:gd name="T4" fmla="*/ 99 w 2835"/>
                <a:gd name="T5" fmla="*/ 673 h 1744"/>
                <a:gd name="T6" fmla="*/ 141 w 2835"/>
                <a:gd name="T7" fmla="*/ 610 h 1744"/>
                <a:gd name="T8" fmla="*/ 177 w 2835"/>
                <a:gd name="T9" fmla="*/ 546 h 1744"/>
                <a:gd name="T10" fmla="*/ 212 w 2835"/>
                <a:gd name="T11" fmla="*/ 482 h 1744"/>
                <a:gd name="T12" fmla="*/ 248 w 2835"/>
                <a:gd name="T13" fmla="*/ 418 h 1744"/>
                <a:gd name="T14" fmla="*/ 283 w 2835"/>
                <a:gd name="T15" fmla="*/ 355 h 1744"/>
                <a:gd name="T16" fmla="*/ 326 w 2835"/>
                <a:gd name="T17" fmla="*/ 298 h 1744"/>
                <a:gd name="T18" fmla="*/ 368 w 2835"/>
                <a:gd name="T19" fmla="*/ 234 h 1744"/>
                <a:gd name="T20" fmla="*/ 411 w 2835"/>
                <a:gd name="T21" fmla="*/ 177 h 1744"/>
                <a:gd name="T22" fmla="*/ 460 w 2835"/>
                <a:gd name="T23" fmla="*/ 128 h 1744"/>
                <a:gd name="T24" fmla="*/ 510 w 2835"/>
                <a:gd name="T25" fmla="*/ 78 h 1744"/>
                <a:gd name="T26" fmla="*/ 574 w 2835"/>
                <a:gd name="T27" fmla="*/ 43 h 1744"/>
                <a:gd name="T28" fmla="*/ 637 w 2835"/>
                <a:gd name="T29" fmla="*/ 7 h 1744"/>
                <a:gd name="T30" fmla="*/ 730 w 2835"/>
                <a:gd name="T31" fmla="*/ 0 h 1744"/>
                <a:gd name="T32" fmla="*/ 808 w 2835"/>
                <a:gd name="T33" fmla="*/ 21 h 1744"/>
                <a:gd name="T34" fmla="*/ 871 w 2835"/>
                <a:gd name="T35" fmla="*/ 57 h 1744"/>
                <a:gd name="T36" fmla="*/ 928 w 2835"/>
                <a:gd name="T37" fmla="*/ 99 h 1744"/>
                <a:gd name="T38" fmla="*/ 978 w 2835"/>
                <a:gd name="T39" fmla="*/ 149 h 1744"/>
                <a:gd name="T40" fmla="*/ 1020 w 2835"/>
                <a:gd name="T41" fmla="*/ 206 h 1744"/>
                <a:gd name="T42" fmla="*/ 1063 w 2835"/>
                <a:gd name="T43" fmla="*/ 262 h 1744"/>
                <a:gd name="T44" fmla="*/ 1105 w 2835"/>
                <a:gd name="T45" fmla="*/ 319 h 1744"/>
                <a:gd name="T46" fmla="*/ 1148 w 2835"/>
                <a:gd name="T47" fmla="*/ 376 h 1744"/>
                <a:gd name="T48" fmla="*/ 1183 w 2835"/>
                <a:gd name="T49" fmla="*/ 440 h 1744"/>
                <a:gd name="T50" fmla="*/ 1219 w 2835"/>
                <a:gd name="T51" fmla="*/ 503 h 1744"/>
                <a:gd name="T52" fmla="*/ 1254 w 2835"/>
                <a:gd name="T53" fmla="*/ 567 h 1744"/>
                <a:gd name="T54" fmla="*/ 1290 w 2835"/>
                <a:gd name="T55" fmla="*/ 638 h 1744"/>
                <a:gd name="T56" fmla="*/ 1325 w 2835"/>
                <a:gd name="T57" fmla="*/ 702 h 1744"/>
                <a:gd name="T58" fmla="*/ 1360 w 2835"/>
                <a:gd name="T59" fmla="*/ 766 h 1744"/>
                <a:gd name="T60" fmla="*/ 1396 w 2835"/>
                <a:gd name="T61" fmla="*/ 836 h 1744"/>
                <a:gd name="T62" fmla="*/ 1431 w 2835"/>
                <a:gd name="T63" fmla="*/ 900 h 1744"/>
                <a:gd name="T64" fmla="*/ 1467 w 2835"/>
                <a:gd name="T65" fmla="*/ 964 h 1744"/>
                <a:gd name="T66" fmla="*/ 1502 w 2835"/>
                <a:gd name="T67" fmla="*/ 1028 h 1744"/>
                <a:gd name="T68" fmla="*/ 1531 w 2835"/>
                <a:gd name="T69" fmla="*/ 1099 h 1744"/>
                <a:gd name="T70" fmla="*/ 1573 w 2835"/>
                <a:gd name="T71" fmla="*/ 1163 h 1744"/>
                <a:gd name="T72" fmla="*/ 1609 w 2835"/>
                <a:gd name="T73" fmla="*/ 1226 h 1744"/>
                <a:gd name="T74" fmla="*/ 1644 w 2835"/>
                <a:gd name="T75" fmla="*/ 1290 h 1744"/>
                <a:gd name="T76" fmla="*/ 1686 w 2835"/>
                <a:gd name="T77" fmla="*/ 1354 h 1744"/>
                <a:gd name="T78" fmla="*/ 1722 w 2835"/>
                <a:gd name="T79" fmla="*/ 1418 h 1744"/>
                <a:gd name="T80" fmla="*/ 1764 w 2835"/>
                <a:gd name="T81" fmla="*/ 1474 h 1744"/>
                <a:gd name="T82" fmla="*/ 1807 w 2835"/>
                <a:gd name="T83" fmla="*/ 1531 h 1744"/>
                <a:gd name="T84" fmla="*/ 1849 w 2835"/>
                <a:gd name="T85" fmla="*/ 1588 h 1744"/>
                <a:gd name="T86" fmla="*/ 1899 w 2835"/>
                <a:gd name="T87" fmla="*/ 1637 h 1744"/>
                <a:gd name="T88" fmla="*/ 1956 w 2835"/>
                <a:gd name="T89" fmla="*/ 1680 h 1744"/>
                <a:gd name="T90" fmla="*/ 2020 w 2835"/>
                <a:gd name="T91" fmla="*/ 1715 h 1744"/>
                <a:gd name="T92" fmla="*/ 2090 w 2835"/>
                <a:gd name="T93" fmla="*/ 1744 h 1744"/>
                <a:gd name="T94" fmla="*/ 2183 w 2835"/>
                <a:gd name="T95" fmla="*/ 1737 h 1744"/>
                <a:gd name="T96" fmla="*/ 2253 w 2835"/>
                <a:gd name="T97" fmla="*/ 1708 h 1744"/>
                <a:gd name="T98" fmla="*/ 2310 w 2835"/>
                <a:gd name="T99" fmla="*/ 1666 h 1744"/>
                <a:gd name="T100" fmla="*/ 2367 w 2835"/>
                <a:gd name="T101" fmla="*/ 1623 h 1744"/>
                <a:gd name="T102" fmla="*/ 2416 w 2835"/>
                <a:gd name="T103" fmla="*/ 1574 h 1744"/>
                <a:gd name="T104" fmla="*/ 2459 w 2835"/>
                <a:gd name="T105" fmla="*/ 1510 h 1744"/>
                <a:gd name="T106" fmla="*/ 2502 w 2835"/>
                <a:gd name="T107" fmla="*/ 1453 h 1744"/>
                <a:gd name="T108" fmla="*/ 2551 w 2835"/>
                <a:gd name="T109" fmla="*/ 1389 h 1744"/>
                <a:gd name="T110" fmla="*/ 2587 w 2835"/>
                <a:gd name="T111" fmla="*/ 1326 h 1744"/>
                <a:gd name="T112" fmla="*/ 2622 w 2835"/>
                <a:gd name="T113" fmla="*/ 1262 h 1744"/>
                <a:gd name="T114" fmla="*/ 2657 w 2835"/>
                <a:gd name="T115" fmla="*/ 1198 h 1744"/>
                <a:gd name="T116" fmla="*/ 2693 w 2835"/>
                <a:gd name="T117" fmla="*/ 1134 h 1744"/>
                <a:gd name="T118" fmla="*/ 2728 w 2835"/>
                <a:gd name="T119" fmla="*/ 1070 h 1744"/>
                <a:gd name="T120" fmla="*/ 2764 w 2835"/>
                <a:gd name="T121" fmla="*/ 1007 h 1744"/>
                <a:gd name="T122" fmla="*/ 2799 w 2835"/>
                <a:gd name="T123" fmla="*/ 943 h 1744"/>
                <a:gd name="T124" fmla="*/ 2835 w 2835"/>
                <a:gd name="T125" fmla="*/ 872 h 1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35" h="1744">
                  <a:moveTo>
                    <a:pt x="0" y="872"/>
                  </a:moveTo>
                  <a:lnTo>
                    <a:pt x="0" y="865"/>
                  </a:lnTo>
                  <a:lnTo>
                    <a:pt x="7" y="865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14" y="851"/>
                  </a:lnTo>
                  <a:lnTo>
                    <a:pt x="14" y="844"/>
                  </a:lnTo>
                  <a:lnTo>
                    <a:pt x="14" y="836"/>
                  </a:lnTo>
                  <a:lnTo>
                    <a:pt x="21" y="836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8" y="822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35" y="808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42" y="794"/>
                  </a:lnTo>
                  <a:lnTo>
                    <a:pt x="42" y="787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56" y="773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63" y="759"/>
                  </a:lnTo>
                  <a:lnTo>
                    <a:pt x="63" y="751"/>
                  </a:lnTo>
                  <a:lnTo>
                    <a:pt x="63" y="744"/>
                  </a:lnTo>
                  <a:lnTo>
                    <a:pt x="70" y="744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8" y="730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85" y="716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92" y="702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9" y="688"/>
                  </a:lnTo>
                  <a:lnTo>
                    <a:pt x="99" y="681"/>
                  </a:lnTo>
                  <a:lnTo>
                    <a:pt x="99" y="673"/>
                  </a:lnTo>
                  <a:lnTo>
                    <a:pt x="106" y="673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13" y="659"/>
                  </a:lnTo>
                  <a:lnTo>
                    <a:pt x="113" y="652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7" y="638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34" y="624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41" y="610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8" y="596"/>
                  </a:lnTo>
                  <a:lnTo>
                    <a:pt x="148" y="588"/>
                  </a:lnTo>
                  <a:lnTo>
                    <a:pt x="148" y="581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70" y="560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7" y="546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84" y="532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91" y="518"/>
                  </a:lnTo>
                  <a:lnTo>
                    <a:pt x="191" y="510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12" y="482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8"/>
                  </a:lnTo>
                  <a:lnTo>
                    <a:pt x="219" y="461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34" y="447"/>
                  </a:lnTo>
                  <a:lnTo>
                    <a:pt x="234" y="440"/>
                  </a:lnTo>
                  <a:lnTo>
                    <a:pt x="234" y="432"/>
                  </a:lnTo>
                  <a:lnTo>
                    <a:pt x="241" y="432"/>
                  </a:lnTo>
                  <a:lnTo>
                    <a:pt x="241" y="425"/>
                  </a:lnTo>
                  <a:lnTo>
                    <a:pt x="248" y="425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9" y="390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6" y="376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90" y="355"/>
                  </a:lnTo>
                  <a:lnTo>
                    <a:pt x="290" y="347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304" y="333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9" y="312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33" y="291"/>
                  </a:lnTo>
                  <a:lnTo>
                    <a:pt x="333" y="284"/>
                  </a:lnTo>
                  <a:lnTo>
                    <a:pt x="340" y="277"/>
                  </a:lnTo>
                  <a:lnTo>
                    <a:pt x="340" y="269"/>
                  </a:lnTo>
                  <a:lnTo>
                    <a:pt x="347" y="269"/>
                  </a:lnTo>
                  <a:lnTo>
                    <a:pt x="347" y="262"/>
                  </a:lnTo>
                  <a:lnTo>
                    <a:pt x="354" y="262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8" y="241"/>
                  </a:lnTo>
                  <a:lnTo>
                    <a:pt x="368" y="234"/>
                  </a:lnTo>
                  <a:lnTo>
                    <a:pt x="375" y="234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97" y="206"/>
                  </a:lnTo>
                  <a:lnTo>
                    <a:pt x="397" y="199"/>
                  </a:lnTo>
                  <a:lnTo>
                    <a:pt x="404" y="199"/>
                  </a:lnTo>
                  <a:lnTo>
                    <a:pt x="404" y="192"/>
                  </a:lnTo>
                  <a:lnTo>
                    <a:pt x="404" y="184"/>
                  </a:lnTo>
                  <a:lnTo>
                    <a:pt x="411" y="184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32" y="163"/>
                  </a:lnTo>
                  <a:lnTo>
                    <a:pt x="432" y="156"/>
                  </a:lnTo>
                  <a:lnTo>
                    <a:pt x="439" y="156"/>
                  </a:lnTo>
                  <a:lnTo>
                    <a:pt x="439" y="149"/>
                  </a:lnTo>
                  <a:lnTo>
                    <a:pt x="446" y="149"/>
                  </a:lnTo>
                  <a:lnTo>
                    <a:pt x="446" y="142"/>
                  </a:lnTo>
                  <a:lnTo>
                    <a:pt x="453" y="142"/>
                  </a:lnTo>
                  <a:lnTo>
                    <a:pt x="453" y="135"/>
                  </a:lnTo>
                  <a:lnTo>
                    <a:pt x="460" y="135"/>
                  </a:lnTo>
                  <a:lnTo>
                    <a:pt x="460" y="128"/>
                  </a:lnTo>
                  <a:lnTo>
                    <a:pt x="467" y="128"/>
                  </a:lnTo>
                  <a:lnTo>
                    <a:pt x="467" y="121"/>
                  </a:lnTo>
                  <a:lnTo>
                    <a:pt x="474" y="121"/>
                  </a:lnTo>
                  <a:lnTo>
                    <a:pt x="474" y="114"/>
                  </a:lnTo>
                  <a:lnTo>
                    <a:pt x="482" y="114"/>
                  </a:lnTo>
                  <a:lnTo>
                    <a:pt x="482" y="106"/>
                  </a:lnTo>
                  <a:lnTo>
                    <a:pt x="489" y="106"/>
                  </a:lnTo>
                  <a:lnTo>
                    <a:pt x="489" y="99"/>
                  </a:lnTo>
                  <a:lnTo>
                    <a:pt x="496" y="99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31" y="71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74" y="43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8" y="36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602" y="29"/>
                  </a:lnTo>
                  <a:lnTo>
                    <a:pt x="602" y="21"/>
                  </a:lnTo>
                  <a:lnTo>
                    <a:pt x="609" y="21"/>
                  </a:lnTo>
                  <a:lnTo>
                    <a:pt x="616" y="21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801" y="14"/>
                  </a:lnTo>
                  <a:lnTo>
                    <a:pt x="801" y="21"/>
                  </a:lnTo>
                  <a:lnTo>
                    <a:pt x="808" y="21"/>
                  </a:lnTo>
                  <a:lnTo>
                    <a:pt x="815" y="21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7" y="43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8" y="57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7" y="78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6"/>
                  </a:lnTo>
                  <a:lnTo>
                    <a:pt x="935" y="106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4"/>
                  </a:lnTo>
                  <a:lnTo>
                    <a:pt x="1013" y="184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41" y="220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63" y="248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69"/>
                  </a:lnTo>
                  <a:lnTo>
                    <a:pt x="1077" y="269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7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2"/>
                  </a:lnTo>
                  <a:lnTo>
                    <a:pt x="1183" y="432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19" y="510"/>
                  </a:lnTo>
                  <a:lnTo>
                    <a:pt x="1226" y="510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8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0" y="638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297" y="652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3"/>
                  </a:lnTo>
                  <a:lnTo>
                    <a:pt x="1318" y="673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46" y="744"/>
                  </a:lnTo>
                  <a:lnTo>
                    <a:pt x="1353" y="744"/>
                  </a:lnTo>
                  <a:lnTo>
                    <a:pt x="1353" y="751"/>
                  </a:lnTo>
                  <a:lnTo>
                    <a:pt x="1353" y="759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0" y="773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6"/>
                  </a:lnTo>
                  <a:lnTo>
                    <a:pt x="1403" y="836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17" y="879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24" y="893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1" y="907"/>
                  </a:lnTo>
                  <a:lnTo>
                    <a:pt x="1438" y="907"/>
                  </a:lnTo>
                  <a:lnTo>
                    <a:pt x="1438" y="914"/>
                  </a:lnTo>
                  <a:lnTo>
                    <a:pt x="1438" y="922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45" y="936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53" y="950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0" y="964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67" y="978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2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495" y="1028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2" y="1042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09" y="1056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16" y="1070"/>
                  </a:lnTo>
                  <a:lnTo>
                    <a:pt x="1523" y="1070"/>
                  </a:lnTo>
                  <a:lnTo>
                    <a:pt x="1523" y="1077"/>
                  </a:lnTo>
                  <a:lnTo>
                    <a:pt x="1523" y="1085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1" y="1099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13"/>
                  </a:lnTo>
                  <a:lnTo>
                    <a:pt x="1545" y="1120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2" y="1134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59" y="1148"/>
                  </a:lnTo>
                  <a:lnTo>
                    <a:pt x="1566" y="1148"/>
                  </a:lnTo>
                  <a:lnTo>
                    <a:pt x="1566" y="1155"/>
                  </a:lnTo>
                  <a:lnTo>
                    <a:pt x="1566" y="1163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73" y="1177"/>
                  </a:lnTo>
                  <a:lnTo>
                    <a:pt x="1580" y="1177"/>
                  </a:lnTo>
                  <a:lnTo>
                    <a:pt x="1580" y="1184"/>
                  </a:lnTo>
                  <a:lnTo>
                    <a:pt x="1587" y="1184"/>
                  </a:lnTo>
                  <a:lnTo>
                    <a:pt x="1587" y="1191"/>
                  </a:lnTo>
                  <a:lnTo>
                    <a:pt x="1587" y="1198"/>
                  </a:lnTo>
                  <a:lnTo>
                    <a:pt x="1594" y="1198"/>
                  </a:lnTo>
                  <a:lnTo>
                    <a:pt x="1594" y="1205"/>
                  </a:lnTo>
                  <a:lnTo>
                    <a:pt x="1594" y="1212"/>
                  </a:lnTo>
                  <a:lnTo>
                    <a:pt x="1601" y="1212"/>
                  </a:lnTo>
                  <a:lnTo>
                    <a:pt x="1601" y="1219"/>
                  </a:lnTo>
                  <a:lnTo>
                    <a:pt x="1601" y="1226"/>
                  </a:lnTo>
                  <a:lnTo>
                    <a:pt x="1609" y="1226"/>
                  </a:lnTo>
                  <a:lnTo>
                    <a:pt x="1609" y="1233"/>
                  </a:lnTo>
                  <a:lnTo>
                    <a:pt x="1609" y="1240"/>
                  </a:lnTo>
                  <a:lnTo>
                    <a:pt x="1616" y="1240"/>
                  </a:lnTo>
                  <a:lnTo>
                    <a:pt x="1616" y="1248"/>
                  </a:lnTo>
                  <a:lnTo>
                    <a:pt x="1623" y="1248"/>
                  </a:lnTo>
                  <a:lnTo>
                    <a:pt x="1623" y="1255"/>
                  </a:lnTo>
                  <a:lnTo>
                    <a:pt x="1623" y="1262"/>
                  </a:lnTo>
                  <a:lnTo>
                    <a:pt x="1630" y="1262"/>
                  </a:lnTo>
                  <a:lnTo>
                    <a:pt x="1630" y="1269"/>
                  </a:lnTo>
                  <a:lnTo>
                    <a:pt x="1630" y="1276"/>
                  </a:lnTo>
                  <a:lnTo>
                    <a:pt x="1637" y="1276"/>
                  </a:lnTo>
                  <a:lnTo>
                    <a:pt x="1637" y="1283"/>
                  </a:lnTo>
                  <a:lnTo>
                    <a:pt x="1644" y="1283"/>
                  </a:lnTo>
                  <a:lnTo>
                    <a:pt x="1644" y="1290"/>
                  </a:lnTo>
                  <a:lnTo>
                    <a:pt x="1644" y="1297"/>
                  </a:lnTo>
                  <a:lnTo>
                    <a:pt x="1651" y="1297"/>
                  </a:lnTo>
                  <a:lnTo>
                    <a:pt x="1651" y="1304"/>
                  </a:lnTo>
                  <a:lnTo>
                    <a:pt x="1651" y="1311"/>
                  </a:lnTo>
                  <a:lnTo>
                    <a:pt x="1658" y="1311"/>
                  </a:lnTo>
                  <a:lnTo>
                    <a:pt x="1658" y="1318"/>
                  </a:lnTo>
                  <a:lnTo>
                    <a:pt x="1665" y="1326"/>
                  </a:lnTo>
                  <a:lnTo>
                    <a:pt x="1665" y="1333"/>
                  </a:lnTo>
                  <a:lnTo>
                    <a:pt x="1672" y="1333"/>
                  </a:lnTo>
                  <a:lnTo>
                    <a:pt x="1672" y="1340"/>
                  </a:lnTo>
                  <a:lnTo>
                    <a:pt x="1672" y="1347"/>
                  </a:lnTo>
                  <a:lnTo>
                    <a:pt x="1679" y="1347"/>
                  </a:lnTo>
                  <a:lnTo>
                    <a:pt x="1679" y="1354"/>
                  </a:lnTo>
                  <a:lnTo>
                    <a:pt x="1686" y="1354"/>
                  </a:lnTo>
                  <a:lnTo>
                    <a:pt x="1686" y="1361"/>
                  </a:lnTo>
                  <a:lnTo>
                    <a:pt x="1686" y="1368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694" y="1382"/>
                  </a:lnTo>
                  <a:lnTo>
                    <a:pt x="1701" y="1382"/>
                  </a:lnTo>
                  <a:lnTo>
                    <a:pt x="1701" y="1389"/>
                  </a:lnTo>
                  <a:lnTo>
                    <a:pt x="1708" y="1389"/>
                  </a:lnTo>
                  <a:lnTo>
                    <a:pt x="1708" y="1396"/>
                  </a:lnTo>
                  <a:lnTo>
                    <a:pt x="1708" y="1403"/>
                  </a:lnTo>
                  <a:lnTo>
                    <a:pt x="1715" y="1403"/>
                  </a:lnTo>
                  <a:lnTo>
                    <a:pt x="1715" y="1411"/>
                  </a:lnTo>
                  <a:lnTo>
                    <a:pt x="1722" y="1411"/>
                  </a:lnTo>
                  <a:lnTo>
                    <a:pt x="1722" y="1418"/>
                  </a:lnTo>
                  <a:lnTo>
                    <a:pt x="1722" y="1425"/>
                  </a:lnTo>
                  <a:lnTo>
                    <a:pt x="1729" y="1425"/>
                  </a:lnTo>
                  <a:lnTo>
                    <a:pt x="1729" y="1432"/>
                  </a:lnTo>
                  <a:lnTo>
                    <a:pt x="1736" y="1432"/>
                  </a:lnTo>
                  <a:lnTo>
                    <a:pt x="1736" y="1439"/>
                  </a:lnTo>
                  <a:lnTo>
                    <a:pt x="1736" y="1446"/>
                  </a:lnTo>
                  <a:lnTo>
                    <a:pt x="1743" y="1446"/>
                  </a:lnTo>
                  <a:lnTo>
                    <a:pt x="1743" y="1453"/>
                  </a:lnTo>
                  <a:lnTo>
                    <a:pt x="1750" y="1453"/>
                  </a:lnTo>
                  <a:lnTo>
                    <a:pt x="1750" y="1460"/>
                  </a:lnTo>
                  <a:lnTo>
                    <a:pt x="1750" y="1467"/>
                  </a:lnTo>
                  <a:lnTo>
                    <a:pt x="1757" y="1467"/>
                  </a:lnTo>
                  <a:lnTo>
                    <a:pt x="1757" y="1474"/>
                  </a:lnTo>
                  <a:lnTo>
                    <a:pt x="1764" y="1474"/>
                  </a:lnTo>
                  <a:lnTo>
                    <a:pt x="1764" y="1481"/>
                  </a:lnTo>
                  <a:lnTo>
                    <a:pt x="1772" y="1481"/>
                  </a:lnTo>
                  <a:lnTo>
                    <a:pt x="1772" y="1489"/>
                  </a:lnTo>
                  <a:lnTo>
                    <a:pt x="1772" y="1496"/>
                  </a:lnTo>
                  <a:lnTo>
                    <a:pt x="1779" y="1496"/>
                  </a:lnTo>
                  <a:lnTo>
                    <a:pt x="1779" y="1503"/>
                  </a:lnTo>
                  <a:lnTo>
                    <a:pt x="1786" y="1503"/>
                  </a:lnTo>
                  <a:lnTo>
                    <a:pt x="1786" y="1510"/>
                  </a:lnTo>
                  <a:lnTo>
                    <a:pt x="1793" y="1510"/>
                  </a:lnTo>
                  <a:lnTo>
                    <a:pt x="1793" y="1517"/>
                  </a:lnTo>
                  <a:lnTo>
                    <a:pt x="1793" y="1524"/>
                  </a:lnTo>
                  <a:lnTo>
                    <a:pt x="1800" y="1524"/>
                  </a:lnTo>
                  <a:lnTo>
                    <a:pt x="1800" y="1531"/>
                  </a:lnTo>
                  <a:lnTo>
                    <a:pt x="1807" y="1531"/>
                  </a:lnTo>
                  <a:lnTo>
                    <a:pt x="1807" y="1538"/>
                  </a:lnTo>
                  <a:lnTo>
                    <a:pt x="1814" y="1538"/>
                  </a:lnTo>
                  <a:lnTo>
                    <a:pt x="1814" y="1545"/>
                  </a:lnTo>
                  <a:lnTo>
                    <a:pt x="1821" y="1545"/>
                  </a:lnTo>
                  <a:lnTo>
                    <a:pt x="1821" y="1552"/>
                  </a:lnTo>
                  <a:lnTo>
                    <a:pt x="1821" y="1559"/>
                  </a:lnTo>
                  <a:lnTo>
                    <a:pt x="1828" y="1559"/>
                  </a:lnTo>
                  <a:lnTo>
                    <a:pt x="1828" y="1567"/>
                  </a:lnTo>
                  <a:lnTo>
                    <a:pt x="1835" y="1567"/>
                  </a:lnTo>
                  <a:lnTo>
                    <a:pt x="1835" y="1574"/>
                  </a:lnTo>
                  <a:lnTo>
                    <a:pt x="1842" y="1574"/>
                  </a:lnTo>
                  <a:lnTo>
                    <a:pt x="1842" y="1581"/>
                  </a:lnTo>
                  <a:lnTo>
                    <a:pt x="1849" y="1581"/>
                  </a:lnTo>
                  <a:lnTo>
                    <a:pt x="1849" y="1588"/>
                  </a:lnTo>
                  <a:lnTo>
                    <a:pt x="1857" y="1588"/>
                  </a:lnTo>
                  <a:lnTo>
                    <a:pt x="1857" y="1595"/>
                  </a:lnTo>
                  <a:lnTo>
                    <a:pt x="1864" y="1595"/>
                  </a:lnTo>
                  <a:lnTo>
                    <a:pt x="1864" y="1602"/>
                  </a:lnTo>
                  <a:lnTo>
                    <a:pt x="1871" y="1602"/>
                  </a:lnTo>
                  <a:lnTo>
                    <a:pt x="1871" y="1609"/>
                  </a:lnTo>
                  <a:lnTo>
                    <a:pt x="1878" y="1609"/>
                  </a:lnTo>
                  <a:lnTo>
                    <a:pt x="1878" y="1616"/>
                  </a:lnTo>
                  <a:lnTo>
                    <a:pt x="1885" y="1616"/>
                  </a:lnTo>
                  <a:lnTo>
                    <a:pt x="1885" y="1623"/>
                  </a:lnTo>
                  <a:lnTo>
                    <a:pt x="1892" y="1623"/>
                  </a:lnTo>
                  <a:lnTo>
                    <a:pt x="1892" y="1630"/>
                  </a:lnTo>
                  <a:lnTo>
                    <a:pt x="1899" y="1630"/>
                  </a:lnTo>
                  <a:lnTo>
                    <a:pt x="1899" y="1637"/>
                  </a:lnTo>
                  <a:lnTo>
                    <a:pt x="1906" y="1637"/>
                  </a:lnTo>
                  <a:lnTo>
                    <a:pt x="1906" y="1644"/>
                  </a:lnTo>
                  <a:lnTo>
                    <a:pt x="1913" y="1644"/>
                  </a:lnTo>
                  <a:lnTo>
                    <a:pt x="1913" y="1652"/>
                  </a:lnTo>
                  <a:lnTo>
                    <a:pt x="1920" y="1652"/>
                  </a:lnTo>
                  <a:lnTo>
                    <a:pt x="1920" y="1659"/>
                  </a:lnTo>
                  <a:lnTo>
                    <a:pt x="1927" y="1659"/>
                  </a:lnTo>
                  <a:lnTo>
                    <a:pt x="1927" y="1666"/>
                  </a:lnTo>
                  <a:lnTo>
                    <a:pt x="1935" y="1666"/>
                  </a:lnTo>
                  <a:lnTo>
                    <a:pt x="1935" y="1673"/>
                  </a:lnTo>
                  <a:lnTo>
                    <a:pt x="1942" y="1673"/>
                  </a:lnTo>
                  <a:lnTo>
                    <a:pt x="1949" y="1673"/>
                  </a:lnTo>
                  <a:lnTo>
                    <a:pt x="1949" y="1680"/>
                  </a:lnTo>
                  <a:lnTo>
                    <a:pt x="1956" y="1680"/>
                  </a:lnTo>
                  <a:lnTo>
                    <a:pt x="1956" y="1687"/>
                  </a:lnTo>
                  <a:lnTo>
                    <a:pt x="1963" y="1687"/>
                  </a:lnTo>
                  <a:lnTo>
                    <a:pt x="1970" y="1687"/>
                  </a:lnTo>
                  <a:lnTo>
                    <a:pt x="1970" y="1694"/>
                  </a:lnTo>
                  <a:lnTo>
                    <a:pt x="1977" y="1694"/>
                  </a:lnTo>
                  <a:lnTo>
                    <a:pt x="1977" y="1701"/>
                  </a:lnTo>
                  <a:lnTo>
                    <a:pt x="1984" y="1701"/>
                  </a:lnTo>
                  <a:lnTo>
                    <a:pt x="1991" y="1701"/>
                  </a:lnTo>
                  <a:lnTo>
                    <a:pt x="1991" y="1708"/>
                  </a:lnTo>
                  <a:lnTo>
                    <a:pt x="1998" y="1708"/>
                  </a:lnTo>
                  <a:lnTo>
                    <a:pt x="2005" y="1708"/>
                  </a:lnTo>
                  <a:lnTo>
                    <a:pt x="2005" y="1715"/>
                  </a:lnTo>
                  <a:lnTo>
                    <a:pt x="2013" y="1715"/>
                  </a:lnTo>
                  <a:lnTo>
                    <a:pt x="2020" y="1715"/>
                  </a:lnTo>
                  <a:lnTo>
                    <a:pt x="2020" y="1722"/>
                  </a:lnTo>
                  <a:lnTo>
                    <a:pt x="2027" y="1722"/>
                  </a:lnTo>
                  <a:lnTo>
                    <a:pt x="2034" y="1722"/>
                  </a:lnTo>
                  <a:lnTo>
                    <a:pt x="2034" y="1730"/>
                  </a:lnTo>
                  <a:lnTo>
                    <a:pt x="2041" y="1730"/>
                  </a:lnTo>
                  <a:lnTo>
                    <a:pt x="2048" y="1730"/>
                  </a:lnTo>
                  <a:lnTo>
                    <a:pt x="2055" y="1730"/>
                  </a:lnTo>
                  <a:lnTo>
                    <a:pt x="2055" y="1737"/>
                  </a:lnTo>
                  <a:lnTo>
                    <a:pt x="2062" y="1737"/>
                  </a:lnTo>
                  <a:lnTo>
                    <a:pt x="2069" y="1737"/>
                  </a:lnTo>
                  <a:lnTo>
                    <a:pt x="2076" y="1737"/>
                  </a:lnTo>
                  <a:lnTo>
                    <a:pt x="2083" y="1737"/>
                  </a:lnTo>
                  <a:lnTo>
                    <a:pt x="2083" y="1744"/>
                  </a:lnTo>
                  <a:lnTo>
                    <a:pt x="2090" y="1744"/>
                  </a:lnTo>
                  <a:lnTo>
                    <a:pt x="2098" y="1744"/>
                  </a:lnTo>
                  <a:lnTo>
                    <a:pt x="2105" y="1744"/>
                  </a:lnTo>
                  <a:lnTo>
                    <a:pt x="2112" y="1744"/>
                  </a:lnTo>
                  <a:lnTo>
                    <a:pt x="2119" y="1744"/>
                  </a:lnTo>
                  <a:lnTo>
                    <a:pt x="2126" y="1744"/>
                  </a:lnTo>
                  <a:lnTo>
                    <a:pt x="2133" y="1744"/>
                  </a:lnTo>
                  <a:lnTo>
                    <a:pt x="2140" y="1744"/>
                  </a:lnTo>
                  <a:lnTo>
                    <a:pt x="2147" y="1744"/>
                  </a:lnTo>
                  <a:lnTo>
                    <a:pt x="2154" y="1744"/>
                  </a:lnTo>
                  <a:lnTo>
                    <a:pt x="2161" y="1744"/>
                  </a:lnTo>
                  <a:lnTo>
                    <a:pt x="2168" y="1744"/>
                  </a:lnTo>
                  <a:lnTo>
                    <a:pt x="2168" y="1737"/>
                  </a:lnTo>
                  <a:lnTo>
                    <a:pt x="2176" y="1737"/>
                  </a:lnTo>
                  <a:lnTo>
                    <a:pt x="2183" y="1737"/>
                  </a:lnTo>
                  <a:lnTo>
                    <a:pt x="2190" y="1737"/>
                  </a:lnTo>
                  <a:lnTo>
                    <a:pt x="2197" y="1737"/>
                  </a:lnTo>
                  <a:lnTo>
                    <a:pt x="2197" y="1730"/>
                  </a:lnTo>
                  <a:lnTo>
                    <a:pt x="2204" y="1730"/>
                  </a:lnTo>
                  <a:lnTo>
                    <a:pt x="2211" y="1730"/>
                  </a:lnTo>
                  <a:lnTo>
                    <a:pt x="2218" y="1730"/>
                  </a:lnTo>
                  <a:lnTo>
                    <a:pt x="2218" y="1722"/>
                  </a:lnTo>
                  <a:lnTo>
                    <a:pt x="2225" y="1722"/>
                  </a:lnTo>
                  <a:lnTo>
                    <a:pt x="2232" y="1722"/>
                  </a:lnTo>
                  <a:lnTo>
                    <a:pt x="2232" y="1715"/>
                  </a:lnTo>
                  <a:lnTo>
                    <a:pt x="2239" y="1715"/>
                  </a:lnTo>
                  <a:lnTo>
                    <a:pt x="2246" y="1715"/>
                  </a:lnTo>
                  <a:lnTo>
                    <a:pt x="2246" y="1708"/>
                  </a:lnTo>
                  <a:lnTo>
                    <a:pt x="2253" y="1708"/>
                  </a:lnTo>
                  <a:lnTo>
                    <a:pt x="2261" y="1708"/>
                  </a:lnTo>
                  <a:lnTo>
                    <a:pt x="2261" y="1701"/>
                  </a:lnTo>
                  <a:lnTo>
                    <a:pt x="2268" y="1701"/>
                  </a:lnTo>
                  <a:lnTo>
                    <a:pt x="2275" y="1701"/>
                  </a:lnTo>
                  <a:lnTo>
                    <a:pt x="2275" y="1694"/>
                  </a:lnTo>
                  <a:lnTo>
                    <a:pt x="2282" y="1694"/>
                  </a:lnTo>
                  <a:lnTo>
                    <a:pt x="2282" y="1687"/>
                  </a:lnTo>
                  <a:lnTo>
                    <a:pt x="2289" y="1687"/>
                  </a:lnTo>
                  <a:lnTo>
                    <a:pt x="2296" y="1687"/>
                  </a:lnTo>
                  <a:lnTo>
                    <a:pt x="2296" y="1680"/>
                  </a:lnTo>
                  <a:lnTo>
                    <a:pt x="2303" y="1680"/>
                  </a:lnTo>
                  <a:lnTo>
                    <a:pt x="2303" y="1673"/>
                  </a:lnTo>
                  <a:lnTo>
                    <a:pt x="2310" y="1673"/>
                  </a:lnTo>
                  <a:lnTo>
                    <a:pt x="2310" y="1666"/>
                  </a:lnTo>
                  <a:lnTo>
                    <a:pt x="2317" y="1666"/>
                  </a:lnTo>
                  <a:lnTo>
                    <a:pt x="2324" y="1666"/>
                  </a:lnTo>
                  <a:lnTo>
                    <a:pt x="2324" y="1659"/>
                  </a:lnTo>
                  <a:lnTo>
                    <a:pt x="2331" y="1659"/>
                  </a:lnTo>
                  <a:lnTo>
                    <a:pt x="2331" y="1652"/>
                  </a:lnTo>
                  <a:lnTo>
                    <a:pt x="2339" y="1652"/>
                  </a:lnTo>
                  <a:lnTo>
                    <a:pt x="2339" y="1644"/>
                  </a:lnTo>
                  <a:lnTo>
                    <a:pt x="2346" y="1644"/>
                  </a:lnTo>
                  <a:lnTo>
                    <a:pt x="2346" y="1637"/>
                  </a:lnTo>
                  <a:lnTo>
                    <a:pt x="2353" y="1637"/>
                  </a:lnTo>
                  <a:lnTo>
                    <a:pt x="2353" y="1630"/>
                  </a:lnTo>
                  <a:lnTo>
                    <a:pt x="2360" y="1630"/>
                  </a:lnTo>
                  <a:lnTo>
                    <a:pt x="2360" y="1623"/>
                  </a:lnTo>
                  <a:lnTo>
                    <a:pt x="2367" y="1623"/>
                  </a:lnTo>
                  <a:lnTo>
                    <a:pt x="2367" y="1616"/>
                  </a:lnTo>
                  <a:lnTo>
                    <a:pt x="2374" y="1616"/>
                  </a:lnTo>
                  <a:lnTo>
                    <a:pt x="2374" y="1609"/>
                  </a:lnTo>
                  <a:lnTo>
                    <a:pt x="2381" y="1609"/>
                  </a:lnTo>
                  <a:lnTo>
                    <a:pt x="2381" y="1602"/>
                  </a:lnTo>
                  <a:lnTo>
                    <a:pt x="2388" y="1602"/>
                  </a:lnTo>
                  <a:lnTo>
                    <a:pt x="2388" y="1595"/>
                  </a:lnTo>
                  <a:lnTo>
                    <a:pt x="2395" y="1595"/>
                  </a:lnTo>
                  <a:lnTo>
                    <a:pt x="2395" y="1588"/>
                  </a:lnTo>
                  <a:lnTo>
                    <a:pt x="2402" y="1588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09" y="1574"/>
                  </a:lnTo>
                  <a:lnTo>
                    <a:pt x="2416" y="1574"/>
                  </a:lnTo>
                  <a:lnTo>
                    <a:pt x="2416" y="1567"/>
                  </a:lnTo>
                  <a:lnTo>
                    <a:pt x="2424" y="1567"/>
                  </a:lnTo>
                  <a:lnTo>
                    <a:pt x="2424" y="1559"/>
                  </a:lnTo>
                  <a:lnTo>
                    <a:pt x="2431" y="1552"/>
                  </a:lnTo>
                  <a:lnTo>
                    <a:pt x="2431" y="1545"/>
                  </a:lnTo>
                  <a:lnTo>
                    <a:pt x="2438" y="1545"/>
                  </a:lnTo>
                  <a:lnTo>
                    <a:pt x="2438" y="1538"/>
                  </a:lnTo>
                  <a:lnTo>
                    <a:pt x="2445" y="1538"/>
                  </a:lnTo>
                  <a:lnTo>
                    <a:pt x="2445" y="1531"/>
                  </a:lnTo>
                  <a:lnTo>
                    <a:pt x="2452" y="1531"/>
                  </a:lnTo>
                  <a:lnTo>
                    <a:pt x="2452" y="1524"/>
                  </a:lnTo>
                  <a:lnTo>
                    <a:pt x="2459" y="1524"/>
                  </a:lnTo>
                  <a:lnTo>
                    <a:pt x="2459" y="1517"/>
                  </a:lnTo>
                  <a:lnTo>
                    <a:pt x="2459" y="1510"/>
                  </a:lnTo>
                  <a:lnTo>
                    <a:pt x="2466" y="1510"/>
                  </a:lnTo>
                  <a:lnTo>
                    <a:pt x="2466" y="1503"/>
                  </a:lnTo>
                  <a:lnTo>
                    <a:pt x="2473" y="1503"/>
                  </a:lnTo>
                  <a:lnTo>
                    <a:pt x="2473" y="1496"/>
                  </a:lnTo>
                  <a:lnTo>
                    <a:pt x="2480" y="1496"/>
                  </a:lnTo>
                  <a:lnTo>
                    <a:pt x="2480" y="1489"/>
                  </a:lnTo>
                  <a:lnTo>
                    <a:pt x="2480" y="1481"/>
                  </a:lnTo>
                  <a:lnTo>
                    <a:pt x="2487" y="1481"/>
                  </a:lnTo>
                  <a:lnTo>
                    <a:pt x="2487" y="1474"/>
                  </a:lnTo>
                  <a:lnTo>
                    <a:pt x="2494" y="1474"/>
                  </a:lnTo>
                  <a:lnTo>
                    <a:pt x="2494" y="1467"/>
                  </a:lnTo>
                  <a:lnTo>
                    <a:pt x="2494" y="1460"/>
                  </a:lnTo>
                  <a:lnTo>
                    <a:pt x="2502" y="1460"/>
                  </a:lnTo>
                  <a:lnTo>
                    <a:pt x="2502" y="1453"/>
                  </a:lnTo>
                  <a:lnTo>
                    <a:pt x="2509" y="1453"/>
                  </a:lnTo>
                  <a:lnTo>
                    <a:pt x="2509" y="1446"/>
                  </a:lnTo>
                  <a:lnTo>
                    <a:pt x="2516" y="1439"/>
                  </a:lnTo>
                  <a:lnTo>
                    <a:pt x="2516" y="1432"/>
                  </a:lnTo>
                  <a:lnTo>
                    <a:pt x="2523" y="1432"/>
                  </a:lnTo>
                  <a:lnTo>
                    <a:pt x="2523" y="1425"/>
                  </a:lnTo>
                  <a:lnTo>
                    <a:pt x="2530" y="1425"/>
                  </a:lnTo>
                  <a:lnTo>
                    <a:pt x="2530" y="1418"/>
                  </a:lnTo>
                  <a:lnTo>
                    <a:pt x="2530" y="1411"/>
                  </a:lnTo>
                  <a:lnTo>
                    <a:pt x="2537" y="1411"/>
                  </a:lnTo>
                  <a:lnTo>
                    <a:pt x="2537" y="1403"/>
                  </a:lnTo>
                  <a:lnTo>
                    <a:pt x="2544" y="1396"/>
                  </a:lnTo>
                  <a:lnTo>
                    <a:pt x="2544" y="1389"/>
                  </a:lnTo>
                  <a:lnTo>
                    <a:pt x="2551" y="1389"/>
                  </a:lnTo>
                  <a:lnTo>
                    <a:pt x="2551" y="1382"/>
                  </a:lnTo>
                  <a:lnTo>
                    <a:pt x="2551" y="1375"/>
                  </a:lnTo>
                  <a:lnTo>
                    <a:pt x="2558" y="1375"/>
                  </a:lnTo>
                  <a:lnTo>
                    <a:pt x="2558" y="1368"/>
                  </a:lnTo>
                  <a:lnTo>
                    <a:pt x="2565" y="1368"/>
                  </a:lnTo>
                  <a:lnTo>
                    <a:pt x="2565" y="1361"/>
                  </a:lnTo>
                  <a:lnTo>
                    <a:pt x="2565" y="1354"/>
                  </a:lnTo>
                  <a:lnTo>
                    <a:pt x="2572" y="1354"/>
                  </a:lnTo>
                  <a:lnTo>
                    <a:pt x="2572" y="1347"/>
                  </a:lnTo>
                  <a:lnTo>
                    <a:pt x="2580" y="1347"/>
                  </a:lnTo>
                  <a:lnTo>
                    <a:pt x="2580" y="1340"/>
                  </a:lnTo>
                  <a:lnTo>
                    <a:pt x="2580" y="1333"/>
                  </a:lnTo>
                  <a:lnTo>
                    <a:pt x="2587" y="1333"/>
                  </a:lnTo>
                  <a:lnTo>
                    <a:pt x="2587" y="1326"/>
                  </a:lnTo>
                  <a:lnTo>
                    <a:pt x="2587" y="1318"/>
                  </a:lnTo>
                  <a:lnTo>
                    <a:pt x="2594" y="1318"/>
                  </a:lnTo>
                  <a:lnTo>
                    <a:pt x="2594" y="1311"/>
                  </a:lnTo>
                  <a:lnTo>
                    <a:pt x="2601" y="1311"/>
                  </a:lnTo>
                  <a:lnTo>
                    <a:pt x="2601" y="1304"/>
                  </a:lnTo>
                  <a:lnTo>
                    <a:pt x="2601" y="1297"/>
                  </a:lnTo>
                  <a:lnTo>
                    <a:pt x="2608" y="1297"/>
                  </a:lnTo>
                  <a:lnTo>
                    <a:pt x="2608" y="1290"/>
                  </a:lnTo>
                  <a:lnTo>
                    <a:pt x="2608" y="1283"/>
                  </a:lnTo>
                  <a:lnTo>
                    <a:pt x="2615" y="1283"/>
                  </a:lnTo>
                  <a:lnTo>
                    <a:pt x="2615" y="1276"/>
                  </a:lnTo>
                  <a:lnTo>
                    <a:pt x="2622" y="1276"/>
                  </a:lnTo>
                  <a:lnTo>
                    <a:pt x="2622" y="1269"/>
                  </a:lnTo>
                  <a:lnTo>
                    <a:pt x="2622" y="1262"/>
                  </a:lnTo>
                  <a:lnTo>
                    <a:pt x="2629" y="1262"/>
                  </a:lnTo>
                  <a:lnTo>
                    <a:pt x="2629" y="1255"/>
                  </a:lnTo>
                  <a:lnTo>
                    <a:pt x="2629" y="1248"/>
                  </a:lnTo>
                  <a:lnTo>
                    <a:pt x="2636" y="1248"/>
                  </a:lnTo>
                  <a:lnTo>
                    <a:pt x="2636" y="1240"/>
                  </a:lnTo>
                  <a:lnTo>
                    <a:pt x="2636" y="1233"/>
                  </a:lnTo>
                  <a:lnTo>
                    <a:pt x="2643" y="1233"/>
                  </a:lnTo>
                  <a:lnTo>
                    <a:pt x="2643" y="1226"/>
                  </a:lnTo>
                  <a:lnTo>
                    <a:pt x="2650" y="1226"/>
                  </a:lnTo>
                  <a:lnTo>
                    <a:pt x="2650" y="1219"/>
                  </a:lnTo>
                  <a:lnTo>
                    <a:pt x="2650" y="1212"/>
                  </a:lnTo>
                  <a:lnTo>
                    <a:pt x="2657" y="1212"/>
                  </a:lnTo>
                  <a:lnTo>
                    <a:pt x="2657" y="1205"/>
                  </a:lnTo>
                  <a:lnTo>
                    <a:pt x="2657" y="1198"/>
                  </a:lnTo>
                  <a:lnTo>
                    <a:pt x="2665" y="1198"/>
                  </a:lnTo>
                  <a:lnTo>
                    <a:pt x="2665" y="1191"/>
                  </a:lnTo>
                  <a:lnTo>
                    <a:pt x="2665" y="1184"/>
                  </a:lnTo>
                  <a:lnTo>
                    <a:pt x="2672" y="1184"/>
                  </a:lnTo>
                  <a:lnTo>
                    <a:pt x="2672" y="1177"/>
                  </a:lnTo>
                  <a:lnTo>
                    <a:pt x="2672" y="1170"/>
                  </a:lnTo>
                  <a:lnTo>
                    <a:pt x="2679" y="1170"/>
                  </a:lnTo>
                  <a:lnTo>
                    <a:pt x="2679" y="1163"/>
                  </a:lnTo>
                  <a:lnTo>
                    <a:pt x="2686" y="1163"/>
                  </a:lnTo>
                  <a:lnTo>
                    <a:pt x="2686" y="1155"/>
                  </a:lnTo>
                  <a:lnTo>
                    <a:pt x="2686" y="1148"/>
                  </a:lnTo>
                  <a:lnTo>
                    <a:pt x="2693" y="1148"/>
                  </a:lnTo>
                  <a:lnTo>
                    <a:pt x="2693" y="1141"/>
                  </a:lnTo>
                  <a:lnTo>
                    <a:pt x="2693" y="1134"/>
                  </a:lnTo>
                  <a:lnTo>
                    <a:pt x="2700" y="1134"/>
                  </a:lnTo>
                  <a:lnTo>
                    <a:pt x="2700" y="1127"/>
                  </a:lnTo>
                  <a:lnTo>
                    <a:pt x="2700" y="1120"/>
                  </a:lnTo>
                  <a:lnTo>
                    <a:pt x="2707" y="1120"/>
                  </a:lnTo>
                  <a:lnTo>
                    <a:pt x="2707" y="1113"/>
                  </a:lnTo>
                  <a:lnTo>
                    <a:pt x="2707" y="1106"/>
                  </a:lnTo>
                  <a:lnTo>
                    <a:pt x="2714" y="1106"/>
                  </a:lnTo>
                  <a:lnTo>
                    <a:pt x="2714" y="1099"/>
                  </a:lnTo>
                  <a:lnTo>
                    <a:pt x="2714" y="1092"/>
                  </a:lnTo>
                  <a:lnTo>
                    <a:pt x="2721" y="1092"/>
                  </a:lnTo>
                  <a:lnTo>
                    <a:pt x="2721" y="1085"/>
                  </a:lnTo>
                  <a:lnTo>
                    <a:pt x="2728" y="1085"/>
                  </a:lnTo>
                  <a:lnTo>
                    <a:pt x="2728" y="1077"/>
                  </a:lnTo>
                  <a:lnTo>
                    <a:pt x="2728" y="1070"/>
                  </a:lnTo>
                  <a:lnTo>
                    <a:pt x="2735" y="1070"/>
                  </a:lnTo>
                  <a:lnTo>
                    <a:pt x="2735" y="1063"/>
                  </a:lnTo>
                  <a:lnTo>
                    <a:pt x="2735" y="1056"/>
                  </a:lnTo>
                  <a:lnTo>
                    <a:pt x="2743" y="1056"/>
                  </a:lnTo>
                  <a:lnTo>
                    <a:pt x="2743" y="1049"/>
                  </a:lnTo>
                  <a:lnTo>
                    <a:pt x="2743" y="1042"/>
                  </a:lnTo>
                  <a:lnTo>
                    <a:pt x="2750" y="1042"/>
                  </a:lnTo>
                  <a:lnTo>
                    <a:pt x="2750" y="1035"/>
                  </a:lnTo>
                  <a:lnTo>
                    <a:pt x="2750" y="1028"/>
                  </a:lnTo>
                  <a:lnTo>
                    <a:pt x="2757" y="1028"/>
                  </a:lnTo>
                  <a:lnTo>
                    <a:pt x="2757" y="1021"/>
                  </a:lnTo>
                  <a:lnTo>
                    <a:pt x="2757" y="1014"/>
                  </a:lnTo>
                  <a:lnTo>
                    <a:pt x="2764" y="1014"/>
                  </a:lnTo>
                  <a:lnTo>
                    <a:pt x="2764" y="1007"/>
                  </a:lnTo>
                  <a:lnTo>
                    <a:pt x="2764" y="1000"/>
                  </a:lnTo>
                  <a:lnTo>
                    <a:pt x="2771" y="1000"/>
                  </a:lnTo>
                  <a:lnTo>
                    <a:pt x="2771" y="992"/>
                  </a:lnTo>
                  <a:lnTo>
                    <a:pt x="2771" y="985"/>
                  </a:lnTo>
                  <a:lnTo>
                    <a:pt x="2778" y="985"/>
                  </a:lnTo>
                  <a:lnTo>
                    <a:pt x="2778" y="978"/>
                  </a:lnTo>
                  <a:lnTo>
                    <a:pt x="2778" y="971"/>
                  </a:lnTo>
                  <a:lnTo>
                    <a:pt x="2785" y="971"/>
                  </a:lnTo>
                  <a:lnTo>
                    <a:pt x="2785" y="964"/>
                  </a:lnTo>
                  <a:lnTo>
                    <a:pt x="2785" y="957"/>
                  </a:lnTo>
                  <a:lnTo>
                    <a:pt x="2792" y="957"/>
                  </a:lnTo>
                  <a:lnTo>
                    <a:pt x="2792" y="950"/>
                  </a:lnTo>
                  <a:lnTo>
                    <a:pt x="2792" y="943"/>
                  </a:lnTo>
                  <a:lnTo>
                    <a:pt x="2799" y="943"/>
                  </a:lnTo>
                  <a:lnTo>
                    <a:pt x="2799" y="936"/>
                  </a:lnTo>
                  <a:lnTo>
                    <a:pt x="2806" y="929"/>
                  </a:lnTo>
                  <a:lnTo>
                    <a:pt x="2806" y="922"/>
                  </a:lnTo>
                  <a:lnTo>
                    <a:pt x="2813" y="922"/>
                  </a:lnTo>
                  <a:lnTo>
                    <a:pt x="2813" y="914"/>
                  </a:lnTo>
                  <a:lnTo>
                    <a:pt x="2813" y="907"/>
                  </a:lnTo>
                  <a:lnTo>
                    <a:pt x="2820" y="907"/>
                  </a:lnTo>
                  <a:lnTo>
                    <a:pt x="2820" y="900"/>
                  </a:lnTo>
                  <a:lnTo>
                    <a:pt x="2820" y="893"/>
                  </a:lnTo>
                  <a:lnTo>
                    <a:pt x="2828" y="893"/>
                  </a:lnTo>
                  <a:lnTo>
                    <a:pt x="2828" y="886"/>
                  </a:lnTo>
                  <a:lnTo>
                    <a:pt x="2828" y="879"/>
                  </a:lnTo>
                  <a:lnTo>
                    <a:pt x="2835" y="879"/>
                  </a:lnTo>
                  <a:lnTo>
                    <a:pt x="2835" y="872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71">
              <a:extLst>
                <a:ext uri="{FF2B5EF4-FFF2-40B4-BE49-F238E27FC236}">
                  <a16:creationId xmlns:a16="http://schemas.microsoft.com/office/drawing/2014/main" id="{DF66AD62-6ACA-D6F1-7710-44F052A0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7"/>
              <a:ext cx="2835" cy="1170"/>
            </a:xfrm>
            <a:custGeom>
              <a:avLst/>
              <a:gdLst>
                <a:gd name="T0" fmla="*/ 21 w 2835"/>
                <a:gd name="T1" fmla="*/ 815 h 1170"/>
                <a:gd name="T2" fmla="*/ 49 w 2835"/>
                <a:gd name="T3" fmla="*/ 766 h 1170"/>
                <a:gd name="T4" fmla="*/ 78 w 2835"/>
                <a:gd name="T5" fmla="*/ 716 h 1170"/>
                <a:gd name="T6" fmla="*/ 106 w 2835"/>
                <a:gd name="T7" fmla="*/ 666 h 1170"/>
                <a:gd name="T8" fmla="*/ 134 w 2835"/>
                <a:gd name="T9" fmla="*/ 617 h 1170"/>
                <a:gd name="T10" fmla="*/ 163 w 2835"/>
                <a:gd name="T11" fmla="*/ 567 h 1170"/>
                <a:gd name="T12" fmla="*/ 191 w 2835"/>
                <a:gd name="T13" fmla="*/ 518 h 1170"/>
                <a:gd name="T14" fmla="*/ 219 w 2835"/>
                <a:gd name="T15" fmla="*/ 468 h 1170"/>
                <a:gd name="T16" fmla="*/ 248 w 2835"/>
                <a:gd name="T17" fmla="*/ 418 h 1170"/>
                <a:gd name="T18" fmla="*/ 276 w 2835"/>
                <a:gd name="T19" fmla="*/ 362 h 1170"/>
                <a:gd name="T20" fmla="*/ 311 w 2835"/>
                <a:gd name="T21" fmla="*/ 319 h 1170"/>
                <a:gd name="T22" fmla="*/ 347 w 2835"/>
                <a:gd name="T23" fmla="*/ 270 h 1170"/>
                <a:gd name="T24" fmla="*/ 375 w 2835"/>
                <a:gd name="T25" fmla="*/ 220 h 1170"/>
                <a:gd name="T26" fmla="*/ 411 w 2835"/>
                <a:gd name="T27" fmla="*/ 177 h 1170"/>
                <a:gd name="T28" fmla="*/ 453 w 2835"/>
                <a:gd name="T29" fmla="*/ 135 h 1170"/>
                <a:gd name="T30" fmla="*/ 496 w 2835"/>
                <a:gd name="T31" fmla="*/ 92 h 1170"/>
                <a:gd name="T32" fmla="*/ 538 w 2835"/>
                <a:gd name="T33" fmla="*/ 57 h 1170"/>
                <a:gd name="T34" fmla="*/ 588 w 2835"/>
                <a:gd name="T35" fmla="*/ 29 h 1170"/>
                <a:gd name="T36" fmla="*/ 645 w 2835"/>
                <a:gd name="T37" fmla="*/ 7 h 1170"/>
                <a:gd name="T38" fmla="*/ 715 w 2835"/>
                <a:gd name="T39" fmla="*/ 0 h 1170"/>
                <a:gd name="T40" fmla="*/ 779 w 2835"/>
                <a:gd name="T41" fmla="*/ 14 h 1170"/>
                <a:gd name="T42" fmla="*/ 836 w 2835"/>
                <a:gd name="T43" fmla="*/ 36 h 1170"/>
                <a:gd name="T44" fmla="*/ 886 w 2835"/>
                <a:gd name="T45" fmla="*/ 64 h 1170"/>
                <a:gd name="T46" fmla="*/ 928 w 2835"/>
                <a:gd name="T47" fmla="*/ 99 h 1170"/>
                <a:gd name="T48" fmla="*/ 964 w 2835"/>
                <a:gd name="T49" fmla="*/ 142 h 1170"/>
                <a:gd name="T50" fmla="*/ 1006 w 2835"/>
                <a:gd name="T51" fmla="*/ 177 h 1170"/>
                <a:gd name="T52" fmla="*/ 1034 w 2835"/>
                <a:gd name="T53" fmla="*/ 227 h 1170"/>
                <a:gd name="T54" fmla="*/ 1070 w 2835"/>
                <a:gd name="T55" fmla="*/ 270 h 1170"/>
                <a:gd name="T56" fmla="*/ 1105 w 2835"/>
                <a:gd name="T57" fmla="*/ 319 h 1170"/>
                <a:gd name="T58" fmla="*/ 1134 w 2835"/>
                <a:gd name="T59" fmla="*/ 369 h 1170"/>
                <a:gd name="T60" fmla="*/ 1169 w 2835"/>
                <a:gd name="T61" fmla="*/ 411 h 1170"/>
                <a:gd name="T62" fmla="*/ 1197 w 2835"/>
                <a:gd name="T63" fmla="*/ 461 h 1170"/>
                <a:gd name="T64" fmla="*/ 1226 w 2835"/>
                <a:gd name="T65" fmla="*/ 511 h 1170"/>
                <a:gd name="T66" fmla="*/ 1254 w 2835"/>
                <a:gd name="T67" fmla="*/ 560 h 1170"/>
                <a:gd name="T68" fmla="*/ 1282 w 2835"/>
                <a:gd name="T69" fmla="*/ 610 h 1170"/>
                <a:gd name="T70" fmla="*/ 1311 w 2835"/>
                <a:gd name="T71" fmla="*/ 659 h 1170"/>
                <a:gd name="T72" fmla="*/ 1332 w 2835"/>
                <a:gd name="T73" fmla="*/ 716 h 1170"/>
                <a:gd name="T74" fmla="*/ 1360 w 2835"/>
                <a:gd name="T75" fmla="*/ 766 h 1170"/>
                <a:gd name="T76" fmla="*/ 1389 w 2835"/>
                <a:gd name="T77" fmla="*/ 815 h 1170"/>
                <a:gd name="T78" fmla="*/ 1417 w 2835"/>
                <a:gd name="T79" fmla="*/ 865 h 1170"/>
                <a:gd name="T80" fmla="*/ 1445 w 2835"/>
                <a:gd name="T81" fmla="*/ 922 h 1170"/>
                <a:gd name="T82" fmla="*/ 1474 w 2835"/>
                <a:gd name="T83" fmla="*/ 971 h 1170"/>
                <a:gd name="T84" fmla="*/ 1502 w 2835"/>
                <a:gd name="T85" fmla="*/ 1021 h 1170"/>
                <a:gd name="T86" fmla="*/ 1523 w 2835"/>
                <a:gd name="T87" fmla="*/ 1078 h 1170"/>
                <a:gd name="T88" fmla="*/ 1552 w 2835"/>
                <a:gd name="T89" fmla="*/ 1127 h 1170"/>
                <a:gd name="T90" fmla="*/ 1580 w 2835"/>
                <a:gd name="T91" fmla="*/ 1163 h 1170"/>
                <a:gd name="T92" fmla="*/ 1601 w 2835"/>
                <a:gd name="T93" fmla="*/ 865 h 1170"/>
                <a:gd name="T94" fmla="*/ 1679 w 2835"/>
                <a:gd name="T95" fmla="*/ 865 h 1170"/>
                <a:gd name="T96" fmla="*/ 1757 w 2835"/>
                <a:gd name="T97" fmla="*/ 865 h 1170"/>
                <a:gd name="T98" fmla="*/ 1835 w 2835"/>
                <a:gd name="T99" fmla="*/ 865 h 1170"/>
                <a:gd name="T100" fmla="*/ 1913 w 2835"/>
                <a:gd name="T101" fmla="*/ 865 h 1170"/>
                <a:gd name="T102" fmla="*/ 1991 w 2835"/>
                <a:gd name="T103" fmla="*/ 865 h 1170"/>
                <a:gd name="T104" fmla="*/ 2069 w 2835"/>
                <a:gd name="T105" fmla="*/ 865 h 1170"/>
                <a:gd name="T106" fmla="*/ 2147 w 2835"/>
                <a:gd name="T107" fmla="*/ 865 h 1170"/>
                <a:gd name="T108" fmla="*/ 2225 w 2835"/>
                <a:gd name="T109" fmla="*/ 865 h 1170"/>
                <a:gd name="T110" fmla="*/ 2303 w 2835"/>
                <a:gd name="T111" fmla="*/ 865 h 1170"/>
                <a:gd name="T112" fmla="*/ 2381 w 2835"/>
                <a:gd name="T113" fmla="*/ 865 h 1170"/>
                <a:gd name="T114" fmla="*/ 2459 w 2835"/>
                <a:gd name="T115" fmla="*/ 865 h 1170"/>
                <a:gd name="T116" fmla="*/ 2537 w 2835"/>
                <a:gd name="T117" fmla="*/ 865 h 1170"/>
                <a:gd name="T118" fmla="*/ 2615 w 2835"/>
                <a:gd name="T119" fmla="*/ 865 h 1170"/>
                <a:gd name="T120" fmla="*/ 2693 w 2835"/>
                <a:gd name="T121" fmla="*/ 865 h 1170"/>
                <a:gd name="T122" fmla="*/ 2771 w 2835"/>
                <a:gd name="T123" fmla="*/ 865 h 11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35" h="1170">
                  <a:moveTo>
                    <a:pt x="0" y="865"/>
                  </a:moveTo>
                  <a:lnTo>
                    <a:pt x="0" y="858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7" y="844"/>
                  </a:lnTo>
                  <a:lnTo>
                    <a:pt x="14" y="844"/>
                  </a:lnTo>
                  <a:lnTo>
                    <a:pt x="14" y="837"/>
                  </a:lnTo>
                  <a:lnTo>
                    <a:pt x="14" y="829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1" y="815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28" y="801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35" y="787"/>
                  </a:lnTo>
                  <a:lnTo>
                    <a:pt x="42" y="787"/>
                  </a:lnTo>
                  <a:lnTo>
                    <a:pt x="42" y="780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49" y="766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56" y="752"/>
                  </a:lnTo>
                  <a:lnTo>
                    <a:pt x="63" y="752"/>
                  </a:lnTo>
                  <a:lnTo>
                    <a:pt x="63" y="744"/>
                  </a:lnTo>
                  <a:lnTo>
                    <a:pt x="63" y="737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0" y="723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78" y="709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85" y="695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2" y="681"/>
                  </a:lnTo>
                  <a:lnTo>
                    <a:pt x="99" y="681"/>
                  </a:lnTo>
                  <a:lnTo>
                    <a:pt x="99" y="674"/>
                  </a:lnTo>
                  <a:lnTo>
                    <a:pt x="99" y="666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06" y="652"/>
                  </a:lnTo>
                  <a:lnTo>
                    <a:pt x="113" y="652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0" y="631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27" y="617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34" y="603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1" y="589"/>
                  </a:lnTo>
                  <a:lnTo>
                    <a:pt x="148" y="589"/>
                  </a:lnTo>
                  <a:lnTo>
                    <a:pt x="148" y="581"/>
                  </a:lnTo>
                  <a:lnTo>
                    <a:pt x="148" y="574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77" y="525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91" y="518"/>
                  </a:lnTo>
                  <a:lnTo>
                    <a:pt x="191" y="511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198" y="489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05" y="475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8"/>
                  </a:lnTo>
                  <a:lnTo>
                    <a:pt x="219" y="461"/>
                  </a:lnTo>
                  <a:lnTo>
                    <a:pt x="219" y="454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26" y="440"/>
                  </a:lnTo>
                  <a:lnTo>
                    <a:pt x="234" y="440"/>
                  </a:lnTo>
                  <a:lnTo>
                    <a:pt x="234" y="433"/>
                  </a:lnTo>
                  <a:lnTo>
                    <a:pt x="241" y="433"/>
                  </a:lnTo>
                  <a:lnTo>
                    <a:pt x="241" y="425"/>
                  </a:lnTo>
                  <a:lnTo>
                    <a:pt x="241" y="418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48" y="404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2" y="383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83" y="348"/>
                  </a:lnTo>
                  <a:lnTo>
                    <a:pt x="290" y="348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297" y="326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1" y="305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33" y="284"/>
                  </a:lnTo>
                  <a:lnTo>
                    <a:pt x="333" y="277"/>
                  </a:lnTo>
                  <a:lnTo>
                    <a:pt x="340" y="277"/>
                  </a:lnTo>
                  <a:lnTo>
                    <a:pt x="340" y="270"/>
                  </a:lnTo>
                  <a:lnTo>
                    <a:pt x="347" y="270"/>
                  </a:lnTo>
                  <a:lnTo>
                    <a:pt x="347" y="262"/>
                  </a:lnTo>
                  <a:lnTo>
                    <a:pt x="347" y="255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8" y="241"/>
                  </a:lnTo>
                  <a:lnTo>
                    <a:pt x="368" y="234"/>
                  </a:lnTo>
                  <a:lnTo>
                    <a:pt x="368" y="227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97" y="206"/>
                  </a:lnTo>
                  <a:lnTo>
                    <a:pt x="397" y="199"/>
                  </a:lnTo>
                  <a:lnTo>
                    <a:pt x="397" y="192"/>
                  </a:lnTo>
                  <a:lnTo>
                    <a:pt x="404" y="192"/>
                  </a:lnTo>
                  <a:lnTo>
                    <a:pt x="404" y="185"/>
                  </a:lnTo>
                  <a:lnTo>
                    <a:pt x="411" y="185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32" y="163"/>
                  </a:lnTo>
                  <a:lnTo>
                    <a:pt x="432" y="156"/>
                  </a:lnTo>
                  <a:lnTo>
                    <a:pt x="439" y="156"/>
                  </a:lnTo>
                  <a:lnTo>
                    <a:pt x="439" y="149"/>
                  </a:lnTo>
                  <a:lnTo>
                    <a:pt x="446" y="142"/>
                  </a:lnTo>
                  <a:lnTo>
                    <a:pt x="446" y="135"/>
                  </a:lnTo>
                  <a:lnTo>
                    <a:pt x="453" y="135"/>
                  </a:lnTo>
                  <a:lnTo>
                    <a:pt x="453" y="128"/>
                  </a:lnTo>
                  <a:lnTo>
                    <a:pt x="460" y="128"/>
                  </a:lnTo>
                  <a:lnTo>
                    <a:pt x="460" y="121"/>
                  </a:lnTo>
                  <a:lnTo>
                    <a:pt x="467" y="121"/>
                  </a:lnTo>
                  <a:lnTo>
                    <a:pt x="467" y="114"/>
                  </a:lnTo>
                  <a:lnTo>
                    <a:pt x="474" y="114"/>
                  </a:lnTo>
                  <a:lnTo>
                    <a:pt x="482" y="107"/>
                  </a:lnTo>
                  <a:lnTo>
                    <a:pt x="489" y="107"/>
                  </a:lnTo>
                  <a:lnTo>
                    <a:pt x="489" y="99"/>
                  </a:lnTo>
                  <a:lnTo>
                    <a:pt x="496" y="99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31" y="71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74" y="43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8" y="36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602" y="29"/>
                  </a:lnTo>
                  <a:lnTo>
                    <a:pt x="602" y="22"/>
                  </a:lnTo>
                  <a:lnTo>
                    <a:pt x="609" y="22"/>
                  </a:lnTo>
                  <a:lnTo>
                    <a:pt x="616" y="22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44" y="7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2" y="14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793" y="22"/>
                  </a:lnTo>
                  <a:lnTo>
                    <a:pt x="801" y="22"/>
                  </a:lnTo>
                  <a:lnTo>
                    <a:pt x="808" y="22"/>
                  </a:lnTo>
                  <a:lnTo>
                    <a:pt x="815" y="22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0" y="50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1" y="64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0" y="85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7"/>
                  </a:lnTo>
                  <a:lnTo>
                    <a:pt x="935" y="107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5"/>
                  </a:lnTo>
                  <a:lnTo>
                    <a:pt x="1006" y="192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34" y="227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56" y="255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70"/>
                  </a:lnTo>
                  <a:lnTo>
                    <a:pt x="1077" y="270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8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3"/>
                  </a:lnTo>
                  <a:lnTo>
                    <a:pt x="1183" y="433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26" y="503"/>
                  </a:lnTo>
                  <a:lnTo>
                    <a:pt x="1226" y="511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9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7" y="631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304" y="645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4"/>
                  </a:lnTo>
                  <a:lnTo>
                    <a:pt x="1318" y="674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53" y="737"/>
                  </a:lnTo>
                  <a:lnTo>
                    <a:pt x="1353" y="744"/>
                  </a:lnTo>
                  <a:lnTo>
                    <a:pt x="1353" y="752"/>
                  </a:lnTo>
                  <a:lnTo>
                    <a:pt x="1360" y="752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8" y="766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7"/>
                  </a:lnTo>
                  <a:lnTo>
                    <a:pt x="1403" y="837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31" y="886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8" y="900"/>
                  </a:lnTo>
                  <a:lnTo>
                    <a:pt x="1438" y="907"/>
                  </a:lnTo>
                  <a:lnTo>
                    <a:pt x="1438" y="915"/>
                  </a:lnTo>
                  <a:lnTo>
                    <a:pt x="1445" y="915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53" y="929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60" y="943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7" y="957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74" y="971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3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502" y="1021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9" y="1035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16" y="1049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23" y="1063"/>
                  </a:lnTo>
                  <a:lnTo>
                    <a:pt x="1523" y="1070"/>
                  </a:lnTo>
                  <a:lnTo>
                    <a:pt x="1523" y="1078"/>
                  </a:lnTo>
                  <a:lnTo>
                    <a:pt x="1531" y="1078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8" y="1092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06"/>
                  </a:lnTo>
                  <a:lnTo>
                    <a:pt x="1545" y="1113"/>
                  </a:lnTo>
                  <a:lnTo>
                    <a:pt x="1552" y="1113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9" y="1127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66" y="1141"/>
                  </a:lnTo>
                  <a:lnTo>
                    <a:pt x="1566" y="1148"/>
                  </a:lnTo>
                  <a:lnTo>
                    <a:pt x="1566" y="1156"/>
                  </a:lnTo>
                  <a:lnTo>
                    <a:pt x="1573" y="1156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80" y="1170"/>
                  </a:lnTo>
                  <a:lnTo>
                    <a:pt x="1580" y="1163"/>
                  </a:lnTo>
                  <a:lnTo>
                    <a:pt x="1580" y="1156"/>
                  </a:lnTo>
                  <a:lnTo>
                    <a:pt x="1580" y="1134"/>
                  </a:lnTo>
                  <a:lnTo>
                    <a:pt x="1580" y="1106"/>
                  </a:lnTo>
                  <a:lnTo>
                    <a:pt x="1580" y="1049"/>
                  </a:lnTo>
                  <a:lnTo>
                    <a:pt x="1580" y="978"/>
                  </a:lnTo>
                  <a:lnTo>
                    <a:pt x="1580" y="907"/>
                  </a:lnTo>
                  <a:lnTo>
                    <a:pt x="1580" y="872"/>
                  </a:lnTo>
                  <a:lnTo>
                    <a:pt x="1580" y="865"/>
                  </a:lnTo>
                  <a:lnTo>
                    <a:pt x="1587" y="865"/>
                  </a:lnTo>
                  <a:lnTo>
                    <a:pt x="1594" y="865"/>
                  </a:lnTo>
                  <a:lnTo>
                    <a:pt x="1601" y="865"/>
                  </a:lnTo>
                  <a:lnTo>
                    <a:pt x="1609" y="865"/>
                  </a:lnTo>
                  <a:lnTo>
                    <a:pt x="1616" y="865"/>
                  </a:lnTo>
                  <a:lnTo>
                    <a:pt x="1623" y="865"/>
                  </a:lnTo>
                  <a:lnTo>
                    <a:pt x="1630" y="865"/>
                  </a:lnTo>
                  <a:lnTo>
                    <a:pt x="1637" y="865"/>
                  </a:lnTo>
                  <a:lnTo>
                    <a:pt x="1644" y="865"/>
                  </a:lnTo>
                  <a:lnTo>
                    <a:pt x="1651" y="865"/>
                  </a:lnTo>
                  <a:lnTo>
                    <a:pt x="1658" y="865"/>
                  </a:lnTo>
                  <a:lnTo>
                    <a:pt x="1665" y="865"/>
                  </a:lnTo>
                  <a:lnTo>
                    <a:pt x="1672" y="865"/>
                  </a:lnTo>
                  <a:lnTo>
                    <a:pt x="1679" y="865"/>
                  </a:lnTo>
                  <a:lnTo>
                    <a:pt x="1686" y="865"/>
                  </a:lnTo>
                  <a:lnTo>
                    <a:pt x="1694" y="865"/>
                  </a:lnTo>
                  <a:lnTo>
                    <a:pt x="1701" y="865"/>
                  </a:lnTo>
                  <a:lnTo>
                    <a:pt x="1708" y="865"/>
                  </a:lnTo>
                  <a:lnTo>
                    <a:pt x="1715" y="865"/>
                  </a:lnTo>
                  <a:lnTo>
                    <a:pt x="1722" y="865"/>
                  </a:lnTo>
                  <a:lnTo>
                    <a:pt x="1729" y="865"/>
                  </a:lnTo>
                  <a:lnTo>
                    <a:pt x="1736" y="865"/>
                  </a:lnTo>
                  <a:lnTo>
                    <a:pt x="1743" y="865"/>
                  </a:lnTo>
                  <a:lnTo>
                    <a:pt x="1750" y="865"/>
                  </a:lnTo>
                  <a:lnTo>
                    <a:pt x="1757" y="865"/>
                  </a:lnTo>
                  <a:lnTo>
                    <a:pt x="1764" y="865"/>
                  </a:lnTo>
                  <a:lnTo>
                    <a:pt x="1772" y="865"/>
                  </a:lnTo>
                  <a:lnTo>
                    <a:pt x="1779" y="865"/>
                  </a:lnTo>
                  <a:lnTo>
                    <a:pt x="1786" y="865"/>
                  </a:lnTo>
                  <a:lnTo>
                    <a:pt x="1793" y="865"/>
                  </a:lnTo>
                  <a:lnTo>
                    <a:pt x="1800" y="865"/>
                  </a:lnTo>
                  <a:lnTo>
                    <a:pt x="1807" y="865"/>
                  </a:lnTo>
                  <a:lnTo>
                    <a:pt x="1814" y="865"/>
                  </a:lnTo>
                  <a:lnTo>
                    <a:pt x="1821" y="865"/>
                  </a:lnTo>
                  <a:lnTo>
                    <a:pt x="1828" y="865"/>
                  </a:lnTo>
                  <a:lnTo>
                    <a:pt x="1835" y="865"/>
                  </a:lnTo>
                  <a:lnTo>
                    <a:pt x="1842" y="865"/>
                  </a:lnTo>
                  <a:lnTo>
                    <a:pt x="1849" y="865"/>
                  </a:lnTo>
                  <a:lnTo>
                    <a:pt x="1857" y="865"/>
                  </a:lnTo>
                  <a:lnTo>
                    <a:pt x="1864" y="865"/>
                  </a:lnTo>
                  <a:lnTo>
                    <a:pt x="1871" y="865"/>
                  </a:lnTo>
                  <a:lnTo>
                    <a:pt x="1878" y="865"/>
                  </a:lnTo>
                  <a:lnTo>
                    <a:pt x="1885" y="865"/>
                  </a:lnTo>
                  <a:lnTo>
                    <a:pt x="1892" y="865"/>
                  </a:lnTo>
                  <a:lnTo>
                    <a:pt x="1899" y="865"/>
                  </a:lnTo>
                  <a:lnTo>
                    <a:pt x="1906" y="865"/>
                  </a:lnTo>
                  <a:lnTo>
                    <a:pt x="1913" y="865"/>
                  </a:lnTo>
                  <a:lnTo>
                    <a:pt x="1920" y="865"/>
                  </a:lnTo>
                  <a:lnTo>
                    <a:pt x="1927" y="865"/>
                  </a:lnTo>
                  <a:lnTo>
                    <a:pt x="1935" y="865"/>
                  </a:lnTo>
                  <a:lnTo>
                    <a:pt x="1942" y="865"/>
                  </a:lnTo>
                  <a:lnTo>
                    <a:pt x="1949" y="865"/>
                  </a:lnTo>
                  <a:lnTo>
                    <a:pt x="1956" y="865"/>
                  </a:lnTo>
                  <a:lnTo>
                    <a:pt x="1963" y="865"/>
                  </a:lnTo>
                  <a:lnTo>
                    <a:pt x="1970" y="865"/>
                  </a:lnTo>
                  <a:lnTo>
                    <a:pt x="1977" y="865"/>
                  </a:lnTo>
                  <a:lnTo>
                    <a:pt x="1984" y="865"/>
                  </a:lnTo>
                  <a:lnTo>
                    <a:pt x="1991" y="865"/>
                  </a:lnTo>
                  <a:lnTo>
                    <a:pt x="1998" y="865"/>
                  </a:lnTo>
                  <a:lnTo>
                    <a:pt x="2005" y="865"/>
                  </a:lnTo>
                  <a:lnTo>
                    <a:pt x="2013" y="865"/>
                  </a:lnTo>
                  <a:lnTo>
                    <a:pt x="2020" y="865"/>
                  </a:lnTo>
                  <a:lnTo>
                    <a:pt x="2027" y="865"/>
                  </a:lnTo>
                  <a:lnTo>
                    <a:pt x="2034" y="865"/>
                  </a:lnTo>
                  <a:lnTo>
                    <a:pt x="2041" y="865"/>
                  </a:lnTo>
                  <a:lnTo>
                    <a:pt x="2048" y="865"/>
                  </a:lnTo>
                  <a:lnTo>
                    <a:pt x="2055" y="865"/>
                  </a:lnTo>
                  <a:lnTo>
                    <a:pt x="2062" y="865"/>
                  </a:lnTo>
                  <a:lnTo>
                    <a:pt x="2069" y="865"/>
                  </a:lnTo>
                  <a:lnTo>
                    <a:pt x="2076" y="865"/>
                  </a:lnTo>
                  <a:lnTo>
                    <a:pt x="2083" y="865"/>
                  </a:lnTo>
                  <a:lnTo>
                    <a:pt x="2090" y="865"/>
                  </a:lnTo>
                  <a:lnTo>
                    <a:pt x="2098" y="865"/>
                  </a:lnTo>
                  <a:lnTo>
                    <a:pt x="2105" y="865"/>
                  </a:lnTo>
                  <a:lnTo>
                    <a:pt x="2112" y="865"/>
                  </a:lnTo>
                  <a:lnTo>
                    <a:pt x="2119" y="865"/>
                  </a:lnTo>
                  <a:lnTo>
                    <a:pt x="2126" y="865"/>
                  </a:lnTo>
                  <a:lnTo>
                    <a:pt x="2133" y="865"/>
                  </a:lnTo>
                  <a:lnTo>
                    <a:pt x="2140" y="865"/>
                  </a:lnTo>
                  <a:lnTo>
                    <a:pt x="2147" y="865"/>
                  </a:lnTo>
                  <a:lnTo>
                    <a:pt x="2154" y="865"/>
                  </a:lnTo>
                  <a:lnTo>
                    <a:pt x="2161" y="865"/>
                  </a:lnTo>
                  <a:lnTo>
                    <a:pt x="2168" y="865"/>
                  </a:lnTo>
                  <a:lnTo>
                    <a:pt x="2176" y="865"/>
                  </a:lnTo>
                  <a:lnTo>
                    <a:pt x="2183" y="865"/>
                  </a:lnTo>
                  <a:lnTo>
                    <a:pt x="2190" y="865"/>
                  </a:lnTo>
                  <a:lnTo>
                    <a:pt x="2197" y="865"/>
                  </a:lnTo>
                  <a:lnTo>
                    <a:pt x="2204" y="865"/>
                  </a:lnTo>
                  <a:lnTo>
                    <a:pt x="2211" y="865"/>
                  </a:lnTo>
                  <a:lnTo>
                    <a:pt x="2218" y="865"/>
                  </a:lnTo>
                  <a:lnTo>
                    <a:pt x="2225" y="865"/>
                  </a:lnTo>
                  <a:lnTo>
                    <a:pt x="2232" y="865"/>
                  </a:lnTo>
                  <a:lnTo>
                    <a:pt x="2239" y="865"/>
                  </a:lnTo>
                  <a:lnTo>
                    <a:pt x="2246" y="865"/>
                  </a:lnTo>
                  <a:lnTo>
                    <a:pt x="2253" y="865"/>
                  </a:lnTo>
                  <a:lnTo>
                    <a:pt x="2261" y="865"/>
                  </a:lnTo>
                  <a:lnTo>
                    <a:pt x="2268" y="865"/>
                  </a:lnTo>
                  <a:lnTo>
                    <a:pt x="2275" y="865"/>
                  </a:lnTo>
                  <a:lnTo>
                    <a:pt x="2282" y="865"/>
                  </a:lnTo>
                  <a:lnTo>
                    <a:pt x="2289" y="865"/>
                  </a:lnTo>
                  <a:lnTo>
                    <a:pt x="2296" y="865"/>
                  </a:lnTo>
                  <a:lnTo>
                    <a:pt x="2303" y="865"/>
                  </a:lnTo>
                  <a:lnTo>
                    <a:pt x="2310" y="865"/>
                  </a:lnTo>
                  <a:lnTo>
                    <a:pt x="2317" y="865"/>
                  </a:lnTo>
                  <a:lnTo>
                    <a:pt x="2324" y="865"/>
                  </a:lnTo>
                  <a:lnTo>
                    <a:pt x="2331" y="865"/>
                  </a:lnTo>
                  <a:lnTo>
                    <a:pt x="2339" y="865"/>
                  </a:lnTo>
                  <a:lnTo>
                    <a:pt x="2346" y="865"/>
                  </a:lnTo>
                  <a:lnTo>
                    <a:pt x="2353" y="865"/>
                  </a:lnTo>
                  <a:lnTo>
                    <a:pt x="2360" y="865"/>
                  </a:lnTo>
                  <a:lnTo>
                    <a:pt x="2367" y="865"/>
                  </a:lnTo>
                  <a:lnTo>
                    <a:pt x="2374" y="865"/>
                  </a:lnTo>
                  <a:lnTo>
                    <a:pt x="2381" y="865"/>
                  </a:lnTo>
                  <a:lnTo>
                    <a:pt x="2388" y="865"/>
                  </a:lnTo>
                  <a:lnTo>
                    <a:pt x="2395" y="865"/>
                  </a:lnTo>
                  <a:lnTo>
                    <a:pt x="2402" y="865"/>
                  </a:lnTo>
                  <a:lnTo>
                    <a:pt x="2409" y="865"/>
                  </a:lnTo>
                  <a:lnTo>
                    <a:pt x="2416" y="865"/>
                  </a:lnTo>
                  <a:lnTo>
                    <a:pt x="2424" y="865"/>
                  </a:lnTo>
                  <a:lnTo>
                    <a:pt x="2431" y="865"/>
                  </a:lnTo>
                  <a:lnTo>
                    <a:pt x="2438" y="865"/>
                  </a:lnTo>
                  <a:lnTo>
                    <a:pt x="2445" y="865"/>
                  </a:lnTo>
                  <a:lnTo>
                    <a:pt x="2452" y="865"/>
                  </a:lnTo>
                  <a:lnTo>
                    <a:pt x="2459" y="865"/>
                  </a:lnTo>
                  <a:lnTo>
                    <a:pt x="2466" y="865"/>
                  </a:lnTo>
                  <a:lnTo>
                    <a:pt x="2473" y="865"/>
                  </a:lnTo>
                  <a:lnTo>
                    <a:pt x="2480" y="865"/>
                  </a:lnTo>
                  <a:lnTo>
                    <a:pt x="2487" y="865"/>
                  </a:lnTo>
                  <a:lnTo>
                    <a:pt x="2494" y="865"/>
                  </a:lnTo>
                  <a:lnTo>
                    <a:pt x="2502" y="865"/>
                  </a:lnTo>
                  <a:lnTo>
                    <a:pt x="2509" y="865"/>
                  </a:lnTo>
                  <a:lnTo>
                    <a:pt x="2516" y="865"/>
                  </a:lnTo>
                  <a:lnTo>
                    <a:pt x="2523" y="865"/>
                  </a:lnTo>
                  <a:lnTo>
                    <a:pt x="2530" y="865"/>
                  </a:lnTo>
                  <a:lnTo>
                    <a:pt x="2537" y="865"/>
                  </a:lnTo>
                  <a:lnTo>
                    <a:pt x="2544" y="865"/>
                  </a:lnTo>
                  <a:lnTo>
                    <a:pt x="2551" y="865"/>
                  </a:lnTo>
                  <a:lnTo>
                    <a:pt x="2558" y="865"/>
                  </a:lnTo>
                  <a:lnTo>
                    <a:pt x="2565" y="865"/>
                  </a:lnTo>
                  <a:lnTo>
                    <a:pt x="2572" y="865"/>
                  </a:lnTo>
                  <a:lnTo>
                    <a:pt x="2580" y="865"/>
                  </a:lnTo>
                  <a:lnTo>
                    <a:pt x="2587" y="865"/>
                  </a:lnTo>
                  <a:lnTo>
                    <a:pt x="2594" y="865"/>
                  </a:lnTo>
                  <a:lnTo>
                    <a:pt x="2601" y="865"/>
                  </a:lnTo>
                  <a:lnTo>
                    <a:pt x="2608" y="865"/>
                  </a:lnTo>
                  <a:lnTo>
                    <a:pt x="2615" y="865"/>
                  </a:lnTo>
                  <a:lnTo>
                    <a:pt x="2622" y="865"/>
                  </a:lnTo>
                  <a:lnTo>
                    <a:pt x="2629" y="865"/>
                  </a:lnTo>
                  <a:lnTo>
                    <a:pt x="2636" y="865"/>
                  </a:lnTo>
                  <a:lnTo>
                    <a:pt x="2643" y="865"/>
                  </a:lnTo>
                  <a:lnTo>
                    <a:pt x="2650" y="865"/>
                  </a:lnTo>
                  <a:lnTo>
                    <a:pt x="2657" y="865"/>
                  </a:lnTo>
                  <a:lnTo>
                    <a:pt x="2665" y="865"/>
                  </a:lnTo>
                  <a:lnTo>
                    <a:pt x="2672" y="865"/>
                  </a:lnTo>
                  <a:lnTo>
                    <a:pt x="2679" y="865"/>
                  </a:lnTo>
                  <a:lnTo>
                    <a:pt x="2686" y="865"/>
                  </a:lnTo>
                  <a:lnTo>
                    <a:pt x="2693" y="865"/>
                  </a:lnTo>
                  <a:lnTo>
                    <a:pt x="2700" y="865"/>
                  </a:lnTo>
                  <a:lnTo>
                    <a:pt x="2707" y="865"/>
                  </a:lnTo>
                  <a:lnTo>
                    <a:pt x="2714" y="865"/>
                  </a:lnTo>
                  <a:lnTo>
                    <a:pt x="2721" y="865"/>
                  </a:lnTo>
                  <a:lnTo>
                    <a:pt x="2728" y="865"/>
                  </a:lnTo>
                  <a:lnTo>
                    <a:pt x="2735" y="865"/>
                  </a:lnTo>
                  <a:lnTo>
                    <a:pt x="2743" y="865"/>
                  </a:lnTo>
                  <a:lnTo>
                    <a:pt x="2750" y="865"/>
                  </a:lnTo>
                  <a:lnTo>
                    <a:pt x="2757" y="865"/>
                  </a:lnTo>
                  <a:lnTo>
                    <a:pt x="2764" y="865"/>
                  </a:lnTo>
                  <a:lnTo>
                    <a:pt x="2771" y="865"/>
                  </a:lnTo>
                  <a:lnTo>
                    <a:pt x="2778" y="865"/>
                  </a:lnTo>
                  <a:lnTo>
                    <a:pt x="2785" y="865"/>
                  </a:lnTo>
                  <a:lnTo>
                    <a:pt x="2792" y="865"/>
                  </a:lnTo>
                  <a:lnTo>
                    <a:pt x="2799" y="865"/>
                  </a:lnTo>
                  <a:lnTo>
                    <a:pt x="2806" y="865"/>
                  </a:lnTo>
                  <a:lnTo>
                    <a:pt x="2813" y="865"/>
                  </a:lnTo>
                  <a:lnTo>
                    <a:pt x="2820" y="865"/>
                  </a:lnTo>
                  <a:lnTo>
                    <a:pt x="2828" y="865"/>
                  </a:lnTo>
                  <a:lnTo>
                    <a:pt x="2835" y="86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72">
              <a:extLst>
                <a:ext uri="{FF2B5EF4-FFF2-40B4-BE49-F238E27FC236}">
                  <a16:creationId xmlns:a16="http://schemas.microsoft.com/office/drawing/2014/main" id="{16BFBE04-1350-FD9A-A9D7-F16346A5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224"/>
              <a:ext cx="2835" cy="808"/>
            </a:xfrm>
            <a:custGeom>
              <a:avLst/>
              <a:gdLst>
                <a:gd name="T0" fmla="*/ 49 w 2835"/>
                <a:gd name="T1" fmla="*/ 794 h 808"/>
                <a:gd name="T2" fmla="*/ 92 w 2835"/>
                <a:gd name="T3" fmla="*/ 765 h 808"/>
                <a:gd name="T4" fmla="*/ 127 w 2835"/>
                <a:gd name="T5" fmla="*/ 730 h 808"/>
                <a:gd name="T6" fmla="*/ 163 w 2835"/>
                <a:gd name="T7" fmla="*/ 695 h 808"/>
                <a:gd name="T8" fmla="*/ 198 w 2835"/>
                <a:gd name="T9" fmla="*/ 659 h 808"/>
                <a:gd name="T10" fmla="*/ 226 w 2835"/>
                <a:gd name="T11" fmla="*/ 617 h 808"/>
                <a:gd name="T12" fmla="*/ 255 w 2835"/>
                <a:gd name="T13" fmla="*/ 574 h 808"/>
                <a:gd name="T14" fmla="*/ 283 w 2835"/>
                <a:gd name="T15" fmla="*/ 532 h 808"/>
                <a:gd name="T16" fmla="*/ 319 w 2835"/>
                <a:gd name="T17" fmla="*/ 496 h 808"/>
                <a:gd name="T18" fmla="*/ 347 w 2835"/>
                <a:gd name="T19" fmla="*/ 454 h 808"/>
                <a:gd name="T20" fmla="*/ 375 w 2835"/>
                <a:gd name="T21" fmla="*/ 411 h 808"/>
                <a:gd name="T22" fmla="*/ 404 w 2835"/>
                <a:gd name="T23" fmla="*/ 368 h 808"/>
                <a:gd name="T24" fmla="*/ 432 w 2835"/>
                <a:gd name="T25" fmla="*/ 326 h 808"/>
                <a:gd name="T26" fmla="*/ 467 w 2835"/>
                <a:gd name="T27" fmla="*/ 291 h 808"/>
                <a:gd name="T28" fmla="*/ 496 w 2835"/>
                <a:gd name="T29" fmla="*/ 248 h 808"/>
                <a:gd name="T30" fmla="*/ 524 w 2835"/>
                <a:gd name="T31" fmla="*/ 205 h 808"/>
                <a:gd name="T32" fmla="*/ 560 w 2835"/>
                <a:gd name="T33" fmla="*/ 170 h 808"/>
                <a:gd name="T34" fmla="*/ 595 w 2835"/>
                <a:gd name="T35" fmla="*/ 135 h 808"/>
                <a:gd name="T36" fmla="*/ 630 w 2835"/>
                <a:gd name="T37" fmla="*/ 99 h 808"/>
                <a:gd name="T38" fmla="*/ 673 w 2835"/>
                <a:gd name="T39" fmla="*/ 71 h 808"/>
                <a:gd name="T40" fmla="*/ 715 w 2835"/>
                <a:gd name="T41" fmla="*/ 42 h 808"/>
                <a:gd name="T42" fmla="*/ 765 w 2835"/>
                <a:gd name="T43" fmla="*/ 21 h 808"/>
                <a:gd name="T44" fmla="*/ 815 w 2835"/>
                <a:gd name="T45" fmla="*/ 0 h 808"/>
                <a:gd name="T46" fmla="*/ 886 w 2835"/>
                <a:gd name="T47" fmla="*/ 0 h 808"/>
                <a:gd name="T48" fmla="*/ 949 w 2835"/>
                <a:gd name="T49" fmla="*/ 7 h 808"/>
                <a:gd name="T50" fmla="*/ 999 w 2835"/>
                <a:gd name="T51" fmla="*/ 28 h 808"/>
                <a:gd name="T52" fmla="*/ 1041 w 2835"/>
                <a:gd name="T53" fmla="*/ 57 h 808"/>
                <a:gd name="T54" fmla="*/ 1084 w 2835"/>
                <a:gd name="T55" fmla="*/ 85 h 808"/>
                <a:gd name="T56" fmla="*/ 1119 w 2835"/>
                <a:gd name="T57" fmla="*/ 120 h 808"/>
                <a:gd name="T58" fmla="*/ 1155 w 2835"/>
                <a:gd name="T59" fmla="*/ 163 h 808"/>
                <a:gd name="T60" fmla="*/ 1190 w 2835"/>
                <a:gd name="T61" fmla="*/ 198 h 808"/>
                <a:gd name="T62" fmla="*/ 1226 w 2835"/>
                <a:gd name="T63" fmla="*/ 234 h 808"/>
                <a:gd name="T64" fmla="*/ 1254 w 2835"/>
                <a:gd name="T65" fmla="*/ 276 h 808"/>
                <a:gd name="T66" fmla="*/ 1282 w 2835"/>
                <a:gd name="T67" fmla="*/ 319 h 808"/>
                <a:gd name="T68" fmla="*/ 1311 w 2835"/>
                <a:gd name="T69" fmla="*/ 361 h 808"/>
                <a:gd name="T70" fmla="*/ 1339 w 2835"/>
                <a:gd name="T71" fmla="*/ 404 h 808"/>
                <a:gd name="T72" fmla="*/ 1368 w 2835"/>
                <a:gd name="T73" fmla="*/ 446 h 808"/>
                <a:gd name="T74" fmla="*/ 1396 w 2835"/>
                <a:gd name="T75" fmla="*/ 489 h 808"/>
                <a:gd name="T76" fmla="*/ 1424 w 2835"/>
                <a:gd name="T77" fmla="*/ 532 h 808"/>
                <a:gd name="T78" fmla="*/ 1453 w 2835"/>
                <a:gd name="T79" fmla="*/ 581 h 808"/>
                <a:gd name="T80" fmla="*/ 1474 w 2835"/>
                <a:gd name="T81" fmla="*/ 631 h 808"/>
                <a:gd name="T82" fmla="*/ 1502 w 2835"/>
                <a:gd name="T83" fmla="*/ 673 h 808"/>
                <a:gd name="T84" fmla="*/ 1531 w 2835"/>
                <a:gd name="T85" fmla="*/ 716 h 808"/>
                <a:gd name="T86" fmla="*/ 1552 w 2835"/>
                <a:gd name="T87" fmla="*/ 765 h 808"/>
                <a:gd name="T88" fmla="*/ 1580 w 2835"/>
                <a:gd name="T89" fmla="*/ 808 h 808"/>
                <a:gd name="T90" fmla="*/ 1651 w 2835"/>
                <a:gd name="T91" fmla="*/ 808 h 808"/>
                <a:gd name="T92" fmla="*/ 1722 w 2835"/>
                <a:gd name="T93" fmla="*/ 808 h 808"/>
                <a:gd name="T94" fmla="*/ 1793 w 2835"/>
                <a:gd name="T95" fmla="*/ 808 h 808"/>
                <a:gd name="T96" fmla="*/ 1864 w 2835"/>
                <a:gd name="T97" fmla="*/ 808 h 808"/>
                <a:gd name="T98" fmla="*/ 1935 w 2835"/>
                <a:gd name="T99" fmla="*/ 808 h 808"/>
                <a:gd name="T100" fmla="*/ 2005 w 2835"/>
                <a:gd name="T101" fmla="*/ 808 h 808"/>
                <a:gd name="T102" fmla="*/ 2076 w 2835"/>
                <a:gd name="T103" fmla="*/ 808 h 808"/>
                <a:gd name="T104" fmla="*/ 2147 w 2835"/>
                <a:gd name="T105" fmla="*/ 808 h 808"/>
                <a:gd name="T106" fmla="*/ 2218 w 2835"/>
                <a:gd name="T107" fmla="*/ 808 h 808"/>
                <a:gd name="T108" fmla="*/ 2289 w 2835"/>
                <a:gd name="T109" fmla="*/ 808 h 808"/>
                <a:gd name="T110" fmla="*/ 2360 w 2835"/>
                <a:gd name="T111" fmla="*/ 808 h 808"/>
                <a:gd name="T112" fmla="*/ 2431 w 2835"/>
                <a:gd name="T113" fmla="*/ 808 h 808"/>
                <a:gd name="T114" fmla="*/ 2502 w 2835"/>
                <a:gd name="T115" fmla="*/ 808 h 808"/>
                <a:gd name="T116" fmla="*/ 2572 w 2835"/>
                <a:gd name="T117" fmla="*/ 808 h 808"/>
                <a:gd name="T118" fmla="*/ 2643 w 2835"/>
                <a:gd name="T119" fmla="*/ 808 h 808"/>
                <a:gd name="T120" fmla="*/ 2714 w 2835"/>
                <a:gd name="T121" fmla="*/ 808 h 808"/>
                <a:gd name="T122" fmla="*/ 2785 w 2835"/>
                <a:gd name="T123" fmla="*/ 808 h 8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35" h="808">
                  <a:moveTo>
                    <a:pt x="0" y="808"/>
                  </a:moveTo>
                  <a:lnTo>
                    <a:pt x="7" y="808"/>
                  </a:lnTo>
                  <a:lnTo>
                    <a:pt x="14" y="808"/>
                  </a:lnTo>
                  <a:lnTo>
                    <a:pt x="21" y="808"/>
                  </a:lnTo>
                  <a:lnTo>
                    <a:pt x="28" y="808"/>
                  </a:lnTo>
                  <a:lnTo>
                    <a:pt x="28" y="801"/>
                  </a:lnTo>
                  <a:lnTo>
                    <a:pt x="35" y="801"/>
                  </a:lnTo>
                  <a:lnTo>
                    <a:pt x="42" y="801"/>
                  </a:lnTo>
                  <a:lnTo>
                    <a:pt x="42" y="794"/>
                  </a:lnTo>
                  <a:lnTo>
                    <a:pt x="49" y="794"/>
                  </a:lnTo>
                  <a:lnTo>
                    <a:pt x="56" y="794"/>
                  </a:lnTo>
                  <a:lnTo>
                    <a:pt x="56" y="787"/>
                  </a:lnTo>
                  <a:lnTo>
                    <a:pt x="63" y="787"/>
                  </a:lnTo>
                  <a:lnTo>
                    <a:pt x="70" y="787"/>
                  </a:lnTo>
                  <a:lnTo>
                    <a:pt x="70" y="780"/>
                  </a:lnTo>
                  <a:lnTo>
                    <a:pt x="78" y="780"/>
                  </a:lnTo>
                  <a:lnTo>
                    <a:pt x="78" y="772"/>
                  </a:lnTo>
                  <a:lnTo>
                    <a:pt x="85" y="772"/>
                  </a:lnTo>
                  <a:lnTo>
                    <a:pt x="92" y="772"/>
                  </a:lnTo>
                  <a:lnTo>
                    <a:pt x="92" y="765"/>
                  </a:lnTo>
                  <a:lnTo>
                    <a:pt x="99" y="765"/>
                  </a:lnTo>
                  <a:lnTo>
                    <a:pt x="99" y="758"/>
                  </a:lnTo>
                  <a:lnTo>
                    <a:pt x="106" y="758"/>
                  </a:lnTo>
                  <a:lnTo>
                    <a:pt x="106" y="751"/>
                  </a:lnTo>
                  <a:lnTo>
                    <a:pt x="113" y="751"/>
                  </a:lnTo>
                  <a:lnTo>
                    <a:pt x="113" y="744"/>
                  </a:lnTo>
                  <a:lnTo>
                    <a:pt x="120" y="744"/>
                  </a:lnTo>
                  <a:lnTo>
                    <a:pt x="120" y="737"/>
                  </a:lnTo>
                  <a:lnTo>
                    <a:pt x="127" y="737"/>
                  </a:lnTo>
                  <a:lnTo>
                    <a:pt x="127" y="730"/>
                  </a:lnTo>
                  <a:lnTo>
                    <a:pt x="134" y="730"/>
                  </a:lnTo>
                  <a:lnTo>
                    <a:pt x="134" y="723"/>
                  </a:lnTo>
                  <a:lnTo>
                    <a:pt x="141" y="723"/>
                  </a:lnTo>
                  <a:lnTo>
                    <a:pt x="141" y="716"/>
                  </a:lnTo>
                  <a:lnTo>
                    <a:pt x="148" y="716"/>
                  </a:lnTo>
                  <a:lnTo>
                    <a:pt x="148" y="709"/>
                  </a:lnTo>
                  <a:lnTo>
                    <a:pt x="156" y="709"/>
                  </a:lnTo>
                  <a:lnTo>
                    <a:pt x="156" y="702"/>
                  </a:lnTo>
                  <a:lnTo>
                    <a:pt x="163" y="702"/>
                  </a:lnTo>
                  <a:lnTo>
                    <a:pt x="163" y="695"/>
                  </a:lnTo>
                  <a:lnTo>
                    <a:pt x="170" y="695"/>
                  </a:lnTo>
                  <a:lnTo>
                    <a:pt x="170" y="687"/>
                  </a:lnTo>
                  <a:lnTo>
                    <a:pt x="177" y="687"/>
                  </a:lnTo>
                  <a:lnTo>
                    <a:pt x="177" y="680"/>
                  </a:lnTo>
                  <a:lnTo>
                    <a:pt x="177" y="673"/>
                  </a:lnTo>
                  <a:lnTo>
                    <a:pt x="184" y="673"/>
                  </a:lnTo>
                  <a:lnTo>
                    <a:pt x="184" y="666"/>
                  </a:lnTo>
                  <a:lnTo>
                    <a:pt x="191" y="666"/>
                  </a:lnTo>
                  <a:lnTo>
                    <a:pt x="191" y="659"/>
                  </a:lnTo>
                  <a:lnTo>
                    <a:pt x="198" y="659"/>
                  </a:lnTo>
                  <a:lnTo>
                    <a:pt x="198" y="652"/>
                  </a:lnTo>
                  <a:lnTo>
                    <a:pt x="205" y="652"/>
                  </a:lnTo>
                  <a:lnTo>
                    <a:pt x="205" y="645"/>
                  </a:lnTo>
                  <a:lnTo>
                    <a:pt x="205" y="638"/>
                  </a:lnTo>
                  <a:lnTo>
                    <a:pt x="212" y="638"/>
                  </a:lnTo>
                  <a:lnTo>
                    <a:pt x="212" y="631"/>
                  </a:lnTo>
                  <a:lnTo>
                    <a:pt x="219" y="631"/>
                  </a:lnTo>
                  <a:lnTo>
                    <a:pt x="219" y="624"/>
                  </a:lnTo>
                  <a:lnTo>
                    <a:pt x="226" y="624"/>
                  </a:lnTo>
                  <a:lnTo>
                    <a:pt x="226" y="617"/>
                  </a:lnTo>
                  <a:lnTo>
                    <a:pt x="226" y="609"/>
                  </a:lnTo>
                  <a:lnTo>
                    <a:pt x="234" y="609"/>
                  </a:lnTo>
                  <a:lnTo>
                    <a:pt x="234" y="602"/>
                  </a:lnTo>
                  <a:lnTo>
                    <a:pt x="241" y="602"/>
                  </a:lnTo>
                  <a:lnTo>
                    <a:pt x="241" y="595"/>
                  </a:lnTo>
                  <a:lnTo>
                    <a:pt x="248" y="595"/>
                  </a:lnTo>
                  <a:lnTo>
                    <a:pt x="248" y="588"/>
                  </a:lnTo>
                  <a:lnTo>
                    <a:pt x="248" y="581"/>
                  </a:lnTo>
                  <a:lnTo>
                    <a:pt x="255" y="581"/>
                  </a:lnTo>
                  <a:lnTo>
                    <a:pt x="255" y="574"/>
                  </a:lnTo>
                  <a:lnTo>
                    <a:pt x="262" y="574"/>
                  </a:lnTo>
                  <a:lnTo>
                    <a:pt x="262" y="567"/>
                  </a:lnTo>
                  <a:lnTo>
                    <a:pt x="269" y="567"/>
                  </a:lnTo>
                  <a:lnTo>
                    <a:pt x="269" y="560"/>
                  </a:lnTo>
                  <a:lnTo>
                    <a:pt x="269" y="553"/>
                  </a:lnTo>
                  <a:lnTo>
                    <a:pt x="276" y="553"/>
                  </a:lnTo>
                  <a:lnTo>
                    <a:pt x="276" y="546"/>
                  </a:lnTo>
                  <a:lnTo>
                    <a:pt x="283" y="546"/>
                  </a:lnTo>
                  <a:lnTo>
                    <a:pt x="283" y="539"/>
                  </a:lnTo>
                  <a:lnTo>
                    <a:pt x="283" y="532"/>
                  </a:lnTo>
                  <a:lnTo>
                    <a:pt x="290" y="532"/>
                  </a:lnTo>
                  <a:lnTo>
                    <a:pt x="290" y="524"/>
                  </a:lnTo>
                  <a:lnTo>
                    <a:pt x="297" y="524"/>
                  </a:lnTo>
                  <a:lnTo>
                    <a:pt x="297" y="517"/>
                  </a:lnTo>
                  <a:lnTo>
                    <a:pt x="304" y="517"/>
                  </a:lnTo>
                  <a:lnTo>
                    <a:pt x="304" y="510"/>
                  </a:lnTo>
                  <a:lnTo>
                    <a:pt x="304" y="503"/>
                  </a:lnTo>
                  <a:lnTo>
                    <a:pt x="311" y="503"/>
                  </a:lnTo>
                  <a:lnTo>
                    <a:pt x="311" y="496"/>
                  </a:lnTo>
                  <a:lnTo>
                    <a:pt x="319" y="496"/>
                  </a:lnTo>
                  <a:lnTo>
                    <a:pt x="319" y="489"/>
                  </a:lnTo>
                  <a:lnTo>
                    <a:pt x="319" y="482"/>
                  </a:lnTo>
                  <a:lnTo>
                    <a:pt x="326" y="482"/>
                  </a:lnTo>
                  <a:lnTo>
                    <a:pt x="326" y="475"/>
                  </a:lnTo>
                  <a:lnTo>
                    <a:pt x="333" y="475"/>
                  </a:lnTo>
                  <a:lnTo>
                    <a:pt x="333" y="468"/>
                  </a:lnTo>
                  <a:lnTo>
                    <a:pt x="333" y="461"/>
                  </a:lnTo>
                  <a:lnTo>
                    <a:pt x="340" y="461"/>
                  </a:lnTo>
                  <a:lnTo>
                    <a:pt x="340" y="454"/>
                  </a:lnTo>
                  <a:lnTo>
                    <a:pt x="347" y="454"/>
                  </a:lnTo>
                  <a:lnTo>
                    <a:pt x="347" y="446"/>
                  </a:lnTo>
                  <a:lnTo>
                    <a:pt x="354" y="446"/>
                  </a:lnTo>
                  <a:lnTo>
                    <a:pt x="354" y="439"/>
                  </a:lnTo>
                  <a:lnTo>
                    <a:pt x="354" y="432"/>
                  </a:lnTo>
                  <a:lnTo>
                    <a:pt x="361" y="432"/>
                  </a:lnTo>
                  <a:lnTo>
                    <a:pt x="361" y="425"/>
                  </a:lnTo>
                  <a:lnTo>
                    <a:pt x="368" y="425"/>
                  </a:lnTo>
                  <a:lnTo>
                    <a:pt x="368" y="418"/>
                  </a:lnTo>
                  <a:lnTo>
                    <a:pt x="368" y="411"/>
                  </a:lnTo>
                  <a:lnTo>
                    <a:pt x="375" y="411"/>
                  </a:lnTo>
                  <a:lnTo>
                    <a:pt x="375" y="404"/>
                  </a:lnTo>
                  <a:lnTo>
                    <a:pt x="382" y="404"/>
                  </a:lnTo>
                  <a:lnTo>
                    <a:pt x="382" y="397"/>
                  </a:lnTo>
                  <a:lnTo>
                    <a:pt x="382" y="390"/>
                  </a:lnTo>
                  <a:lnTo>
                    <a:pt x="389" y="390"/>
                  </a:lnTo>
                  <a:lnTo>
                    <a:pt x="389" y="383"/>
                  </a:lnTo>
                  <a:lnTo>
                    <a:pt x="397" y="383"/>
                  </a:lnTo>
                  <a:lnTo>
                    <a:pt x="397" y="376"/>
                  </a:lnTo>
                  <a:lnTo>
                    <a:pt x="404" y="376"/>
                  </a:lnTo>
                  <a:lnTo>
                    <a:pt x="404" y="368"/>
                  </a:lnTo>
                  <a:lnTo>
                    <a:pt x="404" y="361"/>
                  </a:lnTo>
                  <a:lnTo>
                    <a:pt x="411" y="361"/>
                  </a:lnTo>
                  <a:lnTo>
                    <a:pt x="411" y="354"/>
                  </a:lnTo>
                  <a:lnTo>
                    <a:pt x="418" y="354"/>
                  </a:lnTo>
                  <a:lnTo>
                    <a:pt x="418" y="347"/>
                  </a:lnTo>
                  <a:lnTo>
                    <a:pt x="425" y="347"/>
                  </a:lnTo>
                  <a:lnTo>
                    <a:pt x="425" y="340"/>
                  </a:lnTo>
                  <a:lnTo>
                    <a:pt x="425" y="333"/>
                  </a:lnTo>
                  <a:lnTo>
                    <a:pt x="432" y="333"/>
                  </a:lnTo>
                  <a:lnTo>
                    <a:pt x="432" y="326"/>
                  </a:lnTo>
                  <a:lnTo>
                    <a:pt x="439" y="326"/>
                  </a:lnTo>
                  <a:lnTo>
                    <a:pt x="439" y="319"/>
                  </a:lnTo>
                  <a:lnTo>
                    <a:pt x="439" y="312"/>
                  </a:lnTo>
                  <a:lnTo>
                    <a:pt x="446" y="312"/>
                  </a:lnTo>
                  <a:lnTo>
                    <a:pt x="446" y="305"/>
                  </a:lnTo>
                  <a:lnTo>
                    <a:pt x="453" y="305"/>
                  </a:lnTo>
                  <a:lnTo>
                    <a:pt x="453" y="298"/>
                  </a:lnTo>
                  <a:lnTo>
                    <a:pt x="460" y="298"/>
                  </a:lnTo>
                  <a:lnTo>
                    <a:pt x="460" y="291"/>
                  </a:lnTo>
                  <a:lnTo>
                    <a:pt x="467" y="291"/>
                  </a:lnTo>
                  <a:lnTo>
                    <a:pt x="467" y="283"/>
                  </a:lnTo>
                  <a:lnTo>
                    <a:pt x="467" y="276"/>
                  </a:lnTo>
                  <a:lnTo>
                    <a:pt x="474" y="276"/>
                  </a:lnTo>
                  <a:lnTo>
                    <a:pt x="474" y="269"/>
                  </a:lnTo>
                  <a:lnTo>
                    <a:pt x="482" y="269"/>
                  </a:lnTo>
                  <a:lnTo>
                    <a:pt x="482" y="262"/>
                  </a:lnTo>
                  <a:lnTo>
                    <a:pt x="489" y="262"/>
                  </a:lnTo>
                  <a:lnTo>
                    <a:pt x="489" y="255"/>
                  </a:lnTo>
                  <a:lnTo>
                    <a:pt x="489" y="248"/>
                  </a:lnTo>
                  <a:lnTo>
                    <a:pt x="496" y="248"/>
                  </a:lnTo>
                  <a:lnTo>
                    <a:pt x="496" y="241"/>
                  </a:lnTo>
                  <a:lnTo>
                    <a:pt x="503" y="241"/>
                  </a:lnTo>
                  <a:lnTo>
                    <a:pt x="503" y="234"/>
                  </a:lnTo>
                  <a:lnTo>
                    <a:pt x="510" y="234"/>
                  </a:lnTo>
                  <a:lnTo>
                    <a:pt x="510" y="227"/>
                  </a:lnTo>
                  <a:lnTo>
                    <a:pt x="517" y="227"/>
                  </a:lnTo>
                  <a:lnTo>
                    <a:pt x="517" y="220"/>
                  </a:lnTo>
                  <a:lnTo>
                    <a:pt x="524" y="220"/>
                  </a:lnTo>
                  <a:lnTo>
                    <a:pt x="524" y="213"/>
                  </a:lnTo>
                  <a:lnTo>
                    <a:pt x="524" y="205"/>
                  </a:lnTo>
                  <a:lnTo>
                    <a:pt x="531" y="205"/>
                  </a:lnTo>
                  <a:lnTo>
                    <a:pt x="531" y="198"/>
                  </a:lnTo>
                  <a:lnTo>
                    <a:pt x="538" y="198"/>
                  </a:lnTo>
                  <a:lnTo>
                    <a:pt x="538" y="191"/>
                  </a:lnTo>
                  <a:lnTo>
                    <a:pt x="545" y="191"/>
                  </a:lnTo>
                  <a:lnTo>
                    <a:pt x="545" y="184"/>
                  </a:lnTo>
                  <a:lnTo>
                    <a:pt x="552" y="184"/>
                  </a:lnTo>
                  <a:lnTo>
                    <a:pt x="552" y="177"/>
                  </a:lnTo>
                  <a:lnTo>
                    <a:pt x="560" y="177"/>
                  </a:lnTo>
                  <a:lnTo>
                    <a:pt x="560" y="170"/>
                  </a:lnTo>
                  <a:lnTo>
                    <a:pt x="567" y="170"/>
                  </a:lnTo>
                  <a:lnTo>
                    <a:pt x="567" y="163"/>
                  </a:lnTo>
                  <a:lnTo>
                    <a:pt x="574" y="163"/>
                  </a:lnTo>
                  <a:lnTo>
                    <a:pt x="574" y="156"/>
                  </a:lnTo>
                  <a:lnTo>
                    <a:pt x="581" y="156"/>
                  </a:lnTo>
                  <a:lnTo>
                    <a:pt x="581" y="149"/>
                  </a:lnTo>
                  <a:lnTo>
                    <a:pt x="588" y="149"/>
                  </a:lnTo>
                  <a:lnTo>
                    <a:pt x="588" y="142"/>
                  </a:lnTo>
                  <a:lnTo>
                    <a:pt x="595" y="142"/>
                  </a:lnTo>
                  <a:lnTo>
                    <a:pt x="595" y="135"/>
                  </a:lnTo>
                  <a:lnTo>
                    <a:pt x="602" y="135"/>
                  </a:lnTo>
                  <a:lnTo>
                    <a:pt x="602" y="128"/>
                  </a:lnTo>
                  <a:lnTo>
                    <a:pt x="609" y="128"/>
                  </a:lnTo>
                  <a:lnTo>
                    <a:pt x="609" y="120"/>
                  </a:lnTo>
                  <a:lnTo>
                    <a:pt x="616" y="120"/>
                  </a:lnTo>
                  <a:lnTo>
                    <a:pt x="616" y="113"/>
                  </a:lnTo>
                  <a:lnTo>
                    <a:pt x="623" y="113"/>
                  </a:lnTo>
                  <a:lnTo>
                    <a:pt x="623" y="106"/>
                  </a:lnTo>
                  <a:lnTo>
                    <a:pt x="630" y="106"/>
                  </a:lnTo>
                  <a:lnTo>
                    <a:pt x="630" y="99"/>
                  </a:lnTo>
                  <a:lnTo>
                    <a:pt x="637" y="99"/>
                  </a:lnTo>
                  <a:lnTo>
                    <a:pt x="637" y="92"/>
                  </a:lnTo>
                  <a:lnTo>
                    <a:pt x="645" y="92"/>
                  </a:lnTo>
                  <a:lnTo>
                    <a:pt x="652" y="92"/>
                  </a:lnTo>
                  <a:lnTo>
                    <a:pt x="652" y="85"/>
                  </a:lnTo>
                  <a:lnTo>
                    <a:pt x="659" y="85"/>
                  </a:lnTo>
                  <a:lnTo>
                    <a:pt x="659" y="78"/>
                  </a:lnTo>
                  <a:lnTo>
                    <a:pt x="666" y="78"/>
                  </a:lnTo>
                  <a:lnTo>
                    <a:pt x="666" y="71"/>
                  </a:lnTo>
                  <a:lnTo>
                    <a:pt x="673" y="71"/>
                  </a:lnTo>
                  <a:lnTo>
                    <a:pt x="680" y="71"/>
                  </a:lnTo>
                  <a:lnTo>
                    <a:pt x="680" y="64"/>
                  </a:lnTo>
                  <a:lnTo>
                    <a:pt x="687" y="64"/>
                  </a:lnTo>
                  <a:lnTo>
                    <a:pt x="687" y="57"/>
                  </a:lnTo>
                  <a:lnTo>
                    <a:pt x="694" y="57"/>
                  </a:lnTo>
                  <a:lnTo>
                    <a:pt x="701" y="57"/>
                  </a:lnTo>
                  <a:lnTo>
                    <a:pt x="701" y="50"/>
                  </a:lnTo>
                  <a:lnTo>
                    <a:pt x="708" y="50"/>
                  </a:lnTo>
                  <a:lnTo>
                    <a:pt x="708" y="42"/>
                  </a:lnTo>
                  <a:lnTo>
                    <a:pt x="715" y="42"/>
                  </a:lnTo>
                  <a:lnTo>
                    <a:pt x="723" y="42"/>
                  </a:lnTo>
                  <a:lnTo>
                    <a:pt x="723" y="35"/>
                  </a:lnTo>
                  <a:lnTo>
                    <a:pt x="730" y="35"/>
                  </a:lnTo>
                  <a:lnTo>
                    <a:pt x="737" y="35"/>
                  </a:lnTo>
                  <a:lnTo>
                    <a:pt x="737" y="28"/>
                  </a:lnTo>
                  <a:lnTo>
                    <a:pt x="744" y="28"/>
                  </a:lnTo>
                  <a:lnTo>
                    <a:pt x="751" y="28"/>
                  </a:lnTo>
                  <a:lnTo>
                    <a:pt x="751" y="21"/>
                  </a:lnTo>
                  <a:lnTo>
                    <a:pt x="758" y="21"/>
                  </a:lnTo>
                  <a:lnTo>
                    <a:pt x="765" y="21"/>
                  </a:lnTo>
                  <a:lnTo>
                    <a:pt x="765" y="14"/>
                  </a:lnTo>
                  <a:lnTo>
                    <a:pt x="772" y="14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86" y="7"/>
                  </a:lnTo>
                  <a:lnTo>
                    <a:pt x="793" y="7"/>
                  </a:lnTo>
                  <a:lnTo>
                    <a:pt x="801" y="7"/>
                  </a:lnTo>
                  <a:lnTo>
                    <a:pt x="808" y="7"/>
                  </a:lnTo>
                  <a:lnTo>
                    <a:pt x="815" y="7"/>
                  </a:lnTo>
                  <a:lnTo>
                    <a:pt x="815" y="0"/>
                  </a:lnTo>
                  <a:lnTo>
                    <a:pt x="822" y="0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64" y="0"/>
                  </a:lnTo>
                  <a:lnTo>
                    <a:pt x="871" y="0"/>
                  </a:lnTo>
                  <a:lnTo>
                    <a:pt x="878" y="0"/>
                  </a:lnTo>
                  <a:lnTo>
                    <a:pt x="886" y="0"/>
                  </a:lnTo>
                  <a:lnTo>
                    <a:pt x="893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21" y="0"/>
                  </a:lnTo>
                  <a:lnTo>
                    <a:pt x="921" y="7"/>
                  </a:lnTo>
                  <a:lnTo>
                    <a:pt x="928" y="7"/>
                  </a:lnTo>
                  <a:lnTo>
                    <a:pt x="935" y="7"/>
                  </a:lnTo>
                  <a:lnTo>
                    <a:pt x="942" y="7"/>
                  </a:lnTo>
                  <a:lnTo>
                    <a:pt x="949" y="7"/>
                  </a:lnTo>
                  <a:lnTo>
                    <a:pt x="949" y="14"/>
                  </a:lnTo>
                  <a:lnTo>
                    <a:pt x="956" y="14"/>
                  </a:lnTo>
                  <a:lnTo>
                    <a:pt x="964" y="14"/>
                  </a:lnTo>
                  <a:lnTo>
                    <a:pt x="964" y="21"/>
                  </a:lnTo>
                  <a:lnTo>
                    <a:pt x="971" y="21"/>
                  </a:lnTo>
                  <a:lnTo>
                    <a:pt x="978" y="21"/>
                  </a:lnTo>
                  <a:lnTo>
                    <a:pt x="985" y="21"/>
                  </a:lnTo>
                  <a:lnTo>
                    <a:pt x="985" y="28"/>
                  </a:lnTo>
                  <a:lnTo>
                    <a:pt x="992" y="28"/>
                  </a:lnTo>
                  <a:lnTo>
                    <a:pt x="999" y="28"/>
                  </a:lnTo>
                  <a:lnTo>
                    <a:pt x="999" y="35"/>
                  </a:lnTo>
                  <a:lnTo>
                    <a:pt x="1006" y="35"/>
                  </a:lnTo>
                  <a:lnTo>
                    <a:pt x="1013" y="35"/>
                  </a:lnTo>
                  <a:lnTo>
                    <a:pt x="1013" y="42"/>
                  </a:lnTo>
                  <a:lnTo>
                    <a:pt x="1020" y="42"/>
                  </a:lnTo>
                  <a:lnTo>
                    <a:pt x="1020" y="50"/>
                  </a:lnTo>
                  <a:lnTo>
                    <a:pt x="1027" y="50"/>
                  </a:lnTo>
                  <a:lnTo>
                    <a:pt x="1034" y="50"/>
                  </a:lnTo>
                  <a:lnTo>
                    <a:pt x="1034" y="57"/>
                  </a:lnTo>
                  <a:lnTo>
                    <a:pt x="1041" y="57"/>
                  </a:lnTo>
                  <a:lnTo>
                    <a:pt x="1049" y="57"/>
                  </a:lnTo>
                  <a:lnTo>
                    <a:pt x="1049" y="64"/>
                  </a:lnTo>
                  <a:lnTo>
                    <a:pt x="1056" y="64"/>
                  </a:lnTo>
                  <a:lnTo>
                    <a:pt x="1056" y="71"/>
                  </a:lnTo>
                  <a:lnTo>
                    <a:pt x="1063" y="71"/>
                  </a:lnTo>
                  <a:lnTo>
                    <a:pt x="1063" y="78"/>
                  </a:lnTo>
                  <a:lnTo>
                    <a:pt x="1070" y="78"/>
                  </a:lnTo>
                  <a:lnTo>
                    <a:pt x="1077" y="78"/>
                  </a:lnTo>
                  <a:lnTo>
                    <a:pt x="1077" y="85"/>
                  </a:lnTo>
                  <a:lnTo>
                    <a:pt x="1084" y="85"/>
                  </a:lnTo>
                  <a:lnTo>
                    <a:pt x="1084" y="92"/>
                  </a:lnTo>
                  <a:lnTo>
                    <a:pt x="1091" y="92"/>
                  </a:lnTo>
                  <a:lnTo>
                    <a:pt x="1091" y="99"/>
                  </a:lnTo>
                  <a:lnTo>
                    <a:pt x="1098" y="99"/>
                  </a:lnTo>
                  <a:lnTo>
                    <a:pt x="1098" y="106"/>
                  </a:lnTo>
                  <a:lnTo>
                    <a:pt x="1105" y="106"/>
                  </a:lnTo>
                  <a:lnTo>
                    <a:pt x="1105" y="113"/>
                  </a:lnTo>
                  <a:lnTo>
                    <a:pt x="1112" y="113"/>
                  </a:lnTo>
                  <a:lnTo>
                    <a:pt x="1112" y="120"/>
                  </a:lnTo>
                  <a:lnTo>
                    <a:pt x="1119" y="120"/>
                  </a:lnTo>
                  <a:lnTo>
                    <a:pt x="1127" y="128"/>
                  </a:lnTo>
                  <a:lnTo>
                    <a:pt x="1134" y="128"/>
                  </a:lnTo>
                  <a:lnTo>
                    <a:pt x="1134" y="135"/>
                  </a:lnTo>
                  <a:lnTo>
                    <a:pt x="1141" y="135"/>
                  </a:lnTo>
                  <a:lnTo>
                    <a:pt x="1141" y="142"/>
                  </a:lnTo>
                  <a:lnTo>
                    <a:pt x="1148" y="142"/>
                  </a:lnTo>
                  <a:lnTo>
                    <a:pt x="1148" y="149"/>
                  </a:lnTo>
                  <a:lnTo>
                    <a:pt x="1148" y="156"/>
                  </a:lnTo>
                  <a:lnTo>
                    <a:pt x="1155" y="156"/>
                  </a:lnTo>
                  <a:lnTo>
                    <a:pt x="1155" y="163"/>
                  </a:lnTo>
                  <a:lnTo>
                    <a:pt x="1162" y="163"/>
                  </a:lnTo>
                  <a:lnTo>
                    <a:pt x="1162" y="170"/>
                  </a:lnTo>
                  <a:lnTo>
                    <a:pt x="1169" y="170"/>
                  </a:lnTo>
                  <a:lnTo>
                    <a:pt x="1169" y="177"/>
                  </a:lnTo>
                  <a:lnTo>
                    <a:pt x="1176" y="177"/>
                  </a:lnTo>
                  <a:lnTo>
                    <a:pt x="1176" y="184"/>
                  </a:lnTo>
                  <a:lnTo>
                    <a:pt x="1183" y="184"/>
                  </a:lnTo>
                  <a:lnTo>
                    <a:pt x="1183" y="191"/>
                  </a:lnTo>
                  <a:lnTo>
                    <a:pt x="1190" y="191"/>
                  </a:lnTo>
                  <a:lnTo>
                    <a:pt x="1190" y="198"/>
                  </a:lnTo>
                  <a:lnTo>
                    <a:pt x="1197" y="198"/>
                  </a:lnTo>
                  <a:lnTo>
                    <a:pt x="1197" y="205"/>
                  </a:lnTo>
                  <a:lnTo>
                    <a:pt x="1205" y="205"/>
                  </a:lnTo>
                  <a:lnTo>
                    <a:pt x="1205" y="213"/>
                  </a:lnTo>
                  <a:lnTo>
                    <a:pt x="1205" y="220"/>
                  </a:lnTo>
                  <a:lnTo>
                    <a:pt x="1212" y="220"/>
                  </a:lnTo>
                  <a:lnTo>
                    <a:pt x="1212" y="227"/>
                  </a:lnTo>
                  <a:lnTo>
                    <a:pt x="1219" y="227"/>
                  </a:lnTo>
                  <a:lnTo>
                    <a:pt x="1219" y="234"/>
                  </a:lnTo>
                  <a:lnTo>
                    <a:pt x="1226" y="234"/>
                  </a:lnTo>
                  <a:lnTo>
                    <a:pt x="1226" y="241"/>
                  </a:lnTo>
                  <a:lnTo>
                    <a:pt x="1233" y="241"/>
                  </a:lnTo>
                  <a:lnTo>
                    <a:pt x="1233" y="248"/>
                  </a:lnTo>
                  <a:lnTo>
                    <a:pt x="1233" y="255"/>
                  </a:lnTo>
                  <a:lnTo>
                    <a:pt x="1240" y="255"/>
                  </a:lnTo>
                  <a:lnTo>
                    <a:pt x="1240" y="262"/>
                  </a:lnTo>
                  <a:lnTo>
                    <a:pt x="1247" y="262"/>
                  </a:lnTo>
                  <a:lnTo>
                    <a:pt x="1247" y="269"/>
                  </a:lnTo>
                  <a:lnTo>
                    <a:pt x="1254" y="269"/>
                  </a:lnTo>
                  <a:lnTo>
                    <a:pt x="1254" y="276"/>
                  </a:lnTo>
                  <a:lnTo>
                    <a:pt x="1254" y="283"/>
                  </a:lnTo>
                  <a:lnTo>
                    <a:pt x="1261" y="283"/>
                  </a:lnTo>
                  <a:lnTo>
                    <a:pt x="1261" y="291"/>
                  </a:lnTo>
                  <a:lnTo>
                    <a:pt x="1268" y="291"/>
                  </a:lnTo>
                  <a:lnTo>
                    <a:pt x="1268" y="298"/>
                  </a:lnTo>
                  <a:lnTo>
                    <a:pt x="1275" y="298"/>
                  </a:lnTo>
                  <a:lnTo>
                    <a:pt x="1275" y="305"/>
                  </a:lnTo>
                  <a:lnTo>
                    <a:pt x="1275" y="312"/>
                  </a:lnTo>
                  <a:lnTo>
                    <a:pt x="1282" y="312"/>
                  </a:lnTo>
                  <a:lnTo>
                    <a:pt x="1282" y="319"/>
                  </a:lnTo>
                  <a:lnTo>
                    <a:pt x="1290" y="319"/>
                  </a:lnTo>
                  <a:lnTo>
                    <a:pt x="1290" y="326"/>
                  </a:lnTo>
                  <a:lnTo>
                    <a:pt x="1290" y="333"/>
                  </a:lnTo>
                  <a:lnTo>
                    <a:pt x="1297" y="333"/>
                  </a:lnTo>
                  <a:lnTo>
                    <a:pt x="1297" y="340"/>
                  </a:lnTo>
                  <a:lnTo>
                    <a:pt x="1304" y="340"/>
                  </a:lnTo>
                  <a:lnTo>
                    <a:pt x="1304" y="347"/>
                  </a:lnTo>
                  <a:lnTo>
                    <a:pt x="1304" y="354"/>
                  </a:lnTo>
                  <a:lnTo>
                    <a:pt x="1311" y="354"/>
                  </a:lnTo>
                  <a:lnTo>
                    <a:pt x="1311" y="361"/>
                  </a:lnTo>
                  <a:lnTo>
                    <a:pt x="1318" y="361"/>
                  </a:lnTo>
                  <a:lnTo>
                    <a:pt x="1318" y="368"/>
                  </a:lnTo>
                  <a:lnTo>
                    <a:pt x="1318" y="376"/>
                  </a:lnTo>
                  <a:lnTo>
                    <a:pt x="1325" y="376"/>
                  </a:lnTo>
                  <a:lnTo>
                    <a:pt x="1325" y="383"/>
                  </a:lnTo>
                  <a:lnTo>
                    <a:pt x="1332" y="383"/>
                  </a:lnTo>
                  <a:lnTo>
                    <a:pt x="1332" y="390"/>
                  </a:lnTo>
                  <a:lnTo>
                    <a:pt x="1332" y="397"/>
                  </a:lnTo>
                  <a:lnTo>
                    <a:pt x="1339" y="397"/>
                  </a:lnTo>
                  <a:lnTo>
                    <a:pt x="1339" y="404"/>
                  </a:lnTo>
                  <a:lnTo>
                    <a:pt x="1346" y="404"/>
                  </a:lnTo>
                  <a:lnTo>
                    <a:pt x="1346" y="411"/>
                  </a:lnTo>
                  <a:lnTo>
                    <a:pt x="1346" y="418"/>
                  </a:lnTo>
                  <a:lnTo>
                    <a:pt x="1353" y="418"/>
                  </a:lnTo>
                  <a:lnTo>
                    <a:pt x="1353" y="425"/>
                  </a:lnTo>
                  <a:lnTo>
                    <a:pt x="1360" y="425"/>
                  </a:lnTo>
                  <a:lnTo>
                    <a:pt x="1360" y="432"/>
                  </a:lnTo>
                  <a:lnTo>
                    <a:pt x="1360" y="439"/>
                  </a:lnTo>
                  <a:lnTo>
                    <a:pt x="1368" y="439"/>
                  </a:lnTo>
                  <a:lnTo>
                    <a:pt x="1368" y="446"/>
                  </a:lnTo>
                  <a:lnTo>
                    <a:pt x="1368" y="454"/>
                  </a:lnTo>
                  <a:lnTo>
                    <a:pt x="1375" y="454"/>
                  </a:lnTo>
                  <a:lnTo>
                    <a:pt x="1375" y="461"/>
                  </a:lnTo>
                  <a:lnTo>
                    <a:pt x="1382" y="461"/>
                  </a:lnTo>
                  <a:lnTo>
                    <a:pt x="1382" y="468"/>
                  </a:lnTo>
                  <a:lnTo>
                    <a:pt x="1382" y="475"/>
                  </a:lnTo>
                  <a:lnTo>
                    <a:pt x="1389" y="475"/>
                  </a:lnTo>
                  <a:lnTo>
                    <a:pt x="1389" y="482"/>
                  </a:lnTo>
                  <a:lnTo>
                    <a:pt x="1396" y="482"/>
                  </a:lnTo>
                  <a:lnTo>
                    <a:pt x="1396" y="489"/>
                  </a:lnTo>
                  <a:lnTo>
                    <a:pt x="1396" y="496"/>
                  </a:lnTo>
                  <a:lnTo>
                    <a:pt x="1403" y="496"/>
                  </a:lnTo>
                  <a:lnTo>
                    <a:pt x="1403" y="503"/>
                  </a:lnTo>
                  <a:lnTo>
                    <a:pt x="1403" y="510"/>
                  </a:lnTo>
                  <a:lnTo>
                    <a:pt x="1410" y="510"/>
                  </a:lnTo>
                  <a:lnTo>
                    <a:pt x="1410" y="517"/>
                  </a:lnTo>
                  <a:lnTo>
                    <a:pt x="1417" y="517"/>
                  </a:lnTo>
                  <a:lnTo>
                    <a:pt x="1417" y="524"/>
                  </a:lnTo>
                  <a:lnTo>
                    <a:pt x="1417" y="532"/>
                  </a:lnTo>
                  <a:lnTo>
                    <a:pt x="1424" y="532"/>
                  </a:lnTo>
                  <a:lnTo>
                    <a:pt x="1424" y="539"/>
                  </a:lnTo>
                  <a:lnTo>
                    <a:pt x="1424" y="546"/>
                  </a:lnTo>
                  <a:lnTo>
                    <a:pt x="1431" y="546"/>
                  </a:lnTo>
                  <a:lnTo>
                    <a:pt x="1431" y="553"/>
                  </a:lnTo>
                  <a:lnTo>
                    <a:pt x="1438" y="560"/>
                  </a:lnTo>
                  <a:lnTo>
                    <a:pt x="1438" y="567"/>
                  </a:lnTo>
                  <a:lnTo>
                    <a:pt x="1445" y="567"/>
                  </a:lnTo>
                  <a:lnTo>
                    <a:pt x="1445" y="574"/>
                  </a:lnTo>
                  <a:lnTo>
                    <a:pt x="1445" y="581"/>
                  </a:lnTo>
                  <a:lnTo>
                    <a:pt x="1453" y="581"/>
                  </a:lnTo>
                  <a:lnTo>
                    <a:pt x="1453" y="588"/>
                  </a:lnTo>
                  <a:lnTo>
                    <a:pt x="1453" y="595"/>
                  </a:lnTo>
                  <a:lnTo>
                    <a:pt x="1460" y="595"/>
                  </a:lnTo>
                  <a:lnTo>
                    <a:pt x="1460" y="602"/>
                  </a:lnTo>
                  <a:lnTo>
                    <a:pt x="1467" y="602"/>
                  </a:lnTo>
                  <a:lnTo>
                    <a:pt x="1467" y="609"/>
                  </a:lnTo>
                  <a:lnTo>
                    <a:pt x="1467" y="617"/>
                  </a:lnTo>
                  <a:lnTo>
                    <a:pt x="1474" y="617"/>
                  </a:lnTo>
                  <a:lnTo>
                    <a:pt x="1474" y="624"/>
                  </a:lnTo>
                  <a:lnTo>
                    <a:pt x="1474" y="631"/>
                  </a:lnTo>
                  <a:lnTo>
                    <a:pt x="1481" y="631"/>
                  </a:lnTo>
                  <a:lnTo>
                    <a:pt x="1481" y="638"/>
                  </a:lnTo>
                  <a:lnTo>
                    <a:pt x="1481" y="645"/>
                  </a:lnTo>
                  <a:lnTo>
                    <a:pt x="1488" y="645"/>
                  </a:lnTo>
                  <a:lnTo>
                    <a:pt x="1488" y="652"/>
                  </a:lnTo>
                  <a:lnTo>
                    <a:pt x="1495" y="652"/>
                  </a:lnTo>
                  <a:lnTo>
                    <a:pt x="1495" y="659"/>
                  </a:lnTo>
                  <a:lnTo>
                    <a:pt x="1495" y="666"/>
                  </a:lnTo>
                  <a:lnTo>
                    <a:pt x="1502" y="666"/>
                  </a:lnTo>
                  <a:lnTo>
                    <a:pt x="1502" y="673"/>
                  </a:lnTo>
                  <a:lnTo>
                    <a:pt x="1502" y="680"/>
                  </a:lnTo>
                  <a:lnTo>
                    <a:pt x="1509" y="680"/>
                  </a:lnTo>
                  <a:lnTo>
                    <a:pt x="1509" y="687"/>
                  </a:lnTo>
                  <a:lnTo>
                    <a:pt x="1509" y="695"/>
                  </a:lnTo>
                  <a:lnTo>
                    <a:pt x="1516" y="695"/>
                  </a:lnTo>
                  <a:lnTo>
                    <a:pt x="1516" y="702"/>
                  </a:lnTo>
                  <a:lnTo>
                    <a:pt x="1523" y="702"/>
                  </a:lnTo>
                  <a:lnTo>
                    <a:pt x="1523" y="709"/>
                  </a:lnTo>
                  <a:lnTo>
                    <a:pt x="1523" y="716"/>
                  </a:lnTo>
                  <a:lnTo>
                    <a:pt x="1531" y="716"/>
                  </a:lnTo>
                  <a:lnTo>
                    <a:pt x="1531" y="723"/>
                  </a:lnTo>
                  <a:lnTo>
                    <a:pt x="1531" y="730"/>
                  </a:lnTo>
                  <a:lnTo>
                    <a:pt x="1538" y="730"/>
                  </a:lnTo>
                  <a:lnTo>
                    <a:pt x="1538" y="737"/>
                  </a:lnTo>
                  <a:lnTo>
                    <a:pt x="1538" y="744"/>
                  </a:lnTo>
                  <a:lnTo>
                    <a:pt x="1545" y="744"/>
                  </a:lnTo>
                  <a:lnTo>
                    <a:pt x="1545" y="751"/>
                  </a:lnTo>
                  <a:lnTo>
                    <a:pt x="1545" y="758"/>
                  </a:lnTo>
                  <a:lnTo>
                    <a:pt x="1552" y="758"/>
                  </a:lnTo>
                  <a:lnTo>
                    <a:pt x="1552" y="765"/>
                  </a:lnTo>
                  <a:lnTo>
                    <a:pt x="1559" y="765"/>
                  </a:lnTo>
                  <a:lnTo>
                    <a:pt x="1559" y="772"/>
                  </a:lnTo>
                  <a:lnTo>
                    <a:pt x="1559" y="780"/>
                  </a:lnTo>
                  <a:lnTo>
                    <a:pt x="1566" y="780"/>
                  </a:lnTo>
                  <a:lnTo>
                    <a:pt x="1566" y="787"/>
                  </a:lnTo>
                  <a:lnTo>
                    <a:pt x="1566" y="794"/>
                  </a:lnTo>
                  <a:lnTo>
                    <a:pt x="1573" y="794"/>
                  </a:lnTo>
                  <a:lnTo>
                    <a:pt x="1573" y="801"/>
                  </a:lnTo>
                  <a:lnTo>
                    <a:pt x="1573" y="808"/>
                  </a:lnTo>
                  <a:lnTo>
                    <a:pt x="1580" y="808"/>
                  </a:lnTo>
                  <a:lnTo>
                    <a:pt x="1587" y="808"/>
                  </a:lnTo>
                  <a:lnTo>
                    <a:pt x="1594" y="808"/>
                  </a:lnTo>
                  <a:lnTo>
                    <a:pt x="1601" y="808"/>
                  </a:lnTo>
                  <a:lnTo>
                    <a:pt x="1609" y="808"/>
                  </a:lnTo>
                  <a:lnTo>
                    <a:pt x="1616" y="808"/>
                  </a:lnTo>
                  <a:lnTo>
                    <a:pt x="1623" y="808"/>
                  </a:lnTo>
                  <a:lnTo>
                    <a:pt x="1630" y="808"/>
                  </a:lnTo>
                  <a:lnTo>
                    <a:pt x="1637" y="808"/>
                  </a:lnTo>
                  <a:lnTo>
                    <a:pt x="1644" y="808"/>
                  </a:lnTo>
                  <a:lnTo>
                    <a:pt x="1651" y="808"/>
                  </a:lnTo>
                  <a:lnTo>
                    <a:pt x="1658" y="808"/>
                  </a:lnTo>
                  <a:lnTo>
                    <a:pt x="1665" y="808"/>
                  </a:lnTo>
                  <a:lnTo>
                    <a:pt x="1672" y="808"/>
                  </a:lnTo>
                  <a:lnTo>
                    <a:pt x="1679" y="808"/>
                  </a:lnTo>
                  <a:lnTo>
                    <a:pt x="1686" y="808"/>
                  </a:lnTo>
                  <a:lnTo>
                    <a:pt x="1694" y="808"/>
                  </a:lnTo>
                  <a:lnTo>
                    <a:pt x="1701" y="808"/>
                  </a:lnTo>
                  <a:lnTo>
                    <a:pt x="1708" y="808"/>
                  </a:lnTo>
                  <a:lnTo>
                    <a:pt x="1715" y="808"/>
                  </a:lnTo>
                  <a:lnTo>
                    <a:pt x="1722" y="808"/>
                  </a:lnTo>
                  <a:lnTo>
                    <a:pt x="1729" y="808"/>
                  </a:lnTo>
                  <a:lnTo>
                    <a:pt x="1736" y="808"/>
                  </a:lnTo>
                  <a:lnTo>
                    <a:pt x="1743" y="808"/>
                  </a:lnTo>
                  <a:lnTo>
                    <a:pt x="1750" y="808"/>
                  </a:lnTo>
                  <a:lnTo>
                    <a:pt x="1757" y="808"/>
                  </a:lnTo>
                  <a:lnTo>
                    <a:pt x="1764" y="808"/>
                  </a:lnTo>
                  <a:lnTo>
                    <a:pt x="1772" y="808"/>
                  </a:lnTo>
                  <a:lnTo>
                    <a:pt x="1779" y="808"/>
                  </a:lnTo>
                  <a:lnTo>
                    <a:pt x="1786" y="808"/>
                  </a:lnTo>
                  <a:lnTo>
                    <a:pt x="1793" y="808"/>
                  </a:lnTo>
                  <a:lnTo>
                    <a:pt x="1800" y="808"/>
                  </a:lnTo>
                  <a:lnTo>
                    <a:pt x="1807" y="808"/>
                  </a:lnTo>
                  <a:lnTo>
                    <a:pt x="1814" y="808"/>
                  </a:lnTo>
                  <a:lnTo>
                    <a:pt x="1821" y="808"/>
                  </a:lnTo>
                  <a:lnTo>
                    <a:pt x="1828" y="808"/>
                  </a:lnTo>
                  <a:lnTo>
                    <a:pt x="1835" y="808"/>
                  </a:lnTo>
                  <a:lnTo>
                    <a:pt x="1842" y="808"/>
                  </a:lnTo>
                  <a:lnTo>
                    <a:pt x="1849" y="808"/>
                  </a:lnTo>
                  <a:lnTo>
                    <a:pt x="1857" y="808"/>
                  </a:lnTo>
                  <a:lnTo>
                    <a:pt x="1864" y="808"/>
                  </a:lnTo>
                  <a:lnTo>
                    <a:pt x="1871" y="808"/>
                  </a:lnTo>
                  <a:lnTo>
                    <a:pt x="1878" y="808"/>
                  </a:lnTo>
                  <a:lnTo>
                    <a:pt x="1885" y="808"/>
                  </a:lnTo>
                  <a:lnTo>
                    <a:pt x="1892" y="808"/>
                  </a:lnTo>
                  <a:lnTo>
                    <a:pt x="1899" y="808"/>
                  </a:lnTo>
                  <a:lnTo>
                    <a:pt x="1906" y="808"/>
                  </a:lnTo>
                  <a:lnTo>
                    <a:pt x="1913" y="808"/>
                  </a:lnTo>
                  <a:lnTo>
                    <a:pt x="1920" y="808"/>
                  </a:lnTo>
                  <a:lnTo>
                    <a:pt x="1927" y="808"/>
                  </a:lnTo>
                  <a:lnTo>
                    <a:pt x="1935" y="808"/>
                  </a:lnTo>
                  <a:lnTo>
                    <a:pt x="1942" y="808"/>
                  </a:lnTo>
                  <a:lnTo>
                    <a:pt x="1949" y="808"/>
                  </a:lnTo>
                  <a:lnTo>
                    <a:pt x="1956" y="808"/>
                  </a:lnTo>
                  <a:lnTo>
                    <a:pt x="1963" y="808"/>
                  </a:lnTo>
                  <a:lnTo>
                    <a:pt x="1970" y="808"/>
                  </a:lnTo>
                  <a:lnTo>
                    <a:pt x="1977" y="808"/>
                  </a:lnTo>
                  <a:lnTo>
                    <a:pt x="1984" y="808"/>
                  </a:lnTo>
                  <a:lnTo>
                    <a:pt x="1991" y="808"/>
                  </a:lnTo>
                  <a:lnTo>
                    <a:pt x="1998" y="808"/>
                  </a:lnTo>
                  <a:lnTo>
                    <a:pt x="2005" y="808"/>
                  </a:lnTo>
                  <a:lnTo>
                    <a:pt x="2013" y="808"/>
                  </a:lnTo>
                  <a:lnTo>
                    <a:pt x="2020" y="808"/>
                  </a:lnTo>
                  <a:lnTo>
                    <a:pt x="2027" y="808"/>
                  </a:lnTo>
                  <a:lnTo>
                    <a:pt x="2034" y="808"/>
                  </a:lnTo>
                  <a:lnTo>
                    <a:pt x="2041" y="808"/>
                  </a:lnTo>
                  <a:lnTo>
                    <a:pt x="2048" y="808"/>
                  </a:lnTo>
                  <a:lnTo>
                    <a:pt x="2055" y="808"/>
                  </a:lnTo>
                  <a:lnTo>
                    <a:pt x="2062" y="808"/>
                  </a:lnTo>
                  <a:lnTo>
                    <a:pt x="2069" y="808"/>
                  </a:lnTo>
                  <a:lnTo>
                    <a:pt x="2076" y="808"/>
                  </a:lnTo>
                  <a:lnTo>
                    <a:pt x="2083" y="808"/>
                  </a:lnTo>
                  <a:lnTo>
                    <a:pt x="2090" y="808"/>
                  </a:lnTo>
                  <a:lnTo>
                    <a:pt x="2098" y="808"/>
                  </a:lnTo>
                  <a:lnTo>
                    <a:pt x="2105" y="808"/>
                  </a:lnTo>
                  <a:lnTo>
                    <a:pt x="2112" y="808"/>
                  </a:lnTo>
                  <a:lnTo>
                    <a:pt x="2119" y="808"/>
                  </a:lnTo>
                  <a:lnTo>
                    <a:pt x="2126" y="808"/>
                  </a:lnTo>
                  <a:lnTo>
                    <a:pt x="2133" y="808"/>
                  </a:lnTo>
                  <a:lnTo>
                    <a:pt x="2140" y="808"/>
                  </a:lnTo>
                  <a:lnTo>
                    <a:pt x="2147" y="808"/>
                  </a:lnTo>
                  <a:lnTo>
                    <a:pt x="2154" y="808"/>
                  </a:lnTo>
                  <a:lnTo>
                    <a:pt x="2161" y="808"/>
                  </a:lnTo>
                  <a:lnTo>
                    <a:pt x="2168" y="808"/>
                  </a:lnTo>
                  <a:lnTo>
                    <a:pt x="2176" y="808"/>
                  </a:lnTo>
                  <a:lnTo>
                    <a:pt x="2183" y="808"/>
                  </a:lnTo>
                  <a:lnTo>
                    <a:pt x="2190" y="808"/>
                  </a:lnTo>
                  <a:lnTo>
                    <a:pt x="2197" y="808"/>
                  </a:lnTo>
                  <a:lnTo>
                    <a:pt x="2204" y="808"/>
                  </a:lnTo>
                  <a:lnTo>
                    <a:pt x="2211" y="808"/>
                  </a:lnTo>
                  <a:lnTo>
                    <a:pt x="2218" y="808"/>
                  </a:lnTo>
                  <a:lnTo>
                    <a:pt x="2225" y="808"/>
                  </a:lnTo>
                  <a:lnTo>
                    <a:pt x="2232" y="808"/>
                  </a:lnTo>
                  <a:lnTo>
                    <a:pt x="2239" y="808"/>
                  </a:lnTo>
                  <a:lnTo>
                    <a:pt x="2246" y="808"/>
                  </a:lnTo>
                  <a:lnTo>
                    <a:pt x="2253" y="808"/>
                  </a:lnTo>
                  <a:lnTo>
                    <a:pt x="2261" y="808"/>
                  </a:lnTo>
                  <a:lnTo>
                    <a:pt x="2268" y="808"/>
                  </a:lnTo>
                  <a:lnTo>
                    <a:pt x="2275" y="808"/>
                  </a:lnTo>
                  <a:lnTo>
                    <a:pt x="2282" y="808"/>
                  </a:lnTo>
                  <a:lnTo>
                    <a:pt x="2289" y="808"/>
                  </a:lnTo>
                  <a:lnTo>
                    <a:pt x="2296" y="808"/>
                  </a:lnTo>
                  <a:lnTo>
                    <a:pt x="2303" y="808"/>
                  </a:lnTo>
                  <a:lnTo>
                    <a:pt x="2310" y="808"/>
                  </a:lnTo>
                  <a:lnTo>
                    <a:pt x="2317" y="808"/>
                  </a:lnTo>
                  <a:lnTo>
                    <a:pt x="2324" y="808"/>
                  </a:lnTo>
                  <a:lnTo>
                    <a:pt x="2331" y="808"/>
                  </a:lnTo>
                  <a:lnTo>
                    <a:pt x="2339" y="808"/>
                  </a:lnTo>
                  <a:lnTo>
                    <a:pt x="2346" y="808"/>
                  </a:lnTo>
                  <a:lnTo>
                    <a:pt x="2353" y="808"/>
                  </a:lnTo>
                  <a:lnTo>
                    <a:pt x="2360" y="808"/>
                  </a:lnTo>
                  <a:lnTo>
                    <a:pt x="2367" y="808"/>
                  </a:lnTo>
                  <a:lnTo>
                    <a:pt x="2374" y="808"/>
                  </a:lnTo>
                  <a:lnTo>
                    <a:pt x="2381" y="808"/>
                  </a:lnTo>
                  <a:lnTo>
                    <a:pt x="2388" y="808"/>
                  </a:lnTo>
                  <a:lnTo>
                    <a:pt x="2395" y="808"/>
                  </a:lnTo>
                  <a:lnTo>
                    <a:pt x="2402" y="808"/>
                  </a:lnTo>
                  <a:lnTo>
                    <a:pt x="2409" y="808"/>
                  </a:lnTo>
                  <a:lnTo>
                    <a:pt x="2416" y="808"/>
                  </a:lnTo>
                  <a:lnTo>
                    <a:pt x="2424" y="808"/>
                  </a:lnTo>
                  <a:lnTo>
                    <a:pt x="2431" y="808"/>
                  </a:lnTo>
                  <a:lnTo>
                    <a:pt x="2438" y="808"/>
                  </a:lnTo>
                  <a:lnTo>
                    <a:pt x="2445" y="808"/>
                  </a:lnTo>
                  <a:lnTo>
                    <a:pt x="2452" y="808"/>
                  </a:lnTo>
                  <a:lnTo>
                    <a:pt x="2459" y="808"/>
                  </a:lnTo>
                  <a:lnTo>
                    <a:pt x="2466" y="808"/>
                  </a:lnTo>
                  <a:lnTo>
                    <a:pt x="2473" y="808"/>
                  </a:lnTo>
                  <a:lnTo>
                    <a:pt x="2480" y="808"/>
                  </a:lnTo>
                  <a:lnTo>
                    <a:pt x="2487" y="808"/>
                  </a:lnTo>
                  <a:lnTo>
                    <a:pt x="2494" y="808"/>
                  </a:lnTo>
                  <a:lnTo>
                    <a:pt x="2502" y="808"/>
                  </a:lnTo>
                  <a:lnTo>
                    <a:pt x="2509" y="808"/>
                  </a:lnTo>
                  <a:lnTo>
                    <a:pt x="2516" y="808"/>
                  </a:lnTo>
                  <a:lnTo>
                    <a:pt x="2523" y="808"/>
                  </a:lnTo>
                  <a:lnTo>
                    <a:pt x="2530" y="808"/>
                  </a:lnTo>
                  <a:lnTo>
                    <a:pt x="2537" y="808"/>
                  </a:lnTo>
                  <a:lnTo>
                    <a:pt x="2544" y="808"/>
                  </a:lnTo>
                  <a:lnTo>
                    <a:pt x="2551" y="808"/>
                  </a:lnTo>
                  <a:lnTo>
                    <a:pt x="2558" y="808"/>
                  </a:lnTo>
                  <a:lnTo>
                    <a:pt x="2565" y="808"/>
                  </a:lnTo>
                  <a:lnTo>
                    <a:pt x="2572" y="808"/>
                  </a:lnTo>
                  <a:lnTo>
                    <a:pt x="2580" y="808"/>
                  </a:lnTo>
                  <a:lnTo>
                    <a:pt x="2587" y="808"/>
                  </a:lnTo>
                  <a:lnTo>
                    <a:pt x="2594" y="808"/>
                  </a:lnTo>
                  <a:lnTo>
                    <a:pt x="2601" y="808"/>
                  </a:lnTo>
                  <a:lnTo>
                    <a:pt x="2608" y="808"/>
                  </a:lnTo>
                  <a:lnTo>
                    <a:pt x="2615" y="808"/>
                  </a:lnTo>
                  <a:lnTo>
                    <a:pt x="2622" y="808"/>
                  </a:lnTo>
                  <a:lnTo>
                    <a:pt x="2629" y="808"/>
                  </a:lnTo>
                  <a:lnTo>
                    <a:pt x="2636" y="808"/>
                  </a:lnTo>
                  <a:lnTo>
                    <a:pt x="2643" y="808"/>
                  </a:lnTo>
                  <a:lnTo>
                    <a:pt x="2650" y="808"/>
                  </a:lnTo>
                  <a:lnTo>
                    <a:pt x="2657" y="808"/>
                  </a:lnTo>
                  <a:lnTo>
                    <a:pt x="2665" y="808"/>
                  </a:lnTo>
                  <a:lnTo>
                    <a:pt x="2672" y="808"/>
                  </a:lnTo>
                  <a:lnTo>
                    <a:pt x="2679" y="808"/>
                  </a:lnTo>
                  <a:lnTo>
                    <a:pt x="2686" y="808"/>
                  </a:lnTo>
                  <a:lnTo>
                    <a:pt x="2693" y="808"/>
                  </a:lnTo>
                  <a:lnTo>
                    <a:pt x="2700" y="808"/>
                  </a:lnTo>
                  <a:lnTo>
                    <a:pt x="2707" y="808"/>
                  </a:lnTo>
                  <a:lnTo>
                    <a:pt x="2714" y="808"/>
                  </a:lnTo>
                  <a:lnTo>
                    <a:pt x="2721" y="808"/>
                  </a:lnTo>
                  <a:lnTo>
                    <a:pt x="2728" y="808"/>
                  </a:lnTo>
                  <a:lnTo>
                    <a:pt x="2735" y="808"/>
                  </a:lnTo>
                  <a:lnTo>
                    <a:pt x="2743" y="808"/>
                  </a:lnTo>
                  <a:lnTo>
                    <a:pt x="2750" y="808"/>
                  </a:lnTo>
                  <a:lnTo>
                    <a:pt x="2757" y="808"/>
                  </a:lnTo>
                  <a:lnTo>
                    <a:pt x="2764" y="808"/>
                  </a:lnTo>
                  <a:lnTo>
                    <a:pt x="2771" y="808"/>
                  </a:lnTo>
                  <a:lnTo>
                    <a:pt x="2778" y="808"/>
                  </a:lnTo>
                  <a:lnTo>
                    <a:pt x="2785" y="808"/>
                  </a:lnTo>
                  <a:lnTo>
                    <a:pt x="2792" y="808"/>
                  </a:lnTo>
                  <a:lnTo>
                    <a:pt x="2799" y="808"/>
                  </a:lnTo>
                  <a:lnTo>
                    <a:pt x="2806" y="808"/>
                  </a:lnTo>
                  <a:lnTo>
                    <a:pt x="2813" y="808"/>
                  </a:lnTo>
                  <a:lnTo>
                    <a:pt x="2820" y="808"/>
                  </a:lnTo>
                  <a:lnTo>
                    <a:pt x="2828" y="808"/>
                  </a:lnTo>
                  <a:lnTo>
                    <a:pt x="2835" y="808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Rectangle 73">
              <a:extLst>
                <a:ext uri="{FF2B5EF4-FFF2-40B4-BE49-F238E27FC236}">
                  <a16:creationId xmlns:a16="http://schemas.microsoft.com/office/drawing/2014/main" id="{1E6A2938-87F8-5A8C-FCFD-FB154B9F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" y="197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6" name="Rectangle 74">
              <a:extLst>
                <a:ext uri="{FF2B5EF4-FFF2-40B4-BE49-F238E27FC236}">
                  <a16:creationId xmlns:a16="http://schemas.microsoft.com/office/drawing/2014/main" id="{92A955C8-98A1-E93D-CC4C-AA8C9414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98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7" name="Rectangle 75">
              <a:extLst>
                <a:ext uri="{FF2B5EF4-FFF2-40B4-BE49-F238E27FC236}">
                  <a16:creationId xmlns:a16="http://schemas.microsoft.com/office/drawing/2014/main" id="{8110936F-A400-CC3D-9A21-5A5E8684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41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8" name="Rectangle 76">
              <a:extLst>
                <a:ext uri="{FF2B5EF4-FFF2-40B4-BE49-F238E27FC236}">
                  <a16:creationId xmlns:a16="http://schemas.microsoft.com/office/drawing/2014/main" id="{5D40E630-D996-040A-E0E4-C01520129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42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99" name="Rectangle 77">
              <a:extLst>
                <a:ext uri="{FF2B5EF4-FFF2-40B4-BE49-F238E27FC236}">
                  <a16:creationId xmlns:a16="http://schemas.microsoft.com/office/drawing/2014/main" id="{94015FE9-17E5-8376-E0E9-7DF278030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19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0" name="Rectangle 78">
              <a:extLst>
                <a:ext uri="{FF2B5EF4-FFF2-40B4-BE49-F238E27FC236}">
                  <a16:creationId xmlns:a16="http://schemas.microsoft.com/office/drawing/2014/main" id="{0FF6D22D-37BB-C7C9-E43A-F2850D526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1203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1" name="Rectangle 79">
              <a:extLst>
                <a:ext uri="{FF2B5EF4-FFF2-40B4-BE49-F238E27FC236}">
                  <a16:creationId xmlns:a16="http://schemas.microsoft.com/office/drawing/2014/main" id="{5C8EC2E6-C291-13C5-27C9-1F569ABF4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168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2" name="Rectangle 80">
              <a:extLst>
                <a:ext uri="{FF2B5EF4-FFF2-40B4-BE49-F238E27FC236}">
                  <a16:creationId xmlns:a16="http://schemas.microsoft.com/office/drawing/2014/main" id="{BB40F266-DB5F-8745-F8AB-EDB9AD5A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69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3" name="Rectangle 81">
              <a:extLst>
                <a:ext uri="{FF2B5EF4-FFF2-40B4-BE49-F238E27FC236}">
                  <a16:creationId xmlns:a16="http://schemas.microsoft.com/office/drawing/2014/main" id="{68E01233-5079-1373-0F5E-D14F40870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2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4" name="Rectangle 82">
              <a:extLst>
                <a:ext uri="{FF2B5EF4-FFF2-40B4-BE49-F238E27FC236}">
                  <a16:creationId xmlns:a16="http://schemas.microsoft.com/office/drawing/2014/main" id="{CA2BDAE1-0A4E-C9AD-5CB8-DFD5DDA34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266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5" name="Rectangle 83">
              <a:extLst>
                <a:ext uri="{FF2B5EF4-FFF2-40B4-BE49-F238E27FC236}">
                  <a16:creationId xmlns:a16="http://schemas.microsoft.com/office/drawing/2014/main" id="{EEF8389B-DF37-A25D-91D3-A14F4E90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77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6" name="Rectangle 84">
              <a:extLst>
                <a:ext uri="{FF2B5EF4-FFF2-40B4-BE49-F238E27FC236}">
                  <a16:creationId xmlns:a16="http://schemas.microsoft.com/office/drawing/2014/main" id="{53DCE1B1-D58A-D454-316C-3F0BAC467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783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7" name="Rectangle 85">
              <a:extLst>
                <a:ext uri="{FF2B5EF4-FFF2-40B4-BE49-F238E27FC236}">
                  <a16:creationId xmlns:a16="http://schemas.microsoft.com/office/drawing/2014/main" id="{929812CC-1A6A-36C4-A7E2-70C0A3CCA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267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8" name="Rectangle 86">
              <a:extLst>
                <a:ext uri="{FF2B5EF4-FFF2-40B4-BE49-F238E27FC236}">
                  <a16:creationId xmlns:a16="http://schemas.microsoft.com/office/drawing/2014/main" id="{A26A3367-2CB0-DF55-8F9E-C56C80FD2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677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09" name="Rectangle 87">
              <a:extLst>
                <a:ext uri="{FF2B5EF4-FFF2-40B4-BE49-F238E27FC236}">
                  <a16:creationId xmlns:a16="http://schemas.microsoft.com/office/drawing/2014/main" id="{4D63BF8F-3D40-498E-6156-77BE8FF5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12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0" name="Rectangle 88">
              <a:extLst>
                <a:ext uri="{FF2B5EF4-FFF2-40B4-BE49-F238E27FC236}">
                  <a16:creationId xmlns:a16="http://schemas.microsoft.com/office/drawing/2014/main" id="{9D7CD0C3-F610-280C-BBF9-4C01DC51E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131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1" name="Rectangle 89">
              <a:extLst>
                <a:ext uri="{FF2B5EF4-FFF2-40B4-BE49-F238E27FC236}">
                  <a16:creationId xmlns:a16="http://schemas.microsoft.com/office/drawing/2014/main" id="{3D54A8CF-AF8D-FB75-9189-087B6048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78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2" name="Freeform 90">
              <a:extLst>
                <a:ext uri="{FF2B5EF4-FFF2-40B4-BE49-F238E27FC236}">
                  <a16:creationId xmlns:a16="http://schemas.microsoft.com/office/drawing/2014/main" id="{BAFE69CE-AFE2-427C-B872-CA3B6BAC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791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Rectangle 91">
              <a:extLst>
                <a:ext uri="{FF2B5EF4-FFF2-40B4-BE49-F238E27FC236}">
                  <a16:creationId xmlns:a16="http://schemas.microsoft.com/office/drawing/2014/main" id="{1CE9537C-ADA2-AB9E-901C-8B9FA8AA8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25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4" name="Freeform 92">
              <a:extLst>
                <a:ext uri="{FF2B5EF4-FFF2-40B4-BE49-F238E27FC236}">
                  <a16:creationId xmlns:a16="http://schemas.microsoft.com/office/drawing/2014/main" id="{50F7141D-3188-001C-57BD-BF14C2BE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66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Rectangle 93">
              <a:extLst>
                <a:ext uri="{FF2B5EF4-FFF2-40B4-BE49-F238E27FC236}">
                  <a16:creationId xmlns:a16="http://schemas.microsoft.com/office/drawing/2014/main" id="{822F81E0-CC9A-D7EE-2DA9-62ED8629C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135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6" name="Freeform 94">
              <a:extLst>
                <a:ext uri="{FF2B5EF4-FFF2-40B4-BE49-F238E27FC236}">
                  <a16:creationId xmlns:a16="http://schemas.microsoft.com/office/drawing/2014/main" id="{91314D5F-A6DE-91DC-47AB-30138122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35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Rectangle 95">
              <a:extLst>
                <a:ext uri="{FF2B5EF4-FFF2-40B4-BE49-F238E27FC236}">
                  <a16:creationId xmlns:a16="http://schemas.microsoft.com/office/drawing/2014/main" id="{B0FBDA9C-A917-6952-A91D-C650CE20C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8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18" name="Freeform 96">
              <a:extLst>
                <a:ext uri="{FF2B5EF4-FFF2-40B4-BE49-F238E27FC236}">
                  <a16:creationId xmlns:a16="http://schemas.microsoft.com/office/drawing/2014/main" id="{C633CD5B-9723-F4D8-AE49-FCAE8398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890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Rectangle 97">
              <a:extLst>
                <a:ext uri="{FF2B5EF4-FFF2-40B4-BE49-F238E27FC236}">
                  <a16:creationId xmlns:a16="http://schemas.microsoft.com/office/drawing/2014/main" id="{6AAB69E0-486D-E2BE-D707-237EF550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1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20" name="Freeform 98">
              <a:extLst>
                <a:ext uri="{FF2B5EF4-FFF2-40B4-BE49-F238E27FC236}">
                  <a16:creationId xmlns:a16="http://schemas.microsoft.com/office/drawing/2014/main" id="{EFACB7C8-1E39-5487-7208-42C7EDAB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110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Rectangle 99">
              <a:extLst>
                <a:ext uri="{FF2B5EF4-FFF2-40B4-BE49-F238E27FC236}">
                  <a16:creationId xmlns:a16="http://schemas.microsoft.com/office/drawing/2014/main" id="{2085DB8A-A5D6-D9D7-0AA4-EAB3AC36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22" name="Freeform 100">
              <a:extLst>
                <a:ext uri="{FF2B5EF4-FFF2-40B4-BE49-F238E27FC236}">
                  <a16:creationId xmlns:a16="http://schemas.microsoft.com/office/drawing/2014/main" id="{1BF2E964-438B-C6E0-4D89-C0C38747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018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Rectangle 101">
              <a:extLst>
                <a:ext uri="{FF2B5EF4-FFF2-40B4-BE49-F238E27FC236}">
                  <a16:creationId xmlns:a16="http://schemas.microsoft.com/office/drawing/2014/main" id="{16D7A64D-8F6B-7685-A5E8-7BFA83D2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6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24" name="Freeform 102">
              <a:extLst>
                <a:ext uri="{FF2B5EF4-FFF2-40B4-BE49-F238E27FC236}">
                  <a16:creationId xmlns:a16="http://schemas.microsoft.com/office/drawing/2014/main" id="{2EF95657-6B92-3DA7-3CE9-B79933BA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706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Rectangle 103">
              <a:extLst>
                <a:ext uri="{FF2B5EF4-FFF2-40B4-BE49-F238E27FC236}">
                  <a16:creationId xmlns:a16="http://schemas.microsoft.com/office/drawing/2014/main" id="{AEA1CFC0-5ED9-520D-F667-654E17C74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23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26" name="Freeform 104">
              <a:extLst>
                <a:ext uri="{FF2B5EF4-FFF2-40B4-BE49-F238E27FC236}">
                  <a16:creationId xmlns:a16="http://schemas.microsoft.com/office/drawing/2014/main" id="{AB7FFAC1-56BC-FD57-B6E4-5F4296BC3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245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Rectangle 105">
              <a:extLst>
                <a:ext uri="{FF2B5EF4-FFF2-40B4-BE49-F238E27FC236}">
                  <a16:creationId xmlns:a16="http://schemas.microsoft.com/office/drawing/2014/main" id="{4B018243-0496-5866-0D29-015E55B6A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14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28" name="Freeform 106">
              <a:extLst>
                <a:ext uri="{FF2B5EF4-FFF2-40B4-BE49-F238E27FC236}">
                  <a16:creationId xmlns:a16="http://schemas.microsoft.com/office/drawing/2014/main" id="{BAD065B1-B793-BBB1-C2F6-212FECB7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500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Rectangle 107">
              <a:extLst>
                <a:ext uri="{FF2B5EF4-FFF2-40B4-BE49-F238E27FC236}">
                  <a16:creationId xmlns:a16="http://schemas.microsoft.com/office/drawing/2014/main" id="{65DA8B3A-BE3D-3DA1-F596-C3C66E38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30" name="Freeform 108">
              <a:extLst>
                <a:ext uri="{FF2B5EF4-FFF2-40B4-BE49-F238E27FC236}">
                  <a16:creationId xmlns:a16="http://schemas.microsoft.com/office/drawing/2014/main" id="{2055B966-05DA-8095-08B6-C1E9A3B7D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18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Rectangle 109">
              <a:extLst>
                <a:ext uri="{FF2B5EF4-FFF2-40B4-BE49-F238E27FC236}">
                  <a16:creationId xmlns:a16="http://schemas.microsoft.com/office/drawing/2014/main" id="{18B7BE16-2A1C-C172-1209-70D66B93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832" name="Freeform 110">
              <a:extLst>
                <a:ext uri="{FF2B5EF4-FFF2-40B4-BE49-F238E27FC236}">
                  <a16:creationId xmlns:a16="http://schemas.microsoft.com/office/drawing/2014/main" id="{A69B1F5C-D058-CA29-E29D-BFE2DB8F6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2018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7" name="Picture 111">
            <a:extLst>
              <a:ext uri="{FF2B5EF4-FFF2-40B4-BE49-F238E27FC236}">
                <a16:creationId xmlns:a16="http://schemas.microsoft.com/office/drawing/2014/main" id="{7E15C926-6550-A56E-6FAC-00532B4D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086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114">
            <a:extLst>
              <a:ext uri="{FF2B5EF4-FFF2-40B4-BE49-F238E27FC236}">
                <a16:creationId xmlns:a16="http://schemas.microsoft.com/office/drawing/2014/main" id="{67FEB2E5-888C-28B0-6A00-ABAAE12076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40313" y="3657600"/>
            <a:ext cx="4103687" cy="2997200"/>
            <a:chOff x="1158" y="902"/>
            <a:chExt cx="3444" cy="2516"/>
          </a:xfrm>
        </p:grpSpPr>
        <p:sp>
          <p:nvSpPr>
            <p:cNvPr id="26630" name="AutoShape 113">
              <a:extLst>
                <a:ext uri="{FF2B5EF4-FFF2-40B4-BE49-F238E27FC236}">
                  <a16:creationId xmlns:a16="http://schemas.microsoft.com/office/drawing/2014/main" id="{10B80819-92CF-8BF0-7663-4DDE8AAABB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8" y="902"/>
              <a:ext cx="3444" cy="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Rectangle 115">
              <a:extLst>
                <a:ext uri="{FF2B5EF4-FFF2-40B4-BE49-F238E27FC236}">
                  <a16:creationId xmlns:a16="http://schemas.microsoft.com/office/drawing/2014/main" id="{CE2DA5C1-7C51-9533-BB4E-5FA051FEF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115"/>
              <a:ext cx="334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32" name="Line 116">
              <a:extLst>
                <a:ext uri="{FF2B5EF4-FFF2-40B4-BE49-F238E27FC236}">
                  <a16:creationId xmlns:a16="http://schemas.microsoft.com/office/drawing/2014/main" id="{23409956-8400-59D1-DB18-1E9C5B395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908"/>
              <a:ext cx="27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Rectangle 117">
              <a:extLst>
                <a:ext uri="{FF2B5EF4-FFF2-40B4-BE49-F238E27FC236}">
                  <a16:creationId xmlns:a16="http://schemas.microsoft.com/office/drawing/2014/main" id="{8500491E-7D99-2049-89AF-D28A936DD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77"/>
              <a:ext cx="3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6634" name="Rectangle 118">
              <a:extLst>
                <a:ext uri="{FF2B5EF4-FFF2-40B4-BE49-F238E27FC236}">
                  <a16:creationId xmlns:a16="http://schemas.microsoft.com/office/drawing/2014/main" id="{96DA5CA0-007C-D16C-CA39-8237F956A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3177"/>
              <a:ext cx="2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6635" name="Line 119">
              <a:extLst>
                <a:ext uri="{FF2B5EF4-FFF2-40B4-BE49-F238E27FC236}">
                  <a16:creationId xmlns:a16="http://schemas.microsoft.com/office/drawing/2014/main" id="{0F24B855-3204-A51D-E080-81281F543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1164"/>
              <a:ext cx="27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20">
              <a:extLst>
                <a:ext uri="{FF2B5EF4-FFF2-40B4-BE49-F238E27FC236}">
                  <a16:creationId xmlns:a16="http://schemas.microsoft.com/office/drawing/2014/main" id="{6A04393D-BDF0-AEA0-7DD1-DC83A0C5E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4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1">
              <a:extLst>
                <a:ext uri="{FF2B5EF4-FFF2-40B4-BE49-F238E27FC236}">
                  <a16:creationId xmlns:a16="http://schemas.microsoft.com/office/drawing/2014/main" id="{A3130817-9F22-149E-5EE0-A20DB3F72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2">
              <a:extLst>
                <a:ext uri="{FF2B5EF4-FFF2-40B4-BE49-F238E27FC236}">
                  <a16:creationId xmlns:a16="http://schemas.microsoft.com/office/drawing/2014/main" id="{D2A28746-B403-1FCD-C3AA-9C9D7429E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23">
              <a:extLst>
                <a:ext uri="{FF2B5EF4-FFF2-40B4-BE49-F238E27FC236}">
                  <a16:creationId xmlns:a16="http://schemas.microsoft.com/office/drawing/2014/main" id="{7C6A5C1A-34FF-C8B3-B6CB-FCF589E0E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6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24">
              <a:extLst>
                <a:ext uri="{FF2B5EF4-FFF2-40B4-BE49-F238E27FC236}">
                  <a16:creationId xmlns:a16="http://schemas.microsoft.com/office/drawing/2014/main" id="{DE7F7D18-DC37-965E-DC45-7BE7855E8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25">
              <a:extLst>
                <a:ext uri="{FF2B5EF4-FFF2-40B4-BE49-F238E27FC236}">
                  <a16:creationId xmlns:a16="http://schemas.microsoft.com/office/drawing/2014/main" id="{3BA4B3DE-8D98-D802-2015-D4AA49EF6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26">
              <a:extLst>
                <a:ext uri="{FF2B5EF4-FFF2-40B4-BE49-F238E27FC236}">
                  <a16:creationId xmlns:a16="http://schemas.microsoft.com/office/drawing/2014/main" id="{B7891EA6-837C-8238-8BB0-C807D15D9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27">
              <a:extLst>
                <a:ext uri="{FF2B5EF4-FFF2-40B4-BE49-F238E27FC236}">
                  <a16:creationId xmlns:a16="http://schemas.microsoft.com/office/drawing/2014/main" id="{C6687AE9-F8A6-1E8C-0411-CB3B3540B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4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28">
              <a:extLst>
                <a:ext uri="{FF2B5EF4-FFF2-40B4-BE49-F238E27FC236}">
                  <a16:creationId xmlns:a16="http://schemas.microsoft.com/office/drawing/2014/main" id="{D8C561F3-B3FB-E058-18B1-C9A8A6D4E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3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29">
              <a:extLst>
                <a:ext uri="{FF2B5EF4-FFF2-40B4-BE49-F238E27FC236}">
                  <a16:creationId xmlns:a16="http://schemas.microsoft.com/office/drawing/2014/main" id="{ADCCC9CA-2F0C-42F0-E469-1752A8EF6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9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30">
              <a:extLst>
                <a:ext uri="{FF2B5EF4-FFF2-40B4-BE49-F238E27FC236}">
                  <a16:creationId xmlns:a16="http://schemas.microsoft.com/office/drawing/2014/main" id="{2C3E98A9-31CB-34A3-AA91-923FA865E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8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131">
              <a:extLst>
                <a:ext uri="{FF2B5EF4-FFF2-40B4-BE49-F238E27FC236}">
                  <a16:creationId xmlns:a16="http://schemas.microsoft.com/office/drawing/2014/main" id="{77DD907F-99D2-49F1-EE7B-FF4745C04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132">
              <a:extLst>
                <a:ext uri="{FF2B5EF4-FFF2-40B4-BE49-F238E27FC236}">
                  <a16:creationId xmlns:a16="http://schemas.microsoft.com/office/drawing/2014/main" id="{C4D8176C-F973-7376-D2DF-1544AE552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133">
              <a:extLst>
                <a:ext uri="{FF2B5EF4-FFF2-40B4-BE49-F238E27FC236}">
                  <a16:creationId xmlns:a16="http://schemas.microsoft.com/office/drawing/2014/main" id="{2A494CE9-B90C-3C33-707F-146B8E710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0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134">
              <a:extLst>
                <a:ext uri="{FF2B5EF4-FFF2-40B4-BE49-F238E27FC236}">
                  <a16:creationId xmlns:a16="http://schemas.microsoft.com/office/drawing/2014/main" id="{ED5333FE-8E3E-AAAE-09B8-02111BB3C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9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135">
              <a:extLst>
                <a:ext uri="{FF2B5EF4-FFF2-40B4-BE49-F238E27FC236}">
                  <a16:creationId xmlns:a16="http://schemas.microsoft.com/office/drawing/2014/main" id="{BAD7E3B1-EB9A-8870-2968-8286035CE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136">
              <a:extLst>
                <a:ext uri="{FF2B5EF4-FFF2-40B4-BE49-F238E27FC236}">
                  <a16:creationId xmlns:a16="http://schemas.microsoft.com/office/drawing/2014/main" id="{CAF65C95-841A-B3D8-13E2-2A87D6B31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37">
              <a:extLst>
                <a:ext uri="{FF2B5EF4-FFF2-40B4-BE49-F238E27FC236}">
                  <a16:creationId xmlns:a16="http://schemas.microsoft.com/office/drawing/2014/main" id="{69F3BA32-D264-3F6D-7201-B85A38410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Rectangle 138">
              <a:extLst>
                <a:ext uri="{FF2B5EF4-FFF2-40B4-BE49-F238E27FC236}">
                  <a16:creationId xmlns:a16="http://schemas.microsoft.com/office/drawing/2014/main" id="{1984FF98-C955-9B00-35AD-1A41EE10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2964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8.00ms</a:t>
              </a:r>
              <a:endParaRPr lang="en-US" altLang="en-US"/>
            </a:p>
          </p:txBody>
        </p:sp>
        <p:sp>
          <p:nvSpPr>
            <p:cNvPr id="26655" name="Line 139">
              <a:extLst>
                <a:ext uri="{FF2B5EF4-FFF2-40B4-BE49-F238E27FC236}">
                  <a16:creationId xmlns:a16="http://schemas.microsoft.com/office/drawing/2014/main" id="{2A32EE80-B6E7-DAF2-7202-B3E2D6EA1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Rectangle 140">
              <a:extLst>
                <a:ext uri="{FF2B5EF4-FFF2-40B4-BE49-F238E27FC236}">
                  <a16:creationId xmlns:a16="http://schemas.microsoft.com/office/drawing/2014/main" id="{42C9C040-D515-088D-720C-2D31F62D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2964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9.00ms</a:t>
              </a:r>
              <a:endParaRPr lang="en-US" altLang="en-US"/>
            </a:p>
          </p:txBody>
        </p:sp>
        <p:sp>
          <p:nvSpPr>
            <p:cNvPr id="26657" name="Line 141">
              <a:extLst>
                <a:ext uri="{FF2B5EF4-FFF2-40B4-BE49-F238E27FC236}">
                  <a16:creationId xmlns:a16="http://schemas.microsoft.com/office/drawing/2014/main" id="{E0B995BA-7E49-FE2F-B5ED-C9F7EF778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Rectangle 142">
              <a:extLst>
                <a:ext uri="{FF2B5EF4-FFF2-40B4-BE49-F238E27FC236}">
                  <a16:creationId xmlns:a16="http://schemas.microsoft.com/office/drawing/2014/main" id="{D8F1F208-F28E-B27E-FC8F-4300AC539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964"/>
              <a:ext cx="4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10.00ms</a:t>
              </a:r>
              <a:endParaRPr lang="en-US" altLang="en-US"/>
            </a:p>
          </p:txBody>
        </p:sp>
        <p:sp>
          <p:nvSpPr>
            <p:cNvPr id="26659" name="Line 143">
              <a:extLst>
                <a:ext uri="{FF2B5EF4-FFF2-40B4-BE49-F238E27FC236}">
                  <a16:creationId xmlns:a16="http://schemas.microsoft.com/office/drawing/2014/main" id="{E4CAF670-B25E-E159-0C72-5494755A4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Rectangle 144">
              <a:extLst>
                <a:ext uri="{FF2B5EF4-FFF2-40B4-BE49-F238E27FC236}">
                  <a16:creationId xmlns:a16="http://schemas.microsoft.com/office/drawing/2014/main" id="{058F2DE4-DA46-3AC0-06D7-F82D3FF85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64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7.20ms</a:t>
              </a:r>
              <a:endParaRPr lang="en-US" altLang="en-US"/>
            </a:p>
          </p:txBody>
        </p:sp>
        <p:sp>
          <p:nvSpPr>
            <p:cNvPr id="26661" name="Line 145">
              <a:extLst>
                <a:ext uri="{FF2B5EF4-FFF2-40B4-BE49-F238E27FC236}">
                  <a16:creationId xmlns:a16="http://schemas.microsoft.com/office/drawing/2014/main" id="{450960B4-0401-9830-946F-969DC52B3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Rectangle 146">
              <a:extLst>
                <a:ext uri="{FF2B5EF4-FFF2-40B4-BE49-F238E27FC236}">
                  <a16:creationId xmlns:a16="http://schemas.microsoft.com/office/drawing/2014/main" id="{49198AE3-5C86-E8C8-C102-F652E49E8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964"/>
              <a:ext cx="48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10.88ms</a:t>
              </a:r>
              <a:endParaRPr lang="en-US" altLang="en-US"/>
            </a:p>
          </p:txBody>
        </p:sp>
        <p:sp>
          <p:nvSpPr>
            <p:cNvPr id="26663" name="Line 147">
              <a:extLst>
                <a:ext uri="{FF2B5EF4-FFF2-40B4-BE49-F238E27FC236}">
                  <a16:creationId xmlns:a16="http://schemas.microsoft.com/office/drawing/2014/main" id="{2E69C22E-11B8-2A8E-0E91-D9BA350CA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3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Rectangle 148">
              <a:extLst>
                <a:ext uri="{FF2B5EF4-FFF2-40B4-BE49-F238E27FC236}">
                  <a16:creationId xmlns:a16="http://schemas.microsoft.com/office/drawing/2014/main" id="{EED5BA85-05D3-DA80-6804-8739C59C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071"/>
              <a:ext cx="32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5" name="Rectangle 149">
              <a:extLst>
                <a:ext uri="{FF2B5EF4-FFF2-40B4-BE49-F238E27FC236}">
                  <a16:creationId xmlns:a16="http://schemas.microsoft.com/office/drawing/2014/main" id="{C8318B51-6747-7AFE-BA4A-4AC14FEC2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1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6" name="Rectangle 150">
              <a:extLst>
                <a:ext uri="{FF2B5EF4-FFF2-40B4-BE49-F238E27FC236}">
                  <a16:creationId xmlns:a16="http://schemas.microsoft.com/office/drawing/2014/main" id="{3DEE7756-74D5-D967-1A5E-58AC236C9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13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7" name="Rectangle 151">
              <a:extLst>
                <a:ext uri="{FF2B5EF4-FFF2-40B4-BE49-F238E27FC236}">
                  <a16:creationId xmlns:a16="http://schemas.microsoft.com/office/drawing/2014/main" id="{43FE4090-3330-4BD8-5B07-365BE25B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72"/>
              <a:ext cx="42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26668" name="Rectangle 152">
              <a:extLst>
                <a:ext uri="{FF2B5EF4-FFF2-40B4-BE49-F238E27FC236}">
                  <a16:creationId xmlns:a16="http://schemas.microsoft.com/office/drawing/2014/main" id="{8E1ADADB-7144-95FC-058A-4B9212DD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11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69" name="Freeform 153">
              <a:extLst>
                <a:ext uri="{FF2B5EF4-FFF2-40B4-BE49-F238E27FC236}">
                  <a16:creationId xmlns:a16="http://schemas.microsoft.com/office/drawing/2014/main" id="{471430EE-EB64-11F1-4083-FBD7865B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311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Rectangle 154">
              <a:extLst>
                <a:ext uri="{FF2B5EF4-FFF2-40B4-BE49-F238E27FC236}">
                  <a16:creationId xmlns:a16="http://schemas.microsoft.com/office/drawing/2014/main" id="{57E36752-7CFB-DA2F-3CC0-7258E0811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072"/>
              <a:ext cx="49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26671" name="Rectangle 155">
              <a:extLst>
                <a:ext uri="{FF2B5EF4-FFF2-40B4-BE49-F238E27FC236}">
                  <a16:creationId xmlns:a16="http://schemas.microsoft.com/office/drawing/2014/main" id="{4A3FE6C9-9372-F0FC-7149-D28C4F4CD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11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72" name="Freeform 156">
              <a:extLst>
                <a:ext uri="{FF2B5EF4-FFF2-40B4-BE49-F238E27FC236}">
                  <a16:creationId xmlns:a16="http://schemas.microsoft.com/office/drawing/2014/main" id="{A00B434B-5431-3AD2-812F-657270AB9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13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Rectangle 157">
              <a:extLst>
                <a:ext uri="{FF2B5EF4-FFF2-40B4-BE49-F238E27FC236}">
                  <a16:creationId xmlns:a16="http://schemas.microsoft.com/office/drawing/2014/main" id="{72363C83-4A01-68A5-44E1-C69E2DB3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072"/>
              <a:ext cx="2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26674" name="Rectangle 158">
              <a:extLst>
                <a:ext uri="{FF2B5EF4-FFF2-40B4-BE49-F238E27FC236}">
                  <a16:creationId xmlns:a16="http://schemas.microsoft.com/office/drawing/2014/main" id="{1D5BEDC8-96F5-BECD-F11D-FCE5B0F07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11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675" name="Freeform 159">
              <a:extLst>
                <a:ext uri="{FF2B5EF4-FFF2-40B4-BE49-F238E27FC236}">
                  <a16:creationId xmlns:a16="http://schemas.microsoft.com/office/drawing/2014/main" id="{564804CB-84E2-D36B-2F81-2DF4FDD5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13"/>
              <a:ext cx="28" cy="29"/>
            </a:xfrm>
            <a:custGeom>
              <a:avLst/>
              <a:gdLst>
                <a:gd name="T0" fmla="*/ 235298 w 4"/>
                <a:gd name="T1" fmla="*/ 0 h 4"/>
                <a:gd name="T2" fmla="*/ 470596 w 4"/>
                <a:gd name="T3" fmla="*/ 580399 h 4"/>
                <a:gd name="T4" fmla="*/ 0 w 4"/>
                <a:gd name="T5" fmla="*/ 580399 h 4"/>
                <a:gd name="T6" fmla="*/ 2352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Rectangle 160">
              <a:extLst>
                <a:ext uri="{FF2B5EF4-FFF2-40B4-BE49-F238E27FC236}">
                  <a16:creationId xmlns:a16="http://schemas.microsoft.com/office/drawing/2014/main" id="{8A43452F-B3DE-6D2E-73B1-74BBF42DC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072"/>
              <a:ext cx="7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6677" name="Line 161">
              <a:extLst>
                <a:ext uri="{FF2B5EF4-FFF2-40B4-BE49-F238E27FC236}">
                  <a16:creationId xmlns:a16="http://schemas.microsoft.com/office/drawing/2014/main" id="{A8004783-CCB7-665E-EF33-046CDC923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3" y="1164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162">
              <a:extLst>
                <a:ext uri="{FF2B5EF4-FFF2-40B4-BE49-F238E27FC236}">
                  <a16:creationId xmlns:a16="http://schemas.microsoft.com/office/drawing/2014/main" id="{56B4E057-B329-A41E-F02A-735FC6CDE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879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163">
              <a:extLst>
                <a:ext uri="{FF2B5EF4-FFF2-40B4-BE49-F238E27FC236}">
                  <a16:creationId xmlns:a16="http://schemas.microsoft.com/office/drawing/2014/main" id="{E0C85DAF-E240-5177-351A-3B56E000B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759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164">
              <a:extLst>
                <a:ext uri="{FF2B5EF4-FFF2-40B4-BE49-F238E27FC236}">
                  <a16:creationId xmlns:a16="http://schemas.microsoft.com/office/drawing/2014/main" id="{AAD4B20B-493B-0E4C-06FE-30A77F651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11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165">
              <a:extLst>
                <a:ext uri="{FF2B5EF4-FFF2-40B4-BE49-F238E27FC236}">
                  <a16:creationId xmlns:a16="http://schemas.microsoft.com/office/drawing/2014/main" id="{BBFD786A-175B-D519-9FB2-FCA5EA480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390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166">
              <a:extLst>
                <a:ext uri="{FF2B5EF4-FFF2-40B4-BE49-F238E27FC236}">
                  <a16:creationId xmlns:a16="http://schemas.microsoft.com/office/drawing/2014/main" id="{F15D9FE7-31AF-45A0-2402-83330D20E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263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167">
              <a:extLst>
                <a:ext uri="{FF2B5EF4-FFF2-40B4-BE49-F238E27FC236}">
                  <a16:creationId xmlns:a16="http://schemas.microsoft.com/office/drawing/2014/main" id="{CB4ADF35-5750-CF6B-D451-EEC8E2DD3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022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168">
              <a:extLst>
                <a:ext uri="{FF2B5EF4-FFF2-40B4-BE49-F238E27FC236}">
                  <a16:creationId xmlns:a16="http://schemas.microsoft.com/office/drawing/2014/main" id="{C732ECDC-FD34-4215-A310-1E7C3A7D8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894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169">
              <a:extLst>
                <a:ext uri="{FF2B5EF4-FFF2-40B4-BE49-F238E27FC236}">
                  <a16:creationId xmlns:a16="http://schemas.microsoft.com/office/drawing/2014/main" id="{DF431C7F-D32D-92EF-EF78-EF52D7983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774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170">
              <a:extLst>
                <a:ext uri="{FF2B5EF4-FFF2-40B4-BE49-F238E27FC236}">
                  <a16:creationId xmlns:a16="http://schemas.microsoft.com/office/drawing/2014/main" id="{0EE9A9C5-D6EE-F2AB-BC61-537A16BD0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533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171">
              <a:extLst>
                <a:ext uri="{FF2B5EF4-FFF2-40B4-BE49-F238E27FC236}">
                  <a16:creationId xmlns:a16="http://schemas.microsoft.com/office/drawing/2014/main" id="{8C8594F5-C558-B153-4611-2E61E190A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405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172">
              <a:extLst>
                <a:ext uri="{FF2B5EF4-FFF2-40B4-BE49-F238E27FC236}">
                  <a16:creationId xmlns:a16="http://schemas.microsoft.com/office/drawing/2014/main" id="{04A7458D-32A7-B6AC-BAF3-33EE63B39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285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173">
              <a:extLst>
                <a:ext uri="{FF2B5EF4-FFF2-40B4-BE49-F238E27FC236}">
                  <a16:creationId xmlns:a16="http://schemas.microsoft.com/office/drawing/2014/main" id="{BF8FF382-5D95-11FB-5D63-20BC1F76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631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174">
              <a:extLst>
                <a:ext uri="{FF2B5EF4-FFF2-40B4-BE49-F238E27FC236}">
                  <a16:creationId xmlns:a16="http://schemas.microsoft.com/office/drawing/2014/main" id="{14FCF7AE-6A3D-8D0D-5ACC-24AE2E7BA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142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175">
              <a:extLst>
                <a:ext uri="{FF2B5EF4-FFF2-40B4-BE49-F238E27FC236}">
                  <a16:creationId xmlns:a16="http://schemas.microsoft.com/office/drawing/2014/main" id="{BB0820B8-AEA0-BF6A-438C-5D6C81AFD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653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Rectangle 176">
              <a:extLst>
                <a:ext uri="{FF2B5EF4-FFF2-40B4-BE49-F238E27FC236}">
                  <a16:creationId xmlns:a16="http://schemas.microsoft.com/office/drawing/2014/main" id="{EA48FECB-EF84-42FD-EFB2-CBAAEE25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582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-40</a:t>
              </a:r>
              <a:endParaRPr lang="en-US" altLang="en-US"/>
            </a:p>
          </p:txBody>
        </p:sp>
        <p:sp>
          <p:nvSpPr>
            <p:cNvPr id="26693" name="Line 177">
              <a:extLst>
                <a:ext uri="{FF2B5EF4-FFF2-40B4-BE49-F238E27FC236}">
                  <a16:creationId xmlns:a16="http://schemas.microsoft.com/office/drawing/2014/main" id="{E2E01263-525A-792C-049F-88D73209A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63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Rectangle 178">
              <a:extLst>
                <a:ext uri="{FF2B5EF4-FFF2-40B4-BE49-F238E27FC236}">
                  <a16:creationId xmlns:a16="http://schemas.microsoft.com/office/drawing/2014/main" id="{DC744D7D-E7F8-C96C-F17A-3C9D89B0C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093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-20</a:t>
              </a:r>
              <a:endParaRPr lang="en-US" altLang="en-US"/>
            </a:p>
          </p:txBody>
        </p:sp>
        <p:sp>
          <p:nvSpPr>
            <p:cNvPr id="26695" name="Line 179">
              <a:extLst>
                <a:ext uri="{FF2B5EF4-FFF2-40B4-BE49-F238E27FC236}">
                  <a16:creationId xmlns:a16="http://schemas.microsoft.com/office/drawing/2014/main" id="{9D733E3E-2916-F3F7-800F-DB327BA85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14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Rectangle 180">
              <a:extLst>
                <a:ext uri="{FF2B5EF4-FFF2-40B4-BE49-F238E27FC236}">
                  <a16:creationId xmlns:a16="http://schemas.microsoft.com/office/drawing/2014/main" id="{58DE6BF1-8795-7312-9373-491EE7180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604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-0</a:t>
              </a:r>
              <a:endParaRPr lang="en-US" altLang="en-US"/>
            </a:p>
          </p:txBody>
        </p:sp>
        <p:sp>
          <p:nvSpPr>
            <p:cNvPr id="26697" name="Line 181">
              <a:extLst>
                <a:ext uri="{FF2B5EF4-FFF2-40B4-BE49-F238E27FC236}">
                  <a16:creationId xmlns:a16="http://schemas.microsoft.com/office/drawing/2014/main" id="{EF148F21-9E38-E47E-FD35-F5FAA10AE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653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Rectangle 182">
              <a:extLst>
                <a:ext uri="{FF2B5EF4-FFF2-40B4-BE49-F238E27FC236}">
                  <a16:creationId xmlns:a16="http://schemas.microsoft.com/office/drawing/2014/main" id="{ECEA4BF4-EAAF-4612-4A97-936F1EE8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115"/>
              <a:ext cx="1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20</a:t>
              </a:r>
              <a:endParaRPr lang="en-US" altLang="en-US"/>
            </a:p>
          </p:txBody>
        </p:sp>
        <p:sp>
          <p:nvSpPr>
            <p:cNvPr id="26699" name="Line 183">
              <a:extLst>
                <a:ext uri="{FF2B5EF4-FFF2-40B4-BE49-F238E27FC236}">
                  <a16:creationId xmlns:a16="http://schemas.microsoft.com/office/drawing/2014/main" id="{ED87A28C-B12D-DB5E-396D-D89DB692D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184">
              <a:extLst>
                <a:ext uri="{FF2B5EF4-FFF2-40B4-BE49-F238E27FC236}">
                  <a16:creationId xmlns:a16="http://schemas.microsoft.com/office/drawing/2014/main" id="{814C2B68-3D57-113F-1A6D-AD67E1DDA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1164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85">
              <a:extLst>
                <a:ext uri="{FF2B5EF4-FFF2-40B4-BE49-F238E27FC236}">
                  <a16:creationId xmlns:a16="http://schemas.microsoft.com/office/drawing/2014/main" id="{E321A7F2-318A-7BDD-FBDF-3F70E05C6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164"/>
              <a:ext cx="1474" cy="1744"/>
            </a:xfrm>
            <a:custGeom>
              <a:avLst/>
              <a:gdLst>
                <a:gd name="T0" fmla="*/ 22 w 1474"/>
                <a:gd name="T1" fmla="*/ 21 h 1744"/>
                <a:gd name="T2" fmla="*/ 43 w 1474"/>
                <a:gd name="T3" fmla="*/ 57 h 1744"/>
                <a:gd name="T4" fmla="*/ 71 w 1474"/>
                <a:gd name="T5" fmla="*/ 78 h 1744"/>
                <a:gd name="T6" fmla="*/ 92 w 1474"/>
                <a:gd name="T7" fmla="*/ 114 h 1744"/>
                <a:gd name="T8" fmla="*/ 121 w 1474"/>
                <a:gd name="T9" fmla="*/ 142 h 1744"/>
                <a:gd name="T10" fmla="*/ 142 w 1474"/>
                <a:gd name="T11" fmla="*/ 177 h 1744"/>
                <a:gd name="T12" fmla="*/ 170 w 1474"/>
                <a:gd name="T13" fmla="*/ 199 h 1744"/>
                <a:gd name="T14" fmla="*/ 192 w 1474"/>
                <a:gd name="T15" fmla="*/ 234 h 1744"/>
                <a:gd name="T16" fmla="*/ 213 w 1474"/>
                <a:gd name="T17" fmla="*/ 262 h 1744"/>
                <a:gd name="T18" fmla="*/ 241 w 1474"/>
                <a:gd name="T19" fmla="*/ 291 h 1744"/>
                <a:gd name="T20" fmla="*/ 263 w 1474"/>
                <a:gd name="T21" fmla="*/ 319 h 1744"/>
                <a:gd name="T22" fmla="*/ 284 w 1474"/>
                <a:gd name="T23" fmla="*/ 348 h 1744"/>
                <a:gd name="T24" fmla="*/ 312 w 1474"/>
                <a:gd name="T25" fmla="*/ 376 h 1744"/>
                <a:gd name="T26" fmla="*/ 333 w 1474"/>
                <a:gd name="T27" fmla="*/ 404 h 1744"/>
                <a:gd name="T28" fmla="*/ 355 w 1474"/>
                <a:gd name="T29" fmla="*/ 433 h 1744"/>
                <a:gd name="T30" fmla="*/ 383 w 1474"/>
                <a:gd name="T31" fmla="*/ 461 h 1744"/>
                <a:gd name="T32" fmla="*/ 404 w 1474"/>
                <a:gd name="T33" fmla="*/ 496 h 1744"/>
                <a:gd name="T34" fmla="*/ 426 w 1474"/>
                <a:gd name="T35" fmla="*/ 525 h 1744"/>
                <a:gd name="T36" fmla="*/ 454 w 1474"/>
                <a:gd name="T37" fmla="*/ 546 h 1744"/>
                <a:gd name="T38" fmla="*/ 475 w 1474"/>
                <a:gd name="T39" fmla="*/ 574 h 1744"/>
                <a:gd name="T40" fmla="*/ 496 w 1474"/>
                <a:gd name="T41" fmla="*/ 610 h 1744"/>
                <a:gd name="T42" fmla="*/ 525 w 1474"/>
                <a:gd name="T43" fmla="*/ 638 h 1744"/>
                <a:gd name="T44" fmla="*/ 546 w 1474"/>
                <a:gd name="T45" fmla="*/ 666 h 1744"/>
                <a:gd name="T46" fmla="*/ 567 w 1474"/>
                <a:gd name="T47" fmla="*/ 695 h 1744"/>
                <a:gd name="T48" fmla="*/ 596 w 1474"/>
                <a:gd name="T49" fmla="*/ 723 h 1744"/>
                <a:gd name="T50" fmla="*/ 617 w 1474"/>
                <a:gd name="T51" fmla="*/ 751 h 1744"/>
                <a:gd name="T52" fmla="*/ 645 w 1474"/>
                <a:gd name="T53" fmla="*/ 780 h 1744"/>
                <a:gd name="T54" fmla="*/ 666 w 1474"/>
                <a:gd name="T55" fmla="*/ 815 h 1744"/>
                <a:gd name="T56" fmla="*/ 688 w 1474"/>
                <a:gd name="T57" fmla="*/ 844 h 1744"/>
                <a:gd name="T58" fmla="*/ 716 w 1474"/>
                <a:gd name="T59" fmla="*/ 865 h 1744"/>
                <a:gd name="T60" fmla="*/ 737 w 1474"/>
                <a:gd name="T61" fmla="*/ 893 h 1744"/>
                <a:gd name="T62" fmla="*/ 759 w 1474"/>
                <a:gd name="T63" fmla="*/ 922 h 1744"/>
                <a:gd name="T64" fmla="*/ 780 w 1474"/>
                <a:gd name="T65" fmla="*/ 950 h 1744"/>
                <a:gd name="T66" fmla="*/ 808 w 1474"/>
                <a:gd name="T67" fmla="*/ 978 h 1744"/>
                <a:gd name="T68" fmla="*/ 829 w 1474"/>
                <a:gd name="T69" fmla="*/ 1014 h 1744"/>
                <a:gd name="T70" fmla="*/ 858 w 1474"/>
                <a:gd name="T71" fmla="*/ 1042 h 1744"/>
                <a:gd name="T72" fmla="*/ 879 w 1474"/>
                <a:gd name="T73" fmla="*/ 1070 h 1744"/>
                <a:gd name="T74" fmla="*/ 907 w 1474"/>
                <a:gd name="T75" fmla="*/ 1099 h 1744"/>
                <a:gd name="T76" fmla="*/ 929 w 1474"/>
                <a:gd name="T77" fmla="*/ 1127 h 1744"/>
                <a:gd name="T78" fmla="*/ 957 w 1474"/>
                <a:gd name="T79" fmla="*/ 1155 h 1744"/>
                <a:gd name="T80" fmla="*/ 978 w 1474"/>
                <a:gd name="T81" fmla="*/ 1184 h 1744"/>
                <a:gd name="T82" fmla="*/ 1000 w 1474"/>
                <a:gd name="T83" fmla="*/ 1212 h 1744"/>
                <a:gd name="T84" fmla="*/ 1028 w 1474"/>
                <a:gd name="T85" fmla="*/ 1241 h 1744"/>
                <a:gd name="T86" fmla="*/ 1049 w 1474"/>
                <a:gd name="T87" fmla="*/ 1269 h 1744"/>
                <a:gd name="T88" fmla="*/ 1078 w 1474"/>
                <a:gd name="T89" fmla="*/ 1297 h 1744"/>
                <a:gd name="T90" fmla="*/ 1099 w 1474"/>
                <a:gd name="T91" fmla="*/ 1326 h 1744"/>
                <a:gd name="T92" fmla="*/ 1120 w 1474"/>
                <a:gd name="T93" fmla="*/ 1354 h 1744"/>
                <a:gd name="T94" fmla="*/ 1148 w 1474"/>
                <a:gd name="T95" fmla="*/ 1382 h 1744"/>
                <a:gd name="T96" fmla="*/ 1170 w 1474"/>
                <a:gd name="T97" fmla="*/ 1411 h 1744"/>
                <a:gd name="T98" fmla="*/ 1198 w 1474"/>
                <a:gd name="T99" fmla="*/ 1432 h 1744"/>
                <a:gd name="T100" fmla="*/ 1219 w 1474"/>
                <a:gd name="T101" fmla="*/ 1467 h 1744"/>
                <a:gd name="T102" fmla="*/ 1248 w 1474"/>
                <a:gd name="T103" fmla="*/ 1489 h 1744"/>
                <a:gd name="T104" fmla="*/ 1269 w 1474"/>
                <a:gd name="T105" fmla="*/ 1517 h 1744"/>
                <a:gd name="T106" fmla="*/ 1290 w 1474"/>
                <a:gd name="T107" fmla="*/ 1545 h 1744"/>
                <a:gd name="T108" fmla="*/ 1318 w 1474"/>
                <a:gd name="T109" fmla="*/ 1574 h 1744"/>
                <a:gd name="T110" fmla="*/ 1347 w 1474"/>
                <a:gd name="T111" fmla="*/ 1602 h 1744"/>
                <a:gd name="T112" fmla="*/ 1368 w 1474"/>
                <a:gd name="T113" fmla="*/ 1630 h 1744"/>
                <a:gd name="T114" fmla="*/ 1396 w 1474"/>
                <a:gd name="T115" fmla="*/ 1652 h 1744"/>
                <a:gd name="T116" fmla="*/ 1418 w 1474"/>
                <a:gd name="T117" fmla="*/ 1680 h 1744"/>
                <a:gd name="T118" fmla="*/ 1439 w 1474"/>
                <a:gd name="T119" fmla="*/ 1708 h 1744"/>
                <a:gd name="T120" fmla="*/ 1467 w 1474"/>
                <a:gd name="T121" fmla="*/ 1730 h 1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4" h="1744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5" y="14"/>
                  </a:lnTo>
                  <a:lnTo>
                    <a:pt x="15" y="21"/>
                  </a:lnTo>
                  <a:lnTo>
                    <a:pt x="22" y="21"/>
                  </a:lnTo>
                  <a:lnTo>
                    <a:pt x="22" y="29"/>
                  </a:lnTo>
                  <a:lnTo>
                    <a:pt x="29" y="29"/>
                  </a:lnTo>
                  <a:lnTo>
                    <a:pt x="29" y="36"/>
                  </a:lnTo>
                  <a:lnTo>
                    <a:pt x="36" y="36"/>
                  </a:lnTo>
                  <a:lnTo>
                    <a:pt x="36" y="43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64" y="71"/>
                  </a:lnTo>
                  <a:lnTo>
                    <a:pt x="64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8" y="92"/>
                  </a:lnTo>
                  <a:lnTo>
                    <a:pt x="78" y="99"/>
                  </a:lnTo>
                  <a:lnTo>
                    <a:pt x="85" y="99"/>
                  </a:lnTo>
                  <a:lnTo>
                    <a:pt x="85" y="107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100" y="114"/>
                  </a:lnTo>
                  <a:lnTo>
                    <a:pt x="100" y="121"/>
                  </a:lnTo>
                  <a:lnTo>
                    <a:pt x="107" y="121"/>
                  </a:lnTo>
                  <a:lnTo>
                    <a:pt x="107" y="128"/>
                  </a:lnTo>
                  <a:lnTo>
                    <a:pt x="114" y="135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21" y="149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35" y="156"/>
                  </a:lnTo>
                  <a:lnTo>
                    <a:pt x="135" y="163"/>
                  </a:lnTo>
                  <a:lnTo>
                    <a:pt x="142" y="170"/>
                  </a:lnTo>
                  <a:lnTo>
                    <a:pt x="142" y="177"/>
                  </a:lnTo>
                  <a:lnTo>
                    <a:pt x="149" y="177"/>
                  </a:lnTo>
                  <a:lnTo>
                    <a:pt x="149" y="185"/>
                  </a:lnTo>
                  <a:lnTo>
                    <a:pt x="156" y="185"/>
                  </a:lnTo>
                  <a:lnTo>
                    <a:pt x="156" y="192"/>
                  </a:lnTo>
                  <a:lnTo>
                    <a:pt x="163" y="192"/>
                  </a:lnTo>
                  <a:lnTo>
                    <a:pt x="163" y="199"/>
                  </a:lnTo>
                  <a:lnTo>
                    <a:pt x="170" y="199"/>
                  </a:lnTo>
                  <a:lnTo>
                    <a:pt x="170" y="206"/>
                  </a:lnTo>
                  <a:lnTo>
                    <a:pt x="178" y="213"/>
                  </a:lnTo>
                  <a:lnTo>
                    <a:pt x="178" y="220"/>
                  </a:lnTo>
                  <a:lnTo>
                    <a:pt x="185" y="220"/>
                  </a:lnTo>
                  <a:lnTo>
                    <a:pt x="185" y="227"/>
                  </a:lnTo>
                  <a:lnTo>
                    <a:pt x="192" y="227"/>
                  </a:lnTo>
                  <a:lnTo>
                    <a:pt x="192" y="234"/>
                  </a:lnTo>
                  <a:lnTo>
                    <a:pt x="199" y="234"/>
                  </a:lnTo>
                  <a:lnTo>
                    <a:pt x="199" y="241"/>
                  </a:lnTo>
                  <a:lnTo>
                    <a:pt x="206" y="241"/>
                  </a:lnTo>
                  <a:lnTo>
                    <a:pt x="206" y="248"/>
                  </a:lnTo>
                  <a:lnTo>
                    <a:pt x="206" y="255"/>
                  </a:lnTo>
                  <a:lnTo>
                    <a:pt x="213" y="255"/>
                  </a:lnTo>
                  <a:lnTo>
                    <a:pt x="213" y="262"/>
                  </a:lnTo>
                  <a:lnTo>
                    <a:pt x="220" y="262"/>
                  </a:lnTo>
                  <a:lnTo>
                    <a:pt x="220" y="270"/>
                  </a:lnTo>
                  <a:lnTo>
                    <a:pt x="227" y="270"/>
                  </a:lnTo>
                  <a:lnTo>
                    <a:pt x="227" y="277"/>
                  </a:lnTo>
                  <a:lnTo>
                    <a:pt x="234" y="277"/>
                  </a:lnTo>
                  <a:lnTo>
                    <a:pt x="234" y="284"/>
                  </a:lnTo>
                  <a:lnTo>
                    <a:pt x="241" y="291"/>
                  </a:lnTo>
                  <a:lnTo>
                    <a:pt x="241" y="298"/>
                  </a:lnTo>
                  <a:lnTo>
                    <a:pt x="248" y="298"/>
                  </a:lnTo>
                  <a:lnTo>
                    <a:pt x="248" y="305"/>
                  </a:lnTo>
                  <a:lnTo>
                    <a:pt x="255" y="305"/>
                  </a:lnTo>
                  <a:lnTo>
                    <a:pt x="255" y="312"/>
                  </a:lnTo>
                  <a:lnTo>
                    <a:pt x="263" y="312"/>
                  </a:lnTo>
                  <a:lnTo>
                    <a:pt x="263" y="319"/>
                  </a:lnTo>
                  <a:lnTo>
                    <a:pt x="270" y="319"/>
                  </a:lnTo>
                  <a:lnTo>
                    <a:pt x="270" y="326"/>
                  </a:lnTo>
                  <a:lnTo>
                    <a:pt x="270" y="333"/>
                  </a:lnTo>
                  <a:lnTo>
                    <a:pt x="277" y="333"/>
                  </a:lnTo>
                  <a:lnTo>
                    <a:pt x="277" y="340"/>
                  </a:lnTo>
                  <a:lnTo>
                    <a:pt x="284" y="340"/>
                  </a:lnTo>
                  <a:lnTo>
                    <a:pt x="284" y="348"/>
                  </a:lnTo>
                  <a:lnTo>
                    <a:pt x="291" y="348"/>
                  </a:lnTo>
                  <a:lnTo>
                    <a:pt x="291" y="355"/>
                  </a:lnTo>
                  <a:lnTo>
                    <a:pt x="298" y="355"/>
                  </a:lnTo>
                  <a:lnTo>
                    <a:pt x="298" y="362"/>
                  </a:lnTo>
                  <a:lnTo>
                    <a:pt x="305" y="369"/>
                  </a:lnTo>
                  <a:lnTo>
                    <a:pt x="305" y="376"/>
                  </a:lnTo>
                  <a:lnTo>
                    <a:pt x="312" y="376"/>
                  </a:lnTo>
                  <a:lnTo>
                    <a:pt x="312" y="383"/>
                  </a:lnTo>
                  <a:lnTo>
                    <a:pt x="319" y="383"/>
                  </a:lnTo>
                  <a:lnTo>
                    <a:pt x="319" y="390"/>
                  </a:lnTo>
                  <a:lnTo>
                    <a:pt x="326" y="390"/>
                  </a:lnTo>
                  <a:lnTo>
                    <a:pt x="326" y="397"/>
                  </a:lnTo>
                  <a:lnTo>
                    <a:pt x="333" y="397"/>
                  </a:lnTo>
                  <a:lnTo>
                    <a:pt x="333" y="404"/>
                  </a:lnTo>
                  <a:lnTo>
                    <a:pt x="333" y="411"/>
                  </a:lnTo>
                  <a:lnTo>
                    <a:pt x="341" y="411"/>
                  </a:lnTo>
                  <a:lnTo>
                    <a:pt x="341" y="418"/>
                  </a:lnTo>
                  <a:lnTo>
                    <a:pt x="348" y="418"/>
                  </a:lnTo>
                  <a:lnTo>
                    <a:pt x="348" y="425"/>
                  </a:lnTo>
                  <a:lnTo>
                    <a:pt x="355" y="425"/>
                  </a:lnTo>
                  <a:lnTo>
                    <a:pt x="355" y="433"/>
                  </a:lnTo>
                  <a:lnTo>
                    <a:pt x="362" y="433"/>
                  </a:lnTo>
                  <a:lnTo>
                    <a:pt x="362" y="440"/>
                  </a:lnTo>
                  <a:lnTo>
                    <a:pt x="369" y="447"/>
                  </a:lnTo>
                  <a:lnTo>
                    <a:pt x="369" y="454"/>
                  </a:lnTo>
                  <a:lnTo>
                    <a:pt x="376" y="454"/>
                  </a:lnTo>
                  <a:lnTo>
                    <a:pt x="376" y="461"/>
                  </a:lnTo>
                  <a:lnTo>
                    <a:pt x="383" y="461"/>
                  </a:lnTo>
                  <a:lnTo>
                    <a:pt x="383" y="468"/>
                  </a:lnTo>
                  <a:lnTo>
                    <a:pt x="390" y="468"/>
                  </a:lnTo>
                  <a:lnTo>
                    <a:pt x="390" y="475"/>
                  </a:lnTo>
                  <a:lnTo>
                    <a:pt x="397" y="482"/>
                  </a:lnTo>
                  <a:lnTo>
                    <a:pt x="397" y="489"/>
                  </a:lnTo>
                  <a:lnTo>
                    <a:pt x="404" y="489"/>
                  </a:lnTo>
                  <a:lnTo>
                    <a:pt x="404" y="496"/>
                  </a:lnTo>
                  <a:lnTo>
                    <a:pt x="411" y="496"/>
                  </a:lnTo>
                  <a:lnTo>
                    <a:pt x="411" y="503"/>
                  </a:lnTo>
                  <a:lnTo>
                    <a:pt x="418" y="503"/>
                  </a:lnTo>
                  <a:lnTo>
                    <a:pt x="418" y="511"/>
                  </a:lnTo>
                  <a:lnTo>
                    <a:pt x="426" y="511"/>
                  </a:lnTo>
                  <a:lnTo>
                    <a:pt x="426" y="518"/>
                  </a:lnTo>
                  <a:lnTo>
                    <a:pt x="426" y="525"/>
                  </a:lnTo>
                  <a:lnTo>
                    <a:pt x="433" y="525"/>
                  </a:lnTo>
                  <a:lnTo>
                    <a:pt x="433" y="532"/>
                  </a:lnTo>
                  <a:lnTo>
                    <a:pt x="440" y="532"/>
                  </a:lnTo>
                  <a:lnTo>
                    <a:pt x="440" y="539"/>
                  </a:lnTo>
                  <a:lnTo>
                    <a:pt x="447" y="539"/>
                  </a:lnTo>
                  <a:lnTo>
                    <a:pt x="447" y="546"/>
                  </a:lnTo>
                  <a:lnTo>
                    <a:pt x="454" y="546"/>
                  </a:lnTo>
                  <a:lnTo>
                    <a:pt x="454" y="553"/>
                  </a:lnTo>
                  <a:lnTo>
                    <a:pt x="461" y="553"/>
                  </a:lnTo>
                  <a:lnTo>
                    <a:pt x="461" y="560"/>
                  </a:lnTo>
                  <a:lnTo>
                    <a:pt x="461" y="567"/>
                  </a:lnTo>
                  <a:lnTo>
                    <a:pt x="468" y="567"/>
                  </a:lnTo>
                  <a:lnTo>
                    <a:pt x="468" y="574"/>
                  </a:lnTo>
                  <a:lnTo>
                    <a:pt x="475" y="574"/>
                  </a:lnTo>
                  <a:lnTo>
                    <a:pt x="475" y="581"/>
                  </a:lnTo>
                  <a:lnTo>
                    <a:pt x="482" y="581"/>
                  </a:lnTo>
                  <a:lnTo>
                    <a:pt x="482" y="588"/>
                  </a:lnTo>
                  <a:lnTo>
                    <a:pt x="489" y="588"/>
                  </a:lnTo>
                  <a:lnTo>
                    <a:pt x="489" y="596"/>
                  </a:lnTo>
                  <a:lnTo>
                    <a:pt x="496" y="603"/>
                  </a:lnTo>
                  <a:lnTo>
                    <a:pt x="496" y="610"/>
                  </a:lnTo>
                  <a:lnTo>
                    <a:pt x="504" y="610"/>
                  </a:lnTo>
                  <a:lnTo>
                    <a:pt x="504" y="617"/>
                  </a:lnTo>
                  <a:lnTo>
                    <a:pt x="511" y="617"/>
                  </a:lnTo>
                  <a:lnTo>
                    <a:pt x="511" y="624"/>
                  </a:lnTo>
                  <a:lnTo>
                    <a:pt x="518" y="624"/>
                  </a:lnTo>
                  <a:lnTo>
                    <a:pt x="518" y="631"/>
                  </a:lnTo>
                  <a:lnTo>
                    <a:pt x="525" y="638"/>
                  </a:lnTo>
                  <a:lnTo>
                    <a:pt x="525" y="645"/>
                  </a:lnTo>
                  <a:lnTo>
                    <a:pt x="532" y="645"/>
                  </a:lnTo>
                  <a:lnTo>
                    <a:pt x="532" y="652"/>
                  </a:lnTo>
                  <a:lnTo>
                    <a:pt x="539" y="652"/>
                  </a:lnTo>
                  <a:lnTo>
                    <a:pt x="539" y="659"/>
                  </a:lnTo>
                  <a:lnTo>
                    <a:pt x="546" y="659"/>
                  </a:lnTo>
                  <a:lnTo>
                    <a:pt x="546" y="666"/>
                  </a:lnTo>
                  <a:lnTo>
                    <a:pt x="553" y="666"/>
                  </a:lnTo>
                  <a:lnTo>
                    <a:pt x="553" y="674"/>
                  </a:lnTo>
                  <a:lnTo>
                    <a:pt x="553" y="681"/>
                  </a:lnTo>
                  <a:lnTo>
                    <a:pt x="560" y="681"/>
                  </a:lnTo>
                  <a:lnTo>
                    <a:pt x="560" y="688"/>
                  </a:lnTo>
                  <a:lnTo>
                    <a:pt x="567" y="688"/>
                  </a:lnTo>
                  <a:lnTo>
                    <a:pt x="567" y="695"/>
                  </a:lnTo>
                  <a:lnTo>
                    <a:pt x="574" y="695"/>
                  </a:lnTo>
                  <a:lnTo>
                    <a:pt x="574" y="702"/>
                  </a:lnTo>
                  <a:lnTo>
                    <a:pt x="581" y="702"/>
                  </a:lnTo>
                  <a:lnTo>
                    <a:pt x="581" y="709"/>
                  </a:lnTo>
                  <a:lnTo>
                    <a:pt x="589" y="716"/>
                  </a:lnTo>
                  <a:lnTo>
                    <a:pt x="589" y="723"/>
                  </a:lnTo>
                  <a:lnTo>
                    <a:pt x="596" y="723"/>
                  </a:lnTo>
                  <a:lnTo>
                    <a:pt x="596" y="730"/>
                  </a:lnTo>
                  <a:lnTo>
                    <a:pt x="603" y="730"/>
                  </a:lnTo>
                  <a:lnTo>
                    <a:pt x="603" y="737"/>
                  </a:lnTo>
                  <a:lnTo>
                    <a:pt x="610" y="737"/>
                  </a:lnTo>
                  <a:lnTo>
                    <a:pt x="610" y="744"/>
                  </a:lnTo>
                  <a:lnTo>
                    <a:pt x="617" y="744"/>
                  </a:lnTo>
                  <a:lnTo>
                    <a:pt x="617" y="751"/>
                  </a:lnTo>
                  <a:lnTo>
                    <a:pt x="624" y="759"/>
                  </a:lnTo>
                  <a:lnTo>
                    <a:pt x="624" y="766"/>
                  </a:lnTo>
                  <a:lnTo>
                    <a:pt x="631" y="766"/>
                  </a:lnTo>
                  <a:lnTo>
                    <a:pt x="631" y="773"/>
                  </a:lnTo>
                  <a:lnTo>
                    <a:pt x="638" y="773"/>
                  </a:lnTo>
                  <a:lnTo>
                    <a:pt x="638" y="780"/>
                  </a:lnTo>
                  <a:lnTo>
                    <a:pt x="645" y="780"/>
                  </a:lnTo>
                  <a:lnTo>
                    <a:pt x="645" y="787"/>
                  </a:lnTo>
                  <a:lnTo>
                    <a:pt x="652" y="794"/>
                  </a:lnTo>
                  <a:lnTo>
                    <a:pt x="652" y="801"/>
                  </a:lnTo>
                  <a:lnTo>
                    <a:pt x="659" y="801"/>
                  </a:lnTo>
                  <a:lnTo>
                    <a:pt x="659" y="808"/>
                  </a:lnTo>
                  <a:lnTo>
                    <a:pt x="666" y="808"/>
                  </a:lnTo>
                  <a:lnTo>
                    <a:pt x="666" y="815"/>
                  </a:lnTo>
                  <a:lnTo>
                    <a:pt x="674" y="815"/>
                  </a:lnTo>
                  <a:lnTo>
                    <a:pt x="674" y="822"/>
                  </a:lnTo>
                  <a:lnTo>
                    <a:pt x="681" y="822"/>
                  </a:lnTo>
                  <a:lnTo>
                    <a:pt x="681" y="829"/>
                  </a:lnTo>
                  <a:lnTo>
                    <a:pt x="681" y="837"/>
                  </a:lnTo>
                  <a:lnTo>
                    <a:pt x="688" y="837"/>
                  </a:lnTo>
                  <a:lnTo>
                    <a:pt x="688" y="844"/>
                  </a:lnTo>
                  <a:lnTo>
                    <a:pt x="695" y="844"/>
                  </a:lnTo>
                  <a:lnTo>
                    <a:pt x="695" y="851"/>
                  </a:lnTo>
                  <a:lnTo>
                    <a:pt x="702" y="851"/>
                  </a:lnTo>
                  <a:lnTo>
                    <a:pt x="702" y="858"/>
                  </a:lnTo>
                  <a:lnTo>
                    <a:pt x="709" y="858"/>
                  </a:lnTo>
                  <a:lnTo>
                    <a:pt x="709" y="865"/>
                  </a:lnTo>
                  <a:lnTo>
                    <a:pt x="716" y="865"/>
                  </a:lnTo>
                  <a:lnTo>
                    <a:pt x="716" y="872"/>
                  </a:lnTo>
                  <a:lnTo>
                    <a:pt x="716" y="879"/>
                  </a:lnTo>
                  <a:lnTo>
                    <a:pt x="723" y="879"/>
                  </a:lnTo>
                  <a:lnTo>
                    <a:pt x="723" y="886"/>
                  </a:lnTo>
                  <a:lnTo>
                    <a:pt x="730" y="886"/>
                  </a:lnTo>
                  <a:lnTo>
                    <a:pt x="730" y="893"/>
                  </a:lnTo>
                  <a:lnTo>
                    <a:pt x="737" y="893"/>
                  </a:lnTo>
                  <a:lnTo>
                    <a:pt x="737" y="900"/>
                  </a:lnTo>
                  <a:lnTo>
                    <a:pt x="744" y="900"/>
                  </a:lnTo>
                  <a:lnTo>
                    <a:pt x="744" y="907"/>
                  </a:lnTo>
                  <a:lnTo>
                    <a:pt x="752" y="907"/>
                  </a:lnTo>
                  <a:lnTo>
                    <a:pt x="752" y="914"/>
                  </a:lnTo>
                  <a:lnTo>
                    <a:pt x="752" y="922"/>
                  </a:lnTo>
                  <a:lnTo>
                    <a:pt x="759" y="922"/>
                  </a:lnTo>
                  <a:lnTo>
                    <a:pt x="759" y="929"/>
                  </a:lnTo>
                  <a:lnTo>
                    <a:pt x="766" y="929"/>
                  </a:lnTo>
                  <a:lnTo>
                    <a:pt x="766" y="936"/>
                  </a:lnTo>
                  <a:lnTo>
                    <a:pt x="773" y="936"/>
                  </a:lnTo>
                  <a:lnTo>
                    <a:pt x="773" y="943"/>
                  </a:lnTo>
                  <a:lnTo>
                    <a:pt x="780" y="943"/>
                  </a:lnTo>
                  <a:lnTo>
                    <a:pt x="780" y="950"/>
                  </a:lnTo>
                  <a:lnTo>
                    <a:pt x="787" y="957"/>
                  </a:lnTo>
                  <a:lnTo>
                    <a:pt x="787" y="964"/>
                  </a:lnTo>
                  <a:lnTo>
                    <a:pt x="794" y="964"/>
                  </a:lnTo>
                  <a:lnTo>
                    <a:pt x="794" y="971"/>
                  </a:lnTo>
                  <a:lnTo>
                    <a:pt x="801" y="971"/>
                  </a:lnTo>
                  <a:lnTo>
                    <a:pt x="801" y="978"/>
                  </a:lnTo>
                  <a:lnTo>
                    <a:pt x="808" y="978"/>
                  </a:lnTo>
                  <a:lnTo>
                    <a:pt x="808" y="985"/>
                  </a:lnTo>
                  <a:lnTo>
                    <a:pt x="815" y="985"/>
                  </a:lnTo>
                  <a:lnTo>
                    <a:pt x="815" y="992"/>
                  </a:lnTo>
                  <a:lnTo>
                    <a:pt x="822" y="1000"/>
                  </a:lnTo>
                  <a:lnTo>
                    <a:pt x="822" y="1007"/>
                  </a:lnTo>
                  <a:lnTo>
                    <a:pt x="829" y="1007"/>
                  </a:lnTo>
                  <a:lnTo>
                    <a:pt x="829" y="1014"/>
                  </a:lnTo>
                  <a:lnTo>
                    <a:pt x="837" y="1014"/>
                  </a:lnTo>
                  <a:lnTo>
                    <a:pt x="837" y="1021"/>
                  </a:lnTo>
                  <a:lnTo>
                    <a:pt x="844" y="1021"/>
                  </a:lnTo>
                  <a:lnTo>
                    <a:pt x="844" y="1028"/>
                  </a:lnTo>
                  <a:lnTo>
                    <a:pt x="851" y="1028"/>
                  </a:lnTo>
                  <a:lnTo>
                    <a:pt x="851" y="1035"/>
                  </a:lnTo>
                  <a:lnTo>
                    <a:pt x="858" y="1042"/>
                  </a:lnTo>
                  <a:lnTo>
                    <a:pt x="858" y="1049"/>
                  </a:lnTo>
                  <a:lnTo>
                    <a:pt x="865" y="1049"/>
                  </a:lnTo>
                  <a:lnTo>
                    <a:pt x="865" y="1056"/>
                  </a:lnTo>
                  <a:lnTo>
                    <a:pt x="872" y="1056"/>
                  </a:lnTo>
                  <a:lnTo>
                    <a:pt x="872" y="1063"/>
                  </a:lnTo>
                  <a:lnTo>
                    <a:pt x="879" y="1063"/>
                  </a:lnTo>
                  <a:lnTo>
                    <a:pt x="879" y="1070"/>
                  </a:lnTo>
                  <a:lnTo>
                    <a:pt x="886" y="1070"/>
                  </a:lnTo>
                  <a:lnTo>
                    <a:pt x="886" y="1078"/>
                  </a:lnTo>
                  <a:lnTo>
                    <a:pt x="893" y="1078"/>
                  </a:lnTo>
                  <a:lnTo>
                    <a:pt x="893" y="1085"/>
                  </a:lnTo>
                  <a:lnTo>
                    <a:pt x="900" y="1092"/>
                  </a:lnTo>
                  <a:lnTo>
                    <a:pt x="900" y="1099"/>
                  </a:lnTo>
                  <a:lnTo>
                    <a:pt x="907" y="1099"/>
                  </a:lnTo>
                  <a:lnTo>
                    <a:pt x="907" y="1106"/>
                  </a:lnTo>
                  <a:lnTo>
                    <a:pt x="915" y="1106"/>
                  </a:lnTo>
                  <a:lnTo>
                    <a:pt x="915" y="1113"/>
                  </a:lnTo>
                  <a:lnTo>
                    <a:pt x="922" y="1113"/>
                  </a:lnTo>
                  <a:lnTo>
                    <a:pt x="922" y="1120"/>
                  </a:lnTo>
                  <a:lnTo>
                    <a:pt x="929" y="1120"/>
                  </a:lnTo>
                  <a:lnTo>
                    <a:pt x="929" y="1127"/>
                  </a:lnTo>
                  <a:lnTo>
                    <a:pt x="936" y="1134"/>
                  </a:lnTo>
                  <a:lnTo>
                    <a:pt x="936" y="1141"/>
                  </a:lnTo>
                  <a:lnTo>
                    <a:pt x="943" y="1141"/>
                  </a:lnTo>
                  <a:lnTo>
                    <a:pt x="943" y="1148"/>
                  </a:lnTo>
                  <a:lnTo>
                    <a:pt x="950" y="1148"/>
                  </a:lnTo>
                  <a:lnTo>
                    <a:pt x="950" y="1155"/>
                  </a:lnTo>
                  <a:lnTo>
                    <a:pt x="957" y="1155"/>
                  </a:lnTo>
                  <a:lnTo>
                    <a:pt x="957" y="1163"/>
                  </a:lnTo>
                  <a:lnTo>
                    <a:pt x="964" y="1163"/>
                  </a:lnTo>
                  <a:lnTo>
                    <a:pt x="964" y="1170"/>
                  </a:lnTo>
                  <a:lnTo>
                    <a:pt x="971" y="1170"/>
                  </a:lnTo>
                  <a:lnTo>
                    <a:pt x="971" y="1177"/>
                  </a:lnTo>
                  <a:lnTo>
                    <a:pt x="971" y="1184"/>
                  </a:lnTo>
                  <a:lnTo>
                    <a:pt x="978" y="1184"/>
                  </a:lnTo>
                  <a:lnTo>
                    <a:pt x="978" y="1191"/>
                  </a:lnTo>
                  <a:lnTo>
                    <a:pt x="985" y="1191"/>
                  </a:lnTo>
                  <a:lnTo>
                    <a:pt x="985" y="1198"/>
                  </a:lnTo>
                  <a:lnTo>
                    <a:pt x="992" y="1198"/>
                  </a:lnTo>
                  <a:lnTo>
                    <a:pt x="992" y="1205"/>
                  </a:lnTo>
                  <a:lnTo>
                    <a:pt x="1000" y="1205"/>
                  </a:lnTo>
                  <a:lnTo>
                    <a:pt x="1000" y="1212"/>
                  </a:lnTo>
                  <a:lnTo>
                    <a:pt x="1007" y="1212"/>
                  </a:lnTo>
                  <a:lnTo>
                    <a:pt x="1007" y="1219"/>
                  </a:lnTo>
                  <a:lnTo>
                    <a:pt x="1014" y="1226"/>
                  </a:lnTo>
                  <a:lnTo>
                    <a:pt x="1014" y="1233"/>
                  </a:lnTo>
                  <a:lnTo>
                    <a:pt x="1021" y="1233"/>
                  </a:lnTo>
                  <a:lnTo>
                    <a:pt x="1021" y="1241"/>
                  </a:lnTo>
                  <a:lnTo>
                    <a:pt x="1028" y="1241"/>
                  </a:lnTo>
                  <a:lnTo>
                    <a:pt x="1028" y="1248"/>
                  </a:lnTo>
                  <a:lnTo>
                    <a:pt x="1035" y="1248"/>
                  </a:lnTo>
                  <a:lnTo>
                    <a:pt x="1035" y="1255"/>
                  </a:lnTo>
                  <a:lnTo>
                    <a:pt x="1042" y="1255"/>
                  </a:lnTo>
                  <a:lnTo>
                    <a:pt x="1042" y="1262"/>
                  </a:lnTo>
                  <a:lnTo>
                    <a:pt x="1049" y="1262"/>
                  </a:lnTo>
                  <a:lnTo>
                    <a:pt x="1049" y="1269"/>
                  </a:lnTo>
                  <a:lnTo>
                    <a:pt x="1056" y="1276"/>
                  </a:lnTo>
                  <a:lnTo>
                    <a:pt x="1056" y="1283"/>
                  </a:lnTo>
                  <a:lnTo>
                    <a:pt x="1063" y="1283"/>
                  </a:lnTo>
                  <a:lnTo>
                    <a:pt x="1063" y="1290"/>
                  </a:lnTo>
                  <a:lnTo>
                    <a:pt x="1070" y="1290"/>
                  </a:lnTo>
                  <a:lnTo>
                    <a:pt x="1070" y="1297"/>
                  </a:lnTo>
                  <a:lnTo>
                    <a:pt x="1078" y="1297"/>
                  </a:lnTo>
                  <a:lnTo>
                    <a:pt x="1078" y="1304"/>
                  </a:lnTo>
                  <a:lnTo>
                    <a:pt x="1085" y="1304"/>
                  </a:lnTo>
                  <a:lnTo>
                    <a:pt x="1085" y="1311"/>
                  </a:lnTo>
                  <a:lnTo>
                    <a:pt x="1092" y="1311"/>
                  </a:lnTo>
                  <a:lnTo>
                    <a:pt x="1092" y="1318"/>
                  </a:lnTo>
                  <a:lnTo>
                    <a:pt x="1099" y="1318"/>
                  </a:lnTo>
                  <a:lnTo>
                    <a:pt x="1099" y="1326"/>
                  </a:lnTo>
                  <a:lnTo>
                    <a:pt x="1099" y="1333"/>
                  </a:lnTo>
                  <a:lnTo>
                    <a:pt x="1106" y="1333"/>
                  </a:lnTo>
                  <a:lnTo>
                    <a:pt x="1106" y="1340"/>
                  </a:lnTo>
                  <a:lnTo>
                    <a:pt x="1113" y="1340"/>
                  </a:lnTo>
                  <a:lnTo>
                    <a:pt x="1113" y="1347"/>
                  </a:lnTo>
                  <a:lnTo>
                    <a:pt x="1120" y="1347"/>
                  </a:lnTo>
                  <a:lnTo>
                    <a:pt x="1120" y="1354"/>
                  </a:lnTo>
                  <a:lnTo>
                    <a:pt x="1127" y="1354"/>
                  </a:lnTo>
                  <a:lnTo>
                    <a:pt x="1127" y="1361"/>
                  </a:lnTo>
                  <a:lnTo>
                    <a:pt x="1134" y="1361"/>
                  </a:lnTo>
                  <a:lnTo>
                    <a:pt x="1134" y="1368"/>
                  </a:lnTo>
                  <a:lnTo>
                    <a:pt x="1141" y="1368"/>
                  </a:lnTo>
                  <a:lnTo>
                    <a:pt x="1141" y="1375"/>
                  </a:lnTo>
                  <a:lnTo>
                    <a:pt x="1148" y="1382"/>
                  </a:lnTo>
                  <a:lnTo>
                    <a:pt x="1148" y="1389"/>
                  </a:lnTo>
                  <a:lnTo>
                    <a:pt x="1155" y="1389"/>
                  </a:lnTo>
                  <a:lnTo>
                    <a:pt x="1155" y="1396"/>
                  </a:lnTo>
                  <a:lnTo>
                    <a:pt x="1163" y="1396"/>
                  </a:lnTo>
                  <a:lnTo>
                    <a:pt x="1163" y="1404"/>
                  </a:lnTo>
                  <a:lnTo>
                    <a:pt x="1170" y="1404"/>
                  </a:lnTo>
                  <a:lnTo>
                    <a:pt x="1170" y="1411"/>
                  </a:lnTo>
                  <a:lnTo>
                    <a:pt x="1177" y="1411"/>
                  </a:lnTo>
                  <a:lnTo>
                    <a:pt x="1177" y="1418"/>
                  </a:lnTo>
                  <a:lnTo>
                    <a:pt x="1184" y="1418"/>
                  </a:lnTo>
                  <a:lnTo>
                    <a:pt x="1184" y="1425"/>
                  </a:lnTo>
                  <a:lnTo>
                    <a:pt x="1191" y="1425"/>
                  </a:lnTo>
                  <a:lnTo>
                    <a:pt x="1191" y="1432"/>
                  </a:lnTo>
                  <a:lnTo>
                    <a:pt x="1198" y="1432"/>
                  </a:lnTo>
                  <a:lnTo>
                    <a:pt x="1198" y="1439"/>
                  </a:lnTo>
                  <a:lnTo>
                    <a:pt x="1205" y="1446"/>
                  </a:lnTo>
                  <a:lnTo>
                    <a:pt x="1205" y="1453"/>
                  </a:lnTo>
                  <a:lnTo>
                    <a:pt x="1212" y="1453"/>
                  </a:lnTo>
                  <a:lnTo>
                    <a:pt x="1212" y="1460"/>
                  </a:lnTo>
                  <a:lnTo>
                    <a:pt x="1219" y="1460"/>
                  </a:lnTo>
                  <a:lnTo>
                    <a:pt x="1219" y="1467"/>
                  </a:lnTo>
                  <a:lnTo>
                    <a:pt x="1226" y="1467"/>
                  </a:lnTo>
                  <a:lnTo>
                    <a:pt x="1226" y="1474"/>
                  </a:lnTo>
                  <a:lnTo>
                    <a:pt x="1233" y="1474"/>
                  </a:lnTo>
                  <a:lnTo>
                    <a:pt x="1233" y="1481"/>
                  </a:lnTo>
                  <a:lnTo>
                    <a:pt x="1240" y="1481"/>
                  </a:lnTo>
                  <a:lnTo>
                    <a:pt x="1240" y="1489"/>
                  </a:lnTo>
                  <a:lnTo>
                    <a:pt x="1248" y="1489"/>
                  </a:lnTo>
                  <a:lnTo>
                    <a:pt x="1248" y="1496"/>
                  </a:lnTo>
                  <a:lnTo>
                    <a:pt x="1255" y="1496"/>
                  </a:lnTo>
                  <a:lnTo>
                    <a:pt x="1255" y="1503"/>
                  </a:lnTo>
                  <a:lnTo>
                    <a:pt x="1255" y="1510"/>
                  </a:lnTo>
                  <a:lnTo>
                    <a:pt x="1262" y="1510"/>
                  </a:lnTo>
                  <a:lnTo>
                    <a:pt x="1262" y="1517"/>
                  </a:lnTo>
                  <a:lnTo>
                    <a:pt x="1269" y="1517"/>
                  </a:lnTo>
                  <a:lnTo>
                    <a:pt x="1269" y="1524"/>
                  </a:lnTo>
                  <a:lnTo>
                    <a:pt x="1276" y="1524"/>
                  </a:lnTo>
                  <a:lnTo>
                    <a:pt x="1276" y="1531"/>
                  </a:lnTo>
                  <a:lnTo>
                    <a:pt x="1283" y="1531"/>
                  </a:lnTo>
                  <a:lnTo>
                    <a:pt x="1283" y="1538"/>
                  </a:lnTo>
                  <a:lnTo>
                    <a:pt x="1290" y="1538"/>
                  </a:lnTo>
                  <a:lnTo>
                    <a:pt x="1290" y="1545"/>
                  </a:lnTo>
                  <a:lnTo>
                    <a:pt x="1297" y="1545"/>
                  </a:lnTo>
                  <a:lnTo>
                    <a:pt x="1297" y="1552"/>
                  </a:lnTo>
                  <a:lnTo>
                    <a:pt x="1304" y="1552"/>
                  </a:lnTo>
                  <a:lnTo>
                    <a:pt x="1304" y="1559"/>
                  </a:lnTo>
                  <a:lnTo>
                    <a:pt x="1311" y="1559"/>
                  </a:lnTo>
                  <a:lnTo>
                    <a:pt x="1311" y="1567"/>
                  </a:lnTo>
                  <a:lnTo>
                    <a:pt x="1318" y="1574"/>
                  </a:lnTo>
                  <a:lnTo>
                    <a:pt x="1326" y="1581"/>
                  </a:lnTo>
                  <a:lnTo>
                    <a:pt x="1326" y="1588"/>
                  </a:lnTo>
                  <a:lnTo>
                    <a:pt x="1333" y="1588"/>
                  </a:lnTo>
                  <a:lnTo>
                    <a:pt x="1333" y="1595"/>
                  </a:lnTo>
                  <a:lnTo>
                    <a:pt x="1340" y="1595"/>
                  </a:lnTo>
                  <a:lnTo>
                    <a:pt x="1340" y="1602"/>
                  </a:lnTo>
                  <a:lnTo>
                    <a:pt x="1347" y="1602"/>
                  </a:lnTo>
                  <a:lnTo>
                    <a:pt x="1347" y="1609"/>
                  </a:lnTo>
                  <a:lnTo>
                    <a:pt x="1354" y="1609"/>
                  </a:lnTo>
                  <a:lnTo>
                    <a:pt x="1354" y="1616"/>
                  </a:lnTo>
                  <a:lnTo>
                    <a:pt x="1361" y="1616"/>
                  </a:lnTo>
                  <a:lnTo>
                    <a:pt x="1361" y="1623"/>
                  </a:lnTo>
                  <a:lnTo>
                    <a:pt x="1368" y="1623"/>
                  </a:lnTo>
                  <a:lnTo>
                    <a:pt x="1368" y="1630"/>
                  </a:lnTo>
                  <a:lnTo>
                    <a:pt x="1375" y="1630"/>
                  </a:lnTo>
                  <a:lnTo>
                    <a:pt x="1375" y="1637"/>
                  </a:lnTo>
                  <a:lnTo>
                    <a:pt x="1382" y="1637"/>
                  </a:lnTo>
                  <a:lnTo>
                    <a:pt x="1382" y="1644"/>
                  </a:lnTo>
                  <a:lnTo>
                    <a:pt x="1389" y="1644"/>
                  </a:lnTo>
                  <a:lnTo>
                    <a:pt x="1389" y="1652"/>
                  </a:lnTo>
                  <a:lnTo>
                    <a:pt x="1396" y="1652"/>
                  </a:lnTo>
                  <a:lnTo>
                    <a:pt x="1396" y="1659"/>
                  </a:lnTo>
                  <a:lnTo>
                    <a:pt x="1403" y="1659"/>
                  </a:lnTo>
                  <a:lnTo>
                    <a:pt x="1403" y="1666"/>
                  </a:lnTo>
                  <a:lnTo>
                    <a:pt x="1403" y="1673"/>
                  </a:lnTo>
                  <a:lnTo>
                    <a:pt x="1411" y="1673"/>
                  </a:lnTo>
                  <a:lnTo>
                    <a:pt x="1411" y="1680"/>
                  </a:lnTo>
                  <a:lnTo>
                    <a:pt x="1418" y="1680"/>
                  </a:lnTo>
                  <a:lnTo>
                    <a:pt x="1418" y="1687"/>
                  </a:lnTo>
                  <a:lnTo>
                    <a:pt x="1425" y="1687"/>
                  </a:lnTo>
                  <a:lnTo>
                    <a:pt x="1425" y="1694"/>
                  </a:lnTo>
                  <a:lnTo>
                    <a:pt x="1432" y="1694"/>
                  </a:lnTo>
                  <a:lnTo>
                    <a:pt x="1432" y="1701"/>
                  </a:lnTo>
                  <a:lnTo>
                    <a:pt x="1439" y="1701"/>
                  </a:lnTo>
                  <a:lnTo>
                    <a:pt x="1439" y="1708"/>
                  </a:lnTo>
                  <a:lnTo>
                    <a:pt x="1446" y="1708"/>
                  </a:lnTo>
                  <a:lnTo>
                    <a:pt x="1446" y="1715"/>
                  </a:lnTo>
                  <a:lnTo>
                    <a:pt x="1453" y="1715"/>
                  </a:lnTo>
                  <a:lnTo>
                    <a:pt x="1453" y="1722"/>
                  </a:lnTo>
                  <a:lnTo>
                    <a:pt x="1460" y="1722"/>
                  </a:lnTo>
                  <a:lnTo>
                    <a:pt x="1460" y="1730"/>
                  </a:lnTo>
                  <a:lnTo>
                    <a:pt x="1467" y="1730"/>
                  </a:lnTo>
                  <a:lnTo>
                    <a:pt x="1467" y="1737"/>
                  </a:lnTo>
                  <a:lnTo>
                    <a:pt x="1474" y="1737"/>
                  </a:lnTo>
                  <a:lnTo>
                    <a:pt x="1474" y="174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86">
              <a:extLst>
                <a:ext uri="{FF2B5EF4-FFF2-40B4-BE49-F238E27FC236}">
                  <a16:creationId xmlns:a16="http://schemas.microsoft.com/office/drawing/2014/main" id="{4CF8A5D0-55A6-18D9-B7F1-B287F0E02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164"/>
              <a:ext cx="2332" cy="1347"/>
            </a:xfrm>
            <a:custGeom>
              <a:avLst/>
              <a:gdLst>
                <a:gd name="T0" fmla="*/ 22 w 2332"/>
                <a:gd name="T1" fmla="*/ 29 h 1347"/>
                <a:gd name="T2" fmla="*/ 50 w 2332"/>
                <a:gd name="T3" fmla="*/ 57 h 1347"/>
                <a:gd name="T4" fmla="*/ 71 w 2332"/>
                <a:gd name="T5" fmla="*/ 92 h 1347"/>
                <a:gd name="T6" fmla="*/ 99 w 2332"/>
                <a:gd name="T7" fmla="*/ 128 h 1347"/>
                <a:gd name="T8" fmla="*/ 128 w 2332"/>
                <a:gd name="T9" fmla="*/ 163 h 1347"/>
                <a:gd name="T10" fmla="*/ 156 w 2332"/>
                <a:gd name="T11" fmla="*/ 192 h 1347"/>
                <a:gd name="T12" fmla="*/ 185 w 2332"/>
                <a:gd name="T13" fmla="*/ 227 h 1347"/>
                <a:gd name="T14" fmla="*/ 213 w 2332"/>
                <a:gd name="T15" fmla="*/ 262 h 1347"/>
                <a:gd name="T16" fmla="*/ 241 w 2332"/>
                <a:gd name="T17" fmla="*/ 298 h 1347"/>
                <a:gd name="T18" fmla="*/ 270 w 2332"/>
                <a:gd name="T19" fmla="*/ 333 h 1347"/>
                <a:gd name="T20" fmla="*/ 298 w 2332"/>
                <a:gd name="T21" fmla="*/ 362 h 1347"/>
                <a:gd name="T22" fmla="*/ 326 w 2332"/>
                <a:gd name="T23" fmla="*/ 390 h 1347"/>
                <a:gd name="T24" fmla="*/ 348 w 2332"/>
                <a:gd name="T25" fmla="*/ 425 h 1347"/>
                <a:gd name="T26" fmla="*/ 376 w 2332"/>
                <a:gd name="T27" fmla="*/ 461 h 1347"/>
                <a:gd name="T28" fmla="*/ 404 w 2332"/>
                <a:gd name="T29" fmla="*/ 496 h 1347"/>
                <a:gd name="T30" fmla="*/ 433 w 2332"/>
                <a:gd name="T31" fmla="*/ 532 h 1347"/>
                <a:gd name="T32" fmla="*/ 461 w 2332"/>
                <a:gd name="T33" fmla="*/ 567 h 1347"/>
                <a:gd name="T34" fmla="*/ 489 w 2332"/>
                <a:gd name="T35" fmla="*/ 596 h 1347"/>
                <a:gd name="T36" fmla="*/ 518 w 2332"/>
                <a:gd name="T37" fmla="*/ 624 h 1347"/>
                <a:gd name="T38" fmla="*/ 539 w 2332"/>
                <a:gd name="T39" fmla="*/ 659 h 1347"/>
                <a:gd name="T40" fmla="*/ 567 w 2332"/>
                <a:gd name="T41" fmla="*/ 695 h 1347"/>
                <a:gd name="T42" fmla="*/ 596 w 2332"/>
                <a:gd name="T43" fmla="*/ 730 h 1347"/>
                <a:gd name="T44" fmla="*/ 624 w 2332"/>
                <a:gd name="T45" fmla="*/ 759 h 1347"/>
                <a:gd name="T46" fmla="*/ 652 w 2332"/>
                <a:gd name="T47" fmla="*/ 787 h 1347"/>
                <a:gd name="T48" fmla="*/ 681 w 2332"/>
                <a:gd name="T49" fmla="*/ 822 h 1347"/>
                <a:gd name="T50" fmla="*/ 709 w 2332"/>
                <a:gd name="T51" fmla="*/ 858 h 1347"/>
                <a:gd name="T52" fmla="*/ 737 w 2332"/>
                <a:gd name="T53" fmla="*/ 893 h 1347"/>
                <a:gd name="T54" fmla="*/ 766 w 2332"/>
                <a:gd name="T55" fmla="*/ 929 h 1347"/>
                <a:gd name="T56" fmla="*/ 794 w 2332"/>
                <a:gd name="T57" fmla="*/ 957 h 1347"/>
                <a:gd name="T58" fmla="*/ 822 w 2332"/>
                <a:gd name="T59" fmla="*/ 992 h 1347"/>
                <a:gd name="T60" fmla="*/ 851 w 2332"/>
                <a:gd name="T61" fmla="*/ 1028 h 1347"/>
                <a:gd name="T62" fmla="*/ 879 w 2332"/>
                <a:gd name="T63" fmla="*/ 1063 h 1347"/>
                <a:gd name="T64" fmla="*/ 907 w 2332"/>
                <a:gd name="T65" fmla="*/ 1092 h 1347"/>
                <a:gd name="T66" fmla="*/ 936 w 2332"/>
                <a:gd name="T67" fmla="*/ 1127 h 1347"/>
                <a:gd name="T68" fmla="*/ 957 w 2332"/>
                <a:gd name="T69" fmla="*/ 1163 h 1347"/>
                <a:gd name="T70" fmla="*/ 985 w 2332"/>
                <a:gd name="T71" fmla="*/ 1191 h 1347"/>
                <a:gd name="T72" fmla="*/ 1021 w 2332"/>
                <a:gd name="T73" fmla="*/ 1226 h 1347"/>
                <a:gd name="T74" fmla="*/ 1049 w 2332"/>
                <a:gd name="T75" fmla="*/ 1262 h 1347"/>
                <a:gd name="T76" fmla="*/ 1077 w 2332"/>
                <a:gd name="T77" fmla="*/ 1290 h 1347"/>
                <a:gd name="T78" fmla="*/ 1106 w 2332"/>
                <a:gd name="T79" fmla="*/ 1326 h 1347"/>
                <a:gd name="T80" fmla="*/ 1120 w 2332"/>
                <a:gd name="T81" fmla="*/ 1297 h 1347"/>
                <a:gd name="T82" fmla="*/ 1127 w 2332"/>
                <a:gd name="T83" fmla="*/ 489 h 1347"/>
                <a:gd name="T84" fmla="*/ 1184 w 2332"/>
                <a:gd name="T85" fmla="*/ 489 h 1347"/>
                <a:gd name="T86" fmla="*/ 1240 w 2332"/>
                <a:gd name="T87" fmla="*/ 489 h 1347"/>
                <a:gd name="T88" fmla="*/ 1297 w 2332"/>
                <a:gd name="T89" fmla="*/ 489 h 1347"/>
                <a:gd name="T90" fmla="*/ 1354 w 2332"/>
                <a:gd name="T91" fmla="*/ 489 h 1347"/>
                <a:gd name="T92" fmla="*/ 1410 w 2332"/>
                <a:gd name="T93" fmla="*/ 489 h 1347"/>
                <a:gd name="T94" fmla="*/ 1467 w 2332"/>
                <a:gd name="T95" fmla="*/ 489 h 1347"/>
                <a:gd name="T96" fmla="*/ 1524 w 2332"/>
                <a:gd name="T97" fmla="*/ 489 h 1347"/>
                <a:gd name="T98" fmla="*/ 1581 w 2332"/>
                <a:gd name="T99" fmla="*/ 489 h 1347"/>
                <a:gd name="T100" fmla="*/ 1637 w 2332"/>
                <a:gd name="T101" fmla="*/ 489 h 1347"/>
                <a:gd name="T102" fmla="*/ 1694 w 2332"/>
                <a:gd name="T103" fmla="*/ 489 h 1347"/>
                <a:gd name="T104" fmla="*/ 1751 w 2332"/>
                <a:gd name="T105" fmla="*/ 489 h 1347"/>
                <a:gd name="T106" fmla="*/ 1807 w 2332"/>
                <a:gd name="T107" fmla="*/ 489 h 1347"/>
                <a:gd name="T108" fmla="*/ 1864 w 2332"/>
                <a:gd name="T109" fmla="*/ 489 h 1347"/>
                <a:gd name="T110" fmla="*/ 1921 w 2332"/>
                <a:gd name="T111" fmla="*/ 489 h 1347"/>
                <a:gd name="T112" fmla="*/ 1977 w 2332"/>
                <a:gd name="T113" fmla="*/ 489 h 1347"/>
                <a:gd name="T114" fmla="*/ 2034 w 2332"/>
                <a:gd name="T115" fmla="*/ 489 h 1347"/>
                <a:gd name="T116" fmla="*/ 2091 w 2332"/>
                <a:gd name="T117" fmla="*/ 489 h 1347"/>
                <a:gd name="T118" fmla="*/ 2147 w 2332"/>
                <a:gd name="T119" fmla="*/ 489 h 1347"/>
                <a:gd name="T120" fmla="*/ 2204 w 2332"/>
                <a:gd name="T121" fmla="*/ 489 h 1347"/>
                <a:gd name="T122" fmla="*/ 2261 w 2332"/>
                <a:gd name="T123" fmla="*/ 489 h 1347"/>
                <a:gd name="T124" fmla="*/ 2318 w 2332"/>
                <a:gd name="T125" fmla="*/ 489 h 1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332" h="1347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9"/>
                  </a:lnTo>
                  <a:lnTo>
                    <a:pt x="22" y="29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43"/>
                  </a:lnTo>
                  <a:lnTo>
                    <a:pt x="36" y="43"/>
                  </a:lnTo>
                  <a:lnTo>
                    <a:pt x="36" y="50"/>
                  </a:lnTo>
                  <a:lnTo>
                    <a:pt x="43" y="50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0" y="64"/>
                  </a:lnTo>
                  <a:lnTo>
                    <a:pt x="50" y="71"/>
                  </a:lnTo>
                  <a:lnTo>
                    <a:pt x="57" y="71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5"/>
                  </a:lnTo>
                  <a:lnTo>
                    <a:pt x="71" y="85"/>
                  </a:lnTo>
                  <a:lnTo>
                    <a:pt x="71" y="92"/>
                  </a:lnTo>
                  <a:lnTo>
                    <a:pt x="78" y="92"/>
                  </a:lnTo>
                  <a:lnTo>
                    <a:pt x="78" y="99"/>
                  </a:lnTo>
                  <a:lnTo>
                    <a:pt x="85" y="99"/>
                  </a:lnTo>
                  <a:lnTo>
                    <a:pt x="85" y="107"/>
                  </a:lnTo>
                  <a:lnTo>
                    <a:pt x="92" y="114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99" y="128"/>
                  </a:lnTo>
                  <a:lnTo>
                    <a:pt x="107" y="128"/>
                  </a:lnTo>
                  <a:lnTo>
                    <a:pt x="107" y="135"/>
                  </a:lnTo>
                  <a:lnTo>
                    <a:pt x="114" y="135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21" y="149"/>
                  </a:lnTo>
                  <a:lnTo>
                    <a:pt x="128" y="156"/>
                  </a:lnTo>
                  <a:lnTo>
                    <a:pt x="128" y="163"/>
                  </a:lnTo>
                  <a:lnTo>
                    <a:pt x="135" y="163"/>
                  </a:lnTo>
                  <a:lnTo>
                    <a:pt x="135" y="170"/>
                  </a:lnTo>
                  <a:lnTo>
                    <a:pt x="142" y="170"/>
                  </a:lnTo>
                  <a:lnTo>
                    <a:pt x="142" y="177"/>
                  </a:lnTo>
                  <a:lnTo>
                    <a:pt x="149" y="177"/>
                  </a:lnTo>
                  <a:lnTo>
                    <a:pt x="149" y="185"/>
                  </a:lnTo>
                  <a:lnTo>
                    <a:pt x="156" y="185"/>
                  </a:lnTo>
                  <a:lnTo>
                    <a:pt x="156" y="192"/>
                  </a:lnTo>
                  <a:lnTo>
                    <a:pt x="163" y="199"/>
                  </a:lnTo>
                  <a:lnTo>
                    <a:pt x="163" y="206"/>
                  </a:lnTo>
                  <a:lnTo>
                    <a:pt x="170" y="206"/>
                  </a:lnTo>
                  <a:lnTo>
                    <a:pt x="170" y="213"/>
                  </a:lnTo>
                  <a:lnTo>
                    <a:pt x="177" y="213"/>
                  </a:lnTo>
                  <a:lnTo>
                    <a:pt x="177" y="220"/>
                  </a:lnTo>
                  <a:lnTo>
                    <a:pt x="185" y="220"/>
                  </a:lnTo>
                  <a:lnTo>
                    <a:pt x="185" y="227"/>
                  </a:lnTo>
                  <a:lnTo>
                    <a:pt x="192" y="227"/>
                  </a:lnTo>
                  <a:lnTo>
                    <a:pt x="192" y="234"/>
                  </a:lnTo>
                  <a:lnTo>
                    <a:pt x="199" y="241"/>
                  </a:lnTo>
                  <a:lnTo>
                    <a:pt x="199" y="248"/>
                  </a:lnTo>
                  <a:lnTo>
                    <a:pt x="206" y="248"/>
                  </a:lnTo>
                  <a:lnTo>
                    <a:pt x="206" y="255"/>
                  </a:lnTo>
                  <a:lnTo>
                    <a:pt x="213" y="255"/>
                  </a:lnTo>
                  <a:lnTo>
                    <a:pt x="213" y="262"/>
                  </a:lnTo>
                  <a:lnTo>
                    <a:pt x="220" y="262"/>
                  </a:lnTo>
                  <a:lnTo>
                    <a:pt x="220" y="270"/>
                  </a:lnTo>
                  <a:lnTo>
                    <a:pt x="227" y="277"/>
                  </a:lnTo>
                  <a:lnTo>
                    <a:pt x="227" y="284"/>
                  </a:lnTo>
                  <a:lnTo>
                    <a:pt x="234" y="284"/>
                  </a:lnTo>
                  <a:lnTo>
                    <a:pt x="234" y="291"/>
                  </a:lnTo>
                  <a:lnTo>
                    <a:pt x="241" y="291"/>
                  </a:lnTo>
                  <a:lnTo>
                    <a:pt x="241" y="298"/>
                  </a:lnTo>
                  <a:lnTo>
                    <a:pt x="248" y="298"/>
                  </a:lnTo>
                  <a:lnTo>
                    <a:pt x="248" y="305"/>
                  </a:lnTo>
                  <a:lnTo>
                    <a:pt x="255" y="305"/>
                  </a:lnTo>
                  <a:lnTo>
                    <a:pt x="255" y="312"/>
                  </a:lnTo>
                  <a:lnTo>
                    <a:pt x="262" y="319"/>
                  </a:lnTo>
                  <a:lnTo>
                    <a:pt x="262" y="326"/>
                  </a:lnTo>
                  <a:lnTo>
                    <a:pt x="270" y="326"/>
                  </a:lnTo>
                  <a:lnTo>
                    <a:pt x="270" y="333"/>
                  </a:lnTo>
                  <a:lnTo>
                    <a:pt x="277" y="333"/>
                  </a:lnTo>
                  <a:lnTo>
                    <a:pt x="277" y="340"/>
                  </a:lnTo>
                  <a:lnTo>
                    <a:pt x="284" y="340"/>
                  </a:lnTo>
                  <a:lnTo>
                    <a:pt x="284" y="348"/>
                  </a:lnTo>
                  <a:lnTo>
                    <a:pt x="291" y="348"/>
                  </a:lnTo>
                  <a:lnTo>
                    <a:pt x="291" y="355"/>
                  </a:lnTo>
                  <a:lnTo>
                    <a:pt x="291" y="362"/>
                  </a:lnTo>
                  <a:lnTo>
                    <a:pt x="298" y="362"/>
                  </a:lnTo>
                  <a:lnTo>
                    <a:pt x="298" y="369"/>
                  </a:lnTo>
                  <a:lnTo>
                    <a:pt x="305" y="369"/>
                  </a:lnTo>
                  <a:lnTo>
                    <a:pt x="305" y="376"/>
                  </a:lnTo>
                  <a:lnTo>
                    <a:pt x="312" y="376"/>
                  </a:lnTo>
                  <a:lnTo>
                    <a:pt x="312" y="383"/>
                  </a:lnTo>
                  <a:lnTo>
                    <a:pt x="319" y="383"/>
                  </a:lnTo>
                  <a:lnTo>
                    <a:pt x="319" y="390"/>
                  </a:lnTo>
                  <a:lnTo>
                    <a:pt x="326" y="390"/>
                  </a:lnTo>
                  <a:lnTo>
                    <a:pt x="326" y="397"/>
                  </a:lnTo>
                  <a:lnTo>
                    <a:pt x="326" y="404"/>
                  </a:lnTo>
                  <a:lnTo>
                    <a:pt x="333" y="404"/>
                  </a:lnTo>
                  <a:lnTo>
                    <a:pt x="333" y="411"/>
                  </a:lnTo>
                  <a:lnTo>
                    <a:pt x="340" y="411"/>
                  </a:lnTo>
                  <a:lnTo>
                    <a:pt x="340" y="418"/>
                  </a:lnTo>
                  <a:lnTo>
                    <a:pt x="348" y="418"/>
                  </a:lnTo>
                  <a:lnTo>
                    <a:pt x="348" y="425"/>
                  </a:lnTo>
                  <a:lnTo>
                    <a:pt x="355" y="425"/>
                  </a:lnTo>
                  <a:lnTo>
                    <a:pt x="355" y="433"/>
                  </a:lnTo>
                  <a:lnTo>
                    <a:pt x="362" y="440"/>
                  </a:lnTo>
                  <a:lnTo>
                    <a:pt x="362" y="447"/>
                  </a:lnTo>
                  <a:lnTo>
                    <a:pt x="369" y="447"/>
                  </a:lnTo>
                  <a:lnTo>
                    <a:pt x="369" y="454"/>
                  </a:lnTo>
                  <a:lnTo>
                    <a:pt x="376" y="454"/>
                  </a:lnTo>
                  <a:lnTo>
                    <a:pt x="376" y="461"/>
                  </a:lnTo>
                  <a:lnTo>
                    <a:pt x="383" y="461"/>
                  </a:lnTo>
                  <a:lnTo>
                    <a:pt x="383" y="468"/>
                  </a:lnTo>
                  <a:lnTo>
                    <a:pt x="390" y="468"/>
                  </a:lnTo>
                  <a:lnTo>
                    <a:pt x="390" y="475"/>
                  </a:lnTo>
                  <a:lnTo>
                    <a:pt x="397" y="482"/>
                  </a:lnTo>
                  <a:lnTo>
                    <a:pt x="397" y="489"/>
                  </a:lnTo>
                  <a:lnTo>
                    <a:pt x="404" y="489"/>
                  </a:lnTo>
                  <a:lnTo>
                    <a:pt x="404" y="496"/>
                  </a:lnTo>
                  <a:lnTo>
                    <a:pt x="411" y="496"/>
                  </a:lnTo>
                  <a:lnTo>
                    <a:pt x="411" y="503"/>
                  </a:lnTo>
                  <a:lnTo>
                    <a:pt x="418" y="503"/>
                  </a:lnTo>
                  <a:lnTo>
                    <a:pt x="418" y="511"/>
                  </a:lnTo>
                  <a:lnTo>
                    <a:pt x="425" y="518"/>
                  </a:lnTo>
                  <a:lnTo>
                    <a:pt x="425" y="525"/>
                  </a:lnTo>
                  <a:lnTo>
                    <a:pt x="433" y="525"/>
                  </a:lnTo>
                  <a:lnTo>
                    <a:pt x="433" y="532"/>
                  </a:lnTo>
                  <a:lnTo>
                    <a:pt x="440" y="532"/>
                  </a:lnTo>
                  <a:lnTo>
                    <a:pt x="440" y="539"/>
                  </a:lnTo>
                  <a:lnTo>
                    <a:pt x="447" y="539"/>
                  </a:lnTo>
                  <a:lnTo>
                    <a:pt x="447" y="546"/>
                  </a:lnTo>
                  <a:lnTo>
                    <a:pt x="454" y="546"/>
                  </a:lnTo>
                  <a:lnTo>
                    <a:pt x="454" y="553"/>
                  </a:lnTo>
                  <a:lnTo>
                    <a:pt x="461" y="560"/>
                  </a:lnTo>
                  <a:lnTo>
                    <a:pt x="461" y="567"/>
                  </a:lnTo>
                  <a:lnTo>
                    <a:pt x="468" y="567"/>
                  </a:lnTo>
                  <a:lnTo>
                    <a:pt x="468" y="574"/>
                  </a:lnTo>
                  <a:lnTo>
                    <a:pt x="475" y="574"/>
                  </a:lnTo>
                  <a:lnTo>
                    <a:pt x="475" y="581"/>
                  </a:lnTo>
                  <a:lnTo>
                    <a:pt x="482" y="581"/>
                  </a:lnTo>
                  <a:lnTo>
                    <a:pt x="482" y="588"/>
                  </a:lnTo>
                  <a:lnTo>
                    <a:pt x="489" y="588"/>
                  </a:lnTo>
                  <a:lnTo>
                    <a:pt x="489" y="596"/>
                  </a:lnTo>
                  <a:lnTo>
                    <a:pt x="489" y="603"/>
                  </a:lnTo>
                  <a:lnTo>
                    <a:pt x="496" y="603"/>
                  </a:lnTo>
                  <a:lnTo>
                    <a:pt x="496" y="610"/>
                  </a:lnTo>
                  <a:lnTo>
                    <a:pt x="503" y="610"/>
                  </a:lnTo>
                  <a:lnTo>
                    <a:pt x="503" y="617"/>
                  </a:lnTo>
                  <a:lnTo>
                    <a:pt x="511" y="617"/>
                  </a:lnTo>
                  <a:lnTo>
                    <a:pt x="511" y="624"/>
                  </a:lnTo>
                  <a:lnTo>
                    <a:pt x="518" y="624"/>
                  </a:lnTo>
                  <a:lnTo>
                    <a:pt x="518" y="631"/>
                  </a:lnTo>
                  <a:lnTo>
                    <a:pt x="525" y="631"/>
                  </a:lnTo>
                  <a:lnTo>
                    <a:pt x="525" y="638"/>
                  </a:lnTo>
                  <a:lnTo>
                    <a:pt x="525" y="645"/>
                  </a:lnTo>
                  <a:lnTo>
                    <a:pt x="532" y="645"/>
                  </a:lnTo>
                  <a:lnTo>
                    <a:pt x="532" y="652"/>
                  </a:lnTo>
                  <a:lnTo>
                    <a:pt x="539" y="652"/>
                  </a:lnTo>
                  <a:lnTo>
                    <a:pt x="539" y="659"/>
                  </a:lnTo>
                  <a:lnTo>
                    <a:pt x="546" y="659"/>
                  </a:lnTo>
                  <a:lnTo>
                    <a:pt x="546" y="666"/>
                  </a:lnTo>
                  <a:lnTo>
                    <a:pt x="553" y="666"/>
                  </a:lnTo>
                  <a:lnTo>
                    <a:pt x="553" y="674"/>
                  </a:lnTo>
                  <a:lnTo>
                    <a:pt x="560" y="681"/>
                  </a:lnTo>
                  <a:lnTo>
                    <a:pt x="560" y="688"/>
                  </a:lnTo>
                  <a:lnTo>
                    <a:pt x="567" y="688"/>
                  </a:lnTo>
                  <a:lnTo>
                    <a:pt x="567" y="695"/>
                  </a:lnTo>
                  <a:lnTo>
                    <a:pt x="574" y="695"/>
                  </a:lnTo>
                  <a:lnTo>
                    <a:pt x="574" y="702"/>
                  </a:lnTo>
                  <a:lnTo>
                    <a:pt x="581" y="702"/>
                  </a:lnTo>
                  <a:lnTo>
                    <a:pt x="581" y="709"/>
                  </a:lnTo>
                  <a:lnTo>
                    <a:pt x="588" y="709"/>
                  </a:lnTo>
                  <a:lnTo>
                    <a:pt x="588" y="716"/>
                  </a:lnTo>
                  <a:lnTo>
                    <a:pt x="596" y="723"/>
                  </a:lnTo>
                  <a:lnTo>
                    <a:pt x="596" y="730"/>
                  </a:lnTo>
                  <a:lnTo>
                    <a:pt x="603" y="730"/>
                  </a:lnTo>
                  <a:lnTo>
                    <a:pt x="603" y="737"/>
                  </a:lnTo>
                  <a:lnTo>
                    <a:pt x="610" y="737"/>
                  </a:lnTo>
                  <a:lnTo>
                    <a:pt x="610" y="744"/>
                  </a:lnTo>
                  <a:lnTo>
                    <a:pt x="617" y="744"/>
                  </a:lnTo>
                  <a:lnTo>
                    <a:pt x="617" y="751"/>
                  </a:lnTo>
                  <a:lnTo>
                    <a:pt x="624" y="751"/>
                  </a:lnTo>
                  <a:lnTo>
                    <a:pt x="624" y="759"/>
                  </a:lnTo>
                  <a:lnTo>
                    <a:pt x="624" y="766"/>
                  </a:lnTo>
                  <a:lnTo>
                    <a:pt x="631" y="766"/>
                  </a:lnTo>
                  <a:lnTo>
                    <a:pt x="631" y="773"/>
                  </a:lnTo>
                  <a:lnTo>
                    <a:pt x="638" y="773"/>
                  </a:lnTo>
                  <a:lnTo>
                    <a:pt x="638" y="780"/>
                  </a:lnTo>
                  <a:lnTo>
                    <a:pt x="645" y="780"/>
                  </a:lnTo>
                  <a:lnTo>
                    <a:pt x="645" y="787"/>
                  </a:lnTo>
                  <a:lnTo>
                    <a:pt x="652" y="787"/>
                  </a:lnTo>
                  <a:lnTo>
                    <a:pt x="652" y="794"/>
                  </a:lnTo>
                  <a:lnTo>
                    <a:pt x="659" y="801"/>
                  </a:lnTo>
                  <a:lnTo>
                    <a:pt x="659" y="808"/>
                  </a:lnTo>
                  <a:lnTo>
                    <a:pt x="666" y="808"/>
                  </a:lnTo>
                  <a:lnTo>
                    <a:pt x="666" y="815"/>
                  </a:lnTo>
                  <a:lnTo>
                    <a:pt x="673" y="815"/>
                  </a:lnTo>
                  <a:lnTo>
                    <a:pt x="673" y="822"/>
                  </a:lnTo>
                  <a:lnTo>
                    <a:pt x="681" y="822"/>
                  </a:lnTo>
                  <a:lnTo>
                    <a:pt x="681" y="829"/>
                  </a:lnTo>
                  <a:lnTo>
                    <a:pt x="688" y="829"/>
                  </a:lnTo>
                  <a:lnTo>
                    <a:pt x="688" y="837"/>
                  </a:lnTo>
                  <a:lnTo>
                    <a:pt x="695" y="844"/>
                  </a:lnTo>
                  <a:lnTo>
                    <a:pt x="695" y="851"/>
                  </a:lnTo>
                  <a:lnTo>
                    <a:pt x="702" y="851"/>
                  </a:lnTo>
                  <a:lnTo>
                    <a:pt x="702" y="858"/>
                  </a:lnTo>
                  <a:lnTo>
                    <a:pt x="709" y="858"/>
                  </a:lnTo>
                  <a:lnTo>
                    <a:pt x="709" y="865"/>
                  </a:lnTo>
                  <a:lnTo>
                    <a:pt x="716" y="865"/>
                  </a:lnTo>
                  <a:lnTo>
                    <a:pt x="716" y="872"/>
                  </a:lnTo>
                  <a:lnTo>
                    <a:pt x="723" y="872"/>
                  </a:lnTo>
                  <a:lnTo>
                    <a:pt x="723" y="879"/>
                  </a:lnTo>
                  <a:lnTo>
                    <a:pt x="730" y="886"/>
                  </a:lnTo>
                  <a:lnTo>
                    <a:pt x="730" y="893"/>
                  </a:lnTo>
                  <a:lnTo>
                    <a:pt x="737" y="893"/>
                  </a:lnTo>
                  <a:lnTo>
                    <a:pt x="737" y="900"/>
                  </a:lnTo>
                  <a:lnTo>
                    <a:pt x="744" y="900"/>
                  </a:lnTo>
                  <a:lnTo>
                    <a:pt x="744" y="907"/>
                  </a:lnTo>
                  <a:lnTo>
                    <a:pt x="751" y="907"/>
                  </a:lnTo>
                  <a:lnTo>
                    <a:pt x="751" y="914"/>
                  </a:lnTo>
                  <a:lnTo>
                    <a:pt x="759" y="914"/>
                  </a:lnTo>
                  <a:lnTo>
                    <a:pt x="759" y="922"/>
                  </a:lnTo>
                  <a:lnTo>
                    <a:pt x="766" y="929"/>
                  </a:lnTo>
                  <a:lnTo>
                    <a:pt x="766" y="936"/>
                  </a:lnTo>
                  <a:lnTo>
                    <a:pt x="773" y="936"/>
                  </a:lnTo>
                  <a:lnTo>
                    <a:pt x="773" y="943"/>
                  </a:lnTo>
                  <a:lnTo>
                    <a:pt x="780" y="943"/>
                  </a:lnTo>
                  <a:lnTo>
                    <a:pt x="780" y="950"/>
                  </a:lnTo>
                  <a:lnTo>
                    <a:pt x="787" y="950"/>
                  </a:lnTo>
                  <a:lnTo>
                    <a:pt x="787" y="957"/>
                  </a:lnTo>
                  <a:lnTo>
                    <a:pt x="794" y="957"/>
                  </a:lnTo>
                  <a:lnTo>
                    <a:pt x="794" y="964"/>
                  </a:lnTo>
                  <a:lnTo>
                    <a:pt x="801" y="971"/>
                  </a:lnTo>
                  <a:lnTo>
                    <a:pt x="801" y="978"/>
                  </a:lnTo>
                  <a:lnTo>
                    <a:pt x="808" y="978"/>
                  </a:lnTo>
                  <a:lnTo>
                    <a:pt x="808" y="985"/>
                  </a:lnTo>
                  <a:lnTo>
                    <a:pt x="815" y="985"/>
                  </a:lnTo>
                  <a:lnTo>
                    <a:pt x="815" y="992"/>
                  </a:lnTo>
                  <a:lnTo>
                    <a:pt x="822" y="992"/>
                  </a:lnTo>
                  <a:lnTo>
                    <a:pt x="822" y="1000"/>
                  </a:lnTo>
                  <a:lnTo>
                    <a:pt x="829" y="1000"/>
                  </a:lnTo>
                  <a:lnTo>
                    <a:pt x="829" y="1007"/>
                  </a:lnTo>
                  <a:lnTo>
                    <a:pt x="836" y="1007"/>
                  </a:lnTo>
                  <a:lnTo>
                    <a:pt x="836" y="1014"/>
                  </a:lnTo>
                  <a:lnTo>
                    <a:pt x="844" y="1021"/>
                  </a:lnTo>
                  <a:lnTo>
                    <a:pt x="844" y="1028"/>
                  </a:lnTo>
                  <a:lnTo>
                    <a:pt x="851" y="1028"/>
                  </a:lnTo>
                  <a:lnTo>
                    <a:pt x="851" y="1035"/>
                  </a:lnTo>
                  <a:lnTo>
                    <a:pt x="858" y="1035"/>
                  </a:lnTo>
                  <a:lnTo>
                    <a:pt x="858" y="1042"/>
                  </a:lnTo>
                  <a:lnTo>
                    <a:pt x="865" y="1042"/>
                  </a:lnTo>
                  <a:lnTo>
                    <a:pt x="865" y="1049"/>
                  </a:lnTo>
                  <a:lnTo>
                    <a:pt x="872" y="1049"/>
                  </a:lnTo>
                  <a:lnTo>
                    <a:pt x="872" y="1056"/>
                  </a:lnTo>
                  <a:lnTo>
                    <a:pt x="879" y="1063"/>
                  </a:lnTo>
                  <a:lnTo>
                    <a:pt x="879" y="1070"/>
                  </a:lnTo>
                  <a:lnTo>
                    <a:pt x="886" y="1070"/>
                  </a:lnTo>
                  <a:lnTo>
                    <a:pt x="886" y="1078"/>
                  </a:lnTo>
                  <a:lnTo>
                    <a:pt x="893" y="1078"/>
                  </a:lnTo>
                  <a:lnTo>
                    <a:pt x="893" y="1085"/>
                  </a:lnTo>
                  <a:lnTo>
                    <a:pt x="900" y="1085"/>
                  </a:lnTo>
                  <a:lnTo>
                    <a:pt x="900" y="1092"/>
                  </a:lnTo>
                  <a:lnTo>
                    <a:pt x="907" y="1092"/>
                  </a:lnTo>
                  <a:lnTo>
                    <a:pt x="907" y="1099"/>
                  </a:lnTo>
                  <a:lnTo>
                    <a:pt x="914" y="1099"/>
                  </a:lnTo>
                  <a:lnTo>
                    <a:pt x="914" y="1106"/>
                  </a:lnTo>
                  <a:lnTo>
                    <a:pt x="922" y="1113"/>
                  </a:lnTo>
                  <a:lnTo>
                    <a:pt x="922" y="1120"/>
                  </a:lnTo>
                  <a:lnTo>
                    <a:pt x="929" y="1120"/>
                  </a:lnTo>
                  <a:lnTo>
                    <a:pt x="929" y="1127"/>
                  </a:lnTo>
                  <a:lnTo>
                    <a:pt x="936" y="1127"/>
                  </a:lnTo>
                  <a:lnTo>
                    <a:pt x="936" y="1134"/>
                  </a:lnTo>
                  <a:lnTo>
                    <a:pt x="943" y="1134"/>
                  </a:lnTo>
                  <a:lnTo>
                    <a:pt x="943" y="1141"/>
                  </a:lnTo>
                  <a:lnTo>
                    <a:pt x="950" y="1141"/>
                  </a:lnTo>
                  <a:lnTo>
                    <a:pt x="950" y="1148"/>
                  </a:lnTo>
                  <a:lnTo>
                    <a:pt x="957" y="1148"/>
                  </a:lnTo>
                  <a:lnTo>
                    <a:pt x="957" y="1155"/>
                  </a:lnTo>
                  <a:lnTo>
                    <a:pt x="957" y="1163"/>
                  </a:lnTo>
                  <a:lnTo>
                    <a:pt x="964" y="1163"/>
                  </a:lnTo>
                  <a:lnTo>
                    <a:pt x="964" y="1170"/>
                  </a:lnTo>
                  <a:lnTo>
                    <a:pt x="971" y="1170"/>
                  </a:lnTo>
                  <a:lnTo>
                    <a:pt x="971" y="1177"/>
                  </a:lnTo>
                  <a:lnTo>
                    <a:pt x="978" y="1177"/>
                  </a:lnTo>
                  <a:lnTo>
                    <a:pt x="978" y="1184"/>
                  </a:lnTo>
                  <a:lnTo>
                    <a:pt x="985" y="1184"/>
                  </a:lnTo>
                  <a:lnTo>
                    <a:pt x="985" y="1191"/>
                  </a:lnTo>
                  <a:lnTo>
                    <a:pt x="992" y="1191"/>
                  </a:lnTo>
                  <a:lnTo>
                    <a:pt x="992" y="1198"/>
                  </a:lnTo>
                  <a:lnTo>
                    <a:pt x="999" y="1205"/>
                  </a:lnTo>
                  <a:lnTo>
                    <a:pt x="1007" y="1212"/>
                  </a:lnTo>
                  <a:lnTo>
                    <a:pt x="1007" y="1219"/>
                  </a:lnTo>
                  <a:lnTo>
                    <a:pt x="1014" y="1219"/>
                  </a:lnTo>
                  <a:lnTo>
                    <a:pt x="1014" y="1226"/>
                  </a:lnTo>
                  <a:lnTo>
                    <a:pt x="1021" y="1226"/>
                  </a:lnTo>
                  <a:lnTo>
                    <a:pt x="1021" y="1233"/>
                  </a:lnTo>
                  <a:lnTo>
                    <a:pt x="1028" y="1233"/>
                  </a:lnTo>
                  <a:lnTo>
                    <a:pt x="1028" y="1241"/>
                  </a:lnTo>
                  <a:lnTo>
                    <a:pt x="1035" y="1241"/>
                  </a:lnTo>
                  <a:lnTo>
                    <a:pt x="1035" y="1248"/>
                  </a:lnTo>
                  <a:lnTo>
                    <a:pt x="1042" y="1248"/>
                  </a:lnTo>
                  <a:lnTo>
                    <a:pt x="1042" y="1255"/>
                  </a:lnTo>
                  <a:lnTo>
                    <a:pt x="1049" y="1262"/>
                  </a:lnTo>
                  <a:lnTo>
                    <a:pt x="1049" y="1269"/>
                  </a:lnTo>
                  <a:lnTo>
                    <a:pt x="1056" y="1269"/>
                  </a:lnTo>
                  <a:lnTo>
                    <a:pt x="1056" y="1276"/>
                  </a:lnTo>
                  <a:lnTo>
                    <a:pt x="1063" y="1276"/>
                  </a:lnTo>
                  <a:lnTo>
                    <a:pt x="1063" y="1283"/>
                  </a:lnTo>
                  <a:lnTo>
                    <a:pt x="1070" y="1283"/>
                  </a:lnTo>
                  <a:lnTo>
                    <a:pt x="1070" y="1290"/>
                  </a:lnTo>
                  <a:lnTo>
                    <a:pt x="1077" y="1290"/>
                  </a:lnTo>
                  <a:lnTo>
                    <a:pt x="1077" y="1297"/>
                  </a:lnTo>
                  <a:lnTo>
                    <a:pt x="1085" y="1297"/>
                  </a:lnTo>
                  <a:lnTo>
                    <a:pt x="1085" y="1304"/>
                  </a:lnTo>
                  <a:lnTo>
                    <a:pt x="1092" y="1304"/>
                  </a:lnTo>
                  <a:lnTo>
                    <a:pt x="1092" y="1311"/>
                  </a:lnTo>
                  <a:lnTo>
                    <a:pt x="1099" y="1318"/>
                  </a:lnTo>
                  <a:lnTo>
                    <a:pt x="1099" y="1326"/>
                  </a:lnTo>
                  <a:lnTo>
                    <a:pt x="1106" y="1326"/>
                  </a:lnTo>
                  <a:lnTo>
                    <a:pt x="1106" y="1333"/>
                  </a:lnTo>
                  <a:lnTo>
                    <a:pt x="1113" y="1333"/>
                  </a:lnTo>
                  <a:lnTo>
                    <a:pt x="1113" y="1340"/>
                  </a:lnTo>
                  <a:lnTo>
                    <a:pt x="1120" y="1340"/>
                  </a:lnTo>
                  <a:lnTo>
                    <a:pt x="1120" y="1347"/>
                  </a:lnTo>
                  <a:lnTo>
                    <a:pt x="1120" y="1340"/>
                  </a:lnTo>
                  <a:lnTo>
                    <a:pt x="1120" y="1326"/>
                  </a:lnTo>
                  <a:lnTo>
                    <a:pt x="1120" y="1297"/>
                  </a:lnTo>
                  <a:lnTo>
                    <a:pt x="1120" y="1255"/>
                  </a:lnTo>
                  <a:lnTo>
                    <a:pt x="1120" y="1163"/>
                  </a:lnTo>
                  <a:lnTo>
                    <a:pt x="1120" y="1014"/>
                  </a:lnTo>
                  <a:lnTo>
                    <a:pt x="1120" y="808"/>
                  </a:lnTo>
                  <a:lnTo>
                    <a:pt x="1120" y="596"/>
                  </a:lnTo>
                  <a:lnTo>
                    <a:pt x="1120" y="518"/>
                  </a:lnTo>
                  <a:lnTo>
                    <a:pt x="1120" y="489"/>
                  </a:lnTo>
                  <a:lnTo>
                    <a:pt x="1127" y="489"/>
                  </a:lnTo>
                  <a:lnTo>
                    <a:pt x="1134" y="489"/>
                  </a:lnTo>
                  <a:lnTo>
                    <a:pt x="1141" y="489"/>
                  </a:lnTo>
                  <a:lnTo>
                    <a:pt x="1148" y="489"/>
                  </a:lnTo>
                  <a:lnTo>
                    <a:pt x="1155" y="489"/>
                  </a:lnTo>
                  <a:lnTo>
                    <a:pt x="1162" y="489"/>
                  </a:lnTo>
                  <a:lnTo>
                    <a:pt x="1170" y="489"/>
                  </a:lnTo>
                  <a:lnTo>
                    <a:pt x="1177" y="489"/>
                  </a:lnTo>
                  <a:lnTo>
                    <a:pt x="1184" y="489"/>
                  </a:lnTo>
                  <a:lnTo>
                    <a:pt x="1191" y="489"/>
                  </a:lnTo>
                  <a:lnTo>
                    <a:pt x="1198" y="489"/>
                  </a:lnTo>
                  <a:lnTo>
                    <a:pt x="1205" y="489"/>
                  </a:lnTo>
                  <a:lnTo>
                    <a:pt x="1212" y="489"/>
                  </a:lnTo>
                  <a:lnTo>
                    <a:pt x="1219" y="489"/>
                  </a:lnTo>
                  <a:lnTo>
                    <a:pt x="1226" y="489"/>
                  </a:lnTo>
                  <a:lnTo>
                    <a:pt x="1233" y="489"/>
                  </a:lnTo>
                  <a:lnTo>
                    <a:pt x="1240" y="489"/>
                  </a:lnTo>
                  <a:lnTo>
                    <a:pt x="1247" y="489"/>
                  </a:lnTo>
                  <a:lnTo>
                    <a:pt x="1255" y="489"/>
                  </a:lnTo>
                  <a:lnTo>
                    <a:pt x="1262" y="489"/>
                  </a:lnTo>
                  <a:lnTo>
                    <a:pt x="1269" y="489"/>
                  </a:lnTo>
                  <a:lnTo>
                    <a:pt x="1276" y="489"/>
                  </a:lnTo>
                  <a:lnTo>
                    <a:pt x="1283" y="489"/>
                  </a:lnTo>
                  <a:lnTo>
                    <a:pt x="1290" y="489"/>
                  </a:lnTo>
                  <a:lnTo>
                    <a:pt x="1297" y="489"/>
                  </a:lnTo>
                  <a:lnTo>
                    <a:pt x="1304" y="489"/>
                  </a:lnTo>
                  <a:lnTo>
                    <a:pt x="1311" y="489"/>
                  </a:lnTo>
                  <a:lnTo>
                    <a:pt x="1318" y="489"/>
                  </a:lnTo>
                  <a:lnTo>
                    <a:pt x="1325" y="489"/>
                  </a:lnTo>
                  <a:lnTo>
                    <a:pt x="1333" y="489"/>
                  </a:lnTo>
                  <a:lnTo>
                    <a:pt x="1340" y="489"/>
                  </a:lnTo>
                  <a:lnTo>
                    <a:pt x="1347" y="489"/>
                  </a:lnTo>
                  <a:lnTo>
                    <a:pt x="1354" y="489"/>
                  </a:lnTo>
                  <a:lnTo>
                    <a:pt x="1361" y="489"/>
                  </a:lnTo>
                  <a:lnTo>
                    <a:pt x="1368" y="489"/>
                  </a:lnTo>
                  <a:lnTo>
                    <a:pt x="1375" y="489"/>
                  </a:lnTo>
                  <a:lnTo>
                    <a:pt x="1382" y="489"/>
                  </a:lnTo>
                  <a:lnTo>
                    <a:pt x="1389" y="489"/>
                  </a:lnTo>
                  <a:lnTo>
                    <a:pt x="1396" y="489"/>
                  </a:lnTo>
                  <a:lnTo>
                    <a:pt x="1403" y="489"/>
                  </a:lnTo>
                  <a:lnTo>
                    <a:pt x="1410" y="489"/>
                  </a:lnTo>
                  <a:lnTo>
                    <a:pt x="1418" y="489"/>
                  </a:lnTo>
                  <a:lnTo>
                    <a:pt x="1425" y="489"/>
                  </a:lnTo>
                  <a:lnTo>
                    <a:pt x="1432" y="489"/>
                  </a:lnTo>
                  <a:lnTo>
                    <a:pt x="1439" y="489"/>
                  </a:lnTo>
                  <a:lnTo>
                    <a:pt x="1446" y="489"/>
                  </a:lnTo>
                  <a:lnTo>
                    <a:pt x="1453" y="489"/>
                  </a:lnTo>
                  <a:lnTo>
                    <a:pt x="1460" y="489"/>
                  </a:lnTo>
                  <a:lnTo>
                    <a:pt x="1467" y="489"/>
                  </a:lnTo>
                  <a:lnTo>
                    <a:pt x="1474" y="489"/>
                  </a:lnTo>
                  <a:lnTo>
                    <a:pt x="1481" y="489"/>
                  </a:lnTo>
                  <a:lnTo>
                    <a:pt x="1488" y="489"/>
                  </a:lnTo>
                  <a:lnTo>
                    <a:pt x="1496" y="489"/>
                  </a:lnTo>
                  <a:lnTo>
                    <a:pt x="1503" y="489"/>
                  </a:lnTo>
                  <a:lnTo>
                    <a:pt x="1510" y="489"/>
                  </a:lnTo>
                  <a:lnTo>
                    <a:pt x="1517" y="489"/>
                  </a:lnTo>
                  <a:lnTo>
                    <a:pt x="1524" y="489"/>
                  </a:lnTo>
                  <a:lnTo>
                    <a:pt x="1531" y="489"/>
                  </a:lnTo>
                  <a:lnTo>
                    <a:pt x="1538" y="489"/>
                  </a:lnTo>
                  <a:lnTo>
                    <a:pt x="1545" y="489"/>
                  </a:lnTo>
                  <a:lnTo>
                    <a:pt x="1552" y="489"/>
                  </a:lnTo>
                  <a:lnTo>
                    <a:pt x="1559" y="489"/>
                  </a:lnTo>
                  <a:lnTo>
                    <a:pt x="1566" y="489"/>
                  </a:lnTo>
                  <a:lnTo>
                    <a:pt x="1573" y="489"/>
                  </a:lnTo>
                  <a:lnTo>
                    <a:pt x="1581" y="489"/>
                  </a:lnTo>
                  <a:lnTo>
                    <a:pt x="1588" y="489"/>
                  </a:lnTo>
                  <a:lnTo>
                    <a:pt x="1595" y="489"/>
                  </a:lnTo>
                  <a:lnTo>
                    <a:pt x="1602" y="489"/>
                  </a:lnTo>
                  <a:lnTo>
                    <a:pt x="1609" y="489"/>
                  </a:lnTo>
                  <a:lnTo>
                    <a:pt x="1616" y="489"/>
                  </a:lnTo>
                  <a:lnTo>
                    <a:pt x="1623" y="489"/>
                  </a:lnTo>
                  <a:lnTo>
                    <a:pt x="1630" y="489"/>
                  </a:lnTo>
                  <a:lnTo>
                    <a:pt x="1637" y="489"/>
                  </a:lnTo>
                  <a:lnTo>
                    <a:pt x="1644" y="489"/>
                  </a:lnTo>
                  <a:lnTo>
                    <a:pt x="1651" y="489"/>
                  </a:lnTo>
                  <a:lnTo>
                    <a:pt x="1659" y="489"/>
                  </a:lnTo>
                  <a:lnTo>
                    <a:pt x="1666" y="489"/>
                  </a:lnTo>
                  <a:lnTo>
                    <a:pt x="1673" y="489"/>
                  </a:lnTo>
                  <a:lnTo>
                    <a:pt x="1680" y="489"/>
                  </a:lnTo>
                  <a:lnTo>
                    <a:pt x="1687" y="489"/>
                  </a:lnTo>
                  <a:lnTo>
                    <a:pt x="1694" y="489"/>
                  </a:lnTo>
                  <a:lnTo>
                    <a:pt x="1701" y="489"/>
                  </a:lnTo>
                  <a:lnTo>
                    <a:pt x="1708" y="489"/>
                  </a:lnTo>
                  <a:lnTo>
                    <a:pt x="1715" y="489"/>
                  </a:lnTo>
                  <a:lnTo>
                    <a:pt x="1722" y="489"/>
                  </a:lnTo>
                  <a:lnTo>
                    <a:pt x="1729" y="489"/>
                  </a:lnTo>
                  <a:lnTo>
                    <a:pt x="1736" y="489"/>
                  </a:lnTo>
                  <a:lnTo>
                    <a:pt x="1744" y="489"/>
                  </a:lnTo>
                  <a:lnTo>
                    <a:pt x="1751" y="489"/>
                  </a:lnTo>
                  <a:lnTo>
                    <a:pt x="1758" y="489"/>
                  </a:lnTo>
                  <a:lnTo>
                    <a:pt x="1765" y="489"/>
                  </a:lnTo>
                  <a:lnTo>
                    <a:pt x="1772" y="489"/>
                  </a:lnTo>
                  <a:lnTo>
                    <a:pt x="1779" y="489"/>
                  </a:lnTo>
                  <a:lnTo>
                    <a:pt x="1786" y="489"/>
                  </a:lnTo>
                  <a:lnTo>
                    <a:pt x="1793" y="489"/>
                  </a:lnTo>
                  <a:lnTo>
                    <a:pt x="1800" y="489"/>
                  </a:lnTo>
                  <a:lnTo>
                    <a:pt x="1807" y="489"/>
                  </a:lnTo>
                  <a:lnTo>
                    <a:pt x="1814" y="489"/>
                  </a:lnTo>
                  <a:lnTo>
                    <a:pt x="1821" y="489"/>
                  </a:lnTo>
                  <a:lnTo>
                    <a:pt x="1829" y="489"/>
                  </a:lnTo>
                  <a:lnTo>
                    <a:pt x="1836" y="489"/>
                  </a:lnTo>
                  <a:lnTo>
                    <a:pt x="1843" y="489"/>
                  </a:lnTo>
                  <a:lnTo>
                    <a:pt x="1850" y="489"/>
                  </a:lnTo>
                  <a:lnTo>
                    <a:pt x="1857" y="489"/>
                  </a:lnTo>
                  <a:lnTo>
                    <a:pt x="1864" y="489"/>
                  </a:lnTo>
                  <a:lnTo>
                    <a:pt x="1871" y="489"/>
                  </a:lnTo>
                  <a:lnTo>
                    <a:pt x="1878" y="489"/>
                  </a:lnTo>
                  <a:lnTo>
                    <a:pt x="1885" y="489"/>
                  </a:lnTo>
                  <a:lnTo>
                    <a:pt x="1892" y="489"/>
                  </a:lnTo>
                  <a:lnTo>
                    <a:pt x="1899" y="489"/>
                  </a:lnTo>
                  <a:lnTo>
                    <a:pt x="1907" y="489"/>
                  </a:lnTo>
                  <a:lnTo>
                    <a:pt x="1914" y="489"/>
                  </a:lnTo>
                  <a:lnTo>
                    <a:pt x="1921" y="489"/>
                  </a:lnTo>
                  <a:lnTo>
                    <a:pt x="1928" y="489"/>
                  </a:lnTo>
                  <a:lnTo>
                    <a:pt x="1935" y="489"/>
                  </a:lnTo>
                  <a:lnTo>
                    <a:pt x="1942" y="489"/>
                  </a:lnTo>
                  <a:lnTo>
                    <a:pt x="1949" y="489"/>
                  </a:lnTo>
                  <a:lnTo>
                    <a:pt x="1956" y="489"/>
                  </a:lnTo>
                  <a:lnTo>
                    <a:pt x="1963" y="489"/>
                  </a:lnTo>
                  <a:lnTo>
                    <a:pt x="1970" y="489"/>
                  </a:lnTo>
                  <a:lnTo>
                    <a:pt x="1977" y="489"/>
                  </a:lnTo>
                  <a:lnTo>
                    <a:pt x="1984" y="489"/>
                  </a:lnTo>
                  <a:lnTo>
                    <a:pt x="1992" y="489"/>
                  </a:lnTo>
                  <a:lnTo>
                    <a:pt x="1999" y="489"/>
                  </a:lnTo>
                  <a:lnTo>
                    <a:pt x="2006" y="489"/>
                  </a:lnTo>
                  <a:lnTo>
                    <a:pt x="2013" y="489"/>
                  </a:lnTo>
                  <a:lnTo>
                    <a:pt x="2020" y="489"/>
                  </a:lnTo>
                  <a:lnTo>
                    <a:pt x="2027" y="489"/>
                  </a:lnTo>
                  <a:lnTo>
                    <a:pt x="2034" y="489"/>
                  </a:lnTo>
                  <a:lnTo>
                    <a:pt x="2041" y="489"/>
                  </a:lnTo>
                  <a:lnTo>
                    <a:pt x="2048" y="489"/>
                  </a:lnTo>
                  <a:lnTo>
                    <a:pt x="2055" y="489"/>
                  </a:lnTo>
                  <a:lnTo>
                    <a:pt x="2062" y="489"/>
                  </a:lnTo>
                  <a:lnTo>
                    <a:pt x="2070" y="489"/>
                  </a:lnTo>
                  <a:lnTo>
                    <a:pt x="2077" y="489"/>
                  </a:lnTo>
                  <a:lnTo>
                    <a:pt x="2084" y="489"/>
                  </a:lnTo>
                  <a:lnTo>
                    <a:pt x="2091" y="489"/>
                  </a:lnTo>
                  <a:lnTo>
                    <a:pt x="2098" y="489"/>
                  </a:lnTo>
                  <a:lnTo>
                    <a:pt x="2105" y="489"/>
                  </a:lnTo>
                  <a:lnTo>
                    <a:pt x="2112" y="489"/>
                  </a:lnTo>
                  <a:lnTo>
                    <a:pt x="2119" y="489"/>
                  </a:lnTo>
                  <a:lnTo>
                    <a:pt x="2126" y="489"/>
                  </a:lnTo>
                  <a:lnTo>
                    <a:pt x="2133" y="489"/>
                  </a:lnTo>
                  <a:lnTo>
                    <a:pt x="2140" y="489"/>
                  </a:lnTo>
                  <a:lnTo>
                    <a:pt x="2147" y="489"/>
                  </a:lnTo>
                  <a:lnTo>
                    <a:pt x="2155" y="489"/>
                  </a:lnTo>
                  <a:lnTo>
                    <a:pt x="2162" y="489"/>
                  </a:lnTo>
                  <a:lnTo>
                    <a:pt x="2169" y="489"/>
                  </a:lnTo>
                  <a:lnTo>
                    <a:pt x="2176" y="489"/>
                  </a:lnTo>
                  <a:lnTo>
                    <a:pt x="2183" y="489"/>
                  </a:lnTo>
                  <a:lnTo>
                    <a:pt x="2190" y="489"/>
                  </a:lnTo>
                  <a:lnTo>
                    <a:pt x="2197" y="489"/>
                  </a:lnTo>
                  <a:lnTo>
                    <a:pt x="2204" y="489"/>
                  </a:lnTo>
                  <a:lnTo>
                    <a:pt x="2211" y="489"/>
                  </a:lnTo>
                  <a:lnTo>
                    <a:pt x="2218" y="489"/>
                  </a:lnTo>
                  <a:lnTo>
                    <a:pt x="2225" y="489"/>
                  </a:lnTo>
                  <a:lnTo>
                    <a:pt x="2233" y="489"/>
                  </a:lnTo>
                  <a:lnTo>
                    <a:pt x="2240" y="489"/>
                  </a:lnTo>
                  <a:lnTo>
                    <a:pt x="2247" y="489"/>
                  </a:lnTo>
                  <a:lnTo>
                    <a:pt x="2254" y="489"/>
                  </a:lnTo>
                  <a:lnTo>
                    <a:pt x="2261" y="489"/>
                  </a:lnTo>
                  <a:lnTo>
                    <a:pt x="2268" y="489"/>
                  </a:lnTo>
                  <a:lnTo>
                    <a:pt x="2275" y="489"/>
                  </a:lnTo>
                  <a:lnTo>
                    <a:pt x="2282" y="489"/>
                  </a:lnTo>
                  <a:lnTo>
                    <a:pt x="2289" y="489"/>
                  </a:lnTo>
                  <a:lnTo>
                    <a:pt x="2296" y="489"/>
                  </a:lnTo>
                  <a:lnTo>
                    <a:pt x="2303" y="489"/>
                  </a:lnTo>
                  <a:lnTo>
                    <a:pt x="2310" y="489"/>
                  </a:lnTo>
                  <a:lnTo>
                    <a:pt x="2318" y="489"/>
                  </a:lnTo>
                  <a:lnTo>
                    <a:pt x="2325" y="489"/>
                  </a:lnTo>
                  <a:lnTo>
                    <a:pt x="2332" y="48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87">
              <a:extLst>
                <a:ext uri="{FF2B5EF4-FFF2-40B4-BE49-F238E27FC236}">
                  <a16:creationId xmlns:a16="http://schemas.microsoft.com/office/drawing/2014/main" id="{B56EF1BC-FAC5-58D4-1F13-4D3373F5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164"/>
              <a:ext cx="1644" cy="489"/>
            </a:xfrm>
            <a:custGeom>
              <a:avLst/>
              <a:gdLst>
                <a:gd name="T0" fmla="*/ 14 w 1644"/>
                <a:gd name="T1" fmla="*/ 14 h 489"/>
                <a:gd name="T2" fmla="*/ 35 w 1644"/>
                <a:gd name="T3" fmla="*/ 36 h 489"/>
                <a:gd name="T4" fmla="*/ 49 w 1644"/>
                <a:gd name="T5" fmla="*/ 57 h 489"/>
                <a:gd name="T6" fmla="*/ 71 w 1644"/>
                <a:gd name="T7" fmla="*/ 71 h 489"/>
                <a:gd name="T8" fmla="*/ 85 w 1644"/>
                <a:gd name="T9" fmla="*/ 92 h 489"/>
                <a:gd name="T10" fmla="*/ 106 w 1644"/>
                <a:gd name="T11" fmla="*/ 114 h 489"/>
                <a:gd name="T12" fmla="*/ 120 w 1644"/>
                <a:gd name="T13" fmla="*/ 135 h 489"/>
                <a:gd name="T14" fmla="*/ 141 w 1644"/>
                <a:gd name="T15" fmla="*/ 149 h 489"/>
                <a:gd name="T16" fmla="*/ 156 w 1644"/>
                <a:gd name="T17" fmla="*/ 170 h 489"/>
                <a:gd name="T18" fmla="*/ 170 w 1644"/>
                <a:gd name="T19" fmla="*/ 192 h 489"/>
                <a:gd name="T20" fmla="*/ 191 w 1644"/>
                <a:gd name="T21" fmla="*/ 206 h 489"/>
                <a:gd name="T22" fmla="*/ 205 w 1644"/>
                <a:gd name="T23" fmla="*/ 227 h 489"/>
                <a:gd name="T24" fmla="*/ 219 w 1644"/>
                <a:gd name="T25" fmla="*/ 248 h 489"/>
                <a:gd name="T26" fmla="*/ 241 w 1644"/>
                <a:gd name="T27" fmla="*/ 262 h 489"/>
                <a:gd name="T28" fmla="*/ 255 w 1644"/>
                <a:gd name="T29" fmla="*/ 284 h 489"/>
                <a:gd name="T30" fmla="*/ 269 w 1644"/>
                <a:gd name="T31" fmla="*/ 305 h 489"/>
                <a:gd name="T32" fmla="*/ 290 w 1644"/>
                <a:gd name="T33" fmla="*/ 319 h 489"/>
                <a:gd name="T34" fmla="*/ 304 w 1644"/>
                <a:gd name="T35" fmla="*/ 340 h 489"/>
                <a:gd name="T36" fmla="*/ 319 w 1644"/>
                <a:gd name="T37" fmla="*/ 362 h 489"/>
                <a:gd name="T38" fmla="*/ 340 w 1644"/>
                <a:gd name="T39" fmla="*/ 376 h 489"/>
                <a:gd name="T40" fmla="*/ 354 w 1644"/>
                <a:gd name="T41" fmla="*/ 397 h 489"/>
                <a:gd name="T42" fmla="*/ 375 w 1644"/>
                <a:gd name="T43" fmla="*/ 418 h 489"/>
                <a:gd name="T44" fmla="*/ 389 w 1644"/>
                <a:gd name="T45" fmla="*/ 440 h 489"/>
                <a:gd name="T46" fmla="*/ 411 w 1644"/>
                <a:gd name="T47" fmla="*/ 454 h 489"/>
                <a:gd name="T48" fmla="*/ 425 w 1644"/>
                <a:gd name="T49" fmla="*/ 482 h 489"/>
                <a:gd name="T50" fmla="*/ 453 w 1644"/>
                <a:gd name="T51" fmla="*/ 489 h 489"/>
                <a:gd name="T52" fmla="*/ 489 w 1644"/>
                <a:gd name="T53" fmla="*/ 489 h 489"/>
                <a:gd name="T54" fmla="*/ 524 w 1644"/>
                <a:gd name="T55" fmla="*/ 489 h 489"/>
                <a:gd name="T56" fmla="*/ 559 w 1644"/>
                <a:gd name="T57" fmla="*/ 489 h 489"/>
                <a:gd name="T58" fmla="*/ 595 w 1644"/>
                <a:gd name="T59" fmla="*/ 489 h 489"/>
                <a:gd name="T60" fmla="*/ 630 w 1644"/>
                <a:gd name="T61" fmla="*/ 489 h 489"/>
                <a:gd name="T62" fmla="*/ 666 w 1644"/>
                <a:gd name="T63" fmla="*/ 489 h 489"/>
                <a:gd name="T64" fmla="*/ 701 w 1644"/>
                <a:gd name="T65" fmla="*/ 489 h 489"/>
                <a:gd name="T66" fmla="*/ 737 w 1644"/>
                <a:gd name="T67" fmla="*/ 489 h 489"/>
                <a:gd name="T68" fmla="*/ 772 w 1644"/>
                <a:gd name="T69" fmla="*/ 489 h 489"/>
                <a:gd name="T70" fmla="*/ 808 w 1644"/>
                <a:gd name="T71" fmla="*/ 489 h 489"/>
                <a:gd name="T72" fmla="*/ 843 w 1644"/>
                <a:gd name="T73" fmla="*/ 489 h 489"/>
                <a:gd name="T74" fmla="*/ 878 w 1644"/>
                <a:gd name="T75" fmla="*/ 489 h 489"/>
                <a:gd name="T76" fmla="*/ 914 w 1644"/>
                <a:gd name="T77" fmla="*/ 489 h 489"/>
                <a:gd name="T78" fmla="*/ 949 w 1644"/>
                <a:gd name="T79" fmla="*/ 489 h 489"/>
                <a:gd name="T80" fmla="*/ 985 w 1644"/>
                <a:gd name="T81" fmla="*/ 489 h 489"/>
                <a:gd name="T82" fmla="*/ 1020 w 1644"/>
                <a:gd name="T83" fmla="*/ 489 h 489"/>
                <a:gd name="T84" fmla="*/ 1056 w 1644"/>
                <a:gd name="T85" fmla="*/ 489 h 489"/>
                <a:gd name="T86" fmla="*/ 1091 w 1644"/>
                <a:gd name="T87" fmla="*/ 489 h 489"/>
                <a:gd name="T88" fmla="*/ 1126 w 1644"/>
                <a:gd name="T89" fmla="*/ 489 h 489"/>
                <a:gd name="T90" fmla="*/ 1162 w 1644"/>
                <a:gd name="T91" fmla="*/ 489 h 489"/>
                <a:gd name="T92" fmla="*/ 1197 w 1644"/>
                <a:gd name="T93" fmla="*/ 489 h 489"/>
                <a:gd name="T94" fmla="*/ 1233 w 1644"/>
                <a:gd name="T95" fmla="*/ 489 h 489"/>
                <a:gd name="T96" fmla="*/ 1268 w 1644"/>
                <a:gd name="T97" fmla="*/ 489 h 489"/>
                <a:gd name="T98" fmla="*/ 1304 w 1644"/>
                <a:gd name="T99" fmla="*/ 489 h 489"/>
                <a:gd name="T100" fmla="*/ 1339 w 1644"/>
                <a:gd name="T101" fmla="*/ 489 h 489"/>
                <a:gd name="T102" fmla="*/ 1374 w 1644"/>
                <a:gd name="T103" fmla="*/ 489 h 489"/>
                <a:gd name="T104" fmla="*/ 1410 w 1644"/>
                <a:gd name="T105" fmla="*/ 489 h 489"/>
                <a:gd name="T106" fmla="*/ 1445 w 1644"/>
                <a:gd name="T107" fmla="*/ 489 h 489"/>
                <a:gd name="T108" fmla="*/ 1481 w 1644"/>
                <a:gd name="T109" fmla="*/ 489 h 489"/>
                <a:gd name="T110" fmla="*/ 1516 w 1644"/>
                <a:gd name="T111" fmla="*/ 489 h 489"/>
                <a:gd name="T112" fmla="*/ 1552 w 1644"/>
                <a:gd name="T113" fmla="*/ 489 h 489"/>
                <a:gd name="T114" fmla="*/ 1587 w 1644"/>
                <a:gd name="T115" fmla="*/ 489 h 489"/>
                <a:gd name="T116" fmla="*/ 1622 w 1644"/>
                <a:gd name="T117" fmla="*/ 489 h 4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44" h="489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35" y="36"/>
                  </a:lnTo>
                  <a:lnTo>
                    <a:pt x="35" y="43"/>
                  </a:lnTo>
                  <a:lnTo>
                    <a:pt x="42" y="43"/>
                  </a:lnTo>
                  <a:lnTo>
                    <a:pt x="42" y="50"/>
                  </a:lnTo>
                  <a:lnTo>
                    <a:pt x="49" y="50"/>
                  </a:lnTo>
                  <a:lnTo>
                    <a:pt x="49" y="57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63" y="64"/>
                  </a:lnTo>
                  <a:lnTo>
                    <a:pt x="63" y="71"/>
                  </a:lnTo>
                  <a:lnTo>
                    <a:pt x="71" y="71"/>
                  </a:lnTo>
                  <a:lnTo>
                    <a:pt x="71" y="78"/>
                  </a:lnTo>
                  <a:lnTo>
                    <a:pt x="78" y="78"/>
                  </a:lnTo>
                  <a:lnTo>
                    <a:pt x="78" y="85"/>
                  </a:lnTo>
                  <a:lnTo>
                    <a:pt x="85" y="85"/>
                  </a:lnTo>
                  <a:lnTo>
                    <a:pt x="85" y="92"/>
                  </a:lnTo>
                  <a:lnTo>
                    <a:pt x="92" y="99"/>
                  </a:lnTo>
                  <a:lnTo>
                    <a:pt x="92" y="107"/>
                  </a:lnTo>
                  <a:lnTo>
                    <a:pt x="99" y="107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6" y="121"/>
                  </a:lnTo>
                  <a:lnTo>
                    <a:pt x="113" y="121"/>
                  </a:lnTo>
                  <a:lnTo>
                    <a:pt x="113" y="128"/>
                  </a:lnTo>
                  <a:lnTo>
                    <a:pt x="120" y="128"/>
                  </a:lnTo>
                  <a:lnTo>
                    <a:pt x="120" y="135"/>
                  </a:lnTo>
                  <a:lnTo>
                    <a:pt x="127" y="135"/>
                  </a:lnTo>
                  <a:lnTo>
                    <a:pt x="127" y="142"/>
                  </a:lnTo>
                  <a:lnTo>
                    <a:pt x="134" y="142"/>
                  </a:lnTo>
                  <a:lnTo>
                    <a:pt x="134" y="149"/>
                  </a:lnTo>
                  <a:lnTo>
                    <a:pt x="141" y="149"/>
                  </a:lnTo>
                  <a:lnTo>
                    <a:pt x="141" y="156"/>
                  </a:lnTo>
                  <a:lnTo>
                    <a:pt x="141" y="163"/>
                  </a:lnTo>
                  <a:lnTo>
                    <a:pt x="148" y="163"/>
                  </a:lnTo>
                  <a:lnTo>
                    <a:pt x="148" y="170"/>
                  </a:lnTo>
                  <a:lnTo>
                    <a:pt x="156" y="170"/>
                  </a:lnTo>
                  <a:lnTo>
                    <a:pt x="156" y="177"/>
                  </a:lnTo>
                  <a:lnTo>
                    <a:pt x="163" y="177"/>
                  </a:lnTo>
                  <a:lnTo>
                    <a:pt x="163" y="185"/>
                  </a:lnTo>
                  <a:lnTo>
                    <a:pt x="170" y="185"/>
                  </a:lnTo>
                  <a:lnTo>
                    <a:pt x="170" y="192"/>
                  </a:lnTo>
                  <a:lnTo>
                    <a:pt x="177" y="192"/>
                  </a:lnTo>
                  <a:lnTo>
                    <a:pt x="177" y="199"/>
                  </a:lnTo>
                  <a:lnTo>
                    <a:pt x="184" y="199"/>
                  </a:lnTo>
                  <a:lnTo>
                    <a:pt x="184" y="206"/>
                  </a:lnTo>
                  <a:lnTo>
                    <a:pt x="191" y="206"/>
                  </a:lnTo>
                  <a:lnTo>
                    <a:pt x="191" y="213"/>
                  </a:lnTo>
                  <a:lnTo>
                    <a:pt x="198" y="213"/>
                  </a:lnTo>
                  <a:lnTo>
                    <a:pt x="198" y="220"/>
                  </a:lnTo>
                  <a:lnTo>
                    <a:pt x="198" y="227"/>
                  </a:lnTo>
                  <a:lnTo>
                    <a:pt x="205" y="227"/>
                  </a:lnTo>
                  <a:lnTo>
                    <a:pt x="205" y="234"/>
                  </a:lnTo>
                  <a:lnTo>
                    <a:pt x="212" y="234"/>
                  </a:lnTo>
                  <a:lnTo>
                    <a:pt x="212" y="241"/>
                  </a:lnTo>
                  <a:lnTo>
                    <a:pt x="219" y="241"/>
                  </a:lnTo>
                  <a:lnTo>
                    <a:pt x="219" y="248"/>
                  </a:lnTo>
                  <a:lnTo>
                    <a:pt x="226" y="248"/>
                  </a:lnTo>
                  <a:lnTo>
                    <a:pt x="226" y="255"/>
                  </a:lnTo>
                  <a:lnTo>
                    <a:pt x="234" y="255"/>
                  </a:lnTo>
                  <a:lnTo>
                    <a:pt x="234" y="262"/>
                  </a:lnTo>
                  <a:lnTo>
                    <a:pt x="241" y="262"/>
                  </a:lnTo>
                  <a:lnTo>
                    <a:pt x="241" y="270"/>
                  </a:lnTo>
                  <a:lnTo>
                    <a:pt x="248" y="270"/>
                  </a:lnTo>
                  <a:lnTo>
                    <a:pt x="248" y="277"/>
                  </a:lnTo>
                  <a:lnTo>
                    <a:pt x="255" y="277"/>
                  </a:lnTo>
                  <a:lnTo>
                    <a:pt x="255" y="284"/>
                  </a:lnTo>
                  <a:lnTo>
                    <a:pt x="255" y="291"/>
                  </a:lnTo>
                  <a:lnTo>
                    <a:pt x="262" y="291"/>
                  </a:lnTo>
                  <a:lnTo>
                    <a:pt x="262" y="298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76" y="305"/>
                  </a:lnTo>
                  <a:lnTo>
                    <a:pt x="276" y="312"/>
                  </a:lnTo>
                  <a:lnTo>
                    <a:pt x="283" y="312"/>
                  </a:lnTo>
                  <a:lnTo>
                    <a:pt x="283" y="319"/>
                  </a:lnTo>
                  <a:lnTo>
                    <a:pt x="290" y="319"/>
                  </a:lnTo>
                  <a:lnTo>
                    <a:pt x="290" y="326"/>
                  </a:lnTo>
                  <a:lnTo>
                    <a:pt x="297" y="326"/>
                  </a:lnTo>
                  <a:lnTo>
                    <a:pt x="297" y="333"/>
                  </a:lnTo>
                  <a:lnTo>
                    <a:pt x="304" y="333"/>
                  </a:lnTo>
                  <a:lnTo>
                    <a:pt x="304" y="340"/>
                  </a:lnTo>
                  <a:lnTo>
                    <a:pt x="304" y="348"/>
                  </a:lnTo>
                  <a:lnTo>
                    <a:pt x="311" y="348"/>
                  </a:lnTo>
                  <a:lnTo>
                    <a:pt x="311" y="355"/>
                  </a:lnTo>
                  <a:lnTo>
                    <a:pt x="319" y="355"/>
                  </a:lnTo>
                  <a:lnTo>
                    <a:pt x="319" y="362"/>
                  </a:lnTo>
                  <a:lnTo>
                    <a:pt x="326" y="362"/>
                  </a:lnTo>
                  <a:lnTo>
                    <a:pt x="326" y="369"/>
                  </a:lnTo>
                  <a:lnTo>
                    <a:pt x="333" y="369"/>
                  </a:lnTo>
                  <a:lnTo>
                    <a:pt x="333" y="376"/>
                  </a:lnTo>
                  <a:lnTo>
                    <a:pt x="340" y="376"/>
                  </a:lnTo>
                  <a:lnTo>
                    <a:pt x="340" y="383"/>
                  </a:lnTo>
                  <a:lnTo>
                    <a:pt x="347" y="383"/>
                  </a:lnTo>
                  <a:lnTo>
                    <a:pt x="347" y="390"/>
                  </a:lnTo>
                  <a:lnTo>
                    <a:pt x="354" y="390"/>
                  </a:lnTo>
                  <a:lnTo>
                    <a:pt x="354" y="397"/>
                  </a:lnTo>
                  <a:lnTo>
                    <a:pt x="361" y="404"/>
                  </a:lnTo>
                  <a:lnTo>
                    <a:pt x="361" y="411"/>
                  </a:lnTo>
                  <a:lnTo>
                    <a:pt x="368" y="411"/>
                  </a:lnTo>
                  <a:lnTo>
                    <a:pt x="368" y="418"/>
                  </a:lnTo>
                  <a:lnTo>
                    <a:pt x="375" y="418"/>
                  </a:lnTo>
                  <a:lnTo>
                    <a:pt x="375" y="425"/>
                  </a:lnTo>
                  <a:lnTo>
                    <a:pt x="382" y="425"/>
                  </a:lnTo>
                  <a:lnTo>
                    <a:pt x="382" y="433"/>
                  </a:lnTo>
                  <a:lnTo>
                    <a:pt x="389" y="433"/>
                  </a:lnTo>
                  <a:lnTo>
                    <a:pt x="389" y="440"/>
                  </a:lnTo>
                  <a:lnTo>
                    <a:pt x="397" y="440"/>
                  </a:lnTo>
                  <a:lnTo>
                    <a:pt x="397" y="447"/>
                  </a:lnTo>
                  <a:lnTo>
                    <a:pt x="404" y="447"/>
                  </a:lnTo>
                  <a:lnTo>
                    <a:pt x="404" y="454"/>
                  </a:lnTo>
                  <a:lnTo>
                    <a:pt x="411" y="454"/>
                  </a:lnTo>
                  <a:lnTo>
                    <a:pt x="411" y="461"/>
                  </a:lnTo>
                  <a:lnTo>
                    <a:pt x="418" y="468"/>
                  </a:lnTo>
                  <a:lnTo>
                    <a:pt x="418" y="475"/>
                  </a:lnTo>
                  <a:lnTo>
                    <a:pt x="425" y="475"/>
                  </a:lnTo>
                  <a:lnTo>
                    <a:pt x="425" y="482"/>
                  </a:lnTo>
                  <a:lnTo>
                    <a:pt x="432" y="482"/>
                  </a:lnTo>
                  <a:lnTo>
                    <a:pt x="432" y="489"/>
                  </a:lnTo>
                  <a:lnTo>
                    <a:pt x="439" y="489"/>
                  </a:lnTo>
                  <a:lnTo>
                    <a:pt x="446" y="489"/>
                  </a:lnTo>
                  <a:lnTo>
                    <a:pt x="453" y="489"/>
                  </a:lnTo>
                  <a:lnTo>
                    <a:pt x="460" y="489"/>
                  </a:lnTo>
                  <a:lnTo>
                    <a:pt x="467" y="489"/>
                  </a:lnTo>
                  <a:lnTo>
                    <a:pt x="474" y="489"/>
                  </a:lnTo>
                  <a:lnTo>
                    <a:pt x="482" y="489"/>
                  </a:lnTo>
                  <a:lnTo>
                    <a:pt x="489" y="489"/>
                  </a:lnTo>
                  <a:lnTo>
                    <a:pt x="496" y="489"/>
                  </a:lnTo>
                  <a:lnTo>
                    <a:pt x="503" y="489"/>
                  </a:lnTo>
                  <a:lnTo>
                    <a:pt x="510" y="489"/>
                  </a:lnTo>
                  <a:lnTo>
                    <a:pt x="517" y="489"/>
                  </a:lnTo>
                  <a:lnTo>
                    <a:pt x="524" y="489"/>
                  </a:lnTo>
                  <a:lnTo>
                    <a:pt x="531" y="489"/>
                  </a:lnTo>
                  <a:lnTo>
                    <a:pt x="538" y="489"/>
                  </a:lnTo>
                  <a:lnTo>
                    <a:pt x="545" y="489"/>
                  </a:lnTo>
                  <a:lnTo>
                    <a:pt x="552" y="489"/>
                  </a:lnTo>
                  <a:lnTo>
                    <a:pt x="559" y="489"/>
                  </a:lnTo>
                  <a:lnTo>
                    <a:pt x="567" y="489"/>
                  </a:lnTo>
                  <a:lnTo>
                    <a:pt x="574" y="489"/>
                  </a:lnTo>
                  <a:lnTo>
                    <a:pt x="581" y="489"/>
                  </a:lnTo>
                  <a:lnTo>
                    <a:pt x="588" y="489"/>
                  </a:lnTo>
                  <a:lnTo>
                    <a:pt x="595" y="489"/>
                  </a:lnTo>
                  <a:lnTo>
                    <a:pt x="602" y="489"/>
                  </a:lnTo>
                  <a:lnTo>
                    <a:pt x="609" y="489"/>
                  </a:lnTo>
                  <a:lnTo>
                    <a:pt x="616" y="489"/>
                  </a:lnTo>
                  <a:lnTo>
                    <a:pt x="623" y="489"/>
                  </a:lnTo>
                  <a:lnTo>
                    <a:pt x="630" y="489"/>
                  </a:lnTo>
                  <a:lnTo>
                    <a:pt x="637" y="489"/>
                  </a:lnTo>
                  <a:lnTo>
                    <a:pt x="645" y="489"/>
                  </a:lnTo>
                  <a:lnTo>
                    <a:pt x="652" y="489"/>
                  </a:lnTo>
                  <a:lnTo>
                    <a:pt x="659" y="489"/>
                  </a:lnTo>
                  <a:lnTo>
                    <a:pt x="666" y="489"/>
                  </a:lnTo>
                  <a:lnTo>
                    <a:pt x="673" y="489"/>
                  </a:lnTo>
                  <a:lnTo>
                    <a:pt x="680" y="489"/>
                  </a:lnTo>
                  <a:lnTo>
                    <a:pt x="687" y="489"/>
                  </a:lnTo>
                  <a:lnTo>
                    <a:pt x="694" y="489"/>
                  </a:lnTo>
                  <a:lnTo>
                    <a:pt x="701" y="489"/>
                  </a:lnTo>
                  <a:lnTo>
                    <a:pt x="708" y="489"/>
                  </a:lnTo>
                  <a:lnTo>
                    <a:pt x="715" y="489"/>
                  </a:lnTo>
                  <a:lnTo>
                    <a:pt x="722" y="489"/>
                  </a:lnTo>
                  <a:lnTo>
                    <a:pt x="730" y="489"/>
                  </a:lnTo>
                  <a:lnTo>
                    <a:pt x="737" y="489"/>
                  </a:lnTo>
                  <a:lnTo>
                    <a:pt x="744" y="489"/>
                  </a:lnTo>
                  <a:lnTo>
                    <a:pt x="751" y="489"/>
                  </a:lnTo>
                  <a:lnTo>
                    <a:pt x="758" y="489"/>
                  </a:lnTo>
                  <a:lnTo>
                    <a:pt x="765" y="489"/>
                  </a:lnTo>
                  <a:lnTo>
                    <a:pt x="772" y="489"/>
                  </a:lnTo>
                  <a:lnTo>
                    <a:pt x="779" y="489"/>
                  </a:lnTo>
                  <a:lnTo>
                    <a:pt x="786" y="489"/>
                  </a:lnTo>
                  <a:lnTo>
                    <a:pt x="793" y="489"/>
                  </a:lnTo>
                  <a:lnTo>
                    <a:pt x="800" y="489"/>
                  </a:lnTo>
                  <a:lnTo>
                    <a:pt x="808" y="489"/>
                  </a:lnTo>
                  <a:lnTo>
                    <a:pt x="815" y="489"/>
                  </a:lnTo>
                  <a:lnTo>
                    <a:pt x="822" y="489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43" y="489"/>
                  </a:lnTo>
                  <a:lnTo>
                    <a:pt x="850" y="489"/>
                  </a:lnTo>
                  <a:lnTo>
                    <a:pt x="857" y="489"/>
                  </a:lnTo>
                  <a:lnTo>
                    <a:pt x="864" y="489"/>
                  </a:lnTo>
                  <a:lnTo>
                    <a:pt x="871" y="489"/>
                  </a:lnTo>
                  <a:lnTo>
                    <a:pt x="878" y="489"/>
                  </a:lnTo>
                  <a:lnTo>
                    <a:pt x="885" y="489"/>
                  </a:lnTo>
                  <a:lnTo>
                    <a:pt x="893" y="489"/>
                  </a:lnTo>
                  <a:lnTo>
                    <a:pt x="900" y="489"/>
                  </a:lnTo>
                  <a:lnTo>
                    <a:pt x="907" y="489"/>
                  </a:lnTo>
                  <a:lnTo>
                    <a:pt x="914" y="489"/>
                  </a:lnTo>
                  <a:lnTo>
                    <a:pt x="921" y="489"/>
                  </a:lnTo>
                  <a:lnTo>
                    <a:pt x="928" y="489"/>
                  </a:lnTo>
                  <a:lnTo>
                    <a:pt x="935" y="489"/>
                  </a:lnTo>
                  <a:lnTo>
                    <a:pt x="942" y="489"/>
                  </a:lnTo>
                  <a:lnTo>
                    <a:pt x="949" y="489"/>
                  </a:lnTo>
                  <a:lnTo>
                    <a:pt x="956" y="489"/>
                  </a:lnTo>
                  <a:lnTo>
                    <a:pt x="963" y="489"/>
                  </a:lnTo>
                  <a:lnTo>
                    <a:pt x="971" y="489"/>
                  </a:lnTo>
                  <a:lnTo>
                    <a:pt x="978" y="489"/>
                  </a:lnTo>
                  <a:lnTo>
                    <a:pt x="985" y="489"/>
                  </a:lnTo>
                  <a:lnTo>
                    <a:pt x="992" y="489"/>
                  </a:lnTo>
                  <a:lnTo>
                    <a:pt x="999" y="489"/>
                  </a:lnTo>
                  <a:lnTo>
                    <a:pt x="1006" y="489"/>
                  </a:lnTo>
                  <a:lnTo>
                    <a:pt x="1013" y="489"/>
                  </a:lnTo>
                  <a:lnTo>
                    <a:pt x="1020" y="489"/>
                  </a:lnTo>
                  <a:lnTo>
                    <a:pt x="1027" y="489"/>
                  </a:lnTo>
                  <a:lnTo>
                    <a:pt x="1034" y="489"/>
                  </a:lnTo>
                  <a:lnTo>
                    <a:pt x="1041" y="489"/>
                  </a:lnTo>
                  <a:lnTo>
                    <a:pt x="1048" y="489"/>
                  </a:lnTo>
                  <a:lnTo>
                    <a:pt x="1056" y="489"/>
                  </a:lnTo>
                  <a:lnTo>
                    <a:pt x="1063" y="489"/>
                  </a:lnTo>
                  <a:lnTo>
                    <a:pt x="1070" y="489"/>
                  </a:lnTo>
                  <a:lnTo>
                    <a:pt x="1077" y="489"/>
                  </a:lnTo>
                  <a:lnTo>
                    <a:pt x="1084" y="489"/>
                  </a:lnTo>
                  <a:lnTo>
                    <a:pt x="1091" y="489"/>
                  </a:lnTo>
                  <a:lnTo>
                    <a:pt x="1098" y="489"/>
                  </a:lnTo>
                  <a:lnTo>
                    <a:pt x="1105" y="489"/>
                  </a:lnTo>
                  <a:lnTo>
                    <a:pt x="1112" y="489"/>
                  </a:lnTo>
                  <a:lnTo>
                    <a:pt x="1119" y="489"/>
                  </a:lnTo>
                  <a:lnTo>
                    <a:pt x="1126" y="489"/>
                  </a:lnTo>
                  <a:lnTo>
                    <a:pt x="1133" y="489"/>
                  </a:lnTo>
                  <a:lnTo>
                    <a:pt x="1141" y="489"/>
                  </a:lnTo>
                  <a:lnTo>
                    <a:pt x="1148" y="489"/>
                  </a:lnTo>
                  <a:lnTo>
                    <a:pt x="1155" y="489"/>
                  </a:lnTo>
                  <a:lnTo>
                    <a:pt x="1162" y="489"/>
                  </a:lnTo>
                  <a:lnTo>
                    <a:pt x="1169" y="489"/>
                  </a:lnTo>
                  <a:lnTo>
                    <a:pt x="1176" y="489"/>
                  </a:lnTo>
                  <a:lnTo>
                    <a:pt x="1183" y="489"/>
                  </a:lnTo>
                  <a:lnTo>
                    <a:pt x="1190" y="489"/>
                  </a:lnTo>
                  <a:lnTo>
                    <a:pt x="1197" y="489"/>
                  </a:lnTo>
                  <a:lnTo>
                    <a:pt x="1204" y="489"/>
                  </a:lnTo>
                  <a:lnTo>
                    <a:pt x="1211" y="489"/>
                  </a:lnTo>
                  <a:lnTo>
                    <a:pt x="1219" y="489"/>
                  </a:lnTo>
                  <a:lnTo>
                    <a:pt x="1226" y="489"/>
                  </a:lnTo>
                  <a:lnTo>
                    <a:pt x="1233" y="489"/>
                  </a:lnTo>
                  <a:lnTo>
                    <a:pt x="1240" y="489"/>
                  </a:lnTo>
                  <a:lnTo>
                    <a:pt x="1247" y="489"/>
                  </a:lnTo>
                  <a:lnTo>
                    <a:pt x="1254" y="489"/>
                  </a:lnTo>
                  <a:lnTo>
                    <a:pt x="1261" y="489"/>
                  </a:lnTo>
                  <a:lnTo>
                    <a:pt x="1268" y="489"/>
                  </a:lnTo>
                  <a:lnTo>
                    <a:pt x="1275" y="489"/>
                  </a:lnTo>
                  <a:lnTo>
                    <a:pt x="1282" y="489"/>
                  </a:lnTo>
                  <a:lnTo>
                    <a:pt x="1289" y="489"/>
                  </a:lnTo>
                  <a:lnTo>
                    <a:pt x="1296" y="489"/>
                  </a:lnTo>
                  <a:lnTo>
                    <a:pt x="1304" y="489"/>
                  </a:lnTo>
                  <a:lnTo>
                    <a:pt x="1311" y="489"/>
                  </a:lnTo>
                  <a:lnTo>
                    <a:pt x="1318" y="489"/>
                  </a:lnTo>
                  <a:lnTo>
                    <a:pt x="1325" y="489"/>
                  </a:lnTo>
                  <a:lnTo>
                    <a:pt x="1332" y="489"/>
                  </a:lnTo>
                  <a:lnTo>
                    <a:pt x="1339" y="489"/>
                  </a:lnTo>
                  <a:lnTo>
                    <a:pt x="1346" y="489"/>
                  </a:lnTo>
                  <a:lnTo>
                    <a:pt x="1353" y="489"/>
                  </a:lnTo>
                  <a:lnTo>
                    <a:pt x="1360" y="489"/>
                  </a:lnTo>
                  <a:lnTo>
                    <a:pt x="1367" y="489"/>
                  </a:lnTo>
                  <a:lnTo>
                    <a:pt x="1374" y="489"/>
                  </a:lnTo>
                  <a:lnTo>
                    <a:pt x="1382" y="489"/>
                  </a:lnTo>
                  <a:lnTo>
                    <a:pt x="1389" y="489"/>
                  </a:lnTo>
                  <a:lnTo>
                    <a:pt x="1396" y="489"/>
                  </a:lnTo>
                  <a:lnTo>
                    <a:pt x="1403" y="489"/>
                  </a:lnTo>
                  <a:lnTo>
                    <a:pt x="1410" y="489"/>
                  </a:lnTo>
                  <a:lnTo>
                    <a:pt x="1417" y="489"/>
                  </a:lnTo>
                  <a:lnTo>
                    <a:pt x="1424" y="489"/>
                  </a:lnTo>
                  <a:lnTo>
                    <a:pt x="1431" y="489"/>
                  </a:lnTo>
                  <a:lnTo>
                    <a:pt x="1438" y="489"/>
                  </a:lnTo>
                  <a:lnTo>
                    <a:pt x="1445" y="489"/>
                  </a:lnTo>
                  <a:lnTo>
                    <a:pt x="1452" y="489"/>
                  </a:lnTo>
                  <a:lnTo>
                    <a:pt x="1459" y="489"/>
                  </a:lnTo>
                  <a:lnTo>
                    <a:pt x="1467" y="489"/>
                  </a:lnTo>
                  <a:lnTo>
                    <a:pt x="1474" y="489"/>
                  </a:lnTo>
                  <a:lnTo>
                    <a:pt x="1481" y="489"/>
                  </a:lnTo>
                  <a:lnTo>
                    <a:pt x="1488" y="489"/>
                  </a:lnTo>
                  <a:lnTo>
                    <a:pt x="1495" y="489"/>
                  </a:lnTo>
                  <a:lnTo>
                    <a:pt x="1502" y="489"/>
                  </a:lnTo>
                  <a:lnTo>
                    <a:pt x="1509" y="489"/>
                  </a:lnTo>
                  <a:lnTo>
                    <a:pt x="1516" y="489"/>
                  </a:lnTo>
                  <a:lnTo>
                    <a:pt x="1523" y="489"/>
                  </a:lnTo>
                  <a:lnTo>
                    <a:pt x="1530" y="489"/>
                  </a:lnTo>
                  <a:lnTo>
                    <a:pt x="1537" y="489"/>
                  </a:lnTo>
                  <a:lnTo>
                    <a:pt x="1545" y="489"/>
                  </a:lnTo>
                  <a:lnTo>
                    <a:pt x="1552" y="489"/>
                  </a:lnTo>
                  <a:lnTo>
                    <a:pt x="1559" y="489"/>
                  </a:lnTo>
                  <a:lnTo>
                    <a:pt x="1566" y="489"/>
                  </a:lnTo>
                  <a:lnTo>
                    <a:pt x="1573" y="489"/>
                  </a:lnTo>
                  <a:lnTo>
                    <a:pt x="1580" y="489"/>
                  </a:lnTo>
                  <a:lnTo>
                    <a:pt x="1587" y="489"/>
                  </a:lnTo>
                  <a:lnTo>
                    <a:pt x="1594" y="489"/>
                  </a:lnTo>
                  <a:lnTo>
                    <a:pt x="1601" y="489"/>
                  </a:lnTo>
                  <a:lnTo>
                    <a:pt x="1608" y="489"/>
                  </a:lnTo>
                  <a:lnTo>
                    <a:pt x="1615" y="489"/>
                  </a:lnTo>
                  <a:lnTo>
                    <a:pt x="1622" y="489"/>
                  </a:lnTo>
                  <a:lnTo>
                    <a:pt x="1630" y="489"/>
                  </a:lnTo>
                  <a:lnTo>
                    <a:pt x="1637" y="489"/>
                  </a:lnTo>
                  <a:lnTo>
                    <a:pt x="1644" y="489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88">
              <a:extLst>
                <a:ext uri="{FF2B5EF4-FFF2-40B4-BE49-F238E27FC236}">
                  <a16:creationId xmlns:a16="http://schemas.microsoft.com/office/drawing/2014/main" id="{1A62E897-51F5-1DF0-DC39-EB0E71C9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653"/>
              <a:ext cx="2778" cy="1"/>
            </a:xfrm>
            <a:custGeom>
              <a:avLst/>
              <a:gdLst>
                <a:gd name="T0" fmla="*/ 42 w 2778"/>
                <a:gd name="T1" fmla="*/ 0 h 1"/>
                <a:gd name="T2" fmla="*/ 92 w 2778"/>
                <a:gd name="T3" fmla="*/ 0 h 1"/>
                <a:gd name="T4" fmla="*/ 142 w 2778"/>
                <a:gd name="T5" fmla="*/ 0 h 1"/>
                <a:gd name="T6" fmla="*/ 191 w 2778"/>
                <a:gd name="T7" fmla="*/ 0 h 1"/>
                <a:gd name="T8" fmla="*/ 241 w 2778"/>
                <a:gd name="T9" fmla="*/ 0 h 1"/>
                <a:gd name="T10" fmla="*/ 290 w 2778"/>
                <a:gd name="T11" fmla="*/ 0 h 1"/>
                <a:gd name="T12" fmla="*/ 340 w 2778"/>
                <a:gd name="T13" fmla="*/ 0 h 1"/>
                <a:gd name="T14" fmla="*/ 390 w 2778"/>
                <a:gd name="T15" fmla="*/ 0 h 1"/>
                <a:gd name="T16" fmla="*/ 439 w 2778"/>
                <a:gd name="T17" fmla="*/ 0 h 1"/>
                <a:gd name="T18" fmla="*/ 489 w 2778"/>
                <a:gd name="T19" fmla="*/ 0 h 1"/>
                <a:gd name="T20" fmla="*/ 538 w 2778"/>
                <a:gd name="T21" fmla="*/ 0 h 1"/>
                <a:gd name="T22" fmla="*/ 588 w 2778"/>
                <a:gd name="T23" fmla="*/ 0 h 1"/>
                <a:gd name="T24" fmla="*/ 638 w 2778"/>
                <a:gd name="T25" fmla="*/ 0 h 1"/>
                <a:gd name="T26" fmla="*/ 687 w 2778"/>
                <a:gd name="T27" fmla="*/ 0 h 1"/>
                <a:gd name="T28" fmla="*/ 737 w 2778"/>
                <a:gd name="T29" fmla="*/ 0 h 1"/>
                <a:gd name="T30" fmla="*/ 786 w 2778"/>
                <a:gd name="T31" fmla="*/ 0 h 1"/>
                <a:gd name="T32" fmla="*/ 836 w 2778"/>
                <a:gd name="T33" fmla="*/ 0 h 1"/>
                <a:gd name="T34" fmla="*/ 886 w 2778"/>
                <a:gd name="T35" fmla="*/ 0 h 1"/>
                <a:gd name="T36" fmla="*/ 935 w 2778"/>
                <a:gd name="T37" fmla="*/ 0 h 1"/>
                <a:gd name="T38" fmla="*/ 985 w 2778"/>
                <a:gd name="T39" fmla="*/ 0 h 1"/>
                <a:gd name="T40" fmla="*/ 1034 w 2778"/>
                <a:gd name="T41" fmla="*/ 0 h 1"/>
                <a:gd name="T42" fmla="*/ 1084 w 2778"/>
                <a:gd name="T43" fmla="*/ 0 h 1"/>
                <a:gd name="T44" fmla="*/ 1134 w 2778"/>
                <a:gd name="T45" fmla="*/ 0 h 1"/>
                <a:gd name="T46" fmla="*/ 1183 w 2778"/>
                <a:gd name="T47" fmla="*/ 0 h 1"/>
                <a:gd name="T48" fmla="*/ 1233 w 2778"/>
                <a:gd name="T49" fmla="*/ 0 h 1"/>
                <a:gd name="T50" fmla="*/ 1282 w 2778"/>
                <a:gd name="T51" fmla="*/ 0 h 1"/>
                <a:gd name="T52" fmla="*/ 1332 w 2778"/>
                <a:gd name="T53" fmla="*/ 0 h 1"/>
                <a:gd name="T54" fmla="*/ 1382 w 2778"/>
                <a:gd name="T55" fmla="*/ 0 h 1"/>
                <a:gd name="T56" fmla="*/ 1431 w 2778"/>
                <a:gd name="T57" fmla="*/ 0 h 1"/>
                <a:gd name="T58" fmla="*/ 1481 w 2778"/>
                <a:gd name="T59" fmla="*/ 0 h 1"/>
                <a:gd name="T60" fmla="*/ 1531 w 2778"/>
                <a:gd name="T61" fmla="*/ 0 h 1"/>
                <a:gd name="T62" fmla="*/ 1580 w 2778"/>
                <a:gd name="T63" fmla="*/ 0 h 1"/>
                <a:gd name="T64" fmla="*/ 1630 w 2778"/>
                <a:gd name="T65" fmla="*/ 0 h 1"/>
                <a:gd name="T66" fmla="*/ 1679 w 2778"/>
                <a:gd name="T67" fmla="*/ 0 h 1"/>
                <a:gd name="T68" fmla="*/ 1729 w 2778"/>
                <a:gd name="T69" fmla="*/ 0 h 1"/>
                <a:gd name="T70" fmla="*/ 1779 w 2778"/>
                <a:gd name="T71" fmla="*/ 0 h 1"/>
                <a:gd name="T72" fmla="*/ 1828 w 2778"/>
                <a:gd name="T73" fmla="*/ 0 h 1"/>
                <a:gd name="T74" fmla="*/ 1878 w 2778"/>
                <a:gd name="T75" fmla="*/ 0 h 1"/>
                <a:gd name="T76" fmla="*/ 1927 w 2778"/>
                <a:gd name="T77" fmla="*/ 0 h 1"/>
                <a:gd name="T78" fmla="*/ 1977 w 2778"/>
                <a:gd name="T79" fmla="*/ 0 h 1"/>
                <a:gd name="T80" fmla="*/ 2027 w 2778"/>
                <a:gd name="T81" fmla="*/ 0 h 1"/>
                <a:gd name="T82" fmla="*/ 2076 w 2778"/>
                <a:gd name="T83" fmla="*/ 0 h 1"/>
                <a:gd name="T84" fmla="*/ 2126 w 2778"/>
                <a:gd name="T85" fmla="*/ 0 h 1"/>
                <a:gd name="T86" fmla="*/ 2175 w 2778"/>
                <a:gd name="T87" fmla="*/ 0 h 1"/>
                <a:gd name="T88" fmla="*/ 2225 w 2778"/>
                <a:gd name="T89" fmla="*/ 0 h 1"/>
                <a:gd name="T90" fmla="*/ 2275 w 2778"/>
                <a:gd name="T91" fmla="*/ 0 h 1"/>
                <a:gd name="T92" fmla="*/ 2324 w 2778"/>
                <a:gd name="T93" fmla="*/ 0 h 1"/>
                <a:gd name="T94" fmla="*/ 2374 w 2778"/>
                <a:gd name="T95" fmla="*/ 0 h 1"/>
                <a:gd name="T96" fmla="*/ 2423 w 2778"/>
                <a:gd name="T97" fmla="*/ 0 h 1"/>
                <a:gd name="T98" fmla="*/ 2473 w 2778"/>
                <a:gd name="T99" fmla="*/ 0 h 1"/>
                <a:gd name="T100" fmla="*/ 2523 w 2778"/>
                <a:gd name="T101" fmla="*/ 0 h 1"/>
                <a:gd name="T102" fmla="*/ 2572 w 2778"/>
                <a:gd name="T103" fmla="*/ 0 h 1"/>
                <a:gd name="T104" fmla="*/ 2622 w 2778"/>
                <a:gd name="T105" fmla="*/ 0 h 1"/>
                <a:gd name="T106" fmla="*/ 2671 w 2778"/>
                <a:gd name="T107" fmla="*/ 0 h 1"/>
                <a:gd name="T108" fmla="*/ 2721 w 2778"/>
                <a:gd name="T109" fmla="*/ 0 h 1"/>
                <a:gd name="T110" fmla="*/ 2771 w 2778"/>
                <a:gd name="T111" fmla="*/ 0 h 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78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8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6" y="0"/>
                  </a:lnTo>
                  <a:lnTo>
                    <a:pt x="794" y="0"/>
                  </a:lnTo>
                  <a:lnTo>
                    <a:pt x="801" y="0"/>
                  </a:lnTo>
                  <a:lnTo>
                    <a:pt x="808" y="0"/>
                  </a:lnTo>
                  <a:lnTo>
                    <a:pt x="815" y="0"/>
                  </a:lnTo>
                  <a:lnTo>
                    <a:pt x="822" y="0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64" y="0"/>
                  </a:lnTo>
                  <a:lnTo>
                    <a:pt x="871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3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21" y="0"/>
                  </a:lnTo>
                  <a:lnTo>
                    <a:pt x="928" y="0"/>
                  </a:lnTo>
                  <a:lnTo>
                    <a:pt x="935" y="0"/>
                  </a:lnTo>
                  <a:lnTo>
                    <a:pt x="942" y="0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4" y="0"/>
                  </a:lnTo>
                  <a:lnTo>
                    <a:pt x="971" y="0"/>
                  </a:lnTo>
                  <a:lnTo>
                    <a:pt x="978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6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4" y="0"/>
                  </a:lnTo>
                  <a:lnTo>
                    <a:pt x="1042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3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4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7" y="0"/>
                  </a:lnTo>
                  <a:lnTo>
                    <a:pt x="1134" y="0"/>
                  </a:lnTo>
                  <a:lnTo>
                    <a:pt x="1141" y="0"/>
                  </a:lnTo>
                  <a:lnTo>
                    <a:pt x="1148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9" y="0"/>
                  </a:lnTo>
                  <a:lnTo>
                    <a:pt x="1176" y="0"/>
                  </a:lnTo>
                  <a:lnTo>
                    <a:pt x="1183" y="0"/>
                  </a:lnTo>
                  <a:lnTo>
                    <a:pt x="1190" y="0"/>
                  </a:lnTo>
                  <a:lnTo>
                    <a:pt x="1197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6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1" y="0"/>
                  </a:lnTo>
                  <a:lnTo>
                    <a:pt x="1268" y="0"/>
                  </a:lnTo>
                  <a:lnTo>
                    <a:pt x="1275" y="0"/>
                  </a:lnTo>
                  <a:lnTo>
                    <a:pt x="1282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4" y="0"/>
                  </a:lnTo>
                  <a:lnTo>
                    <a:pt x="1311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9" y="0"/>
                  </a:lnTo>
                  <a:lnTo>
                    <a:pt x="1346" y="0"/>
                  </a:lnTo>
                  <a:lnTo>
                    <a:pt x="1353" y="0"/>
                  </a:lnTo>
                  <a:lnTo>
                    <a:pt x="1360" y="0"/>
                  </a:lnTo>
                  <a:lnTo>
                    <a:pt x="1368" y="0"/>
                  </a:lnTo>
                  <a:lnTo>
                    <a:pt x="1375" y="0"/>
                  </a:lnTo>
                  <a:lnTo>
                    <a:pt x="1382" y="0"/>
                  </a:lnTo>
                  <a:lnTo>
                    <a:pt x="1389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5" y="0"/>
                  </a:lnTo>
                  <a:lnTo>
                    <a:pt x="1453" y="0"/>
                  </a:lnTo>
                  <a:lnTo>
                    <a:pt x="1460" y="0"/>
                  </a:lnTo>
                  <a:lnTo>
                    <a:pt x="1467" y="0"/>
                  </a:lnTo>
                  <a:lnTo>
                    <a:pt x="1474" y="0"/>
                  </a:lnTo>
                  <a:lnTo>
                    <a:pt x="1481" y="0"/>
                  </a:lnTo>
                  <a:lnTo>
                    <a:pt x="1488" y="0"/>
                  </a:lnTo>
                  <a:lnTo>
                    <a:pt x="1495" y="0"/>
                  </a:lnTo>
                  <a:lnTo>
                    <a:pt x="1502" y="0"/>
                  </a:lnTo>
                  <a:lnTo>
                    <a:pt x="1509" y="0"/>
                  </a:lnTo>
                  <a:lnTo>
                    <a:pt x="1516" y="0"/>
                  </a:lnTo>
                  <a:lnTo>
                    <a:pt x="1523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59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80" y="0"/>
                  </a:lnTo>
                  <a:lnTo>
                    <a:pt x="1587" y="0"/>
                  </a:lnTo>
                  <a:lnTo>
                    <a:pt x="1594" y="0"/>
                  </a:lnTo>
                  <a:lnTo>
                    <a:pt x="1601" y="0"/>
                  </a:lnTo>
                  <a:lnTo>
                    <a:pt x="1608" y="0"/>
                  </a:lnTo>
                  <a:lnTo>
                    <a:pt x="1616" y="0"/>
                  </a:lnTo>
                  <a:lnTo>
                    <a:pt x="1623" y="0"/>
                  </a:lnTo>
                  <a:lnTo>
                    <a:pt x="1630" y="0"/>
                  </a:lnTo>
                  <a:lnTo>
                    <a:pt x="1637" y="0"/>
                  </a:lnTo>
                  <a:lnTo>
                    <a:pt x="1644" y="0"/>
                  </a:lnTo>
                  <a:lnTo>
                    <a:pt x="1651" y="0"/>
                  </a:lnTo>
                  <a:lnTo>
                    <a:pt x="1658" y="0"/>
                  </a:lnTo>
                  <a:lnTo>
                    <a:pt x="1665" y="0"/>
                  </a:lnTo>
                  <a:lnTo>
                    <a:pt x="1672" y="0"/>
                  </a:lnTo>
                  <a:lnTo>
                    <a:pt x="1679" y="0"/>
                  </a:lnTo>
                  <a:lnTo>
                    <a:pt x="1686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5" y="0"/>
                  </a:lnTo>
                  <a:lnTo>
                    <a:pt x="1722" y="0"/>
                  </a:lnTo>
                  <a:lnTo>
                    <a:pt x="1729" y="0"/>
                  </a:lnTo>
                  <a:lnTo>
                    <a:pt x="1736" y="0"/>
                  </a:lnTo>
                  <a:lnTo>
                    <a:pt x="1743" y="0"/>
                  </a:lnTo>
                  <a:lnTo>
                    <a:pt x="1750" y="0"/>
                  </a:lnTo>
                  <a:lnTo>
                    <a:pt x="1757" y="0"/>
                  </a:lnTo>
                  <a:lnTo>
                    <a:pt x="1764" y="0"/>
                  </a:lnTo>
                  <a:lnTo>
                    <a:pt x="1771" y="0"/>
                  </a:lnTo>
                  <a:lnTo>
                    <a:pt x="1779" y="0"/>
                  </a:lnTo>
                  <a:lnTo>
                    <a:pt x="1786" y="0"/>
                  </a:lnTo>
                  <a:lnTo>
                    <a:pt x="1793" y="0"/>
                  </a:lnTo>
                  <a:lnTo>
                    <a:pt x="1800" y="0"/>
                  </a:lnTo>
                  <a:lnTo>
                    <a:pt x="1807" y="0"/>
                  </a:lnTo>
                  <a:lnTo>
                    <a:pt x="1814" y="0"/>
                  </a:lnTo>
                  <a:lnTo>
                    <a:pt x="1821" y="0"/>
                  </a:lnTo>
                  <a:lnTo>
                    <a:pt x="1828" y="0"/>
                  </a:lnTo>
                  <a:lnTo>
                    <a:pt x="1835" y="0"/>
                  </a:lnTo>
                  <a:lnTo>
                    <a:pt x="1842" y="0"/>
                  </a:lnTo>
                  <a:lnTo>
                    <a:pt x="1849" y="0"/>
                  </a:lnTo>
                  <a:lnTo>
                    <a:pt x="1856" y="0"/>
                  </a:lnTo>
                  <a:lnTo>
                    <a:pt x="1864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85" y="0"/>
                  </a:lnTo>
                  <a:lnTo>
                    <a:pt x="1892" y="0"/>
                  </a:lnTo>
                  <a:lnTo>
                    <a:pt x="1899" y="0"/>
                  </a:lnTo>
                  <a:lnTo>
                    <a:pt x="1906" y="0"/>
                  </a:lnTo>
                  <a:lnTo>
                    <a:pt x="1913" y="0"/>
                  </a:lnTo>
                  <a:lnTo>
                    <a:pt x="1920" y="0"/>
                  </a:lnTo>
                  <a:lnTo>
                    <a:pt x="1927" y="0"/>
                  </a:lnTo>
                  <a:lnTo>
                    <a:pt x="1934" y="0"/>
                  </a:lnTo>
                  <a:lnTo>
                    <a:pt x="1942" y="0"/>
                  </a:lnTo>
                  <a:lnTo>
                    <a:pt x="1949" y="0"/>
                  </a:lnTo>
                  <a:lnTo>
                    <a:pt x="1956" y="0"/>
                  </a:lnTo>
                  <a:lnTo>
                    <a:pt x="1963" y="0"/>
                  </a:lnTo>
                  <a:lnTo>
                    <a:pt x="1970" y="0"/>
                  </a:lnTo>
                  <a:lnTo>
                    <a:pt x="1977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8" y="0"/>
                  </a:lnTo>
                  <a:lnTo>
                    <a:pt x="2005" y="0"/>
                  </a:lnTo>
                  <a:lnTo>
                    <a:pt x="2012" y="0"/>
                  </a:lnTo>
                  <a:lnTo>
                    <a:pt x="2019" y="0"/>
                  </a:lnTo>
                  <a:lnTo>
                    <a:pt x="2027" y="0"/>
                  </a:lnTo>
                  <a:lnTo>
                    <a:pt x="2034" y="0"/>
                  </a:lnTo>
                  <a:lnTo>
                    <a:pt x="2041" y="0"/>
                  </a:lnTo>
                  <a:lnTo>
                    <a:pt x="2048" y="0"/>
                  </a:lnTo>
                  <a:lnTo>
                    <a:pt x="2055" y="0"/>
                  </a:lnTo>
                  <a:lnTo>
                    <a:pt x="2062" y="0"/>
                  </a:lnTo>
                  <a:lnTo>
                    <a:pt x="2069" y="0"/>
                  </a:lnTo>
                  <a:lnTo>
                    <a:pt x="2076" y="0"/>
                  </a:lnTo>
                  <a:lnTo>
                    <a:pt x="2083" y="0"/>
                  </a:lnTo>
                  <a:lnTo>
                    <a:pt x="2090" y="0"/>
                  </a:lnTo>
                  <a:lnTo>
                    <a:pt x="2097" y="0"/>
                  </a:lnTo>
                  <a:lnTo>
                    <a:pt x="2105" y="0"/>
                  </a:lnTo>
                  <a:lnTo>
                    <a:pt x="2112" y="0"/>
                  </a:lnTo>
                  <a:lnTo>
                    <a:pt x="2119" y="0"/>
                  </a:lnTo>
                  <a:lnTo>
                    <a:pt x="2126" y="0"/>
                  </a:lnTo>
                  <a:lnTo>
                    <a:pt x="2133" y="0"/>
                  </a:lnTo>
                  <a:lnTo>
                    <a:pt x="2140" y="0"/>
                  </a:lnTo>
                  <a:lnTo>
                    <a:pt x="2147" y="0"/>
                  </a:lnTo>
                  <a:lnTo>
                    <a:pt x="2154" y="0"/>
                  </a:lnTo>
                  <a:lnTo>
                    <a:pt x="2161" y="0"/>
                  </a:lnTo>
                  <a:lnTo>
                    <a:pt x="2168" y="0"/>
                  </a:lnTo>
                  <a:lnTo>
                    <a:pt x="2175" y="0"/>
                  </a:lnTo>
                  <a:lnTo>
                    <a:pt x="2182" y="0"/>
                  </a:lnTo>
                  <a:lnTo>
                    <a:pt x="2190" y="0"/>
                  </a:lnTo>
                  <a:lnTo>
                    <a:pt x="2197" y="0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8" y="0"/>
                  </a:lnTo>
                  <a:lnTo>
                    <a:pt x="2225" y="0"/>
                  </a:lnTo>
                  <a:lnTo>
                    <a:pt x="2232" y="0"/>
                  </a:lnTo>
                  <a:lnTo>
                    <a:pt x="2239" y="0"/>
                  </a:lnTo>
                  <a:lnTo>
                    <a:pt x="2246" y="0"/>
                  </a:lnTo>
                  <a:lnTo>
                    <a:pt x="2253" y="0"/>
                  </a:lnTo>
                  <a:lnTo>
                    <a:pt x="2260" y="0"/>
                  </a:lnTo>
                  <a:lnTo>
                    <a:pt x="2267" y="0"/>
                  </a:lnTo>
                  <a:lnTo>
                    <a:pt x="2275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96" y="0"/>
                  </a:lnTo>
                  <a:lnTo>
                    <a:pt x="2303" y="0"/>
                  </a:lnTo>
                  <a:lnTo>
                    <a:pt x="2310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1" y="0"/>
                  </a:lnTo>
                  <a:lnTo>
                    <a:pt x="2338" y="0"/>
                  </a:lnTo>
                  <a:lnTo>
                    <a:pt x="2345" y="0"/>
                  </a:lnTo>
                  <a:lnTo>
                    <a:pt x="2353" y="0"/>
                  </a:lnTo>
                  <a:lnTo>
                    <a:pt x="2360" y="0"/>
                  </a:lnTo>
                  <a:lnTo>
                    <a:pt x="2367" y="0"/>
                  </a:lnTo>
                  <a:lnTo>
                    <a:pt x="2374" y="0"/>
                  </a:lnTo>
                  <a:lnTo>
                    <a:pt x="2381" y="0"/>
                  </a:lnTo>
                  <a:lnTo>
                    <a:pt x="2388" y="0"/>
                  </a:lnTo>
                  <a:lnTo>
                    <a:pt x="2395" y="0"/>
                  </a:lnTo>
                  <a:lnTo>
                    <a:pt x="2402" y="0"/>
                  </a:lnTo>
                  <a:lnTo>
                    <a:pt x="2409" y="0"/>
                  </a:lnTo>
                  <a:lnTo>
                    <a:pt x="2416" y="0"/>
                  </a:lnTo>
                  <a:lnTo>
                    <a:pt x="2423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45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66" y="0"/>
                  </a:lnTo>
                  <a:lnTo>
                    <a:pt x="2473" y="0"/>
                  </a:lnTo>
                  <a:lnTo>
                    <a:pt x="2480" y="0"/>
                  </a:lnTo>
                  <a:lnTo>
                    <a:pt x="2487" y="0"/>
                  </a:lnTo>
                  <a:lnTo>
                    <a:pt x="2494" y="0"/>
                  </a:lnTo>
                  <a:lnTo>
                    <a:pt x="2501" y="0"/>
                  </a:lnTo>
                  <a:lnTo>
                    <a:pt x="2508" y="0"/>
                  </a:lnTo>
                  <a:lnTo>
                    <a:pt x="2516" y="0"/>
                  </a:lnTo>
                  <a:lnTo>
                    <a:pt x="2523" y="0"/>
                  </a:lnTo>
                  <a:lnTo>
                    <a:pt x="2530" y="0"/>
                  </a:lnTo>
                  <a:lnTo>
                    <a:pt x="2537" y="0"/>
                  </a:lnTo>
                  <a:lnTo>
                    <a:pt x="2544" y="0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65" y="0"/>
                  </a:lnTo>
                  <a:lnTo>
                    <a:pt x="2572" y="0"/>
                  </a:lnTo>
                  <a:lnTo>
                    <a:pt x="2579" y="0"/>
                  </a:lnTo>
                  <a:lnTo>
                    <a:pt x="2586" y="0"/>
                  </a:lnTo>
                  <a:lnTo>
                    <a:pt x="2593" y="0"/>
                  </a:lnTo>
                  <a:lnTo>
                    <a:pt x="2601" y="0"/>
                  </a:lnTo>
                  <a:lnTo>
                    <a:pt x="2608" y="0"/>
                  </a:lnTo>
                  <a:lnTo>
                    <a:pt x="2615" y="0"/>
                  </a:lnTo>
                  <a:lnTo>
                    <a:pt x="2622" y="0"/>
                  </a:lnTo>
                  <a:lnTo>
                    <a:pt x="2629" y="0"/>
                  </a:lnTo>
                  <a:lnTo>
                    <a:pt x="2636" y="0"/>
                  </a:lnTo>
                  <a:lnTo>
                    <a:pt x="2643" y="0"/>
                  </a:lnTo>
                  <a:lnTo>
                    <a:pt x="2650" y="0"/>
                  </a:lnTo>
                  <a:lnTo>
                    <a:pt x="2657" y="0"/>
                  </a:lnTo>
                  <a:lnTo>
                    <a:pt x="2664" y="0"/>
                  </a:lnTo>
                  <a:lnTo>
                    <a:pt x="2671" y="0"/>
                  </a:lnTo>
                  <a:lnTo>
                    <a:pt x="2679" y="0"/>
                  </a:lnTo>
                  <a:lnTo>
                    <a:pt x="2686" y="0"/>
                  </a:lnTo>
                  <a:lnTo>
                    <a:pt x="2693" y="0"/>
                  </a:lnTo>
                  <a:lnTo>
                    <a:pt x="2700" y="0"/>
                  </a:lnTo>
                  <a:lnTo>
                    <a:pt x="2707" y="0"/>
                  </a:lnTo>
                  <a:lnTo>
                    <a:pt x="2714" y="0"/>
                  </a:lnTo>
                  <a:lnTo>
                    <a:pt x="2721" y="0"/>
                  </a:lnTo>
                  <a:lnTo>
                    <a:pt x="2728" y="0"/>
                  </a:lnTo>
                  <a:lnTo>
                    <a:pt x="2735" y="0"/>
                  </a:lnTo>
                  <a:lnTo>
                    <a:pt x="2742" y="0"/>
                  </a:lnTo>
                  <a:lnTo>
                    <a:pt x="2749" y="0"/>
                  </a:lnTo>
                  <a:lnTo>
                    <a:pt x="2756" y="0"/>
                  </a:lnTo>
                  <a:lnTo>
                    <a:pt x="2764" y="0"/>
                  </a:lnTo>
                  <a:lnTo>
                    <a:pt x="2771" y="0"/>
                  </a:lnTo>
                  <a:lnTo>
                    <a:pt x="277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Rectangle 189">
              <a:extLst>
                <a:ext uri="{FF2B5EF4-FFF2-40B4-BE49-F238E27FC236}">
                  <a16:creationId xmlns:a16="http://schemas.microsoft.com/office/drawing/2014/main" id="{BBDA258D-9403-0BA9-9ED1-E3572806D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117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06" name="Rectangle 190">
              <a:extLst>
                <a:ext uri="{FF2B5EF4-FFF2-40B4-BE49-F238E27FC236}">
                  <a16:creationId xmlns:a16="http://schemas.microsoft.com/office/drawing/2014/main" id="{1E6E28DC-F145-40C5-0D0D-D0C1FCCB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1178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07" name="Rectangle 191">
              <a:extLst>
                <a:ext uri="{FF2B5EF4-FFF2-40B4-BE49-F238E27FC236}">
                  <a16:creationId xmlns:a16="http://schemas.microsoft.com/office/drawing/2014/main" id="{0FD11497-70F1-A6D5-6696-BC2A75E28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166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08" name="Rectangle 192">
              <a:extLst>
                <a:ext uri="{FF2B5EF4-FFF2-40B4-BE49-F238E27FC236}">
                  <a16:creationId xmlns:a16="http://schemas.microsoft.com/office/drawing/2014/main" id="{5D4FEFD8-8FC2-5206-77A0-8CD68FAC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675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09" name="Rectangle 193">
              <a:extLst>
                <a:ext uri="{FF2B5EF4-FFF2-40B4-BE49-F238E27FC236}">
                  <a16:creationId xmlns:a16="http://schemas.microsoft.com/office/drawing/2014/main" id="{45991427-9588-E9C6-F797-CA5ADA9F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15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0" name="Rectangle 194">
              <a:extLst>
                <a:ext uri="{FF2B5EF4-FFF2-40B4-BE49-F238E27FC236}">
                  <a16:creationId xmlns:a16="http://schemas.microsoft.com/office/drawing/2014/main" id="{699631DD-E9EC-BBD9-17CC-765E6AEB6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216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1" name="Rectangle 195">
              <a:extLst>
                <a:ext uri="{FF2B5EF4-FFF2-40B4-BE49-F238E27FC236}">
                  <a16:creationId xmlns:a16="http://schemas.microsoft.com/office/drawing/2014/main" id="{395692C5-3695-0FDB-A00C-BF0F2934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63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2" name="Rectangle 196">
              <a:extLst>
                <a:ext uri="{FF2B5EF4-FFF2-40B4-BE49-F238E27FC236}">
                  <a16:creationId xmlns:a16="http://schemas.microsoft.com/office/drawing/2014/main" id="{270BA94E-053F-2E45-DB33-C5438D9BA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645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3" name="Rectangle 197">
              <a:extLst>
                <a:ext uri="{FF2B5EF4-FFF2-40B4-BE49-F238E27FC236}">
                  <a16:creationId xmlns:a16="http://schemas.microsoft.com/office/drawing/2014/main" id="{68F8B0E7-62EF-D621-94DD-7EC2550B3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12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4" name="Freeform 198">
              <a:extLst>
                <a:ext uri="{FF2B5EF4-FFF2-40B4-BE49-F238E27FC236}">
                  <a16:creationId xmlns:a16="http://schemas.microsoft.com/office/drawing/2014/main" id="{881D49D9-BBFA-112A-2C12-32EF1CD3B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1306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Rectangle 199">
              <a:extLst>
                <a:ext uri="{FF2B5EF4-FFF2-40B4-BE49-F238E27FC236}">
                  <a16:creationId xmlns:a16="http://schemas.microsoft.com/office/drawing/2014/main" id="{7F81AAB5-E38F-A25B-FBC2-A06219ADC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78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6" name="Freeform 200">
              <a:extLst>
                <a:ext uri="{FF2B5EF4-FFF2-40B4-BE49-F238E27FC236}">
                  <a16:creationId xmlns:a16="http://schemas.microsoft.com/office/drawing/2014/main" id="{A5F5E4D6-E103-66BE-820B-F66D58A76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795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Rectangle 201">
              <a:extLst>
                <a:ext uri="{FF2B5EF4-FFF2-40B4-BE49-F238E27FC236}">
                  <a16:creationId xmlns:a16="http://schemas.microsoft.com/office/drawing/2014/main" id="{A058CFB1-9026-9C51-960A-4BDAA06DE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228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18" name="Freeform 202">
              <a:extLst>
                <a:ext uri="{FF2B5EF4-FFF2-40B4-BE49-F238E27FC236}">
                  <a16:creationId xmlns:a16="http://schemas.microsoft.com/office/drawing/2014/main" id="{CF77FFDC-0C7E-AF92-489D-EE9D751AF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291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Rectangle 203">
              <a:extLst>
                <a:ext uri="{FF2B5EF4-FFF2-40B4-BE49-F238E27FC236}">
                  <a16:creationId xmlns:a16="http://schemas.microsoft.com/office/drawing/2014/main" id="{5E077847-F8AB-5454-7C09-53770A43A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99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20" name="Freeform 204">
              <a:extLst>
                <a:ext uri="{FF2B5EF4-FFF2-40B4-BE49-F238E27FC236}">
                  <a16:creationId xmlns:a16="http://schemas.microsoft.com/office/drawing/2014/main" id="{5210A8A7-CB62-4A45-664B-62829B8E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001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Rectangle 205">
              <a:extLst>
                <a:ext uri="{FF2B5EF4-FFF2-40B4-BE49-F238E27FC236}">
                  <a16:creationId xmlns:a16="http://schemas.microsoft.com/office/drawing/2014/main" id="{40966A09-649F-B692-56D0-03626758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63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22" name="Freeform 206">
              <a:extLst>
                <a:ext uri="{FF2B5EF4-FFF2-40B4-BE49-F238E27FC236}">
                  <a16:creationId xmlns:a16="http://schemas.microsoft.com/office/drawing/2014/main" id="{FC70E59C-49BF-7B88-76FA-9423B3D7B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63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Rectangle 207">
              <a:extLst>
                <a:ext uri="{FF2B5EF4-FFF2-40B4-BE49-F238E27FC236}">
                  <a16:creationId xmlns:a16="http://schemas.microsoft.com/office/drawing/2014/main" id="{9ABC025A-C445-9974-EDAF-7F7AD5AC5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136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24" name="Freeform 208">
              <a:extLst>
                <a:ext uri="{FF2B5EF4-FFF2-40B4-BE49-F238E27FC236}">
                  <a16:creationId xmlns:a16="http://schemas.microsoft.com/office/drawing/2014/main" id="{F139D126-1459-8CD8-7AF0-E8412F62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37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Rectangle 209">
              <a:extLst>
                <a:ext uri="{FF2B5EF4-FFF2-40B4-BE49-F238E27FC236}">
                  <a16:creationId xmlns:a16="http://schemas.microsoft.com/office/drawing/2014/main" id="{496E95BF-3A0F-B7F8-620C-2101902C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63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26" name="Freeform 210">
              <a:extLst>
                <a:ext uri="{FF2B5EF4-FFF2-40B4-BE49-F238E27FC236}">
                  <a16:creationId xmlns:a16="http://schemas.microsoft.com/office/drawing/2014/main" id="{9D43A245-B435-324E-A8BD-4FFC265D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639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Rectangle 211">
              <a:extLst>
                <a:ext uri="{FF2B5EF4-FFF2-40B4-BE49-F238E27FC236}">
                  <a16:creationId xmlns:a16="http://schemas.microsoft.com/office/drawing/2014/main" id="{A69C99A5-E8A1-B117-E848-D4A62E8B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163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28" name="Freeform 212">
              <a:extLst>
                <a:ext uri="{FF2B5EF4-FFF2-40B4-BE49-F238E27FC236}">
                  <a16:creationId xmlns:a16="http://schemas.microsoft.com/office/drawing/2014/main" id="{92EBC416-9233-3F01-8FB9-38224C8E0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1639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Rectangle 213">
              <a:extLst>
                <a:ext uri="{FF2B5EF4-FFF2-40B4-BE49-F238E27FC236}">
                  <a16:creationId xmlns:a16="http://schemas.microsoft.com/office/drawing/2014/main" id="{6B4A755C-67EF-2A40-B394-40134CA6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63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30" name="Freeform 214">
              <a:extLst>
                <a:ext uri="{FF2B5EF4-FFF2-40B4-BE49-F238E27FC236}">
                  <a16:creationId xmlns:a16="http://schemas.microsoft.com/office/drawing/2014/main" id="{8E937F52-76FC-A2F7-792B-4DD4E063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639"/>
              <a:ext cx="29" cy="28"/>
            </a:xfrm>
            <a:custGeom>
              <a:avLst/>
              <a:gdLst>
                <a:gd name="T0" fmla="*/ 301078 w 4"/>
                <a:gd name="T1" fmla="*/ 0 h 4"/>
                <a:gd name="T2" fmla="*/ 580399 w 4"/>
                <a:gd name="T3" fmla="*/ 470596 h 4"/>
                <a:gd name="T4" fmla="*/ 0 w 4"/>
                <a:gd name="T5" fmla="*/ 470596 h 4"/>
                <a:gd name="T6" fmla="*/ 30107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Rectangle 215">
              <a:extLst>
                <a:ext uri="{FF2B5EF4-FFF2-40B4-BE49-F238E27FC236}">
                  <a16:creationId xmlns:a16="http://schemas.microsoft.com/office/drawing/2014/main" id="{A624FC32-CE01-AE06-1A49-B8C0E5E1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63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32" name="Freeform 216">
              <a:extLst>
                <a:ext uri="{FF2B5EF4-FFF2-40B4-BE49-F238E27FC236}">
                  <a16:creationId xmlns:a16="http://schemas.microsoft.com/office/drawing/2014/main" id="{A32F9B84-BF58-F1C2-BB59-AB373EAE4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1639"/>
              <a:ext cx="28" cy="28"/>
            </a:xfrm>
            <a:custGeom>
              <a:avLst/>
              <a:gdLst>
                <a:gd name="T0" fmla="*/ 235298 w 4"/>
                <a:gd name="T1" fmla="*/ 0 h 4"/>
                <a:gd name="T2" fmla="*/ 470596 w 4"/>
                <a:gd name="T3" fmla="*/ 470596 h 4"/>
                <a:gd name="T4" fmla="*/ 0 w 4"/>
                <a:gd name="T5" fmla="*/ 470596 h 4"/>
                <a:gd name="T6" fmla="*/ 2352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Rectangle 217">
              <a:extLst>
                <a:ext uri="{FF2B5EF4-FFF2-40B4-BE49-F238E27FC236}">
                  <a16:creationId xmlns:a16="http://schemas.microsoft.com/office/drawing/2014/main" id="{DC33A01C-7439-5F9A-AAC1-595049FA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63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6734" name="Freeform 218">
              <a:extLst>
                <a:ext uri="{FF2B5EF4-FFF2-40B4-BE49-F238E27FC236}">
                  <a16:creationId xmlns:a16="http://schemas.microsoft.com/office/drawing/2014/main" id="{B1FB0E98-7CAF-C714-F770-0AD1728E1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639"/>
              <a:ext cx="29" cy="28"/>
            </a:xfrm>
            <a:custGeom>
              <a:avLst/>
              <a:gdLst>
                <a:gd name="T0" fmla="*/ 301078 w 4"/>
                <a:gd name="T1" fmla="*/ 0 h 4"/>
                <a:gd name="T2" fmla="*/ 580399 w 4"/>
                <a:gd name="T3" fmla="*/ 470596 h 4"/>
                <a:gd name="T4" fmla="*/ 0 w 4"/>
                <a:gd name="T5" fmla="*/ 470596 h 4"/>
                <a:gd name="T6" fmla="*/ 30107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453BB4-EDA4-0F1F-64C1-D8276FB7AD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1192768"/>
            <a:ext cx="1375698" cy="369332"/>
          </a:xfrm>
          <a:prstGeom prst="rect">
            <a:avLst/>
          </a:prstGeom>
          <a:blipFill>
            <a:blip r:embed="rId3"/>
            <a:stretch>
              <a:fillRect l="-4587" t="-6897" r="-3670" b="-4137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88826FFE-E6CB-2589-7B2C-DE7268F80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endParaRPr lang="en-US" sz="2800">
              <a:cs typeface="+mj-cs"/>
            </a:endParaRPr>
          </a:p>
        </p:txBody>
      </p:sp>
      <p:grpSp>
        <p:nvGrpSpPr>
          <p:cNvPr id="27650" name="Group 311">
            <a:extLst>
              <a:ext uri="{FF2B5EF4-FFF2-40B4-BE49-F238E27FC236}">
                <a16:creationId xmlns:a16="http://schemas.microsoft.com/office/drawing/2014/main" id="{F163C0A3-54DE-F543-3712-29E55E2EFD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4400" y="914400"/>
            <a:ext cx="4241800" cy="2990850"/>
            <a:chOff x="1101" y="905"/>
            <a:chExt cx="3558" cy="2509"/>
          </a:xfrm>
        </p:grpSpPr>
        <p:sp>
          <p:nvSpPr>
            <p:cNvPr id="27749" name="AutoShape 310">
              <a:extLst>
                <a:ext uri="{FF2B5EF4-FFF2-40B4-BE49-F238E27FC236}">
                  <a16:creationId xmlns:a16="http://schemas.microsoft.com/office/drawing/2014/main" id="{BF937787-E42A-5C52-01F6-167AB5EDAA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1" y="905"/>
              <a:ext cx="3558" cy="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Rectangle 312">
              <a:extLst>
                <a:ext uri="{FF2B5EF4-FFF2-40B4-BE49-F238E27FC236}">
                  <a16:creationId xmlns:a16="http://schemas.microsoft.com/office/drawing/2014/main" id="{881139FC-3A84-0B09-F0D8-92E703F5A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111"/>
              <a:ext cx="334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51" name="Line 313">
              <a:extLst>
                <a:ext uri="{FF2B5EF4-FFF2-40B4-BE49-F238E27FC236}">
                  <a16:creationId xmlns:a16="http://schemas.microsoft.com/office/drawing/2014/main" id="{971F0138-B2CE-538E-2658-7A54A2F82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904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314">
              <a:extLst>
                <a:ext uri="{FF2B5EF4-FFF2-40B4-BE49-F238E27FC236}">
                  <a16:creationId xmlns:a16="http://schemas.microsoft.com/office/drawing/2014/main" id="{73B085B2-ADCE-6377-ACFC-59E4B467A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173"/>
              <a:ext cx="3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7753" name="Rectangle 315">
              <a:extLst>
                <a:ext uri="{FF2B5EF4-FFF2-40B4-BE49-F238E27FC236}">
                  <a16:creationId xmlns:a16="http://schemas.microsoft.com/office/drawing/2014/main" id="{BF09EC1D-0401-0E68-20E0-E45C3ECC3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173"/>
              <a:ext cx="2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7754" name="Line 316">
              <a:extLst>
                <a:ext uri="{FF2B5EF4-FFF2-40B4-BE49-F238E27FC236}">
                  <a16:creationId xmlns:a16="http://schemas.microsoft.com/office/drawing/2014/main" id="{63434D81-9E2A-4E4C-3F20-6C6010145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1160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317">
              <a:extLst>
                <a:ext uri="{FF2B5EF4-FFF2-40B4-BE49-F238E27FC236}">
                  <a16:creationId xmlns:a16="http://schemas.microsoft.com/office/drawing/2014/main" id="{C551E26B-8D95-3702-9409-520707448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318">
              <a:extLst>
                <a:ext uri="{FF2B5EF4-FFF2-40B4-BE49-F238E27FC236}">
                  <a16:creationId xmlns:a16="http://schemas.microsoft.com/office/drawing/2014/main" id="{3714A0A8-8790-0D4D-9D43-A1E69B9E4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319">
              <a:extLst>
                <a:ext uri="{FF2B5EF4-FFF2-40B4-BE49-F238E27FC236}">
                  <a16:creationId xmlns:a16="http://schemas.microsoft.com/office/drawing/2014/main" id="{EB734040-15FC-686E-B244-D5DE27614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320">
              <a:extLst>
                <a:ext uri="{FF2B5EF4-FFF2-40B4-BE49-F238E27FC236}">
                  <a16:creationId xmlns:a16="http://schemas.microsoft.com/office/drawing/2014/main" id="{E8652416-29AD-A65F-B091-C44BA9F0F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321">
              <a:extLst>
                <a:ext uri="{FF2B5EF4-FFF2-40B4-BE49-F238E27FC236}">
                  <a16:creationId xmlns:a16="http://schemas.microsoft.com/office/drawing/2014/main" id="{10E6A26A-43F8-0C86-AFD5-AC2F76D54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322">
              <a:extLst>
                <a:ext uri="{FF2B5EF4-FFF2-40B4-BE49-F238E27FC236}">
                  <a16:creationId xmlns:a16="http://schemas.microsoft.com/office/drawing/2014/main" id="{CEC1B65B-EB30-E64A-096E-0E70C5E17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323">
              <a:extLst>
                <a:ext uri="{FF2B5EF4-FFF2-40B4-BE49-F238E27FC236}">
                  <a16:creationId xmlns:a16="http://schemas.microsoft.com/office/drawing/2014/main" id="{1B1679C0-3CE3-0A67-447D-EEA9D874B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324">
              <a:extLst>
                <a:ext uri="{FF2B5EF4-FFF2-40B4-BE49-F238E27FC236}">
                  <a16:creationId xmlns:a16="http://schemas.microsoft.com/office/drawing/2014/main" id="{53D60C07-06EE-8897-6109-794A4C7FF2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325">
              <a:extLst>
                <a:ext uri="{FF2B5EF4-FFF2-40B4-BE49-F238E27FC236}">
                  <a16:creationId xmlns:a16="http://schemas.microsoft.com/office/drawing/2014/main" id="{BE37B46A-051B-6BB7-C4CF-9D65AD99C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326">
              <a:extLst>
                <a:ext uri="{FF2B5EF4-FFF2-40B4-BE49-F238E27FC236}">
                  <a16:creationId xmlns:a16="http://schemas.microsoft.com/office/drawing/2014/main" id="{24B1F9BA-58C7-26ED-33B8-435AB36FB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327">
              <a:extLst>
                <a:ext uri="{FF2B5EF4-FFF2-40B4-BE49-F238E27FC236}">
                  <a16:creationId xmlns:a16="http://schemas.microsoft.com/office/drawing/2014/main" id="{5CDEA115-4717-9D66-9EF8-662295923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328">
              <a:extLst>
                <a:ext uri="{FF2B5EF4-FFF2-40B4-BE49-F238E27FC236}">
                  <a16:creationId xmlns:a16="http://schemas.microsoft.com/office/drawing/2014/main" id="{72E3EFB7-2B8A-FDC8-B913-489220950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329">
              <a:extLst>
                <a:ext uri="{FF2B5EF4-FFF2-40B4-BE49-F238E27FC236}">
                  <a16:creationId xmlns:a16="http://schemas.microsoft.com/office/drawing/2014/main" id="{46686A1B-8806-099C-320D-8A648D3D0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330">
              <a:extLst>
                <a:ext uri="{FF2B5EF4-FFF2-40B4-BE49-F238E27FC236}">
                  <a16:creationId xmlns:a16="http://schemas.microsoft.com/office/drawing/2014/main" id="{62CECE64-1153-6DE4-50C6-02E889944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331">
              <a:extLst>
                <a:ext uri="{FF2B5EF4-FFF2-40B4-BE49-F238E27FC236}">
                  <a16:creationId xmlns:a16="http://schemas.microsoft.com/office/drawing/2014/main" id="{53988AD9-182D-AA97-0DC5-78C8D877D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332">
              <a:extLst>
                <a:ext uri="{FF2B5EF4-FFF2-40B4-BE49-F238E27FC236}">
                  <a16:creationId xmlns:a16="http://schemas.microsoft.com/office/drawing/2014/main" id="{F768F27A-9ED5-7DB7-D583-F784494B7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Rectangle 333">
              <a:extLst>
                <a:ext uri="{FF2B5EF4-FFF2-40B4-BE49-F238E27FC236}">
                  <a16:creationId xmlns:a16="http://schemas.microsoft.com/office/drawing/2014/main" id="{D9828268-96BB-7BC4-35B0-18B1A9586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960"/>
              <a:ext cx="13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7772" name="Line 334">
              <a:extLst>
                <a:ext uri="{FF2B5EF4-FFF2-40B4-BE49-F238E27FC236}">
                  <a16:creationId xmlns:a16="http://schemas.microsoft.com/office/drawing/2014/main" id="{057B896E-6C23-51E6-8A5F-E346D5D0B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Rectangle 335">
              <a:extLst>
                <a:ext uri="{FF2B5EF4-FFF2-40B4-BE49-F238E27FC236}">
                  <a16:creationId xmlns:a16="http://schemas.microsoft.com/office/drawing/2014/main" id="{8010A44C-8EAD-078E-8A60-1B3F30E67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960"/>
              <a:ext cx="24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27774" name="Line 336">
              <a:extLst>
                <a:ext uri="{FF2B5EF4-FFF2-40B4-BE49-F238E27FC236}">
                  <a16:creationId xmlns:a16="http://schemas.microsoft.com/office/drawing/2014/main" id="{AA8EE7EC-2D39-350D-5A05-EFA00B70B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Rectangle 337">
              <a:extLst>
                <a:ext uri="{FF2B5EF4-FFF2-40B4-BE49-F238E27FC236}">
                  <a16:creationId xmlns:a16="http://schemas.microsoft.com/office/drawing/2014/main" id="{C82C1D8D-F1E4-F8D4-3239-6A3AAC02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960"/>
              <a:ext cx="31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27776" name="Line 338">
              <a:extLst>
                <a:ext uri="{FF2B5EF4-FFF2-40B4-BE49-F238E27FC236}">
                  <a16:creationId xmlns:a16="http://schemas.microsoft.com/office/drawing/2014/main" id="{8BC81238-5CFB-AC8B-9AE3-2EA561BBF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Rectangle 339">
              <a:extLst>
                <a:ext uri="{FF2B5EF4-FFF2-40B4-BE49-F238E27FC236}">
                  <a16:creationId xmlns:a16="http://schemas.microsoft.com/office/drawing/2014/main" id="{12EFC446-D4E0-2A9A-C08F-5F5279FB4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960"/>
              <a:ext cx="3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27778" name="Line 340">
              <a:extLst>
                <a:ext uri="{FF2B5EF4-FFF2-40B4-BE49-F238E27FC236}">
                  <a16:creationId xmlns:a16="http://schemas.microsoft.com/office/drawing/2014/main" id="{78C98DAD-CDFF-0661-A48D-349DDA2EC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Rectangle 341">
              <a:extLst>
                <a:ext uri="{FF2B5EF4-FFF2-40B4-BE49-F238E27FC236}">
                  <a16:creationId xmlns:a16="http://schemas.microsoft.com/office/drawing/2014/main" id="{72D42030-A86D-9408-5651-DFF291C92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067"/>
              <a:ext cx="32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0" name="Rectangle 342">
              <a:extLst>
                <a:ext uri="{FF2B5EF4-FFF2-40B4-BE49-F238E27FC236}">
                  <a16:creationId xmlns:a16="http://schemas.microsoft.com/office/drawing/2014/main" id="{8DC9AF74-18C8-9357-F574-13D005E76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0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1" name="Rectangle 343">
              <a:extLst>
                <a:ext uri="{FF2B5EF4-FFF2-40B4-BE49-F238E27FC236}">
                  <a16:creationId xmlns:a16="http://schemas.microsoft.com/office/drawing/2014/main" id="{721C8332-1332-061C-5D1C-21798C9B0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09"/>
              <a:ext cx="28" cy="29"/>
            </a:xfrm>
            <a:prstGeom prst="rect">
              <a:avLst/>
            </a:prstGeom>
            <a:noFill/>
            <a:ln w="11113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2" name="Rectangle 344">
              <a:extLst>
                <a:ext uri="{FF2B5EF4-FFF2-40B4-BE49-F238E27FC236}">
                  <a16:creationId xmlns:a16="http://schemas.microsoft.com/office/drawing/2014/main" id="{DFBF8601-C2AB-1685-0C47-ADA12C80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27783" name="Rectangle 345">
              <a:extLst>
                <a:ext uri="{FF2B5EF4-FFF2-40B4-BE49-F238E27FC236}">
                  <a16:creationId xmlns:a16="http://schemas.microsoft.com/office/drawing/2014/main" id="{785A9CEE-7D6C-7E7E-9874-F820154F4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109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4" name="Freeform 346">
              <a:extLst>
                <a:ext uri="{FF2B5EF4-FFF2-40B4-BE49-F238E27FC236}">
                  <a16:creationId xmlns:a16="http://schemas.microsoft.com/office/drawing/2014/main" id="{D74CC01D-820F-2DD8-CE79-9D2A6939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3109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347">
              <a:extLst>
                <a:ext uri="{FF2B5EF4-FFF2-40B4-BE49-F238E27FC236}">
                  <a16:creationId xmlns:a16="http://schemas.microsoft.com/office/drawing/2014/main" id="{8917B7C1-832D-837B-35D0-F17ABD7A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3066"/>
              <a:ext cx="4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27786" name="Rectangle 348">
              <a:extLst>
                <a:ext uri="{FF2B5EF4-FFF2-40B4-BE49-F238E27FC236}">
                  <a16:creationId xmlns:a16="http://schemas.microsoft.com/office/drawing/2014/main" id="{3BC67039-5361-A326-6386-5620F0D68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109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87" name="Freeform 349">
              <a:extLst>
                <a:ext uri="{FF2B5EF4-FFF2-40B4-BE49-F238E27FC236}">
                  <a16:creationId xmlns:a16="http://schemas.microsoft.com/office/drawing/2014/main" id="{508E281C-FE4A-C0B6-C498-DD191A7DA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109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Rectangle 350">
              <a:extLst>
                <a:ext uri="{FF2B5EF4-FFF2-40B4-BE49-F238E27FC236}">
                  <a16:creationId xmlns:a16="http://schemas.microsoft.com/office/drawing/2014/main" id="{86FA0844-F17B-6FDF-7BE4-97B79DCF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66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27789" name="Line 351">
              <a:extLst>
                <a:ext uri="{FF2B5EF4-FFF2-40B4-BE49-F238E27FC236}">
                  <a16:creationId xmlns:a16="http://schemas.microsoft.com/office/drawing/2014/main" id="{A3DCEA34-E67C-D55B-0E88-7D084C00D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352">
              <a:extLst>
                <a:ext uri="{FF2B5EF4-FFF2-40B4-BE49-F238E27FC236}">
                  <a16:creationId xmlns:a16="http://schemas.microsoft.com/office/drawing/2014/main" id="{60A44570-48BF-05E4-3680-8C4D8BA2E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72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353">
              <a:extLst>
                <a:ext uri="{FF2B5EF4-FFF2-40B4-BE49-F238E27FC236}">
                  <a16:creationId xmlns:a16="http://schemas.microsoft.com/office/drawing/2014/main" id="{0FC595AF-517D-3886-6A7F-ECD88AB10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56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354">
              <a:extLst>
                <a:ext uri="{FF2B5EF4-FFF2-40B4-BE49-F238E27FC236}">
                  <a16:creationId xmlns:a16="http://schemas.microsoft.com/office/drawing/2014/main" id="{2F9BA033-BD68-67E5-10CE-E5B7F6443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37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355">
              <a:extLst>
                <a:ext uri="{FF2B5EF4-FFF2-40B4-BE49-F238E27FC236}">
                  <a16:creationId xmlns:a16="http://schemas.microsoft.com/office/drawing/2014/main" id="{93711DBE-1DB4-4BE6-ACD6-61B0FFE0D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20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356">
              <a:extLst>
                <a:ext uri="{FF2B5EF4-FFF2-40B4-BE49-F238E27FC236}">
                  <a16:creationId xmlns:a16="http://schemas.microsoft.com/office/drawing/2014/main" id="{1A03CBA2-FF51-5275-C9FC-9189FD340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85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357">
              <a:extLst>
                <a:ext uri="{FF2B5EF4-FFF2-40B4-BE49-F238E27FC236}">
                  <a16:creationId xmlns:a16="http://schemas.microsoft.com/office/drawing/2014/main" id="{85EEC096-E115-330C-4400-E8631A761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68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358">
              <a:extLst>
                <a:ext uri="{FF2B5EF4-FFF2-40B4-BE49-F238E27FC236}">
                  <a16:creationId xmlns:a16="http://schemas.microsoft.com/office/drawing/2014/main" id="{CC138448-1DCD-F8E7-996A-66FACF113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50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359">
              <a:extLst>
                <a:ext uri="{FF2B5EF4-FFF2-40B4-BE49-F238E27FC236}">
                  <a16:creationId xmlns:a16="http://schemas.microsoft.com/office/drawing/2014/main" id="{F4D8FC43-3F19-9F47-E5A0-F8E6E0861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33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360">
              <a:extLst>
                <a:ext uri="{FF2B5EF4-FFF2-40B4-BE49-F238E27FC236}">
                  <a16:creationId xmlns:a16="http://schemas.microsoft.com/office/drawing/2014/main" id="{26D4F3C5-676A-C6C4-7267-34C649C78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032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Rectangle 361">
              <a:extLst>
                <a:ext uri="{FF2B5EF4-FFF2-40B4-BE49-F238E27FC236}">
                  <a16:creationId xmlns:a16="http://schemas.microsoft.com/office/drawing/2014/main" id="{B7C50AF3-2A6E-233E-0E24-DB8EB0BBA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853"/>
              <a:ext cx="25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27800" name="Line 362">
              <a:extLst>
                <a:ext uri="{FF2B5EF4-FFF2-40B4-BE49-F238E27FC236}">
                  <a16:creationId xmlns:a16="http://schemas.microsoft.com/office/drawing/2014/main" id="{C391A676-DCD2-279F-367A-D76C99941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90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Rectangle 363">
              <a:extLst>
                <a:ext uri="{FF2B5EF4-FFF2-40B4-BE49-F238E27FC236}">
                  <a16:creationId xmlns:a16="http://schemas.microsoft.com/office/drawing/2014/main" id="{59E5B1A4-FDAA-AD54-0415-AD177CB61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198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802" name="Line 364">
              <a:extLst>
                <a:ext uri="{FF2B5EF4-FFF2-40B4-BE49-F238E27FC236}">
                  <a16:creationId xmlns:a16="http://schemas.microsoft.com/office/drawing/2014/main" id="{6CCFAA61-408A-37CC-17D0-23CFDC04A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03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Rectangle 365">
              <a:extLst>
                <a:ext uri="{FF2B5EF4-FFF2-40B4-BE49-F238E27FC236}">
                  <a16:creationId xmlns:a16="http://schemas.microsoft.com/office/drawing/2014/main" id="{58371D44-49D1-ECB5-C520-DD27D922F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111"/>
              <a:ext cx="2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27804" name="Line 366">
              <a:extLst>
                <a:ext uri="{FF2B5EF4-FFF2-40B4-BE49-F238E27FC236}">
                  <a16:creationId xmlns:a16="http://schemas.microsoft.com/office/drawing/2014/main" id="{DC36771B-F341-36A1-ADCB-E2D47D71F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367">
              <a:extLst>
                <a:ext uri="{FF2B5EF4-FFF2-40B4-BE49-F238E27FC236}">
                  <a16:creationId xmlns:a16="http://schemas.microsoft.com/office/drawing/2014/main" id="{0883DA3A-749E-46FE-20A2-E6818FBCD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368">
              <a:extLst>
                <a:ext uri="{FF2B5EF4-FFF2-40B4-BE49-F238E27FC236}">
                  <a16:creationId xmlns:a16="http://schemas.microsoft.com/office/drawing/2014/main" id="{D2DD813A-AAE0-7BF9-CB2E-14BD86A6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316"/>
              <a:ext cx="2835" cy="716"/>
            </a:xfrm>
            <a:custGeom>
              <a:avLst/>
              <a:gdLst>
                <a:gd name="T0" fmla="*/ 56 w 2835"/>
                <a:gd name="T1" fmla="*/ 709 h 716"/>
                <a:gd name="T2" fmla="*/ 106 w 2835"/>
                <a:gd name="T3" fmla="*/ 688 h 716"/>
                <a:gd name="T4" fmla="*/ 148 w 2835"/>
                <a:gd name="T5" fmla="*/ 659 h 716"/>
                <a:gd name="T6" fmla="*/ 191 w 2835"/>
                <a:gd name="T7" fmla="*/ 631 h 716"/>
                <a:gd name="T8" fmla="*/ 226 w 2835"/>
                <a:gd name="T9" fmla="*/ 595 h 716"/>
                <a:gd name="T10" fmla="*/ 269 w 2835"/>
                <a:gd name="T11" fmla="*/ 567 h 716"/>
                <a:gd name="T12" fmla="*/ 304 w 2835"/>
                <a:gd name="T13" fmla="*/ 532 h 716"/>
                <a:gd name="T14" fmla="*/ 333 w 2835"/>
                <a:gd name="T15" fmla="*/ 489 h 716"/>
                <a:gd name="T16" fmla="*/ 368 w 2835"/>
                <a:gd name="T17" fmla="*/ 454 h 716"/>
                <a:gd name="T18" fmla="*/ 404 w 2835"/>
                <a:gd name="T19" fmla="*/ 418 h 716"/>
                <a:gd name="T20" fmla="*/ 439 w 2835"/>
                <a:gd name="T21" fmla="*/ 383 h 716"/>
                <a:gd name="T22" fmla="*/ 467 w 2835"/>
                <a:gd name="T23" fmla="*/ 340 h 716"/>
                <a:gd name="T24" fmla="*/ 503 w 2835"/>
                <a:gd name="T25" fmla="*/ 305 h 716"/>
                <a:gd name="T26" fmla="*/ 538 w 2835"/>
                <a:gd name="T27" fmla="*/ 269 h 716"/>
                <a:gd name="T28" fmla="*/ 574 w 2835"/>
                <a:gd name="T29" fmla="*/ 227 h 716"/>
                <a:gd name="T30" fmla="*/ 609 w 2835"/>
                <a:gd name="T31" fmla="*/ 191 h 716"/>
                <a:gd name="T32" fmla="*/ 652 w 2835"/>
                <a:gd name="T33" fmla="*/ 163 h 716"/>
                <a:gd name="T34" fmla="*/ 687 w 2835"/>
                <a:gd name="T35" fmla="*/ 128 h 716"/>
                <a:gd name="T36" fmla="*/ 730 w 2835"/>
                <a:gd name="T37" fmla="*/ 99 h 716"/>
                <a:gd name="T38" fmla="*/ 772 w 2835"/>
                <a:gd name="T39" fmla="*/ 71 h 716"/>
                <a:gd name="T40" fmla="*/ 822 w 2835"/>
                <a:gd name="T41" fmla="*/ 43 h 716"/>
                <a:gd name="T42" fmla="*/ 871 w 2835"/>
                <a:gd name="T43" fmla="*/ 21 h 716"/>
                <a:gd name="T44" fmla="*/ 928 w 2835"/>
                <a:gd name="T45" fmla="*/ 7 h 716"/>
                <a:gd name="T46" fmla="*/ 992 w 2835"/>
                <a:gd name="T47" fmla="*/ 0 h 716"/>
                <a:gd name="T48" fmla="*/ 1049 w 2835"/>
                <a:gd name="T49" fmla="*/ 14 h 716"/>
                <a:gd name="T50" fmla="*/ 1105 w 2835"/>
                <a:gd name="T51" fmla="*/ 28 h 716"/>
                <a:gd name="T52" fmla="*/ 1155 w 2835"/>
                <a:gd name="T53" fmla="*/ 50 h 716"/>
                <a:gd name="T54" fmla="*/ 1197 w 2835"/>
                <a:gd name="T55" fmla="*/ 78 h 716"/>
                <a:gd name="T56" fmla="*/ 1240 w 2835"/>
                <a:gd name="T57" fmla="*/ 106 h 716"/>
                <a:gd name="T58" fmla="*/ 1275 w 2835"/>
                <a:gd name="T59" fmla="*/ 142 h 716"/>
                <a:gd name="T60" fmla="*/ 1318 w 2835"/>
                <a:gd name="T61" fmla="*/ 177 h 716"/>
                <a:gd name="T62" fmla="*/ 1346 w 2835"/>
                <a:gd name="T63" fmla="*/ 220 h 716"/>
                <a:gd name="T64" fmla="*/ 1382 w 2835"/>
                <a:gd name="T65" fmla="*/ 255 h 716"/>
                <a:gd name="T66" fmla="*/ 1417 w 2835"/>
                <a:gd name="T67" fmla="*/ 291 h 716"/>
                <a:gd name="T68" fmla="*/ 1445 w 2835"/>
                <a:gd name="T69" fmla="*/ 340 h 716"/>
                <a:gd name="T70" fmla="*/ 1481 w 2835"/>
                <a:gd name="T71" fmla="*/ 376 h 716"/>
                <a:gd name="T72" fmla="*/ 1509 w 2835"/>
                <a:gd name="T73" fmla="*/ 418 h 716"/>
                <a:gd name="T74" fmla="*/ 1538 w 2835"/>
                <a:gd name="T75" fmla="*/ 461 h 716"/>
                <a:gd name="T76" fmla="*/ 1573 w 2835"/>
                <a:gd name="T77" fmla="*/ 503 h 716"/>
                <a:gd name="T78" fmla="*/ 1601 w 2835"/>
                <a:gd name="T79" fmla="*/ 546 h 716"/>
                <a:gd name="T80" fmla="*/ 1630 w 2835"/>
                <a:gd name="T81" fmla="*/ 588 h 716"/>
                <a:gd name="T82" fmla="*/ 1658 w 2835"/>
                <a:gd name="T83" fmla="*/ 638 h 716"/>
                <a:gd name="T84" fmla="*/ 1686 w 2835"/>
                <a:gd name="T85" fmla="*/ 680 h 716"/>
                <a:gd name="T86" fmla="*/ 1722 w 2835"/>
                <a:gd name="T87" fmla="*/ 716 h 716"/>
                <a:gd name="T88" fmla="*/ 1793 w 2835"/>
                <a:gd name="T89" fmla="*/ 716 h 716"/>
                <a:gd name="T90" fmla="*/ 1864 w 2835"/>
                <a:gd name="T91" fmla="*/ 716 h 716"/>
                <a:gd name="T92" fmla="*/ 1935 w 2835"/>
                <a:gd name="T93" fmla="*/ 716 h 716"/>
                <a:gd name="T94" fmla="*/ 2005 w 2835"/>
                <a:gd name="T95" fmla="*/ 716 h 716"/>
                <a:gd name="T96" fmla="*/ 2076 w 2835"/>
                <a:gd name="T97" fmla="*/ 716 h 716"/>
                <a:gd name="T98" fmla="*/ 2147 w 2835"/>
                <a:gd name="T99" fmla="*/ 716 h 716"/>
                <a:gd name="T100" fmla="*/ 2218 w 2835"/>
                <a:gd name="T101" fmla="*/ 716 h 716"/>
                <a:gd name="T102" fmla="*/ 2289 w 2835"/>
                <a:gd name="T103" fmla="*/ 716 h 716"/>
                <a:gd name="T104" fmla="*/ 2360 w 2835"/>
                <a:gd name="T105" fmla="*/ 716 h 716"/>
                <a:gd name="T106" fmla="*/ 2431 w 2835"/>
                <a:gd name="T107" fmla="*/ 716 h 716"/>
                <a:gd name="T108" fmla="*/ 2502 w 2835"/>
                <a:gd name="T109" fmla="*/ 716 h 716"/>
                <a:gd name="T110" fmla="*/ 2572 w 2835"/>
                <a:gd name="T111" fmla="*/ 716 h 716"/>
                <a:gd name="T112" fmla="*/ 2643 w 2835"/>
                <a:gd name="T113" fmla="*/ 716 h 716"/>
                <a:gd name="T114" fmla="*/ 2714 w 2835"/>
                <a:gd name="T115" fmla="*/ 716 h 716"/>
                <a:gd name="T116" fmla="*/ 2785 w 2835"/>
                <a:gd name="T117" fmla="*/ 716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35" h="716">
                  <a:moveTo>
                    <a:pt x="0" y="716"/>
                  </a:moveTo>
                  <a:lnTo>
                    <a:pt x="7" y="716"/>
                  </a:lnTo>
                  <a:lnTo>
                    <a:pt x="14" y="716"/>
                  </a:lnTo>
                  <a:lnTo>
                    <a:pt x="21" y="716"/>
                  </a:lnTo>
                  <a:lnTo>
                    <a:pt x="28" y="716"/>
                  </a:lnTo>
                  <a:lnTo>
                    <a:pt x="35" y="716"/>
                  </a:lnTo>
                  <a:lnTo>
                    <a:pt x="35" y="709"/>
                  </a:lnTo>
                  <a:lnTo>
                    <a:pt x="42" y="709"/>
                  </a:lnTo>
                  <a:lnTo>
                    <a:pt x="49" y="709"/>
                  </a:lnTo>
                  <a:lnTo>
                    <a:pt x="56" y="709"/>
                  </a:lnTo>
                  <a:lnTo>
                    <a:pt x="63" y="709"/>
                  </a:lnTo>
                  <a:lnTo>
                    <a:pt x="63" y="702"/>
                  </a:lnTo>
                  <a:lnTo>
                    <a:pt x="70" y="702"/>
                  </a:lnTo>
                  <a:lnTo>
                    <a:pt x="78" y="702"/>
                  </a:lnTo>
                  <a:lnTo>
                    <a:pt x="85" y="702"/>
                  </a:lnTo>
                  <a:lnTo>
                    <a:pt x="85" y="695"/>
                  </a:lnTo>
                  <a:lnTo>
                    <a:pt x="92" y="695"/>
                  </a:lnTo>
                  <a:lnTo>
                    <a:pt x="99" y="695"/>
                  </a:lnTo>
                  <a:lnTo>
                    <a:pt x="99" y="688"/>
                  </a:lnTo>
                  <a:lnTo>
                    <a:pt x="106" y="688"/>
                  </a:lnTo>
                  <a:lnTo>
                    <a:pt x="113" y="688"/>
                  </a:lnTo>
                  <a:lnTo>
                    <a:pt x="113" y="680"/>
                  </a:lnTo>
                  <a:lnTo>
                    <a:pt x="120" y="680"/>
                  </a:lnTo>
                  <a:lnTo>
                    <a:pt x="127" y="680"/>
                  </a:lnTo>
                  <a:lnTo>
                    <a:pt x="127" y="673"/>
                  </a:lnTo>
                  <a:lnTo>
                    <a:pt x="134" y="673"/>
                  </a:lnTo>
                  <a:lnTo>
                    <a:pt x="134" y="666"/>
                  </a:lnTo>
                  <a:lnTo>
                    <a:pt x="141" y="666"/>
                  </a:lnTo>
                  <a:lnTo>
                    <a:pt x="148" y="666"/>
                  </a:lnTo>
                  <a:lnTo>
                    <a:pt x="148" y="659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63" y="652"/>
                  </a:lnTo>
                  <a:lnTo>
                    <a:pt x="170" y="652"/>
                  </a:lnTo>
                  <a:lnTo>
                    <a:pt x="170" y="645"/>
                  </a:lnTo>
                  <a:lnTo>
                    <a:pt x="177" y="645"/>
                  </a:lnTo>
                  <a:lnTo>
                    <a:pt x="177" y="638"/>
                  </a:lnTo>
                  <a:lnTo>
                    <a:pt x="184" y="638"/>
                  </a:lnTo>
                  <a:lnTo>
                    <a:pt x="184" y="631"/>
                  </a:lnTo>
                  <a:lnTo>
                    <a:pt x="191" y="631"/>
                  </a:lnTo>
                  <a:lnTo>
                    <a:pt x="198" y="631"/>
                  </a:lnTo>
                  <a:lnTo>
                    <a:pt x="198" y="624"/>
                  </a:lnTo>
                  <a:lnTo>
                    <a:pt x="205" y="624"/>
                  </a:lnTo>
                  <a:lnTo>
                    <a:pt x="205" y="617"/>
                  </a:lnTo>
                  <a:lnTo>
                    <a:pt x="212" y="617"/>
                  </a:lnTo>
                  <a:lnTo>
                    <a:pt x="212" y="610"/>
                  </a:lnTo>
                  <a:lnTo>
                    <a:pt x="219" y="610"/>
                  </a:lnTo>
                  <a:lnTo>
                    <a:pt x="219" y="603"/>
                  </a:lnTo>
                  <a:lnTo>
                    <a:pt x="226" y="603"/>
                  </a:lnTo>
                  <a:lnTo>
                    <a:pt x="226" y="595"/>
                  </a:lnTo>
                  <a:lnTo>
                    <a:pt x="234" y="595"/>
                  </a:lnTo>
                  <a:lnTo>
                    <a:pt x="234" y="588"/>
                  </a:lnTo>
                  <a:lnTo>
                    <a:pt x="241" y="588"/>
                  </a:lnTo>
                  <a:lnTo>
                    <a:pt x="241" y="581"/>
                  </a:lnTo>
                  <a:lnTo>
                    <a:pt x="248" y="581"/>
                  </a:lnTo>
                  <a:lnTo>
                    <a:pt x="255" y="581"/>
                  </a:lnTo>
                  <a:lnTo>
                    <a:pt x="255" y="574"/>
                  </a:lnTo>
                  <a:lnTo>
                    <a:pt x="262" y="574"/>
                  </a:lnTo>
                  <a:lnTo>
                    <a:pt x="262" y="567"/>
                  </a:lnTo>
                  <a:lnTo>
                    <a:pt x="269" y="567"/>
                  </a:lnTo>
                  <a:lnTo>
                    <a:pt x="269" y="560"/>
                  </a:lnTo>
                  <a:lnTo>
                    <a:pt x="276" y="560"/>
                  </a:lnTo>
                  <a:lnTo>
                    <a:pt x="276" y="553"/>
                  </a:lnTo>
                  <a:lnTo>
                    <a:pt x="283" y="553"/>
                  </a:lnTo>
                  <a:lnTo>
                    <a:pt x="283" y="546"/>
                  </a:lnTo>
                  <a:lnTo>
                    <a:pt x="290" y="546"/>
                  </a:lnTo>
                  <a:lnTo>
                    <a:pt x="290" y="539"/>
                  </a:lnTo>
                  <a:lnTo>
                    <a:pt x="297" y="539"/>
                  </a:lnTo>
                  <a:lnTo>
                    <a:pt x="297" y="532"/>
                  </a:lnTo>
                  <a:lnTo>
                    <a:pt x="304" y="532"/>
                  </a:lnTo>
                  <a:lnTo>
                    <a:pt x="304" y="525"/>
                  </a:lnTo>
                  <a:lnTo>
                    <a:pt x="311" y="525"/>
                  </a:lnTo>
                  <a:lnTo>
                    <a:pt x="311" y="517"/>
                  </a:lnTo>
                  <a:lnTo>
                    <a:pt x="319" y="517"/>
                  </a:lnTo>
                  <a:lnTo>
                    <a:pt x="319" y="510"/>
                  </a:lnTo>
                  <a:lnTo>
                    <a:pt x="319" y="503"/>
                  </a:lnTo>
                  <a:lnTo>
                    <a:pt x="326" y="503"/>
                  </a:lnTo>
                  <a:lnTo>
                    <a:pt x="326" y="496"/>
                  </a:lnTo>
                  <a:lnTo>
                    <a:pt x="333" y="496"/>
                  </a:lnTo>
                  <a:lnTo>
                    <a:pt x="333" y="489"/>
                  </a:lnTo>
                  <a:lnTo>
                    <a:pt x="340" y="489"/>
                  </a:lnTo>
                  <a:lnTo>
                    <a:pt x="340" y="482"/>
                  </a:lnTo>
                  <a:lnTo>
                    <a:pt x="347" y="482"/>
                  </a:lnTo>
                  <a:lnTo>
                    <a:pt x="347" y="475"/>
                  </a:lnTo>
                  <a:lnTo>
                    <a:pt x="354" y="475"/>
                  </a:lnTo>
                  <a:lnTo>
                    <a:pt x="354" y="468"/>
                  </a:lnTo>
                  <a:lnTo>
                    <a:pt x="361" y="468"/>
                  </a:lnTo>
                  <a:lnTo>
                    <a:pt x="361" y="461"/>
                  </a:lnTo>
                  <a:lnTo>
                    <a:pt x="368" y="461"/>
                  </a:lnTo>
                  <a:lnTo>
                    <a:pt x="368" y="454"/>
                  </a:lnTo>
                  <a:lnTo>
                    <a:pt x="375" y="454"/>
                  </a:lnTo>
                  <a:lnTo>
                    <a:pt x="375" y="447"/>
                  </a:lnTo>
                  <a:lnTo>
                    <a:pt x="382" y="447"/>
                  </a:lnTo>
                  <a:lnTo>
                    <a:pt x="382" y="440"/>
                  </a:lnTo>
                  <a:lnTo>
                    <a:pt x="389" y="440"/>
                  </a:lnTo>
                  <a:lnTo>
                    <a:pt x="389" y="432"/>
                  </a:lnTo>
                  <a:lnTo>
                    <a:pt x="397" y="432"/>
                  </a:lnTo>
                  <a:lnTo>
                    <a:pt x="397" y="425"/>
                  </a:lnTo>
                  <a:lnTo>
                    <a:pt x="397" y="418"/>
                  </a:lnTo>
                  <a:lnTo>
                    <a:pt x="404" y="418"/>
                  </a:lnTo>
                  <a:lnTo>
                    <a:pt x="404" y="411"/>
                  </a:lnTo>
                  <a:lnTo>
                    <a:pt x="411" y="411"/>
                  </a:lnTo>
                  <a:lnTo>
                    <a:pt x="411" y="404"/>
                  </a:lnTo>
                  <a:lnTo>
                    <a:pt x="418" y="404"/>
                  </a:lnTo>
                  <a:lnTo>
                    <a:pt x="418" y="397"/>
                  </a:lnTo>
                  <a:lnTo>
                    <a:pt x="425" y="397"/>
                  </a:lnTo>
                  <a:lnTo>
                    <a:pt x="425" y="390"/>
                  </a:lnTo>
                  <a:lnTo>
                    <a:pt x="432" y="390"/>
                  </a:lnTo>
                  <a:lnTo>
                    <a:pt x="432" y="383"/>
                  </a:lnTo>
                  <a:lnTo>
                    <a:pt x="439" y="383"/>
                  </a:lnTo>
                  <a:lnTo>
                    <a:pt x="439" y="376"/>
                  </a:lnTo>
                  <a:lnTo>
                    <a:pt x="446" y="376"/>
                  </a:lnTo>
                  <a:lnTo>
                    <a:pt x="446" y="369"/>
                  </a:lnTo>
                  <a:lnTo>
                    <a:pt x="453" y="369"/>
                  </a:lnTo>
                  <a:lnTo>
                    <a:pt x="453" y="362"/>
                  </a:lnTo>
                  <a:lnTo>
                    <a:pt x="460" y="362"/>
                  </a:lnTo>
                  <a:lnTo>
                    <a:pt x="460" y="354"/>
                  </a:lnTo>
                  <a:lnTo>
                    <a:pt x="460" y="347"/>
                  </a:lnTo>
                  <a:lnTo>
                    <a:pt x="467" y="347"/>
                  </a:lnTo>
                  <a:lnTo>
                    <a:pt x="467" y="340"/>
                  </a:lnTo>
                  <a:lnTo>
                    <a:pt x="474" y="340"/>
                  </a:lnTo>
                  <a:lnTo>
                    <a:pt x="474" y="333"/>
                  </a:lnTo>
                  <a:lnTo>
                    <a:pt x="482" y="333"/>
                  </a:lnTo>
                  <a:lnTo>
                    <a:pt x="482" y="326"/>
                  </a:lnTo>
                  <a:lnTo>
                    <a:pt x="489" y="326"/>
                  </a:lnTo>
                  <a:lnTo>
                    <a:pt x="489" y="319"/>
                  </a:lnTo>
                  <a:lnTo>
                    <a:pt x="496" y="319"/>
                  </a:lnTo>
                  <a:lnTo>
                    <a:pt x="496" y="312"/>
                  </a:lnTo>
                  <a:lnTo>
                    <a:pt x="503" y="312"/>
                  </a:lnTo>
                  <a:lnTo>
                    <a:pt x="503" y="305"/>
                  </a:lnTo>
                  <a:lnTo>
                    <a:pt x="510" y="305"/>
                  </a:lnTo>
                  <a:lnTo>
                    <a:pt x="510" y="298"/>
                  </a:lnTo>
                  <a:lnTo>
                    <a:pt x="517" y="298"/>
                  </a:lnTo>
                  <a:lnTo>
                    <a:pt x="517" y="291"/>
                  </a:lnTo>
                  <a:lnTo>
                    <a:pt x="524" y="291"/>
                  </a:lnTo>
                  <a:lnTo>
                    <a:pt x="524" y="284"/>
                  </a:lnTo>
                  <a:lnTo>
                    <a:pt x="531" y="284"/>
                  </a:lnTo>
                  <a:lnTo>
                    <a:pt x="531" y="276"/>
                  </a:lnTo>
                  <a:lnTo>
                    <a:pt x="538" y="276"/>
                  </a:lnTo>
                  <a:lnTo>
                    <a:pt x="538" y="269"/>
                  </a:lnTo>
                  <a:lnTo>
                    <a:pt x="545" y="262"/>
                  </a:lnTo>
                  <a:lnTo>
                    <a:pt x="545" y="255"/>
                  </a:lnTo>
                  <a:lnTo>
                    <a:pt x="552" y="255"/>
                  </a:lnTo>
                  <a:lnTo>
                    <a:pt x="552" y="248"/>
                  </a:lnTo>
                  <a:lnTo>
                    <a:pt x="560" y="248"/>
                  </a:lnTo>
                  <a:lnTo>
                    <a:pt x="560" y="241"/>
                  </a:lnTo>
                  <a:lnTo>
                    <a:pt x="567" y="241"/>
                  </a:lnTo>
                  <a:lnTo>
                    <a:pt x="567" y="234"/>
                  </a:lnTo>
                  <a:lnTo>
                    <a:pt x="574" y="234"/>
                  </a:lnTo>
                  <a:lnTo>
                    <a:pt x="574" y="227"/>
                  </a:lnTo>
                  <a:lnTo>
                    <a:pt x="581" y="227"/>
                  </a:lnTo>
                  <a:lnTo>
                    <a:pt x="581" y="220"/>
                  </a:lnTo>
                  <a:lnTo>
                    <a:pt x="588" y="220"/>
                  </a:lnTo>
                  <a:lnTo>
                    <a:pt x="588" y="213"/>
                  </a:lnTo>
                  <a:lnTo>
                    <a:pt x="595" y="213"/>
                  </a:lnTo>
                  <a:lnTo>
                    <a:pt x="595" y="206"/>
                  </a:lnTo>
                  <a:lnTo>
                    <a:pt x="602" y="206"/>
                  </a:lnTo>
                  <a:lnTo>
                    <a:pt x="602" y="199"/>
                  </a:lnTo>
                  <a:lnTo>
                    <a:pt x="609" y="199"/>
                  </a:lnTo>
                  <a:lnTo>
                    <a:pt x="609" y="191"/>
                  </a:lnTo>
                  <a:lnTo>
                    <a:pt x="616" y="191"/>
                  </a:lnTo>
                  <a:lnTo>
                    <a:pt x="616" y="184"/>
                  </a:lnTo>
                  <a:lnTo>
                    <a:pt x="623" y="184"/>
                  </a:lnTo>
                  <a:lnTo>
                    <a:pt x="630" y="184"/>
                  </a:lnTo>
                  <a:lnTo>
                    <a:pt x="630" y="177"/>
                  </a:lnTo>
                  <a:lnTo>
                    <a:pt x="637" y="177"/>
                  </a:lnTo>
                  <a:lnTo>
                    <a:pt x="637" y="170"/>
                  </a:lnTo>
                  <a:lnTo>
                    <a:pt x="645" y="170"/>
                  </a:lnTo>
                  <a:lnTo>
                    <a:pt x="645" y="163"/>
                  </a:lnTo>
                  <a:lnTo>
                    <a:pt x="652" y="163"/>
                  </a:lnTo>
                  <a:lnTo>
                    <a:pt x="652" y="156"/>
                  </a:lnTo>
                  <a:lnTo>
                    <a:pt x="659" y="156"/>
                  </a:lnTo>
                  <a:lnTo>
                    <a:pt x="659" y="149"/>
                  </a:lnTo>
                  <a:lnTo>
                    <a:pt x="666" y="149"/>
                  </a:lnTo>
                  <a:lnTo>
                    <a:pt x="666" y="142"/>
                  </a:lnTo>
                  <a:lnTo>
                    <a:pt x="673" y="142"/>
                  </a:lnTo>
                  <a:lnTo>
                    <a:pt x="673" y="135"/>
                  </a:lnTo>
                  <a:lnTo>
                    <a:pt x="680" y="135"/>
                  </a:lnTo>
                  <a:lnTo>
                    <a:pt x="687" y="135"/>
                  </a:lnTo>
                  <a:lnTo>
                    <a:pt x="687" y="128"/>
                  </a:lnTo>
                  <a:lnTo>
                    <a:pt x="694" y="128"/>
                  </a:lnTo>
                  <a:lnTo>
                    <a:pt x="694" y="121"/>
                  </a:lnTo>
                  <a:lnTo>
                    <a:pt x="701" y="121"/>
                  </a:lnTo>
                  <a:lnTo>
                    <a:pt x="701" y="113"/>
                  </a:lnTo>
                  <a:lnTo>
                    <a:pt x="708" y="113"/>
                  </a:lnTo>
                  <a:lnTo>
                    <a:pt x="708" y="106"/>
                  </a:lnTo>
                  <a:lnTo>
                    <a:pt x="715" y="106"/>
                  </a:lnTo>
                  <a:lnTo>
                    <a:pt x="723" y="106"/>
                  </a:lnTo>
                  <a:lnTo>
                    <a:pt x="723" y="99"/>
                  </a:lnTo>
                  <a:lnTo>
                    <a:pt x="730" y="99"/>
                  </a:lnTo>
                  <a:lnTo>
                    <a:pt x="730" y="92"/>
                  </a:lnTo>
                  <a:lnTo>
                    <a:pt x="737" y="92"/>
                  </a:lnTo>
                  <a:lnTo>
                    <a:pt x="737" y="85"/>
                  </a:lnTo>
                  <a:lnTo>
                    <a:pt x="744" y="85"/>
                  </a:lnTo>
                  <a:lnTo>
                    <a:pt x="751" y="85"/>
                  </a:lnTo>
                  <a:lnTo>
                    <a:pt x="751" y="78"/>
                  </a:lnTo>
                  <a:lnTo>
                    <a:pt x="758" y="78"/>
                  </a:lnTo>
                  <a:lnTo>
                    <a:pt x="758" y="71"/>
                  </a:lnTo>
                  <a:lnTo>
                    <a:pt x="765" y="71"/>
                  </a:lnTo>
                  <a:lnTo>
                    <a:pt x="772" y="71"/>
                  </a:lnTo>
                  <a:lnTo>
                    <a:pt x="772" y="64"/>
                  </a:lnTo>
                  <a:lnTo>
                    <a:pt x="779" y="64"/>
                  </a:lnTo>
                  <a:lnTo>
                    <a:pt x="786" y="64"/>
                  </a:lnTo>
                  <a:lnTo>
                    <a:pt x="786" y="57"/>
                  </a:lnTo>
                  <a:lnTo>
                    <a:pt x="793" y="57"/>
                  </a:lnTo>
                  <a:lnTo>
                    <a:pt x="801" y="50"/>
                  </a:lnTo>
                  <a:lnTo>
                    <a:pt x="808" y="50"/>
                  </a:lnTo>
                  <a:lnTo>
                    <a:pt x="808" y="43"/>
                  </a:lnTo>
                  <a:lnTo>
                    <a:pt x="815" y="43"/>
                  </a:lnTo>
                  <a:lnTo>
                    <a:pt x="822" y="43"/>
                  </a:lnTo>
                  <a:lnTo>
                    <a:pt x="822" y="36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28"/>
                  </a:lnTo>
                  <a:lnTo>
                    <a:pt x="850" y="28"/>
                  </a:lnTo>
                  <a:lnTo>
                    <a:pt x="857" y="28"/>
                  </a:lnTo>
                  <a:lnTo>
                    <a:pt x="857" y="21"/>
                  </a:lnTo>
                  <a:lnTo>
                    <a:pt x="864" y="21"/>
                  </a:lnTo>
                  <a:lnTo>
                    <a:pt x="871" y="21"/>
                  </a:lnTo>
                  <a:lnTo>
                    <a:pt x="878" y="21"/>
                  </a:lnTo>
                  <a:lnTo>
                    <a:pt x="878" y="14"/>
                  </a:lnTo>
                  <a:lnTo>
                    <a:pt x="886" y="14"/>
                  </a:lnTo>
                  <a:lnTo>
                    <a:pt x="893" y="14"/>
                  </a:lnTo>
                  <a:lnTo>
                    <a:pt x="900" y="14"/>
                  </a:lnTo>
                  <a:lnTo>
                    <a:pt x="907" y="14"/>
                  </a:lnTo>
                  <a:lnTo>
                    <a:pt x="907" y="7"/>
                  </a:lnTo>
                  <a:lnTo>
                    <a:pt x="914" y="7"/>
                  </a:lnTo>
                  <a:lnTo>
                    <a:pt x="921" y="7"/>
                  </a:lnTo>
                  <a:lnTo>
                    <a:pt x="928" y="7"/>
                  </a:lnTo>
                  <a:lnTo>
                    <a:pt x="935" y="7"/>
                  </a:lnTo>
                  <a:lnTo>
                    <a:pt x="942" y="7"/>
                  </a:lnTo>
                  <a:lnTo>
                    <a:pt x="949" y="7"/>
                  </a:lnTo>
                  <a:lnTo>
                    <a:pt x="956" y="7"/>
                  </a:lnTo>
                  <a:lnTo>
                    <a:pt x="956" y="0"/>
                  </a:lnTo>
                  <a:lnTo>
                    <a:pt x="964" y="0"/>
                  </a:lnTo>
                  <a:lnTo>
                    <a:pt x="971" y="0"/>
                  </a:lnTo>
                  <a:lnTo>
                    <a:pt x="978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999" y="7"/>
                  </a:lnTo>
                  <a:lnTo>
                    <a:pt x="1006" y="7"/>
                  </a:lnTo>
                  <a:lnTo>
                    <a:pt x="1013" y="7"/>
                  </a:lnTo>
                  <a:lnTo>
                    <a:pt x="1020" y="7"/>
                  </a:lnTo>
                  <a:lnTo>
                    <a:pt x="1027" y="7"/>
                  </a:lnTo>
                  <a:lnTo>
                    <a:pt x="1034" y="7"/>
                  </a:lnTo>
                  <a:lnTo>
                    <a:pt x="1041" y="7"/>
                  </a:lnTo>
                  <a:lnTo>
                    <a:pt x="1049" y="7"/>
                  </a:lnTo>
                  <a:lnTo>
                    <a:pt x="1049" y="14"/>
                  </a:lnTo>
                  <a:lnTo>
                    <a:pt x="1056" y="14"/>
                  </a:lnTo>
                  <a:lnTo>
                    <a:pt x="1063" y="14"/>
                  </a:lnTo>
                  <a:lnTo>
                    <a:pt x="1070" y="14"/>
                  </a:lnTo>
                  <a:lnTo>
                    <a:pt x="1077" y="14"/>
                  </a:lnTo>
                  <a:lnTo>
                    <a:pt x="1077" y="21"/>
                  </a:lnTo>
                  <a:lnTo>
                    <a:pt x="1084" y="21"/>
                  </a:lnTo>
                  <a:lnTo>
                    <a:pt x="1091" y="21"/>
                  </a:lnTo>
                  <a:lnTo>
                    <a:pt x="1098" y="21"/>
                  </a:lnTo>
                  <a:lnTo>
                    <a:pt x="1098" y="28"/>
                  </a:lnTo>
                  <a:lnTo>
                    <a:pt x="1105" y="28"/>
                  </a:lnTo>
                  <a:lnTo>
                    <a:pt x="1112" y="28"/>
                  </a:lnTo>
                  <a:lnTo>
                    <a:pt x="1112" y="36"/>
                  </a:lnTo>
                  <a:lnTo>
                    <a:pt x="1119" y="36"/>
                  </a:lnTo>
                  <a:lnTo>
                    <a:pt x="1127" y="36"/>
                  </a:lnTo>
                  <a:lnTo>
                    <a:pt x="1127" y="43"/>
                  </a:lnTo>
                  <a:lnTo>
                    <a:pt x="1134" y="43"/>
                  </a:lnTo>
                  <a:lnTo>
                    <a:pt x="1141" y="43"/>
                  </a:lnTo>
                  <a:lnTo>
                    <a:pt x="1141" y="50"/>
                  </a:lnTo>
                  <a:lnTo>
                    <a:pt x="1148" y="50"/>
                  </a:lnTo>
                  <a:lnTo>
                    <a:pt x="1155" y="50"/>
                  </a:lnTo>
                  <a:lnTo>
                    <a:pt x="1155" y="57"/>
                  </a:lnTo>
                  <a:lnTo>
                    <a:pt x="1162" y="57"/>
                  </a:lnTo>
                  <a:lnTo>
                    <a:pt x="1169" y="57"/>
                  </a:lnTo>
                  <a:lnTo>
                    <a:pt x="1169" y="64"/>
                  </a:lnTo>
                  <a:lnTo>
                    <a:pt x="1176" y="64"/>
                  </a:lnTo>
                  <a:lnTo>
                    <a:pt x="1176" y="71"/>
                  </a:lnTo>
                  <a:lnTo>
                    <a:pt x="1183" y="71"/>
                  </a:lnTo>
                  <a:lnTo>
                    <a:pt x="1190" y="71"/>
                  </a:lnTo>
                  <a:lnTo>
                    <a:pt x="1190" y="78"/>
                  </a:lnTo>
                  <a:lnTo>
                    <a:pt x="1197" y="78"/>
                  </a:lnTo>
                  <a:lnTo>
                    <a:pt x="1197" y="85"/>
                  </a:lnTo>
                  <a:lnTo>
                    <a:pt x="1205" y="85"/>
                  </a:lnTo>
                  <a:lnTo>
                    <a:pt x="1212" y="85"/>
                  </a:lnTo>
                  <a:lnTo>
                    <a:pt x="1212" y="92"/>
                  </a:lnTo>
                  <a:lnTo>
                    <a:pt x="1219" y="92"/>
                  </a:lnTo>
                  <a:lnTo>
                    <a:pt x="1219" y="99"/>
                  </a:lnTo>
                  <a:lnTo>
                    <a:pt x="1226" y="99"/>
                  </a:lnTo>
                  <a:lnTo>
                    <a:pt x="1226" y="106"/>
                  </a:lnTo>
                  <a:lnTo>
                    <a:pt x="1233" y="106"/>
                  </a:lnTo>
                  <a:lnTo>
                    <a:pt x="1240" y="106"/>
                  </a:lnTo>
                  <a:lnTo>
                    <a:pt x="1240" y="113"/>
                  </a:lnTo>
                  <a:lnTo>
                    <a:pt x="1247" y="113"/>
                  </a:lnTo>
                  <a:lnTo>
                    <a:pt x="1247" y="121"/>
                  </a:lnTo>
                  <a:lnTo>
                    <a:pt x="1254" y="121"/>
                  </a:lnTo>
                  <a:lnTo>
                    <a:pt x="1254" y="128"/>
                  </a:lnTo>
                  <a:lnTo>
                    <a:pt x="1261" y="128"/>
                  </a:lnTo>
                  <a:lnTo>
                    <a:pt x="1261" y="135"/>
                  </a:lnTo>
                  <a:lnTo>
                    <a:pt x="1268" y="135"/>
                  </a:lnTo>
                  <a:lnTo>
                    <a:pt x="1268" y="142"/>
                  </a:lnTo>
                  <a:lnTo>
                    <a:pt x="1275" y="142"/>
                  </a:lnTo>
                  <a:lnTo>
                    <a:pt x="1275" y="149"/>
                  </a:lnTo>
                  <a:lnTo>
                    <a:pt x="1282" y="149"/>
                  </a:lnTo>
                  <a:lnTo>
                    <a:pt x="1290" y="156"/>
                  </a:lnTo>
                  <a:lnTo>
                    <a:pt x="1297" y="156"/>
                  </a:lnTo>
                  <a:lnTo>
                    <a:pt x="1297" y="163"/>
                  </a:lnTo>
                  <a:lnTo>
                    <a:pt x="1304" y="163"/>
                  </a:lnTo>
                  <a:lnTo>
                    <a:pt x="1304" y="170"/>
                  </a:lnTo>
                  <a:lnTo>
                    <a:pt x="1311" y="170"/>
                  </a:lnTo>
                  <a:lnTo>
                    <a:pt x="1311" y="177"/>
                  </a:lnTo>
                  <a:lnTo>
                    <a:pt x="1318" y="177"/>
                  </a:lnTo>
                  <a:lnTo>
                    <a:pt x="1318" y="184"/>
                  </a:lnTo>
                  <a:lnTo>
                    <a:pt x="1325" y="184"/>
                  </a:lnTo>
                  <a:lnTo>
                    <a:pt x="1325" y="191"/>
                  </a:lnTo>
                  <a:lnTo>
                    <a:pt x="1332" y="191"/>
                  </a:lnTo>
                  <a:lnTo>
                    <a:pt x="1332" y="199"/>
                  </a:lnTo>
                  <a:lnTo>
                    <a:pt x="1332" y="206"/>
                  </a:lnTo>
                  <a:lnTo>
                    <a:pt x="1339" y="206"/>
                  </a:lnTo>
                  <a:lnTo>
                    <a:pt x="1339" y="213"/>
                  </a:lnTo>
                  <a:lnTo>
                    <a:pt x="1346" y="213"/>
                  </a:lnTo>
                  <a:lnTo>
                    <a:pt x="1346" y="220"/>
                  </a:lnTo>
                  <a:lnTo>
                    <a:pt x="1353" y="220"/>
                  </a:lnTo>
                  <a:lnTo>
                    <a:pt x="1353" y="227"/>
                  </a:lnTo>
                  <a:lnTo>
                    <a:pt x="1360" y="227"/>
                  </a:lnTo>
                  <a:lnTo>
                    <a:pt x="1360" y="234"/>
                  </a:lnTo>
                  <a:lnTo>
                    <a:pt x="1368" y="234"/>
                  </a:lnTo>
                  <a:lnTo>
                    <a:pt x="1368" y="241"/>
                  </a:lnTo>
                  <a:lnTo>
                    <a:pt x="1375" y="241"/>
                  </a:lnTo>
                  <a:lnTo>
                    <a:pt x="1375" y="248"/>
                  </a:lnTo>
                  <a:lnTo>
                    <a:pt x="1382" y="248"/>
                  </a:lnTo>
                  <a:lnTo>
                    <a:pt x="1382" y="255"/>
                  </a:lnTo>
                  <a:lnTo>
                    <a:pt x="1389" y="255"/>
                  </a:lnTo>
                  <a:lnTo>
                    <a:pt x="1389" y="262"/>
                  </a:lnTo>
                  <a:lnTo>
                    <a:pt x="1389" y="269"/>
                  </a:lnTo>
                  <a:lnTo>
                    <a:pt x="1396" y="269"/>
                  </a:lnTo>
                  <a:lnTo>
                    <a:pt x="1396" y="276"/>
                  </a:lnTo>
                  <a:lnTo>
                    <a:pt x="1403" y="276"/>
                  </a:lnTo>
                  <a:lnTo>
                    <a:pt x="1403" y="284"/>
                  </a:lnTo>
                  <a:lnTo>
                    <a:pt x="1410" y="284"/>
                  </a:lnTo>
                  <a:lnTo>
                    <a:pt x="1410" y="291"/>
                  </a:lnTo>
                  <a:lnTo>
                    <a:pt x="1417" y="291"/>
                  </a:lnTo>
                  <a:lnTo>
                    <a:pt x="1417" y="298"/>
                  </a:lnTo>
                  <a:lnTo>
                    <a:pt x="1424" y="305"/>
                  </a:lnTo>
                  <a:lnTo>
                    <a:pt x="1424" y="312"/>
                  </a:lnTo>
                  <a:lnTo>
                    <a:pt x="1431" y="312"/>
                  </a:lnTo>
                  <a:lnTo>
                    <a:pt x="1431" y="319"/>
                  </a:lnTo>
                  <a:lnTo>
                    <a:pt x="1438" y="319"/>
                  </a:lnTo>
                  <a:lnTo>
                    <a:pt x="1438" y="326"/>
                  </a:lnTo>
                  <a:lnTo>
                    <a:pt x="1445" y="326"/>
                  </a:lnTo>
                  <a:lnTo>
                    <a:pt x="1445" y="333"/>
                  </a:lnTo>
                  <a:lnTo>
                    <a:pt x="1445" y="340"/>
                  </a:lnTo>
                  <a:lnTo>
                    <a:pt x="1453" y="340"/>
                  </a:lnTo>
                  <a:lnTo>
                    <a:pt x="1453" y="347"/>
                  </a:lnTo>
                  <a:lnTo>
                    <a:pt x="1460" y="347"/>
                  </a:lnTo>
                  <a:lnTo>
                    <a:pt x="1460" y="354"/>
                  </a:lnTo>
                  <a:lnTo>
                    <a:pt x="1467" y="354"/>
                  </a:lnTo>
                  <a:lnTo>
                    <a:pt x="1467" y="362"/>
                  </a:lnTo>
                  <a:lnTo>
                    <a:pt x="1467" y="369"/>
                  </a:lnTo>
                  <a:lnTo>
                    <a:pt x="1474" y="369"/>
                  </a:lnTo>
                  <a:lnTo>
                    <a:pt x="1474" y="376"/>
                  </a:lnTo>
                  <a:lnTo>
                    <a:pt x="1481" y="376"/>
                  </a:lnTo>
                  <a:lnTo>
                    <a:pt x="1481" y="383"/>
                  </a:lnTo>
                  <a:lnTo>
                    <a:pt x="1488" y="383"/>
                  </a:lnTo>
                  <a:lnTo>
                    <a:pt x="1488" y="390"/>
                  </a:lnTo>
                  <a:lnTo>
                    <a:pt x="1488" y="397"/>
                  </a:lnTo>
                  <a:lnTo>
                    <a:pt x="1495" y="397"/>
                  </a:lnTo>
                  <a:lnTo>
                    <a:pt x="1495" y="404"/>
                  </a:lnTo>
                  <a:lnTo>
                    <a:pt x="1502" y="404"/>
                  </a:lnTo>
                  <a:lnTo>
                    <a:pt x="1502" y="411"/>
                  </a:lnTo>
                  <a:lnTo>
                    <a:pt x="1509" y="411"/>
                  </a:lnTo>
                  <a:lnTo>
                    <a:pt x="1509" y="418"/>
                  </a:lnTo>
                  <a:lnTo>
                    <a:pt x="1509" y="425"/>
                  </a:lnTo>
                  <a:lnTo>
                    <a:pt x="1516" y="425"/>
                  </a:lnTo>
                  <a:lnTo>
                    <a:pt x="1516" y="432"/>
                  </a:lnTo>
                  <a:lnTo>
                    <a:pt x="1523" y="432"/>
                  </a:lnTo>
                  <a:lnTo>
                    <a:pt x="1523" y="440"/>
                  </a:lnTo>
                  <a:lnTo>
                    <a:pt x="1523" y="447"/>
                  </a:lnTo>
                  <a:lnTo>
                    <a:pt x="1531" y="447"/>
                  </a:lnTo>
                  <a:lnTo>
                    <a:pt x="1531" y="454"/>
                  </a:lnTo>
                  <a:lnTo>
                    <a:pt x="1538" y="454"/>
                  </a:lnTo>
                  <a:lnTo>
                    <a:pt x="1538" y="461"/>
                  </a:lnTo>
                  <a:lnTo>
                    <a:pt x="1538" y="468"/>
                  </a:lnTo>
                  <a:lnTo>
                    <a:pt x="1545" y="468"/>
                  </a:lnTo>
                  <a:lnTo>
                    <a:pt x="1545" y="475"/>
                  </a:lnTo>
                  <a:lnTo>
                    <a:pt x="1552" y="475"/>
                  </a:lnTo>
                  <a:lnTo>
                    <a:pt x="1552" y="482"/>
                  </a:lnTo>
                  <a:lnTo>
                    <a:pt x="1559" y="489"/>
                  </a:lnTo>
                  <a:lnTo>
                    <a:pt x="1559" y="496"/>
                  </a:lnTo>
                  <a:lnTo>
                    <a:pt x="1566" y="496"/>
                  </a:lnTo>
                  <a:lnTo>
                    <a:pt x="1566" y="503"/>
                  </a:lnTo>
                  <a:lnTo>
                    <a:pt x="1573" y="503"/>
                  </a:lnTo>
                  <a:lnTo>
                    <a:pt x="1573" y="510"/>
                  </a:lnTo>
                  <a:lnTo>
                    <a:pt x="1573" y="517"/>
                  </a:lnTo>
                  <a:lnTo>
                    <a:pt x="1580" y="517"/>
                  </a:lnTo>
                  <a:lnTo>
                    <a:pt x="1580" y="525"/>
                  </a:lnTo>
                  <a:lnTo>
                    <a:pt x="1587" y="525"/>
                  </a:lnTo>
                  <a:lnTo>
                    <a:pt x="1587" y="532"/>
                  </a:lnTo>
                  <a:lnTo>
                    <a:pt x="1587" y="539"/>
                  </a:lnTo>
                  <a:lnTo>
                    <a:pt x="1594" y="539"/>
                  </a:lnTo>
                  <a:lnTo>
                    <a:pt x="1594" y="546"/>
                  </a:lnTo>
                  <a:lnTo>
                    <a:pt x="1601" y="546"/>
                  </a:lnTo>
                  <a:lnTo>
                    <a:pt x="1601" y="553"/>
                  </a:lnTo>
                  <a:lnTo>
                    <a:pt x="1601" y="560"/>
                  </a:lnTo>
                  <a:lnTo>
                    <a:pt x="1609" y="560"/>
                  </a:lnTo>
                  <a:lnTo>
                    <a:pt x="1609" y="567"/>
                  </a:lnTo>
                  <a:lnTo>
                    <a:pt x="1616" y="567"/>
                  </a:lnTo>
                  <a:lnTo>
                    <a:pt x="1616" y="574"/>
                  </a:lnTo>
                  <a:lnTo>
                    <a:pt x="1616" y="581"/>
                  </a:lnTo>
                  <a:lnTo>
                    <a:pt x="1623" y="581"/>
                  </a:lnTo>
                  <a:lnTo>
                    <a:pt x="1623" y="588"/>
                  </a:lnTo>
                  <a:lnTo>
                    <a:pt x="1630" y="588"/>
                  </a:lnTo>
                  <a:lnTo>
                    <a:pt x="1630" y="595"/>
                  </a:lnTo>
                  <a:lnTo>
                    <a:pt x="1630" y="603"/>
                  </a:lnTo>
                  <a:lnTo>
                    <a:pt x="1637" y="603"/>
                  </a:lnTo>
                  <a:lnTo>
                    <a:pt x="1637" y="610"/>
                  </a:lnTo>
                  <a:lnTo>
                    <a:pt x="1644" y="610"/>
                  </a:lnTo>
                  <a:lnTo>
                    <a:pt x="1644" y="617"/>
                  </a:lnTo>
                  <a:lnTo>
                    <a:pt x="1644" y="624"/>
                  </a:lnTo>
                  <a:lnTo>
                    <a:pt x="1651" y="624"/>
                  </a:lnTo>
                  <a:lnTo>
                    <a:pt x="1651" y="631"/>
                  </a:lnTo>
                  <a:lnTo>
                    <a:pt x="1658" y="638"/>
                  </a:lnTo>
                  <a:lnTo>
                    <a:pt x="1658" y="645"/>
                  </a:lnTo>
                  <a:lnTo>
                    <a:pt x="1665" y="645"/>
                  </a:lnTo>
                  <a:lnTo>
                    <a:pt x="1665" y="652"/>
                  </a:lnTo>
                  <a:lnTo>
                    <a:pt x="1665" y="659"/>
                  </a:lnTo>
                  <a:lnTo>
                    <a:pt x="1672" y="659"/>
                  </a:lnTo>
                  <a:lnTo>
                    <a:pt x="1672" y="666"/>
                  </a:lnTo>
                  <a:lnTo>
                    <a:pt x="1679" y="666"/>
                  </a:lnTo>
                  <a:lnTo>
                    <a:pt x="1679" y="673"/>
                  </a:lnTo>
                  <a:lnTo>
                    <a:pt x="1679" y="680"/>
                  </a:lnTo>
                  <a:lnTo>
                    <a:pt x="1686" y="680"/>
                  </a:lnTo>
                  <a:lnTo>
                    <a:pt x="1686" y="688"/>
                  </a:lnTo>
                  <a:lnTo>
                    <a:pt x="1694" y="688"/>
                  </a:lnTo>
                  <a:lnTo>
                    <a:pt x="1694" y="695"/>
                  </a:lnTo>
                  <a:lnTo>
                    <a:pt x="1694" y="702"/>
                  </a:lnTo>
                  <a:lnTo>
                    <a:pt x="1701" y="702"/>
                  </a:lnTo>
                  <a:lnTo>
                    <a:pt x="1701" y="709"/>
                  </a:lnTo>
                  <a:lnTo>
                    <a:pt x="1708" y="709"/>
                  </a:lnTo>
                  <a:lnTo>
                    <a:pt x="1708" y="716"/>
                  </a:lnTo>
                  <a:lnTo>
                    <a:pt x="1715" y="716"/>
                  </a:lnTo>
                  <a:lnTo>
                    <a:pt x="1722" y="716"/>
                  </a:lnTo>
                  <a:lnTo>
                    <a:pt x="1729" y="716"/>
                  </a:lnTo>
                  <a:lnTo>
                    <a:pt x="1736" y="716"/>
                  </a:lnTo>
                  <a:lnTo>
                    <a:pt x="1743" y="716"/>
                  </a:lnTo>
                  <a:lnTo>
                    <a:pt x="1750" y="716"/>
                  </a:lnTo>
                  <a:lnTo>
                    <a:pt x="1757" y="716"/>
                  </a:lnTo>
                  <a:lnTo>
                    <a:pt x="1764" y="716"/>
                  </a:lnTo>
                  <a:lnTo>
                    <a:pt x="1772" y="716"/>
                  </a:lnTo>
                  <a:lnTo>
                    <a:pt x="1779" y="716"/>
                  </a:lnTo>
                  <a:lnTo>
                    <a:pt x="1786" y="716"/>
                  </a:lnTo>
                  <a:lnTo>
                    <a:pt x="1793" y="716"/>
                  </a:lnTo>
                  <a:lnTo>
                    <a:pt x="1800" y="716"/>
                  </a:lnTo>
                  <a:lnTo>
                    <a:pt x="1807" y="716"/>
                  </a:lnTo>
                  <a:lnTo>
                    <a:pt x="1814" y="716"/>
                  </a:lnTo>
                  <a:lnTo>
                    <a:pt x="1821" y="716"/>
                  </a:lnTo>
                  <a:lnTo>
                    <a:pt x="1828" y="716"/>
                  </a:lnTo>
                  <a:lnTo>
                    <a:pt x="1835" y="716"/>
                  </a:lnTo>
                  <a:lnTo>
                    <a:pt x="1842" y="716"/>
                  </a:lnTo>
                  <a:lnTo>
                    <a:pt x="1849" y="716"/>
                  </a:lnTo>
                  <a:lnTo>
                    <a:pt x="1857" y="716"/>
                  </a:lnTo>
                  <a:lnTo>
                    <a:pt x="1864" y="716"/>
                  </a:lnTo>
                  <a:lnTo>
                    <a:pt x="1871" y="716"/>
                  </a:lnTo>
                  <a:lnTo>
                    <a:pt x="1878" y="716"/>
                  </a:lnTo>
                  <a:lnTo>
                    <a:pt x="1885" y="716"/>
                  </a:lnTo>
                  <a:lnTo>
                    <a:pt x="1892" y="716"/>
                  </a:lnTo>
                  <a:lnTo>
                    <a:pt x="1899" y="716"/>
                  </a:lnTo>
                  <a:lnTo>
                    <a:pt x="1906" y="716"/>
                  </a:lnTo>
                  <a:lnTo>
                    <a:pt x="1913" y="716"/>
                  </a:lnTo>
                  <a:lnTo>
                    <a:pt x="1920" y="716"/>
                  </a:lnTo>
                  <a:lnTo>
                    <a:pt x="1927" y="716"/>
                  </a:lnTo>
                  <a:lnTo>
                    <a:pt x="1935" y="716"/>
                  </a:lnTo>
                  <a:lnTo>
                    <a:pt x="1942" y="716"/>
                  </a:lnTo>
                  <a:lnTo>
                    <a:pt x="1949" y="716"/>
                  </a:lnTo>
                  <a:lnTo>
                    <a:pt x="1956" y="716"/>
                  </a:lnTo>
                  <a:lnTo>
                    <a:pt x="1963" y="716"/>
                  </a:lnTo>
                  <a:lnTo>
                    <a:pt x="1970" y="716"/>
                  </a:lnTo>
                  <a:lnTo>
                    <a:pt x="1977" y="716"/>
                  </a:lnTo>
                  <a:lnTo>
                    <a:pt x="1984" y="716"/>
                  </a:lnTo>
                  <a:lnTo>
                    <a:pt x="1991" y="716"/>
                  </a:lnTo>
                  <a:lnTo>
                    <a:pt x="1998" y="716"/>
                  </a:lnTo>
                  <a:lnTo>
                    <a:pt x="2005" y="716"/>
                  </a:lnTo>
                  <a:lnTo>
                    <a:pt x="2013" y="716"/>
                  </a:lnTo>
                  <a:lnTo>
                    <a:pt x="2020" y="716"/>
                  </a:lnTo>
                  <a:lnTo>
                    <a:pt x="2027" y="716"/>
                  </a:lnTo>
                  <a:lnTo>
                    <a:pt x="2034" y="716"/>
                  </a:lnTo>
                  <a:lnTo>
                    <a:pt x="2041" y="716"/>
                  </a:lnTo>
                  <a:lnTo>
                    <a:pt x="2048" y="716"/>
                  </a:lnTo>
                  <a:lnTo>
                    <a:pt x="2055" y="716"/>
                  </a:lnTo>
                  <a:lnTo>
                    <a:pt x="2062" y="716"/>
                  </a:lnTo>
                  <a:lnTo>
                    <a:pt x="2069" y="716"/>
                  </a:lnTo>
                  <a:lnTo>
                    <a:pt x="2076" y="716"/>
                  </a:lnTo>
                  <a:lnTo>
                    <a:pt x="2083" y="716"/>
                  </a:lnTo>
                  <a:lnTo>
                    <a:pt x="2090" y="716"/>
                  </a:lnTo>
                  <a:lnTo>
                    <a:pt x="2098" y="716"/>
                  </a:lnTo>
                  <a:lnTo>
                    <a:pt x="2105" y="716"/>
                  </a:lnTo>
                  <a:lnTo>
                    <a:pt x="2112" y="716"/>
                  </a:lnTo>
                  <a:lnTo>
                    <a:pt x="2119" y="716"/>
                  </a:lnTo>
                  <a:lnTo>
                    <a:pt x="2126" y="716"/>
                  </a:lnTo>
                  <a:lnTo>
                    <a:pt x="2133" y="716"/>
                  </a:lnTo>
                  <a:lnTo>
                    <a:pt x="2140" y="716"/>
                  </a:lnTo>
                  <a:lnTo>
                    <a:pt x="2147" y="716"/>
                  </a:lnTo>
                  <a:lnTo>
                    <a:pt x="2154" y="716"/>
                  </a:lnTo>
                  <a:lnTo>
                    <a:pt x="2161" y="716"/>
                  </a:lnTo>
                  <a:lnTo>
                    <a:pt x="2168" y="716"/>
                  </a:lnTo>
                  <a:lnTo>
                    <a:pt x="2176" y="716"/>
                  </a:lnTo>
                  <a:lnTo>
                    <a:pt x="2183" y="716"/>
                  </a:lnTo>
                  <a:lnTo>
                    <a:pt x="2190" y="716"/>
                  </a:lnTo>
                  <a:lnTo>
                    <a:pt x="2197" y="716"/>
                  </a:lnTo>
                  <a:lnTo>
                    <a:pt x="2204" y="716"/>
                  </a:lnTo>
                  <a:lnTo>
                    <a:pt x="2211" y="716"/>
                  </a:lnTo>
                  <a:lnTo>
                    <a:pt x="2218" y="716"/>
                  </a:lnTo>
                  <a:lnTo>
                    <a:pt x="2225" y="716"/>
                  </a:lnTo>
                  <a:lnTo>
                    <a:pt x="2232" y="716"/>
                  </a:lnTo>
                  <a:lnTo>
                    <a:pt x="2239" y="716"/>
                  </a:lnTo>
                  <a:lnTo>
                    <a:pt x="2246" y="716"/>
                  </a:lnTo>
                  <a:lnTo>
                    <a:pt x="2253" y="716"/>
                  </a:lnTo>
                  <a:lnTo>
                    <a:pt x="2261" y="716"/>
                  </a:lnTo>
                  <a:lnTo>
                    <a:pt x="2268" y="716"/>
                  </a:lnTo>
                  <a:lnTo>
                    <a:pt x="2275" y="716"/>
                  </a:lnTo>
                  <a:lnTo>
                    <a:pt x="2282" y="716"/>
                  </a:lnTo>
                  <a:lnTo>
                    <a:pt x="2289" y="716"/>
                  </a:lnTo>
                  <a:lnTo>
                    <a:pt x="2296" y="716"/>
                  </a:lnTo>
                  <a:lnTo>
                    <a:pt x="2303" y="716"/>
                  </a:lnTo>
                  <a:lnTo>
                    <a:pt x="2310" y="716"/>
                  </a:lnTo>
                  <a:lnTo>
                    <a:pt x="2317" y="716"/>
                  </a:lnTo>
                  <a:lnTo>
                    <a:pt x="2324" y="716"/>
                  </a:lnTo>
                  <a:lnTo>
                    <a:pt x="2331" y="716"/>
                  </a:lnTo>
                  <a:lnTo>
                    <a:pt x="2339" y="716"/>
                  </a:lnTo>
                  <a:lnTo>
                    <a:pt x="2346" y="716"/>
                  </a:lnTo>
                  <a:lnTo>
                    <a:pt x="2353" y="716"/>
                  </a:lnTo>
                  <a:lnTo>
                    <a:pt x="2360" y="716"/>
                  </a:lnTo>
                  <a:lnTo>
                    <a:pt x="2367" y="716"/>
                  </a:lnTo>
                  <a:lnTo>
                    <a:pt x="2374" y="716"/>
                  </a:lnTo>
                  <a:lnTo>
                    <a:pt x="2381" y="716"/>
                  </a:lnTo>
                  <a:lnTo>
                    <a:pt x="2388" y="716"/>
                  </a:lnTo>
                  <a:lnTo>
                    <a:pt x="2395" y="716"/>
                  </a:lnTo>
                  <a:lnTo>
                    <a:pt x="2402" y="716"/>
                  </a:lnTo>
                  <a:lnTo>
                    <a:pt x="2409" y="716"/>
                  </a:lnTo>
                  <a:lnTo>
                    <a:pt x="2416" y="716"/>
                  </a:lnTo>
                  <a:lnTo>
                    <a:pt x="2424" y="716"/>
                  </a:lnTo>
                  <a:lnTo>
                    <a:pt x="2431" y="716"/>
                  </a:lnTo>
                  <a:lnTo>
                    <a:pt x="2438" y="716"/>
                  </a:lnTo>
                  <a:lnTo>
                    <a:pt x="2445" y="716"/>
                  </a:lnTo>
                  <a:lnTo>
                    <a:pt x="2452" y="716"/>
                  </a:lnTo>
                  <a:lnTo>
                    <a:pt x="2459" y="716"/>
                  </a:lnTo>
                  <a:lnTo>
                    <a:pt x="2466" y="716"/>
                  </a:lnTo>
                  <a:lnTo>
                    <a:pt x="2473" y="716"/>
                  </a:lnTo>
                  <a:lnTo>
                    <a:pt x="2480" y="716"/>
                  </a:lnTo>
                  <a:lnTo>
                    <a:pt x="2487" y="716"/>
                  </a:lnTo>
                  <a:lnTo>
                    <a:pt x="2494" y="716"/>
                  </a:lnTo>
                  <a:lnTo>
                    <a:pt x="2502" y="716"/>
                  </a:lnTo>
                  <a:lnTo>
                    <a:pt x="2509" y="716"/>
                  </a:lnTo>
                  <a:lnTo>
                    <a:pt x="2516" y="716"/>
                  </a:lnTo>
                  <a:lnTo>
                    <a:pt x="2523" y="716"/>
                  </a:lnTo>
                  <a:lnTo>
                    <a:pt x="2530" y="716"/>
                  </a:lnTo>
                  <a:lnTo>
                    <a:pt x="2537" y="716"/>
                  </a:lnTo>
                  <a:lnTo>
                    <a:pt x="2544" y="716"/>
                  </a:lnTo>
                  <a:lnTo>
                    <a:pt x="2551" y="716"/>
                  </a:lnTo>
                  <a:lnTo>
                    <a:pt x="2558" y="716"/>
                  </a:lnTo>
                  <a:lnTo>
                    <a:pt x="2565" y="716"/>
                  </a:lnTo>
                  <a:lnTo>
                    <a:pt x="2572" y="716"/>
                  </a:lnTo>
                  <a:lnTo>
                    <a:pt x="2580" y="716"/>
                  </a:lnTo>
                  <a:lnTo>
                    <a:pt x="2587" y="716"/>
                  </a:lnTo>
                  <a:lnTo>
                    <a:pt x="2594" y="716"/>
                  </a:lnTo>
                  <a:lnTo>
                    <a:pt x="2601" y="716"/>
                  </a:lnTo>
                  <a:lnTo>
                    <a:pt x="2608" y="716"/>
                  </a:lnTo>
                  <a:lnTo>
                    <a:pt x="2615" y="716"/>
                  </a:lnTo>
                  <a:lnTo>
                    <a:pt x="2622" y="716"/>
                  </a:lnTo>
                  <a:lnTo>
                    <a:pt x="2629" y="716"/>
                  </a:lnTo>
                  <a:lnTo>
                    <a:pt x="2636" y="716"/>
                  </a:lnTo>
                  <a:lnTo>
                    <a:pt x="2643" y="716"/>
                  </a:lnTo>
                  <a:lnTo>
                    <a:pt x="2650" y="716"/>
                  </a:lnTo>
                  <a:lnTo>
                    <a:pt x="2657" y="716"/>
                  </a:lnTo>
                  <a:lnTo>
                    <a:pt x="2665" y="716"/>
                  </a:lnTo>
                  <a:lnTo>
                    <a:pt x="2672" y="716"/>
                  </a:lnTo>
                  <a:lnTo>
                    <a:pt x="2679" y="716"/>
                  </a:lnTo>
                  <a:lnTo>
                    <a:pt x="2686" y="716"/>
                  </a:lnTo>
                  <a:lnTo>
                    <a:pt x="2693" y="716"/>
                  </a:lnTo>
                  <a:lnTo>
                    <a:pt x="2700" y="716"/>
                  </a:lnTo>
                  <a:lnTo>
                    <a:pt x="2707" y="716"/>
                  </a:lnTo>
                  <a:lnTo>
                    <a:pt x="2714" y="716"/>
                  </a:lnTo>
                  <a:lnTo>
                    <a:pt x="2721" y="716"/>
                  </a:lnTo>
                  <a:lnTo>
                    <a:pt x="2728" y="716"/>
                  </a:lnTo>
                  <a:lnTo>
                    <a:pt x="2735" y="716"/>
                  </a:lnTo>
                  <a:lnTo>
                    <a:pt x="2743" y="716"/>
                  </a:lnTo>
                  <a:lnTo>
                    <a:pt x="2750" y="716"/>
                  </a:lnTo>
                  <a:lnTo>
                    <a:pt x="2757" y="716"/>
                  </a:lnTo>
                  <a:lnTo>
                    <a:pt x="2764" y="716"/>
                  </a:lnTo>
                  <a:lnTo>
                    <a:pt x="2771" y="716"/>
                  </a:lnTo>
                  <a:lnTo>
                    <a:pt x="2778" y="716"/>
                  </a:lnTo>
                  <a:lnTo>
                    <a:pt x="2785" y="716"/>
                  </a:lnTo>
                  <a:lnTo>
                    <a:pt x="2792" y="716"/>
                  </a:lnTo>
                  <a:lnTo>
                    <a:pt x="2799" y="716"/>
                  </a:lnTo>
                  <a:lnTo>
                    <a:pt x="2806" y="716"/>
                  </a:lnTo>
                  <a:lnTo>
                    <a:pt x="2813" y="716"/>
                  </a:lnTo>
                  <a:lnTo>
                    <a:pt x="2820" y="716"/>
                  </a:lnTo>
                  <a:lnTo>
                    <a:pt x="2828" y="716"/>
                  </a:lnTo>
                  <a:lnTo>
                    <a:pt x="2835" y="716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369">
              <a:extLst>
                <a:ext uri="{FF2B5EF4-FFF2-40B4-BE49-F238E27FC236}">
                  <a16:creationId xmlns:a16="http://schemas.microsoft.com/office/drawing/2014/main" id="{8D940817-1D8C-0968-A7AC-4A661A75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7"/>
              <a:ext cx="2835" cy="1389"/>
            </a:xfrm>
            <a:custGeom>
              <a:avLst/>
              <a:gdLst>
                <a:gd name="T0" fmla="*/ 28 w 2835"/>
                <a:gd name="T1" fmla="*/ 815 h 1389"/>
                <a:gd name="T2" fmla="*/ 56 w 2835"/>
                <a:gd name="T3" fmla="*/ 759 h 1389"/>
                <a:gd name="T4" fmla="*/ 85 w 2835"/>
                <a:gd name="T5" fmla="*/ 702 h 1389"/>
                <a:gd name="T6" fmla="*/ 120 w 2835"/>
                <a:gd name="T7" fmla="*/ 645 h 1389"/>
                <a:gd name="T8" fmla="*/ 148 w 2835"/>
                <a:gd name="T9" fmla="*/ 589 h 1389"/>
                <a:gd name="T10" fmla="*/ 177 w 2835"/>
                <a:gd name="T11" fmla="*/ 532 h 1389"/>
                <a:gd name="T12" fmla="*/ 205 w 2835"/>
                <a:gd name="T13" fmla="*/ 475 h 1389"/>
                <a:gd name="T14" fmla="*/ 241 w 2835"/>
                <a:gd name="T15" fmla="*/ 418 h 1389"/>
                <a:gd name="T16" fmla="*/ 276 w 2835"/>
                <a:gd name="T17" fmla="*/ 369 h 1389"/>
                <a:gd name="T18" fmla="*/ 311 w 2835"/>
                <a:gd name="T19" fmla="*/ 319 h 1389"/>
                <a:gd name="T20" fmla="*/ 347 w 2835"/>
                <a:gd name="T21" fmla="*/ 262 h 1389"/>
                <a:gd name="T22" fmla="*/ 382 w 2835"/>
                <a:gd name="T23" fmla="*/ 213 h 1389"/>
                <a:gd name="T24" fmla="*/ 425 w 2835"/>
                <a:gd name="T25" fmla="*/ 170 h 1389"/>
                <a:gd name="T26" fmla="*/ 460 w 2835"/>
                <a:gd name="T27" fmla="*/ 121 h 1389"/>
                <a:gd name="T28" fmla="*/ 510 w 2835"/>
                <a:gd name="T29" fmla="*/ 85 h 1389"/>
                <a:gd name="T30" fmla="*/ 560 w 2835"/>
                <a:gd name="T31" fmla="*/ 50 h 1389"/>
                <a:gd name="T32" fmla="*/ 616 w 2835"/>
                <a:gd name="T33" fmla="*/ 22 h 1389"/>
                <a:gd name="T34" fmla="*/ 680 w 2835"/>
                <a:gd name="T35" fmla="*/ 0 h 1389"/>
                <a:gd name="T36" fmla="*/ 758 w 2835"/>
                <a:gd name="T37" fmla="*/ 7 h 1389"/>
                <a:gd name="T38" fmla="*/ 822 w 2835"/>
                <a:gd name="T39" fmla="*/ 29 h 1389"/>
                <a:gd name="T40" fmla="*/ 878 w 2835"/>
                <a:gd name="T41" fmla="*/ 57 h 1389"/>
                <a:gd name="T42" fmla="*/ 921 w 2835"/>
                <a:gd name="T43" fmla="*/ 99 h 1389"/>
                <a:gd name="T44" fmla="*/ 964 w 2835"/>
                <a:gd name="T45" fmla="*/ 142 h 1389"/>
                <a:gd name="T46" fmla="*/ 1006 w 2835"/>
                <a:gd name="T47" fmla="*/ 185 h 1389"/>
                <a:gd name="T48" fmla="*/ 1049 w 2835"/>
                <a:gd name="T49" fmla="*/ 234 h 1389"/>
                <a:gd name="T50" fmla="*/ 1084 w 2835"/>
                <a:gd name="T51" fmla="*/ 284 h 1389"/>
                <a:gd name="T52" fmla="*/ 1119 w 2835"/>
                <a:gd name="T53" fmla="*/ 340 h 1389"/>
                <a:gd name="T54" fmla="*/ 1155 w 2835"/>
                <a:gd name="T55" fmla="*/ 390 h 1389"/>
                <a:gd name="T56" fmla="*/ 1183 w 2835"/>
                <a:gd name="T57" fmla="*/ 447 h 1389"/>
                <a:gd name="T58" fmla="*/ 1219 w 2835"/>
                <a:gd name="T59" fmla="*/ 496 h 1389"/>
                <a:gd name="T60" fmla="*/ 1247 w 2835"/>
                <a:gd name="T61" fmla="*/ 560 h 1389"/>
                <a:gd name="T62" fmla="*/ 1282 w 2835"/>
                <a:gd name="T63" fmla="*/ 610 h 1389"/>
                <a:gd name="T64" fmla="*/ 1311 w 2835"/>
                <a:gd name="T65" fmla="*/ 666 h 1389"/>
                <a:gd name="T66" fmla="*/ 1339 w 2835"/>
                <a:gd name="T67" fmla="*/ 723 h 1389"/>
                <a:gd name="T68" fmla="*/ 1368 w 2835"/>
                <a:gd name="T69" fmla="*/ 780 h 1389"/>
                <a:gd name="T70" fmla="*/ 1396 w 2835"/>
                <a:gd name="T71" fmla="*/ 837 h 1389"/>
                <a:gd name="T72" fmla="*/ 1424 w 2835"/>
                <a:gd name="T73" fmla="*/ 893 h 1389"/>
                <a:gd name="T74" fmla="*/ 1460 w 2835"/>
                <a:gd name="T75" fmla="*/ 943 h 1389"/>
                <a:gd name="T76" fmla="*/ 1488 w 2835"/>
                <a:gd name="T77" fmla="*/ 1000 h 1389"/>
                <a:gd name="T78" fmla="*/ 1516 w 2835"/>
                <a:gd name="T79" fmla="*/ 1056 h 1389"/>
                <a:gd name="T80" fmla="*/ 1545 w 2835"/>
                <a:gd name="T81" fmla="*/ 1113 h 1389"/>
                <a:gd name="T82" fmla="*/ 1573 w 2835"/>
                <a:gd name="T83" fmla="*/ 1170 h 1389"/>
                <a:gd name="T84" fmla="*/ 1609 w 2835"/>
                <a:gd name="T85" fmla="*/ 1219 h 1389"/>
                <a:gd name="T86" fmla="*/ 1637 w 2835"/>
                <a:gd name="T87" fmla="*/ 1276 h 1389"/>
                <a:gd name="T88" fmla="*/ 1672 w 2835"/>
                <a:gd name="T89" fmla="*/ 1326 h 1389"/>
                <a:gd name="T90" fmla="*/ 1701 w 2835"/>
                <a:gd name="T91" fmla="*/ 1382 h 1389"/>
                <a:gd name="T92" fmla="*/ 1708 w 2835"/>
                <a:gd name="T93" fmla="*/ 1049 h 1389"/>
                <a:gd name="T94" fmla="*/ 1779 w 2835"/>
                <a:gd name="T95" fmla="*/ 865 h 1389"/>
                <a:gd name="T96" fmla="*/ 1864 w 2835"/>
                <a:gd name="T97" fmla="*/ 865 h 1389"/>
                <a:gd name="T98" fmla="*/ 1949 w 2835"/>
                <a:gd name="T99" fmla="*/ 865 h 1389"/>
                <a:gd name="T100" fmla="*/ 2034 w 2835"/>
                <a:gd name="T101" fmla="*/ 865 h 1389"/>
                <a:gd name="T102" fmla="*/ 2119 w 2835"/>
                <a:gd name="T103" fmla="*/ 865 h 1389"/>
                <a:gd name="T104" fmla="*/ 2204 w 2835"/>
                <a:gd name="T105" fmla="*/ 865 h 1389"/>
                <a:gd name="T106" fmla="*/ 2289 w 2835"/>
                <a:gd name="T107" fmla="*/ 865 h 1389"/>
                <a:gd name="T108" fmla="*/ 2374 w 2835"/>
                <a:gd name="T109" fmla="*/ 865 h 1389"/>
                <a:gd name="T110" fmla="*/ 2459 w 2835"/>
                <a:gd name="T111" fmla="*/ 865 h 1389"/>
                <a:gd name="T112" fmla="*/ 2544 w 2835"/>
                <a:gd name="T113" fmla="*/ 865 h 1389"/>
                <a:gd name="T114" fmla="*/ 2629 w 2835"/>
                <a:gd name="T115" fmla="*/ 865 h 1389"/>
                <a:gd name="T116" fmla="*/ 2714 w 2835"/>
                <a:gd name="T117" fmla="*/ 865 h 1389"/>
                <a:gd name="T118" fmla="*/ 2799 w 2835"/>
                <a:gd name="T119" fmla="*/ 865 h 1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35" h="1389">
                  <a:moveTo>
                    <a:pt x="0" y="865"/>
                  </a:moveTo>
                  <a:lnTo>
                    <a:pt x="0" y="858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7" y="844"/>
                  </a:lnTo>
                  <a:lnTo>
                    <a:pt x="14" y="844"/>
                  </a:lnTo>
                  <a:lnTo>
                    <a:pt x="14" y="837"/>
                  </a:lnTo>
                  <a:lnTo>
                    <a:pt x="14" y="829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1" y="815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28" y="801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35" y="787"/>
                  </a:lnTo>
                  <a:lnTo>
                    <a:pt x="42" y="787"/>
                  </a:lnTo>
                  <a:lnTo>
                    <a:pt x="42" y="780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49" y="766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56" y="752"/>
                  </a:lnTo>
                  <a:lnTo>
                    <a:pt x="63" y="752"/>
                  </a:lnTo>
                  <a:lnTo>
                    <a:pt x="63" y="744"/>
                  </a:lnTo>
                  <a:lnTo>
                    <a:pt x="63" y="737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0" y="723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78" y="709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85" y="695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2" y="681"/>
                  </a:lnTo>
                  <a:lnTo>
                    <a:pt x="99" y="681"/>
                  </a:lnTo>
                  <a:lnTo>
                    <a:pt x="99" y="674"/>
                  </a:lnTo>
                  <a:lnTo>
                    <a:pt x="99" y="666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13" y="652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0" y="631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27" y="617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34" y="603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1" y="589"/>
                  </a:lnTo>
                  <a:lnTo>
                    <a:pt x="148" y="589"/>
                  </a:lnTo>
                  <a:lnTo>
                    <a:pt x="148" y="581"/>
                  </a:lnTo>
                  <a:lnTo>
                    <a:pt x="148" y="574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77" y="525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84" y="511"/>
                  </a:lnTo>
                  <a:lnTo>
                    <a:pt x="191" y="511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198" y="489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05" y="475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1"/>
                  </a:lnTo>
                  <a:lnTo>
                    <a:pt x="219" y="454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26" y="440"/>
                  </a:lnTo>
                  <a:lnTo>
                    <a:pt x="234" y="440"/>
                  </a:lnTo>
                  <a:lnTo>
                    <a:pt x="234" y="433"/>
                  </a:lnTo>
                  <a:lnTo>
                    <a:pt x="234" y="425"/>
                  </a:lnTo>
                  <a:lnTo>
                    <a:pt x="241" y="425"/>
                  </a:lnTo>
                  <a:lnTo>
                    <a:pt x="241" y="418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48" y="404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2" y="383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69" y="369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83" y="348"/>
                  </a:lnTo>
                  <a:lnTo>
                    <a:pt x="290" y="348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297" y="326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1" y="305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26" y="284"/>
                  </a:lnTo>
                  <a:lnTo>
                    <a:pt x="333" y="284"/>
                  </a:lnTo>
                  <a:lnTo>
                    <a:pt x="333" y="277"/>
                  </a:lnTo>
                  <a:lnTo>
                    <a:pt x="340" y="277"/>
                  </a:lnTo>
                  <a:lnTo>
                    <a:pt x="340" y="270"/>
                  </a:lnTo>
                  <a:lnTo>
                    <a:pt x="347" y="262"/>
                  </a:lnTo>
                  <a:lnTo>
                    <a:pt x="347" y="255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1" y="234"/>
                  </a:lnTo>
                  <a:lnTo>
                    <a:pt x="368" y="234"/>
                  </a:lnTo>
                  <a:lnTo>
                    <a:pt x="368" y="227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89" y="199"/>
                  </a:lnTo>
                  <a:lnTo>
                    <a:pt x="397" y="199"/>
                  </a:lnTo>
                  <a:lnTo>
                    <a:pt x="397" y="192"/>
                  </a:lnTo>
                  <a:lnTo>
                    <a:pt x="404" y="192"/>
                  </a:lnTo>
                  <a:lnTo>
                    <a:pt x="404" y="185"/>
                  </a:lnTo>
                  <a:lnTo>
                    <a:pt x="411" y="185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32" y="156"/>
                  </a:lnTo>
                  <a:lnTo>
                    <a:pt x="432" y="149"/>
                  </a:lnTo>
                  <a:lnTo>
                    <a:pt x="439" y="149"/>
                  </a:lnTo>
                  <a:lnTo>
                    <a:pt x="439" y="142"/>
                  </a:lnTo>
                  <a:lnTo>
                    <a:pt x="446" y="142"/>
                  </a:lnTo>
                  <a:lnTo>
                    <a:pt x="446" y="135"/>
                  </a:lnTo>
                  <a:lnTo>
                    <a:pt x="453" y="135"/>
                  </a:lnTo>
                  <a:lnTo>
                    <a:pt x="453" y="128"/>
                  </a:lnTo>
                  <a:lnTo>
                    <a:pt x="460" y="128"/>
                  </a:lnTo>
                  <a:lnTo>
                    <a:pt x="460" y="121"/>
                  </a:lnTo>
                  <a:lnTo>
                    <a:pt x="467" y="121"/>
                  </a:lnTo>
                  <a:lnTo>
                    <a:pt x="467" y="114"/>
                  </a:lnTo>
                  <a:lnTo>
                    <a:pt x="474" y="114"/>
                  </a:lnTo>
                  <a:lnTo>
                    <a:pt x="474" y="107"/>
                  </a:lnTo>
                  <a:lnTo>
                    <a:pt x="482" y="107"/>
                  </a:lnTo>
                  <a:lnTo>
                    <a:pt x="482" y="99"/>
                  </a:lnTo>
                  <a:lnTo>
                    <a:pt x="489" y="99"/>
                  </a:lnTo>
                  <a:lnTo>
                    <a:pt x="489" y="92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24" y="64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45" y="50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1" y="29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595" y="22"/>
                  </a:lnTo>
                  <a:lnTo>
                    <a:pt x="602" y="22"/>
                  </a:lnTo>
                  <a:lnTo>
                    <a:pt x="609" y="22"/>
                  </a:lnTo>
                  <a:lnTo>
                    <a:pt x="616" y="22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801" y="14"/>
                  </a:lnTo>
                  <a:lnTo>
                    <a:pt x="801" y="22"/>
                  </a:lnTo>
                  <a:lnTo>
                    <a:pt x="808" y="22"/>
                  </a:lnTo>
                  <a:lnTo>
                    <a:pt x="815" y="22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7" y="43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8" y="57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7" y="78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7"/>
                  </a:lnTo>
                  <a:lnTo>
                    <a:pt x="935" y="107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5"/>
                  </a:lnTo>
                  <a:lnTo>
                    <a:pt x="1006" y="192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63" y="248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70"/>
                  </a:lnTo>
                  <a:lnTo>
                    <a:pt x="1077" y="270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8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3"/>
                  </a:lnTo>
                  <a:lnTo>
                    <a:pt x="1183" y="433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26" y="511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9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0" y="638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304" y="645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4"/>
                  </a:lnTo>
                  <a:lnTo>
                    <a:pt x="1318" y="674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46" y="744"/>
                  </a:lnTo>
                  <a:lnTo>
                    <a:pt x="1353" y="744"/>
                  </a:lnTo>
                  <a:lnTo>
                    <a:pt x="1353" y="752"/>
                  </a:lnTo>
                  <a:lnTo>
                    <a:pt x="1360" y="752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8" y="766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7"/>
                  </a:lnTo>
                  <a:lnTo>
                    <a:pt x="1403" y="837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17" y="879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24" y="893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1" y="907"/>
                  </a:lnTo>
                  <a:lnTo>
                    <a:pt x="1438" y="907"/>
                  </a:lnTo>
                  <a:lnTo>
                    <a:pt x="1438" y="915"/>
                  </a:lnTo>
                  <a:lnTo>
                    <a:pt x="1445" y="915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53" y="929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60" y="943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7" y="957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74" y="971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3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495" y="1028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2" y="1042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16" y="1049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23" y="1063"/>
                  </a:lnTo>
                  <a:lnTo>
                    <a:pt x="1523" y="1070"/>
                  </a:lnTo>
                  <a:lnTo>
                    <a:pt x="1523" y="1078"/>
                  </a:lnTo>
                  <a:lnTo>
                    <a:pt x="1531" y="1078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8" y="1092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06"/>
                  </a:lnTo>
                  <a:lnTo>
                    <a:pt x="1545" y="1113"/>
                  </a:lnTo>
                  <a:lnTo>
                    <a:pt x="1545" y="1120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2" y="1134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66" y="1141"/>
                  </a:lnTo>
                  <a:lnTo>
                    <a:pt x="1566" y="1148"/>
                  </a:lnTo>
                  <a:lnTo>
                    <a:pt x="1566" y="1156"/>
                  </a:lnTo>
                  <a:lnTo>
                    <a:pt x="1573" y="1156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80" y="1170"/>
                  </a:lnTo>
                  <a:lnTo>
                    <a:pt x="1580" y="1177"/>
                  </a:lnTo>
                  <a:lnTo>
                    <a:pt x="1580" y="1184"/>
                  </a:lnTo>
                  <a:lnTo>
                    <a:pt x="1587" y="1184"/>
                  </a:lnTo>
                  <a:lnTo>
                    <a:pt x="1587" y="1191"/>
                  </a:lnTo>
                  <a:lnTo>
                    <a:pt x="1587" y="1198"/>
                  </a:lnTo>
                  <a:lnTo>
                    <a:pt x="1594" y="1198"/>
                  </a:lnTo>
                  <a:lnTo>
                    <a:pt x="1594" y="1205"/>
                  </a:lnTo>
                  <a:lnTo>
                    <a:pt x="1601" y="1205"/>
                  </a:lnTo>
                  <a:lnTo>
                    <a:pt x="1601" y="1212"/>
                  </a:lnTo>
                  <a:lnTo>
                    <a:pt x="1601" y="1219"/>
                  </a:lnTo>
                  <a:lnTo>
                    <a:pt x="1609" y="1219"/>
                  </a:lnTo>
                  <a:lnTo>
                    <a:pt x="1609" y="1226"/>
                  </a:lnTo>
                  <a:lnTo>
                    <a:pt x="1609" y="1233"/>
                  </a:lnTo>
                  <a:lnTo>
                    <a:pt x="1616" y="1233"/>
                  </a:lnTo>
                  <a:lnTo>
                    <a:pt x="1616" y="1241"/>
                  </a:lnTo>
                  <a:lnTo>
                    <a:pt x="1616" y="1248"/>
                  </a:lnTo>
                  <a:lnTo>
                    <a:pt x="1623" y="1248"/>
                  </a:lnTo>
                  <a:lnTo>
                    <a:pt x="1623" y="1255"/>
                  </a:lnTo>
                  <a:lnTo>
                    <a:pt x="1630" y="1255"/>
                  </a:lnTo>
                  <a:lnTo>
                    <a:pt x="1630" y="1262"/>
                  </a:lnTo>
                  <a:lnTo>
                    <a:pt x="1630" y="1269"/>
                  </a:lnTo>
                  <a:lnTo>
                    <a:pt x="1637" y="1269"/>
                  </a:lnTo>
                  <a:lnTo>
                    <a:pt x="1637" y="1276"/>
                  </a:lnTo>
                  <a:lnTo>
                    <a:pt x="1637" y="1283"/>
                  </a:lnTo>
                  <a:lnTo>
                    <a:pt x="1644" y="1283"/>
                  </a:lnTo>
                  <a:lnTo>
                    <a:pt x="1644" y="1290"/>
                  </a:lnTo>
                  <a:lnTo>
                    <a:pt x="1651" y="1290"/>
                  </a:lnTo>
                  <a:lnTo>
                    <a:pt x="1651" y="1297"/>
                  </a:lnTo>
                  <a:lnTo>
                    <a:pt x="1651" y="1304"/>
                  </a:lnTo>
                  <a:lnTo>
                    <a:pt x="1658" y="1304"/>
                  </a:lnTo>
                  <a:lnTo>
                    <a:pt x="1658" y="1311"/>
                  </a:lnTo>
                  <a:lnTo>
                    <a:pt x="1658" y="1319"/>
                  </a:lnTo>
                  <a:lnTo>
                    <a:pt x="1665" y="1319"/>
                  </a:lnTo>
                  <a:lnTo>
                    <a:pt x="1665" y="1326"/>
                  </a:lnTo>
                  <a:lnTo>
                    <a:pt x="1672" y="1326"/>
                  </a:lnTo>
                  <a:lnTo>
                    <a:pt x="1672" y="1333"/>
                  </a:lnTo>
                  <a:lnTo>
                    <a:pt x="1672" y="1340"/>
                  </a:lnTo>
                  <a:lnTo>
                    <a:pt x="1679" y="1340"/>
                  </a:lnTo>
                  <a:lnTo>
                    <a:pt x="1679" y="1347"/>
                  </a:lnTo>
                  <a:lnTo>
                    <a:pt x="1679" y="1354"/>
                  </a:lnTo>
                  <a:lnTo>
                    <a:pt x="1686" y="1354"/>
                  </a:lnTo>
                  <a:lnTo>
                    <a:pt x="1686" y="1361"/>
                  </a:lnTo>
                  <a:lnTo>
                    <a:pt x="1694" y="1361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701" y="1375"/>
                  </a:lnTo>
                  <a:lnTo>
                    <a:pt x="1701" y="1382"/>
                  </a:lnTo>
                  <a:lnTo>
                    <a:pt x="1708" y="1382"/>
                  </a:lnTo>
                  <a:lnTo>
                    <a:pt x="1708" y="1389"/>
                  </a:lnTo>
                  <a:lnTo>
                    <a:pt x="1708" y="1382"/>
                  </a:lnTo>
                  <a:lnTo>
                    <a:pt x="1708" y="1375"/>
                  </a:lnTo>
                  <a:lnTo>
                    <a:pt x="1708" y="1368"/>
                  </a:lnTo>
                  <a:lnTo>
                    <a:pt x="1708" y="1361"/>
                  </a:lnTo>
                  <a:lnTo>
                    <a:pt x="1708" y="1354"/>
                  </a:lnTo>
                  <a:lnTo>
                    <a:pt x="1708" y="1340"/>
                  </a:lnTo>
                  <a:lnTo>
                    <a:pt x="1708" y="1311"/>
                  </a:lnTo>
                  <a:lnTo>
                    <a:pt x="1708" y="1262"/>
                  </a:lnTo>
                  <a:lnTo>
                    <a:pt x="1708" y="1177"/>
                  </a:lnTo>
                  <a:lnTo>
                    <a:pt x="1708" y="1049"/>
                  </a:lnTo>
                  <a:lnTo>
                    <a:pt x="1708" y="929"/>
                  </a:lnTo>
                  <a:lnTo>
                    <a:pt x="1708" y="865"/>
                  </a:lnTo>
                  <a:lnTo>
                    <a:pt x="1715" y="865"/>
                  </a:lnTo>
                  <a:lnTo>
                    <a:pt x="1722" y="865"/>
                  </a:lnTo>
                  <a:lnTo>
                    <a:pt x="1729" y="865"/>
                  </a:lnTo>
                  <a:lnTo>
                    <a:pt x="1736" y="865"/>
                  </a:lnTo>
                  <a:lnTo>
                    <a:pt x="1743" y="865"/>
                  </a:lnTo>
                  <a:lnTo>
                    <a:pt x="1750" y="865"/>
                  </a:lnTo>
                  <a:lnTo>
                    <a:pt x="1757" y="865"/>
                  </a:lnTo>
                  <a:lnTo>
                    <a:pt x="1764" y="865"/>
                  </a:lnTo>
                  <a:lnTo>
                    <a:pt x="1772" y="865"/>
                  </a:lnTo>
                  <a:lnTo>
                    <a:pt x="1779" y="865"/>
                  </a:lnTo>
                  <a:lnTo>
                    <a:pt x="1786" y="865"/>
                  </a:lnTo>
                  <a:lnTo>
                    <a:pt x="1793" y="865"/>
                  </a:lnTo>
                  <a:lnTo>
                    <a:pt x="1800" y="865"/>
                  </a:lnTo>
                  <a:lnTo>
                    <a:pt x="1807" y="865"/>
                  </a:lnTo>
                  <a:lnTo>
                    <a:pt x="1814" y="865"/>
                  </a:lnTo>
                  <a:lnTo>
                    <a:pt x="1821" y="865"/>
                  </a:lnTo>
                  <a:lnTo>
                    <a:pt x="1828" y="865"/>
                  </a:lnTo>
                  <a:lnTo>
                    <a:pt x="1835" y="865"/>
                  </a:lnTo>
                  <a:lnTo>
                    <a:pt x="1842" y="865"/>
                  </a:lnTo>
                  <a:lnTo>
                    <a:pt x="1849" y="865"/>
                  </a:lnTo>
                  <a:lnTo>
                    <a:pt x="1857" y="865"/>
                  </a:lnTo>
                  <a:lnTo>
                    <a:pt x="1864" y="865"/>
                  </a:lnTo>
                  <a:lnTo>
                    <a:pt x="1871" y="865"/>
                  </a:lnTo>
                  <a:lnTo>
                    <a:pt x="1878" y="865"/>
                  </a:lnTo>
                  <a:lnTo>
                    <a:pt x="1885" y="865"/>
                  </a:lnTo>
                  <a:lnTo>
                    <a:pt x="1892" y="865"/>
                  </a:lnTo>
                  <a:lnTo>
                    <a:pt x="1899" y="865"/>
                  </a:lnTo>
                  <a:lnTo>
                    <a:pt x="1906" y="865"/>
                  </a:lnTo>
                  <a:lnTo>
                    <a:pt x="1913" y="865"/>
                  </a:lnTo>
                  <a:lnTo>
                    <a:pt x="1920" y="865"/>
                  </a:lnTo>
                  <a:lnTo>
                    <a:pt x="1927" y="865"/>
                  </a:lnTo>
                  <a:lnTo>
                    <a:pt x="1935" y="865"/>
                  </a:lnTo>
                  <a:lnTo>
                    <a:pt x="1942" y="865"/>
                  </a:lnTo>
                  <a:lnTo>
                    <a:pt x="1949" y="865"/>
                  </a:lnTo>
                  <a:lnTo>
                    <a:pt x="1956" y="865"/>
                  </a:lnTo>
                  <a:lnTo>
                    <a:pt x="1963" y="865"/>
                  </a:lnTo>
                  <a:lnTo>
                    <a:pt x="1970" y="865"/>
                  </a:lnTo>
                  <a:lnTo>
                    <a:pt x="1977" y="865"/>
                  </a:lnTo>
                  <a:lnTo>
                    <a:pt x="1984" y="865"/>
                  </a:lnTo>
                  <a:lnTo>
                    <a:pt x="1991" y="865"/>
                  </a:lnTo>
                  <a:lnTo>
                    <a:pt x="1998" y="865"/>
                  </a:lnTo>
                  <a:lnTo>
                    <a:pt x="2005" y="865"/>
                  </a:lnTo>
                  <a:lnTo>
                    <a:pt x="2013" y="865"/>
                  </a:lnTo>
                  <a:lnTo>
                    <a:pt x="2020" y="865"/>
                  </a:lnTo>
                  <a:lnTo>
                    <a:pt x="2027" y="865"/>
                  </a:lnTo>
                  <a:lnTo>
                    <a:pt x="2034" y="865"/>
                  </a:lnTo>
                  <a:lnTo>
                    <a:pt x="2041" y="865"/>
                  </a:lnTo>
                  <a:lnTo>
                    <a:pt x="2048" y="865"/>
                  </a:lnTo>
                  <a:lnTo>
                    <a:pt x="2055" y="865"/>
                  </a:lnTo>
                  <a:lnTo>
                    <a:pt x="2062" y="865"/>
                  </a:lnTo>
                  <a:lnTo>
                    <a:pt x="2069" y="865"/>
                  </a:lnTo>
                  <a:lnTo>
                    <a:pt x="2076" y="865"/>
                  </a:lnTo>
                  <a:lnTo>
                    <a:pt x="2083" y="865"/>
                  </a:lnTo>
                  <a:lnTo>
                    <a:pt x="2090" y="865"/>
                  </a:lnTo>
                  <a:lnTo>
                    <a:pt x="2098" y="865"/>
                  </a:lnTo>
                  <a:lnTo>
                    <a:pt x="2105" y="865"/>
                  </a:lnTo>
                  <a:lnTo>
                    <a:pt x="2112" y="865"/>
                  </a:lnTo>
                  <a:lnTo>
                    <a:pt x="2119" y="865"/>
                  </a:lnTo>
                  <a:lnTo>
                    <a:pt x="2126" y="865"/>
                  </a:lnTo>
                  <a:lnTo>
                    <a:pt x="2133" y="865"/>
                  </a:lnTo>
                  <a:lnTo>
                    <a:pt x="2140" y="865"/>
                  </a:lnTo>
                  <a:lnTo>
                    <a:pt x="2147" y="865"/>
                  </a:lnTo>
                  <a:lnTo>
                    <a:pt x="2154" y="865"/>
                  </a:lnTo>
                  <a:lnTo>
                    <a:pt x="2161" y="865"/>
                  </a:lnTo>
                  <a:lnTo>
                    <a:pt x="2168" y="865"/>
                  </a:lnTo>
                  <a:lnTo>
                    <a:pt x="2176" y="865"/>
                  </a:lnTo>
                  <a:lnTo>
                    <a:pt x="2183" y="865"/>
                  </a:lnTo>
                  <a:lnTo>
                    <a:pt x="2190" y="865"/>
                  </a:lnTo>
                  <a:lnTo>
                    <a:pt x="2197" y="865"/>
                  </a:lnTo>
                  <a:lnTo>
                    <a:pt x="2204" y="865"/>
                  </a:lnTo>
                  <a:lnTo>
                    <a:pt x="2211" y="865"/>
                  </a:lnTo>
                  <a:lnTo>
                    <a:pt x="2218" y="865"/>
                  </a:lnTo>
                  <a:lnTo>
                    <a:pt x="2225" y="865"/>
                  </a:lnTo>
                  <a:lnTo>
                    <a:pt x="2232" y="865"/>
                  </a:lnTo>
                  <a:lnTo>
                    <a:pt x="2239" y="865"/>
                  </a:lnTo>
                  <a:lnTo>
                    <a:pt x="2246" y="865"/>
                  </a:lnTo>
                  <a:lnTo>
                    <a:pt x="2253" y="865"/>
                  </a:lnTo>
                  <a:lnTo>
                    <a:pt x="2261" y="865"/>
                  </a:lnTo>
                  <a:lnTo>
                    <a:pt x="2268" y="865"/>
                  </a:lnTo>
                  <a:lnTo>
                    <a:pt x="2275" y="865"/>
                  </a:lnTo>
                  <a:lnTo>
                    <a:pt x="2282" y="865"/>
                  </a:lnTo>
                  <a:lnTo>
                    <a:pt x="2289" y="865"/>
                  </a:lnTo>
                  <a:lnTo>
                    <a:pt x="2296" y="865"/>
                  </a:lnTo>
                  <a:lnTo>
                    <a:pt x="2303" y="865"/>
                  </a:lnTo>
                  <a:lnTo>
                    <a:pt x="2310" y="865"/>
                  </a:lnTo>
                  <a:lnTo>
                    <a:pt x="2317" y="865"/>
                  </a:lnTo>
                  <a:lnTo>
                    <a:pt x="2324" y="865"/>
                  </a:lnTo>
                  <a:lnTo>
                    <a:pt x="2331" y="865"/>
                  </a:lnTo>
                  <a:lnTo>
                    <a:pt x="2339" y="865"/>
                  </a:lnTo>
                  <a:lnTo>
                    <a:pt x="2346" y="865"/>
                  </a:lnTo>
                  <a:lnTo>
                    <a:pt x="2353" y="865"/>
                  </a:lnTo>
                  <a:lnTo>
                    <a:pt x="2360" y="865"/>
                  </a:lnTo>
                  <a:lnTo>
                    <a:pt x="2367" y="865"/>
                  </a:lnTo>
                  <a:lnTo>
                    <a:pt x="2374" y="865"/>
                  </a:lnTo>
                  <a:lnTo>
                    <a:pt x="2381" y="865"/>
                  </a:lnTo>
                  <a:lnTo>
                    <a:pt x="2388" y="865"/>
                  </a:lnTo>
                  <a:lnTo>
                    <a:pt x="2395" y="865"/>
                  </a:lnTo>
                  <a:lnTo>
                    <a:pt x="2402" y="865"/>
                  </a:lnTo>
                  <a:lnTo>
                    <a:pt x="2409" y="865"/>
                  </a:lnTo>
                  <a:lnTo>
                    <a:pt x="2416" y="865"/>
                  </a:lnTo>
                  <a:lnTo>
                    <a:pt x="2424" y="865"/>
                  </a:lnTo>
                  <a:lnTo>
                    <a:pt x="2431" y="865"/>
                  </a:lnTo>
                  <a:lnTo>
                    <a:pt x="2438" y="865"/>
                  </a:lnTo>
                  <a:lnTo>
                    <a:pt x="2445" y="865"/>
                  </a:lnTo>
                  <a:lnTo>
                    <a:pt x="2452" y="865"/>
                  </a:lnTo>
                  <a:lnTo>
                    <a:pt x="2459" y="865"/>
                  </a:lnTo>
                  <a:lnTo>
                    <a:pt x="2466" y="865"/>
                  </a:lnTo>
                  <a:lnTo>
                    <a:pt x="2473" y="865"/>
                  </a:lnTo>
                  <a:lnTo>
                    <a:pt x="2480" y="865"/>
                  </a:lnTo>
                  <a:lnTo>
                    <a:pt x="2487" y="865"/>
                  </a:lnTo>
                  <a:lnTo>
                    <a:pt x="2494" y="865"/>
                  </a:lnTo>
                  <a:lnTo>
                    <a:pt x="2502" y="865"/>
                  </a:lnTo>
                  <a:lnTo>
                    <a:pt x="2509" y="865"/>
                  </a:lnTo>
                  <a:lnTo>
                    <a:pt x="2516" y="865"/>
                  </a:lnTo>
                  <a:lnTo>
                    <a:pt x="2523" y="865"/>
                  </a:lnTo>
                  <a:lnTo>
                    <a:pt x="2530" y="865"/>
                  </a:lnTo>
                  <a:lnTo>
                    <a:pt x="2537" y="865"/>
                  </a:lnTo>
                  <a:lnTo>
                    <a:pt x="2544" y="865"/>
                  </a:lnTo>
                  <a:lnTo>
                    <a:pt x="2551" y="865"/>
                  </a:lnTo>
                  <a:lnTo>
                    <a:pt x="2558" y="865"/>
                  </a:lnTo>
                  <a:lnTo>
                    <a:pt x="2565" y="865"/>
                  </a:lnTo>
                  <a:lnTo>
                    <a:pt x="2572" y="865"/>
                  </a:lnTo>
                  <a:lnTo>
                    <a:pt x="2580" y="865"/>
                  </a:lnTo>
                  <a:lnTo>
                    <a:pt x="2587" y="865"/>
                  </a:lnTo>
                  <a:lnTo>
                    <a:pt x="2594" y="865"/>
                  </a:lnTo>
                  <a:lnTo>
                    <a:pt x="2601" y="865"/>
                  </a:lnTo>
                  <a:lnTo>
                    <a:pt x="2608" y="865"/>
                  </a:lnTo>
                  <a:lnTo>
                    <a:pt x="2615" y="865"/>
                  </a:lnTo>
                  <a:lnTo>
                    <a:pt x="2622" y="865"/>
                  </a:lnTo>
                  <a:lnTo>
                    <a:pt x="2629" y="865"/>
                  </a:lnTo>
                  <a:lnTo>
                    <a:pt x="2636" y="865"/>
                  </a:lnTo>
                  <a:lnTo>
                    <a:pt x="2643" y="865"/>
                  </a:lnTo>
                  <a:lnTo>
                    <a:pt x="2650" y="865"/>
                  </a:lnTo>
                  <a:lnTo>
                    <a:pt x="2657" y="865"/>
                  </a:lnTo>
                  <a:lnTo>
                    <a:pt x="2665" y="865"/>
                  </a:lnTo>
                  <a:lnTo>
                    <a:pt x="2672" y="865"/>
                  </a:lnTo>
                  <a:lnTo>
                    <a:pt x="2679" y="865"/>
                  </a:lnTo>
                  <a:lnTo>
                    <a:pt x="2686" y="865"/>
                  </a:lnTo>
                  <a:lnTo>
                    <a:pt x="2693" y="865"/>
                  </a:lnTo>
                  <a:lnTo>
                    <a:pt x="2700" y="865"/>
                  </a:lnTo>
                  <a:lnTo>
                    <a:pt x="2707" y="865"/>
                  </a:lnTo>
                  <a:lnTo>
                    <a:pt x="2714" y="865"/>
                  </a:lnTo>
                  <a:lnTo>
                    <a:pt x="2721" y="865"/>
                  </a:lnTo>
                  <a:lnTo>
                    <a:pt x="2728" y="865"/>
                  </a:lnTo>
                  <a:lnTo>
                    <a:pt x="2735" y="865"/>
                  </a:lnTo>
                  <a:lnTo>
                    <a:pt x="2743" y="865"/>
                  </a:lnTo>
                  <a:lnTo>
                    <a:pt x="2750" y="865"/>
                  </a:lnTo>
                  <a:lnTo>
                    <a:pt x="2757" y="865"/>
                  </a:lnTo>
                  <a:lnTo>
                    <a:pt x="2764" y="865"/>
                  </a:lnTo>
                  <a:lnTo>
                    <a:pt x="2771" y="865"/>
                  </a:lnTo>
                  <a:lnTo>
                    <a:pt x="2778" y="865"/>
                  </a:lnTo>
                  <a:lnTo>
                    <a:pt x="2785" y="865"/>
                  </a:lnTo>
                  <a:lnTo>
                    <a:pt x="2792" y="865"/>
                  </a:lnTo>
                  <a:lnTo>
                    <a:pt x="2799" y="865"/>
                  </a:lnTo>
                  <a:lnTo>
                    <a:pt x="2806" y="865"/>
                  </a:lnTo>
                  <a:lnTo>
                    <a:pt x="2813" y="865"/>
                  </a:lnTo>
                  <a:lnTo>
                    <a:pt x="2820" y="865"/>
                  </a:lnTo>
                  <a:lnTo>
                    <a:pt x="2828" y="865"/>
                  </a:lnTo>
                  <a:lnTo>
                    <a:pt x="2835" y="86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370">
              <a:extLst>
                <a:ext uri="{FF2B5EF4-FFF2-40B4-BE49-F238E27FC236}">
                  <a16:creationId xmlns:a16="http://schemas.microsoft.com/office/drawing/2014/main" id="{1E07045D-FBB8-5D2A-0238-E6CA76A1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0"/>
              <a:ext cx="2835" cy="1744"/>
            </a:xfrm>
            <a:custGeom>
              <a:avLst/>
              <a:gdLst>
                <a:gd name="T0" fmla="*/ 28 w 2835"/>
                <a:gd name="T1" fmla="*/ 808 h 1744"/>
                <a:gd name="T2" fmla="*/ 70 w 2835"/>
                <a:gd name="T3" fmla="*/ 744 h 1744"/>
                <a:gd name="T4" fmla="*/ 99 w 2835"/>
                <a:gd name="T5" fmla="*/ 673 h 1744"/>
                <a:gd name="T6" fmla="*/ 134 w 2835"/>
                <a:gd name="T7" fmla="*/ 610 h 1744"/>
                <a:gd name="T8" fmla="*/ 170 w 2835"/>
                <a:gd name="T9" fmla="*/ 546 h 1744"/>
                <a:gd name="T10" fmla="*/ 205 w 2835"/>
                <a:gd name="T11" fmla="*/ 482 h 1744"/>
                <a:gd name="T12" fmla="*/ 248 w 2835"/>
                <a:gd name="T13" fmla="*/ 425 h 1744"/>
                <a:gd name="T14" fmla="*/ 283 w 2835"/>
                <a:gd name="T15" fmla="*/ 362 h 1744"/>
                <a:gd name="T16" fmla="*/ 319 w 2835"/>
                <a:gd name="T17" fmla="*/ 298 h 1744"/>
                <a:gd name="T18" fmla="*/ 368 w 2835"/>
                <a:gd name="T19" fmla="*/ 241 h 1744"/>
                <a:gd name="T20" fmla="*/ 411 w 2835"/>
                <a:gd name="T21" fmla="*/ 184 h 1744"/>
                <a:gd name="T22" fmla="*/ 460 w 2835"/>
                <a:gd name="T23" fmla="*/ 135 h 1744"/>
                <a:gd name="T24" fmla="*/ 510 w 2835"/>
                <a:gd name="T25" fmla="*/ 85 h 1744"/>
                <a:gd name="T26" fmla="*/ 567 w 2835"/>
                <a:gd name="T27" fmla="*/ 43 h 1744"/>
                <a:gd name="T28" fmla="*/ 637 w 2835"/>
                <a:gd name="T29" fmla="*/ 14 h 1744"/>
                <a:gd name="T30" fmla="*/ 723 w 2835"/>
                <a:gd name="T31" fmla="*/ 0 h 1744"/>
                <a:gd name="T32" fmla="*/ 801 w 2835"/>
                <a:gd name="T33" fmla="*/ 21 h 1744"/>
                <a:gd name="T34" fmla="*/ 864 w 2835"/>
                <a:gd name="T35" fmla="*/ 57 h 1744"/>
                <a:gd name="T36" fmla="*/ 921 w 2835"/>
                <a:gd name="T37" fmla="*/ 99 h 1744"/>
                <a:gd name="T38" fmla="*/ 971 w 2835"/>
                <a:gd name="T39" fmla="*/ 149 h 1744"/>
                <a:gd name="T40" fmla="*/ 1020 w 2835"/>
                <a:gd name="T41" fmla="*/ 199 h 1744"/>
                <a:gd name="T42" fmla="*/ 1063 w 2835"/>
                <a:gd name="T43" fmla="*/ 255 h 1744"/>
                <a:gd name="T44" fmla="*/ 1105 w 2835"/>
                <a:gd name="T45" fmla="*/ 312 h 1744"/>
                <a:gd name="T46" fmla="*/ 1141 w 2835"/>
                <a:gd name="T47" fmla="*/ 376 h 1744"/>
                <a:gd name="T48" fmla="*/ 1183 w 2835"/>
                <a:gd name="T49" fmla="*/ 432 h 1744"/>
                <a:gd name="T50" fmla="*/ 1219 w 2835"/>
                <a:gd name="T51" fmla="*/ 496 h 1744"/>
                <a:gd name="T52" fmla="*/ 1254 w 2835"/>
                <a:gd name="T53" fmla="*/ 560 h 1744"/>
                <a:gd name="T54" fmla="*/ 1290 w 2835"/>
                <a:gd name="T55" fmla="*/ 631 h 1744"/>
                <a:gd name="T56" fmla="*/ 1325 w 2835"/>
                <a:gd name="T57" fmla="*/ 695 h 1744"/>
                <a:gd name="T58" fmla="*/ 1360 w 2835"/>
                <a:gd name="T59" fmla="*/ 759 h 1744"/>
                <a:gd name="T60" fmla="*/ 1396 w 2835"/>
                <a:gd name="T61" fmla="*/ 829 h 1744"/>
                <a:gd name="T62" fmla="*/ 1431 w 2835"/>
                <a:gd name="T63" fmla="*/ 893 h 1744"/>
                <a:gd name="T64" fmla="*/ 1460 w 2835"/>
                <a:gd name="T65" fmla="*/ 964 h 1744"/>
                <a:gd name="T66" fmla="*/ 1495 w 2835"/>
                <a:gd name="T67" fmla="*/ 1028 h 1744"/>
                <a:gd name="T68" fmla="*/ 1531 w 2835"/>
                <a:gd name="T69" fmla="*/ 1092 h 1744"/>
                <a:gd name="T70" fmla="*/ 1566 w 2835"/>
                <a:gd name="T71" fmla="*/ 1163 h 1744"/>
                <a:gd name="T72" fmla="*/ 1601 w 2835"/>
                <a:gd name="T73" fmla="*/ 1226 h 1744"/>
                <a:gd name="T74" fmla="*/ 1644 w 2835"/>
                <a:gd name="T75" fmla="*/ 1290 h 1744"/>
                <a:gd name="T76" fmla="*/ 1686 w 2835"/>
                <a:gd name="T77" fmla="*/ 1354 h 1744"/>
                <a:gd name="T78" fmla="*/ 1722 w 2835"/>
                <a:gd name="T79" fmla="*/ 1418 h 1744"/>
                <a:gd name="T80" fmla="*/ 1764 w 2835"/>
                <a:gd name="T81" fmla="*/ 1474 h 1744"/>
                <a:gd name="T82" fmla="*/ 1807 w 2835"/>
                <a:gd name="T83" fmla="*/ 1531 h 1744"/>
                <a:gd name="T84" fmla="*/ 1849 w 2835"/>
                <a:gd name="T85" fmla="*/ 1588 h 1744"/>
                <a:gd name="T86" fmla="*/ 1899 w 2835"/>
                <a:gd name="T87" fmla="*/ 1637 h 1744"/>
                <a:gd name="T88" fmla="*/ 1956 w 2835"/>
                <a:gd name="T89" fmla="*/ 1680 h 1744"/>
                <a:gd name="T90" fmla="*/ 2020 w 2835"/>
                <a:gd name="T91" fmla="*/ 1715 h 1744"/>
                <a:gd name="T92" fmla="*/ 2090 w 2835"/>
                <a:gd name="T93" fmla="*/ 1744 h 1744"/>
                <a:gd name="T94" fmla="*/ 2183 w 2835"/>
                <a:gd name="T95" fmla="*/ 1737 h 1744"/>
                <a:gd name="T96" fmla="*/ 2253 w 2835"/>
                <a:gd name="T97" fmla="*/ 1708 h 1744"/>
                <a:gd name="T98" fmla="*/ 2310 w 2835"/>
                <a:gd name="T99" fmla="*/ 1666 h 1744"/>
                <a:gd name="T100" fmla="*/ 2367 w 2835"/>
                <a:gd name="T101" fmla="*/ 1623 h 1744"/>
                <a:gd name="T102" fmla="*/ 2416 w 2835"/>
                <a:gd name="T103" fmla="*/ 1574 h 1744"/>
                <a:gd name="T104" fmla="*/ 2459 w 2835"/>
                <a:gd name="T105" fmla="*/ 1510 h 1744"/>
                <a:gd name="T106" fmla="*/ 2502 w 2835"/>
                <a:gd name="T107" fmla="*/ 1453 h 1744"/>
                <a:gd name="T108" fmla="*/ 2544 w 2835"/>
                <a:gd name="T109" fmla="*/ 1389 h 1744"/>
                <a:gd name="T110" fmla="*/ 2587 w 2835"/>
                <a:gd name="T111" fmla="*/ 1333 h 1744"/>
                <a:gd name="T112" fmla="*/ 2622 w 2835"/>
                <a:gd name="T113" fmla="*/ 1269 h 1744"/>
                <a:gd name="T114" fmla="*/ 2657 w 2835"/>
                <a:gd name="T115" fmla="*/ 1205 h 1744"/>
                <a:gd name="T116" fmla="*/ 2693 w 2835"/>
                <a:gd name="T117" fmla="*/ 1141 h 1744"/>
                <a:gd name="T118" fmla="*/ 2728 w 2835"/>
                <a:gd name="T119" fmla="*/ 1070 h 1744"/>
                <a:gd name="T120" fmla="*/ 2764 w 2835"/>
                <a:gd name="T121" fmla="*/ 1007 h 1744"/>
                <a:gd name="T122" fmla="*/ 2799 w 2835"/>
                <a:gd name="T123" fmla="*/ 943 h 1744"/>
                <a:gd name="T124" fmla="*/ 2835 w 2835"/>
                <a:gd name="T125" fmla="*/ 879 h 1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35" h="1744">
                  <a:moveTo>
                    <a:pt x="0" y="872"/>
                  </a:moveTo>
                  <a:lnTo>
                    <a:pt x="0" y="865"/>
                  </a:lnTo>
                  <a:lnTo>
                    <a:pt x="7" y="865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14" y="851"/>
                  </a:lnTo>
                  <a:lnTo>
                    <a:pt x="14" y="844"/>
                  </a:lnTo>
                  <a:lnTo>
                    <a:pt x="14" y="836"/>
                  </a:lnTo>
                  <a:lnTo>
                    <a:pt x="21" y="836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8" y="822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35" y="808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42" y="794"/>
                  </a:lnTo>
                  <a:lnTo>
                    <a:pt x="42" y="787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56" y="773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63" y="759"/>
                  </a:lnTo>
                  <a:lnTo>
                    <a:pt x="63" y="751"/>
                  </a:lnTo>
                  <a:lnTo>
                    <a:pt x="63" y="744"/>
                  </a:lnTo>
                  <a:lnTo>
                    <a:pt x="70" y="744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8" y="730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85" y="716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92" y="702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9" y="688"/>
                  </a:lnTo>
                  <a:lnTo>
                    <a:pt x="99" y="681"/>
                  </a:lnTo>
                  <a:lnTo>
                    <a:pt x="99" y="673"/>
                  </a:lnTo>
                  <a:lnTo>
                    <a:pt x="106" y="673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13" y="659"/>
                  </a:lnTo>
                  <a:lnTo>
                    <a:pt x="113" y="652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7" y="638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34" y="624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41" y="610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8" y="596"/>
                  </a:lnTo>
                  <a:lnTo>
                    <a:pt x="148" y="588"/>
                  </a:lnTo>
                  <a:lnTo>
                    <a:pt x="148" y="581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70" y="560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7" y="546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84" y="532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91" y="518"/>
                  </a:lnTo>
                  <a:lnTo>
                    <a:pt x="191" y="510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12" y="482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8"/>
                  </a:lnTo>
                  <a:lnTo>
                    <a:pt x="219" y="461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34" y="447"/>
                  </a:lnTo>
                  <a:lnTo>
                    <a:pt x="234" y="440"/>
                  </a:lnTo>
                  <a:lnTo>
                    <a:pt x="234" y="432"/>
                  </a:lnTo>
                  <a:lnTo>
                    <a:pt x="241" y="432"/>
                  </a:lnTo>
                  <a:lnTo>
                    <a:pt x="241" y="425"/>
                  </a:lnTo>
                  <a:lnTo>
                    <a:pt x="248" y="425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9" y="390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6" y="376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90" y="355"/>
                  </a:lnTo>
                  <a:lnTo>
                    <a:pt x="290" y="347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304" y="333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9" y="312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33" y="291"/>
                  </a:lnTo>
                  <a:lnTo>
                    <a:pt x="333" y="284"/>
                  </a:lnTo>
                  <a:lnTo>
                    <a:pt x="340" y="277"/>
                  </a:lnTo>
                  <a:lnTo>
                    <a:pt x="340" y="269"/>
                  </a:lnTo>
                  <a:lnTo>
                    <a:pt x="347" y="269"/>
                  </a:lnTo>
                  <a:lnTo>
                    <a:pt x="347" y="262"/>
                  </a:lnTo>
                  <a:lnTo>
                    <a:pt x="354" y="262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8" y="241"/>
                  </a:lnTo>
                  <a:lnTo>
                    <a:pt x="368" y="234"/>
                  </a:lnTo>
                  <a:lnTo>
                    <a:pt x="375" y="234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97" y="206"/>
                  </a:lnTo>
                  <a:lnTo>
                    <a:pt x="397" y="199"/>
                  </a:lnTo>
                  <a:lnTo>
                    <a:pt x="404" y="199"/>
                  </a:lnTo>
                  <a:lnTo>
                    <a:pt x="404" y="192"/>
                  </a:lnTo>
                  <a:lnTo>
                    <a:pt x="404" y="184"/>
                  </a:lnTo>
                  <a:lnTo>
                    <a:pt x="411" y="184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32" y="163"/>
                  </a:lnTo>
                  <a:lnTo>
                    <a:pt x="432" y="156"/>
                  </a:lnTo>
                  <a:lnTo>
                    <a:pt x="439" y="156"/>
                  </a:lnTo>
                  <a:lnTo>
                    <a:pt x="439" y="149"/>
                  </a:lnTo>
                  <a:lnTo>
                    <a:pt x="446" y="149"/>
                  </a:lnTo>
                  <a:lnTo>
                    <a:pt x="446" y="142"/>
                  </a:lnTo>
                  <a:lnTo>
                    <a:pt x="453" y="142"/>
                  </a:lnTo>
                  <a:lnTo>
                    <a:pt x="453" y="135"/>
                  </a:lnTo>
                  <a:lnTo>
                    <a:pt x="460" y="135"/>
                  </a:lnTo>
                  <a:lnTo>
                    <a:pt x="460" y="128"/>
                  </a:lnTo>
                  <a:lnTo>
                    <a:pt x="467" y="128"/>
                  </a:lnTo>
                  <a:lnTo>
                    <a:pt x="467" y="121"/>
                  </a:lnTo>
                  <a:lnTo>
                    <a:pt x="474" y="121"/>
                  </a:lnTo>
                  <a:lnTo>
                    <a:pt x="474" y="114"/>
                  </a:lnTo>
                  <a:lnTo>
                    <a:pt x="482" y="114"/>
                  </a:lnTo>
                  <a:lnTo>
                    <a:pt x="482" y="106"/>
                  </a:lnTo>
                  <a:lnTo>
                    <a:pt x="489" y="106"/>
                  </a:lnTo>
                  <a:lnTo>
                    <a:pt x="489" y="99"/>
                  </a:lnTo>
                  <a:lnTo>
                    <a:pt x="496" y="99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31" y="71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74" y="43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8" y="36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602" y="29"/>
                  </a:lnTo>
                  <a:lnTo>
                    <a:pt x="602" y="21"/>
                  </a:lnTo>
                  <a:lnTo>
                    <a:pt x="609" y="21"/>
                  </a:lnTo>
                  <a:lnTo>
                    <a:pt x="616" y="21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801" y="14"/>
                  </a:lnTo>
                  <a:lnTo>
                    <a:pt x="801" y="21"/>
                  </a:lnTo>
                  <a:lnTo>
                    <a:pt x="808" y="21"/>
                  </a:lnTo>
                  <a:lnTo>
                    <a:pt x="815" y="21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7" y="43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8" y="57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7" y="78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6"/>
                  </a:lnTo>
                  <a:lnTo>
                    <a:pt x="935" y="106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4"/>
                  </a:lnTo>
                  <a:lnTo>
                    <a:pt x="1013" y="184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41" y="220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63" y="248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69"/>
                  </a:lnTo>
                  <a:lnTo>
                    <a:pt x="1077" y="269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7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2"/>
                  </a:lnTo>
                  <a:lnTo>
                    <a:pt x="1183" y="432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19" y="510"/>
                  </a:lnTo>
                  <a:lnTo>
                    <a:pt x="1226" y="510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8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0" y="638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297" y="652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3"/>
                  </a:lnTo>
                  <a:lnTo>
                    <a:pt x="1318" y="673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46" y="744"/>
                  </a:lnTo>
                  <a:lnTo>
                    <a:pt x="1353" y="744"/>
                  </a:lnTo>
                  <a:lnTo>
                    <a:pt x="1353" y="751"/>
                  </a:lnTo>
                  <a:lnTo>
                    <a:pt x="1353" y="759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0" y="773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6"/>
                  </a:lnTo>
                  <a:lnTo>
                    <a:pt x="1403" y="836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17" y="879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24" y="893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1" y="907"/>
                  </a:lnTo>
                  <a:lnTo>
                    <a:pt x="1438" y="907"/>
                  </a:lnTo>
                  <a:lnTo>
                    <a:pt x="1438" y="914"/>
                  </a:lnTo>
                  <a:lnTo>
                    <a:pt x="1438" y="922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45" y="936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53" y="950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0" y="964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67" y="978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2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495" y="1028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2" y="1042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09" y="1056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16" y="1070"/>
                  </a:lnTo>
                  <a:lnTo>
                    <a:pt x="1523" y="1070"/>
                  </a:lnTo>
                  <a:lnTo>
                    <a:pt x="1523" y="1077"/>
                  </a:lnTo>
                  <a:lnTo>
                    <a:pt x="1523" y="1085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1" y="1099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13"/>
                  </a:lnTo>
                  <a:lnTo>
                    <a:pt x="1545" y="1120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2" y="1134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59" y="1148"/>
                  </a:lnTo>
                  <a:lnTo>
                    <a:pt x="1566" y="1148"/>
                  </a:lnTo>
                  <a:lnTo>
                    <a:pt x="1566" y="1155"/>
                  </a:lnTo>
                  <a:lnTo>
                    <a:pt x="1566" y="1163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73" y="1177"/>
                  </a:lnTo>
                  <a:lnTo>
                    <a:pt x="1580" y="1177"/>
                  </a:lnTo>
                  <a:lnTo>
                    <a:pt x="1580" y="1184"/>
                  </a:lnTo>
                  <a:lnTo>
                    <a:pt x="1587" y="1184"/>
                  </a:lnTo>
                  <a:lnTo>
                    <a:pt x="1587" y="1191"/>
                  </a:lnTo>
                  <a:lnTo>
                    <a:pt x="1587" y="1198"/>
                  </a:lnTo>
                  <a:lnTo>
                    <a:pt x="1594" y="1198"/>
                  </a:lnTo>
                  <a:lnTo>
                    <a:pt x="1594" y="1205"/>
                  </a:lnTo>
                  <a:lnTo>
                    <a:pt x="1594" y="1212"/>
                  </a:lnTo>
                  <a:lnTo>
                    <a:pt x="1601" y="1212"/>
                  </a:lnTo>
                  <a:lnTo>
                    <a:pt x="1601" y="1219"/>
                  </a:lnTo>
                  <a:lnTo>
                    <a:pt x="1601" y="1226"/>
                  </a:lnTo>
                  <a:lnTo>
                    <a:pt x="1609" y="1226"/>
                  </a:lnTo>
                  <a:lnTo>
                    <a:pt x="1609" y="1233"/>
                  </a:lnTo>
                  <a:lnTo>
                    <a:pt x="1609" y="1240"/>
                  </a:lnTo>
                  <a:lnTo>
                    <a:pt x="1616" y="1240"/>
                  </a:lnTo>
                  <a:lnTo>
                    <a:pt x="1616" y="1248"/>
                  </a:lnTo>
                  <a:lnTo>
                    <a:pt x="1623" y="1248"/>
                  </a:lnTo>
                  <a:lnTo>
                    <a:pt x="1623" y="1255"/>
                  </a:lnTo>
                  <a:lnTo>
                    <a:pt x="1623" y="1262"/>
                  </a:lnTo>
                  <a:lnTo>
                    <a:pt x="1630" y="1262"/>
                  </a:lnTo>
                  <a:lnTo>
                    <a:pt x="1630" y="1269"/>
                  </a:lnTo>
                  <a:lnTo>
                    <a:pt x="1630" y="1276"/>
                  </a:lnTo>
                  <a:lnTo>
                    <a:pt x="1637" y="1276"/>
                  </a:lnTo>
                  <a:lnTo>
                    <a:pt x="1637" y="1283"/>
                  </a:lnTo>
                  <a:lnTo>
                    <a:pt x="1644" y="1290"/>
                  </a:lnTo>
                  <a:lnTo>
                    <a:pt x="1644" y="1297"/>
                  </a:lnTo>
                  <a:lnTo>
                    <a:pt x="1651" y="1297"/>
                  </a:lnTo>
                  <a:lnTo>
                    <a:pt x="1651" y="1304"/>
                  </a:lnTo>
                  <a:lnTo>
                    <a:pt x="1651" y="1311"/>
                  </a:lnTo>
                  <a:lnTo>
                    <a:pt x="1658" y="1311"/>
                  </a:lnTo>
                  <a:lnTo>
                    <a:pt x="1658" y="1318"/>
                  </a:lnTo>
                  <a:lnTo>
                    <a:pt x="1665" y="1326"/>
                  </a:lnTo>
                  <a:lnTo>
                    <a:pt x="1665" y="1333"/>
                  </a:lnTo>
                  <a:lnTo>
                    <a:pt x="1672" y="1333"/>
                  </a:lnTo>
                  <a:lnTo>
                    <a:pt x="1672" y="1340"/>
                  </a:lnTo>
                  <a:lnTo>
                    <a:pt x="1672" y="1347"/>
                  </a:lnTo>
                  <a:lnTo>
                    <a:pt x="1679" y="1347"/>
                  </a:lnTo>
                  <a:lnTo>
                    <a:pt x="1679" y="1354"/>
                  </a:lnTo>
                  <a:lnTo>
                    <a:pt x="1686" y="1354"/>
                  </a:lnTo>
                  <a:lnTo>
                    <a:pt x="1686" y="1361"/>
                  </a:lnTo>
                  <a:lnTo>
                    <a:pt x="1686" y="1368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694" y="1382"/>
                  </a:lnTo>
                  <a:lnTo>
                    <a:pt x="1701" y="1382"/>
                  </a:lnTo>
                  <a:lnTo>
                    <a:pt x="1701" y="1389"/>
                  </a:lnTo>
                  <a:lnTo>
                    <a:pt x="1708" y="1389"/>
                  </a:lnTo>
                  <a:lnTo>
                    <a:pt x="1708" y="1396"/>
                  </a:lnTo>
                  <a:lnTo>
                    <a:pt x="1708" y="1403"/>
                  </a:lnTo>
                  <a:lnTo>
                    <a:pt x="1715" y="1403"/>
                  </a:lnTo>
                  <a:lnTo>
                    <a:pt x="1715" y="1411"/>
                  </a:lnTo>
                  <a:lnTo>
                    <a:pt x="1722" y="1411"/>
                  </a:lnTo>
                  <a:lnTo>
                    <a:pt x="1722" y="1418"/>
                  </a:lnTo>
                  <a:lnTo>
                    <a:pt x="1722" y="1425"/>
                  </a:lnTo>
                  <a:lnTo>
                    <a:pt x="1729" y="1425"/>
                  </a:lnTo>
                  <a:lnTo>
                    <a:pt x="1729" y="1432"/>
                  </a:lnTo>
                  <a:lnTo>
                    <a:pt x="1736" y="1432"/>
                  </a:lnTo>
                  <a:lnTo>
                    <a:pt x="1736" y="1439"/>
                  </a:lnTo>
                  <a:lnTo>
                    <a:pt x="1736" y="1446"/>
                  </a:lnTo>
                  <a:lnTo>
                    <a:pt x="1743" y="1446"/>
                  </a:lnTo>
                  <a:lnTo>
                    <a:pt x="1743" y="1453"/>
                  </a:lnTo>
                  <a:lnTo>
                    <a:pt x="1750" y="1453"/>
                  </a:lnTo>
                  <a:lnTo>
                    <a:pt x="1750" y="1460"/>
                  </a:lnTo>
                  <a:lnTo>
                    <a:pt x="1750" y="1467"/>
                  </a:lnTo>
                  <a:lnTo>
                    <a:pt x="1757" y="1467"/>
                  </a:lnTo>
                  <a:lnTo>
                    <a:pt x="1757" y="1474"/>
                  </a:lnTo>
                  <a:lnTo>
                    <a:pt x="1764" y="1474"/>
                  </a:lnTo>
                  <a:lnTo>
                    <a:pt x="1764" y="1481"/>
                  </a:lnTo>
                  <a:lnTo>
                    <a:pt x="1772" y="1481"/>
                  </a:lnTo>
                  <a:lnTo>
                    <a:pt x="1772" y="1489"/>
                  </a:lnTo>
                  <a:lnTo>
                    <a:pt x="1772" y="1496"/>
                  </a:lnTo>
                  <a:lnTo>
                    <a:pt x="1779" y="1496"/>
                  </a:lnTo>
                  <a:lnTo>
                    <a:pt x="1779" y="1503"/>
                  </a:lnTo>
                  <a:lnTo>
                    <a:pt x="1786" y="1503"/>
                  </a:lnTo>
                  <a:lnTo>
                    <a:pt x="1786" y="1510"/>
                  </a:lnTo>
                  <a:lnTo>
                    <a:pt x="1793" y="1510"/>
                  </a:lnTo>
                  <a:lnTo>
                    <a:pt x="1793" y="1517"/>
                  </a:lnTo>
                  <a:lnTo>
                    <a:pt x="1793" y="1524"/>
                  </a:lnTo>
                  <a:lnTo>
                    <a:pt x="1800" y="1524"/>
                  </a:lnTo>
                  <a:lnTo>
                    <a:pt x="1800" y="1531"/>
                  </a:lnTo>
                  <a:lnTo>
                    <a:pt x="1807" y="1531"/>
                  </a:lnTo>
                  <a:lnTo>
                    <a:pt x="1807" y="1538"/>
                  </a:lnTo>
                  <a:lnTo>
                    <a:pt x="1814" y="1538"/>
                  </a:lnTo>
                  <a:lnTo>
                    <a:pt x="1814" y="1545"/>
                  </a:lnTo>
                  <a:lnTo>
                    <a:pt x="1821" y="1545"/>
                  </a:lnTo>
                  <a:lnTo>
                    <a:pt x="1821" y="1552"/>
                  </a:lnTo>
                  <a:lnTo>
                    <a:pt x="1821" y="1559"/>
                  </a:lnTo>
                  <a:lnTo>
                    <a:pt x="1828" y="1559"/>
                  </a:lnTo>
                  <a:lnTo>
                    <a:pt x="1828" y="1567"/>
                  </a:lnTo>
                  <a:lnTo>
                    <a:pt x="1835" y="1567"/>
                  </a:lnTo>
                  <a:lnTo>
                    <a:pt x="1835" y="1574"/>
                  </a:lnTo>
                  <a:lnTo>
                    <a:pt x="1842" y="1574"/>
                  </a:lnTo>
                  <a:lnTo>
                    <a:pt x="1842" y="1581"/>
                  </a:lnTo>
                  <a:lnTo>
                    <a:pt x="1849" y="1581"/>
                  </a:lnTo>
                  <a:lnTo>
                    <a:pt x="1849" y="1588"/>
                  </a:lnTo>
                  <a:lnTo>
                    <a:pt x="1857" y="1588"/>
                  </a:lnTo>
                  <a:lnTo>
                    <a:pt x="1857" y="1595"/>
                  </a:lnTo>
                  <a:lnTo>
                    <a:pt x="1864" y="1595"/>
                  </a:lnTo>
                  <a:lnTo>
                    <a:pt x="1864" y="1602"/>
                  </a:lnTo>
                  <a:lnTo>
                    <a:pt x="1871" y="1602"/>
                  </a:lnTo>
                  <a:lnTo>
                    <a:pt x="1871" y="1609"/>
                  </a:lnTo>
                  <a:lnTo>
                    <a:pt x="1878" y="1609"/>
                  </a:lnTo>
                  <a:lnTo>
                    <a:pt x="1878" y="1616"/>
                  </a:lnTo>
                  <a:lnTo>
                    <a:pt x="1885" y="1616"/>
                  </a:lnTo>
                  <a:lnTo>
                    <a:pt x="1885" y="1623"/>
                  </a:lnTo>
                  <a:lnTo>
                    <a:pt x="1892" y="1623"/>
                  </a:lnTo>
                  <a:lnTo>
                    <a:pt x="1892" y="1630"/>
                  </a:lnTo>
                  <a:lnTo>
                    <a:pt x="1899" y="1630"/>
                  </a:lnTo>
                  <a:lnTo>
                    <a:pt x="1899" y="1637"/>
                  </a:lnTo>
                  <a:lnTo>
                    <a:pt x="1906" y="1637"/>
                  </a:lnTo>
                  <a:lnTo>
                    <a:pt x="1906" y="1644"/>
                  </a:lnTo>
                  <a:lnTo>
                    <a:pt x="1913" y="1644"/>
                  </a:lnTo>
                  <a:lnTo>
                    <a:pt x="1913" y="1652"/>
                  </a:lnTo>
                  <a:lnTo>
                    <a:pt x="1920" y="1652"/>
                  </a:lnTo>
                  <a:lnTo>
                    <a:pt x="1920" y="1659"/>
                  </a:lnTo>
                  <a:lnTo>
                    <a:pt x="1927" y="1659"/>
                  </a:lnTo>
                  <a:lnTo>
                    <a:pt x="1927" y="1666"/>
                  </a:lnTo>
                  <a:lnTo>
                    <a:pt x="1935" y="1666"/>
                  </a:lnTo>
                  <a:lnTo>
                    <a:pt x="1935" y="1673"/>
                  </a:lnTo>
                  <a:lnTo>
                    <a:pt x="1942" y="1673"/>
                  </a:lnTo>
                  <a:lnTo>
                    <a:pt x="1949" y="1673"/>
                  </a:lnTo>
                  <a:lnTo>
                    <a:pt x="1949" y="1680"/>
                  </a:lnTo>
                  <a:lnTo>
                    <a:pt x="1956" y="1680"/>
                  </a:lnTo>
                  <a:lnTo>
                    <a:pt x="1956" y="1687"/>
                  </a:lnTo>
                  <a:lnTo>
                    <a:pt x="1963" y="1687"/>
                  </a:lnTo>
                  <a:lnTo>
                    <a:pt x="1970" y="1687"/>
                  </a:lnTo>
                  <a:lnTo>
                    <a:pt x="1970" y="1694"/>
                  </a:lnTo>
                  <a:lnTo>
                    <a:pt x="1977" y="1694"/>
                  </a:lnTo>
                  <a:lnTo>
                    <a:pt x="1977" y="1701"/>
                  </a:lnTo>
                  <a:lnTo>
                    <a:pt x="1984" y="1701"/>
                  </a:lnTo>
                  <a:lnTo>
                    <a:pt x="1991" y="1701"/>
                  </a:lnTo>
                  <a:lnTo>
                    <a:pt x="1991" y="1708"/>
                  </a:lnTo>
                  <a:lnTo>
                    <a:pt x="1998" y="1708"/>
                  </a:lnTo>
                  <a:lnTo>
                    <a:pt x="2005" y="1708"/>
                  </a:lnTo>
                  <a:lnTo>
                    <a:pt x="2005" y="1715"/>
                  </a:lnTo>
                  <a:lnTo>
                    <a:pt x="2013" y="1715"/>
                  </a:lnTo>
                  <a:lnTo>
                    <a:pt x="2020" y="1715"/>
                  </a:lnTo>
                  <a:lnTo>
                    <a:pt x="2020" y="1722"/>
                  </a:lnTo>
                  <a:lnTo>
                    <a:pt x="2027" y="1722"/>
                  </a:lnTo>
                  <a:lnTo>
                    <a:pt x="2034" y="1722"/>
                  </a:lnTo>
                  <a:lnTo>
                    <a:pt x="2034" y="1730"/>
                  </a:lnTo>
                  <a:lnTo>
                    <a:pt x="2041" y="1730"/>
                  </a:lnTo>
                  <a:lnTo>
                    <a:pt x="2048" y="1730"/>
                  </a:lnTo>
                  <a:lnTo>
                    <a:pt x="2055" y="1730"/>
                  </a:lnTo>
                  <a:lnTo>
                    <a:pt x="2055" y="1737"/>
                  </a:lnTo>
                  <a:lnTo>
                    <a:pt x="2062" y="1737"/>
                  </a:lnTo>
                  <a:lnTo>
                    <a:pt x="2069" y="1737"/>
                  </a:lnTo>
                  <a:lnTo>
                    <a:pt x="2076" y="1737"/>
                  </a:lnTo>
                  <a:lnTo>
                    <a:pt x="2083" y="1737"/>
                  </a:lnTo>
                  <a:lnTo>
                    <a:pt x="2083" y="1744"/>
                  </a:lnTo>
                  <a:lnTo>
                    <a:pt x="2090" y="1744"/>
                  </a:lnTo>
                  <a:lnTo>
                    <a:pt x="2098" y="1744"/>
                  </a:lnTo>
                  <a:lnTo>
                    <a:pt x="2105" y="1744"/>
                  </a:lnTo>
                  <a:lnTo>
                    <a:pt x="2112" y="1744"/>
                  </a:lnTo>
                  <a:lnTo>
                    <a:pt x="2119" y="1744"/>
                  </a:lnTo>
                  <a:lnTo>
                    <a:pt x="2126" y="1744"/>
                  </a:lnTo>
                  <a:lnTo>
                    <a:pt x="2133" y="1744"/>
                  </a:lnTo>
                  <a:lnTo>
                    <a:pt x="2140" y="1744"/>
                  </a:lnTo>
                  <a:lnTo>
                    <a:pt x="2147" y="1744"/>
                  </a:lnTo>
                  <a:lnTo>
                    <a:pt x="2154" y="1744"/>
                  </a:lnTo>
                  <a:lnTo>
                    <a:pt x="2161" y="1744"/>
                  </a:lnTo>
                  <a:lnTo>
                    <a:pt x="2168" y="1744"/>
                  </a:lnTo>
                  <a:lnTo>
                    <a:pt x="2168" y="1737"/>
                  </a:lnTo>
                  <a:lnTo>
                    <a:pt x="2176" y="1737"/>
                  </a:lnTo>
                  <a:lnTo>
                    <a:pt x="2183" y="1737"/>
                  </a:lnTo>
                  <a:lnTo>
                    <a:pt x="2190" y="1737"/>
                  </a:lnTo>
                  <a:lnTo>
                    <a:pt x="2197" y="1737"/>
                  </a:lnTo>
                  <a:lnTo>
                    <a:pt x="2197" y="1730"/>
                  </a:lnTo>
                  <a:lnTo>
                    <a:pt x="2204" y="1730"/>
                  </a:lnTo>
                  <a:lnTo>
                    <a:pt x="2211" y="1730"/>
                  </a:lnTo>
                  <a:lnTo>
                    <a:pt x="2218" y="1730"/>
                  </a:lnTo>
                  <a:lnTo>
                    <a:pt x="2218" y="1722"/>
                  </a:lnTo>
                  <a:lnTo>
                    <a:pt x="2225" y="1722"/>
                  </a:lnTo>
                  <a:lnTo>
                    <a:pt x="2232" y="1722"/>
                  </a:lnTo>
                  <a:lnTo>
                    <a:pt x="2232" y="1715"/>
                  </a:lnTo>
                  <a:lnTo>
                    <a:pt x="2239" y="1715"/>
                  </a:lnTo>
                  <a:lnTo>
                    <a:pt x="2246" y="1715"/>
                  </a:lnTo>
                  <a:lnTo>
                    <a:pt x="2246" y="1708"/>
                  </a:lnTo>
                  <a:lnTo>
                    <a:pt x="2253" y="1708"/>
                  </a:lnTo>
                  <a:lnTo>
                    <a:pt x="2261" y="1708"/>
                  </a:lnTo>
                  <a:lnTo>
                    <a:pt x="2261" y="1701"/>
                  </a:lnTo>
                  <a:lnTo>
                    <a:pt x="2268" y="1701"/>
                  </a:lnTo>
                  <a:lnTo>
                    <a:pt x="2275" y="1701"/>
                  </a:lnTo>
                  <a:lnTo>
                    <a:pt x="2275" y="1694"/>
                  </a:lnTo>
                  <a:lnTo>
                    <a:pt x="2282" y="1694"/>
                  </a:lnTo>
                  <a:lnTo>
                    <a:pt x="2282" y="1687"/>
                  </a:lnTo>
                  <a:lnTo>
                    <a:pt x="2289" y="1687"/>
                  </a:lnTo>
                  <a:lnTo>
                    <a:pt x="2296" y="1687"/>
                  </a:lnTo>
                  <a:lnTo>
                    <a:pt x="2296" y="1680"/>
                  </a:lnTo>
                  <a:lnTo>
                    <a:pt x="2303" y="1680"/>
                  </a:lnTo>
                  <a:lnTo>
                    <a:pt x="2303" y="1673"/>
                  </a:lnTo>
                  <a:lnTo>
                    <a:pt x="2310" y="1673"/>
                  </a:lnTo>
                  <a:lnTo>
                    <a:pt x="2310" y="1666"/>
                  </a:lnTo>
                  <a:lnTo>
                    <a:pt x="2317" y="1666"/>
                  </a:lnTo>
                  <a:lnTo>
                    <a:pt x="2324" y="1666"/>
                  </a:lnTo>
                  <a:lnTo>
                    <a:pt x="2324" y="1659"/>
                  </a:lnTo>
                  <a:lnTo>
                    <a:pt x="2331" y="1659"/>
                  </a:lnTo>
                  <a:lnTo>
                    <a:pt x="2331" y="1652"/>
                  </a:lnTo>
                  <a:lnTo>
                    <a:pt x="2339" y="1652"/>
                  </a:lnTo>
                  <a:lnTo>
                    <a:pt x="2339" y="1644"/>
                  </a:lnTo>
                  <a:lnTo>
                    <a:pt x="2346" y="1644"/>
                  </a:lnTo>
                  <a:lnTo>
                    <a:pt x="2346" y="1637"/>
                  </a:lnTo>
                  <a:lnTo>
                    <a:pt x="2353" y="1637"/>
                  </a:lnTo>
                  <a:lnTo>
                    <a:pt x="2353" y="1630"/>
                  </a:lnTo>
                  <a:lnTo>
                    <a:pt x="2360" y="1630"/>
                  </a:lnTo>
                  <a:lnTo>
                    <a:pt x="2360" y="1623"/>
                  </a:lnTo>
                  <a:lnTo>
                    <a:pt x="2367" y="1623"/>
                  </a:lnTo>
                  <a:lnTo>
                    <a:pt x="2367" y="1616"/>
                  </a:lnTo>
                  <a:lnTo>
                    <a:pt x="2374" y="1616"/>
                  </a:lnTo>
                  <a:lnTo>
                    <a:pt x="2374" y="1609"/>
                  </a:lnTo>
                  <a:lnTo>
                    <a:pt x="2381" y="1609"/>
                  </a:lnTo>
                  <a:lnTo>
                    <a:pt x="2381" y="1602"/>
                  </a:lnTo>
                  <a:lnTo>
                    <a:pt x="2388" y="1602"/>
                  </a:lnTo>
                  <a:lnTo>
                    <a:pt x="2388" y="1595"/>
                  </a:lnTo>
                  <a:lnTo>
                    <a:pt x="2395" y="1595"/>
                  </a:lnTo>
                  <a:lnTo>
                    <a:pt x="2395" y="1588"/>
                  </a:lnTo>
                  <a:lnTo>
                    <a:pt x="2402" y="1588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09" y="1574"/>
                  </a:lnTo>
                  <a:lnTo>
                    <a:pt x="2416" y="1574"/>
                  </a:lnTo>
                  <a:lnTo>
                    <a:pt x="2416" y="1567"/>
                  </a:lnTo>
                  <a:lnTo>
                    <a:pt x="2424" y="1567"/>
                  </a:lnTo>
                  <a:lnTo>
                    <a:pt x="2424" y="1559"/>
                  </a:lnTo>
                  <a:lnTo>
                    <a:pt x="2431" y="1552"/>
                  </a:lnTo>
                  <a:lnTo>
                    <a:pt x="2431" y="1545"/>
                  </a:lnTo>
                  <a:lnTo>
                    <a:pt x="2438" y="1545"/>
                  </a:lnTo>
                  <a:lnTo>
                    <a:pt x="2438" y="1538"/>
                  </a:lnTo>
                  <a:lnTo>
                    <a:pt x="2445" y="1538"/>
                  </a:lnTo>
                  <a:lnTo>
                    <a:pt x="2445" y="1531"/>
                  </a:lnTo>
                  <a:lnTo>
                    <a:pt x="2452" y="1531"/>
                  </a:lnTo>
                  <a:lnTo>
                    <a:pt x="2452" y="1524"/>
                  </a:lnTo>
                  <a:lnTo>
                    <a:pt x="2459" y="1524"/>
                  </a:lnTo>
                  <a:lnTo>
                    <a:pt x="2459" y="1517"/>
                  </a:lnTo>
                  <a:lnTo>
                    <a:pt x="2459" y="1510"/>
                  </a:lnTo>
                  <a:lnTo>
                    <a:pt x="2466" y="1510"/>
                  </a:lnTo>
                  <a:lnTo>
                    <a:pt x="2466" y="1503"/>
                  </a:lnTo>
                  <a:lnTo>
                    <a:pt x="2473" y="1503"/>
                  </a:lnTo>
                  <a:lnTo>
                    <a:pt x="2473" y="1496"/>
                  </a:lnTo>
                  <a:lnTo>
                    <a:pt x="2480" y="1496"/>
                  </a:lnTo>
                  <a:lnTo>
                    <a:pt x="2480" y="1489"/>
                  </a:lnTo>
                  <a:lnTo>
                    <a:pt x="2480" y="1481"/>
                  </a:lnTo>
                  <a:lnTo>
                    <a:pt x="2487" y="1481"/>
                  </a:lnTo>
                  <a:lnTo>
                    <a:pt x="2487" y="1474"/>
                  </a:lnTo>
                  <a:lnTo>
                    <a:pt x="2494" y="1474"/>
                  </a:lnTo>
                  <a:lnTo>
                    <a:pt x="2494" y="1467"/>
                  </a:lnTo>
                  <a:lnTo>
                    <a:pt x="2494" y="1460"/>
                  </a:lnTo>
                  <a:lnTo>
                    <a:pt x="2502" y="1460"/>
                  </a:lnTo>
                  <a:lnTo>
                    <a:pt x="2502" y="1453"/>
                  </a:lnTo>
                  <a:lnTo>
                    <a:pt x="2509" y="1453"/>
                  </a:lnTo>
                  <a:lnTo>
                    <a:pt x="2509" y="1446"/>
                  </a:lnTo>
                  <a:lnTo>
                    <a:pt x="2516" y="1439"/>
                  </a:lnTo>
                  <a:lnTo>
                    <a:pt x="2516" y="1432"/>
                  </a:lnTo>
                  <a:lnTo>
                    <a:pt x="2523" y="1432"/>
                  </a:lnTo>
                  <a:lnTo>
                    <a:pt x="2523" y="1425"/>
                  </a:lnTo>
                  <a:lnTo>
                    <a:pt x="2530" y="1425"/>
                  </a:lnTo>
                  <a:lnTo>
                    <a:pt x="2530" y="1418"/>
                  </a:lnTo>
                  <a:lnTo>
                    <a:pt x="2530" y="1411"/>
                  </a:lnTo>
                  <a:lnTo>
                    <a:pt x="2537" y="1411"/>
                  </a:lnTo>
                  <a:lnTo>
                    <a:pt x="2537" y="1403"/>
                  </a:lnTo>
                  <a:lnTo>
                    <a:pt x="2544" y="1403"/>
                  </a:lnTo>
                  <a:lnTo>
                    <a:pt x="2544" y="1396"/>
                  </a:lnTo>
                  <a:lnTo>
                    <a:pt x="2544" y="1389"/>
                  </a:lnTo>
                  <a:lnTo>
                    <a:pt x="2551" y="1389"/>
                  </a:lnTo>
                  <a:lnTo>
                    <a:pt x="2551" y="1382"/>
                  </a:lnTo>
                  <a:lnTo>
                    <a:pt x="2551" y="1375"/>
                  </a:lnTo>
                  <a:lnTo>
                    <a:pt x="2558" y="1375"/>
                  </a:lnTo>
                  <a:lnTo>
                    <a:pt x="2558" y="1368"/>
                  </a:lnTo>
                  <a:lnTo>
                    <a:pt x="2565" y="1368"/>
                  </a:lnTo>
                  <a:lnTo>
                    <a:pt x="2565" y="1361"/>
                  </a:lnTo>
                  <a:lnTo>
                    <a:pt x="2565" y="1354"/>
                  </a:lnTo>
                  <a:lnTo>
                    <a:pt x="2572" y="1354"/>
                  </a:lnTo>
                  <a:lnTo>
                    <a:pt x="2572" y="1347"/>
                  </a:lnTo>
                  <a:lnTo>
                    <a:pt x="2580" y="1347"/>
                  </a:lnTo>
                  <a:lnTo>
                    <a:pt x="2580" y="1340"/>
                  </a:lnTo>
                  <a:lnTo>
                    <a:pt x="2580" y="1333"/>
                  </a:lnTo>
                  <a:lnTo>
                    <a:pt x="2587" y="1333"/>
                  </a:lnTo>
                  <a:lnTo>
                    <a:pt x="2587" y="1326"/>
                  </a:lnTo>
                  <a:lnTo>
                    <a:pt x="2587" y="1318"/>
                  </a:lnTo>
                  <a:lnTo>
                    <a:pt x="2594" y="1318"/>
                  </a:lnTo>
                  <a:lnTo>
                    <a:pt x="2594" y="1311"/>
                  </a:lnTo>
                  <a:lnTo>
                    <a:pt x="2601" y="1311"/>
                  </a:lnTo>
                  <a:lnTo>
                    <a:pt x="2601" y="1304"/>
                  </a:lnTo>
                  <a:lnTo>
                    <a:pt x="2601" y="1297"/>
                  </a:lnTo>
                  <a:lnTo>
                    <a:pt x="2608" y="1297"/>
                  </a:lnTo>
                  <a:lnTo>
                    <a:pt x="2608" y="1290"/>
                  </a:lnTo>
                  <a:lnTo>
                    <a:pt x="2608" y="1283"/>
                  </a:lnTo>
                  <a:lnTo>
                    <a:pt x="2615" y="1283"/>
                  </a:lnTo>
                  <a:lnTo>
                    <a:pt x="2615" y="1276"/>
                  </a:lnTo>
                  <a:lnTo>
                    <a:pt x="2622" y="1276"/>
                  </a:lnTo>
                  <a:lnTo>
                    <a:pt x="2622" y="1269"/>
                  </a:lnTo>
                  <a:lnTo>
                    <a:pt x="2622" y="1262"/>
                  </a:lnTo>
                  <a:lnTo>
                    <a:pt x="2629" y="1262"/>
                  </a:lnTo>
                  <a:lnTo>
                    <a:pt x="2629" y="1255"/>
                  </a:lnTo>
                  <a:lnTo>
                    <a:pt x="2629" y="1248"/>
                  </a:lnTo>
                  <a:lnTo>
                    <a:pt x="2636" y="1248"/>
                  </a:lnTo>
                  <a:lnTo>
                    <a:pt x="2636" y="1240"/>
                  </a:lnTo>
                  <a:lnTo>
                    <a:pt x="2636" y="1233"/>
                  </a:lnTo>
                  <a:lnTo>
                    <a:pt x="2643" y="1233"/>
                  </a:lnTo>
                  <a:lnTo>
                    <a:pt x="2643" y="1226"/>
                  </a:lnTo>
                  <a:lnTo>
                    <a:pt x="2650" y="1226"/>
                  </a:lnTo>
                  <a:lnTo>
                    <a:pt x="2650" y="1219"/>
                  </a:lnTo>
                  <a:lnTo>
                    <a:pt x="2650" y="1212"/>
                  </a:lnTo>
                  <a:lnTo>
                    <a:pt x="2657" y="1212"/>
                  </a:lnTo>
                  <a:lnTo>
                    <a:pt x="2657" y="1205"/>
                  </a:lnTo>
                  <a:lnTo>
                    <a:pt x="2657" y="1198"/>
                  </a:lnTo>
                  <a:lnTo>
                    <a:pt x="2665" y="1198"/>
                  </a:lnTo>
                  <a:lnTo>
                    <a:pt x="2665" y="1191"/>
                  </a:lnTo>
                  <a:lnTo>
                    <a:pt x="2665" y="1184"/>
                  </a:lnTo>
                  <a:lnTo>
                    <a:pt x="2672" y="1184"/>
                  </a:lnTo>
                  <a:lnTo>
                    <a:pt x="2672" y="1177"/>
                  </a:lnTo>
                  <a:lnTo>
                    <a:pt x="2672" y="1170"/>
                  </a:lnTo>
                  <a:lnTo>
                    <a:pt x="2679" y="1170"/>
                  </a:lnTo>
                  <a:lnTo>
                    <a:pt x="2679" y="1163"/>
                  </a:lnTo>
                  <a:lnTo>
                    <a:pt x="2686" y="1163"/>
                  </a:lnTo>
                  <a:lnTo>
                    <a:pt x="2686" y="1155"/>
                  </a:lnTo>
                  <a:lnTo>
                    <a:pt x="2686" y="1148"/>
                  </a:lnTo>
                  <a:lnTo>
                    <a:pt x="2693" y="1148"/>
                  </a:lnTo>
                  <a:lnTo>
                    <a:pt x="2693" y="1141"/>
                  </a:lnTo>
                  <a:lnTo>
                    <a:pt x="2693" y="1134"/>
                  </a:lnTo>
                  <a:lnTo>
                    <a:pt x="2700" y="1134"/>
                  </a:lnTo>
                  <a:lnTo>
                    <a:pt x="2700" y="1127"/>
                  </a:lnTo>
                  <a:lnTo>
                    <a:pt x="2700" y="1120"/>
                  </a:lnTo>
                  <a:lnTo>
                    <a:pt x="2707" y="1120"/>
                  </a:lnTo>
                  <a:lnTo>
                    <a:pt x="2707" y="1113"/>
                  </a:lnTo>
                  <a:lnTo>
                    <a:pt x="2707" y="1106"/>
                  </a:lnTo>
                  <a:lnTo>
                    <a:pt x="2714" y="1106"/>
                  </a:lnTo>
                  <a:lnTo>
                    <a:pt x="2714" y="1099"/>
                  </a:lnTo>
                  <a:lnTo>
                    <a:pt x="2714" y="1092"/>
                  </a:lnTo>
                  <a:lnTo>
                    <a:pt x="2721" y="1092"/>
                  </a:lnTo>
                  <a:lnTo>
                    <a:pt x="2721" y="1085"/>
                  </a:lnTo>
                  <a:lnTo>
                    <a:pt x="2728" y="1077"/>
                  </a:lnTo>
                  <a:lnTo>
                    <a:pt x="2728" y="1070"/>
                  </a:lnTo>
                  <a:lnTo>
                    <a:pt x="2735" y="1070"/>
                  </a:lnTo>
                  <a:lnTo>
                    <a:pt x="2735" y="1063"/>
                  </a:lnTo>
                  <a:lnTo>
                    <a:pt x="2735" y="1056"/>
                  </a:lnTo>
                  <a:lnTo>
                    <a:pt x="2743" y="1056"/>
                  </a:lnTo>
                  <a:lnTo>
                    <a:pt x="2743" y="1049"/>
                  </a:lnTo>
                  <a:lnTo>
                    <a:pt x="2743" y="1042"/>
                  </a:lnTo>
                  <a:lnTo>
                    <a:pt x="2750" y="1042"/>
                  </a:lnTo>
                  <a:lnTo>
                    <a:pt x="2750" y="1035"/>
                  </a:lnTo>
                  <a:lnTo>
                    <a:pt x="2750" y="1028"/>
                  </a:lnTo>
                  <a:lnTo>
                    <a:pt x="2757" y="1028"/>
                  </a:lnTo>
                  <a:lnTo>
                    <a:pt x="2757" y="1021"/>
                  </a:lnTo>
                  <a:lnTo>
                    <a:pt x="2757" y="1014"/>
                  </a:lnTo>
                  <a:lnTo>
                    <a:pt x="2764" y="1014"/>
                  </a:lnTo>
                  <a:lnTo>
                    <a:pt x="2764" y="1007"/>
                  </a:lnTo>
                  <a:lnTo>
                    <a:pt x="2764" y="1000"/>
                  </a:lnTo>
                  <a:lnTo>
                    <a:pt x="2771" y="1000"/>
                  </a:lnTo>
                  <a:lnTo>
                    <a:pt x="2771" y="992"/>
                  </a:lnTo>
                  <a:lnTo>
                    <a:pt x="2771" y="985"/>
                  </a:lnTo>
                  <a:lnTo>
                    <a:pt x="2778" y="985"/>
                  </a:lnTo>
                  <a:lnTo>
                    <a:pt x="2778" y="978"/>
                  </a:lnTo>
                  <a:lnTo>
                    <a:pt x="2778" y="971"/>
                  </a:lnTo>
                  <a:lnTo>
                    <a:pt x="2785" y="971"/>
                  </a:lnTo>
                  <a:lnTo>
                    <a:pt x="2785" y="964"/>
                  </a:lnTo>
                  <a:lnTo>
                    <a:pt x="2785" y="957"/>
                  </a:lnTo>
                  <a:lnTo>
                    <a:pt x="2792" y="957"/>
                  </a:lnTo>
                  <a:lnTo>
                    <a:pt x="2792" y="950"/>
                  </a:lnTo>
                  <a:lnTo>
                    <a:pt x="2792" y="943"/>
                  </a:lnTo>
                  <a:lnTo>
                    <a:pt x="2799" y="943"/>
                  </a:lnTo>
                  <a:lnTo>
                    <a:pt x="2799" y="936"/>
                  </a:lnTo>
                  <a:lnTo>
                    <a:pt x="2806" y="936"/>
                  </a:lnTo>
                  <a:lnTo>
                    <a:pt x="2806" y="929"/>
                  </a:lnTo>
                  <a:lnTo>
                    <a:pt x="2806" y="922"/>
                  </a:lnTo>
                  <a:lnTo>
                    <a:pt x="2813" y="922"/>
                  </a:lnTo>
                  <a:lnTo>
                    <a:pt x="2813" y="914"/>
                  </a:lnTo>
                  <a:lnTo>
                    <a:pt x="2813" y="907"/>
                  </a:lnTo>
                  <a:lnTo>
                    <a:pt x="2820" y="907"/>
                  </a:lnTo>
                  <a:lnTo>
                    <a:pt x="2820" y="900"/>
                  </a:lnTo>
                  <a:lnTo>
                    <a:pt x="2820" y="893"/>
                  </a:lnTo>
                  <a:lnTo>
                    <a:pt x="2828" y="893"/>
                  </a:lnTo>
                  <a:lnTo>
                    <a:pt x="2828" y="886"/>
                  </a:lnTo>
                  <a:lnTo>
                    <a:pt x="2828" y="879"/>
                  </a:lnTo>
                  <a:lnTo>
                    <a:pt x="2835" y="879"/>
                  </a:lnTo>
                  <a:lnTo>
                    <a:pt x="2835" y="872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Rectangle 371">
              <a:extLst>
                <a:ext uri="{FF2B5EF4-FFF2-40B4-BE49-F238E27FC236}">
                  <a16:creationId xmlns:a16="http://schemas.microsoft.com/office/drawing/2014/main" id="{AF1633F0-88EC-052A-C8CA-6545D13C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200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0" name="Rectangle 372">
              <a:extLst>
                <a:ext uri="{FF2B5EF4-FFF2-40B4-BE49-F238E27FC236}">
                  <a16:creationId xmlns:a16="http://schemas.microsoft.com/office/drawing/2014/main" id="{2606514D-7A03-141A-3148-AD7257ED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011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1" name="Rectangle 373">
              <a:extLst>
                <a:ext uri="{FF2B5EF4-FFF2-40B4-BE49-F238E27FC236}">
                  <a16:creationId xmlns:a16="http://schemas.microsoft.com/office/drawing/2014/main" id="{7CC54205-5C2F-599C-F83D-C0A95BC9E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" y="16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2" name="Rectangle 374">
              <a:extLst>
                <a:ext uri="{FF2B5EF4-FFF2-40B4-BE49-F238E27FC236}">
                  <a16:creationId xmlns:a16="http://schemas.microsoft.com/office/drawing/2014/main" id="{B9011DF4-F7E9-6AF6-D5CE-B604BE10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607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3" name="Rectangle 375">
              <a:extLst>
                <a:ext uri="{FF2B5EF4-FFF2-40B4-BE49-F238E27FC236}">
                  <a16:creationId xmlns:a16="http://schemas.microsoft.com/office/drawing/2014/main" id="{FAB03294-84F2-A37A-F3FB-6376E8EB2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130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4" name="Rectangle 376">
              <a:extLst>
                <a:ext uri="{FF2B5EF4-FFF2-40B4-BE49-F238E27FC236}">
                  <a16:creationId xmlns:a16="http://schemas.microsoft.com/office/drawing/2014/main" id="{3E675983-69F4-CC82-50DC-A4378C80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1316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5" name="Rectangle 377">
              <a:extLst>
                <a:ext uri="{FF2B5EF4-FFF2-40B4-BE49-F238E27FC236}">
                  <a16:creationId xmlns:a16="http://schemas.microsoft.com/office/drawing/2014/main" id="{DF19A189-4C8D-5197-3BF6-A25E1A10E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172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6" name="Rectangle 378">
              <a:extLst>
                <a:ext uri="{FF2B5EF4-FFF2-40B4-BE49-F238E27FC236}">
                  <a16:creationId xmlns:a16="http://schemas.microsoft.com/office/drawing/2014/main" id="{440C3394-1A31-3FAB-EF6C-2119C977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1734"/>
              <a:ext cx="29" cy="29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7" name="Rectangle 379">
              <a:extLst>
                <a:ext uri="{FF2B5EF4-FFF2-40B4-BE49-F238E27FC236}">
                  <a16:creationId xmlns:a16="http://schemas.microsoft.com/office/drawing/2014/main" id="{F80EBABE-F69C-23B0-E412-C1E959AD2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8" name="Rectangle 380">
              <a:extLst>
                <a:ext uri="{FF2B5EF4-FFF2-40B4-BE49-F238E27FC236}">
                  <a16:creationId xmlns:a16="http://schemas.microsoft.com/office/drawing/2014/main" id="{55C5E0A2-D210-A00B-617C-17AF2941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018"/>
              <a:ext cx="29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19" name="Rectangle 381">
              <a:extLst>
                <a:ext uri="{FF2B5EF4-FFF2-40B4-BE49-F238E27FC236}">
                  <a16:creationId xmlns:a16="http://schemas.microsoft.com/office/drawing/2014/main" id="{2E840574-E4F2-DDB9-C7B0-C8144AC5E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78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0" name="Freeform 382">
              <a:extLst>
                <a:ext uri="{FF2B5EF4-FFF2-40B4-BE49-F238E27FC236}">
                  <a16:creationId xmlns:a16="http://schemas.microsoft.com/office/drawing/2014/main" id="{2F1376C8-EEA4-56B0-097D-A89F2A44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791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Rectangle 383">
              <a:extLst>
                <a:ext uri="{FF2B5EF4-FFF2-40B4-BE49-F238E27FC236}">
                  <a16:creationId xmlns:a16="http://schemas.microsoft.com/office/drawing/2014/main" id="{3E426B1C-210C-4D97-2044-16F1961DE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25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2" name="Freeform 384">
              <a:extLst>
                <a:ext uri="{FF2B5EF4-FFF2-40B4-BE49-F238E27FC236}">
                  <a16:creationId xmlns:a16="http://schemas.microsoft.com/office/drawing/2014/main" id="{323978E2-7257-E47E-CCC7-2B3551F54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66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Rectangle 385">
              <a:extLst>
                <a:ext uri="{FF2B5EF4-FFF2-40B4-BE49-F238E27FC236}">
                  <a16:creationId xmlns:a16="http://schemas.microsoft.com/office/drawing/2014/main" id="{E0568677-F194-CEDA-092C-B1D9FF90C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13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4" name="Freeform 386">
              <a:extLst>
                <a:ext uri="{FF2B5EF4-FFF2-40B4-BE49-F238E27FC236}">
                  <a16:creationId xmlns:a16="http://schemas.microsoft.com/office/drawing/2014/main" id="{5D7AA569-14A7-7B43-64A1-AC4AF3D1F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352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Rectangle 387">
              <a:extLst>
                <a:ext uri="{FF2B5EF4-FFF2-40B4-BE49-F238E27FC236}">
                  <a16:creationId xmlns:a16="http://schemas.microsoft.com/office/drawing/2014/main" id="{BD3CEF3F-C25D-5BEC-7708-C76DBDB6D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9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6" name="Freeform 388">
              <a:extLst>
                <a:ext uri="{FF2B5EF4-FFF2-40B4-BE49-F238E27FC236}">
                  <a16:creationId xmlns:a16="http://schemas.microsoft.com/office/drawing/2014/main" id="{244A8EF0-846E-86CA-712C-644CC3C4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897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Rectangle 389">
              <a:extLst>
                <a:ext uri="{FF2B5EF4-FFF2-40B4-BE49-F238E27FC236}">
                  <a16:creationId xmlns:a16="http://schemas.microsoft.com/office/drawing/2014/main" id="{BDEEDEEA-F6BC-15B1-8FD6-003B2FB02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45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28" name="Freeform 390">
              <a:extLst>
                <a:ext uri="{FF2B5EF4-FFF2-40B4-BE49-F238E27FC236}">
                  <a16:creationId xmlns:a16="http://schemas.microsoft.com/office/drawing/2014/main" id="{AE504411-F060-729B-3845-B29C235F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457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Rectangle 391">
              <a:extLst>
                <a:ext uri="{FF2B5EF4-FFF2-40B4-BE49-F238E27FC236}">
                  <a16:creationId xmlns:a16="http://schemas.microsoft.com/office/drawing/2014/main" id="{2968DDAE-AA41-B218-5D60-DD757ED95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30" name="Freeform 392">
              <a:extLst>
                <a:ext uri="{FF2B5EF4-FFF2-40B4-BE49-F238E27FC236}">
                  <a16:creationId xmlns:a16="http://schemas.microsoft.com/office/drawing/2014/main" id="{DA2EDB6F-9281-B69B-4BFE-D19E6E6D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2018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Rectangle 393">
              <a:extLst>
                <a:ext uri="{FF2B5EF4-FFF2-40B4-BE49-F238E27FC236}">
                  <a16:creationId xmlns:a16="http://schemas.microsoft.com/office/drawing/2014/main" id="{293394D3-FC0D-A94C-A6D8-54F03F58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01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32" name="Freeform 394">
              <a:extLst>
                <a:ext uri="{FF2B5EF4-FFF2-40B4-BE49-F238E27FC236}">
                  <a16:creationId xmlns:a16="http://schemas.microsoft.com/office/drawing/2014/main" id="{2BBEA052-A651-CDA0-7C6A-68031602A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018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Rectangle 395">
              <a:extLst>
                <a:ext uri="{FF2B5EF4-FFF2-40B4-BE49-F238E27FC236}">
                  <a16:creationId xmlns:a16="http://schemas.microsoft.com/office/drawing/2014/main" id="{1ADBE319-78E2-B10D-C90E-4B09B177A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60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34" name="Freeform 396">
              <a:extLst>
                <a:ext uri="{FF2B5EF4-FFF2-40B4-BE49-F238E27FC236}">
                  <a16:creationId xmlns:a16="http://schemas.microsoft.com/office/drawing/2014/main" id="{E926E00C-FDBE-49C6-9383-D3729539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607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Rectangle 397">
              <a:extLst>
                <a:ext uri="{FF2B5EF4-FFF2-40B4-BE49-F238E27FC236}">
                  <a16:creationId xmlns:a16="http://schemas.microsoft.com/office/drawing/2014/main" id="{C14140B0-5E79-6AB5-D757-D58263F3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14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36" name="Freeform 398">
              <a:extLst>
                <a:ext uri="{FF2B5EF4-FFF2-40B4-BE49-F238E27FC236}">
                  <a16:creationId xmlns:a16="http://schemas.microsoft.com/office/drawing/2014/main" id="{25FFC1B5-E3AF-A1DE-EC83-67E973CF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153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Rectangle 399">
              <a:extLst>
                <a:ext uri="{FF2B5EF4-FFF2-40B4-BE49-F238E27FC236}">
                  <a16:creationId xmlns:a16="http://schemas.microsoft.com/office/drawing/2014/main" id="{2895D757-5C5D-093E-36C0-EA4E7FF9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5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38" name="Freeform 400">
              <a:extLst>
                <a:ext uri="{FF2B5EF4-FFF2-40B4-BE49-F238E27FC236}">
                  <a16:creationId xmlns:a16="http://schemas.microsoft.com/office/drawing/2014/main" id="{A2384874-710B-7A8C-00DD-ED20942D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507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Rectangle 401">
              <a:extLst>
                <a:ext uri="{FF2B5EF4-FFF2-40B4-BE49-F238E27FC236}">
                  <a16:creationId xmlns:a16="http://schemas.microsoft.com/office/drawing/2014/main" id="{AE7C5DDF-C581-6BD6-A50A-282B60FC8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06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40" name="Freeform 402">
              <a:extLst>
                <a:ext uri="{FF2B5EF4-FFF2-40B4-BE49-F238E27FC236}">
                  <a16:creationId xmlns:a16="http://schemas.microsoft.com/office/drawing/2014/main" id="{90A60178-7DF7-AF87-7AE1-0DDA9AADD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074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Rectangle 403">
              <a:extLst>
                <a:ext uri="{FF2B5EF4-FFF2-40B4-BE49-F238E27FC236}">
                  <a16:creationId xmlns:a16="http://schemas.microsoft.com/office/drawing/2014/main" id="{94219CB8-C6A3-F14C-4672-59093571B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62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42" name="Freeform 404">
              <a:extLst>
                <a:ext uri="{FF2B5EF4-FFF2-40B4-BE49-F238E27FC236}">
                  <a16:creationId xmlns:a16="http://schemas.microsoft.com/office/drawing/2014/main" id="{15D797E0-E784-DDC7-3CFC-B1C9CC47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627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Rectangle 405">
              <a:extLst>
                <a:ext uri="{FF2B5EF4-FFF2-40B4-BE49-F238E27FC236}">
                  <a16:creationId xmlns:a16="http://schemas.microsoft.com/office/drawing/2014/main" id="{79A00BA2-DE50-0B6C-5ED5-05611C165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81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44" name="Freeform 406">
              <a:extLst>
                <a:ext uri="{FF2B5EF4-FFF2-40B4-BE49-F238E27FC236}">
                  <a16:creationId xmlns:a16="http://schemas.microsoft.com/office/drawing/2014/main" id="{43924A42-D343-B2F5-F50C-64D52941E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826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Rectangle 407">
              <a:extLst>
                <a:ext uri="{FF2B5EF4-FFF2-40B4-BE49-F238E27FC236}">
                  <a16:creationId xmlns:a16="http://schemas.microsoft.com/office/drawing/2014/main" id="{8DE3008E-9AF5-CA81-0933-A2380CFAD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231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846" name="Freeform 408">
              <a:extLst>
                <a:ext uri="{FF2B5EF4-FFF2-40B4-BE49-F238E27FC236}">
                  <a16:creationId xmlns:a16="http://schemas.microsoft.com/office/drawing/2014/main" id="{786A2F94-6DAC-BDBD-AB24-01E901DD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323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411">
            <a:extLst>
              <a:ext uri="{FF2B5EF4-FFF2-40B4-BE49-F238E27FC236}">
                <a16:creationId xmlns:a16="http://schemas.microsoft.com/office/drawing/2014/main" id="{3240EF14-D54D-52C1-A633-3901F59D1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3657600"/>
            <a:ext cx="4103688" cy="2997200"/>
            <a:chOff x="1158" y="902"/>
            <a:chExt cx="3444" cy="2516"/>
          </a:xfrm>
        </p:grpSpPr>
        <p:sp>
          <p:nvSpPr>
            <p:cNvPr id="27654" name="AutoShape 410">
              <a:extLst>
                <a:ext uri="{FF2B5EF4-FFF2-40B4-BE49-F238E27FC236}">
                  <a16:creationId xmlns:a16="http://schemas.microsoft.com/office/drawing/2014/main" id="{663EA618-9789-85D2-68B0-5470ED7D9D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8" y="902"/>
              <a:ext cx="3444" cy="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Rectangle 412">
              <a:extLst>
                <a:ext uri="{FF2B5EF4-FFF2-40B4-BE49-F238E27FC236}">
                  <a16:creationId xmlns:a16="http://schemas.microsoft.com/office/drawing/2014/main" id="{CAB525E3-CA5C-130D-9594-313F6310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115"/>
              <a:ext cx="334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56" name="Line 413">
              <a:extLst>
                <a:ext uri="{FF2B5EF4-FFF2-40B4-BE49-F238E27FC236}">
                  <a16:creationId xmlns:a16="http://schemas.microsoft.com/office/drawing/2014/main" id="{FB7807E4-5B76-9639-512B-CFC3E9916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908"/>
              <a:ext cx="27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414">
              <a:extLst>
                <a:ext uri="{FF2B5EF4-FFF2-40B4-BE49-F238E27FC236}">
                  <a16:creationId xmlns:a16="http://schemas.microsoft.com/office/drawing/2014/main" id="{760621CD-0819-1831-82E1-03E6BD10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77"/>
              <a:ext cx="3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7658" name="Rectangle 415">
              <a:extLst>
                <a:ext uri="{FF2B5EF4-FFF2-40B4-BE49-F238E27FC236}">
                  <a16:creationId xmlns:a16="http://schemas.microsoft.com/office/drawing/2014/main" id="{26EC1E01-798A-D55C-1734-B9DF81CCA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3177"/>
              <a:ext cx="2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7659" name="Line 416">
              <a:extLst>
                <a:ext uri="{FF2B5EF4-FFF2-40B4-BE49-F238E27FC236}">
                  <a16:creationId xmlns:a16="http://schemas.microsoft.com/office/drawing/2014/main" id="{29AE6474-7FE4-9E16-EE02-6FE141AFE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1164"/>
              <a:ext cx="27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417">
              <a:extLst>
                <a:ext uri="{FF2B5EF4-FFF2-40B4-BE49-F238E27FC236}">
                  <a16:creationId xmlns:a16="http://schemas.microsoft.com/office/drawing/2014/main" id="{EF9BE852-2E1A-137B-737C-AE9C0F0AA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18">
              <a:extLst>
                <a:ext uri="{FF2B5EF4-FFF2-40B4-BE49-F238E27FC236}">
                  <a16:creationId xmlns:a16="http://schemas.microsoft.com/office/drawing/2014/main" id="{5B8B9B5F-93D3-E544-E581-3882A8259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419">
              <a:extLst>
                <a:ext uri="{FF2B5EF4-FFF2-40B4-BE49-F238E27FC236}">
                  <a16:creationId xmlns:a16="http://schemas.microsoft.com/office/drawing/2014/main" id="{EE64F5A9-3B4C-390C-4481-D36727AE3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420">
              <a:extLst>
                <a:ext uri="{FF2B5EF4-FFF2-40B4-BE49-F238E27FC236}">
                  <a16:creationId xmlns:a16="http://schemas.microsoft.com/office/drawing/2014/main" id="{93B7BDDB-5E5C-1737-041B-C857E24B2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4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421">
              <a:extLst>
                <a:ext uri="{FF2B5EF4-FFF2-40B4-BE49-F238E27FC236}">
                  <a16:creationId xmlns:a16="http://schemas.microsoft.com/office/drawing/2014/main" id="{6D10E490-1C70-E969-7506-15E62DCA3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9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422">
              <a:extLst>
                <a:ext uri="{FF2B5EF4-FFF2-40B4-BE49-F238E27FC236}">
                  <a16:creationId xmlns:a16="http://schemas.microsoft.com/office/drawing/2014/main" id="{22D7B5F9-43EC-97A2-98CA-9ABF27BC9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423">
              <a:extLst>
                <a:ext uri="{FF2B5EF4-FFF2-40B4-BE49-F238E27FC236}">
                  <a16:creationId xmlns:a16="http://schemas.microsoft.com/office/drawing/2014/main" id="{8E7950AC-FBD7-205D-69EE-2943F5AFC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424">
              <a:extLst>
                <a:ext uri="{FF2B5EF4-FFF2-40B4-BE49-F238E27FC236}">
                  <a16:creationId xmlns:a16="http://schemas.microsoft.com/office/drawing/2014/main" id="{DB7A0576-1A69-65C1-95B2-52FC60856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6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425">
              <a:extLst>
                <a:ext uri="{FF2B5EF4-FFF2-40B4-BE49-F238E27FC236}">
                  <a16:creationId xmlns:a16="http://schemas.microsoft.com/office/drawing/2014/main" id="{C224C3B1-50F9-471D-73C2-E6B74F8E4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9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426">
              <a:extLst>
                <a:ext uri="{FF2B5EF4-FFF2-40B4-BE49-F238E27FC236}">
                  <a16:creationId xmlns:a16="http://schemas.microsoft.com/office/drawing/2014/main" id="{2C1C0203-875C-1D5B-5695-4866E96FA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427">
              <a:extLst>
                <a:ext uri="{FF2B5EF4-FFF2-40B4-BE49-F238E27FC236}">
                  <a16:creationId xmlns:a16="http://schemas.microsoft.com/office/drawing/2014/main" id="{9032D625-EC15-B68D-14DE-E2F0262E9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428">
              <a:extLst>
                <a:ext uri="{FF2B5EF4-FFF2-40B4-BE49-F238E27FC236}">
                  <a16:creationId xmlns:a16="http://schemas.microsoft.com/office/drawing/2014/main" id="{CE5C4AA8-C463-F113-58F2-1D3DB4434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429">
              <a:extLst>
                <a:ext uri="{FF2B5EF4-FFF2-40B4-BE49-F238E27FC236}">
                  <a16:creationId xmlns:a16="http://schemas.microsoft.com/office/drawing/2014/main" id="{B5F3A91D-23C3-A5D2-13E7-CB263DD85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4" y="1171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Rectangle 430">
              <a:extLst>
                <a:ext uri="{FF2B5EF4-FFF2-40B4-BE49-F238E27FC236}">
                  <a16:creationId xmlns:a16="http://schemas.microsoft.com/office/drawing/2014/main" id="{A140C953-7B5A-319D-BAB9-32E3DBFB8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2964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8.00ms</a:t>
              </a:r>
              <a:endParaRPr lang="en-US" altLang="en-US"/>
            </a:p>
          </p:txBody>
        </p:sp>
        <p:sp>
          <p:nvSpPr>
            <p:cNvPr id="27674" name="Line 431">
              <a:extLst>
                <a:ext uri="{FF2B5EF4-FFF2-40B4-BE49-F238E27FC236}">
                  <a16:creationId xmlns:a16="http://schemas.microsoft.com/office/drawing/2014/main" id="{5FE08AC4-0729-A3EE-5980-032EBC4CA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Rectangle 432">
              <a:extLst>
                <a:ext uri="{FF2B5EF4-FFF2-40B4-BE49-F238E27FC236}">
                  <a16:creationId xmlns:a16="http://schemas.microsoft.com/office/drawing/2014/main" id="{028C0890-69BD-3F20-DCC7-BB77FAAB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964"/>
              <a:ext cx="4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10.00ms</a:t>
              </a:r>
              <a:endParaRPr lang="en-US" altLang="en-US"/>
            </a:p>
          </p:txBody>
        </p:sp>
        <p:sp>
          <p:nvSpPr>
            <p:cNvPr id="27676" name="Line 433">
              <a:extLst>
                <a:ext uri="{FF2B5EF4-FFF2-40B4-BE49-F238E27FC236}">
                  <a16:creationId xmlns:a16="http://schemas.microsoft.com/office/drawing/2014/main" id="{62F86DFB-5440-C585-31DD-2FBCCBA58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Rectangle 434">
              <a:extLst>
                <a:ext uri="{FF2B5EF4-FFF2-40B4-BE49-F238E27FC236}">
                  <a16:creationId xmlns:a16="http://schemas.microsoft.com/office/drawing/2014/main" id="{BE35D85A-BD57-168E-6F37-E6D73F331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964"/>
              <a:ext cx="48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12.00ms</a:t>
              </a:r>
              <a:endParaRPr lang="en-US" altLang="en-US"/>
            </a:p>
          </p:txBody>
        </p:sp>
        <p:sp>
          <p:nvSpPr>
            <p:cNvPr id="27678" name="Line 435">
              <a:extLst>
                <a:ext uri="{FF2B5EF4-FFF2-40B4-BE49-F238E27FC236}">
                  <a16:creationId xmlns:a16="http://schemas.microsoft.com/office/drawing/2014/main" id="{820DB853-5465-9F1E-D184-5907DB2FD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4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Rectangle 436">
              <a:extLst>
                <a:ext uri="{FF2B5EF4-FFF2-40B4-BE49-F238E27FC236}">
                  <a16:creationId xmlns:a16="http://schemas.microsoft.com/office/drawing/2014/main" id="{72BA065D-AC4B-01E3-CDBC-AB66510F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2964"/>
              <a:ext cx="48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13.55ms</a:t>
              </a:r>
              <a:endParaRPr lang="en-US" altLang="en-US"/>
            </a:p>
          </p:txBody>
        </p:sp>
        <p:sp>
          <p:nvSpPr>
            <p:cNvPr id="27680" name="Line 437">
              <a:extLst>
                <a:ext uri="{FF2B5EF4-FFF2-40B4-BE49-F238E27FC236}">
                  <a16:creationId xmlns:a16="http://schemas.microsoft.com/office/drawing/2014/main" id="{275EC248-763B-108B-24C2-27B97B2C1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3" y="290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Rectangle 438">
              <a:extLst>
                <a:ext uri="{FF2B5EF4-FFF2-40B4-BE49-F238E27FC236}">
                  <a16:creationId xmlns:a16="http://schemas.microsoft.com/office/drawing/2014/main" id="{4E9FD714-64B6-D398-458C-FF6D314B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071"/>
              <a:ext cx="32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82" name="Rectangle 439">
              <a:extLst>
                <a:ext uri="{FF2B5EF4-FFF2-40B4-BE49-F238E27FC236}">
                  <a16:creationId xmlns:a16="http://schemas.microsoft.com/office/drawing/2014/main" id="{8504179D-DEE6-633C-8E9D-6B2F71F9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1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83" name="Rectangle 440">
              <a:extLst>
                <a:ext uri="{FF2B5EF4-FFF2-40B4-BE49-F238E27FC236}">
                  <a16:creationId xmlns:a16="http://schemas.microsoft.com/office/drawing/2014/main" id="{99355698-DF98-BC9E-08EC-B6577778E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13"/>
              <a:ext cx="28" cy="29"/>
            </a:xfrm>
            <a:prstGeom prst="rect">
              <a:avLst/>
            </a:prstGeom>
            <a:noFill/>
            <a:ln w="11113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84" name="Rectangle 441">
              <a:extLst>
                <a:ext uri="{FF2B5EF4-FFF2-40B4-BE49-F238E27FC236}">
                  <a16:creationId xmlns:a16="http://schemas.microsoft.com/office/drawing/2014/main" id="{1E6B6DB1-BCBA-7A90-EC57-073F70089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72"/>
              <a:ext cx="2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27685" name="Rectangle 442">
              <a:extLst>
                <a:ext uri="{FF2B5EF4-FFF2-40B4-BE49-F238E27FC236}">
                  <a16:creationId xmlns:a16="http://schemas.microsoft.com/office/drawing/2014/main" id="{59473E27-6F58-7460-C35A-6BE8D728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311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86" name="Freeform 443">
              <a:extLst>
                <a:ext uri="{FF2B5EF4-FFF2-40B4-BE49-F238E27FC236}">
                  <a16:creationId xmlns:a16="http://schemas.microsoft.com/office/drawing/2014/main" id="{7488D0D0-0FE5-553C-3F28-7C66A26C7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311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Rectangle 444">
              <a:extLst>
                <a:ext uri="{FF2B5EF4-FFF2-40B4-BE49-F238E27FC236}">
                  <a16:creationId xmlns:a16="http://schemas.microsoft.com/office/drawing/2014/main" id="{97ADD013-AF34-EA56-54DA-6AD4F259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3072"/>
              <a:ext cx="4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27688" name="Rectangle 445">
              <a:extLst>
                <a:ext uri="{FF2B5EF4-FFF2-40B4-BE49-F238E27FC236}">
                  <a16:creationId xmlns:a16="http://schemas.microsoft.com/office/drawing/2014/main" id="{4FD35C5D-A5E7-55E9-6B4A-C4B58FC28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11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89" name="Freeform 446">
              <a:extLst>
                <a:ext uri="{FF2B5EF4-FFF2-40B4-BE49-F238E27FC236}">
                  <a16:creationId xmlns:a16="http://schemas.microsoft.com/office/drawing/2014/main" id="{0C7F64C5-DF30-C430-47FC-C0937F47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113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447">
              <a:extLst>
                <a:ext uri="{FF2B5EF4-FFF2-40B4-BE49-F238E27FC236}">
                  <a16:creationId xmlns:a16="http://schemas.microsoft.com/office/drawing/2014/main" id="{B79C47B2-01FA-D6AC-33AB-4687A5E1A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3072"/>
              <a:ext cx="43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27691" name="Rectangle 448">
              <a:extLst>
                <a:ext uri="{FF2B5EF4-FFF2-40B4-BE49-F238E27FC236}">
                  <a16:creationId xmlns:a16="http://schemas.microsoft.com/office/drawing/2014/main" id="{23038BD4-21EC-46AE-5A4A-B9EEE6D33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11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692" name="Freeform 449">
              <a:extLst>
                <a:ext uri="{FF2B5EF4-FFF2-40B4-BE49-F238E27FC236}">
                  <a16:creationId xmlns:a16="http://schemas.microsoft.com/office/drawing/2014/main" id="{37697582-DEB1-68C7-86F0-C5A9753B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3113"/>
              <a:ext cx="28" cy="29"/>
            </a:xfrm>
            <a:custGeom>
              <a:avLst/>
              <a:gdLst>
                <a:gd name="T0" fmla="*/ 235298 w 4"/>
                <a:gd name="T1" fmla="*/ 0 h 4"/>
                <a:gd name="T2" fmla="*/ 470596 w 4"/>
                <a:gd name="T3" fmla="*/ 580399 h 4"/>
                <a:gd name="T4" fmla="*/ 0 w 4"/>
                <a:gd name="T5" fmla="*/ 580399 h 4"/>
                <a:gd name="T6" fmla="*/ 2352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450">
              <a:extLst>
                <a:ext uri="{FF2B5EF4-FFF2-40B4-BE49-F238E27FC236}">
                  <a16:creationId xmlns:a16="http://schemas.microsoft.com/office/drawing/2014/main" id="{0AC4EE96-2FEB-F14A-0C8E-246602FF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072"/>
              <a:ext cx="7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694" name="Line 451">
              <a:extLst>
                <a:ext uri="{FF2B5EF4-FFF2-40B4-BE49-F238E27FC236}">
                  <a16:creationId xmlns:a16="http://schemas.microsoft.com/office/drawing/2014/main" id="{3BEF9BB0-ABB8-501A-91E0-3DE620122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3" y="1164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52">
              <a:extLst>
                <a:ext uri="{FF2B5EF4-FFF2-40B4-BE49-F238E27FC236}">
                  <a16:creationId xmlns:a16="http://schemas.microsoft.com/office/drawing/2014/main" id="{5DE3ED6D-A06A-E5DA-C8B3-444EB4264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879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53">
              <a:extLst>
                <a:ext uri="{FF2B5EF4-FFF2-40B4-BE49-F238E27FC236}">
                  <a16:creationId xmlns:a16="http://schemas.microsoft.com/office/drawing/2014/main" id="{3E5BC087-BB46-DAFA-E03B-27D85129D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716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54">
              <a:extLst>
                <a:ext uri="{FF2B5EF4-FFF2-40B4-BE49-F238E27FC236}">
                  <a16:creationId xmlns:a16="http://schemas.microsoft.com/office/drawing/2014/main" id="{210A3961-F2AF-5403-6BDE-BC1AA685F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53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55">
              <a:extLst>
                <a:ext uri="{FF2B5EF4-FFF2-40B4-BE49-F238E27FC236}">
                  <a16:creationId xmlns:a16="http://schemas.microsoft.com/office/drawing/2014/main" id="{DC772FEA-E6B0-5825-D628-CF76DB9B8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234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456">
              <a:extLst>
                <a:ext uri="{FF2B5EF4-FFF2-40B4-BE49-F238E27FC236}">
                  <a16:creationId xmlns:a16="http://schemas.microsoft.com/office/drawing/2014/main" id="{FECCBFDC-ED14-DF5E-EC97-595D3608D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071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457">
              <a:extLst>
                <a:ext uri="{FF2B5EF4-FFF2-40B4-BE49-F238E27FC236}">
                  <a16:creationId xmlns:a16="http://schemas.microsoft.com/office/drawing/2014/main" id="{3C7EFA91-FCEA-8CC8-ABB1-30C4D5964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908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458">
              <a:extLst>
                <a:ext uri="{FF2B5EF4-FFF2-40B4-BE49-F238E27FC236}">
                  <a16:creationId xmlns:a16="http://schemas.microsoft.com/office/drawing/2014/main" id="{2595B3B5-574C-DFC6-A4E5-41C5F5DEF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752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459">
              <a:extLst>
                <a:ext uri="{FF2B5EF4-FFF2-40B4-BE49-F238E27FC236}">
                  <a16:creationId xmlns:a16="http://schemas.microsoft.com/office/drawing/2014/main" id="{02C3F561-2C1A-B6AB-2391-1FC84779D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426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460">
              <a:extLst>
                <a:ext uri="{FF2B5EF4-FFF2-40B4-BE49-F238E27FC236}">
                  <a16:creationId xmlns:a16="http://schemas.microsoft.com/office/drawing/2014/main" id="{CA47391A-59EF-AD1A-F6AA-E24388F17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263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461">
              <a:extLst>
                <a:ext uri="{FF2B5EF4-FFF2-40B4-BE49-F238E27FC236}">
                  <a16:creationId xmlns:a16="http://schemas.microsoft.com/office/drawing/2014/main" id="{80554CA7-79C3-F2EC-60D2-34185DABF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397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462">
              <a:extLst>
                <a:ext uri="{FF2B5EF4-FFF2-40B4-BE49-F238E27FC236}">
                  <a16:creationId xmlns:a16="http://schemas.microsoft.com/office/drawing/2014/main" id="{1E4CAFC2-6E55-E52C-FCEF-82FA02734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589"/>
              <a:ext cx="27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Rectangle 463">
              <a:extLst>
                <a:ext uri="{FF2B5EF4-FFF2-40B4-BE49-F238E27FC236}">
                  <a16:creationId xmlns:a16="http://schemas.microsoft.com/office/drawing/2014/main" id="{9746D5F4-8444-0E00-0F9C-F94770D7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348"/>
              <a:ext cx="1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-50</a:t>
              </a:r>
              <a:endParaRPr lang="en-US" altLang="en-US"/>
            </a:p>
          </p:txBody>
        </p:sp>
        <p:sp>
          <p:nvSpPr>
            <p:cNvPr id="27707" name="Line 464">
              <a:extLst>
                <a:ext uri="{FF2B5EF4-FFF2-40B4-BE49-F238E27FC236}">
                  <a16:creationId xmlns:a16="http://schemas.microsoft.com/office/drawing/2014/main" id="{2625AB41-1B8A-E8A1-685D-70D264E1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9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Rectangle 465">
              <a:extLst>
                <a:ext uri="{FF2B5EF4-FFF2-40B4-BE49-F238E27FC236}">
                  <a16:creationId xmlns:a16="http://schemas.microsoft.com/office/drawing/2014/main" id="{2F13C76C-EBD3-FEF0-4A42-B8AC1A219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54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7709" name="Line 466">
              <a:extLst>
                <a:ext uri="{FF2B5EF4-FFF2-40B4-BE49-F238E27FC236}">
                  <a16:creationId xmlns:a16="http://schemas.microsoft.com/office/drawing/2014/main" id="{3DD4789D-1C93-BA7D-0DB8-4E1EE9DEC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58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Rectangle 467">
              <a:extLst>
                <a:ext uri="{FF2B5EF4-FFF2-40B4-BE49-F238E27FC236}">
                  <a16:creationId xmlns:a16="http://schemas.microsoft.com/office/drawing/2014/main" id="{2C660AD5-7FDB-0843-9BD6-A412B23A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858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-82</a:t>
              </a:r>
              <a:endParaRPr lang="en-US" altLang="en-US"/>
            </a:p>
          </p:txBody>
        </p:sp>
        <p:sp>
          <p:nvSpPr>
            <p:cNvPr id="27711" name="Line 468">
              <a:extLst>
                <a:ext uri="{FF2B5EF4-FFF2-40B4-BE49-F238E27FC236}">
                  <a16:creationId xmlns:a16="http://schemas.microsoft.com/office/drawing/2014/main" id="{A4BB2CE2-6642-7582-1005-C3CF218B3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90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Rectangle 469">
              <a:extLst>
                <a:ext uri="{FF2B5EF4-FFF2-40B4-BE49-F238E27FC236}">
                  <a16:creationId xmlns:a16="http://schemas.microsoft.com/office/drawing/2014/main" id="{44A14525-7275-5941-A339-8A9A7C8BD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115"/>
              <a:ext cx="1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26</a:t>
              </a:r>
              <a:endParaRPr lang="en-US" altLang="en-US"/>
            </a:p>
          </p:txBody>
        </p:sp>
        <p:sp>
          <p:nvSpPr>
            <p:cNvPr id="27713" name="Line 470">
              <a:extLst>
                <a:ext uri="{FF2B5EF4-FFF2-40B4-BE49-F238E27FC236}">
                  <a16:creationId xmlns:a16="http://schemas.microsoft.com/office/drawing/2014/main" id="{E48E5ED5-DCB6-68E6-D959-4C60434BF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471">
              <a:extLst>
                <a:ext uri="{FF2B5EF4-FFF2-40B4-BE49-F238E27FC236}">
                  <a16:creationId xmlns:a16="http://schemas.microsoft.com/office/drawing/2014/main" id="{144A955F-ACB0-C18F-E8DB-868AEA426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1164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472">
              <a:extLst>
                <a:ext uri="{FF2B5EF4-FFF2-40B4-BE49-F238E27FC236}">
                  <a16:creationId xmlns:a16="http://schemas.microsoft.com/office/drawing/2014/main" id="{9B1CC923-3E0D-8E14-D260-1D502030C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164"/>
              <a:ext cx="1878" cy="425"/>
            </a:xfrm>
            <a:custGeom>
              <a:avLst/>
              <a:gdLst>
                <a:gd name="T0" fmla="*/ 14 w 1878"/>
                <a:gd name="T1" fmla="*/ 21 h 425"/>
                <a:gd name="T2" fmla="*/ 35 w 1878"/>
                <a:gd name="T3" fmla="*/ 43 h 425"/>
                <a:gd name="T4" fmla="*/ 57 w 1878"/>
                <a:gd name="T5" fmla="*/ 64 h 425"/>
                <a:gd name="T6" fmla="*/ 78 w 1878"/>
                <a:gd name="T7" fmla="*/ 92 h 425"/>
                <a:gd name="T8" fmla="*/ 99 w 1878"/>
                <a:gd name="T9" fmla="*/ 114 h 425"/>
                <a:gd name="T10" fmla="*/ 120 w 1878"/>
                <a:gd name="T11" fmla="*/ 135 h 425"/>
                <a:gd name="T12" fmla="*/ 142 w 1878"/>
                <a:gd name="T13" fmla="*/ 163 h 425"/>
                <a:gd name="T14" fmla="*/ 163 w 1878"/>
                <a:gd name="T15" fmla="*/ 185 h 425"/>
                <a:gd name="T16" fmla="*/ 184 w 1878"/>
                <a:gd name="T17" fmla="*/ 206 h 425"/>
                <a:gd name="T18" fmla="*/ 205 w 1878"/>
                <a:gd name="T19" fmla="*/ 227 h 425"/>
                <a:gd name="T20" fmla="*/ 227 w 1878"/>
                <a:gd name="T21" fmla="*/ 248 h 425"/>
                <a:gd name="T22" fmla="*/ 248 w 1878"/>
                <a:gd name="T23" fmla="*/ 270 h 425"/>
                <a:gd name="T24" fmla="*/ 269 w 1878"/>
                <a:gd name="T25" fmla="*/ 298 h 425"/>
                <a:gd name="T26" fmla="*/ 290 w 1878"/>
                <a:gd name="T27" fmla="*/ 319 h 425"/>
                <a:gd name="T28" fmla="*/ 312 w 1878"/>
                <a:gd name="T29" fmla="*/ 340 h 425"/>
                <a:gd name="T30" fmla="*/ 326 w 1878"/>
                <a:gd name="T31" fmla="*/ 369 h 425"/>
                <a:gd name="T32" fmla="*/ 347 w 1878"/>
                <a:gd name="T33" fmla="*/ 390 h 425"/>
                <a:gd name="T34" fmla="*/ 368 w 1878"/>
                <a:gd name="T35" fmla="*/ 411 h 425"/>
                <a:gd name="T36" fmla="*/ 397 w 1878"/>
                <a:gd name="T37" fmla="*/ 425 h 425"/>
                <a:gd name="T38" fmla="*/ 439 w 1878"/>
                <a:gd name="T39" fmla="*/ 425 h 425"/>
                <a:gd name="T40" fmla="*/ 482 w 1878"/>
                <a:gd name="T41" fmla="*/ 425 h 425"/>
                <a:gd name="T42" fmla="*/ 524 w 1878"/>
                <a:gd name="T43" fmla="*/ 425 h 425"/>
                <a:gd name="T44" fmla="*/ 567 w 1878"/>
                <a:gd name="T45" fmla="*/ 425 h 425"/>
                <a:gd name="T46" fmla="*/ 609 w 1878"/>
                <a:gd name="T47" fmla="*/ 425 h 425"/>
                <a:gd name="T48" fmla="*/ 652 w 1878"/>
                <a:gd name="T49" fmla="*/ 425 h 425"/>
                <a:gd name="T50" fmla="*/ 694 w 1878"/>
                <a:gd name="T51" fmla="*/ 425 h 425"/>
                <a:gd name="T52" fmla="*/ 737 w 1878"/>
                <a:gd name="T53" fmla="*/ 425 h 425"/>
                <a:gd name="T54" fmla="*/ 779 w 1878"/>
                <a:gd name="T55" fmla="*/ 425 h 425"/>
                <a:gd name="T56" fmla="*/ 822 w 1878"/>
                <a:gd name="T57" fmla="*/ 425 h 425"/>
                <a:gd name="T58" fmla="*/ 864 w 1878"/>
                <a:gd name="T59" fmla="*/ 425 h 425"/>
                <a:gd name="T60" fmla="*/ 907 w 1878"/>
                <a:gd name="T61" fmla="*/ 425 h 425"/>
                <a:gd name="T62" fmla="*/ 949 w 1878"/>
                <a:gd name="T63" fmla="*/ 425 h 425"/>
                <a:gd name="T64" fmla="*/ 992 w 1878"/>
                <a:gd name="T65" fmla="*/ 425 h 425"/>
                <a:gd name="T66" fmla="*/ 1034 w 1878"/>
                <a:gd name="T67" fmla="*/ 425 h 425"/>
                <a:gd name="T68" fmla="*/ 1077 w 1878"/>
                <a:gd name="T69" fmla="*/ 425 h 425"/>
                <a:gd name="T70" fmla="*/ 1119 w 1878"/>
                <a:gd name="T71" fmla="*/ 425 h 425"/>
                <a:gd name="T72" fmla="*/ 1162 w 1878"/>
                <a:gd name="T73" fmla="*/ 425 h 425"/>
                <a:gd name="T74" fmla="*/ 1205 w 1878"/>
                <a:gd name="T75" fmla="*/ 425 h 425"/>
                <a:gd name="T76" fmla="*/ 1247 w 1878"/>
                <a:gd name="T77" fmla="*/ 425 h 425"/>
                <a:gd name="T78" fmla="*/ 1290 w 1878"/>
                <a:gd name="T79" fmla="*/ 425 h 425"/>
                <a:gd name="T80" fmla="*/ 1332 w 1878"/>
                <a:gd name="T81" fmla="*/ 425 h 425"/>
                <a:gd name="T82" fmla="*/ 1375 w 1878"/>
                <a:gd name="T83" fmla="*/ 425 h 425"/>
                <a:gd name="T84" fmla="*/ 1417 w 1878"/>
                <a:gd name="T85" fmla="*/ 425 h 425"/>
                <a:gd name="T86" fmla="*/ 1460 w 1878"/>
                <a:gd name="T87" fmla="*/ 425 h 425"/>
                <a:gd name="T88" fmla="*/ 1502 w 1878"/>
                <a:gd name="T89" fmla="*/ 425 h 425"/>
                <a:gd name="T90" fmla="*/ 1545 w 1878"/>
                <a:gd name="T91" fmla="*/ 425 h 425"/>
                <a:gd name="T92" fmla="*/ 1587 w 1878"/>
                <a:gd name="T93" fmla="*/ 425 h 425"/>
                <a:gd name="T94" fmla="*/ 1630 w 1878"/>
                <a:gd name="T95" fmla="*/ 425 h 425"/>
                <a:gd name="T96" fmla="*/ 1672 w 1878"/>
                <a:gd name="T97" fmla="*/ 425 h 425"/>
                <a:gd name="T98" fmla="*/ 1715 w 1878"/>
                <a:gd name="T99" fmla="*/ 425 h 425"/>
                <a:gd name="T100" fmla="*/ 1757 w 1878"/>
                <a:gd name="T101" fmla="*/ 425 h 425"/>
                <a:gd name="T102" fmla="*/ 1800 w 1878"/>
                <a:gd name="T103" fmla="*/ 425 h 425"/>
                <a:gd name="T104" fmla="*/ 1842 w 1878"/>
                <a:gd name="T105" fmla="*/ 425 h 4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78" h="425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29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35" y="36"/>
                  </a:lnTo>
                  <a:lnTo>
                    <a:pt x="35" y="43"/>
                  </a:lnTo>
                  <a:lnTo>
                    <a:pt x="42" y="43"/>
                  </a:lnTo>
                  <a:lnTo>
                    <a:pt x="42" y="50"/>
                  </a:lnTo>
                  <a:lnTo>
                    <a:pt x="49" y="50"/>
                  </a:lnTo>
                  <a:lnTo>
                    <a:pt x="49" y="57"/>
                  </a:lnTo>
                  <a:lnTo>
                    <a:pt x="57" y="57"/>
                  </a:lnTo>
                  <a:lnTo>
                    <a:pt x="57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71" y="71"/>
                  </a:lnTo>
                  <a:lnTo>
                    <a:pt x="71" y="78"/>
                  </a:lnTo>
                  <a:lnTo>
                    <a:pt x="78" y="85"/>
                  </a:lnTo>
                  <a:lnTo>
                    <a:pt x="78" y="92"/>
                  </a:lnTo>
                  <a:lnTo>
                    <a:pt x="85" y="92"/>
                  </a:lnTo>
                  <a:lnTo>
                    <a:pt x="85" y="99"/>
                  </a:lnTo>
                  <a:lnTo>
                    <a:pt x="92" y="99"/>
                  </a:lnTo>
                  <a:lnTo>
                    <a:pt x="92" y="107"/>
                  </a:lnTo>
                  <a:lnTo>
                    <a:pt x="99" y="107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6" y="121"/>
                  </a:lnTo>
                  <a:lnTo>
                    <a:pt x="113" y="121"/>
                  </a:lnTo>
                  <a:lnTo>
                    <a:pt x="113" y="128"/>
                  </a:lnTo>
                  <a:lnTo>
                    <a:pt x="120" y="128"/>
                  </a:lnTo>
                  <a:lnTo>
                    <a:pt x="120" y="135"/>
                  </a:lnTo>
                  <a:lnTo>
                    <a:pt x="127" y="135"/>
                  </a:lnTo>
                  <a:lnTo>
                    <a:pt x="127" y="142"/>
                  </a:lnTo>
                  <a:lnTo>
                    <a:pt x="134" y="142"/>
                  </a:lnTo>
                  <a:lnTo>
                    <a:pt x="134" y="149"/>
                  </a:lnTo>
                  <a:lnTo>
                    <a:pt x="142" y="156"/>
                  </a:lnTo>
                  <a:lnTo>
                    <a:pt x="142" y="163"/>
                  </a:lnTo>
                  <a:lnTo>
                    <a:pt x="149" y="163"/>
                  </a:lnTo>
                  <a:lnTo>
                    <a:pt x="149" y="170"/>
                  </a:lnTo>
                  <a:lnTo>
                    <a:pt x="156" y="170"/>
                  </a:lnTo>
                  <a:lnTo>
                    <a:pt x="156" y="177"/>
                  </a:lnTo>
                  <a:lnTo>
                    <a:pt x="163" y="177"/>
                  </a:lnTo>
                  <a:lnTo>
                    <a:pt x="163" y="185"/>
                  </a:lnTo>
                  <a:lnTo>
                    <a:pt x="170" y="185"/>
                  </a:lnTo>
                  <a:lnTo>
                    <a:pt x="170" y="192"/>
                  </a:lnTo>
                  <a:lnTo>
                    <a:pt x="177" y="192"/>
                  </a:lnTo>
                  <a:lnTo>
                    <a:pt x="177" y="199"/>
                  </a:lnTo>
                  <a:lnTo>
                    <a:pt x="184" y="199"/>
                  </a:lnTo>
                  <a:lnTo>
                    <a:pt x="184" y="206"/>
                  </a:lnTo>
                  <a:lnTo>
                    <a:pt x="191" y="206"/>
                  </a:lnTo>
                  <a:lnTo>
                    <a:pt x="191" y="213"/>
                  </a:lnTo>
                  <a:lnTo>
                    <a:pt x="198" y="213"/>
                  </a:lnTo>
                  <a:lnTo>
                    <a:pt x="198" y="220"/>
                  </a:lnTo>
                  <a:lnTo>
                    <a:pt x="198" y="227"/>
                  </a:lnTo>
                  <a:lnTo>
                    <a:pt x="205" y="227"/>
                  </a:lnTo>
                  <a:lnTo>
                    <a:pt x="205" y="234"/>
                  </a:lnTo>
                  <a:lnTo>
                    <a:pt x="212" y="234"/>
                  </a:lnTo>
                  <a:lnTo>
                    <a:pt x="212" y="241"/>
                  </a:lnTo>
                  <a:lnTo>
                    <a:pt x="219" y="241"/>
                  </a:lnTo>
                  <a:lnTo>
                    <a:pt x="219" y="248"/>
                  </a:lnTo>
                  <a:lnTo>
                    <a:pt x="227" y="248"/>
                  </a:lnTo>
                  <a:lnTo>
                    <a:pt x="227" y="255"/>
                  </a:lnTo>
                  <a:lnTo>
                    <a:pt x="234" y="255"/>
                  </a:lnTo>
                  <a:lnTo>
                    <a:pt x="234" y="262"/>
                  </a:lnTo>
                  <a:lnTo>
                    <a:pt x="241" y="262"/>
                  </a:lnTo>
                  <a:lnTo>
                    <a:pt x="241" y="270"/>
                  </a:lnTo>
                  <a:lnTo>
                    <a:pt x="248" y="270"/>
                  </a:lnTo>
                  <a:lnTo>
                    <a:pt x="248" y="277"/>
                  </a:lnTo>
                  <a:lnTo>
                    <a:pt x="255" y="277"/>
                  </a:lnTo>
                  <a:lnTo>
                    <a:pt x="255" y="284"/>
                  </a:lnTo>
                  <a:lnTo>
                    <a:pt x="262" y="291"/>
                  </a:lnTo>
                  <a:lnTo>
                    <a:pt x="262" y="298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76" y="305"/>
                  </a:lnTo>
                  <a:lnTo>
                    <a:pt x="276" y="312"/>
                  </a:lnTo>
                  <a:lnTo>
                    <a:pt x="283" y="312"/>
                  </a:lnTo>
                  <a:lnTo>
                    <a:pt x="283" y="319"/>
                  </a:lnTo>
                  <a:lnTo>
                    <a:pt x="290" y="319"/>
                  </a:lnTo>
                  <a:lnTo>
                    <a:pt x="290" y="326"/>
                  </a:lnTo>
                  <a:lnTo>
                    <a:pt x="297" y="326"/>
                  </a:lnTo>
                  <a:lnTo>
                    <a:pt x="297" y="333"/>
                  </a:lnTo>
                  <a:lnTo>
                    <a:pt x="305" y="333"/>
                  </a:lnTo>
                  <a:lnTo>
                    <a:pt x="305" y="340"/>
                  </a:lnTo>
                  <a:lnTo>
                    <a:pt x="312" y="340"/>
                  </a:lnTo>
                  <a:lnTo>
                    <a:pt x="312" y="348"/>
                  </a:lnTo>
                  <a:lnTo>
                    <a:pt x="312" y="355"/>
                  </a:lnTo>
                  <a:lnTo>
                    <a:pt x="319" y="355"/>
                  </a:lnTo>
                  <a:lnTo>
                    <a:pt x="319" y="362"/>
                  </a:lnTo>
                  <a:lnTo>
                    <a:pt x="326" y="362"/>
                  </a:lnTo>
                  <a:lnTo>
                    <a:pt x="326" y="369"/>
                  </a:lnTo>
                  <a:lnTo>
                    <a:pt x="333" y="369"/>
                  </a:lnTo>
                  <a:lnTo>
                    <a:pt x="333" y="376"/>
                  </a:lnTo>
                  <a:lnTo>
                    <a:pt x="340" y="376"/>
                  </a:lnTo>
                  <a:lnTo>
                    <a:pt x="340" y="383"/>
                  </a:lnTo>
                  <a:lnTo>
                    <a:pt x="347" y="383"/>
                  </a:lnTo>
                  <a:lnTo>
                    <a:pt x="347" y="390"/>
                  </a:lnTo>
                  <a:lnTo>
                    <a:pt x="354" y="390"/>
                  </a:lnTo>
                  <a:lnTo>
                    <a:pt x="354" y="397"/>
                  </a:lnTo>
                  <a:lnTo>
                    <a:pt x="361" y="397"/>
                  </a:lnTo>
                  <a:lnTo>
                    <a:pt x="361" y="404"/>
                  </a:lnTo>
                  <a:lnTo>
                    <a:pt x="361" y="411"/>
                  </a:lnTo>
                  <a:lnTo>
                    <a:pt x="368" y="411"/>
                  </a:lnTo>
                  <a:lnTo>
                    <a:pt x="368" y="418"/>
                  </a:lnTo>
                  <a:lnTo>
                    <a:pt x="375" y="418"/>
                  </a:lnTo>
                  <a:lnTo>
                    <a:pt x="375" y="425"/>
                  </a:lnTo>
                  <a:lnTo>
                    <a:pt x="382" y="425"/>
                  </a:lnTo>
                  <a:lnTo>
                    <a:pt x="390" y="425"/>
                  </a:lnTo>
                  <a:lnTo>
                    <a:pt x="397" y="425"/>
                  </a:lnTo>
                  <a:lnTo>
                    <a:pt x="404" y="425"/>
                  </a:lnTo>
                  <a:lnTo>
                    <a:pt x="411" y="425"/>
                  </a:lnTo>
                  <a:lnTo>
                    <a:pt x="418" y="425"/>
                  </a:lnTo>
                  <a:lnTo>
                    <a:pt x="425" y="425"/>
                  </a:lnTo>
                  <a:lnTo>
                    <a:pt x="432" y="425"/>
                  </a:lnTo>
                  <a:lnTo>
                    <a:pt x="439" y="425"/>
                  </a:lnTo>
                  <a:lnTo>
                    <a:pt x="446" y="425"/>
                  </a:lnTo>
                  <a:lnTo>
                    <a:pt x="453" y="425"/>
                  </a:lnTo>
                  <a:lnTo>
                    <a:pt x="460" y="425"/>
                  </a:lnTo>
                  <a:lnTo>
                    <a:pt x="468" y="425"/>
                  </a:lnTo>
                  <a:lnTo>
                    <a:pt x="475" y="425"/>
                  </a:lnTo>
                  <a:lnTo>
                    <a:pt x="482" y="425"/>
                  </a:lnTo>
                  <a:lnTo>
                    <a:pt x="489" y="425"/>
                  </a:lnTo>
                  <a:lnTo>
                    <a:pt x="496" y="425"/>
                  </a:lnTo>
                  <a:lnTo>
                    <a:pt x="503" y="425"/>
                  </a:lnTo>
                  <a:lnTo>
                    <a:pt x="510" y="425"/>
                  </a:lnTo>
                  <a:lnTo>
                    <a:pt x="517" y="425"/>
                  </a:lnTo>
                  <a:lnTo>
                    <a:pt x="524" y="425"/>
                  </a:lnTo>
                  <a:lnTo>
                    <a:pt x="531" y="425"/>
                  </a:lnTo>
                  <a:lnTo>
                    <a:pt x="538" y="425"/>
                  </a:lnTo>
                  <a:lnTo>
                    <a:pt x="545" y="425"/>
                  </a:lnTo>
                  <a:lnTo>
                    <a:pt x="553" y="425"/>
                  </a:lnTo>
                  <a:lnTo>
                    <a:pt x="560" y="425"/>
                  </a:lnTo>
                  <a:lnTo>
                    <a:pt x="567" y="425"/>
                  </a:lnTo>
                  <a:lnTo>
                    <a:pt x="574" y="425"/>
                  </a:lnTo>
                  <a:lnTo>
                    <a:pt x="581" y="425"/>
                  </a:lnTo>
                  <a:lnTo>
                    <a:pt x="588" y="425"/>
                  </a:lnTo>
                  <a:lnTo>
                    <a:pt x="595" y="425"/>
                  </a:lnTo>
                  <a:lnTo>
                    <a:pt x="602" y="425"/>
                  </a:lnTo>
                  <a:lnTo>
                    <a:pt x="609" y="425"/>
                  </a:lnTo>
                  <a:lnTo>
                    <a:pt x="616" y="425"/>
                  </a:lnTo>
                  <a:lnTo>
                    <a:pt x="623" y="425"/>
                  </a:lnTo>
                  <a:lnTo>
                    <a:pt x="631" y="425"/>
                  </a:lnTo>
                  <a:lnTo>
                    <a:pt x="638" y="425"/>
                  </a:lnTo>
                  <a:lnTo>
                    <a:pt x="645" y="425"/>
                  </a:lnTo>
                  <a:lnTo>
                    <a:pt x="652" y="425"/>
                  </a:lnTo>
                  <a:lnTo>
                    <a:pt x="659" y="425"/>
                  </a:lnTo>
                  <a:lnTo>
                    <a:pt x="666" y="425"/>
                  </a:lnTo>
                  <a:lnTo>
                    <a:pt x="673" y="425"/>
                  </a:lnTo>
                  <a:lnTo>
                    <a:pt x="680" y="425"/>
                  </a:lnTo>
                  <a:lnTo>
                    <a:pt x="687" y="425"/>
                  </a:lnTo>
                  <a:lnTo>
                    <a:pt x="694" y="425"/>
                  </a:lnTo>
                  <a:lnTo>
                    <a:pt x="701" y="425"/>
                  </a:lnTo>
                  <a:lnTo>
                    <a:pt x="708" y="425"/>
                  </a:lnTo>
                  <a:lnTo>
                    <a:pt x="716" y="425"/>
                  </a:lnTo>
                  <a:lnTo>
                    <a:pt x="723" y="425"/>
                  </a:lnTo>
                  <a:lnTo>
                    <a:pt x="730" y="425"/>
                  </a:lnTo>
                  <a:lnTo>
                    <a:pt x="737" y="425"/>
                  </a:lnTo>
                  <a:lnTo>
                    <a:pt x="744" y="425"/>
                  </a:lnTo>
                  <a:lnTo>
                    <a:pt x="751" y="425"/>
                  </a:lnTo>
                  <a:lnTo>
                    <a:pt x="758" y="425"/>
                  </a:lnTo>
                  <a:lnTo>
                    <a:pt x="765" y="425"/>
                  </a:lnTo>
                  <a:lnTo>
                    <a:pt x="772" y="425"/>
                  </a:lnTo>
                  <a:lnTo>
                    <a:pt x="779" y="425"/>
                  </a:lnTo>
                  <a:lnTo>
                    <a:pt x="786" y="425"/>
                  </a:lnTo>
                  <a:lnTo>
                    <a:pt x="793" y="425"/>
                  </a:lnTo>
                  <a:lnTo>
                    <a:pt x="801" y="425"/>
                  </a:lnTo>
                  <a:lnTo>
                    <a:pt x="808" y="425"/>
                  </a:lnTo>
                  <a:lnTo>
                    <a:pt x="815" y="425"/>
                  </a:lnTo>
                  <a:lnTo>
                    <a:pt x="822" y="425"/>
                  </a:lnTo>
                  <a:lnTo>
                    <a:pt x="829" y="425"/>
                  </a:lnTo>
                  <a:lnTo>
                    <a:pt x="836" y="425"/>
                  </a:lnTo>
                  <a:lnTo>
                    <a:pt x="843" y="425"/>
                  </a:lnTo>
                  <a:lnTo>
                    <a:pt x="850" y="425"/>
                  </a:lnTo>
                  <a:lnTo>
                    <a:pt x="857" y="425"/>
                  </a:lnTo>
                  <a:lnTo>
                    <a:pt x="864" y="425"/>
                  </a:lnTo>
                  <a:lnTo>
                    <a:pt x="871" y="425"/>
                  </a:lnTo>
                  <a:lnTo>
                    <a:pt x="879" y="425"/>
                  </a:lnTo>
                  <a:lnTo>
                    <a:pt x="886" y="425"/>
                  </a:lnTo>
                  <a:lnTo>
                    <a:pt x="893" y="425"/>
                  </a:lnTo>
                  <a:lnTo>
                    <a:pt x="900" y="425"/>
                  </a:lnTo>
                  <a:lnTo>
                    <a:pt x="907" y="425"/>
                  </a:lnTo>
                  <a:lnTo>
                    <a:pt x="914" y="425"/>
                  </a:lnTo>
                  <a:lnTo>
                    <a:pt x="921" y="425"/>
                  </a:lnTo>
                  <a:lnTo>
                    <a:pt x="928" y="425"/>
                  </a:lnTo>
                  <a:lnTo>
                    <a:pt x="935" y="425"/>
                  </a:lnTo>
                  <a:lnTo>
                    <a:pt x="942" y="425"/>
                  </a:lnTo>
                  <a:lnTo>
                    <a:pt x="949" y="425"/>
                  </a:lnTo>
                  <a:lnTo>
                    <a:pt x="956" y="425"/>
                  </a:lnTo>
                  <a:lnTo>
                    <a:pt x="964" y="425"/>
                  </a:lnTo>
                  <a:lnTo>
                    <a:pt x="971" y="425"/>
                  </a:lnTo>
                  <a:lnTo>
                    <a:pt x="978" y="425"/>
                  </a:lnTo>
                  <a:lnTo>
                    <a:pt x="985" y="425"/>
                  </a:lnTo>
                  <a:lnTo>
                    <a:pt x="992" y="425"/>
                  </a:lnTo>
                  <a:lnTo>
                    <a:pt x="999" y="425"/>
                  </a:lnTo>
                  <a:lnTo>
                    <a:pt x="1006" y="425"/>
                  </a:lnTo>
                  <a:lnTo>
                    <a:pt x="1013" y="425"/>
                  </a:lnTo>
                  <a:lnTo>
                    <a:pt x="1020" y="425"/>
                  </a:lnTo>
                  <a:lnTo>
                    <a:pt x="1027" y="425"/>
                  </a:lnTo>
                  <a:lnTo>
                    <a:pt x="1034" y="425"/>
                  </a:lnTo>
                  <a:lnTo>
                    <a:pt x="1042" y="425"/>
                  </a:lnTo>
                  <a:lnTo>
                    <a:pt x="1049" y="425"/>
                  </a:lnTo>
                  <a:lnTo>
                    <a:pt x="1056" y="425"/>
                  </a:lnTo>
                  <a:lnTo>
                    <a:pt x="1063" y="425"/>
                  </a:lnTo>
                  <a:lnTo>
                    <a:pt x="1070" y="425"/>
                  </a:lnTo>
                  <a:lnTo>
                    <a:pt x="1077" y="425"/>
                  </a:lnTo>
                  <a:lnTo>
                    <a:pt x="1084" y="425"/>
                  </a:lnTo>
                  <a:lnTo>
                    <a:pt x="1091" y="425"/>
                  </a:lnTo>
                  <a:lnTo>
                    <a:pt x="1098" y="425"/>
                  </a:lnTo>
                  <a:lnTo>
                    <a:pt x="1105" y="425"/>
                  </a:lnTo>
                  <a:lnTo>
                    <a:pt x="1112" y="425"/>
                  </a:lnTo>
                  <a:lnTo>
                    <a:pt x="1119" y="425"/>
                  </a:lnTo>
                  <a:lnTo>
                    <a:pt x="1127" y="425"/>
                  </a:lnTo>
                  <a:lnTo>
                    <a:pt x="1134" y="425"/>
                  </a:lnTo>
                  <a:lnTo>
                    <a:pt x="1141" y="425"/>
                  </a:lnTo>
                  <a:lnTo>
                    <a:pt x="1148" y="425"/>
                  </a:lnTo>
                  <a:lnTo>
                    <a:pt x="1155" y="425"/>
                  </a:lnTo>
                  <a:lnTo>
                    <a:pt x="1162" y="425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83" y="425"/>
                  </a:lnTo>
                  <a:lnTo>
                    <a:pt x="1190" y="425"/>
                  </a:lnTo>
                  <a:lnTo>
                    <a:pt x="1197" y="425"/>
                  </a:lnTo>
                  <a:lnTo>
                    <a:pt x="1205" y="425"/>
                  </a:lnTo>
                  <a:lnTo>
                    <a:pt x="1212" y="425"/>
                  </a:lnTo>
                  <a:lnTo>
                    <a:pt x="1219" y="425"/>
                  </a:lnTo>
                  <a:lnTo>
                    <a:pt x="1226" y="425"/>
                  </a:lnTo>
                  <a:lnTo>
                    <a:pt x="1233" y="425"/>
                  </a:lnTo>
                  <a:lnTo>
                    <a:pt x="1240" y="425"/>
                  </a:lnTo>
                  <a:lnTo>
                    <a:pt x="1247" y="425"/>
                  </a:lnTo>
                  <a:lnTo>
                    <a:pt x="1254" y="425"/>
                  </a:lnTo>
                  <a:lnTo>
                    <a:pt x="1261" y="425"/>
                  </a:lnTo>
                  <a:lnTo>
                    <a:pt x="1268" y="425"/>
                  </a:lnTo>
                  <a:lnTo>
                    <a:pt x="1275" y="425"/>
                  </a:lnTo>
                  <a:lnTo>
                    <a:pt x="1282" y="425"/>
                  </a:lnTo>
                  <a:lnTo>
                    <a:pt x="1290" y="425"/>
                  </a:lnTo>
                  <a:lnTo>
                    <a:pt x="1297" y="425"/>
                  </a:lnTo>
                  <a:lnTo>
                    <a:pt x="1304" y="425"/>
                  </a:lnTo>
                  <a:lnTo>
                    <a:pt x="1311" y="425"/>
                  </a:lnTo>
                  <a:lnTo>
                    <a:pt x="1318" y="425"/>
                  </a:lnTo>
                  <a:lnTo>
                    <a:pt x="1325" y="425"/>
                  </a:lnTo>
                  <a:lnTo>
                    <a:pt x="1332" y="425"/>
                  </a:lnTo>
                  <a:lnTo>
                    <a:pt x="1339" y="425"/>
                  </a:lnTo>
                  <a:lnTo>
                    <a:pt x="1346" y="425"/>
                  </a:lnTo>
                  <a:lnTo>
                    <a:pt x="1353" y="425"/>
                  </a:lnTo>
                  <a:lnTo>
                    <a:pt x="1360" y="425"/>
                  </a:lnTo>
                  <a:lnTo>
                    <a:pt x="1367" y="425"/>
                  </a:lnTo>
                  <a:lnTo>
                    <a:pt x="1375" y="425"/>
                  </a:lnTo>
                  <a:lnTo>
                    <a:pt x="1382" y="425"/>
                  </a:lnTo>
                  <a:lnTo>
                    <a:pt x="1389" y="425"/>
                  </a:lnTo>
                  <a:lnTo>
                    <a:pt x="1396" y="425"/>
                  </a:lnTo>
                  <a:lnTo>
                    <a:pt x="1403" y="425"/>
                  </a:lnTo>
                  <a:lnTo>
                    <a:pt x="1410" y="425"/>
                  </a:lnTo>
                  <a:lnTo>
                    <a:pt x="1417" y="425"/>
                  </a:lnTo>
                  <a:lnTo>
                    <a:pt x="1424" y="425"/>
                  </a:lnTo>
                  <a:lnTo>
                    <a:pt x="1431" y="425"/>
                  </a:lnTo>
                  <a:lnTo>
                    <a:pt x="1438" y="425"/>
                  </a:lnTo>
                  <a:lnTo>
                    <a:pt x="1445" y="425"/>
                  </a:lnTo>
                  <a:lnTo>
                    <a:pt x="1453" y="425"/>
                  </a:lnTo>
                  <a:lnTo>
                    <a:pt x="1460" y="425"/>
                  </a:lnTo>
                  <a:lnTo>
                    <a:pt x="1467" y="425"/>
                  </a:lnTo>
                  <a:lnTo>
                    <a:pt x="1474" y="425"/>
                  </a:lnTo>
                  <a:lnTo>
                    <a:pt x="1481" y="425"/>
                  </a:lnTo>
                  <a:lnTo>
                    <a:pt x="1488" y="425"/>
                  </a:lnTo>
                  <a:lnTo>
                    <a:pt x="1495" y="425"/>
                  </a:lnTo>
                  <a:lnTo>
                    <a:pt x="1502" y="425"/>
                  </a:lnTo>
                  <a:lnTo>
                    <a:pt x="1509" y="425"/>
                  </a:lnTo>
                  <a:lnTo>
                    <a:pt x="1516" y="425"/>
                  </a:lnTo>
                  <a:lnTo>
                    <a:pt x="1523" y="425"/>
                  </a:lnTo>
                  <a:lnTo>
                    <a:pt x="1530" y="425"/>
                  </a:lnTo>
                  <a:lnTo>
                    <a:pt x="1538" y="425"/>
                  </a:lnTo>
                  <a:lnTo>
                    <a:pt x="1545" y="425"/>
                  </a:lnTo>
                  <a:lnTo>
                    <a:pt x="1552" y="425"/>
                  </a:lnTo>
                  <a:lnTo>
                    <a:pt x="1559" y="425"/>
                  </a:lnTo>
                  <a:lnTo>
                    <a:pt x="1566" y="425"/>
                  </a:lnTo>
                  <a:lnTo>
                    <a:pt x="1573" y="425"/>
                  </a:lnTo>
                  <a:lnTo>
                    <a:pt x="1580" y="425"/>
                  </a:lnTo>
                  <a:lnTo>
                    <a:pt x="1587" y="425"/>
                  </a:lnTo>
                  <a:lnTo>
                    <a:pt x="1594" y="425"/>
                  </a:lnTo>
                  <a:lnTo>
                    <a:pt x="1601" y="425"/>
                  </a:lnTo>
                  <a:lnTo>
                    <a:pt x="1608" y="425"/>
                  </a:lnTo>
                  <a:lnTo>
                    <a:pt x="1616" y="425"/>
                  </a:lnTo>
                  <a:lnTo>
                    <a:pt x="1623" y="425"/>
                  </a:lnTo>
                  <a:lnTo>
                    <a:pt x="1630" y="425"/>
                  </a:lnTo>
                  <a:lnTo>
                    <a:pt x="1637" y="425"/>
                  </a:lnTo>
                  <a:lnTo>
                    <a:pt x="1644" y="425"/>
                  </a:lnTo>
                  <a:lnTo>
                    <a:pt x="1651" y="425"/>
                  </a:lnTo>
                  <a:lnTo>
                    <a:pt x="1658" y="425"/>
                  </a:lnTo>
                  <a:lnTo>
                    <a:pt x="1665" y="425"/>
                  </a:lnTo>
                  <a:lnTo>
                    <a:pt x="1672" y="425"/>
                  </a:lnTo>
                  <a:lnTo>
                    <a:pt x="1679" y="425"/>
                  </a:lnTo>
                  <a:lnTo>
                    <a:pt x="1686" y="425"/>
                  </a:lnTo>
                  <a:lnTo>
                    <a:pt x="1693" y="425"/>
                  </a:lnTo>
                  <a:lnTo>
                    <a:pt x="1701" y="425"/>
                  </a:lnTo>
                  <a:lnTo>
                    <a:pt x="1708" y="425"/>
                  </a:lnTo>
                  <a:lnTo>
                    <a:pt x="1715" y="425"/>
                  </a:lnTo>
                  <a:lnTo>
                    <a:pt x="1722" y="425"/>
                  </a:lnTo>
                  <a:lnTo>
                    <a:pt x="1729" y="425"/>
                  </a:lnTo>
                  <a:lnTo>
                    <a:pt x="1736" y="425"/>
                  </a:lnTo>
                  <a:lnTo>
                    <a:pt x="1743" y="425"/>
                  </a:lnTo>
                  <a:lnTo>
                    <a:pt x="1750" y="425"/>
                  </a:lnTo>
                  <a:lnTo>
                    <a:pt x="1757" y="425"/>
                  </a:lnTo>
                  <a:lnTo>
                    <a:pt x="1764" y="425"/>
                  </a:lnTo>
                  <a:lnTo>
                    <a:pt x="1771" y="425"/>
                  </a:lnTo>
                  <a:lnTo>
                    <a:pt x="1779" y="425"/>
                  </a:lnTo>
                  <a:lnTo>
                    <a:pt x="1786" y="425"/>
                  </a:lnTo>
                  <a:lnTo>
                    <a:pt x="1793" y="425"/>
                  </a:lnTo>
                  <a:lnTo>
                    <a:pt x="1800" y="425"/>
                  </a:lnTo>
                  <a:lnTo>
                    <a:pt x="1807" y="425"/>
                  </a:lnTo>
                  <a:lnTo>
                    <a:pt x="1814" y="425"/>
                  </a:lnTo>
                  <a:lnTo>
                    <a:pt x="1821" y="425"/>
                  </a:lnTo>
                  <a:lnTo>
                    <a:pt x="1828" y="425"/>
                  </a:lnTo>
                  <a:lnTo>
                    <a:pt x="1835" y="425"/>
                  </a:lnTo>
                  <a:lnTo>
                    <a:pt x="1842" y="425"/>
                  </a:lnTo>
                  <a:lnTo>
                    <a:pt x="1849" y="425"/>
                  </a:lnTo>
                  <a:lnTo>
                    <a:pt x="1856" y="425"/>
                  </a:lnTo>
                  <a:lnTo>
                    <a:pt x="1864" y="425"/>
                  </a:lnTo>
                  <a:lnTo>
                    <a:pt x="1871" y="425"/>
                  </a:lnTo>
                  <a:lnTo>
                    <a:pt x="1878" y="425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473">
              <a:extLst>
                <a:ext uri="{FF2B5EF4-FFF2-40B4-BE49-F238E27FC236}">
                  <a16:creationId xmlns:a16="http://schemas.microsoft.com/office/drawing/2014/main" id="{D55FE71A-E795-8BC4-A5AD-7CD4A8D6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" y="1164"/>
              <a:ext cx="2537" cy="1396"/>
            </a:xfrm>
            <a:custGeom>
              <a:avLst/>
              <a:gdLst>
                <a:gd name="T0" fmla="*/ 21 w 2537"/>
                <a:gd name="T1" fmla="*/ 36 h 1396"/>
                <a:gd name="T2" fmla="*/ 49 w 2537"/>
                <a:gd name="T3" fmla="*/ 78 h 1396"/>
                <a:gd name="T4" fmla="*/ 78 w 2537"/>
                <a:gd name="T5" fmla="*/ 114 h 1396"/>
                <a:gd name="T6" fmla="*/ 106 w 2537"/>
                <a:gd name="T7" fmla="*/ 156 h 1396"/>
                <a:gd name="T8" fmla="*/ 142 w 2537"/>
                <a:gd name="T9" fmla="*/ 192 h 1396"/>
                <a:gd name="T10" fmla="*/ 170 w 2537"/>
                <a:gd name="T11" fmla="*/ 234 h 1396"/>
                <a:gd name="T12" fmla="*/ 191 w 2537"/>
                <a:gd name="T13" fmla="*/ 277 h 1396"/>
                <a:gd name="T14" fmla="*/ 219 w 2537"/>
                <a:gd name="T15" fmla="*/ 312 h 1396"/>
                <a:gd name="T16" fmla="*/ 248 w 2537"/>
                <a:gd name="T17" fmla="*/ 348 h 1396"/>
                <a:gd name="T18" fmla="*/ 276 w 2537"/>
                <a:gd name="T19" fmla="*/ 383 h 1396"/>
                <a:gd name="T20" fmla="*/ 304 w 2537"/>
                <a:gd name="T21" fmla="*/ 425 h 1396"/>
                <a:gd name="T22" fmla="*/ 333 w 2537"/>
                <a:gd name="T23" fmla="*/ 461 h 1396"/>
                <a:gd name="T24" fmla="*/ 354 w 2537"/>
                <a:gd name="T25" fmla="*/ 503 h 1396"/>
                <a:gd name="T26" fmla="*/ 382 w 2537"/>
                <a:gd name="T27" fmla="*/ 546 h 1396"/>
                <a:gd name="T28" fmla="*/ 411 w 2537"/>
                <a:gd name="T29" fmla="*/ 581 h 1396"/>
                <a:gd name="T30" fmla="*/ 439 w 2537"/>
                <a:gd name="T31" fmla="*/ 617 h 1396"/>
                <a:gd name="T32" fmla="*/ 467 w 2537"/>
                <a:gd name="T33" fmla="*/ 652 h 1396"/>
                <a:gd name="T34" fmla="*/ 489 w 2537"/>
                <a:gd name="T35" fmla="*/ 695 h 1396"/>
                <a:gd name="T36" fmla="*/ 517 w 2537"/>
                <a:gd name="T37" fmla="*/ 730 h 1396"/>
                <a:gd name="T38" fmla="*/ 545 w 2537"/>
                <a:gd name="T39" fmla="*/ 773 h 1396"/>
                <a:gd name="T40" fmla="*/ 574 w 2537"/>
                <a:gd name="T41" fmla="*/ 808 h 1396"/>
                <a:gd name="T42" fmla="*/ 602 w 2537"/>
                <a:gd name="T43" fmla="*/ 851 h 1396"/>
                <a:gd name="T44" fmla="*/ 630 w 2537"/>
                <a:gd name="T45" fmla="*/ 886 h 1396"/>
                <a:gd name="T46" fmla="*/ 659 w 2537"/>
                <a:gd name="T47" fmla="*/ 922 h 1396"/>
                <a:gd name="T48" fmla="*/ 687 w 2537"/>
                <a:gd name="T49" fmla="*/ 957 h 1396"/>
                <a:gd name="T50" fmla="*/ 716 w 2537"/>
                <a:gd name="T51" fmla="*/ 992 h 1396"/>
                <a:gd name="T52" fmla="*/ 744 w 2537"/>
                <a:gd name="T53" fmla="*/ 1028 h 1396"/>
                <a:gd name="T54" fmla="*/ 772 w 2537"/>
                <a:gd name="T55" fmla="*/ 1070 h 1396"/>
                <a:gd name="T56" fmla="*/ 801 w 2537"/>
                <a:gd name="T57" fmla="*/ 1106 h 1396"/>
                <a:gd name="T58" fmla="*/ 829 w 2537"/>
                <a:gd name="T59" fmla="*/ 1148 h 1396"/>
                <a:gd name="T60" fmla="*/ 857 w 2537"/>
                <a:gd name="T61" fmla="*/ 1184 h 1396"/>
                <a:gd name="T62" fmla="*/ 886 w 2537"/>
                <a:gd name="T63" fmla="*/ 1219 h 1396"/>
                <a:gd name="T64" fmla="*/ 914 w 2537"/>
                <a:gd name="T65" fmla="*/ 1255 h 1396"/>
                <a:gd name="T66" fmla="*/ 949 w 2537"/>
                <a:gd name="T67" fmla="*/ 1290 h 1396"/>
                <a:gd name="T68" fmla="*/ 978 w 2537"/>
                <a:gd name="T69" fmla="*/ 1326 h 1396"/>
                <a:gd name="T70" fmla="*/ 1006 w 2537"/>
                <a:gd name="T71" fmla="*/ 1361 h 1396"/>
                <a:gd name="T72" fmla="*/ 1034 w 2537"/>
                <a:gd name="T73" fmla="*/ 1389 h 1396"/>
                <a:gd name="T74" fmla="*/ 1034 w 2537"/>
                <a:gd name="T75" fmla="*/ 992 h 1396"/>
                <a:gd name="T76" fmla="*/ 1077 w 2537"/>
                <a:gd name="T77" fmla="*/ 425 h 1396"/>
                <a:gd name="T78" fmla="*/ 1141 w 2537"/>
                <a:gd name="T79" fmla="*/ 425 h 1396"/>
                <a:gd name="T80" fmla="*/ 1204 w 2537"/>
                <a:gd name="T81" fmla="*/ 425 h 1396"/>
                <a:gd name="T82" fmla="*/ 1268 w 2537"/>
                <a:gd name="T83" fmla="*/ 425 h 1396"/>
                <a:gd name="T84" fmla="*/ 1332 w 2537"/>
                <a:gd name="T85" fmla="*/ 425 h 1396"/>
                <a:gd name="T86" fmla="*/ 1396 w 2537"/>
                <a:gd name="T87" fmla="*/ 425 h 1396"/>
                <a:gd name="T88" fmla="*/ 1460 w 2537"/>
                <a:gd name="T89" fmla="*/ 425 h 1396"/>
                <a:gd name="T90" fmla="*/ 1523 w 2537"/>
                <a:gd name="T91" fmla="*/ 425 h 1396"/>
                <a:gd name="T92" fmla="*/ 1587 w 2537"/>
                <a:gd name="T93" fmla="*/ 425 h 1396"/>
                <a:gd name="T94" fmla="*/ 1651 w 2537"/>
                <a:gd name="T95" fmla="*/ 425 h 1396"/>
                <a:gd name="T96" fmla="*/ 1715 w 2537"/>
                <a:gd name="T97" fmla="*/ 425 h 1396"/>
                <a:gd name="T98" fmla="*/ 1778 w 2537"/>
                <a:gd name="T99" fmla="*/ 425 h 1396"/>
                <a:gd name="T100" fmla="*/ 1842 w 2537"/>
                <a:gd name="T101" fmla="*/ 425 h 1396"/>
                <a:gd name="T102" fmla="*/ 1906 w 2537"/>
                <a:gd name="T103" fmla="*/ 425 h 1396"/>
                <a:gd name="T104" fmla="*/ 1970 w 2537"/>
                <a:gd name="T105" fmla="*/ 425 h 1396"/>
                <a:gd name="T106" fmla="*/ 2034 w 2537"/>
                <a:gd name="T107" fmla="*/ 425 h 1396"/>
                <a:gd name="T108" fmla="*/ 2097 w 2537"/>
                <a:gd name="T109" fmla="*/ 425 h 1396"/>
                <a:gd name="T110" fmla="*/ 2161 w 2537"/>
                <a:gd name="T111" fmla="*/ 425 h 1396"/>
                <a:gd name="T112" fmla="*/ 2225 w 2537"/>
                <a:gd name="T113" fmla="*/ 425 h 1396"/>
                <a:gd name="T114" fmla="*/ 2289 w 2537"/>
                <a:gd name="T115" fmla="*/ 425 h 1396"/>
                <a:gd name="T116" fmla="*/ 2352 w 2537"/>
                <a:gd name="T117" fmla="*/ 425 h 1396"/>
                <a:gd name="T118" fmla="*/ 2416 w 2537"/>
                <a:gd name="T119" fmla="*/ 425 h 1396"/>
                <a:gd name="T120" fmla="*/ 2480 w 2537"/>
                <a:gd name="T121" fmla="*/ 425 h 1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37" h="1396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8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49" y="78"/>
                  </a:lnTo>
                  <a:lnTo>
                    <a:pt x="56" y="78"/>
                  </a:lnTo>
                  <a:lnTo>
                    <a:pt x="56" y="85"/>
                  </a:lnTo>
                  <a:lnTo>
                    <a:pt x="64" y="85"/>
                  </a:lnTo>
                  <a:lnTo>
                    <a:pt x="64" y="92"/>
                  </a:lnTo>
                  <a:lnTo>
                    <a:pt x="71" y="92"/>
                  </a:lnTo>
                  <a:lnTo>
                    <a:pt x="71" y="99"/>
                  </a:lnTo>
                  <a:lnTo>
                    <a:pt x="71" y="107"/>
                  </a:lnTo>
                  <a:lnTo>
                    <a:pt x="78" y="107"/>
                  </a:lnTo>
                  <a:lnTo>
                    <a:pt x="78" y="114"/>
                  </a:lnTo>
                  <a:lnTo>
                    <a:pt x="85" y="114"/>
                  </a:lnTo>
                  <a:lnTo>
                    <a:pt x="85" y="121"/>
                  </a:lnTo>
                  <a:lnTo>
                    <a:pt x="92" y="128"/>
                  </a:lnTo>
                  <a:lnTo>
                    <a:pt x="92" y="135"/>
                  </a:lnTo>
                  <a:lnTo>
                    <a:pt x="99" y="135"/>
                  </a:lnTo>
                  <a:lnTo>
                    <a:pt x="99" y="142"/>
                  </a:lnTo>
                  <a:lnTo>
                    <a:pt x="106" y="142"/>
                  </a:lnTo>
                  <a:lnTo>
                    <a:pt x="106" y="149"/>
                  </a:lnTo>
                  <a:lnTo>
                    <a:pt x="106" y="156"/>
                  </a:lnTo>
                  <a:lnTo>
                    <a:pt x="113" y="156"/>
                  </a:lnTo>
                  <a:lnTo>
                    <a:pt x="113" y="163"/>
                  </a:lnTo>
                  <a:lnTo>
                    <a:pt x="120" y="163"/>
                  </a:lnTo>
                  <a:lnTo>
                    <a:pt x="120" y="170"/>
                  </a:lnTo>
                  <a:lnTo>
                    <a:pt x="127" y="177"/>
                  </a:lnTo>
                  <a:lnTo>
                    <a:pt x="127" y="185"/>
                  </a:lnTo>
                  <a:lnTo>
                    <a:pt x="134" y="185"/>
                  </a:lnTo>
                  <a:lnTo>
                    <a:pt x="134" y="192"/>
                  </a:lnTo>
                  <a:lnTo>
                    <a:pt x="142" y="192"/>
                  </a:lnTo>
                  <a:lnTo>
                    <a:pt x="142" y="199"/>
                  </a:lnTo>
                  <a:lnTo>
                    <a:pt x="142" y="206"/>
                  </a:lnTo>
                  <a:lnTo>
                    <a:pt x="149" y="206"/>
                  </a:lnTo>
                  <a:lnTo>
                    <a:pt x="149" y="213"/>
                  </a:lnTo>
                  <a:lnTo>
                    <a:pt x="156" y="213"/>
                  </a:lnTo>
                  <a:lnTo>
                    <a:pt x="156" y="220"/>
                  </a:lnTo>
                  <a:lnTo>
                    <a:pt x="163" y="227"/>
                  </a:lnTo>
                  <a:lnTo>
                    <a:pt x="163" y="234"/>
                  </a:lnTo>
                  <a:lnTo>
                    <a:pt x="170" y="234"/>
                  </a:lnTo>
                  <a:lnTo>
                    <a:pt x="170" y="241"/>
                  </a:lnTo>
                  <a:lnTo>
                    <a:pt x="177" y="241"/>
                  </a:lnTo>
                  <a:lnTo>
                    <a:pt x="177" y="248"/>
                  </a:lnTo>
                  <a:lnTo>
                    <a:pt x="177" y="255"/>
                  </a:lnTo>
                  <a:lnTo>
                    <a:pt x="184" y="255"/>
                  </a:lnTo>
                  <a:lnTo>
                    <a:pt x="184" y="262"/>
                  </a:lnTo>
                  <a:lnTo>
                    <a:pt x="191" y="262"/>
                  </a:lnTo>
                  <a:lnTo>
                    <a:pt x="191" y="270"/>
                  </a:lnTo>
                  <a:lnTo>
                    <a:pt x="191" y="277"/>
                  </a:lnTo>
                  <a:lnTo>
                    <a:pt x="198" y="277"/>
                  </a:lnTo>
                  <a:lnTo>
                    <a:pt x="198" y="284"/>
                  </a:lnTo>
                  <a:lnTo>
                    <a:pt x="205" y="284"/>
                  </a:lnTo>
                  <a:lnTo>
                    <a:pt x="205" y="291"/>
                  </a:lnTo>
                  <a:lnTo>
                    <a:pt x="212" y="291"/>
                  </a:lnTo>
                  <a:lnTo>
                    <a:pt x="212" y="298"/>
                  </a:lnTo>
                  <a:lnTo>
                    <a:pt x="212" y="305"/>
                  </a:lnTo>
                  <a:lnTo>
                    <a:pt x="219" y="305"/>
                  </a:lnTo>
                  <a:lnTo>
                    <a:pt x="219" y="312"/>
                  </a:lnTo>
                  <a:lnTo>
                    <a:pt x="227" y="312"/>
                  </a:lnTo>
                  <a:lnTo>
                    <a:pt x="227" y="319"/>
                  </a:lnTo>
                  <a:lnTo>
                    <a:pt x="227" y="326"/>
                  </a:lnTo>
                  <a:lnTo>
                    <a:pt x="234" y="326"/>
                  </a:lnTo>
                  <a:lnTo>
                    <a:pt x="234" y="333"/>
                  </a:lnTo>
                  <a:lnTo>
                    <a:pt x="241" y="333"/>
                  </a:lnTo>
                  <a:lnTo>
                    <a:pt x="241" y="340"/>
                  </a:lnTo>
                  <a:lnTo>
                    <a:pt x="248" y="340"/>
                  </a:lnTo>
                  <a:lnTo>
                    <a:pt x="248" y="348"/>
                  </a:lnTo>
                  <a:lnTo>
                    <a:pt x="248" y="355"/>
                  </a:lnTo>
                  <a:lnTo>
                    <a:pt x="255" y="355"/>
                  </a:lnTo>
                  <a:lnTo>
                    <a:pt x="255" y="362"/>
                  </a:lnTo>
                  <a:lnTo>
                    <a:pt x="262" y="362"/>
                  </a:lnTo>
                  <a:lnTo>
                    <a:pt x="262" y="369"/>
                  </a:lnTo>
                  <a:lnTo>
                    <a:pt x="262" y="376"/>
                  </a:lnTo>
                  <a:lnTo>
                    <a:pt x="269" y="376"/>
                  </a:lnTo>
                  <a:lnTo>
                    <a:pt x="269" y="383"/>
                  </a:lnTo>
                  <a:lnTo>
                    <a:pt x="276" y="383"/>
                  </a:lnTo>
                  <a:lnTo>
                    <a:pt x="276" y="390"/>
                  </a:lnTo>
                  <a:lnTo>
                    <a:pt x="283" y="397"/>
                  </a:lnTo>
                  <a:lnTo>
                    <a:pt x="283" y="404"/>
                  </a:lnTo>
                  <a:lnTo>
                    <a:pt x="290" y="404"/>
                  </a:lnTo>
                  <a:lnTo>
                    <a:pt x="290" y="411"/>
                  </a:lnTo>
                  <a:lnTo>
                    <a:pt x="297" y="411"/>
                  </a:lnTo>
                  <a:lnTo>
                    <a:pt x="297" y="418"/>
                  </a:lnTo>
                  <a:lnTo>
                    <a:pt x="297" y="425"/>
                  </a:lnTo>
                  <a:lnTo>
                    <a:pt x="304" y="425"/>
                  </a:lnTo>
                  <a:lnTo>
                    <a:pt x="304" y="433"/>
                  </a:lnTo>
                  <a:lnTo>
                    <a:pt x="312" y="433"/>
                  </a:lnTo>
                  <a:lnTo>
                    <a:pt x="312" y="440"/>
                  </a:lnTo>
                  <a:lnTo>
                    <a:pt x="312" y="447"/>
                  </a:lnTo>
                  <a:lnTo>
                    <a:pt x="319" y="447"/>
                  </a:lnTo>
                  <a:lnTo>
                    <a:pt x="319" y="454"/>
                  </a:lnTo>
                  <a:lnTo>
                    <a:pt x="326" y="454"/>
                  </a:lnTo>
                  <a:lnTo>
                    <a:pt x="326" y="461"/>
                  </a:lnTo>
                  <a:lnTo>
                    <a:pt x="333" y="461"/>
                  </a:lnTo>
                  <a:lnTo>
                    <a:pt x="333" y="468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0" y="482"/>
                  </a:lnTo>
                  <a:lnTo>
                    <a:pt x="347" y="482"/>
                  </a:lnTo>
                  <a:lnTo>
                    <a:pt x="347" y="489"/>
                  </a:lnTo>
                  <a:lnTo>
                    <a:pt x="347" y="496"/>
                  </a:lnTo>
                  <a:lnTo>
                    <a:pt x="354" y="496"/>
                  </a:lnTo>
                  <a:lnTo>
                    <a:pt x="354" y="503"/>
                  </a:lnTo>
                  <a:lnTo>
                    <a:pt x="361" y="503"/>
                  </a:lnTo>
                  <a:lnTo>
                    <a:pt x="361" y="511"/>
                  </a:lnTo>
                  <a:lnTo>
                    <a:pt x="368" y="518"/>
                  </a:lnTo>
                  <a:lnTo>
                    <a:pt x="368" y="525"/>
                  </a:lnTo>
                  <a:lnTo>
                    <a:pt x="375" y="525"/>
                  </a:lnTo>
                  <a:lnTo>
                    <a:pt x="375" y="532"/>
                  </a:lnTo>
                  <a:lnTo>
                    <a:pt x="382" y="532"/>
                  </a:lnTo>
                  <a:lnTo>
                    <a:pt x="382" y="539"/>
                  </a:lnTo>
                  <a:lnTo>
                    <a:pt x="382" y="546"/>
                  </a:lnTo>
                  <a:lnTo>
                    <a:pt x="390" y="546"/>
                  </a:lnTo>
                  <a:lnTo>
                    <a:pt x="390" y="553"/>
                  </a:lnTo>
                  <a:lnTo>
                    <a:pt x="397" y="553"/>
                  </a:lnTo>
                  <a:lnTo>
                    <a:pt x="397" y="560"/>
                  </a:lnTo>
                  <a:lnTo>
                    <a:pt x="397" y="567"/>
                  </a:lnTo>
                  <a:lnTo>
                    <a:pt x="404" y="567"/>
                  </a:lnTo>
                  <a:lnTo>
                    <a:pt x="404" y="574"/>
                  </a:lnTo>
                  <a:lnTo>
                    <a:pt x="411" y="574"/>
                  </a:lnTo>
                  <a:lnTo>
                    <a:pt x="411" y="581"/>
                  </a:lnTo>
                  <a:lnTo>
                    <a:pt x="418" y="581"/>
                  </a:lnTo>
                  <a:lnTo>
                    <a:pt x="418" y="588"/>
                  </a:lnTo>
                  <a:lnTo>
                    <a:pt x="418" y="596"/>
                  </a:lnTo>
                  <a:lnTo>
                    <a:pt x="425" y="596"/>
                  </a:lnTo>
                  <a:lnTo>
                    <a:pt x="425" y="603"/>
                  </a:lnTo>
                  <a:lnTo>
                    <a:pt x="432" y="603"/>
                  </a:lnTo>
                  <a:lnTo>
                    <a:pt x="432" y="610"/>
                  </a:lnTo>
                  <a:lnTo>
                    <a:pt x="432" y="617"/>
                  </a:lnTo>
                  <a:lnTo>
                    <a:pt x="439" y="617"/>
                  </a:lnTo>
                  <a:lnTo>
                    <a:pt x="439" y="624"/>
                  </a:lnTo>
                  <a:lnTo>
                    <a:pt x="446" y="624"/>
                  </a:lnTo>
                  <a:lnTo>
                    <a:pt x="446" y="631"/>
                  </a:lnTo>
                  <a:lnTo>
                    <a:pt x="453" y="631"/>
                  </a:lnTo>
                  <a:lnTo>
                    <a:pt x="453" y="638"/>
                  </a:lnTo>
                  <a:lnTo>
                    <a:pt x="453" y="645"/>
                  </a:lnTo>
                  <a:lnTo>
                    <a:pt x="460" y="645"/>
                  </a:lnTo>
                  <a:lnTo>
                    <a:pt x="460" y="652"/>
                  </a:lnTo>
                  <a:lnTo>
                    <a:pt x="467" y="652"/>
                  </a:lnTo>
                  <a:lnTo>
                    <a:pt x="467" y="659"/>
                  </a:lnTo>
                  <a:lnTo>
                    <a:pt x="467" y="666"/>
                  </a:lnTo>
                  <a:lnTo>
                    <a:pt x="475" y="666"/>
                  </a:lnTo>
                  <a:lnTo>
                    <a:pt x="475" y="674"/>
                  </a:lnTo>
                  <a:lnTo>
                    <a:pt x="482" y="674"/>
                  </a:lnTo>
                  <a:lnTo>
                    <a:pt x="482" y="681"/>
                  </a:lnTo>
                  <a:lnTo>
                    <a:pt x="489" y="681"/>
                  </a:lnTo>
                  <a:lnTo>
                    <a:pt x="489" y="688"/>
                  </a:lnTo>
                  <a:lnTo>
                    <a:pt x="489" y="695"/>
                  </a:lnTo>
                  <a:lnTo>
                    <a:pt x="496" y="695"/>
                  </a:lnTo>
                  <a:lnTo>
                    <a:pt x="496" y="702"/>
                  </a:lnTo>
                  <a:lnTo>
                    <a:pt x="503" y="702"/>
                  </a:lnTo>
                  <a:lnTo>
                    <a:pt x="503" y="709"/>
                  </a:lnTo>
                  <a:lnTo>
                    <a:pt x="503" y="716"/>
                  </a:lnTo>
                  <a:lnTo>
                    <a:pt x="510" y="716"/>
                  </a:lnTo>
                  <a:lnTo>
                    <a:pt x="510" y="723"/>
                  </a:lnTo>
                  <a:lnTo>
                    <a:pt x="517" y="723"/>
                  </a:lnTo>
                  <a:lnTo>
                    <a:pt x="517" y="730"/>
                  </a:lnTo>
                  <a:lnTo>
                    <a:pt x="524" y="730"/>
                  </a:lnTo>
                  <a:lnTo>
                    <a:pt x="524" y="737"/>
                  </a:lnTo>
                  <a:lnTo>
                    <a:pt x="524" y="744"/>
                  </a:lnTo>
                  <a:lnTo>
                    <a:pt x="531" y="744"/>
                  </a:lnTo>
                  <a:lnTo>
                    <a:pt x="531" y="751"/>
                  </a:lnTo>
                  <a:lnTo>
                    <a:pt x="538" y="751"/>
                  </a:lnTo>
                  <a:lnTo>
                    <a:pt x="538" y="759"/>
                  </a:lnTo>
                  <a:lnTo>
                    <a:pt x="545" y="766"/>
                  </a:lnTo>
                  <a:lnTo>
                    <a:pt x="545" y="773"/>
                  </a:lnTo>
                  <a:lnTo>
                    <a:pt x="553" y="773"/>
                  </a:lnTo>
                  <a:lnTo>
                    <a:pt x="553" y="780"/>
                  </a:lnTo>
                  <a:lnTo>
                    <a:pt x="560" y="780"/>
                  </a:lnTo>
                  <a:lnTo>
                    <a:pt x="560" y="787"/>
                  </a:lnTo>
                  <a:lnTo>
                    <a:pt x="560" y="794"/>
                  </a:lnTo>
                  <a:lnTo>
                    <a:pt x="567" y="794"/>
                  </a:lnTo>
                  <a:lnTo>
                    <a:pt x="567" y="801"/>
                  </a:lnTo>
                  <a:lnTo>
                    <a:pt x="574" y="801"/>
                  </a:lnTo>
                  <a:lnTo>
                    <a:pt x="574" y="808"/>
                  </a:lnTo>
                  <a:lnTo>
                    <a:pt x="581" y="808"/>
                  </a:lnTo>
                  <a:lnTo>
                    <a:pt x="581" y="815"/>
                  </a:lnTo>
                  <a:lnTo>
                    <a:pt x="581" y="822"/>
                  </a:lnTo>
                  <a:lnTo>
                    <a:pt x="588" y="822"/>
                  </a:lnTo>
                  <a:lnTo>
                    <a:pt x="588" y="829"/>
                  </a:lnTo>
                  <a:lnTo>
                    <a:pt x="595" y="829"/>
                  </a:lnTo>
                  <a:lnTo>
                    <a:pt x="595" y="837"/>
                  </a:lnTo>
                  <a:lnTo>
                    <a:pt x="602" y="844"/>
                  </a:lnTo>
                  <a:lnTo>
                    <a:pt x="602" y="851"/>
                  </a:lnTo>
                  <a:lnTo>
                    <a:pt x="609" y="851"/>
                  </a:lnTo>
                  <a:lnTo>
                    <a:pt x="609" y="858"/>
                  </a:lnTo>
                  <a:lnTo>
                    <a:pt x="616" y="858"/>
                  </a:lnTo>
                  <a:lnTo>
                    <a:pt x="616" y="865"/>
                  </a:lnTo>
                  <a:lnTo>
                    <a:pt x="616" y="872"/>
                  </a:lnTo>
                  <a:lnTo>
                    <a:pt x="623" y="872"/>
                  </a:lnTo>
                  <a:lnTo>
                    <a:pt x="623" y="879"/>
                  </a:lnTo>
                  <a:lnTo>
                    <a:pt x="630" y="879"/>
                  </a:lnTo>
                  <a:lnTo>
                    <a:pt x="630" y="886"/>
                  </a:lnTo>
                  <a:lnTo>
                    <a:pt x="638" y="886"/>
                  </a:lnTo>
                  <a:lnTo>
                    <a:pt x="638" y="893"/>
                  </a:lnTo>
                  <a:lnTo>
                    <a:pt x="638" y="900"/>
                  </a:lnTo>
                  <a:lnTo>
                    <a:pt x="645" y="900"/>
                  </a:lnTo>
                  <a:lnTo>
                    <a:pt x="645" y="907"/>
                  </a:lnTo>
                  <a:lnTo>
                    <a:pt x="652" y="907"/>
                  </a:lnTo>
                  <a:lnTo>
                    <a:pt x="652" y="914"/>
                  </a:lnTo>
                  <a:lnTo>
                    <a:pt x="659" y="914"/>
                  </a:lnTo>
                  <a:lnTo>
                    <a:pt x="659" y="922"/>
                  </a:lnTo>
                  <a:lnTo>
                    <a:pt x="659" y="929"/>
                  </a:lnTo>
                  <a:lnTo>
                    <a:pt x="666" y="929"/>
                  </a:lnTo>
                  <a:lnTo>
                    <a:pt x="666" y="936"/>
                  </a:lnTo>
                  <a:lnTo>
                    <a:pt x="673" y="936"/>
                  </a:lnTo>
                  <a:lnTo>
                    <a:pt x="673" y="943"/>
                  </a:lnTo>
                  <a:lnTo>
                    <a:pt x="680" y="943"/>
                  </a:lnTo>
                  <a:lnTo>
                    <a:pt x="680" y="950"/>
                  </a:lnTo>
                  <a:lnTo>
                    <a:pt x="680" y="957"/>
                  </a:lnTo>
                  <a:lnTo>
                    <a:pt x="687" y="957"/>
                  </a:lnTo>
                  <a:lnTo>
                    <a:pt x="687" y="964"/>
                  </a:lnTo>
                  <a:lnTo>
                    <a:pt x="694" y="964"/>
                  </a:lnTo>
                  <a:lnTo>
                    <a:pt x="694" y="971"/>
                  </a:lnTo>
                  <a:lnTo>
                    <a:pt x="701" y="971"/>
                  </a:lnTo>
                  <a:lnTo>
                    <a:pt x="701" y="978"/>
                  </a:lnTo>
                  <a:lnTo>
                    <a:pt x="701" y="985"/>
                  </a:lnTo>
                  <a:lnTo>
                    <a:pt x="708" y="985"/>
                  </a:lnTo>
                  <a:lnTo>
                    <a:pt x="708" y="992"/>
                  </a:lnTo>
                  <a:lnTo>
                    <a:pt x="716" y="992"/>
                  </a:lnTo>
                  <a:lnTo>
                    <a:pt x="716" y="1000"/>
                  </a:lnTo>
                  <a:lnTo>
                    <a:pt x="723" y="1000"/>
                  </a:lnTo>
                  <a:lnTo>
                    <a:pt x="723" y="1007"/>
                  </a:lnTo>
                  <a:lnTo>
                    <a:pt x="723" y="1014"/>
                  </a:lnTo>
                  <a:lnTo>
                    <a:pt x="730" y="1014"/>
                  </a:lnTo>
                  <a:lnTo>
                    <a:pt x="730" y="1021"/>
                  </a:lnTo>
                  <a:lnTo>
                    <a:pt x="737" y="1021"/>
                  </a:lnTo>
                  <a:lnTo>
                    <a:pt x="737" y="1028"/>
                  </a:lnTo>
                  <a:lnTo>
                    <a:pt x="744" y="1028"/>
                  </a:lnTo>
                  <a:lnTo>
                    <a:pt x="744" y="1035"/>
                  </a:lnTo>
                  <a:lnTo>
                    <a:pt x="744" y="1042"/>
                  </a:lnTo>
                  <a:lnTo>
                    <a:pt x="751" y="1042"/>
                  </a:lnTo>
                  <a:lnTo>
                    <a:pt x="751" y="1049"/>
                  </a:lnTo>
                  <a:lnTo>
                    <a:pt x="758" y="1049"/>
                  </a:lnTo>
                  <a:lnTo>
                    <a:pt x="758" y="1056"/>
                  </a:lnTo>
                  <a:lnTo>
                    <a:pt x="765" y="1056"/>
                  </a:lnTo>
                  <a:lnTo>
                    <a:pt x="765" y="1063"/>
                  </a:lnTo>
                  <a:lnTo>
                    <a:pt x="772" y="1070"/>
                  </a:lnTo>
                  <a:lnTo>
                    <a:pt x="772" y="1078"/>
                  </a:lnTo>
                  <a:lnTo>
                    <a:pt x="779" y="1078"/>
                  </a:lnTo>
                  <a:lnTo>
                    <a:pt x="779" y="1085"/>
                  </a:lnTo>
                  <a:lnTo>
                    <a:pt x="786" y="1085"/>
                  </a:lnTo>
                  <a:lnTo>
                    <a:pt x="786" y="1092"/>
                  </a:lnTo>
                  <a:lnTo>
                    <a:pt x="793" y="1092"/>
                  </a:lnTo>
                  <a:lnTo>
                    <a:pt x="793" y="1099"/>
                  </a:lnTo>
                  <a:lnTo>
                    <a:pt x="793" y="1106"/>
                  </a:lnTo>
                  <a:lnTo>
                    <a:pt x="801" y="1106"/>
                  </a:lnTo>
                  <a:lnTo>
                    <a:pt x="801" y="1113"/>
                  </a:lnTo>
                  <a:lnTo>
                    <a:pt x="808" y="1113"/>
                  </a:lnTo>
                  <a:lnTo>
                    <a:pt x="808" y="1120"/>
                  </a:lnTo>
                  <a:lnTo>
                    <a:pt x="815" y="1120"/>
                  </a:lnTo>
                  <a:lnTo>
                    <a:pt x="815" y="1127"/>
                  </a:lnTo>
                  <a:lnTo>
                    <a:pt x="822" y="1134"/>
                  </a:lnTo>
                  <a:lnTo>
                    <a:pt x="822" y="1141"/>
                  </a:lnTo>
                  <a:lnTo>
                    <a:pt x="829" y="1141"/>
                  </a:lnTo>
                  <a:lnTo>
                    <a:pt x="829" y="1148"/>
                  </a:lnTo>
                  <a:lnTo>
                    <a:pt x="836" y="1148"/>
                  </a:lnTo>
                  <a:lnTo>
                    <a:pt x="836" y="1155"/>
                  </a:lnTo>
                  <a:lnTo>
                    <a:pt x="843" y="1155"/>
                  </a:lnTo>
                  <a:lnTo>
                    <a:pt x="843" y="1163"/>
                  </a:lnTo>
                  <a:lnTo>
                    <a:pt x="843" y="1170"/>
                  </a:lnTo>
                  <a:lnTo>
                    <a:pt x="850" y="1170"/>
                  </a:lnTo>
                  <a:lnTo>
                    <a:pt x="850" y="1177"/>
                  </a:lnTo>
                  <a:lnTo>
                    <a:pt x="857" y="1177"/>
                  </a:lnTo>
                  <a:lnTo>
                    <a:pt x="857" y="1184"/>
                  </a:lnTo>
                  <a:lnTo>
                    <a:pt x="864" y="1184"/>
                  </a:lnTo>
                  <a:lnTo>
                    <a:pt x="864" y="1191"/>
                  </a:lnTo>
                  <a:lnTo>
                    <a:pt x="871" y="1191"/>
                  </a:lnTo>
                  <a:lnTo>
                    <a:pt x="871" y="1198"/>
                  </a:lnTo>
                  <a:lnTo>
                    <a:pt x="871" y="1205"/>
                  </a:lnTo>
                  <a:lnTo>
                    <a:pt x="878" y="1205"/>
                  </a:lnTo>
                  <a:lnTo>
                    <a:pt x="878" y="1212"/>
                  </a:lnTo>
                  <a:lnTo>
                    <a:pt x="886" y="1212"/>
                  </a:lnTo>
                  <a:lnTo>
                    <a:pt x="886" y="1219"/>
                  </a:lnTo>
                  <a:lnTo>
                    <a:pt x="893" y="1219"/>
                  </a:lnTo>
                  <a:lnTo>
                    <a:pt x="893" y="1226"/>
                  </a:lnTo>
                  <a:lnTo>
                    <a:pt x="900" y="1226"/>
                  </a:lnTo>
                  <a:lnTo>
                    <a:pt x="900" y="1233"/>
                  </a:lnTo>
                  <a:lnTo>
                    <a:pt x="907" y="1233"/>
                  </a:lnTo>
                  <a:lnTo>
                    <a:pt x="907" y="1241"/>
                  </a:lnTo>
                  <a:lnTo>
                    <a:pt x="907" y="1248"/>
                  </a:lnTo>
                  <a:lnTo>
                    <a:pt x="914" y="1248"/>
                  </a:lnTo>
                  <a:lnTo>
                    <a:pt x="914" y="1255"/>
                  </a:lnTo>
                  <a:lnTo>
                    <a:pt x="921" y="1255"/>
                  </a:lnTo>
                  <a:lnTo>
                    <a:pt x="921" y="1262"/>
                  </a:lnTo>
                  <a:lnTo>
                    <a:pt x="928" y="1262"/>
                  </a:lnTo>
                  <a:lnTo>
                    <a:pt x="928" y="1269"/>
                  </a:lnTo>
                  <a:lnTo>
                    <a:pt x="935" y="1269"/>
                  </a:lnTo>
                  <a:lnTo>
                    <a:pt x="935" y="1276"/>
                  </a:lnTo>
                  <a:lnTo>
                    <a:pt x="942" y="1283"/>
                  </a:lnTo>
                  <a:lnTo>
                    <a:pt x="942" y="1290"/>
                  </a:lnTo>
                  <a:lnTo>
                    <a:pt x="949" y="1290"/>
                  </a:lnTo>
                  <a:lnTo>
                    <a:pt x="949" y="1297"/>
                  </a:lnTo>
                  <a:lnTo>
                    <a:pt x="956" y="1297"/>
                  </a:lnTo>
                  <a:lnTo>
                    <a:pt x="956" y="1304"/>
                  </a:lnTo>
                  <a:lnTo>
                    <a:pt x="964" y="1304"/>
                  </a:lnTo>
                  <a:lnTo>
                    <a:pt x="964" y="1311"/>
                  </a:lnTo>
                  <a:lnTo>
                    <a:pt x="971" y="1311"/>
                  </a:lnTo>
                  <a:lnTo>
                    <a:pt x="971" y="1318"/>
                  </a:lnTo>
                  <a:lnTo>
                    <a:pt x="978" y="1318"/>
                  </a:lnTo>
                  <a:lnTo>
                    <a:pt x="978" y="1326"/>
                  </a:lnTo>
                  <a:lnTo>
                    <a:pt x="978" y="1333"/>
                  </a:lnTo>
                  <a:lnTo>
                    <a:pt x="985" y="1333"/>
                  </a:lnTo>
                  <a:lnTo>
                    <a:pt x="985" y="1340"/>
                  </a:lnTo>
                  <a:lnTo>
                    <a:pt x="992" y="1340"/>
                  </a:lnTo>
                  <a:lnTo>
                    <a:pt x="992" y="1347"/>
                  </a:lnTo>
                  <a:lnTo>
                    <a:pt x="999" y="1347"/>
                  </a:lnTo>
                  <a:lnTo>
                    <a:pt x="999" y="1354"/>
                  </a:lnTo>
                  <a:lnTo>
                    <a:pt x="1006" y="1354"/>
                  </a:lnTo>
                  <a:lnTo>
                    <a:pt x="1006" y="1361"/>
                  </a:lnTo>
                  <a:lnTo>
                    <a:pt x="1013" y="1361"/>
                  </a:lnTo>
                  <a:lnTo>
                    <a:pt x="1013" y="1368"/>
                  </a:lnTo>
                  <a:lnTo>
                    <a:pt x="1020" y="1368"/>
                  </a:lnTo>
                  <a:lnTo>
                    <a:pt x="1020" y="1375"/>
                  </a:lnTo>
                  <a:lnTo>
                    <a:pt x="1027" y="1382"/>
                  </a:lnTo>
                  <a:lnTo>
                    <a:pt x="1027" y="1389"/>
                  </a:lnTo>
                  <a:lnTo>
                    <a:pt x="1034" y="1389"/>
                  </a:lnTo>
                  <a:lnTo>
                    <a:pt x="1034" y="1396"/>
                  </a:lnTo>
                  <a:lnTo>
                    <a:pt x="1034" y="1389"/>
                  </a:lnTo>
                  <a:lnTo>
                    <a:pt x="1034" y="1382"/>
                  </a:lnTo>
                  <a:lnTo>
                    <a:pt x="1034" y="1375"/>
                  </a:lnTo>
                  <a:lnTo>
                    <a:pt x="1034" y="1361"/>
                  </a:lnTo>
                  <a:lnTo>
                    <a:pt x="1034" y="1347"/>
                  </a:lnTo>
                  <a:lnTo>
                    <a:pt x="1034" y="1333"/>
                  </a:lnTo>
                  <a:lnTo>
                    <a:pt x="1034" y="1304"/>
                  </a:lnTo>
                  <a:lnTo>
                    <a:pt x="1034" y="1255"/>
                  </a:lnTo>
                  <a:lnTo>
                    <a:pt x="1034" y="1155"/>
                  </a:lnTo>
                  <a:lnTo>
                    <a:pt x="1034" y="992"/>
                  </a:lnTo>
                  <a:lnTo>
                    <a:pt x="1034" y="773"/>
                  </a:lnTo>
                  <a:lnTo>
                    <a:pt x="1034" y="546"/>
                  </a:lnTo>
                  <a:lnTo>
                    <a:pt x="1034" y="425"/>
                  </a:lnTo>
                  <a:lnTo>
                    <a:pt x="1041" y="425"/>
                  </a:lnTo>
                  <a:lnTo>
                    <a:pt x="1049" y="425"/>
                  </a:lnTo>
                  <a:lnTo>
                    <a:pt x="1056" y="425"/>
                  </a:lnTo>
                  <a:lnTo>
                    <a:pt x="1063" y="425"/>
                  </a:lnTo>
                  <a:lnTo>
                    <a:pt x="1070" y="425"/>
                  </a:lnTo>
                  <a:lnTo>
                    <a:pt x="1077" y="425"/>
                  </a:lnTo>
                  <a:lnTo>
                    <a:pt x="1084" y="425"/>
                  </a:lnTo>
                  <a:lnTo>
                    <a:pt x="1091" y="425"/>
                  </a:lnTo>
                  <a:lnTo>
                    <a:pt x="1098" y="425"/>
                  </a:lnTo>
                  <a:lnTo>
                    <a:pt x="1105" y="425"/>
                  </a:lnTo>
                  <a:lnTo>
                    <a:pt x="1112" y="425"/>
                  </a:lnTo>
                  <a:lnTo>
                    <a:pt x="1119" y="425"/>
                  </a:lnTo>
                  <a:lnTo>
                    <a:pt x="1127" y="425"/>
                  </a:lnTo>
                  <a:lnTo>
                    <a:pt x="1134" y="425"/>
                  </a:lnTo>
                  <a:lnTo>
                    <a:pt x="1141" y="425"/>
                  </a:lnTo>
                  <a:lnTo>
                    <a:pt x="1148" y="425"/>
                  </a:lnTo>
                  <a:lnTo>
                    <a:pt x="1155" y="425"/>
                  </a:lnTo>
                  <a:lnTo>
                    <a:pt x="1162" y="425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83" y="425"/>
                  </a:lnTo>
                  <a:lnTo>
                    <a:pt x="1190" y="425"/>
                  </a:lnTo>
                  <a:lnTo>
                    <a:pt x="1197" y="425"/>
                  </a:lnTo>
                  <a:lnTo>
                    <a:pt x="1204" y="425"/>
                  </a:lnTo>
                  <a:lnTo>
                    <a:pt x="1212" y="425"/>
                  </a:lnTo>
                  <a:lnTo>
                    <a:pt x="1219" y="425"/>
                  </a:lnTo>
                  <a:lnTo>
                    <a:pt x="1226" y="425"/>
                  </a:lnTo>
                  <a:lnTo>
                    <a:pt x="1233" y="425"/>
                  </a:lnTo>
                  <a:lnTo>
                    <a:pt x="1240" y="425"/>
                  </a:lnTo>
                  <a:lnTo>
                    <a:pt x="1247" y="425"/>
                  </a:lnTo>
                  <a:lnTo>
                    <a:pt x="1254" y="425"/>
                  </a:lnTo>
                  <a:lnTo>
                    <a:pt x="1261" y="425"/>
                  </a:lnTo>
                  <a:lnTo>
                    <a:pt x="1268" y="425"/>
                  </a:lnTo>
                  <a:lnTo>
                    <a:pt x="1275" y="425"/>
                  </a:lnTo>
                  <a:lnTo>
                    <a:pt x="1282" y="425"/>
                  </a:lnTo>
                  <a:lnTo>
                    <a:pt x="1290" y="425"/>
                  </a:lnTo>
                  <a:lnTo>
                    <a:pt x="1297" y="425"/>
                  </a:lnTo>
                  <a:lnTo>
                    <a:pt x="1304" y="425"/>
                  </a:lnTo>
                  <a:lnTo>
                    <a:pt x="1311" y="425"/>
                  </a:lnTo>
                  <a:lnTo>
                    <a:pt x="1318" y="425"/>
                  </a:lnTo>
                  <a:lnTo>
                    <a:pt x="1325" y="425"/>
                  </a:lnTo>
                  <a:lnTo>
                    <a:pt x="1332" y="425"/>
                  </a:lnTo>
                  <a:lnTo>
                    <a:pt x="1339" y="425"/>
                  </a:lnTo>
                  <a:lnTo>
                    <a:pt x="1346" y="425"/>
                  </a:lnTo>
                  <a:lnTo>
                    <a:pt x="1353" y="425"/>
                  </a:lnTo>
                  <a:lnTo>
                    <a:pt x="1360" y="425"/>
                  </a:lnTo>
                  <a:lnTo>
                    <a:pt x="1367" y="425"/>
                  </a:lnTo>
                  <a:lnTo>
                    <a:pt x="1375" y="425"/>
                  </a:lnTo>
                  <a:lnTo>
                    <a:pt x="1382" y="425"/>
                  </a:lnTo>
                  <a:lnTo>
                    <a:pt x="1389" y="425"/>
                  </a:lnTo>
                  <a:lnTo>
                    <a:pt x="1396" y="425"/>
                  </a:lnTo>
                  <a:lnTo>
                    <a:pt x="1403" y="425"/>
                  </a:lnTo>
                  <a:lnTo>
                    <a:pt x="1410" y="425"/>
                  </a:lnTo>
                  <a:lnTo>
                    <a:pt x="1417" y="425"/>
                  </a:lnTo>
                  <a:lnTo>
                    <a:pt x="1424" y="425"/>
                  </a:lnTo>
                  <a:lnTo>
                    <a:pt x="1431" y="425"/>
                  </a:lnTo>
                  <a:lnTo>
                    <a:pt x="1438" y="425"/>
                  </a:lnTo>
                  <a:lnTo>
                    <a:pt x="1445" y="425"/>
                  </a:lnTo>
                  <a:lnTo>
                    <a:pt x="1452" y="425"/>
                  </a:lnTo>
                  <a:lnTo>
                    <a:pt x="1460" y="425"/>
                  </a:lnTo>
                  <a:lnTo>
                    <a:pt x="1467" y="425"/>
                  </a:lnTo>
                  <a:lnTo>
                    <a:pt x="1474" y="425"/>
                  </a:lnTo>
                  <a:lnTo>
                    <a:pt x="1481" y="425"/>
                  </a:lnTo>
                  <a:lnTo>
                    <a:pt x="1488" y="425"/>
                  </a:lnTo>
                  <a:lnTo>
                    <a:pt x="1495" y="425"/>
                  </a:lnTo>
                  <a:lnTo>
                    <a:pt x="1502" y="425"/>
                  </a:lnTo>
                  <a:lnTo>
                    <a:pt x="1509" y="425"/>
                  </a:lnTo>
                  <a:lnTo>
                    <a:pt x="1516" y="425"/>
                  </a:lnTo>
                  <a:lnTo>
                    <a:pt x="1523" y="425"/>
                  </a:lnTo>
                  <a:lnTo>
                    <a:pt x="1530" y="425"/>
                  </a:lnTo>
                  <a:lnTo>
                    <a:pt x="1538" y="425"/>
                  </a:lnTo>
                  <a:lnTo>
                    <a:pt x="1545" y="425"/>
                  </a:lnTo>
                  <a:lnTo>
                    <a:pt x="1552" y="425"/>
                  </a:lnTo>
                  <a:lnTo>
                    <a:pt x="1559" y="425"/>
                  </a:lnTo>
                  <a:lnTo>
                    <a:pt x="1566" y="425"/>
                  </a:lnTo>
                  <a:lnTo>
                    <a:pt x="1573" y="425"/>
                  </a:lnTo>
                  <a:lnTo>
                    <a:pt x="1580" y="425"/>
                  </a:lnTo>
                  <a:lnTo>
                    <a:pt x="1587" y="425"/>
                  </a:lnTo>
                  <a:lnTo>
                    <a:pt x="1594" y="425"/>
                  </a:lnTo>
                  <a:lnTo>
                    <a:pt x="1601" y="425"/>
                  </a:lnTo>
                  <a:lnTo>
                    <a:pt x="1608" y="425"/>
                  </a:lnTo>
                  <a:lnTo>
                    <a:pt x="1615" y="425"/>
                  </a:lnTo>
                  <a:lnTo>
                    <a:pt x="1623" y="425"/>
                  </a:lnTo>
                  <a:lnTo>
                    <a:pt x="1630" y="425"/>
                  </a:lnTo>
                  <a:lnTo>
                    <a:pt x="1637" y="425"/>
                  </a:lnTo>
                  <a:lnTo>
                    <a:pt x="1644" y="425"/>
                  </a:lnTo>
                  <a:lnTo>
                    <a:pt x="1651" y="425"/>
                  </a:lnTo>
                  <a:lnTo>
                    <a:pt x="1658" y="425"/>
                  </a:lnTo>
                  <a:lnTo>
                    <a:pt x="1665" y="425"/>
                  </a:lnTo>
                  <a:lnTo>
                    <a:pt x="1672" y="425"/>
                  </a:lnTo>
                  <a:lnTo>
                    <a:pt x="1679" y="425"/>
                  </a:lnTo>
                  <a:lnTo>
                    <a:pt x="1686" y="425"/>
                  </a:lnTo>
                  <a:lnTo>
                    <a:pt x="1693" y="425"/>
                  </a:lnTo>
                  <a:lnTo>
                    <a:pt x="1701" y="425"/>
                  </a:lnTo>
                  <a:lnTo>
                    <a:pt x="1708" y="425"/>
                  </a:lnTo>
                  <a:lnTo>
                    <a:pt x="1715" y="425"/>
                  </a:lnTo>
                  <a:lnTo>
                    <a:pt x="1722" y="425"/>
                  </a:lnTo>
                  <a:lnTo>
                    <a:pt x="1729" y="425"/>
                  </a:lnTo>
                  <a:lnTo>
                    <a:pt x="1736" y="425"/>
                  </a:lnTo>
                  <a:lnTo>
                    <a:pt x="1743" y="425"/>
                  </a:lnTo>
                  <a:lnTo>
                    <a:pt x="1750" y="425"/>
                  </a:lnTo>
                  <a:lnTo>
                    <a:pt x="1757" y="425"/>
                  </a:lnTo>
                  <a:lnTo>
                    <a:pt x="1764" y="425"/>
                  </a:lnTo>
                  <a:lnTo>
                    <a:pt x="1771" y="425"/>
                  </a:lnTo>
                  <a:lnTo>
                    <a:pt x="1778" y="425"/>
                  </a:lnTo>
                  <a:lnTo>
                    <a:pt x="1786" y="425"/>
                  </a:lnTo>
                  <a:lnTo>
                    <a:pt x="1793" y="425"/>
                  </a:lnTo>
                  <a:lnTo>
                    <a:pt x="1800" y="425"/>
                  </a:lnTo>
                  <a:lnTo>
                    <a:pt x="1807" y="425"/>
                  </a:lnTo>
                  <a:lnTo>
                    <a:pt x="1814" y="425"/>
                  </a:lnTo>
                  <a:lnTo>
                    <a:pt x="1821" y="425"/>
                  </a:lnTo>
                  <a:lnTo>
                    <a:pt x="1828" y="425"/>
                  </a:lnTo>
                  <a:lnTo>
                    <a:pt x="1835" y="425"/>
                  </a:lnTo>
                  <a:lnTo>
                    <a:pt x="1842" y="425"/>
                  </a:lnTo>
                  <a:lnTo>
                    <a:pt x="1849" y="425"/>
                  </a:lnTo>
                  <a:lnTo>
                    <a:pt x="1856" y="425"/>
                  </a:lnTo>
                  <a:lnTo>
                    <a:pt x="1864" y="425"/>
                  </a:lnTo>
                  <a:lnTo>
                    <a:pt x="1871" y="425"/>
                  </a:lnTo>
                  <a:lnTo>
                    <a:pt x="1878" y="425"/>
                  </a:lnTo>
                  <a:lnTo>
                    <a:pt x="1885" y="425"/>
                  </a:lnTo>
                  <a:lnTo>
                    <a:pt x="1892" y="425"/>
                  </a:lnTo>
                  <a:lnTo>
                    <a:pt x="1899" y="425"/>
                  </a:lnTo>
                  <a:lnTo>
                    <a:pt x="1906" y="425"/>
                  </a:lnTo>
                  <a:lnTo>
                    <a:pt x="1913" y="425"/>
                  </a:lnTo>
                  <a:lnTo>
                    <a:pt x="1920" y="425"/>
                  </a:lnTo>
                  <a:lnTo>
                    <a:pt x="1927" y="425"/>
                  </a:lnTo>
                  <a:lnTo>
                    <a:pt x="1934" y="425"/>
                  </a:lnTo>
                  <a:lnTo>
                    <a:pt x="1941" y="425"/>
                  </a:lnTo>
                  <a:lnTo>
                    <a:pt x="1949" y="425"/>
                  </a:lnTo>
                  <a:lnTo>
                    <a:pt x="1956" y="425"/>
                  </a:lnTo>
                  <a:lnTo>
                    <a:pt x="1963" y="425"/>
                  </a:lnTo>
                  <a:lnTo>
                    <a:pt x="1970" y="425"/>
                  </a:lnTo>
                  <a:lnTo>
                    <a:pt x="1977" y="425"/>
                  </a:lnTo>
                  <a:lnTo>
                    <a:pt x="1984" y="425"/>
                  </a:lnTo>
                  <a:lnTo>
                    <a:pt x="1991" y="425"/>
                  </a:lnTo>
                  <a:lnTo>
                    <a:pt x="1998" y="425"/>
                  </a:lnTo>
                  <a:lnTo>
                    <a:pt x="2005" y="425"/>
                  </a:lnTo>
                  <a:lnTo>
                    <a:pt x="2012" y="425"/>
                  </a:lnTo>
                  <a:lnTo>
                    <a:pt x="2019" y="425"/>
                  </a:lnTo>
                  <a:lnTo>
                    <a:pt x="2026" y="425"/>
                  </a:lnTo>
                  <a:lnTo>
                    <a:pt x="2034" y="425"/>
                  </a:lnTo>
                  <a:lnTo>
                    <a:pt x="2041" y="425"/>
                  </a:lnTo>
                  <a:lnTo>
                    <a:pt x="2048" y="425"/>
                  </a:lnTo>
                  <a:lnTo>
                    <a:pt x="2055" y="425"/>
                  </a:lnTo>
                  <a:lnTo>
                    <a:pt x="2062" y="425"/>
                  </a:lnTo>
                  <a:lnTo>
                    <a:pt x="2069" y="425"/>
                  </a:lnTo>
                  <a:lnTo>
                    <a:pt x="2076" y="425"/>
                  </a:lnTo>
                  <a:lnTo>
                    <a:pt x="2083" y="425"/>
                  </a:lnTo>
                  <a:lnTo>
                    <a:pt x="2090" y="425"/>
                  </a:lnTo>
                  <a:lnTo>
                    <a:pt x="2097" y="425"/>
                  </a:lnTo>
                  <a:lnTo>
                    <a:pt x="2104" y="425"/>
                  </a:lnTo>
                  <a:lnTo>
                    <a:pt x="2112" y="425"/>
                  </a:lnTo>
                  <a:lnTo>
                    <a:pt x="2119" y="425"/>
                  </a:lnTo>
                  <a:lnTo>
                    <a:pt x="2126" y="425"/>
                  </a:lnTo>
                  <a:lnTo>
                    <a:pt x="2133" y="425"/>
                  </a:lnTo>
                  <a:lnTo>
                    <a:pt x="2140" y="425"/>
                  </a:lnTo>
                  <a:lnTo>
                    <a:pt x="2147" y="425"/>
                  </a:lnTo>
                  <a:lnTo>
                    <a:pt x="2154" y="425"/>
                  </a:lnTo>
                  <a:lnTo>
                    <a:pt x="2161" y="425"/>
                  </a:lnTo>
                  <a:lnTo>
                    <a:pt x="2168" y="425"/>
                  </a:lnTo>
                  <a:lnTo>
                    <a:pt x="2175" y="425"/>
                  </a:lnTo>
                  <a:lnTo>
                    <a:pt x="2182" y="425"/>
                  </a:lnTo>
                  <a:lnTo>
                    <a:pt x="2189" y="425"/>
                  </a:lnTo>
                  <a:lnTo>
                    <a:pt x="2197" y="425"/>
                  </a:lnTo>
                  <a:lnTo>
                    <a:pt x="2204" y="425"/>
                  </a:lnTo>
                  <a:lnTo>
                    <a:pt x="2211" y="425"/>
                  </a:lnTo>
                  <a:lnTo>
                    <a:pt x="2218" y="425"/>
                  </a:lnTo>
                  <a:lnTo>
                    <a:pt x="2225" y="425"/>
                  </a:lnTo>
                  <a:lnTo>
                    <a:pt x="2232" y="425"/>
                  </a:lnTo>
                  <a:lnTo>
                    <a:pt x="2239" y="425"/>
                  </a:lnTo>
                  <a:lnTo>
                    <a:pt x="2246" y="425"/>
                  </a:lnTo>
                  <a:lnTo>
                    <a:pt x="2253" y="425"/>
                  </a:lnTo>
                  <a:lnTo>
                    <a:pt x="2260" y="425"/>
                  </a:lnTo>
                  <a:lnTo>
                    <a:pt x="2267" y="425"/>
                  </a:lnTo>
                  <a:lnTo>
                    <a:pt x="2275" y="425"/>
                  </a:lnTo>
                  <a:lnTo>
                    <a:pt x="2282" y="425"/>
                  </a:lnTo>
                  <a:lnTo>
                    <a:pt x="2289" y="425"/>
                  </a:lnTo>
                  <a:lnTo>
                    <a:pt x="2296" y="425"/>
                  </a:lnTo>
                  <a:lnTo>
                    <a:pt x="2303" y="425"/>
                  </a:lnTo>
                  <a:lnTo>
                    <a:pt x="2310" y="425"/>
                  </a:lnTo>
                  <a:lnTo>
                    <a:pt x="2317" y="425"/>
                  </a:lnTo>
                  <a:lnTo>
                    <a:pt x="2324" y="425"/>
                  </a:lnTo>
                  <a:lnTo>
                    <a:pt x="2331" y="425"/>
                  </a:lnTo>
                  <a:lnTo>
                    <a:pt x="2338" y="425"/>
                  </a:lnTo>
                  <a:lnTo>
                    <a:pt x="2345" y="425"/>
                  </a:lnTo>
                  <a:lnTo>
                    <a:pt x="2352" y="425"/>
                  </a:lnTo>
                  <a:lnTo>
                    <a:pt x="2360" y="425"/>
                  </a:lnTo>
                  <a:lnTo>
                    <a:pt x="2367" y="425"/>
                  </a:lnTo>
                  <a:lnTo>
                    <a:pt x="2374" y="425"/>
                  </a:lnTo>
                  <a:lnTo>
                    <a:pt x="2381" y="425"/>
                  </a:lnTo>
                  <a:lnTo>
                    <a:pt x="2388" y="425"/>
                  </a:lnTo>
                  <a:lnTo>
                    <a:pt x="2395" y="425"/>
                  </a:lnTo>
                  <a:lnTo>
                    <a:pt x="2402" y="425"/>
                  </a:lnTo>
                  <a:lnTo>
                    <a:pt x="2409" y="425"/>
                  </a:lnTo>
                  <a:lnTo>
                    <a:pt x="2416" y="425"/>
                  </a:lnTo>
                  <a:lnTo>
                    <a:pt x="2423" y="425"/>
                  </a:lnTo>
                  <a:lnTo>
                    <a:pt x="2430" y="425"/>
                  </a:lnTo>
                  <a:lnTo>
                    <a:pt x="2438" y="425"/>
                  </a:lnTo>
                  <a:lnTo>
                    <a:pt x="2445" y="425"/>
                  </a:lnTo>
                  <a:lnTo>
                    <a:pt x="2452" y="425"/>
                  </a:lnTo>
                  <a:lnTo>
                    <a:pt x="2459" y="425"/>
                  </a:lnTo>
                  <a:lnTo>
                    <a:pt x="2466" y="425"/>
                  </a:lnTo>
                  <a:lnTo>
                    <a:pt x="2473" y="425"/>
                  </a:lnTo>
                  <a:lnTo>
                    <a:pt x="2480" y="425"/>
                  </a:lnTo>
                  <a:lnTo>
                    <a:pt x="2487" y="425"/>
                  </a:lnTo>
                  <a:lnTo>
                    <a:pt x="2494" y="425"/>
                  </a:lnTo>
                  <a:lnTo>
                    <a:pt x="2501" y="425"/>
                  </a:lnTo>
                  <a:lnTo>
                    <a:pt x="2508" y="425"/>
                  </a:lnTo>
                  <a:lnTo>
                    <a:pt x="2515" y="425"/>
                  </a:lnTo>
                  <a:lnTo>
                    <a:pt x="2523" y="425"/>
                  </a:lnTo>
                  <a:lnTo>
                    <a:pt x="2530" y="425"/>
                  </a:lnTo>
                  <a:lnTo>
                    <a:pt x="2537" y="42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474">
              <a:extLst>
                <a:ext uri="{FF2B5EF4-FFF2-40B4-BE49-F238E27FC236}">
                  <a16:creationId xmlns:a16="http://schemas.microsoft.com/office/drawing/2014/main" id="{1EC5C36D-D603-664A-1FB1-2AF66E29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164"/>
              <a:ext cx="1382" cy="1744"/>
            </a:xfrm>
            <a:custGeom>
              <a:avLst/>
              <a:gdLst>
                <a:gd name="T0" fmla="*/ 21 w 1382"/>
                <a:gd name="T1" fmla="*/ 29 h 1744"/>
                <a:gd name="T2" fmla="*/ 42 w 1382"/>
                <a:gd name="T3" fmla="*/ 57 h 1744"/>
                <a:gd name="T4" fmla="*/ 64 w 1382"/>
                <a:gd name="T5" fmla="*/ 92 h 1744"/>
                <a:gd name="T6" fmla="*/ 85 w 1382"/>
                <a:gd name="T7" fmla="*/ 121 h 1744"/>
                <a:gd name="T8" fmla="*/ 106 w 1382"/>
                <a:gd name="T9" fmla="*/ 149 h 1744"/>
                <a:gd name="T10" fmla="*/ 127 w 1382"/>
                <a:gd name="T11" fmla="*/ 185 h 1744"/>
                <a:gd name="T12" fmla="*/ 149 w 1382"/>
                <a:gd name="T13" fmla="*/ 213 h 1744"/>
                <a:gd name="T14" fmla="*/ 177 w 1382"/>
                <a:gd name="T15" fmla="*/ 241 h 1744"/>
                <a:gd name="T16" fmla="*/ 191 w 1382"/>
                <a:gd name="T17" fmla="*/ 277 h 1744"/>
                <a:gd name="T18" fmla="*/ 212 w 1382"/>
                <a:gd name="T19" fmla="*/ 305 h 1744"/>
                <a:gd name="T20" fmla="*/ 234 w 1382"/>
                <a:gd name="T21" fmla="*/ 333 h 1744"/>
                <a:gd name="T22" fmla="*/ 255 w 1382"/>
                <a:gd name="T23" fmla="*/ 362 h 1744"/>
                <a:gd name="T24" fmla="*/ 276 w 1382"/>
                <a:gd name="T25" fmla="*/ 390 h 1744"/>
                <a:gd name="T26" fmla="*/ 297 w 1382"/>
                <a:gd name="T27" fmla="*/ 425 h 1744"/>
                <a:gd name="T28" fmla="*/ 319 w 1382"/>
                <a:gd name="T29" fmla="*/ 454 h 1744"/>
                <a:gd name="T30" fmla="*/ 340 w 1382"/>
                <a:gd name="T31" fmla="*/ 482 h 1744"/>
                <a:gd name="T32" fmla="*/ 361 w 1382"/>
                <a:gd name="T33" fmla="*/ 518 h 1744"/>
                <a:gd name="T34" fmla="*/ 383 w 1382"/>
                <a:gd name="T35" fmla="*/ 546 h 1744"/>
                <a:gd name="T36" fmla="*/ 404 w 1382"/>
                <a:gd name="T37" fmla="*/ 574 h 1744"/>
                <a:gd name="T38" fmla="*/ 425 w 1382"/>
                <a:gd name="T39" fmla="*/ 603 h 1744"/>
                <a:gd name="T40" fmla="*/ 446 w 1382"/>
                <a:gd name="T41" fmla="*/ 638 h 1744"/>
                <a:gd name="T42" fmla="*/ 468 w 1382"/>
                <a:gd name="T43" fmla="*/ 666 h 1744"/>
                <a:gd name="T44" fmla="*/ 489 w 1382"/>
                <a:gd name="T45" fmla="*/ 695 h 1744"/>
                <a:gd name="T46" fmla="*/ 510 w 1382"/>
                <a:gd name="T47" fmla="*/ 723 h 1744"/>
                <a:gd name="T48" fmla="*/ 531 w 1382"/>
                <a:gd name="T49" fmla="*/ 751 h 1744"/>
                <a:gd name="T50" fmla="*/ 553 w 1382"/>
                <a:gd name="T51" fmla="*/ 780 h 1744"/>
                <a:gd name="T52" fmla="*/ 574 w 1382"/>
                <a:gd name="T53" fmla="*/ 808 h 1744"/>
                <a:gd name="T54" fmla="*/ 595 w 1382"/>
                <a:gd name="T55" fmla="*/ 837 h 1744"/>
                <a:gd name="T56" fmla="*/ 616 w 1382"/>
                <a:gd name="T57" fmla="*/ 865 h 1744"/>
                <a:gd name="T58" fmla="*/ 638 w 1382"/>
                <a:gd name="T59" fmla="*/ 900 h 1744"/>
                <a:gd name="T60" fmla="*/ 659 w 1382"/>
                <a:gd name="T61" fmla="*/ 929 h 1744"/>
                <a:gd name="T62" fmla="*/ 680 w 1382"/>
                <a:gd name="T63" fmla="*/ 957 h 1744"/>
                <a:gd name="T64" fmla="*/ 701 w 1382"/>
                <a:gd name="T65" fmla="*/ 985 h 1744"/>
                <a:gd name="T66" fmla="*/ 723 w 1382"/>
                <a:gd name="T67" fmla="*/ 1014 h 1744"/>
                <a:gd name="T68" fmla="*/ 744 w 1382"/>
                <a:gd name="T69" fmla="*/ 1042 h 1744"/>
                <a:gd name="T70" fmla="*/ 765 w 1382"/>
                <a:gd name="T71" fmla="*/ 1070 h 1744"/>
                <a:gd name="T72" fmla="*/ 794 w 1382"/>
                <a:gd name="T73" fmla="*/ 1099 h 1744"/>
                <a:gd name="T74" fmla="*/ 815 w 1382"/>
                <a:gd name="T75" fmla="*/ 1127 h 1744"/>
                <a:gd name="T76" fmla="*/ 836 w 1382"/>
                <a:gd name="T77" fmla="*/ 1163 h 1744"/>
                <a:gd name="T78" fmla="*/ 857 w 1382"/>
                <a:gd name="T79" fmla="*/ 1191 h 1744"/>
                <a:gd name="T80" fmla="*/ 879 w 1382"/>
                <a:gd name="T81" fmla="*/ 1219 h 1744"/>
                <a:gd name="T82" fmla="*/ 907 w 1382"/>
                <a:gd name="T83" fmla="*/ 1241 h 1744"/>
                <a:gd name="T84" fmla="*/ 928 w 1382"/>
                <a:gd name="T85" fmla="*/ 1276 h 1744"/>
                <a:gd name="T86" fmla="*/ 949 w 1382"/>
                <a:gd name="T87" fmla="*/ 1304 h 1744"/>
                <a:gd name="T88" fmla="*/ 978 w 1382"/>
                <a:gd name="T89" fmla="*/ 1326 h 1744"/>
                <a:gd name="T90" fmla="*/ 999 w 1382"/>
                <a:gd name="T91" fmla="*/ 1361 h 1744"/>
                <a:gd name="T92" fmla="*/ 1027 w 1382"/>
                <a:gd name="T93" fmla="*/ 1389 h 1744"/>
                <a:gd name="T94" fmla="*/ 1049 w 1382"/>
                <a:gd name="T95" fmla="*/ 1418 h 1744"/>
                <a:gd name="T96" fmla="*/ 1077 w 1382"/>
                <a:gd name="T97" fmla="*/ 1439 h 1744"/>
                <a:gd name="T98" fmla="*/ 1098 w 1382"/>
                <a:gd name="T99" fmla="*/ 1474 h 1744"/>
                <a:gd name="T100" fmla="*/ 1127 w 1382"/>
                <a:gd name="T101" fmla="*/ 1496 h 1744"/>
                <a:gd name="T102" fmla="*/ 1148 w 1382"/>
                <a:gd name="T103" fmla="*/ 1524 h 1744"/>
                <a:gd name="T104" fmla="*/ 1176 w 1382"/>
                <a:gd name="T105" fmla="*/ 1545 h 1744"/>
                <a:gd name="T106" fmla="*/ 1197 w 1382"/>
                <a:gd name="T107" fmla="*/ 1574 h 1744"/>
                <a:gd name="T108" fmla="*/ 1226 w 1382"/>
                <a:gd name="T109" fmla="*/ 1595 h 1744"/>
                <a:gd name="T110" fmla="*/ 1247 w 1382"/>
                <a:gd name="T111" fmla="*/ 1623 h 1744"/>
                <a:gd name="T112" fmla="*/ 1275 w 1382"/>
                <a:gd name="T113" fmla="*/ 1644 h 1744"/>
                <a:gd name="T114" fmla="*/ 1297 w 1382"/>
                <a:gd name="T115" fmla="*/ 1673 h 1744"/>
                <a:gd name="T116" fmla="*/ 1325 w 1382"/>
                <a:gd name="T117" fmla="*/ 1694 h 1744"/>
                <a:gd name="T118" fmla="*/ 1353 w 1382"/>
                <a:gd name="T119" fmla="*/ 1715 h 1744"/>
                <a:gd name="T120" fmla="*/ 1382 w 1382"/>
                <a:gd name="T121" fmla="*/ 1744 h 1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82" h="1744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28" y="43"/>
                  </a:lnTo>
                  <a:lnTo>
                    <a:pt x="35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49" y="71"/>
                  </a:lnTo>
                  <a:lnTo>
                    <a:pt x="57" y="78"/>
                  </a:lnTo>
                  <a:lnTo>
                    <a:pt x="57" y="85"/>
                  </a:lnTo>
                  <a:lnTo>
                    <a:pt x="64" y="85"/>
                  </a:lnTo>
                  <a:lnTo>
                    <a:pt x="64" y="92"/>
                  </a:lnTo>
                  <a:lnTo>
                    <a:pt x="71" y="92"/>
                  </a:lnTo>
                  <a:lnTo>
                    <a:pt x="71" y="99"/>
                  </a:lnTo>
                  <a:lnTo>
                    <a:pt x="71" y="107"/>
                  </a:lnTo>
                  <a:lnTo>
                    <a:pt x="78" y="107"/>
                  </a:lnTo>
                  <a:lnTo>
                    <a:pt x="78" y="114"/>
                  </a:lnTo>
                  <a:lnTo>
                    <a:pt x="85" y="114"/>
                  </a:lnTo>
                  <a:lnTo>
                    <a:pt x="85" y="121"/>
                  </a:lnTo>
                  <a:lnTo>
                    <a:pt x="92" y="121"/>
                  </a:lnTo>
                  <a:lnTo>
                    <a:pt x="92" y="128"/>
                  </a:lnTo>
                  <a:lnTo>
                    <a:pt x="92" y="135"/>
                  </a:lnTo>
                  <a:lnTo>
                    <a:pt x="99" y="135"/>
                  </a:lnTo>
                  <a:lnTo>
                    <a:pt x="99" y="142"/>
                  </a:lnTo>
                  <a:lnTo>
                    <a:pt x="106" y="142"/>
                  </a:lnTo>
                  <a:lnTo>
                    <a:pt x="106" y="149"/>
                  </a:lnTo>
                  <a:lnTo>
                    <a:pt x="106" y="156"/>
                  </a:lnTo>
                  <a:lnTo>
                    <a:pt x="113" y="156"/>
                  </a:lnTo>
                  <a:lnTo>
                    <a:pt x="113" y="163"/>
                  </a:lnTo>
                  <a:lnTo>
                    <a:pt x="120" y="163"/>
                  </a:lnTo>
                  <a:lnTo>
                    <a:pt x="120" y="170"/>
                  </a:lnTo>
                  <a:lnTo>
                    <a:pt x="127" y="177"/>
                  </a:lnTo>
                  <a:lnTo>
                    <a:pt x="127" y="185"/>
                  </a:lnTo>
                  <a:lnTo>
                    <a:pt x="135" y="185"/>
                  </a:lnTo>
                  <a:lnTo>
                    <a:pt x="135" y="192"/>
                  </a:lnTo>
                  <a:lnTo>
                    <a:pt x="142" y="192"/>
                  </a:lnTo>
                  <a:lnTo>
                    <a:pt x="142" y="199"/>
                  </a:lnTo>
                  <a:lnTo>
                    <a:pt x="142" y="206"/>
                  </a:lnTo>
                  <a:lnTo>
                    <a:pt x="149" y="206"/>
                  </a:lnTo>
                  <a:lnTo>
                    <a:pt x="149" y="213"/>
                  </a:lnTo>
                  <a:lnTo>
                    <a:pt x="156" y="213"/>
                  </a:lnTo>
                  <a:lnTo>
                    <a:pt x="156" y="220"/>
                  </a:lnTo>
                  <a:lnTo>
                    <a:pt x="163" y="227"/>
                  </a:lnTo>
                  <a:lnTo>
                    <a:pt x="163" y="234"/>
                  </a:lnTo>
                  <a:lnTo>
                    <a:pt x="170" y="234"/>
                  </a:lnTo>
                  <a:lnTo>
                    <a:pt x="170" y="241"/>
                  </a:lnTo>
                  <a:lnTo>
                    <a:pt x="177" y="241"/>
                  </a:lnTo>
                  <a:lnTo>
                    <a:pt x="177" y="248"/>
                  </a:lnTo>
                  <a:lnTo>
                    <a:pt x="177" y="255"/>
                  </a:lnTo>
                  <a:lnTo>
                    <a:pt x="184" y="255"/>
                  </a:lnTo>
                  <a:lnTo>
                    <a:pt x="184" y="262"/>
                  </a:lnTo>
                  <a:lnTo>
                    <a:pt x="191" y="262"/>
                  </a:lnTo>
                  <a:lnTo>
                    <a:pt x="191" y="270"/>
                  </a:lnTo>
                  <a:lnTo>
                    <a:pt x="191" y="277"/>
                  </a:lnTo>
                  <a:lnTo>
                    <a:pt x="198" y="277"/>
                  </a:lnTo>
                  <a:lnTo>
                    <a:pt x="198" y="284"/>
                  </a:lnTo>
                  <a:lnTo>
                    <a:pt x="205" y="284"/>
                  </a:lnTo>
                  <a:lnTo>
                    <a:pt x="205" y="291"/>
                  </a:lnTo>
                  <a:lnTo>
                    <a:pt x="212" y="291"/>
                  </a:lnTo>
                  <a:lnTo>
                    <a:pt x="212" y="298"/>
                  </a:lnTo>
                  <a:lnTo>
                    <a:pt x="212" y="305"/>
                  </a:lnTo>
                  <a:lnTo>
                    <a:pt x="220" y="305"/>
                  </a:lnTo>
                  <a:lnTo>
                    <a:pt x="220" y="312"/>
                  </a:lnTo>
                  <a:lnTo>
                    <a:pt x="227" y="312"/>
                  </a:lnTo>
                  <a:lnTo>
                    <a:pt x="227" y="319"/>
                  </a:lnTo>
                  <a:lnTo>
                    <a:pt x="227" y="326"/>
                  </a:lnTo>
                  <a:lnTo>
                    <a:pt x="234" y="326"/>
                  </a:lnTo>
                  <a:lnTo>
                    <a:pt x="234" y="333"/>
                  </a:lnTo>
                  <a:lnTo>
                    <a:pt x="241" y="333"/>
                  </a:lnTo>
                  <a:lnTo>
                    <a:pt x="241" y="340"/>
                  </a:lnTo>
                  <a:lnTo>
                    <a:pt x="241" y="348"/>
                  </a:lnTo>
                  <a:lnTo>
                    <a:pt x="248" y="348"/>
                  </a:lnTo>
                  <a:lnTo>
                    <a:pt x="248" y="355"/>
                  </a:lnTo>
                  <a:lnTo>
                    <a:pt x="255" y="355"/>
                  </a:lnTo>
                  <a:lnTo>
                    <a:pt x="255" y="362"/>
                  </a:lnTo>
                  <a:lnTo>
                    <a:pt x="262" y="362"/>
                  </a:lnTo>
                  <a:lnTo>
                    <a:pt x="262" y="369"/>
                  </a:lnTo>
                  <a:lnTo>
                    <a:pt x="262" y="376"/>
                  </a:lnTo>
                  <a:lnTo>
                    <a:pt x="269" y="376"/>
                  </a:lnTo>
                  <a:lnTo>
                    <a:pt x="269" y="383"/>
                  </a:lnTo>
                  <a:lnTo>
                    <a:pt x="276" y="383"/>
                  </a:lnTo>
                  <a:lnTo>
                    <a:pt x="276" y="390"/>
                  </a:lnTo>
                  <a:lnTo>
                    <a:pt x="276" y="397"/>
                  </a:lnTo>
                  <a:lnTo>
                    <a:pt x="283" y="397"/>
                  </a:lnTo>
                  <a:lnTo>
                    <a:pt x="283" y="404"/>
                  </a:lnTo>
                  <a:lnTo>
                    <a:pt x="290" y="404"/>
                  </a:lnTo>
                  <a:lnTo>
                    <a:pt x="290" y="411"/>
                  </a:lnTo>
                  <a:lnTo>
                    <a:pt x="297" y="418"/>
                  </a:lnTo>
                  <a:lnTo>
                    <a:pt x="297" y="425"/>
                  </a:lnTo>
                  <a:lnTo>
                    <a:pt x="305" y="425"/>
                  </a:lnTo>
                  <a:lnTo>
                    <a:pt x="305" y="433"/>
                  </a:lnTo>
                  <a:lnTo>
                    <a:pt x="312" y="433"/>
                  </a:lnTo>
                  <a:lnTo>
                    <a:pt x="312" y="440"/>
                  </a:lnTo>
                  <a:lnTo>
                    <a:pt x="312" y="447"/>
                  </a:lnTo>
                  <a:lnTo>
                    <a:pt x="319" y="447"/>
                  </a:lnTo>
                  <a:lnTo>
                    <a:pt x="319" y="454"/>
                  </a:lnTo>
                  <a:lnTo>
                    <a:pt x="326" y="454"/>
                  </a:lnTo>
                  <a:lnTo>
                    <a:pt x="326" y="461"/>
                  </a:lnTo>
                  <a:lnTo>
                    <a:pt x="326" y="468"/>
                  </a:lnTo>
                  <a:lnTo>
                    <a:pt x="333" y="468"/>
                  </a:lnTo>
                  <a:lnTo>
                    <a:pt x="333" y="475"/>
                  </a:lnTo>
                  <a:lnTo>
                    <a:pt x="340" y="475"/>
                  </a:lnTo>
                  <a:lnTo>
                    <a:pt x="340" y="482"/>
                  </a:lnTo>
                  <a:lnTo>
                    <a:pt x="347" y="489"/>
                  </a:lnTo>
                  <a:lnTo>
                    <a:pt x="347" y="496"/>
                  </a:lnTo>
                  <a:lnTo>
                    <a:pt x="354" y="496"/>
                  </a:lnTo>
                  <a:lnTo>
                    <a:pt x="354" y="503"/>
                  </a:lnTo>
                  <a:lnTo>
                    <a:pt x="361" y="503"/>
                  </a:lnTo>
                  <a:lnTo>
                    <a:pt x="361" y="511"/>
                  </a:lnTo>
                  <a:lnTo>
                    <a:pt x="361" y="518"/>
                  </a:lnTo>
                  <a:lnTo>
                    <a:pt x="368" y="518"/>
                  </a:lnTo>
                  <a:lnTo>
                    <a:pt x="368" y="525"/>
                  </a:lnTo>
                  <a:lnTo>
                    <a:pt x="375" y="525"/>
                  </a:lnTo>
                  <a:lnTo>
                    <a:pt x="375" y="532"/>
                  </a:lnTo>
                  <a:lnTo>
                    <a:pt x="375" y="539"/>
                  </a:lnTo>
                  <a:lnTo>
                    <a:pt x="383" y="539"/>
                  </a:lnTo>
                  <a:lnTo>
                    <a:pt x="383" y="546"/>
                  </a:lnTo>
                  <a:lnTo>
                    <a:pt x="390" y="546"/>
                  </a:lnTo>
                  <a:lnTo>
                    <a:pt x="390" y="553"/>
                  </a:lnTo>
                  <a:lnTo>
                    <a:pt x="397" y="553"/>
                  </a:lnTo>
                  <a:lnTo>
                    <a:pt x="397" y="560"/>
                  </a:lnTo>
                  <a:lnTo>
                    <a:pt x="397" y="567"/>
                  </a:lnTo>
                  <a:lnTo>
                    <a:pt x="404" y="567"/>
                  </a:lnTo>
                  <a:lnTo>
                    <a:pt x="404" y="574"/>
                  </a:lnTo>
                  <a:lnTo>
                    <a:pt x="411" y="574"/>
                  </a:lnTo>
                  <a:lnTo>
                    <a:pt x="411" y="581"/>
                  </a:lnTo>
                  <a:lnTo>
                    <a:pt x="411" y="588"/>
                  </a:lnTo>
                  <a:lnTo>
                    <a:pt x="418" y="588"/>
                  </a:lnTo>
                  <a:lnTo>
                    <a:pt x="418" y="596"/>
                  </a:lnTo>
                  <a:lnTo>
                    <a:pt x="425" y="596"/>
                  </a:lnTo>
                  <a:lnTo>
                    <a:pt x="425" y="603"/>
                  </a:lnTo>
                  <a:lnTo>
                    <a:pt x="432" y="610"/>
                  </a:lnTo>
                  <a:lnTo>
                    <a:pt x="432" y="617"/>
                  </a:lnTo>
                  <a:lnTo>
                    <a:pt x="439" y="617"/>
                  </a:lnTo>
                  <a:lnTo>
                    <a:pt x="439" y="624"/>
                  </a:lnTo>
                  <a:lnTo>
                    <a:pt x="446" y="624"/>
                  </a:lnTo>
                  <a:lnTo>
                    <a:pt x="446" y="631"/>
                  </a:lnTo>
                  <a:lnTo>
                    <a:pt x="446" y="638"/>
                  </a:lnTo>
                  <a:lnTo>
                    <a:pt x="453" y="638"/>
                  </a:lnTo>
                  <a:lnTo>
                    <a:pt x="453" y="645"/>
                  </a:lnTo>
                  <a:lnTo>
                    <a:pt x="460" y="645"/>
                  </a:lnTo>
                  <a:lnTo>
                    <a:pt x="460" y="652"/>
                  </a:lnTo>
                  <a:lnTo>
                    <a:pt x="460" y="659"/>
                  </a:lnTo>
                  <a:lnTo>
                    <a:pt x="468" y="659"/>
                  </a:lnTo>
                  <a:lnTo>
                    <a:pt x="468" y="666"/>
                  </a:lnTo>
                  <a:lnTo>
                    <a:pt x="475" y="666"/>
                  </a:lnTo>
                  <a:lnTo>
                    <a:pt x="475" y="674"/>
                  </a:lnTo>
                  <a:lnTo>
                    <a:pt x="482" y="674"/>
                  </a:lnTo>
                  <a:lnTo>
                    <a:pt x="482" y="681"/>
                  </a:lnTo>
                  <a:lnTo>
                    <a:pt x="482" y="688"/>
                  </a:lnTo>
                  <a:lnTo>
                    <a:pt x="489" y="688"/>
                  </a:lnTo>
                  <a:lnTo>
                    <a:pt x="489" y="695"/>
                  </a:lnTo>
                  <a:lnTo>
                    <a:pt x="496" y="695"/>
                  </a:lnTo>
                  <a:lnTo>
                    <a:pt x="496" y="702"/>
                  </a:lnTo>
                  <a:lnTo>
                    <a:pt x="496" y="709"/>
                  </a:lnTo>
                  <a:lnTo>
                    <a:pt x="503" y="709"/>
                  </a:lnTo>
                  <a:lnTo>
                    <a:pt x="503" y="716"/>
                  </a:lnTo>
                  <a:lnTo>
                    <a:pt x="510" y="716"/>
                  </a:lnTo>
                  <a:lnTo>
                    <a:pt x="510" y="723"/>
                  </a:lnTo>
                  <a:lnTo>
                    <a:pt x="517" y="723"/>
                  </a:lnTo>
                  <a:lnTo>
                    <a:pt x="517" y="730"/>
                  </a:lnTo>
                  <a:lnTo>
                    <a:pt x="517" y="737"/>
                  </a:lnTo>
                  <a:lnTo>
                    <a:pt x="524" y="737"/>
                  </a:lnTo>
                  <a:lnTo>
                    <a:pt x="524" y="744"/>
                  </a:lnTo>
                  <a:lnTo>
                    <a:pt x="531" y="744"/>
                  </a:lnTo>
                  <a:lnTo>
                    <a:pt x="531" y="751"/>
                  </a:lnTo>
                  <a:lnTo>
                    <a:pt x="531" y="759"/>
                  </a:lnTo>
                  <a:lnTo>
                    <a:pt x="538" y="759"/>
                  </a:lnTo>
                  <a:lnTo>
                    <a:pt x="538" y="766"/>
                  </a:lnTo>
                  <a:lnTo>
                    <a:pt x="546" y="766"/>
                  </a:lnTo>
                  <a:lnTo>
                    <a:pt x="546" y="773"/>
                  </a:lnTo>
                  <a:lnTo>
                    <a:pt x="553" y="773"/>
                  </a:lnTo>
                  <a:lnTo>
                    <a:pt x="553" y="780"/>
                  </a:lnTo>
                  <a:lnTo>
                    <a:pt x="553" y="787"/>
                  </a:lnTo>
                  <a:lnTo>
                    <a:pt x="560" y="787"/>
                  </a:lnTo>
                  <a:lnTo>
                    <a:pt x="560" y="794"/>
                  </a:lnTo>
                  <a:lnTo>
                    <a:pt x="567" y="794"/>
                  </a:lnTo>
                  <a:lnTo>
                    <a:pt x="567" y="801"/>
                  </a:lnTo>
                  <a:lnTo>
                    <a:pt x="567" y="808"/>
                  </a:lnTo>
                  <a:lnTo>
                    <a:pt x="574" y="808"/>
                  </a:lnTo>
                  <a:lnTo>
                    <a:pt x="574" y="815"/>
                  </a:lnTo>
                  <a:lnTo>
                    <a:pt x="581" y="815"/>
                  </a:lnTo>
                  <a:lnTo>
                    <a:pt x="581" y="822"/>
                  </a:lnTo>
                  <a:lnTo>
                    <a:pt x="588" y="822"/>
                  </a:lnTo>
                  <a:lnTo>
                    <a:pt x="588" y="829"/>
                  </a:lnTo>
                  <a:lnTo>
                    <a:pt x="588" y="837"/>
                  </a:lnTo>
                  <a:lnTo>
                    <a:pt x="595" y="837"/>
                  </a:lnTo>
                  <a:lnTo>
                    <a:pt x="595" y="844"/>
                  </a:lnTo>
                  <a:lnTo>
                    <a:pt x="602" y="844"/>
                  </a:lnTo>
                  <a:lnTo>
                    <a:pt x="602" y="851"/>
                  </a:lnTo>
                  <a:lnTo>
                    <a:pt x="609" y="851"/>
                  </a:lnTo>
                  <a:lnTo>
                    <a:pt x="609" y="858"/>
                  </a:lnTo>
                  <a:lnTo>
                    <a:pt x="609" y="865"/>
                  </a:lnTo>
                  <a:lnTo>
                    <a:pt x="616" y="865"/>
                  </a:lnTo>
                  <a:lnTo>
                    <a:pt x="616" y="872"/>
                  </a:lnTo>
                  <a:lnTo>
                    <a:pt x="623" y="872"/>
                  </a:lnTo>
                  <a:lnTo>
                    <a:pt x="623" y="879"/>
                  </a:lnTo>
                  <a:lnTo>
                    <a:pt x="631" y="886"/>
                  </a:lnTo>
                  <a:lnTo>
                    <a:pt x="631" y="893"/>
                  </a:lnTo>
                  <a:lnTo>
                    <a:pt x="638" y="893"/>
                  </a:lnTo>
                  <a:lnTo>
                    <a:pt x="638" y="900"/>
                  </a:lnTo>
                  <a:lnTo>
                    <a:pt x="645" y="900"/>
                  </a:lnTo>
                  <a:lnTo>
                    <a:pt x="645" y="907"/>
                  </a:lnTo>
                  <a:lnTo>
                    <a:pt x="645" y="914"/>
                  </a:lnTo>
                  <a:lnTo>
                    <a:pt x="652" y="914"/>
                  </a:lnTo>
                  <a:lnTo>
                    <a:pt x="652" y="922"/>
                  </a:lnTo>
                  <a:lnTo>
                    <a:pt x="659" y="922"/>
                  </a:lnTo>
                  <a:lnTo>
                    <a:pt x="659" y="929"/>
                  </a:lnTo>
                  <a:lnTo>
                    <a:pt x="666" y="929"/>
                  </a:lnTo>
                  <a:lnTo>
                    <a:pt x="666" y="936"/>
                  </a:lnTo>
                  <a:lnTo>
                    <a:pt x="666" y="943"/>
                  </a:lnTo>
                  <a:lnTo>
                    <a:pt x="673" y="943"/>
                  </a:lnTo>
                  <a:lnTo>
                    <a:pt x="673" y="950"/>
                  </a:lnTo>
                  <a:lnTo>
                    <a:pt x="680" y="950"/>
                  </a:lnTo>
                  <a:lnTo>
                    <a:pt x="680" y="957"/>
                  </a:lnTo>
                  <a:lnTo>
                    <a:pt x="687" y="957"/>
                  </a:lnTo>
                  <a:lnTo>
                    <a:pt x="687" y="964"/>
                  </a:lnTo>
                  <a:lnTo>
                    <a:pt x="687" y="971"/>
                  </a:lnTo>
                  <a:lnTo>
                    <a:pt x="694" y="971"/>
                  </a:lnTo>
                  <a:lnTo>
                    <a:pt x="694" y="978"/>
                  </a:lnTo>
                  <a:lnTo>
                    <a:pt x="701" y="978"/>
                  </a:lnTo>
                  <a:lnTo>
                    <a:pt x="701" y="985"/>
                  </a:lnTo>
                  <a:lnTo>
                    <a:pt x="709" y="985"/>
                  </a:lnTo>
                  <a:lnTo>
                    <a:pt x="709" y="992"/>
                  </a:lnTo>
                  <a:lnTo>
                    <a:pt x="709" y="1000"/>
                  </a:lnTo>
                  <a:lnTo>
                    <a:pt x="716" y="1000"/>
                  </a:lnTo>
                  <a:lnTo>
                    <a:pt x="716" y="1007"/>
                  </a:lnTo>
                  <a:lnTo>
                    <a:pt x="723" y="1007"/>
                  </a:lnTo>
                  <a:lnTo>
                    <a:pt x="723" y="1014"/>
                  </a:lnTo>
                  <a:lnTo>
                    <a:pt x="730" y="1014"/>
                  </a:lnTo>
                  <a:lnTo>
                    <a:pt x="730" y="1021"/>
                  </a:lnTo>
                  <a:lnTo>
                    <a:pt x="730" y="1028"/>
                  </a:lnTo>
                  <a:lnTo>
                    <a:pt x="737" y="1028"/>
                  </a:lnTo>
                  <a:lnTo>
                    <a:pt x="737" y="1035"/>
                  </a:lnTo>
                  <a:lnTo>
                    <a:pt x="744" y="1035"/>
                  </a:lnTo>
                  <a:lnTo>
                    <a:pt x="744" y="1042"/>
                  </a:lnTo>
                  <a:lnTo>
                    <a:pt x="751" y="1042"/>
                  </a:lnTo>
                  <a:lnTo>
                    <a:pt x="751" y="1049"/>
                  </a:lnTo>
                  <a:lnTo>
                    <a:pt x="751" y="1056"/>
                  </a:lnTo>
                  <a:lnTo>
                    <a:pt x="758" y="1056"/>
                  </a:lnTo>
                  <a:lnTo>
                    <a:pt x="758" y="1063"/>
                  </a:lnTo>
                  <a:lnTo>
                    <a:pt x="765" y="1063"/>
                  </a:lnTo>
                  <a:lnTo>
                    <a:pt x="765" y="1070"/>
                  </a:lnTo>
                  <a:lnTo>
                    <a:pt x="772" y="1070"/>
                  </a:lnTo>
                  <a:lnTo>
                    <a:pt x="772" y="1078"/>
                  </a:lnTo>
                  <a:lnTo>
                    <a:pt x="779" y="1085"/>
                  </a:lnTo>
                  <a:lnTo>
                    <a:pt x="779" y="1092"/>
                  </a:lnTo>
                  <a:lnTo>
                    <a:pt x="786" y="1092"/>
                  </a:lnTo>
                  <a:lnTo>
                    <a:pt x="786" y="1099"/>
                  </a:lnTo>
                  <a:lnTo>
                    <a:pt x="794" y="1099"/>
                  </a:lnTo>
                  <a:lnTo>
                    <a:pt x="794" y="1106"/>
                  </a:lnTo>
                  <a:lnTo>
                    <a:pt x="801" y="1106"/>
                  </a:lnTo>
                  <a:lnTo>
                    <a:pt x="801" y="1113"/>
                  </a:lnTo>
                  <a:lnTo>
                    <a:pt x="801" y="1120"/>
                  </a:lnTo>
                  <a:lnTo>
                    <a:pt x="808" y="1120"/>
                  </a:lnTo>
                  <a:lnTo>
                    <a:pt x="808" y="1127"/>
                  </a:lnTo>
                  <a:lnTo>
                    <a:pt x="815" y="1127"/>
                  </a:lnTo>
                  <a:lnTo>
                    <a:pt x="815" y="1134"/>
                  </a:lnTo>
                  <a:lnTo>
                    <a:pt x="822" y="1134"/>
                  </a:lnTo>
                  <a:lnTo>
                    <a:pt x="822" y="1141"/>
                  </a:lnTo>
                  <a:lnTo>
                    <a:pt x="829" y="1148"/>
                  </a:lnTo>
                  <a:lnTo>
                    <a:pt x="829" y="1155"/>
                  </a:lnTo>
                  <a:lnTo>
                    <a:pt x="836" y="1155"/>
                  </a:lnTo>
                  <a:lnTo>
                    <a:pt x="836" y="1163"/>
                  </a:lnTo>
                  <a:lnTo>
                    <a:pt x="843" y="1163"/>
                  </a:lnTo>
                  <a:lnTo>
                    <a:pt x="843" y="1170"/>
                  </a:lnTo>
                  <a:lnTo>
                    <a:pt x="850" y="1170"/>
                  </a:lnTo>
                  <a:lnTo>
                    <a:pt x="850" y="1177"/>
                  </a:lnTo>
                  <a:lnTo>
                    <a:pt x="850" y="1184"/>
                  </a:lnTo>
                  <a:lnTo>
                    <a:pt x="857" y="1184"/>
                  </a:lnTo>
                  <a:lnTo>
                    <a:pt x="857" y="1191"/>
                  </a:lnTo>
                  <a:lnTo>
                    <a:pt x="864" y="1191"/>
                  </a:lnTo>
                  <a:lnTo>
                    <a:pt x="864" y="1198"/>
                  </a:lnTo>
                  <a:lnTo>
                    <a:pt x="871" y="1198"/>
                  </a:lnTo>
                  <a:lnTo>
                    <a:pt x="871" y="1205"/>
                  </a:lnTo>
                  <a:lnTo>
                    <a:pt x="879" y="1205"/>
                  </a:lnTo>
                  <a:lnTo>
                    <a:pt x="879" y="1212"/>
                  </a:lnTo>
                  <a:lnTo>
                    <a:pt x="879" y="1219"/>
                  </a:lnTo>
                  <a:lnTo>
                    <a:pt x="886" y="1219"/>
                  </a:lnTo>
                  <a:lnTo>
                    <a:pt x="886" y="1226"/>
                  </a:lnTo>
                  <a:lnTo>
                    <a:pt x="893" y="1226"/>
                  </a:lnTo>
                  <a:lnTo>
                    <a:pt x="893" y="1233"/>
                  </a:lnTo>
                  <a:lnTo>
                    <a:pt x="900" y="1233"/>
                  </a:lnTo>
                  <a:lnTo>
                    <a:pt x="900" y="1241"/>
                  </a:lnTo>
                  <a:lnTo>
                    <a:pt x="907" y="1241"/>
                  </a:lnTo>
                  <a:lnTo>
                    <a:pt x="907" y="1248"/>
                  </a:lnTo>
                  <a:lnTo>
                    <a:pt x="914" y="1255"/>
                  </a:lnTo>
                  <a:lnTo>
                    <a:pt x="914" y="1262"/>
                  </a:lnTo>
                  <a:lnTo>
                    <a:pt x="921" y="1262"/>
                  </a:lnTo>
                  <a:lnTo>
                    <a:pt x="921" y="1269"/>
                  </a:lnTo>
                  <a:lnTo>
                    <a:pt x="928" y="1269"/>
                  </a:lnTo>
                  <a:lnTo>
                    <a:pt x="928" y="1276"/>
                  </a:lnTo>
                  <a:lnTo>
                    <a:pt x="935" y="1276"/>
                  </a:lnTo>
                  <a:lnTo>
                    <a:pt x="935" y="1283"/>
                  </a:lnTo>
                  <a:lnTo>
                    <a:pt x="942" y="1283"/>
                  </a:lnTo>
                  <a:lnTo>
                    <a:pt x="942" y="1290"/>
                  </a:lnTo>
                  <a:lnTo>
                    <a:pt x="942" y="1297"/>
                  </a:lnTo>
                  <a:lnTo>
                    <a:pt x="949" y="1297"/>
                  </a:lnTo>
                  <a:lnTo>
                    <a:pt x="949" y="1304"/>
                  </a:lnTo>
                  <a:lnTo>
                    <a:pt x="957" y="1304"/>
                  </a:lnTo>
                  <a:lnTo>
                    <a:pt x="957" y="1311"/>
                  </a:lnTo>
                  <a:lnTo>
                    <a:pt x="964" y="1311"/>
                  </a:lnTo>
                  <a:lnTo>
                    <a:pt x="964" y="1318"/>
                  </a:lnTo>
                  <a:lnTo>
                    <a:pt x="971" y="1318"/>
                  </a:lnTo>
                  <a:lnTo>
                    <a:pt x="971" y="1326"/>
                  </a:lnTo>
                  <a:lnTo>
                    <a:pt x="978" y="1326"/>
                  </a:lnTo>
                  <a:lnTo>
                    <a:pt x="978" y="1333"/>
                  </a:lnTo>
                  <a:lnTo>
                    <a:pt x="985" y="1340"/>
                  </a:lnTo>
                  <a:lnTo>
                    <a:pt x="985" y="1347"/>
                  </a:lnTo>
                  <a:lnTo>
                    <a:pt x="992" y="1347"/>
                  </a:lnTo>
                  <a:lnTo>
                    <a:pt x="992" y="1354"/>
                  </a:lnTo>
                  <a:lnTo>
                    <a:pt x="999" y="1354"/>
                  </a:lnTo>
                  <a:lnTo>
                    <a:pt x="999" y="1361"/>
                  </a:lnTo>
                  <a:lnTo>
                    <a:pt x="1006" y="1361"/>
                  </a:lnTo>
                  <a:lnTo>
                    <a:pt x="1006" y="1368"/>
                  </a:lnTo>
                  <a:lnTo>
                    <a:pt x="1013" y="1368"/>
                  </a:lnTo>
                  <a:lnTo>
                    <a:pt x="1013" y="1375"/>
                  </a:lnTo>
                  <a:lnTo>
                    <a:pt x="1020" y="1375"/>
                  </a:lnTo>
                  <a:lnTo>
                    <a:pt x="1020" y="1382"/>
                  </a:lnTo>
                  <a:lnTo>
                    <a:pt x="1027" y="1389"/>
                  </a:lnTo>
                  <a:lnTo>
                    <a:pt x="1027" y="1396"/>
                  </a:lnTo>
                  <a:lnTo>
                    <a:pt x="1034" y="1396"/>
                  </a:lnTo>
                  <a:lnTo>
                    <a:pt x="1034" y="1404"/>
                  </a:lnTo>
                  <a:lnTo>
                    <a:pt x="1042" y="1404"/>
                  </a:lnTo>
                  <a:lnTo>
                    <a:pt x="1042" y="1411"/>
                  </a:lnTo>
                  <a:lnTo>
                    <a:pt x="1049" y="1411"/>
                  </a:lnTo>
                  <a:lnTo>
                    <a:pt x="1049" y="1418"/>
                  </a:lnTo>
                  <a:lnTo>
                    <a:pt x="1056" y="1418"/>
                  </a:lnTo>
                  <a:lnTo>
                    <a:pt x="1056" y="1425"/>
                  </a:lnTo>
                  <a:lnTo>
                    <a:pt x="1063" y="1425"/>
                  </a:lnTo>
                  <a:lnTo>
                    <a:pt x="1063" y="1432"/>
                  </a:lnTo>
                  <a:lnTo>
                    <a:pt x="1070" y="1432"/>
                  </a:lnTo>
                  <a:lnTo>
                    <a:pt x="1070" y="1439"/>
                  </a:lnTo>
                  <a:lnTo>
                    <a:pt x="1077" y="1439"/>
                  </a:lnTo>
                  <a:lnTo>
                    <a:pt x="1077" y="1446"/>
                  </a:lnTo>
                  <a:lnTo>
                    <a:pt x="1084" y="1453"/>
                  </a:lnTo>
                  <a:lnTo>
                    <a:pt x="1084" y="1460"/>
                  </a:lnTo>
                  <a:lnTo>
                    <a:pt x="1091" y="1460"/>
                  </a:lnTo>
                  <a:lnTo>
                    <a:pt x="1091" y="1467"/>
                  </a:lnTo>
                  <a:lnTo>
                    <a:pt x="1098" y="1467"/>
                  </a:lnTo>
                  <a:lnTo>
                    <a:pt x="1098" y="1474"/>
                  </a:lnTo>
                  <a:lnTo>
                    <a:pt x="1105" y="1474"/>
                  </a:lnTo>
                  <a:lnTo>
                    <a:pt x="1105" y="1481"/>
                  </a:lnTo>
                  <a:lnTo>
                    <a:pt x="1112" y="1481"/>
                  </a:lnTo>
                  <a:lnTo>
                    <a:pt x="1112" y="1489"/>
                  </a:lnTo>
                  <a:lnTo>
                    <a:pt x="1120" y="1489"/>
                  </a:lnTo>
                  <a:lnTo>
                    <a:pt x="1120" y="1496"/>
                  </a:lnTo>
                  <a:lnTo>
                    <a:pt x="1127" y="1496"/>
                  </a:lnTo>
                  <a:lnTo>
                    <a:pt x="1127" y="1503"/>
                  </a:lnTo>
                  <a:lnTo>
                    <a:pt x="1134" y="1503"/>
                  </a:lnTo>
                  <a:lnTo>
                    <a:pt x="1134" y="1510"/>
                  </a:lnTo>
                  <a:lnTo>
                    <a:pt x="1141" y="1510"/>
                  </a:lnTo>
                  <a:lnTo>
                    <a:pt x="1141" y="1517"/>
                  </a:lnTo>
                  <a:lnTo>
                    <a:pt x="1148" y="1517"/>
                  </a:lnTo>
                  <a:lnTo>
                    <a:pt x="1148" y="1524"/>
                  </a:lnTo>
                  <a:lnTo>
                    <a:pt x="1155" y="1524"/>
                  </a:lnTo>
                  <a:lnTo>
                    <a:pt x="1155" y="1531"/>
                  </a:lnTo>
                  <a:lnTo>
                    <a:pt x="1162" y="1531"/>
                  </a:lnTo>
                  <a:lnTo>
                    <a:pt x="1162" y="1538"/>
                  </a:lnTo>
                  <a:lnTo>
                    <a:pt x="1169" y="1538"/>
                  </a:lnTo>
                  <a:lnTo>
                    <a:pt x="1169" y="1545"/>
                  </a:lnTo>
                  <a:lnTo>
                    <a:pt x="1176" y="1545"/>
                  </a:lnTo>
                  <a:lnTo>
                    <a:pt x="1176" y="1552"/>
                  </a:lnTo>
                  <a:lnTo>
                    <a:pt x="1183" y="1552"/>
                  </a:lnTo>
                  <a:lnTo>
                    <a:pt x="1183" y="1559"/>
                  </a:lnTo>
                  <a:lnTo>
                    <a:pt x="1190" y="1559"/>
                  </a:lnTo>
                  <a:lnTo>
                    <a:pt x="1190" y="1567"/>
                  </a:lnTo>
                  <a:lnTo>
                    <a:pt x="1197" y="1567"/>
                  </a:lnTo>
                  <a:lnTo>
                    <a:pt x="1197" y="1574"/>
                  </a:lnTo>
                  <a:lnTo>
                    <a:pt x="1205" y="1574"/>
                  </a:lnTo>
                  <a:lnTo>
                    <a:pt x="1205" y="1581"/>
                  </a:lnTo>
                  <a:lnTo>
                    <a:pt x="1212" y="1581"/>
                  </a:lnTo>
                  <a:lnTo>
                    <a:pt x="1212" y="1588"/>
                  </a:lnTo>
                  <a:lnTo>
                    <a:pt x="1219" y="1588"/>
                  </a:lnTo>
                  <a:lnTo>
                    <a:pt x="1219" y="1595"/>
                  </a:lnTo>
                  <a:lnTo>
                    <a:pt x="1226" y="1595"/>
                  </a:lnTo>
                  <a:lnTo>
                    <a:pt x="1226" y="1602"/>
                  </a:lnTo>
                  <a:lnTo>
                    <a:pt x="1233" y="1602"/>
                  </a:lnTo>
                  <a:lnTo>
                    <a:pt x="1233" y="1609"/>
                  </a:lnTo>
                  <a:lnTo>
                    <a:pt x="1240" y="1609"/>
                  </a:lnTo>
                  <a:lnTo>
                    <a:pt x="1240" y="1616"/>
                  </a:lnTo>
                  <a:lnTo>
                    <a:pt x="1247" y="1616"/>
                  </a:lnTo>
                  <a:lnTo>
                    <a:pt x="1247" y="1623"/>
                  </a:lnTo>
                  <a:lnTo>
                    <a:pt x="1254" y="1623"/>
                  </a:lnTo>
                  <a:lnTo>
                    <a:pt x="1254" y="1630"/>
                  </a:lnTo>
                  <a:lnTo>
                    <a:pt x="1261" y="1630"/>
                  </a:lnTo>
                  <a:lnTo>
                    <a:pt x="1261" y="1637"/>
                  </a:lnTo>
                  <a:lnTo>
                    <a:pt x="1268" y="1637"/>
                  </a:lnTo>
                  <a:lnTo>
                    <a:pt x="1268" y="1644"/>
                  </a:lnTo>
                  <a:lnTo>
                    <a:pt x="1275" y="1644"/>
                  </a:lnTo>
                  <a:lnTo>
                    <a:pt x="1275" y="1652"/>
                  </a:lnTo>
                  <a:lnTo>
                    <a:pt x="1283" y="1652"/>
                  </a:lnTo>
                  <a:lnTo>
                    <a:pt x="1283" y="1659"/>
                  </a:lnTo>
                  <a:lnTo>
                    <a:pt x="1290" y="1659"/>
                  </a:lnTo>
                  <a:lnTo>
                    <a:pt x="1290" y="1666"/>
                  </a:lnTo>
                  <a:lnTo>
                    <a:pt x="1297" y="1666"/>
                  </a:lnTo>
                  <a:lnTo>
                    <a:pt x="1297" y="1673"/>
                  </a:lnTo>
                  <a:lnTo>
                    <a:pt x="1304" y="1673"/>
                  </a:lnTo>
                  <a:lnTo>
                    <a:pt x="1304" y="1680"/>
                  </a:lnTo>
                  <a:lnTo>
                    <a:pt x="1311" y="1680"/>
                  </a:lnTo>
                  <a:lnTo>
                    <a:pt x="1318" y="1680"/>
                  </a:lnTo>
                  <a:lnTo>
                    <a:pt x="1318" y="1687"/>
                  </a:lnTo>
                  <a:lnTo>
                    <a:pt x="1325" y="1687"/>
                  </a:lnTo>
                  <a:lnTo>
                    <a:pt x="1325" y="1694"/>
                  </a:lnTo>
                  <a:lnTo>
                    <a:pt x="1332" y="1694"/>
                  </a:lnTo>
                  <a:lnTo>
                    <a:pt x="1332" y="1701"/>
                  </a:lnTo>
                  <a:lnTo>
                    <a:pt x="1339" y="1701"/>
                  </a:lnTo>
                  <a:lnTo>
                    <a:pt x="1339" y="1708"/>
                  </a:lnTo>
                  <a:lnTo>
                    <a:pt x="1346" y="1708"/>
                  </a:lnTo>
                  <a:lnTo>
                    <a:pt x="1346" y="1715"/>
                  </a:lnTo>
                  <a:lnTo>
                    <a:pt x="1353" y="1715"/>
                  </a:lnTo>
                  <a:lnTo>
                    <a:pt x="1353" y="1722"/>
                  </a:lnTo>
                  <a:lnTo>
                    <a:pt x="1360" y="1722"/>
                  </a:lnTo>
                  <a:lnTo>
                    <a:pt x="1368" y="1730"/>
                  </a:lnTo>
                  <a:lnTo>
                    <a:pt x="1375" y="1730"/>
                  </a:lnTo>
                  <a:lnTo>
                    <a:pt x="1375" y="1737"/>
                  </a:lnTo>
                  <a:lnTo>
                    <a:pt x="1382" y="1737"/>
                  </a:lnTo>
                  <a:lnTo>
                    <a:pt x="1382" y="174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475">
              <a:extLst>
                <a:ext uri="{FF2B5EF4-FFF2-40B4-BE49-F238E27FC236}">
                  <a16:creationId xmlns:a16="http://schemas.microsoft.com/office/drawing/2014/main" id="{9753371C-5DC0-351D-5E90-6AE9F6B5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589"/>
              <a:ext cx="2778" cy="1"/>
            </a:xfrm>
            <a:custGeom>
              <a:avLst/>
              <a:gdLst>
                <a:gd name="T0" fmla="*/ 42 w 2778"/>
                <a:gd name="T1" fmla="*/ 0 h 1"/>
                <a:gd name="T2" fmla="*/ 92 w 2778"/>
                <a:gd name="T3" fmla="*/ 0 h 1"/>
                <a:gd name="T4" fmla="*/ 142 w 2778"/>
                <a:gd name="T5" fmla="*/ 0 h 1"/>
                <a:gd name="T6" fmla="*/ 191 w 2778"/>
                <a:gd name="T7" fmla="*/ 0 h 1"/>
                <a:gd name="T8" fmla="*/ 241 w 2778"/>
                <a:gd name="T9" fmla="*/ 0 h 1"/>
                <a:gd name="T10" fmla="*/ 290 w 2778"/>
                <a:gd name="T11" fmla="*/ 0 h 1"/>
                <a:gd name="T12" fmla="*/ 340 w 2778"/>
                <a:gd name="T13" fmla="*/ 0 h 1"/>
                <a:gd name="T14" fmla="*/ 390 w 2778"/>
                <a:gd name="T15" fmla="*/ 0 h 1"/>
                <a:gd name="T16" fmla="*/ 439 w 2778"/>
                <a:gd name="T17" fmla="*/ 0 h 1"/>
                <a:gd name="T18" fmla="*/ 489 w 2778"/>
                <a:gd name="T19" fmla="*/ 0 h 1"/>
                <a:gd name="T20" fmla="*/ 538 w 2778"/>
                <a:gd name="T21" fmla="*/ 0 h 1"/>
                <a:gd name="T22" fmla="*/ 588 w 2778"/>
                <a:gd name="T23" fmla="*/ 0 h 1"/>
                <a:gd name="T24" fmla="*/ 638 w 2778"/>
                <a:gd name="T25" fmla="*/ 0 h 1"/>
                <a:gd name="T26" fmla="*/ 687 w 2778"/>
                <a:gd name="T27" fmla="*/ 0 h 1"/>
                <a:gd name="T28" fmla="*/ 737 w 2778"/>
                <a:gd name="T29" fmla="*/ 0 h 1"/>
                <a:gd name="T30" fmla="*/ 786 w 2778"/>
                <a:gd name="T31" fmla="*/ 0 h 1"/>
                <a:gd name="T32" fmla="*/ 836 w 2778"/>
                <a:gd name="T33" fmla="*/ 0 h 1"/>
                <a:gd name="T34" fmla="*/ 886 w 2778"/>
                <a:gd name="T35" fmla="*/ 0 h 1"/>
                <a:gd name="T36" fmla="*/ 935 w 2778"/>
                <a:gd name="T37" fmla="*/ 0 h 1"/>
                <a:gd name="T38" fmla="*/ 985 w 2778"/>
                <a:gd name="T39" fmla="*/ 0 h 1"/>
                <a:gd name="T40" fmla="*/ 1034 w 2778"/>
                <a:gd name="T41" fmla="*/ 0 h 1"/>
                <a:gd name="T42" fmla="*/ 1084 w 2778"/>
                <a:gd name="T43" fmla="*/ 0 h 1"/>
                <a:gd name="T44" fmla="*/ 1134 w 2778"/>
                <a:gd name="T45" fmla="*/ 0 h 1"/>
                <a:gd name="T46" fmla="*/ 1183 w 2778"/>
                <a:gd name="T47" fmla="*/ 0 h 1"/>
                <a:gd name="T48" fmla="*/ 1233 w 2778"/>
                <a:gd name="T49" fmla="*/ 0 h 1"/>
                <a:gd name="T50" fmla="*/ 1282 w 2778"/>
                <a:gd name="T51" fmla="*/ 0 h 1"/>
                <a:gd name="T52" fmla="*/ 1332 w 2778"/>
                <a:gd name="T53" fmla="*/ 0 h 1"/>
                <a:gd name="T54" fmla="*/ 1382 w 2778"/>
                <a:gd name="T55" fmla="*/ 0 h 1"/>
                <a:gd name="T56" fmla="*/ 1431 w 2778"/>
                <a:gd name="T57" fmla="*/ 0 h 1"/>
                <a:gd name="T58" fmla="*/ 1481 w 2778"/>
                <a:gd name="T59" fmla="*/ 0 h 1"/>
                <a:gd name="T60" fmla="*/ 1531 w 2778"/>
                <a:gd name="T61" fmla="*/ 0 h 1"/>
                <a:gd name="T62" fmla="*/ 1580 w 2778"/>
                <a:gd name="T63" fmla="*/ 0 h 1"/>
                <a:gd name="T64" fmla="*/ 1630 w 2778"/>
                <a:gd name="T65" fmla="*/ 0 h 1"/>
                <a:gd name="T66" fmla="*/ 1679 w 2778"/>
                <a:gd name="T67" fmla="*/ 0 h 1"/>
                <a:gd name="T68" fmla="*/ 1729 w 2778"/>
                <a:gd name="T69" fmla="*/ 0 h 1"/>
                <a:gd name="T70" fmla="*/ 1779 w 2778"/>
                <a:gd name="T71" fmla="*/ 0 h 1"/>
                <a:gd name="T72" fmla="*/ 1828 w 2778"/>
                <a:gd name="T73" fmla="*/ 0 h 1"/>
                <a:gd name="T74" fmla="*/ 1878 w 2778"/>
                <a:gd name="T75" fmla="*/ 0 h 1"/>
                <a:gd name="T76" fmla="*/ 1927 w 2778"/>
                <a:gd name="T77" fmla="*/ 0 h 1"/>
                <a:gd name="T78" fmla="*/ 1977 w 2778"/>
                <a:gd name="T79" fmla="*/ 0 h 1"/>
                <a:gd name="T80" fmla="*/ 2027 w 2778"/>
                <a:gd name="T81" fmla="*/ 0 h 1"/>
                <a:gd name="T82" fmla="*/ 2076 w 2778"/>
                <a:gd name="T83" fmla="*/ 0 h 1"/>
                <a:gd name="T84" fmla="*/ 2126 w 2778"/>
                <a:gd name="T85" fmla="*/ 0 h 1"/>
                <a:gd name="T86" fmla="*/ 2175 w 2778"/>
                <a:gd name="T87" fmla="*/ 0 h 1"/>
                <a:gd name="T88" fmla="*/ 2225 w 2778"/>
                <a:gd name="T89" fmla="*/ 0 h 1"/>
                <a:gd name="T90" fmla="*/ 2275 w 2778"/>
                <a:gd name="T91" fmla="*/ 0 h 1"/>
                <a:gd name="T92" fmla="*/ 2324 w 2778"/>
                <a:gd name="T93" fmla="*/ 0 h 1"/>
                <a:gd name="T94" fmla="*/ 2374 w 2778"/>
                <a:gd name="T95" fmla="*/ 0 h 1"/>
                <a:gd name="T96" fmla="*/ 2423 w 2778"/>
                <a:gd name="T97" fmla="*/ 0 h 1"/>
                <a:gd name="T98" fmla="*/ 2473 w 2778"/>
                <a:gd name="T99" fmla="*/ 0 h 1"/>
                <a:gd name="T100" fmla="*/ 2523 w 2778"/>
                <a:gd name="T101" fmla="*/ 0 h 1"/>
                <a:gd name="T102" fmla="*/ 2572 w 2778"/>
                <a:gd name="T103" fmla="*/ 0 h 1"/>
                <a:gd name="T104" fmla="*/ 2622 w 2778"/>
                <a:gd name="T105" fmla="*/ 0 h 1"/>
                <a:gd name="T106" fmla="*/ 2671 w 2778"/>
                <a:gd name="T107" fmla="*/ 0 h 1"/>
                <a:gd name="T108" fmla="*/ 2721 w 2778"/>
                <a:gd name="T109" fmla="*/ 0 h 1"/>
                <a:gd name="T110" fmla="*/ 2771 w 2778"/>
                <a:gd name="T111" fmla="*/ 0 h 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78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4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3" y="0"/>
                  </a:lnTo>
                  <a:lnTo>
                    <a:pt x="560" y="0"/>
                  </a:lnTo>
                  <a:lnTo>
                    <a:pt x="567" y="0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8" y="0"/>
                  </a:lnTo>
                  <a:lnTo>
                    <a:pt x="765" y="0"/>
                  </a:lnTo>
                  <a:lnTo>
                    <a:pt x="772" y="0"/>
                  </a:lnTo>
                  <a:lnTo>
                    <a:pt x="779" y="0"/>
                  </a:lnTo>
                  <a:lnTo>
                    <a:pt x="786" y="0"/>
                  </a:lnTo>
                  <a:lnTo>
                    <a:pt x="794" y="0"/>
                  </a:lnTo>
                  <a:lnTo>
                    <a:pt x="801" y="0"/>
                  </a:lnTo>
                  <a:lnTo>
                    <a:pt x="808" y="0"/>
                  </a:lnTo>
                  <a:lnTo>
                    <a:pt x="815" y="0"/>
                  </a:lnTo>
                  <a:lnTo>
                    <a:pt x="822" y="0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64" y="0"/>
                  </a:lnTo>
                  <a:lnTo>
                    <a:pt x="871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3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4" y="0"/>
                  </a:lnTo>
                  <a:lnTo>
                    <a:pt x="921" y="0"/>
                  </a:lnTo>
                  <a:lnTo>
                    <a:pt x="928" y="0"/>
                  </a:lnTo>
                  <a:lnTo>
                    <a:pt x="935" y="0"/>
                  </a:lnTo>
                  <a:lnTo>
                    <a:pt x="942" y="0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4" y="0"/>
                  </a:lnTo>
                  <a:lnTo>
                    <a:pt x="971" y="0"/>
                  </a:lnTo>
                  <a:lnTo>
                    <a:pt x="978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1006" y="0"/>
                  </a:lnTo>
                  <a:lnTo>
                    <a:pt x="1013" y="0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4" y="0"/>
                  </a:lnTo>
                  <a:lnTo>
                    <a:pt x="1042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3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4" y="0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05" y="0"/>
                  </a:lnTo>
                  <a:lnTo>
                    <a:pt x="1112" y="0"/>
                  </a:lnTo>
                  <a:lnTo>
                    <a:pt x="1119" y="0"/>
                  </a:lnTo>
                  <a:lnTo>
                    <a:pt x="1127" y="0"/>
                  </a:lnTo>
                  <a:lnTo>
                    <a:pt x="1134" y="0"/>
                  </a:lnTo>
                  <a:lnTo>
                    <a:pt x="1141" y="0"/>
                  </a:lnTo>
                  <a:lnTo>
                    <a:pt x="1148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9" y="0"/>
                  </a:lnTo>
                  <a:lnTo>
                    <a:pt x="1176" y="0"/>
                  </a:lnTo>
                  <a:lnTo>
                    <a:pt x="1183" y="0"/>
                  </a:lnTo>
                  <a:lnTo>
                    <a:pt x="1190" y="0"/>
                  </a:lnTo>
                  <a:lnTo>
                    <a:pt x="1197" y="0"/>
                  </a:lnTo>
                  <a:lnTo>
                    <a:pt x="1205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6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1" y="0"/>
                  </a:lnTo>
                  <a:lnTo>
                    <a:pt x="1268" y="0"/>
                  </a:lnTo>
                  <a:lnTo>
                    <a:pt x="1275" y="0"/>
                  </a:lnTo>
                  <a:lnTo>
                    <a:pt x="1282" y="0"/>
                  </a:lnTo>
                  <a:lnTo>
                    <a:pt x="1290" y="0"/>
                  </a:lnTo>
                  <a:lnTo>
                    <a:pt x="1297" y="0"/>
                  </a:lnTo>
                  <a:lnTo>
                    <a:pt x="1304" y="0"/>
                  </a:lnTo>
                  <a:lnTo>
                    <a:pt x="1311" y="0"/>
                  </a:lnTo>
                  <a:lnTo>
                    <a:pt x="1318" y="0"/>
                  </a:lnTo>
                  <a:lnTo>
                    <a:pt x="1325" y="0"/>
                  </a:lnTo>
                  <a:lnTo>
                    <a:pt x="1332" y="0"/>
                  </a:lnTo>
                  <a:lnTo>
                    <a:pt x="1339" y="0"/>
                  </a:lnTo>
                  <a:lnTo>
                    <a:pt x="1346" y="0"/>
                  </a:lnTo>
                  <a:lnTo>
                    <a:pt x="1353" y="0"/>
                  </a:lnTo>
                  <a:lnTo>
                    <a:pt x="1360" y="0"/>
                  </a:lnTo>
                  <a:lnTo>
                    <a:pt x="1368" y="0"/>
                  </a:lnTo>
                  <a:lnTo>
                    <a:pt x="1375" y="0"/>
                  </a:lnTo>
                  <a:lnTo>
                    <a:pt x="1382" y="0"/>
                  </a:lnTo>
                  <a:lnTo>
                    <a:pt x="1389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5" y="0"/>
                  </a:lnTo>
                  <a:lnTo>
                    <a:pt x="1453" y="0"/>
                  </a:lnTo>
                  <a:lnTo>
                    <a:pt x="1460" y="0"/>
                  </a:lnTo>
                  <a:lnTo>
                    <a:pt x="1467" y="0"/>
                  </a:lnTo>
                  <a:lnTo>
                    <a:pt x="1474" y="0"/>
                  </a:lnTo>
                  <a:lnTo>
                    <a:pt x="1481" y="0"/>
                  </a:lnTo>
                  <a:lnTo>
                    <a:pt x="1488" y="0"/>
                  </a:lnTo>
                  <a:lnTo>
                    <a:pt x="1495" y="0"/>
                  </a:lnTo>
                  <a:lnTo>
                    <a:pt x="1502" y="0"/>
                  </a:lnTo>
                  <a:lnTo>
                    <a:pt x="1509" y="0"/>
                  </a:lnTo>
                  <a:lnTo>
                    <a:pt x="1516" y="0"/>
                  </a:lnTo>
                  <a:lnTo>
                    <a:pt x="1523" y="0"/>
                  </a:lnTo>
                  <a:lnTo>
                    <a:pt x="1531" y="0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59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80" y="0"/>
                  </a:lnTo>
                  <a:lnTo>
                    <a:pt x="1587" y="0"/>
                  </a:lnTo>
                  <a:lnTo>
                    <a:pt x="1594" y="0"/>
                  </a:lnTo>
                  <a:lnTo>
                    <a:pt x="1601" y="0"/>
                  </a:lnTo>
                  <a:lnTo>
                    <a:pt x="1608" y="0"/>
                  </a:lnTo>
                  <a:lnTo>
                    <a:pt x="1616" y="0"/>
                  </a:lnTo>
                  <a:lnTo>
                    <a:pt x="1623" y="0"/>
                  </a:lnTo>
                  <a:lnTo>
                    <a:pt x="1630" y="0"/>
                  </a:lnTo>
                  <a:lnTo>
                    <a:pt x="1637" y="0"/>
                  </a:lnTo>
                  <a:lnTo>
                    <a:pt x="1644" y="0"/>
                  </a:lnTo>
                  <a:lnTo>
                    <a:pt x="1651" y="0"/>
                  </a:lnTo>
                  <a:lnTo>
                    <a:pt x="1658" y="0"/>
                  </a:lnTo>
                  <a:lnTo>
                    <a:pt x="1665" y="0"/>
                  </a:lnTo>
                  <a:lnTo>
                    <a:pt x="1672" y="0"/>
                  </a:lnTo>
                  <a:lnTo>
                    <a:pt x="1679" y="0"/>
                  </a:lnTo>
                  <a:lnTo>
                    <a:pt x="1686" y="0"/>
                  </a:lnTo>
                  <a:lnTo>
                    <a:pt x="1693" y="0"/>
                  </a:lnTo>
                  <a:lnTo>
                    <a:pt x="1701" y="0"/>
                  </a:lnTo>
                  <a:lnTo>
                    <a:pt x="1708" y="0"/>
                  </a:lnTo>
                  <a:lnTo>
                    <a:pt x="1715" y="0"/>
                  </a:lnTo>
                  <a:lnTo>
                    <a:pt x="1722" y="0"/>
                  </a:lnTo>
                  <a:lnTo>
                    <a:pt x="1729" y="0"/>
                  </a:lnTo>
                  <a:lnTo>
                    <a:pt x="1736" y="0"/>
                  </a:lnTo>
                  <a:lnTo>
                    <a:pt x="1743" y="0"/>
                  </a:lnTo>
                  <a:lnTo>
                    <a:pt x="1750" y="0"/>
                  </a:lnTo>
                  <a:lnTo>
                    <a:pt x="1757" y="0"/>
                  </a:lnTo>
                  <a:lnTo>
                    <a:pt x="1764" y="0"/>
                  </a:lnTo>
                  <a:lnTo>
                    <a:pt x="1771" y="0"/>
                  </a:lnTo>
                  <a:lnTo>
                    <a:pt x="1779" y="0"/>
                  </a:lnTo>
                  <a:lnTo>
                    <a:pt x="1786" y="0"/>
                  </a:lnTo>
                  <a:lnTo>
                    <a:pt x="1793" y="0"/>
                  </a:lnTo>
                  <a:lnTo>
                    <a:pt x="1800" y="0"/>
                  </a:lnTo>
                  <a:lnTo>
                    <a:pt x="1807" y="0"/>
                  </a:lnTo>
                  <a:lnTo>
                    <a:pt x="1814" y="0"/>
                  </a:lnTo>
                  <a:lnTo>
                    <a:pt x="1821" y="0"/>
                  </a:lnTo>
                  <a:lnTo>
                    <a:pt x="1828" y="0"/>
                  </a:lnTo>
                  <a:lnTo>
                    <a:pt x="1835" y="0"/>
                  </a:lnTo>
                  <a:lnTo>
                    <a:pt x="1842" y="0"/>
                  </a:lnTo>
                  <a:lnTo>
                    <a:pt x="1849" y="0"/>
                  </a:lnTo>
                  <a:lnTo>
                    <a:pt x="1856" y="0"/>
                  </a:lnTo>
                  <a:lnTo>
                    <a:pt x="1864" y="0"/>
                  </a:lnTo>
                  <a:lnTo>
                    <a:pt x="1871" y="0"/>
                  </a:lnTo>
                  <a:lnTo>
                    <a:pt x="1878" y="0"/>
                  </a:lnTo>
                  <a:lnTo>
                    <a:pt x="1885" y="0"/>
                  </a:lnTo>
                  <a:lnTo>
                    <a:pt x="1892" y="0"/>
                  </a:lnTo>
                  <a:lnTo>
                    <a:pt x="1899" y="0"/>
                  </a:lnTo>
                  <a:lnTo>
                    <a:pt x="1906" y="0"/>
                  </a:lnTo>
                  <a:lnTo>
                    <a:pt x="1913" y="0"/>
                  </a:lnTo>
                  <a:lnTo>
                    <a:pt x="1920" y="0"/>
                  </a:lnTo>
                  <a:lnTo>
                    <a:pt x="1927" y="0"/>
                  </a:lnTo>
                  <a:lnTo>
                    <a:pt x="1934" y="0"/>
                  </a:lnTo>
                  <a:lnTo>
                    <a:pt x="1942" y="0"/>
                  </a:lnTo>
                  <a:lnTo>
                    <a:pt x="1949" y="0"/>
                  </a:lnTo>
                  <a:lnTo>
                    <a:pt x="1956" y="0"/>
                  </a:lnTo>
                  <a:lnTo>
                    <a:pt x="1963" y="0"/>
                  </a:lnTo>
                  <a:lnTo>
                    <a:pt x="1970" y="0"/>
                  </a:lnTo>
                  <a:lnTo>
                    <a:pt x="1977" y="0"/>
                  </a:lnTo>
                  <a:lnTo>
                    <a:pt x="1984" y="0"/>
                  </a:lnTo>
                  <a:lnTo>
                    <a:pt x="1991" y="0"/>
                  </a:lnTo>
                  <a:lnTo>
                    <a:pt x="1998" y="0"/>
                  </a:lnTo>
                  <a:lnTo>
                    <a:pt x="2005" y="0"/>
                  </a:lnTo>
                  <a:lnTo>
                    <a:pt x="2012" y="0"/>
                  </a:lnTo>
                  <a:lnTo>
                    <a:pt x="2019" y="0"/>
                  </a:lnTo>
                  <a:lnTo>
                    <a:pt x="2027" y="0"/>
                  </a:lnTo>
                  <a:lnTo>
                    <a:pt x="2034" y="0"/>
                  </a:lnTo>
                  <a:lnTo>
                    <a:pt x="2041" y="0"/>
                  </a:lnTo>
                  <a:lnTo>
                    <a:pt x="2048" y="0"/>
                  </a:lnTo>
                  <a:lnTo>
                    <a:pt x="2055" y="0"/>
                  </a:lnTo>
                  <a:lnTo>
                    <a:pt x="2062" y="0"/>
                  </a:lnTo>
                  <a:lnTo>
                    <a:pt x="2069" y="0"/>
                  </a:lnTo>
                  <a:lnTo>
                    <a:pt x="2076" y="0"/>
                  </a:lnTo>
                  <a:lnTo>
                    <a:pt x="2083" y="0"/>
                  </a:lnTo>
                  <a:lnTo>
                    <a:pt x="2090" y="0"/>
                  </a:lnTo>
                  <a:lnTo>
                    <a:pt x="2097" y="0"/>
                  </a:lnTo>
                  <a:lnTo>
                    <a:pt x="2105" y="0"/>
                  </a:lnTo>
                  <a:lnTo>
                    <a:pt x="2112" y="0"/>
                  </a:lnTo>
                  <a:lnTo>
                    <a:pt x="2119" y="0"/>
                  </a:lnTo>
                  <a:lnTo>
                    <a:pt x="2126" y="0"/>
                  </a:lnTo>
                  <a:lnTo>
                    <a:pt x="2133" y="0"/>
                  </a:lnTo>
                  <a:lnTo>
                    <a:pt x="2140" y="0"/>
                  </a:lnTo>
                  <a:lnTo>
                    <a:pt x="2147" y="0"/>
                  </a:lnTo>
                  <a:lnTo>
                    <a:pt x="2154" y="0"/>
                  </a:lnTo>
                  <a:lnTo>
                    <a:pt x="2161" y="0"/>
                  </a:lnTo>
                  <a:lnTo>
                    <a:pt x="2168" y="0"/>
                  </a:lnTo>
                  <a:lnTo>
                    <a:pt x="2175" y="0"/>
                  </a:lnTo>
                  <a:lnTo>
                    <a:pt x="2182" y="0"/>
                  </a:lnTo>
                  <a:lnTo>
                    <a:pt x="2190" y="0"/>
                  </a:lnTo>
                  <a:lnTo>
                    <a:pt x="2197" y="0"/>
                  </a:lnTo>
                  <a:lnTo>
                    <a:pt x="2204" y="0"/>
                  </a:lnTo>
                  <a:lnTo>
                    <a:pt x="2211" y="0"/>
                  </a:lnTo>
                  <a:lnTo>
                    <a:pt x="2218" y="0"/>
                  </a:lnTo>
                  <a:lnTo>
                    <a:pt x="2225" y="0"/>
                  </a:lnTo>
                  <a:lnTo>
                    <a:pt x="2232" y="0"/>
                  </a:lnTo>
                  <a:lnTo>
                    <a:pt x="2239" y="0"/>
                  </a:lnTo>
                  <a:lnTo>
                    <a:pt x="2246" y="0"/>
                  </a:lnTo>
                  <a:lnTo>
                    <a:pt x="2253" y="0"/>
                  </a:lnTo>
                  <a:lnTo>
                    <a:pt x="2260" y="0"/>
                  </a:lnTo>
                  <a:lnTo>
                    <a:pt x="2267" y="0"/>
                  </a:lnTo>
                  <a:lnTo>
                    <a:pt x="2275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96" y="0"/>
                  </a:lnTo>
                  <a:lnTo>
                    <a:pt x="2303" y="0"/>
                  </a:lnTo>
                  <a:lnTo>
                    <a:pt x="2310" y="0"/>
                  </a:lnTo>
                  <a:lnTo>
                    <a:pt x="2317" y="0"/>
                  </a:lnTo>
                  <a:lnTo>
                    <a:pt x="2324" y="0"/>
                  </a:lnTo>
                  <a:lnTo>
                    <a:pt x="2331" y="0"/>
                  </a:lnTo>
                  <a:lnTo>
                    <a:pt x="2338" y="0"/>
                  </a:lnTo>
                  <a:lnTo>
                    <a:pt x="2345" y="0"/>
                  </a:lnTo>
                  <a:lnTo>
                    <a:pt x="2353" y="0"/>
                  </a:lnTo>
                  <a:lnTo>
                    <a:pt x="2360" y="0"/>
                  </a:lnTo>
                  <a:lnTo>
                    <a:pt x="2367" y="0"/>
                  </a:lnTo>
                  <a:lnTo>
                    <a:pt x="2374" y="0"/>
                  </a:lnTo>
                  <a:lnTo>
                    <a:pt x="2381" y="0"/>
                  </a:lnTo>
                  <a:lnTo>
                    <a:pt x="2388" y="0"/>
                  </a:lnTo>
                  <a:lnTo>
                    <a:pt x="2395" y="0"/>
                  </a:lnTo>
                  <a:lnTo>
                    <a:pt x="2402" y="0"/>
                  </a:lnTo>
                  <a:lnTo>
                    <a:pt x="2409" y="0"/>
                  </a:lnTo>
                  <a:lnTo>
                    <a:pt x="2416" y="0"/>
                  </a:lnTo>
                  <a:lnTo>
                    <a:pt x="2423" y="0"/>
                  </a:lnTo>
                  <a:lnTo>
                    <a:pt x="2430" y="0"/>
                  </a:lnTo>
                  <a:lnTo>
                    <a:pt x="2438" y="0"/>
                  </a:lnTo>
                  <a:lnTo>
                    <a:pt x="2445" y="0"/>
                  </a:lnTo>
                  <a:lnTo>
                    <a:pt x="2452" y="0"/>
                  </a:lnTo>
                  <a:lnTo>
                    <a:pt x="2459" y="0"/>
                  </a:lnTo>
                  <a:lnTo>
                    <a:pt x="2466" y="0"/>
                  </a:lnTo>
                  <a:lnTo>
                    <a:pt x="2473" y="0"/>
                  </a:lnTo>
                  <a:lnTo>
                    <a:pt x="2480" y="0"/>
                  </a:lnTo>
                  <a:lnTo>
                    <a:pt x="2487" y="0"/>
                  </a:lnTo>
                  <a:lnTo>
                    <a:pt x="2494" y="0"/>
                  </a:lnTo>
                  <a:lnTo>
                    <a:pt x="2501" y="0"/>
                  </a:lnTo>
                  <a:lnTo>
                    <a:pt x="2508" y="0"/>
                  </a:lnTo>
                  <a:lnTo>
                    <a:pt x="2516" y="0"/>
                  </a:lnTo>
                  <a:lnTo>
                    <a:pt x="2523" y="0"/>
                  </a:lnTo>
                  <a:lnTo>
                    <a:pt x="2530" y="0"/>
                  </a:lnTo>
                  <a:lnTo>
                    <a:pt x="2537" y="0"/>
                  </a:lnTo>
                  <a:lnTo>
                    <a:pt x="2544" y="0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65" y="0"/>
                  </a:lnTo>
                  <a:lnTo>
                    <a:pt x="2572" y="0"/>
                  </a:lnTo>
                  <a:lnTo>
                    <a:pt x="2579" y="0"/>
                  </a:lnTo>
                  <a:lnTo>
                    <a:pt x="2586" y="0"/>
                  </a:lnTo>
                  <a:lnTo>
                    <a:pt x="2593" y="0"/>
                  </a:lnTo>
                  <a:lnTo>
                    <a:pt x="2601" y="0"/>
                  </a:lnTo>
                  <a:lnTo>
                    <a:pt x="2608" y="0"/>
                  </a:lnTo>
                  <a:lnTo>
                    <a:pt x="2615" y="0"/>
                  </a:lnTo>
                  <a:lnTo>
                    <a:pt x="2622" y="0"/>
                  </a:lnTo>
                  <a:lnTo>
                    <a:pt x="2629" y="0"/>
                  </a:lnTo>
                  <a:lnTo>
                    <a:pt x="2636" y="0"/>
                  </a:lnTo>
                  <a:lnTo>
                    <a:pt x="2643" y="0"/>
                  </a:lnTo>
                  <a:lnTo>
                    <a:pt x="2650" y="0"/>
                  </a:lnTo>
                  <a:lnTo>
                    <a:pt x="2657" y="0"/>
                  </a:lnTo>
                  <a:lnTo>
                    <a:pt x="2664" y="0"/>
                  </a:lnTo>
                  <a:lnTo>
                    <a:pt x="2671" y="0"/>
                  </a:lnTo>
                  <a:lnTo>
                    <a:pt x="2679" y="0"/>
                  </a:lnTo>
                  <a:lnTo>
                    <a:pt x="2686" y="0"/>
                  </a:lnTo>
                  <a:lnTo>
                    <a:pt x="2693" y="0"/>
                  </a:lnTo>
                  <a:lnTo>
                    <a:pt x="2700" y="0"/>
                  </a:lnTo>
                  <a:lnTo>
                    <a:pt x="2707" y="0"/>
                  </a:lnTo>
                  <a:lnTo>
                    <a:pt x="2714" y="0"/>
                  </a:lnTo>
                  <a:lnTo>
                    <a:pt x="2721" y="0"/>
                  </a:lnTo>
                  <a:lnTo>
                    <a:pt x="2728" y="0"/>
                  </a:lnTo>
                  <a:lnTo>
                    <a:pt x="2735" y="0"/>
                  </a:lnTo>
                  <a:lnTo>
                    <a:pt x="2742" y="0"/>
                  </a:lnTo>
                  <a:lnTo>
                    <a:pt x="2749" y="0"/>
                  </a:lnTo>
                  <a:lnTo>
                    <a:pt x="2756" y="0"/>
                  </a:lnTo>
                  <a:lnTo>
                    <a:pt x="2764" y="0"/>
                  </a:lnTo>
                  <a:lnTo>
                    <a:pt x="2771" y="0"/>
                  </a:lnTo>
                  <a:lnTo>
                    <a:pt x="2778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Rectangle 476">
              <a:extLst>
                <a:ext uri="{FF2B5EF4-FFF2-40B4-BE49-F238E27FC236}">
                  <a16:creationId xmlns:a16="http://schemas.microsoft.com/office/drawing/2014/main" id="{B3505CB5-9420-EC4C-EE25-44A23DD4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117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0" name="Rectangle 477">
              <a:extLst>
                <a:ext uri="{FF2B5EF4-FFF2-40B4-BE49-F238E27FC236}">
                  <a16:creationId xmlns:a16="http://schemas.microsoft.com/office/drawing/2014/main" id="{F35228AF-A3E0-0CA7-3ED0-CDED3E6B1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1178"/>
              <a:ext cx="28" cy="29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1" name="Rectangle 478">
              <a:extLst>
                <a:ext uri="{FF2B5EF4-FFF2-40B4-BE49-F238E27FC236}">
                  <a16:creationId xmlns:a16="http://schemas.microsoft.com/office/drawing/2014/main" id="{2301F2E2-3429-AE88-34FF-39E73580A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5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2" name="Rectangle 479">
              <a:extLst>
                <a:ext uri="{FF2B5EF4-FFF2-40B4-BE49-F238E27FC236}">
                  <a16:creationId xmlns:a16="http://schemas.microsoft.com/office/drawing/2014/main" id="{C37E8986-3583-1B5F-FDBD-C0117E707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575"/>
              <a:ext cx="28" cy="29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3" name="Rectangle 480">
              <a:extLst>
                <a:ext uri="{FF2B5EF4-FFF2-40B4-BE49-F238E27FC236}">
                  <a16:creationId xmlns:a16="http://schemas.microsoft.com/office/drawing/2014/main" id="{D5A412C0-F2DC-9B44-388E-E0A8DBAD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156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4" name="Rectangle 481">
              <a:extLst>
                <a:ext uri="{FF2B5EF4-FFF2-40B4-BE49-F238E27FC236}">
                  <a16:creationId xmlns:a16="http://schemas.microsoft.com/office/drawing/2014/main" id="{03D76F12-40FF-95DD-85CF-03D274ED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1575"/>
              <a:ext cx="28" cy="29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5" name="Rectangle 482">
              <a:extLst>
                <a:ext uri="{FF2B5EF4-FFF2-40B4-BE49-F238E27FC236}">
                  <a16:creationId xmlns:a16="http://schemas.microsoft.com/office/drawing/2014/main" id="{0ECFD3AA-632E-276B-B35A-345F1016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130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6" name="Freeform 483">
              <a:extLst>
                <a:ext uri="{FF2B5EF4-FFF2-40B4-BE49-F238E27FC236}">
                  <a16:creationId xmlns:a16="http://schemas.microsoft.com/office/drawing/2014/main" id="{BEDD6EFB-8AFA-10BE-5295-D3A7546D9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1313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484">
              <a:extLst>
                <a:ext uri="{FF2B5EF4-FFF2-40B4-BE49-F238E27FC236}">
                  <a16:creationId xmlns:a16="http://schemas.microsoft.com/office/drawing/2014/main" id="{4E2788A3-3513-3F1A-CAF4-D3754B30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82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28" name="Freeform 485">
              <a:extLst>
                <a:ext uri="{FF2B5EF4-FFF2-40B4-BE49-F238E27FC236}">
                  <a16:creationId xmlns:a16="http://schemas.microsoft.com/office/drawing/2014/main" id="{FAA07A51-B24B-BF33-A858-72F7335A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830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486">
              <a:extLst>
                <a:ext uri="{FF2B5EF4-FFF2-40B4-BE49-F238E27FC236}">
                  <a16:creationId xmlns:a16="http://schemas.microsoft.com/office/drawing/2014/main" id="{FECDCE06-F97F-30C1-52FF-24510F0B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232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30" name="Freeform 487">
              <a:extLst>
                <a:ext uri="{FF2B5EF4-FFF2-40B4-BE49-F238E27FC236}">
                  <a16:creationId xmlns:a16="http://schemas.microsoft.com/office/drawing/2014/main" id="{72B776BE-7A81-1120-212F-673D91B5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334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488">
              <a:extLst>
                <a:ext uri="{FF2B5EF4-FFF2-40B4-BE49-F238E27FC236}">
                  <a16:creationId xmlns:a16="http://schemas.microsoft.com/office/drawing/2014/main" id="{D372A3E3-3D00-5EE1-8D48-3B1B609B4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05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32" name="Freeform 489">
              <a:extLst>
                <a:ext uri="{FF2B5EF4-FFF2-40B4-BE49-F238E27FC236}">
                  <a16:creationId xmlns:a16="http://schemas.microsoft.com/office/drawing/2014/main" id="{EB7B68BE-2CF1-3865-7AB7-99AF82F4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064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490">
              <a:extLst>
                <a:ext uri="{FF2B5EF4-FFF2-40B4-BE49-F238E27FC236}">
                  <a16:creationId xmlns:a16="http://schemas.microsoft.com/office/drawing/2014/main" id="{2CB2973A-3B33-C63B-80EB-0840E7F45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56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34" name="Freeform 491">
              <a:extLst>
                <a:ext uri="{FF2B5EF4-FFF2-40B4-BE49-F238E27FC236}">
                  <a16:creationId xmlns:a16="http://schemas.microsoft.com/office/drawing/2014/main" id="{4B0ACAF4-0CC2-6E7A-B31C-D2CF340E3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575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492">
              <a:extLst>
                <a:ext uri="{FF2B5EF4-FFF2-40B4-BE49-F238E27FC236}">
                  <a16:creationId xmlns:a16="http://schemas.microsoft.com/office/drawing/2014/main" id="{0ACA9DAD-6168-A0D0-98BA-E955D4A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5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36" name="Freeform 493">
              <a:extLst>
                <a:ext uri="{FF2B5EF4-FFF2-40B4-BE49-F238E27FC236}">
                  <a16:creationId xmlns:a16="http://schemas.microsoft.com/office/drawing/2014/main" id="{619E0F1A-00A1-C4E6-C804-4E74B017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575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494">
              <a:extLst>
                <a:ext uri="{FF2B5EF4-FFF2-40B4-BE49-F238E27FC236}">
                  <a16:creationId xmlns:a16="http://schemas.microsoft.com/office/drawing/2014/main" id="{F6E9E024-55DB-8479-B0A8-97930CF0B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43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38" name="Freeform 495">
              <a:extLst>
                <a:ext uri="{FF2B5EF4-FFF2-40B4-BE49-F238E27FC236}">
                  <a16:creationId xmlns:a16="http://schemas.microsoft.com/office/drawing/2014/main" id="{7086D932-9B4B-B24F-AC61-608A4780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441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Rectangle 496">
              <a:extLst>
                <a:ext uri="{FF2B5EF4-FFF2-40B4-BE49-F238E27FC236}">
                  <a16:creationId xmlns:a16="http://schemas.microsoft.com/office/drawing/2014/main" id="{DF82B882-C364-7108-B95C-85E5D0C23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95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40" name="Freeform 497">
              <a:extLst>
                <a:ext uri="{FF2B5EF4-FFF2-40B4-BE49-F238E27FC236}">
                  <a16:creationId xmlns:a16="http://schemas.microsoft.com/office/drawing/2014/main" id="{82D8AB50-191B-2D6D-ED68-6FB21576B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958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Rectangle 498">
              <a:extLst>
                <a:ext uri="{FF2B5EF4-FFF2-40B4-BE49-F238E27FC236}">
                  <a16:creationId xmlns:a16="http://schemas.microsoft.com/office/drawing/2014/main" id="{65DBE021-3D16-7ADC-47EB-C3748357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44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42" name="Freeform 499">
              <a:extLst>
                <a:ext uri="{FF2B5EF4-FFF2-40B4-BE49-F238E27FC236}">
                  <a16:creationId xmlns:a16="http://schemas.microsoft.com/office/drawing/2014/main" id="{F39361FD-1033-4F7D-3593-B7948D62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454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Rectangle 500">
              <a:extLst>
                <a:ext uri="{FF2B5EF4-FFF2-40B4-BE49-F238E27FC236}">
                  <a16:creationId xmlns:a16="http://schemas.microsoft.com/office/drawing/2014/main" id="{933C6CE5-ECF8-DE1A-1CC0-CDC0388C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5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44" name="Freeform 501">
              <a:extLst>
                <a:ext uri="{FF2B5EF4-FFF2-40B4-BE49-F238E27FC236}">
                  <a16:creationId xmlns:a16="http://schemas.microsoft.com/office/drawing/2014/main" id="{41C9040F-7FEC-3B76-E23E-5F3FBAB0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575"/>
              <a:ext cx="29" cy="29"/>
            </a:xfrm>
            <a:custGeom>
              <a:avLst/>
              <a:gdLst>
                <a:gd name="T0" fmla="*/ 301078 w 4"/>
                <a:gd name="T1" fmla="*/ 0 h 4"/>
                <a:gd name="T2" fmla="*/ 580399 w 4"/>
                <a:gd name="T3" fmla="*/ 580399 h 4"/>
                <a:gd name="T4" fmla="*/ 0 w 4"/>
                <a:gd name="T5" fmla="*/ 580399 h 4"/>
                <a:gd name="T6" fmla="*/ 30107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Rectangle 502">
              <a:extLst>
                <a:ext uri="{FF2B5EF4-FFF2-40B4-BE49-F238E27FC236}">
                  <a16:creationId xmlns:a16="http://schemas.microsoft.com/office/drawing/2014/main" id="{9BD0C8C3-6001-559D-8BCC-159D4D8B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56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46" name="Freeform 503">
              <a:extLst>
                <a:ext uri="{FF2B5EF4-FFF2-40B4-BE49-F238E27FC236}">
                  <a16:creationId xmlns:a16="http://schemas.microsoft.com/office/drawing/2014/main" id="{8E79AE58-962A-B66D-105D-053B860D6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1575"/>
              <a:ext cx="28" cy="29"/>
            </a:xfrm>
            <a:custGeom>
              <a:avLst/>
              <a:gdLst>
                <a:gd name="T0" fmla="*/ 235298 w 4"/>
                <a:gd name="T1" fmla="*/ 0 h 4"/>
                <a:gd name="T2" fmla="*/ 470596 w 4"/>
                <a:gd name="T3" fmla="*/ 580399 h 4"/>
                <a:gd name="T4" fmla="*/ 0 w 4"/>
                <a:gd name="T5" fmla="*/ 580399 h 4"/>
                <a:gd name="T6" fmla="*/ 2352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Rectangle 504">
              <a:extLst>
                <a:ext uri="{FF2B5EF4-FFF2-40B4-BE49-F238E27FC236}">
                  <a16:creationId xmlns:a16="http://schemas.microsoft.com/office/drawing/2014/main" id="{49309FFD-1A93-EB03-3335-71EE5ED9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156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7748" name="Freeform 505">
              <a:extLst>
                <a:ext uri="{FF2B5EF4-FFF2-40B4-BE49-F238E27FC236}">
                  <a16:creationId xmlns:a16="http://schemas.microsoft.com/office/drawing/2014/main" id="{F780090B-14A3-3E20-3E70-2E70549AF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575"/>
              <a:ext cx="29" cy="29"/>
            </a:xfrm>
            <a:custGeom>
              <a:avLst/>
              <a:gdLst>
                <a:gd name="T0" fmla="*/ 301078 w 4"/>
                <a:gd name="T1" fmla="*/ 0 h 4"/>
                <a:gd name="T2" fmla="*/ 580399 w 4"/>
                <a:gd name="T3" fmla="*/ 580399 h 4"/>
                <a:gd name="T4" fmla="*/ 0 w 4"/>
                <a:gd name="T5" fmla="*/ 580399 h 4"/>
                <a:gd name="T6" fmla="*/ 30107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652" name="Picture 507">
            <a:extLst>
              <a:ext uri="{FF2B5EF4-FFF2-40B4-BE49-F238E27FC236}">
                <a16:creationId xmlns:a16="http://schemas.microsoft.com/office/drawing/2014/main" id="{FD4CBB35-C4E9-BCE2-C773-41D22B76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862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CCE92559-097D-A848-C629-7981614E85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1192768"/>
            <a:ext cx="1375698" cy="369332"/>
          </a:xfrm>
          <a:prstGeom prst="rect">
            <a:avLst/>
          </a:prstGeom>
          <a:blipFill>
            <a:blip r:embed="rId3"/>
            <a:stretch>
              <a:fillRect l="-4587" t="-6897" r="-3670" b="-4137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1E0BD3-963F-DAFC-A846-5481EDD7E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endParaRPr lang="en-US" altLang="en-US" sz="2800" baseline="-25000"/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A6CA7886-3B32-025A-73A0-E77B7E8562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5400" y="1219200"/>
            <a:ext cx="7672388" cy="5410200"/>
            <a:chOff x="1101" y="905"/>
            <a:chExt cx="3558" cy="2509"/>
          </a:xfrm>
        </p:grpSpPr>
        <p:sp>
          <p:nvSpPr>
            <p:cNvPr id="28678" name="AutoShape 4">
              <a:extLst>
                <a:ext uri="{FF2B5EF4-FFF2-40B4-BE49-F238E27FC236}">
                  <a16:creationId xmlns:a16="http://schemas.microsoft.com/office/drawing/2014/main" id="{E5C4DCF1-87BE-7F9E-AE5B-8387C93E45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1" y="905"/>
              <a:ext cx="3558" cy="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Rectangle 5">
              <a:extLst>
                <a:ext uri="{FF2B5EF4-FFF2-40B4-BE49-F238E27FC236}">
                  <a16:creationId xmlns:a16="http://schemas.microsoft.com/office/drawing/2014/main" id="{42625F1B-22AC-0BB7-3588-C07FB4FF6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111"/>
              <a:ext cx="3345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680" name="Line 6">
              <a:extLst>
                <a:ext uri="{FF2B5EF4-FFF2-40B4-BE49-F238E27FC236}">
                  <a16:creationId xmlns:a16="http://schemas.microsoft.com/office/drawing/2014/main" id="{F1BE20CE-E4D4-AD25-48F5-A64FEFAD7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2904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Rectangle 7">
              <a:extLst>
                <a:ext uri="{FF2B5EF4-FFF2-40B4-BE49-F238E27FC236}">
                  <a16:creationId xmlns:a16="http://schemas.microsoft.com/office/drawing/2014/main" id="{B5226D9B-A530-F646-C66F-29F806CB3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173"/>
              <a:ext cx="3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28682" name="Rectangle 8">
              <a:extLst>
                <a:ext uri="{FF2B5EF4-FFF2-40B4-BE49-F238E27FC236}">
                  <a16:creationId xmlns:a16="http://schemas.microsoft.com/office/drawing/2014/main" id="{38B831DF-2974-3634-8361-17CBCF31B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173"/>
              <a:ext cx="2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28683" name="Line 9">
              <a:extLst>
                <a:ext uri="{FF2B5EF4-FFF2-40B4-BE49-F238E27FC236}">
                  <a16:creationId xmlns:a16="http://schemas.microsoft.com/office/drawing/2014/main" id="{5824C471-9ECB-4481-7BBF-E0303953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1160"/>
              <a:ext cx="28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>
              <a:extLst>
                <a:ext uri="{FF2B5EF4-FFF2-40B4-BE49-F238E27FC236}">
                  <a16:creationId xmlns:a16="http://schemas.microsoft.com/office/drawing/2014/main" id="{DDD787AB-4890-F03F-2EBB-6F07769D4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>
              <a:extLst>
                <a:ext uri="{FF2B5EF4-FFF2-40B4-BE49-F238E27FC236}">
                  <a16:creationId xmlns:a16="http://schemas.microsoft.com/office/drawing/2014/main" id="{67587052-362D-D626-9A9D-E715D8DF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2">
              <a:extLst>
                <a:ext uri="{FF2B5EF4-FFF2-40B4-BE49-F238E27FC236}">
                  <a16:creationId xmlns:a16="http://schemas.microsoft.com/office/drawing/2014/main" id="{8ABF504E-FBB5-87D0-8E57-FB768F3D8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3">
              <a:extLst>
                <a:ext uri="{FF2B5EF4-FFF2-40B4-BE49-F238E27FC236}">
                  <a16:creationId xmlns:a16="http://schemas.microsoft.com/office/drawing/2014/main" id="{F60A4D01-7042-BB1F-9784-0B2615ED5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4">
              <a:extLst>
                <a:ext uri="{FF2B5EF4-FFF2-40B4-BE49-F238E27FC236}">
                  <a16:creationId xmlns:a16="http://schemas.microsoft.com/office/drawing/2014/main" id="{6C983A47-0F31-97B5-C427-4702CF163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5">
              <a:extLst>
                <a:ext uri="{FF2B5EF4-FFF2-40B4-BE49-F238E27FC236}">
                  <a16:creationId xmlns:a16="http://schemas.microsoft.com/office/drawing/2014/main" id="{3ED2AC76-176E-36B3-4F48-612654D0B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6">
              <a:extLst>
                <a:ext uri="{FF2B5EF4-FFF2-40B4-BE49-F238E27FC236}">
                  <a16:creationId xmlns:a16="http://schemas.microsoft.com/office/drawing/2014/main" id="{DB9BDF97-EF67-B97A-FDB5-F686C9C04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7">
              <a:extLst>
                <a:ext uri="{FF2B5EF4-FFF2-40B4-BE49-F238E27FC236}">
                  <a16:creationId xmlns:a16="http://schemas.microsoft.com/office/drawing/2014/main" id="{58E639DC-98FE-BFAF-BC77-8BE5EFB69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8">
              <a:extLst>
                <a:ext uri="{FF2B5EF4-FFF2-40B4-BE49-F238E27FC236}">
                  <a16:creationId xmlns:a16="http://schemas.microsoft.com/office/drawing/2014/main" id="{F5F88EC1-37B8-E9EE-94B2-E1F9B03B3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9">
              <a:extLst>
                <a:ext uri="{FF2B5EF4-FFF2-40B4-BE49-F238E27FC236}">
                  <a16:creationId xmlns:a16="http://schemas.microsoft.com/office/drawing/2014/main" id="{31360562-6D9B-9460-F970-A181A1F29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0">
              <a:extLst>
                <a:ext uri="{FF2B5EF4-FFF2-40B4-BE49-F238E27FC236}">
                  <a16:creationId xmlns:a16="http://schemas.microsoft.com/office/drawing/2014/main" id="{4CACDE98-076D-7D1C-EF86-A3127A0CC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1">
              <a:extLst>
                <a:ext uri="{FF2B5EF4-FFF2-40B4-BE49-F238E27FC236}">
                  <a16:creationId xmlns:a16="http://schemas.microsoft.com/office/drawing/2014/main" id="{20635EB5-2198-5AF3-DBF3-50EF18953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2">
              <a:extLst>
                <a:ext uri="{FF2B5EF4-FFF2-40B4-BE49-F238E27FC236}">
                  <a16:creationId xmlns:a16="http://schemas.microsoft.com/office/drawing/2014/main" id="{5FCF98C1-38C2-33C4-976E-FD05C629F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3">
              <a:extLst>
                <a:ext uri="{FF2B5EF4-FFF2-40B4-BE49-F238E27FC236}">
                  <a16:creationId xmlns:a16="http://schemas.microsoft.com/office/drawing/2014/main" id="{274BAEBE-4897-5300-CFDA-D38E5ED39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4">
              <a:extLst>
                <a:ext uri="{FF2B5EF4-FFF2-40B4-BE49-F238E27FC236}">
                  <a16:creationId xmlns:a16="http://schemas.microsoft.com/office/drawing/2014/main" id="{9D1DDEAB-0D20-9E4F-8792-CC3408A00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5">
              <a:extLst>
                <a:ext uri="{FF2B5EF4-FFF2-40B4-BE49-F238E27FC236}">
                  <a16:creationId xmlns:a16="http://schemas.microsoft.com/office/drawing/2014/main" id="{86EE57AF-0B36-F277-0AD6-4F7C55906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1167"/>
              <a:ext cx="1" cy="17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Rectangle 26">
              <a:extLst>
                <a:ext uri="{FF2B5EF4-FFF2-40B4-BE49-F238E27FC236}">
                  <a16:creationId xmlns:a16="http://schemas.microsoft.com/office/drawing/2014/main" id="{63291EC1-6596-5B86-1203-19837117E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960"/>
              <a:ext cx="13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28701" name="Line 27">
              <a:extLst>
                <a:ext uri="{FF2B5EF4-FFF2-40B4-BE49-F238E27FC236}">
                  <a16:creationId xmlns:a16="http://schemas.microsoft.com/office/drawing/2014/main" id="{87B41BCE-B685-F79E-713E-9141E4BFE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28">
              <a:extLst>
                <a:ext uri="{FF2B5EF4-FFF2-40B4-BE49-F238E27FC236}">
                  <a16:creationId xmlns:a16="http://schemas.microsoft.com/office/drawing/2014/main" id="{8CE400E7-BAF7-348D-BBB5-A4355A7C5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960"/>
              <a:ext cx="24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28703" name="Line 29">
              <a:extLst>
                <a:ext uri="{FF2B5EF4-FFF2-40B4-BE49-F238E27FC236}">
                  <a16:creationId xmlns:a16="http://schemas.microsoft.com/office/drawing/2014/main" id="{C39839C2-1B22-9F0C-62E0-2642E480B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0">
              <a:extLst>
                <a:ext uri="{FF2B5EF4-FFF2-40B4-BE49-F238E27FC236}">
                  <a16:creationId xmlns:a16="http://schemas.microsoft.com/office/drawing/2014/main" id="{470E5B20-EED7-C353-A24F-8F27A823D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2960"/>
              <a:ext cx="31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28705" name="Line 31">
              <a:extLst>
                <a:ext uri="{FF2B5EF4-FFF2-40B4-BE49-F238E27FC236}">
                  <a16:creationId xmlns:a16="http://schemas.microsoft.com/office/drawing/2014/main" id="{66EEA4C3-AB84-48D1-39DB-DF01E103B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Rectangle 32">
              <a:extLst>
                <a:ext uri="{FF2B5EF4-FFF2-40B4-BE49-F238E27FC236}">
                  <a16:creationId xmlns:a16="http://schemas.microsoft.com/office/drawing/2014/main" id="{1F6DE8DE-6EE3-33B3-977D-6C51A23A9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960"/>
              <a:ext cx="3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28707" name="Line 33">
              <a:extLst>
                <a:ext uri="{FF2B5EF4-FFF2-40B4-BE49-F238E27FC236}">
                  <a16:creationId xmlns:a16="http://schemas.microsoft.com/office/drawing/2014/main" id="{B9F730B3-1DD9-E0A1-3F9F-7066085AA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6" y="2897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34">
              <a:extLst>
                <a:ext uri="{FF2B5EF4-FFF2-40B4-BE49-F238E27FC236}">
                  <a16:creationId xmlns:a16="http://schemas.microsoft.com/office/drawing/2014/main" id="{62A5D0E9-C21D-485F-3B34-7B19FE05C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3067"/>
              <a:ext cx="32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09" name="Rectangle 35">
              <a:extLst>
                <a:ext uri="{FF2B5EF4-FFF2-40B4-BE49-F238E27FC236}">
                  <a16:creationId xmlns:a16="http://schemas.microsoft.com/office/drawing/2014/main" id="{E65A9072-660F-F603-F2BC-8ED1529F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09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10" name="Rectangle 36">
              <a:extLst>
                <a:ext uri="{FF2B5EF4-FFF2-40B4-BE49-F238E27FC236}">
                  <a16:creationId xmlns:a16="http://schemas.microsoft.com/office/drawing/2014/main" id="{1146D7EF-FBEE-DF36-D1FE-F6D06A132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3109"/>
              <a:ext cx="28" cy="29"/>
            </a:xfrm>
            <a:prstGeom prst="rect">
              <a:avLst/>
            </a:prstGeom>
            <a:noFill/>
            <a:ln w="11113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11" name="Rectangle 37">
              <a:extLst>
                <a:ext uri="{FF2B5EF4-FFF2-40B4-BE49-F238E27FC236}">
                  <a16:creationId xmlns:a16="http://schemas.microsoft.com/office/drawing/2014/main" id="{6C2EBA07-28A0-0CC8-BBA1-73052D447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0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28712" name="Rectangle 38">
              <a:extLst>
                <a:ext uri="{FF2B5EF4-FFF2-40B4-BE49-F238E27FC236}">
                  <a16:creationId xmlns:a16="http://schemas.microsoft.com/office/drawing/2014/main" id="{8AC88160-6B4A-8F2F-9107-45B607A7C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109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13" name="Freeform 39">
              <a:extLst>
                <a:ext uri="{FF2B5EF4-FFF2-40B4-BE49-F238E27FC236}">
                  <a16:creationId xmlns:a16="http://schemas.microsoft.com/office/drawing/2014/main" id="{DE883190-AAF3-71F2-15BD-B8B21DC9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3109"/>
              <a:ext cx="29" cy="29"/>
            </a:xfrm>
            <a:custGeom>
              <a:avLst/>
              <a:gdLst>
                <a:gd name="T0" fmla="*/ 1603535962 w 4"/>
                <a:gd name="T1" fmla="*/ 831823429 h 4"/>
                <a:gd name="T2" fmla="*/ 831823429 w 4"/>
                <a:gd name="T3" fmla="*/ 1603535962 h 4"/>
                <a:gd name="T4" fmla="*/ 0 w 4"/>
                <a:gd name="T5" fmla="*/ 831823429 h 4"/>
                <a:gd name="T6" fmla="*/ 831823429 w 4"/>
                <a:gd name="T7" fmla="*/ 0 h 4"/>
                <a:gd name="T8" fmla="*/ 1603535962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Rectangle 40">
              <a:extLst>
                <a:ext uri="{FF2B5EF4-FFF2-40B4-BE49-F238E27FC236}">
                  <a16:creationId xmlns:a16="http://schemas.microsoft.com/office/drawing/2014/main" id="{A9BBB0CF-E498-6150-6FE7-9EB4F1CFB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3066"/>
              <a:ext cx="4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28715" name="Rectangle 41">
              <a:extLst>
                <a:ext uri="{FF2B5EF4-FFF2-40B4-BE49-F238E27FC236}">
                  <a16:creationId xmlns:a16="http://schemas.microsoft.com/office/drawing/2014/main" id="{83573399-9E0A-205D-9997-02C6C965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3109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16" name="Freeform 42">
              <a:extLst>
                <a:ext uri="{FF2B5EF4-FFF2-40B4-BE49-F238E27FC236}">
                  <a16:creationId xmlns:a16="http://schemas.microsoft.com/office/drawing/2014/main" id="{5C843483-413C-BCE0-0AD9-4D639FB1C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109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43">
              <a:extLst>
                <a:ext uri="{FF2B5EF4-FFF2-40B4-BE49-F238E27FC236}">
                  <a16:creationId xmlns:a16="http://schemas.microsoft.com/office/drawing/2014/main" id="{C9ED34E9-F4B6-02B3-FD14-4A8185AE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66"/>
              <a:ext cx="4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28718" name="Line 44">
              <a:extLst>
                <a:ext uri="{FF2B5EF4-FFF2-40B4-BE49-F238E27FC236}">
                  <a16:creationId xmlns:a16="http://schemas.microsoft.com/office/drawing/2014/main" id="{D71F11F1-C658-8AD8-5B82-6DB45EAC1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0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5">
              <a:extLst>
                <a:ext uri="{FF2B5EF4-FFF2-40B4-BE49-F238E27FC236}">
                  <a16:creationId xmlns:a16="http://schemas.microsoft.com/office/drawing/2014/main" id="{C256934A-2800-8AFD-E91A-A4061122D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72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6">
              <a:extLst>
                <a:ext uri="{FF2B5EF4-FFF2-40B4-BE49-F238E27FC236}">
                  <a16:creationId xmlns:a16="http://schemas.microsoft.com/office/drawing/2014/main" id="{18621CA8-77A6-E463-F89A-3D8083EE2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556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7">
              <a:extLst>
                <a:ext uri="{FF2B5EF4-FFF2-40B4-BE49-F238E27FC236}">
                  <a16:creationId xmlns:a16="http://schemas.microsoft.com/office/drawing/2014/main" id="{4F46B137-1AA8-0714-812A-38F8C3566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37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8">
              <a:extLst>
                <a:ext uri="{FF2B5EF4-FFF2-40B4-BE49-F238E27FC236}">
                  <a16:creationId xmlns:a16="http://schemas.microsoft.com/office/drawing/2014/main" id="{92C05D75-5A50-C4A3-B4BA-9358AD723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209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49">
              <a:extLst>
                <a:ext uri="{FF2B5EF4-FFF2-40B4-BE49-F238E27FC236}">
                  <a16:creationId xmlns:a16="http://schemas.microsoft.com/office/drawing/2014/main" id="{915739BB-194F-6BE5-C44E-B11711CD1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85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50">
              <a:extLst>
                <a:ext uri="{FF2B5EF4-FFF2-40B4-BE49-F238E27FC236}">
                  <a16:creationId xmlns:a16="http://schemas.microsoft.com/office/drawing/2014/main" id="{05A8BC57-E098-2C45-CE44-FA9DEEA9E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685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1">
              <a:extLst>
                <a:ext uri="{FF2B5EF4-FFF2-40B4-BE49-F238E27FC236}">
                  <a16:creationId xmlns:a16="http://schemas.microsoft.com/office/drawing/2014/main" id="{36E33775-7EC5-97D5-220B-6330B33AE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50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52">
              <a:extLst>
                <a:ext uri="{FF2B5EF4-FFF2-40B4-BE49-F238E27FC236}">
                  <a16:creationId xmlns:a16="http://schemas.microsoft.com/office/drawing/2014/main" id="{078C82C8-B024-E462-F8FC-5490A7796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1337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53">
              <a:extLst>
                <a:ext uri="{FF2B5EF4-FFF2-40B4-BE49-F238E27FC236}">
                  <a16:creationId xmlns:a16="http://schemas.microsoft.com/office/drawing/2014/main" id="{B39EF27A-C3CB-7629-F7C7-AD84CD42A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2032"/>
              <a:ext cx="282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Rectangle 54">
              <a:extLst>
                <a:ext uri="{FF2B5EF4-FFF2-40B4-BE49-F238E27FC236}">
                  <a16:creationId xmlns:a16="http://schemas.microsoft.com/office/drawing/2014/main" id="{D529937B-B274-5EF5-CF9D-5E0116AE3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853"/>
              <a:ext cx="25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28729" name="Line 55">
              <a:extLst>
                <a:ext uri="{FF2B5EF4-FFF2-40B4-BE49-F238E27FC236}">
                  <a16:creationId xmlns:a16="http://schemas.microsoft.com/office/drawing/2014/main" id="{21B17429-73ED-6B7E-2DE8-F71EAAF6A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90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Rectangle 56">
              <a:extLst>
                <a:ext uri="{FF2B5EF4-FFF2-40B4-BE49-F238E27FC236}">
                  <a16:creationId xmlns:a16="http://schemas.microsoft.com/office/drawing/2014/main" id="{0C71F3CD-C085-7155-71A8-F72612E10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198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28731" name="Line 57">
              <a:extLst>
                <a:ext uri="{FF2B5EF4-FFF2-40B4-BE49-F238E27FC236}">
                  <a16:creationId xmlns:a16="http://schemas.microsoft.com/office/drawing/2014/main" id="{292CBFFE-BB2E-9001-B58D-8BEF5CA10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03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58">
              <a:extLst>
                <a:ext uri="{FF2B5EF4-FFF2-40B4-BE49-F238E27FC236}">
                  <a16:creationId xmlns:a16="http://schemas.microsoft.com/office/drawing/2014/main" id="{78614EB0-74BB-1DB0-8B98-87CB55B3B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111"/>
              <a:ext cx="2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28733" name="Line 59">
              <a:extLst>
                <a:ext uri="{FF2B5EF4-FFF2-40B4-BE49-F238E27FC236}">
                  <a16:creationId xmlns:a16="http://schemas.microsoft.com/office/drawing/2014/main" id="{7B32DB9D-C85D-7A36-34DC-1F4DE1A44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0">
              <a:extLst>
                <a:ext uri="{FF2B5EF4-FFF2-40B4-BE49-F238E27FC236}">
                  <a16:creationId xmlns:a16="http://schemas.microsoft.com/office/drawing/2014/main" id="{A76A6B65-65FE-EE9F-7F62-637973C19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" y="1160"/>
              <a:ext cx="1" cy="1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1">
              <a:extLst>
                <a:ext uri="{FF2B5EF4-FFF2-40B4-BE49-F238E27FC236}">
                  <a16:creationId xmlns:a16="http://schemas.microsoft.com/office/drawing/2014/main" id="{EE5A9A1E-736E-5C02-5908-1B4028864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316"/>
              <a:ext cx="2835" cy="716"/>
            </a:xfrm>
            <a:custGeom>
              <a:avLst/>
              <a:gdLst>
                <a:gd name="T0" fmla="*/ 56 w 2835"/>
                <a:gd name="T1" fmla="*/ 709 h 716"/>
                <a:gd name="T2" fmla="*/ 106 w 2835"/>
                <a:gd name="T3" fmla="*/ 688 h 716"/>
                <a:gd name="T4" fmla="*/ 148 w 2835"/>
                <a:gd name="T5" fmla="*/ 659 h 716"/>
                <a:gd name="T6" fmla="*/ 191 w 2835"/>
                <a:gd name="T7" fmla="*/ 631 h 716"/>
                <a:gd name="T8" fmla="*/ 226 w 2835"/>
                <a:gd name="T9" fmla="*/ 595 h 716"/>
                <a:gd name="T10" fmla="*/ 269 w 2835"/>
                <a:gd name="T11" fmla="*/ 567 h 716"/>
                <a:gd name="T12" fmla="*/ 304 w 2835"/>
                <a:gd name="T13" fmla="*/ 532 h 716"/>
                <a:gd name="T14" fmla="*/ 333 w 2835"/>
                <a:gd name="T15" fmla="*/ 489 h 716"/>
                <a:gd name="T16" fmla="*/ 368 w 2835"/>
                <a:gd name="T17" fmla="*/ 454 h 716"/>
                <a:gd name="T18" fmla="*/ 404 w 2835"/>
                <a:gd name="T19" fmla="*/ 418 h 716"/>
                <a:gd name="T20" fmla="*/ 439 w 2835"/>
                <a:gd name="T21" fmla="*/ 383 h 716"/>
                <a:gd name="T22" fmla="*/ 467 w 2835"/>
                <a:gd name="T23" fmla="*/ 340 h 716"/>
                <a:gd name="T24" fmla="*/ 503 w 2835"/>
                <a:gd name="T25" fmla="*/ 305 h 716"/>
                <a:gd name="T26" fmla="*/ 538 w 2835"/>
                <a:gd name="T27" fmla="*/ 269 h 716"/>
                <a:gd name="T28" fmla="*/ 574 w 2835"/>
                <a:gd name="T29" fmla="*/ 227 h 716"/>
                <a:gd name="T30" fmla="*/ 609 w 2835"/>
                <a:gd name="T31" fmla="*/ 191 h 716"/>
                <a:gd name="T32" fmla="*/ 652 w 2835"/>
                <a:gd name="T33" fmla="*/ 163 h 716"/>
                <a:gd name="T34" fmla="*/ 687 w 2835"/>
                <a:gd name="T35" fmla="*/ 128 h 716"/>
                <a:gd name="T36" fmla="*/ 730 w 2835"/>
                <a:gd name="T37" fmla="*/ 99 h 716"/>
                <a:gd name="T38" fmla="*/ 772 w 2835"/>
                <a:gd name="T39" fmla="*/ 71 h 716"/>
                <a:gd name="T40" fmla="*/ 822 w 2835"/>
                <a:gd name="T41" fmla="*/ 43 h 716"/>
                <a:gd name="T42" fmla="*/ 871 w 2835"/>
                <a:gd name="T43" fmla="*/ 21 h 716"/>
                <a:gd name="T44" fmla="*/ 928 w 2835"/>
                <a:gd name="T45" fmla="*/ 7 h 716"/>
                <a:gd name="T46" fmla="*/ 992 w 2835"/>
                <a:gd name="T47" fmla="*/ 0 h 716"/>
                <a:gd name="T48" fmla="*/ 1049 w 2835"/>
                <a:gd name="T49" fmla="*/ 14 h 716"/>
                <a:gd name="T50" fmla="*/ 1105 w 2835"/>
                <a:gd name="T51" fmla="*/ 28 h 716"/>
                <a:gd name="T52" fmla="*/ 1155 w 2835"/>
                <a:gd name="T53" fmla="*/ 50 h 716"/>
                <a:gd name="T54" fmla="*/ 1197 w 2835"/>
                <a:gd name="T55" fmla="*/ 78 h 716"/>
                <a:gd name="T56" fmla="*/ 1240 w 2835"/>
                <a:gd name="T57" fmla="*/ 106 h 716"/>
                <a:gd name="T58" fmla="*/ 1275 w 2835"/>
                <a:gd name="T59" fmla="*/ 142 h 716"/>
                <a:gd name="T60" fmla="*/ 1318 w 2835"/>
                <a:gd name="T61" fmla="*/ 177 h 716"/>
                <a:gd name="T62" fmla="*/ 1346 w 2835"/>
                <a:gd name="T63" fmla="*/ 220 h 716"/>
                <a:gd name="T64" fmla="*/ 1382 w 2835"/>
                <a:gd name="T65" fmla="*/ 255 h 716"/>
                <a:gd name="T66" fmla="*/ 1417 w 2835"/>
                <a:gd name="T67" fmla="*/ 291 h 716"/>
                <a:gd name="T68" fmla="*/ 1445 w 2835"/>
                <a:gd name="T69" fmla="*/ 340 h 716"/>
                <a:gd name="T70" fmla="*/ 1481 w 2835"/>
                <a:gd name="T71" fmla="*/ 376 h 716"/>
                <a:gd name="T72" fmla="*/ 1509 w 2835"/>
                <a:gd name="T73" fmla="*/ 418 h 716"/>
                <a:gd name="T74" fmla="*/ 1538 w 2835"/>
                <a:gd name="T75" fmla="*/ 461 h 716"/>
                <a:gd name="T76" fmla="*/ 1573 w 2835"/>
                <a:gd name="T77" fmla="*/ 503 h 716"/>
                <a:gd name="T78" fmla="*/ 1601 w 2835"/>
                <a:gd name="T79" fmla="*/ 546 h 716"/>
                <a:gd name="T80" fmla="*/ 1630 w 2835"/>
                <a:gd name="T81" fmla="*/ 588 h 716"/>
                <a:gd name="T82" fmla="*/ 1658 w 2835"/>
                <a:gd name="T83" fmla="*/ 638 h 716"/>
                <a:gd name="T84" fmla="*/ 1686 w 2835"/>
                <a:gd name="T85" fmla="*/ 680 h 716"/>
                <a:gd name="T86" fmla="*/ 1722 w 2835"/>
                <a:gd name="T87" fmla="*/ 716 h 716"/>
                <a:gd name="T88" fmla="*/ 1793 w 2835"/>
                <a:gd name="T89" fmla="*/ 716 h 716"/>
                <a:gd name="T90" fmla="*/ 1864 w 2835"/>
                <a:gd name="T91" fmla="*/ 716 h 716"/>
                <a:gd name="T92" fmla="*/ 1935 w 2835"/>
                <a:gd name="T93" fmla="*/ 716 h 716"/>
                <a:gd name="T94" fmla="*/ 2005 w 2835"/>
                <a:gd name="T95" fmla="*/ 716 h 716"/>
                <a:gd name="T96" fmla="*/ 2076 w 2835"/>
                <a:gd name="T97" fmla="*/ 716 h 716"/>
                <a:gd name="T98" fmla="*/ 2147 w 2835"/>
                <a:gd name="T99" fmla="*/ 716 h 716"/>
                <a:gd name="T100" fmla="*/ 2218 w 2835"/>
                <a:gd name="T101" fmla="*/ 716 h 716"/>
                <a:gd name="T102" fmla="*/ 2289 w 2835"/>
                <a:gd name="T103" fmla="*/ 716 h 716"/>
                <a:gd name="T104" fmla="*/ 2360 w 2835"/>
                <a:gd name="T105" fmla="*/ 716 h 716"/>
                <a:gd name="T106" fmla="*/ 2431 w 2835"/>
                <a:gd name="T107" fmla="*/ 716 h 716"/>
                <a:gd name="T108" fmla="*/ 2502 w 2835"/>
                <a:gd name="T109" fmla="*/ 716 h 716"/>
                <a:gd name="T110" fmla="*/ 2572 w 2835"/>
                <a:gd name="T111" fmla="*/ 716 h 716"/>
                <a:gd name="T112" fmla="*/ 2643 w 2835"/>
                <a:gd name="T113" fmla="*/ 716 h 716"/>
                <a:gd name="T114" fmla="*/ 2714 w 2835"/>
                <a:gd name="T115" fmla="*/ 716 h 716"/>
                <a:gd name="T116" fmla="*/ 2785 w 2835"/>
                <a:gd name="T117" fmla="*/ 716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35" h="716">
                  <a:moveTo>
                    <a:pt x="0" y="716"/>
                  </a:moveTo>
                  <a:lnTo>
                    <a:pt x="7" y="716"/>
                  </a:lnTo>
                  <a:lnTo>
                    <a:pt x="14" y="716"/>
                  </a:lnTo>
                  <a:lnTo>
                    <a:pt x="21" y="716"/>
                  </a:lnTo>
                  <a:lnTo>
                    <a:pt x="28" y="716"/>
                  </a:lnTo>
                  <a:lnTo>
                    <a:pt x="35" y="716"/>
                  </a:lnTo>
                  <a:lnTo>
                    <a:pt x="35" y="709"/>
                  </a:lnTo>
                  <a:lnTo>
                    <a:pt x="42" y="709"/>
                  </a:lnTo>
                  <a:lnTo>
                    <a:pt x="49" y="709"/>
                  </a:lnTo>
                  <a:lnTo>
                    <a:pt x="56" y="709"/>
                  </a:lnTo>
                  <a:lnTo>
                    <a:pt x="63" y="709"/>
                  </a:lnTo>
                  <a:lnTo>
                    <a:pt x="63" y="702"/>
                  </a:lnTo>
                  <a:lnTo>
                    <a:pt x="70" y="702"/>
                  </a:lnTo>
                  <a:lnTo>
                    <a:pt x="78" y="702"/>
                  </a:lnTo>
                  <a:lnTo>
                    <a:pt x="85" y="702"/>
                  </a:lnTo>
                  <a:lnTo>
                    <a:pt x="85" y="695"/>
                  </a:lnTo>
                  <a:lnTo>
                    <a:pt x="92" y="695"/>
                  </a:lnTo>
                  <a:lnTo>
                    <a:pt x="99" y="695"/>
                  </a:lnTo>
                  <a:lnTo>
                    <a:pt x="99" y="688"/>
                  </a:lnTo>
                  <a:lnTo>
                    <a:pt x="106" y="688"/>
                  </a:lnTo>
                  <a:lnTo>
                    <a:pt x="113" y="688"/>
                  </a:lnTo>
                  <a:lnTo>
                    <a:pt x="113" y="680"/>
                  </a:lnTo>
                  <a:lnTo>
                    <a:pt x="120" y="680"/>
                  </a:lnTo>
                  <a:lnTo>
                    <a:pt x="127" y="680"/>
                  </a:lnTo>
                  <a:lnTo>
                    <a:pt x="127" y="673"/>
                  </a:lnTo>
                  <a:lnTo>
                    <a:pt x="134" y="673"/>
                  </a:lnTo>
                  <a:lnTo>
                    <a:pt x="134" y="666"/>
                  </a:lnTo>
                  <a:lnTo>
                    <a:pt x="141" y="666"/>
                  </a:lnTo>
                  <a:lnTo>
                    <a:pt x="148" y="666"/>
                  </a:lnTo>
                  <a:lnTo>
                    <a:pt x="148" y="659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63" y="652"/>
                  </a:lnTo>
                  <a:lnTo>
                    <a:pt x="170" y="652"/>
                  </a:lnTo>
                  <a:lnTo>
                    <a:pt x="170" y="645"/>
                  </a:lnTo>
                  <a:lnTo>
                    <a:pt x="177" y="645"/>
                  </a:lnTo>
                  <a:lnTo>
                    <a:pt x="177" y="638"/>
                  </a:lnTo>
                  <a:lnTo>
                    <a:pt x="184" y="638"/>
                  </a:lnTo>
                  <a:lnTo>
                    <a:pt x="184" y="631"/>
                  </a:lnTo>
                  <a:lnTo>
                    <a:pt x="191" y="631"/>
                  </a:lnTo>
                  <a:lnTo>
                    <a:pt x="198" y="631"/>
                  </a:lnTo>
                  <a:lnTo>
                    <a:pt x="198" y="624"/>
                  </a:lnTo>
                  <a:lnTo>
                    <a:pt x="205" y="624"/>
                  </a:lnTo>
                  <a:lnTo>
                    <a:pt x="205" y="617"/>
                  </a:lnTo>
                  <a:lnTo>
                    <a:pt x="212" y="617"/>
                  </a:lnTo>
                  <a:lnTo>
                    <a:pt x="212" y="610"/>
                  </a:lnTo>
                  <a:lnTo>
                    <a:pt x="219" y="610"/>
                  </a:lnTo>
                  <a:lnTo>
                    <a:pt x="219" y="603"/>
                  </a:lnTo>
                  <a:lnTo>
                    <a:pt x="226" y="603"/>
                  </a:lnTo>
                  <a:lnTo>
                    <a:pt x="226" y="595"/>
                  </a:lnTo>
                  <a:lnTo>
                    <a:pt x="234" y="595"/>
                  </a:lnTo>
                  <a:lnTo>
                    <a:pt x="234" y="588"/>
                  </a:lnTo>
                  <a:lnTo>
                    <a:pt x="241" y="588"/>
                  </a:lnTo>
                  <a:lnTo>
                    <a:pt x="241" y="581"/>
                  </a:lnTo>
                  <a:lnTo>
                    <a:pt x="248" y="581"/>
                  </a:lnTo>
                  <a:lnTo>
                    <a:pt x="255" y="581"/>
                  </a:lnTo>
                  <a:lnTo>
                    <a:pt x="255" y="574"/>
                  </a:lnTo>
                  <a:lnTo>
                    <a:pt x="262" y="574"/>
                  </a:lnTo>
                  <a:lnTo>
                    <a:pt x="262" y="567"/>
                  </a:lnTo>
                  <a:lnTo>
                    <a:pt x="269" y="567"/>
                  </a:lnTo>
                  <a:lnTo>
                    <a:pt x="269" y="560"/>
                  </a:lnTo>
                  <a:lnTo>
                    <a:pt x="276" y="560"/>
                  </a:lnTo>
                  <a:lnTo>
                    <a:pt x="276" y="553"/>
                  </a:lnTo>
                  <a:lnTo>
                    <a:pt x="283" y="553"/>
                  </a:lnTo>
                  <a:lnTo>
                    <a:pt x="283" y="546"/>
                  </a:lnTo>
                  <a:lnTo>
                    <a:pt x="290" y="546"/>
                  </a:lnTo>
                  <a:lnTo>
                    <a:pt x="290" y="539"/>
                  </a:lnTo>
                  <a:lnTo>
                    <a:pt x="297" y="539"/>
                  </a:lnTo>
                  <a:lnTo>
                    <a:pt x="297" y="532"/>
                  </a:lnTo>
                  <a:lnTo>
                    <a:pt x="304" y="532"/>
                  </a:lnTo>
                  <a:lnTo>
                    <a:pt x="304" y="525"/>
                  </a:lnTo>
                  <a:lnTo>
                    <a:pt x="311" y="525"/>
                  </a:lnTo>
                  <a:lnTo>
                    <a:pt x="311" y="517"/>
                  </a:lnTo>
                  <a:lnTo>
                    <a:pt x="319" y="517"/>
                  </a:lnTo>
                  <a:lnTo>
                    <a:pt x="319" y="510"/>
                  </a:lnTo>
                  <a:lnTo>
                    <a:pt x="319" y="503"/>
                  </a:lnTo>
                  <a:lnTo>
                    <a:pt x="326" y="503"/>
                  </a:lnTo>
                  <a:lnTo>
                    <a:pt x="326" y="496"/>
                  </a:lnTo>
                  <a:lnTo>
                    <a:pt x="333" y="496"/>
                  </a:lnTo>
                  <a:lnTo>
                    <a:pt x="333" y="489"/>
                  </a:lnTo>
                  <a:lnTo>
                    <a:pt x="340" y="489"/>
                  </a:lnTo>
                  <a:lnTo>
                    <a:pt x="340" y="482"/>
                  </a:lnTo>
                  <a:lnTo>
                    <a:pt x="347" y="482"/>
                  </a:lnTo>
                  <a:lnTo>
                    <a:pt x="347" y="475"/>
                  </a:lnTo>
                  <a:lnTo>
                    <a:pt x="354" y="475"/>
                  </a:lnTo>
                  <a:lnTo>
                    <a:pt x="354" y="468"/>
                  </a:lnTo>
                  <a:lnTo>
                    <a:pt x="361" y="468"/>
                  </a:lnTo>
                  <a:lnTo>
                    <a:pt x="361" y="461"/>
                  </a:lnTo>
                  <a:lnTo>
                    <a:pt x="368" y="461"/>
                  </a:lnTo>
                  <a:lnTo>
                    <a:pt x="368" y="454"/>
                  </a:lnTo>
                  <a:lnTo>
                    <a:pt x="375" y="454"/>
                  </a:lnTo>
                  <a:lnTo>
                    <a:pt x="375" y="447"/>
                  </a:lnTo>
                  <a:lnTo>
                    <a:pt x="382" y="447"/>
                  </a:lnTo>
                  <a:lnTo>
                    <a:pt x="382" y="440"/>
                  </a:lnTo>
                  <a:lnTo>
                    <a:pt x="389" y="440"/>
                  </a:lnTo>
                  <a:lnTo>
                    <a:pt x="389" y="432"/>
                  </a:lnTo>
                  <a:lnTo>
                    <a:pt x="397" y="432"/>
                  </a:lnTo>
                  <a:lnTo>
                    <a:pt x="397" y="425"/>
                  </a:lnTo>
                  <a:lnTo>
                    <a:pt x="397" y="418"/>
                  </a:lnTo>
                  <a:lnTo>
                    <a:pt x="404" y="418"/>
                  </a:lnTo>
                  <a:lnTo>
                    <a:pt x="404" y="411"/>
                  </a:lnTo>
                  <a:lnTo>
                    <a:pt x="411" y="411"/>
                  </a:lnTo>
                  <a:lnTo>
                    <a:pt x="411" y="404"/>
                  </a:lnTo>
                  <a:lnTo>
                    <a:pt x="418" y="404"/>
                  </a:lnTo>
                  <a:lnTo>
                    <a:pt x="418" y="397"/>
                  </a:lnTo>
                  <a:lnTo>
                    <a:pt x="425" y="397"/>
                  </a:lnTo>
                  <a:lnTo>
                    <a:pt x="425" y="390"/>
                  </a:lnTo>
                  <a:lnTo>
                    <a:pt x="432" y="390"/>
                  </a:lnTo>
                  <a:lnTo>
                    <a:pt x="432" y="383"/>
                  </a:lnTo>
                  <a:lnTo>
                    <a:pt x="439" y="383"/>
                  </a:lnTo>
                  <a:lnTo>
                    <a:pt x="439" y="376"/>
                  </a:lnTo>
                  <a:lnTo>
                    <a:pt x="446" y="376"/>
                  </a:lnTo>
                  <a:lnTo>
                    <a:pt x="446" y="369"/>
                  </a:lnTo>
                  <a:lnTo>
                    <a:pt x="453" y="369"/>
                  </a:lnTo>
                  <a:lnTo>
                    <a:pt x="453" y="362"/>
                  </a:lnTo>
                  <a:lnTo>
                    <a:pt x="460" y="362"/>
                  </a:lnTo>
                  <a:lnTo>
                    <a:pt x="460" y="354"/>
                  </a:lnTo>
                  <a:lnTo>
                    <a:pt x="460" y="347"/>
                  </a:lnTo>
                  <a:lnTo>
                    <a:pt x="467" y="347"/>
                  </a:lnTo>
                  <a:lnTo>
                    <a:pt x="467" y="340"/>
                  </a:lnTo>
                  <a:lnTo>
                    <a:pt x="474" y="340"/>
                  </a:lnTo>
                  <a:lnTo>
                    <a:pt x="474" y="333"/>
                  </a:lnTo>
                  <a:lnTo>
                    <a:pt x="482" y="333"/>
                  </a:lnTo>
                  <a:lnTo>
                    <a:pt x="482" y="326"/>
                  </a:lnTo>
                  <a:lnTo>
                    <a:pt x="489" y="326"/>
                  </a:lnTo>
                  <a:lnTo>
                    <a:pt x="489" y="319"/>
                  </a:lnTo>
                  <a:lnTo>
                    <a:pt x="496" y="319"/>
                  </a:lnTo>
                  <a:lnTo>
                    <a:pt x="496" y="312"/>
                  </a:lnTo>
                  <a:lnTo>
                    <a:pt x="503" y="312"/>
                  </a:lnTo>
                  <a:lnTo>
                    <a:pt x="503" y="305"/>
                  </a:lnTo>
                  <a:lnTo>
                    <a:pt x="510" y="305"/>
                  </a:lnTo>
                  <a:lnTo>
                    <a:pt x="510" y="298"/>
                  </a:lnTo>
                  <a:lnTo>
                    <a:pt x="517" y="298"/>
                  </a:lnTo>
                  <a:lnTo>
                    <a:pt x="517" y="291"/>
                  </a:lnTo>
                  <a:lnTo>
                    <a:pt x="524" y="291"/>
                  </a:lnTo>
                  <a:lnTo>
                    <a:pt x="524" y="284"/>
                  </a:lnTo>
                  <a:lnTo>
                    <a:pt x="531" y="284"/>
                  </a:lnTo>
                  <a:lnTo>
                    <a:pt x="531" y="276"/>
                  </a:lnTo>
                  <a:lnTo>
                    <a:pt x="538" y="276"/>
                  </a:lnTo>
                  <a:lnTo>
                    <a:pt x="538" y="269"/>
                  </a:lnTo>
                  <a:lnTo>
                    <a:pt x="545" y="262"/>
                  </a:lnTo>
                  <a:lnTo>
                    <a:pt x="545" y="255"/>
                  </a:lnTo>
                  <a:lnTo>
                    <a:pt x="552" y="255"/>
                  </a:lnTo>
                  <a:lnTo>
                    <a:pt x="552" y="248"/>
                  </a:lnTo>
                  <a:lnTo>
                    <a:pt x="560" y="248"/>
                  </a:lnTo>
                  <a:lnTo>
                    <a:pt x="560" y="241"/>
                  </a:lnTo>
                  <a:lnTo>
                    <a:pt x="567" y="241"/>
                  </a:lnTo>
                  <a:lnTo>
                    <a:pt x="567" y="234"/>
                  </a:lnTo>
                  <a:lnTo>
                    <a:pt x="574" y="234"/>
                  </a:lnTo>
                  <a:lnTo>
                    <a:pt x="574" y="227"/>
                  </a:lnTo>
                  <a:lnTo>
                    <a:pt x="581" y="227"/>
                  </a:lnTo>
                  <a:lnTo>
                    <a:pt x="581" y="220"/>
                  </a:lnTo>
                  <a:lnTo>
                    <a:pt x="588" y="220"/>
                  </a:lnTo>
                  <a:lnTo>
                    <a:pt x="588" y="213"/>
                  </a:lnTo>
                  <a:lnTo>
                    <a:pt x="595" y="213"/>
                  </a:lnTo>
                  <a:lnTo>
                    <a:pt x="595" y="206"/>
                  </a:lnTo>
                  <a:lnTo>
                    <a:pt x="602" y="206"/>
                  </a:lnTo>
                  <a:lnTo>
                    <a:pt x="602" y="199"/>
                  </a:lnTo>
                  <a:lnTo>
                    <a:pt x="609" y="199"/>
                  </a:lnTo>
                  <a:lnTo>
                    <a:pt x="609" y="191"/>
                  </a:lnTo>
                  <a:lnTo>
                    <a:pt x="616" y="191"/>
                  </a:lnTo>
                  <a:lnTo>
                    <a:pt x="616" y="184"/>
                  </a:lnTo>
                  <a:lnTo>
                    <a:pt x="623" y="184"/>
                  </a:lnTo>
                  <a:lnTo>
                    <a:pt x="630" y="184"/>
                  </a:lnTo>
                  <a:lnTo>
                    <a:pt x="630" y="177"/>
                  </a:lnTo>
                  <a:lnTo>
                    <a:pt x="637" y="177"/>
                  </a:lnTo>
                  <a:lnTo>
                    <a:pt x="637" y="170"/>
                  </a:lnTo>
                  <a:lnTo>
                    <a:pt x="645" y="170"/>
                  </a:lnTo>
                  <a:lnTo>
                    <a:pt x="645" y="163"/>
                  </a:lnTo>
                  <a:lnTo>
                    <a:pt x="652" y="163"/>
                  </a:lnTo>
                  <a:lnTo>
                    <a:pt x="652" y="156"/>
                  </a:lnTo>
                  <a:lnTo>
                    <a:pt x="659" y="156"/>
                  </a:lnTo>
                  <a:lnTo>
                    <a:pt x="659" y="149"/>
                  </a:lnTo>
                  <a:lnTo>
                    <a:pt x="666" y="149"/>
                  </a:lnTo>
                  <a:lnTo>
                    <a:pt x="666" y="142"/>
                  </a:lnTo>
                  <a:lnTo>
                    <a:pt x="673" y="142"/>
                  </a:lnTo>
                  <a:lnTo>
                    <a:pt x="673" y="135"/>
                  </a:lnTo>
                  <a:lnTo>
                    <a:pt x="680" y="135"/>
                  </a:lnTo>
                  <a:lnTo>
                    <a:pt x="687" y="135"/>
                  </a:lnTo>
                  <a:lnTo>
                    <a:pt x="687" y="128"/>
                  </a:lnTo>
                  <a:lnTo>
                    <a:pt x="694" y="128"/>
                  </a:lnTo>
                  <a:lnTo>
                    <a:pt x="694" y="121"/>
                  </a:lnTo>
                  <a:lnTo>
                    <a:pt x="701" y="121"/>
                  </a:lnTo>
                  <a:lnTo>
                    <a:pt x="701" y="113"/>
                  </a:lnTo>
                  <a:lnTo>
                    <a:pt x="708" y="113"/>
                  </a:lnTo>
                  <a:lnTo>
                    <a:pt x="708" y="106"/>
                  </a:lnTo>
                  <a:lnTo>
                    <a:pt x="715" y="106"/>
                  </a:lnTo>
                  <a:lnTo>
                    <a:pt x="723" y="106"/>
                  </a:lnTo>
                  <a:lnTo>
                    <a:pt x="723" y="99"/>
                  </a:lnTo>
                  <a:lnTo>
                    <a:pt x="730" y="99"/>
                  </a:lnTo>
                  <a:lnTo>
                    <a:pt x="730" y="92"/>
                  </a:lnTo>
                  <a:lnTo>
                    <a:pt x="737" y="92"/>
                  </a:lnTo>
                  <a:lnTo>
                    <a:pt x="737" y="85"/>
                  </a:lnTo>
                  <a:lnTo>
                    <a:pt x="744" y="85"/>
                  </a:lnTo>
                  <a:lnTo>
                    <a:pt x="751" y="85"/>
                  </a:lnTo>
                  <a:lnTo>
                    <a:pt x="751" y="78"/>
                  </a:lnTo>
                  <a:lnTo>
                    <a:pt x="758" y="78"/>
                  </a:lnTo>
                  <a:lnTo>
                    <a:pt x="758" y="71"/>
                  </a:lnTo>
                  <a:lnTo>
                    <a:pt x="765" y="71"/>
                  </a:lnTo>
                  <a:lnTo>
                    <a:pt x="772" y="71"/>
                  </a:lnTo>
                  <a:lnTo>
                    <a:pt x="772" y="64"/>
                  </a:lnTo>
                  <a:lnTo>
                    <a:pt x="779" y="64"/>
                  </a:lnTo>
                  <a:lnTo>
                    <a:pt x="786" y="64"/>
                  </a:lnTo>
                  <a:lnTo>
                    <a:pt x="786" y="57"/>
                  </a:lnTo>
                  <a:lnTo>
                    <a:pt x="793" y="57"/>
                  </a:lnTo>
                  <a:lnTo>
                    <a:pt x="801" y="50"/>
                  </a:lnTo>
                  <a:lnTo>
                    <a:pt x="808" y="50"/>
                  </a:lnTo>
                  <a:lnTo>
                    <a:pt x="808" y="43"/>
                  </a:lnTo>
                  <a:lnTo>
                    <a:pt x="815" y="43"/>
                  </a:lnTo>
                  <a:lnTo>
                    <a:pt x="822" y="43"/>
                  </a:lnTo>
                  <a:lnTo>
                    <a:pt x="822" y="36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28"/>
                  </a:lnTo>
                  <a:lnTo>
                    <a:pt x="850" y="28"/>
                  </a:lnTo>
                  <a:lnTo>
                    <a:pt x="857" y="28"/>
                  </a:lnTo>
                  <a:lnTo>
                    <a:pt x="857" y="21"/>
                  </a:lnTo>
                  <a:lnTo>
                    <a:pt x="864" y="21"/>
                  </a:lnTo>
                  <a:lnTo>
                    <a:pt x="871" y="21"/>
                  </a:lnTo>
                  <a:lnTo>
                    <a:pt x="878" y="21"/>
                  </a:lnTo>
                  <a:lnTo>
                    <a:pt x="878" y="14"/>
                  </a:lnTo>
                  <a:lnTo>
                    <a:pt x="886" y="14"/>
                  </a:lnTo>
                  <a:lnTo>
                    <a:pt x="893" y="14"/>
                  </a:lnTo>
                  <a:lnTo>
                    <a:pt x="900" y="14"/>
                  </a:lnTo>
                  <a:lnTo>
                    <a:pt x="907" y="14"/>
                  </a:lnTo>
                  <a:lnTo>
                    <a:pt x="907" y="7"/>
                  </a:lnTo>
                  <a:lnTo>
                    <a:pt x="914" y="7"/>
                  </a:lnTo>
                  <a:lnTo>
                    <a:pt x="921" y="7"/>
                  </a:lnTo>
                  <a:lnTo>
                    <a:pt x="928" y="7"/>
                  </a:lnTo>
                  <a:lnTo>
                    <a:pt x="935" y="7"/>
                  </a:lnTo>
                  <a:lnTo>
                    <a:pt x="942" y="7"/>
                  </a:lnTo>
                  <a:lnTo>
                    <a:pt x="949" y="7"/>
                  </a:lnTo>
                  <a:lnTo>
                    <a:pt x="956" y="7"/>
                  </a:lnTo>
                  <a:lnTo>
                    <a:pt x="956" y="0"/>
                  </a:lnTo>
                  <a:lnTo>
                    <a:pt x="964" y="0"/>
                  </a:lnTo>
                  <a:lnTo>
                    <a:pt x="971" y="0"/>
                  </a:lnTo>
                  <a:lnTo>
                    <a:pt x="978" y="0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999" y="0"/>
                  </a:lnTo>
                  <a:lnTo>
                    <a:pt x="999" y="7"/>
                  </a:lnTo>
                  <a:lnTo>
                    <a:pt x="1006" y="7"/>
                  </a:lnTo>
                  <a:lnTo>
                    <a:pt x="1013" y="7"/>
                  </a:lnTo>
                  <a:lnTo>
                    <a:pt x="1020" y="7"/>
                  </a:lnTo>
                  <a:lnTo>
                    <a:pt x="1027" y="7"/>
                  </a:lnTo>
                  <a:lnTo>
                    <a:pt x="1034" y="7"/>
                  </a:lnTo>
                  <a:lnTo>
                    <a:pt x="1041" y="7"/>
                  </a:lnTo>
                  <a:lnTo>
                    <a:pt x="1049" y="7"/>
                  </a:lnTo>
                  <a:lnTo>
                    <a:pt x="1049" y="14"/>
                  </a:lnTo>
                  <a:lnTo>
                    <a:pt x="1056" y="14"/>
                  </a:lnTo>
                  <a:lnTo>
                    <a:pt x="1063" y="14"/>
                  </a:lnTo>
                  <a:lnTo>
                    <a:pt x="1070" y="14"/>
                  </a:lnTo>
                  <a:lnTo>
                    <a:pt x="1077" y="14"/>
                  </a:lnTo>
                  <a:lnTo>
                    <a:pt x="1077" y="21"/>
                  </a:lnTo>
                  <a:lnTo>
                    <a:pt x="1084" y="21"/>
                  </a:lnTo>
                  <a:lnTo>
                    <a:pt x="1091" y="21"/>
                  </a:lnTo>
                  <a:lnTo>
                    <a:pt x="1098" y="21"/>
                  </a:lnTo>
                  <a:lnTo>
                    <a:pt x="1098" y="28"/>
                  </a:lnTo>
                  <a:lnTo>
                    <a:pt x="1105" y="28"/>
                  </a:lnTo>
                  <a:lnTo>
                    <a:pt x="1112" y="28"/>
                  </a:lnTo>
                  <a:lnTo>
                    <a:pt x="1112" y="36"/>
                  </a:lnTo>
                  <a:lnTo>
                    <a:pt x="1119" y="36"/>
                  </a:lnTo>
                  <a:lnTo>
                    <a:pt x="1127" y="36"/>
                  </a:lnTo>
                  <a:lnTo>
                    <a:pt x="1127" y="43"/>
                  </a:lnTo>
                  <a:lnTo>
                    <a:pt x="1134" y="43"/>
                  </a:lnTo>
                  <a:lnTo>
                    <a:pt x="1141" y="43"/>
                  </a:lnTo>
                  <a:lnTo>
                    <a:pt x="1141" y="50"/>
                  </a:lnTo>
                  <a:lnTo>
                    <a:pt x="1148" y="50"/>
                  </a:lnTo>
                  <a:lnTo>
                    <a:pt x="1155" y="50"/>
                  </a:lnTo>
                  <a:lnTo>
                    <a:pt x="1155" y="57"/>
                  </a:lnTo>
                  <a:lnTo>
                    <a:pt x="1162" y="57"/>
                  </a:lnTo>
                  <a:lnTo>
                    <a:pt x="1169" y="57"/>
                  </a:lnTo>
                  <a:lnTo>
                    <a:pt x="1169" y="64"/>
                  </a:lnTo>
                  <a:lnTo>
                    <a:pt x="1176" y="64"/>
                  </a:lnTo>
                  <a:lnTo>
                    <a:pt x="1176" y="71"/>
                  </a:lnTo>
                  <a:lnTo>
                    <a:pt x="1183" y="71"/>
                  </a:lnTo>
                  <a:lnTo>
                    <a:pt x="1190" y="71"/>
                  </a:lnTo>
                  <a:lnTo>
                    <a:pt x="1190" y="78"/>
                  </a:lnTo>
                  <a:lnTo>
                    <a:pt x="1197" y="78"/>
                  </a:lnTo>
                  <a:lnTo>
                    <a:pt x="1197" y="85"/>
                  </a:lnTo>
                  <a:lnTo>
                    <a:pt x="1205" y="85"/>
                  </a:lnTo>
                  <a:lnTo>
                    <a:pt x="1212" y="85"/>
                  </a:lnTo>
                  <a:lnTo>
                    <a:pt x="1212" y="92"/>
                  </a:lnTo>
                  <a:lnTo>
                    <a:pt x="1219" y="92"/>
                  </a:lnTo>
                  <a:lnTo>
                    <a:pt x="1219" y="99"/>
                  </a:lnTo>
                  <a:lnTo>
                    <a:pt x="1226" y="99"/>
                  </a:lnTo>
                  <a:lnTo>
                    <a:pt x="1226" y="106"/>
                  </a:lnTo>
                  <a:lnTo>
                    <a:pt x="1233" y="106"/>
                  </a:lnTo>
                  <a:lnTo>
                    <a:pt x="1240" y="106"/>
                  </a:lnTo>
                  <a:lnTo>
                    <a:pt x="1240" y="113"/>
                  </a:lnTo>
                  <a:lnTo>
                    <a:pt x="1247" y="113"/>
                  </a:lnTo>
                  <a:lnTo>
                    <a:pt x="1247" y="121"/>
                  </a:lnTo>
                  <a:lnTo>
                    <a:pt x="1254" y="121"/>
                  </a:lnTo>
                  <a:lnTo>
                    <a:pt x="1254" y="128"/>
                  </a:lnTo>
                  <a:lnTo>
                    <a:pt x="1261" y="128"/>
                  </a:lnTo>
                  <a:lnTo>
                    <a:pt x="1261" y="135"/>
                  </a:lnTo>
                  <a:lnTo>
                    <a:pt x="1268" y="135"/>
                  </a:lnTo>
                  <a:lnTo>
                    <a:pt x="1268" y="142"/>
                  </a:lnTo>
                  <a:lnTo>
                    <a:pt x="1275" y="142"/>
                  </a:lnTo>
                  <a:lnTo>
                    <a:pt x="1275" y="149"/>
                  </a:lnTo>
                  <a:lnTo>
                    <a:pt x="1282" y="149"/>
                  </a:lnTo>
                  <a:lnTo>
                    <a:pt x="1290" y="156"/>
                  </a:lnTo>
                  <a:lnTo>
                    <a:pt x="1297" y="156"/>
                  </a:lnTo>
                  <a:lnTo>
                    <a:pt x="1297" y="163"/>
                  </a:lnTo>
                  <a:lnTo>
                    <a:pt x="1304" y="163"/>
                  </a:lnTo>
                  <a:lnTo>
                    <a:pt x="1304" y="170"/>
                  </a:lnTo>
                  <a:lnTo>
                    <a:pt x="1311" y="170"/>
                  </a:lnTo>
                  <a:lnTo>
                    <a:pt x="1311" y="177"/>
                  </a:lnTo>
                  <a:lnTo>
                    <a:pt x="1318" y="177"/>
                  </a:lnTo>
                  <a:lnTo>
                    <a:pt x="1318" y="184"/>
                  </a:lnTo>
                  <a:lnTo>
                    <a:pt x="1325" y="184"/>
                  </a:lnTo>
                  <a:lnTo>
                    <a:pt x="1325" y="191"/>
                  </a:lnTo>
                  <a:lnTo>
                    <a:pt x="1332" y="191"/>
                  </a:lnTo>
                  <a:lnTo>
                    <a:pt x="1332" y="199"/>
                  </a:lnTo>
                  <a:lnTo>
                    <a:pt x="1332" y="206"/>
                  </a:lnTo>
                  <a:lnTo>
                    <a:pt x="1339" y="206"/>
                  </a:lnTo>
                  <a:lnTo>
                    <a:pt x="1339" y="213"/>
                  </a:lnTo>
                  <a:lnTo>
                    <a:pt x="1346" y="213"/>
                  </a:lnTo>
                  <a:lnTo>
                    <a:pt x="1346" y="220"/>
                  </a:lnTo>
                  <a:lnTo>
                    <a:pt x="1353" y="220"/>
                  </a:lnTo>
                  <a:lnTo>
                    <a:pt x="1353" y="227"/>
                  </a:lnTo>
                  <a:lnTo>
                    <a:pt x="1360" y="227"/>
                  </a:lnTo>
                  <a:lnTo>
                    <a:pt x="1360" y="234"/>
                  </a:lnTo>
                  <a:lnTo>
                    <a:pt x="1368" y="234"/>
                  </a:lnTo>
                  <a:lnTo>
                    <a:pt x="1368" y="241"/>
                  </a:lnTo>
                  <a:lnTo>
                    <a:pt x="1375" y="241"/>
                  </a:lnTo>
                  <a:lnTo>
                    <a:pt x="1375" y="248"/>
                  </a:lnTo>
                  <a:lnTo>
                    <a:pt x="1382" y="248"/>
                  </a:lnTo>
                  <a:lnTo>
                    <a:pt x="1382" y="255"/>
                  </a:lnTo>
                  <a:lnTo>
                    <a:pt x="1389" y="255"/>
                  </a:lnTo>
                  <a:lnTo>
                    <a:pt x="1389" y="262"/>
                  </a:lnTo>
                  <a:lnTo>
                    <a:pt x="1389" y="269"/>
                  </a:lnTo>
                  <a:lnTo>
                    <a:pt x="1396" y="269"/>
                  </a:lnTo>
                  <a:lnTo>
                    <a:pt x="1396" y="276"/>
                  </a:lnTo>
                  <a:lnTo>
                    <a:pt x="1403" y="276"/>
                  </a:lnTo>
                  <a:lnTo>
                    <a:pt x="1403" y="284"/>
                  </a:lnTo>
                  <a:lnTo>
                    <a:pt x="1410" y="284"/>
                  </a:lnTo>
                  <a:lnTo>
                    <a:pt x="1410" y="291"/>
                  </a:lnTo>
                  <a:lnTo>
                    <a:pt x="1417" y="291"/>
                  </a:lnTo>
                  <a:lnTo>
                    <a:pt x="1417" y="298"/>
                  </a:lnTo>
                  <a:lnTo>
                    <a:pt x="1424" y="305"/>
                  </a:lnTo>
                  <a:lnTo>
                    <a:pt x="1424" y="312"/>
                  </a:lnTo>
                  <a:lnTo>
                    <a:pt x="1431" y="312"/>
                  </a:lnTo>
                  <a:lnTo>
                    <a:pt x="1431" y="319"/>
                  </a:lnTo>
                  <a:lnTo>
                    <a:pt x="1438" y="319"/>
                  </a:lnTo>
                  <a:lnTo>
                    <a:pt x="1438" y="326"/>
                  </a:lnTo>
                  <a:lnTo>
                    <a:pt x="1445" y="326"/>
                  </a:lnTo>
                  <a:lnTo>
                    <a:pt x="1445" y="333"/>
                  </a:lnTo>
                  <a:lnTo>
                    <a:pt x="1445" y="340"/>
                  </a:lnTo>
                  <a:lnTo>
                    <a:pt x="1453" y="340"/>
                  </a:lnTo>
                  <a:lnTo>
                    <a:pt x="1453" y="347"/>
                  </a:lnTo>
                  <a:lnTo>
                    <a:pt x="1460" y="347"/>
                  </a:lnTo>
                  <a:lnTo>
                    <a:pt x="1460" y="354"/>
                  </a:lnTo>
                  <a:lnTo>
                    <a:pt x="1467" y="354"/>
                  </a:lnTo>
                  <a:lnTo>
                    <a:pt x="1467" y="362"/>
                  </a:lnTo>
                  <a:lnTo>
                    <a:pt x="1467" y="369"/>
                  </a:lnTo>
                  <a:lnTo>
                    <a:pt x="1474" y="369"/>
                  </a:lnTo>
                  <a:lnTo>
                    <a:pt x="1474" y="376"/>
                  </a:lnTo>
                  <a:lnTo>
                    <a:pt x="1481" y="376"/>
                  </a:lnTo>
                  <a:lnTo>
                    <a:pt x="1481" y="383"/>
                  </a:lnTo>
                  <a:lnTo>
                    <a:pt x="1488" y="383"/>
                  </a:lnTo>
                  <a:lnTo>
                    <a:pt x="1488" y="390"/>
                  </a:lnTo>
                  <a:lnTo>
                    <a:pt x="1488" y="397"/>
                  </a:lnTo>
                  <a:lnTo>
                    <a:pt x="1495" y="397"/>
                  </a:lnTo>
                  <a:lnTo>
                    <a:pt x="1495" y="404"/>
                  </a:lnTo>
                  <a:lnTo>
                    <a:pt x="1502" y="404"/>
                  </a:lnTo>
                  <a:lnTo>
                    <a:pt x="1502" y="411"/>
                  </a:lnTo>
                  <a:lnTo>
                    <a:pt x="1509" y="411"/>
                  </a:lnTo>
                  <a:lnTo>
                    <a:pt x="1509" y="418"/>
                  </a:lnTo>
                  <a:lnTo>
                    <a:pt x="1509" y="425"/>
                  </a:lnTo>
                  <a:lnTo>
                    <a:pt x="1516" y="425"/>
                  </a:lnTo>
                  <a:lnTo>
                    <a:pt x="1516" y="432"/>
                  </a:lnTo>
                  <a:lnTo>
                    <a:pt x="1523" y="432"/>
                  </a:lnTo>
                  <a:lnTo>
                    <a:pt x="1523" y="440"/>
                  </a:lnTo>
                  <a:lnTo>
                    <a:pt x="1523" y="447"/>
                  </a:lnTo>
                  <a:lnTo>
                    <a:pt x="1531" y="447"/>
                  </a:lnTo>
                  <a:lnTo>
                    <a:pt x="1531" y="454"/>
                  </a:lnTo>
                  <a:lnTo>
                    <a:pt x="1538" y="454"/>
                  </a:lnTo>
                  <a:lnTo>
                    <a:pt x="1538" y="461"/>
                  </a:lnTo>
                  <a:lnTo>
                    <a:pt x="1538" y="468"/>
                  </a:lnTo>
                  <a:lnTo>
                    <a:pt x="1545" y="468"/>
                  </a:lnTo>
                  <a:lnTo>
                    <a:pt x="1545" y="475"/>
                  </a:lnTo>
                  <a:lnTo>
                    <a:pt x="1552" y="475"/>
                  </a:lnTo>
                  <a:lnTo>
                    <a:pt x="1552" y="482"/>
                  </a:lnTo>
                  <a:lnTo>
                    <a:pt x="1559" y="489"/>
                  </a:lnTo>
                  <a:lnTo>
                    <a:pt x="1559" y="496"/>
                  </a:lnTo>
                  <a:lnTo>
                    <a:pt x="1566" y="496"/>
                  </a:lnTo>
                  <a:lnTo>
                    <a:pt x="1566" y="503"/>
                  </a:lnTo>
                  <a:lnTo>
                    <a:pt x="1573" y="503"/>
                  </a:lnTo>
                  <a:lnTo>
                    <a:pt x="1573" y="510"/>
                  </a:lnTo>
                  <a:lnTo>
                    <a:pt x="1573" y="517"/>
                  </a:lnTo>
                  <a:lnTo>
                    <a:pt x="1580" y="517"/>
                  </a:lnTo>
                  <a:lnTo>
                    <a:pt x="1580" y="525"/>
                  </a:lnTo>
                  <a:lnTo>
                    <a:pt x="1587" y="525"/>
                  </a:lnTo>
                  <a:lnTo>
                    <a:pt x="1587" y="532"/>
                  </a:lnTo>
                  <a:lnTo>
                    <a:pt x="1587" y="539"/>
                  </a:lnTo>
                  <a:lnTo>
                    <a:pt x="1594" y="539"/>
                  </a:lnTo>
                  <a:lnTo>
                    <a:pt x="1594" y="546"/>
                  </a:lnTo>
                  <a:lnTo>
                    <a:pt x="1601" y="546"/>
                  </a:lnTo>
                  <a:lnTo>
                    <a:pt x="1601" y="553"/>
                  </a:lnTo>
                  <a:lnTo>
                    <a:pt x="1601" y="560"/>
                  </a:lnTo>
                  <a:lnTo>
                    <a:pt x="1609" y="560"/>
                  </a:lnTo>
                  <a:lnTo>
                    <a:pt x="1609" y="567"/>
                  </a:lnTo>
                  <a:lnTo>
                    <a:pt x="1616" y="567"/>
                  </a:lnTo>
                  <a:lnTo>
                    <a:pt x="1616" y="574"/>
                  </a:lnTo>
                  <a:lnTo>
                    <a:pt x="1616" y="581"/>
                  </a:lnTo>
                  <a:lnTo>
                    <a:pt x="1623" y="581"/>
                  </a:lnTo>
                  <a:lnTo>
                    <a:pt x="1623" y="588"/>
                  </a:lnTo>
                  <a:lnTo>
                    <a:pt x="1630" y="588"/>
                  </a:lnTo>
                  <a:lnTo>
                    <a:pt x="1630" y="595"/>
                  </a:lnTo>
                  <a:lnTo>
                    <a:pt x="1630" y="603"/>
                  </a:lnTo>
                  <a:lnTo>
                    <a:pt x="1637" y="603"/>
                  </a:lnTo>
                  <a:lnTo>
                    <a:pt x="1637" y="610"/>
                  </a:lnTo>
                  <a:lnTo>
                    <a:pt x="1644" y="610"/>
                  </a:lnTo>
                  <a:lnTo>
                    <a:pt x="1644" y="617"/>
                  </a:lnTo>
                  <a:lnTo>
                    <a:pt x="1644" y="624"/>
                  </a:lnTo>
                  <a:lnTo>
                    <a:pt x="1651" y="624"/>
                  </a:lnTo>
                  <a:lnTo>
                    <a:pt x="1651" y="631"/>
                  </a:lnTo>
                  <a:lnTo>
                    <a:pt x="1658" y="638"/>
                  </a:lnTo>
                  <a:lnTo>
                    <a:pt x="1658" y="645"/>
                  </a:lnTo>
                  <a:lnTo>
                    <a:pt x="1665" y="645"/>
                  </a:lnTo>
                  <a:lnTo>
                    <a:pt x="1665" y="652"/>
                  </a:lnTo>
                  <a:lnTo>
                    <a:pt x="1665" y="659"/>
                  </a:lnTo>
                  <a:lnTo>
                    <a:pt x="1672" y="659"/>
                  </a:lnTo>
                  <a:lnTo>
                    <a:pt x="1672" y="666"/>
                  </a:lnTo>
                  <a:lnTo>
                    <a:pt x="1679" y="666"/>
                  </a:lnTo>
                  <a:lnTo>
                    <a:pt x="1679" y="673"/>
                  </a:lnTo>
                  <a:lnTo>
                    <a:pt x="1679" y="680"/>
                  </a:lnTo>
                  <a:lnTo>
                    <a:pt x="1686" y="680"/>
                  </a:lnTo>
                  <a:lnTo>
                    <a:pt x="1686" y="688"/>
                  </a:lnTo>
                  <a:lnTo>
                    <a:pt x="1694" y="688"/>
                  </a:lnTo>
                  <a:lnTo>
                    <a:pt x="1694" y="695"/>
                  </a:lnTo>
                  <a:lnTo>
                    <a:pt x="1694" y="702"/>
                  </a:lnTo>
                  <a:lnTo>
                    <a:pt x="1701" y="702"/>
                  </a:lnTo>
                  <a:lnTo>
                    <a:pt x="1701" y="709"/>
                  </a:lnTo>
                  <a:lnTo>
                    <a:pt x="1708" y="709"/>
                  </a:lnTo>
                  <a:lnTo>
                    <a:pt x="1708" y="716"/>
                  </a:lnTo>
                  <a:lnTo>
                    <a:pt x="1715" y="716"/>
                  </a:lnTo>
                  <a:lnTo>
                    <a:pt x="1722" y="716"/>
                  </a:lnTo>
                  <a:lnTo>
                    <a:pt x="1729" y="716"/>
                  </a:lnTo>
                  <a:lnTo>
                    <a:pt x="1736" y="716"/>
                  </a:lnTo>
                  <a:lnTo>
                    <a:pt x="1743" y="716"/>
                  </a:lnTo>
                  <a:lnTo>
                    <a:pt x="1750" y="716"/>
                  </a:lnTo>
                  <a:lnTo>
                    <a:pt x="1757" y="716"/>
                  </a:lnTo>
                  <a:lnTo>
                    <a:pt x="1764" y="716"/>
                  </a:lnTo>
                  <a:lnTo>
                    <a:pt x="1772" y="716"/>
                  </a:lnTo>
                  <a:lnTo>
                    <a:pt x="1779" y="716"/>
                  </a:lnTo>
                  <a:lnTo>
                    <a:pt x="1786" y="716"/>
                  </a:lnTo>
                  <a:lnTo>
                    <a:pt x="1793" y="716"/>
                  </a:lnTo>
                  <a:lnTo>
                    <a:pt x="1800" y="716"/>
                  </a:lnTo>
                  <a:lnTo>
                    <a:pt x="1807" y="716"/>
                  </a:lnTo>
                  <a:lnTo>
                    <a:pt x="1814" y="716"/>
                  </a:lnTo>
                  <a:lnTo>
                    <a:pt x="1821" y="716"/>
                  </a:lnTo>
                  <a:lnTo>
                    <a:pt x="1828" y="716"/>
                  </a:lnTo>
                  <a:lnTo>
                    <a:pt x="1835" y="716"/>
                  </a:lnTo>
                  <a:lnTo>
                    <a:pt x="1842" y="716"/>
                  </a:lnTo>
                  <a:lnTo>
                    <a:pt x="1849" y="716"/>
                  </a:lnTo>
                  <a:lnTo>
                    <a:pt x="1857" y="716"/>
                  </a:lnTo>
                  <a:lnTo>
                    <a:pt x="1864" y="716"/>
                  </a:lnTo>
                  <a:lnTo>
                    <a:pt x="1871" y="716"/>
                  </a:lnTo>
                  <a:lnTo>
                    <a:pt x="1878" y="716"/>
                  </a:lnTo>
                  <a:lnTo>
                    <a:pt x="1885" y="716"/>
                  </a:lnTo>
                  <a:lnTo>
                    <a:pt x="1892" y="716"/>
                  </a:lnTo>
                  <a:lnTo>
                    <a:pt x="1899" y="716"/>
                  </a:lnTo>
                  <a:lnTo>
                    <a:pt x="1906" y="716"/>
                  </a:lnTo>
                  <a:lnTo>
                    <a:pt x="1913" y="716"/>
                  </a:lnTo>
                  <a:lnTo>
                    <a:pt x="1920" y="716"/>
                  </a:lnTo>
                  <a:lnTo>
                    <a:pt x="1927" y="716"/>
                  </a:lnTo>
                  <a:lnTo>
                    <a:pt x="1935" y="716"/>
                  </a:lnTo>
                  <a:lnTo>
                    <a:pt x="1942" y="716"/>
                  </a:lnTo>
                  <a:lnTo>
                    <a:pt x="1949" y="716"/>
                  </a:lnTo>
                  <a:lnTo>
                    <a:pt x="1956" y="716"/>
                  </a:lnTo>
                  <a:lnTo>
                    <a:pt x="1963" y="716"/>
                  </a:lnTo>
                  <a:lnTo>
                    <a:pt x="1970" y="716"/>
                  </a:lnTo>
                  <a:lnTo>
                    <a:pt x="1977" y="716"/>
                  </a:lnTo>
                  <a:lnTo>
                    <a:pt x="1984" y="716"/>
                  </a:lnTo>
                  <a:lnTo>
                    <a:pt x="1991" y="716"/>
                  </a:lnTo>
                  <a:lnTo>
                    <a:pt x="1998" y="716"/>
                  </a:lnTo>
                  <a:lnTo>
                    <a:pt x="2005" y="716"/>
                  </a:lnTo>
                  <a:lnTo>
                    <a:pt x="2013" y="716"/>
                  </a:lnTo>
                  <a:lnTo>
                    <a:pt x="2020" y="716"/>
                  </a:lnTo>
                  <a:lnTo>
                    <a:pt x="2027" y="716"/>
                  </a:lnTo>
                  <a:lnTo>
                    <a:pt x="2034" y="716"/>
                  </a:lnTo>
                  <a:lnTo>
                    <a:pt x="2041" y="716"/>
                  </a:lnTo>
                  <a:lnTo>
                    <a:pt x="2048" y="716"/>
                  </a:lnTo>
                  <a:lnTo>
                    <a:pt x="2055" y="716"/>
                  </a:lnTo>
                  <a:lnTo>
                    <a:pt x="2062" y="716"/>
                  </a:lnTo>
                  <a:lnTo>
                    <a:pt x="2069" y="716"/>
                  </a:lnTo>
                  <a:lnTo>
                    <a:pt x="2076" y="716"/>
                  </a:lnTo>
                  <a:lnTo>
                    <a:pt x="2083" y="716"/>
                  </a:lnTo>
                  <a:lnTo>
                    <a:pt x="2090" y="716"/>
                  </a:lnTo>
                  <a:lnTo>
                    <a:pt x="2098" y="716"/>
                  </a:lnTo>
                  <a:lnTo>
                    <a:pt x="2105" y="716"/>
                  </a:lnTo>
                  <a:lnTo>
                    <a:pt x="2112" y="716"/>
                  </a:lnTo>
                  <a:lnTo>
                    <a:pt x="2119" y="716"/>
                  </a:lnTo>
                  <a:lnTo>
                    <a:pt x="2126" y="716"/>
                  </a:lnTo>
                  <a:lnTo>
                    <a:pt x="2133" y="716"/>
                  </a:lnTo>
                  <a:lnTo>
                    <a:pt x="2140" y="716"/>
                  </a:lnTo>
                  <a:lnTo>
                    <a:pt x="2147" y="716"/>
                  </a:lnTo>
                  <a:lnTo>
                    <a:pt x="2154" y="716"/>
                  </a:lnTo>
                  <a:lnTo>
                    <a:pt x="2161" y="716"/>
                  </a:lnTo>
                  <a:lnTo>
                    <a:pt x="2168" y="716"/>
                  </a:lnTo>
                  <a:lnTo>
                    <a:pt x="2176" y="716"/>
                  </a:lnTo>
                  <a:lnTo>
                    <a:pt x="2183" y="716"/>
                  </a:lnTo>
                  <a:lnTo>
                    <a:pt x="2190" y="716"/>
                  </a:lnTo>
                  <a:lnTo>
                    <a:pt x="2197" y="716"/>
                  </a:lnTo>
                  <a:lnTo>
                    <a:pt x="2204" y="716"/>
                  </a:lnTo>
                  <a:lnTo>
                    <a:pt x="2211" y="716"/>
                  </a:lnTo>
                  <a:lnTo>
                    <a:pt x="2218" y="716"/>
                  </a:lnTo>
                  <a:lnTo>
                    <a:pt x="2225" y="716"/>
                  </a:lnTo>
                  <a:lnTo>
                    <a:pt x="2232" y="716"/>
                  </a:lnTo>
                  <a:lnTo>
                    <a:pt x="2239" y="716"/>
                  </a:lnTo>
                  <a:lnTo>
                    <a:pt x="2246" y="716"/>
                  </a:lnTo>
                  <a:lnTo>
                    <a:pt x="2253" y="716"/>
                  </a:lnTo>
                  <a:lnTo>
                    <a:pt x="2261" y="716"/>
                  </a:lnTo>
                  <a:lnTo>
                    <a:pt x="2268" y="716"/>
                  </a:lnTo>
                  <a:lnTo>
                    <a:pt x="2275" y="716"/>
                  </a:lnTo>
                  <a:lnTo>
                    <a:pt x="2282" y="716"/>
                  </a:lnTo>
                  <a:lnTo>
                    <a:pt x="2289" y="716"/>
                  </a:lnTo>
                  <a:lnTo>
                    <a:pt x="2296" y="716"/>
                  </a:lnTo>
                  <a:lnTo>
                    <a:pt x="2303" y="716"/>
                  </a:lnTo>
                  <a:lnTo>
                    <a:pt x="2310" y="716"/>
                  </a:lnTo>
                  <a:lnTo>
                    <a:pt x="2317" y="716"/>
                  </a:lnTo>
                  <a:lnTo>
                    <a:pt x="2324" y="716"/>
                  </a:lnTo>
                  <a:lnTo>
                    <a:pt x="2331" y="716"/>
                  </a:lnTo>
                  <a:lnTo>
                    <a:pt x="2339" y="716"/>
                  </a:lnTo>
                  <a:lnTo>
                    <a:pt x="2346" y="716"/>
                  </a:lnTo>
                  <a:lnTo>
                    <a:pt x="2353" y="716"/>
                  </a:lnTo>
                  <a:lnTo>
                    <a:pt x="2360" y="716"/>
                  </a:lnTo>
                  <a:lnTo>
                    <a:pt x="2367" y="716"/>
                  </a:lnTo>
                  <a:lnTo>
                    <a:pt x="2374" y="716"/>
                  </a:lnTo>
                  <a:lnTo>
                    <a:pt x="2381" y="716"/>
                  </a:lnTo>
                  <a:lnTo>
                    <a:pt x="2388" y="716"/>
                  </a:lnTo>
                  <a:lnTo>
                    <a:pt x="2395" y="716"/>
                  </a:lnTo>
                  <a:lnTo>
                    <a:pt x="2402" y="716"/>
                  </a:lnTo>
                  <a:lnTo>
                    <a:pt x="2409" y="716"/>
                  </a:lnTo>
                  <a:lnTo>
                    <a:pt x="2416" y="716"/>
                  </a:lnTo>
                  <a:lnTo>
                    <a:pt x="2424" y="716"/>
                  </a:lnTo>
                  <a:lnTo>
                    <a:pt x="2431" y="716"/>
                  </a:lnTo>
                  <a:lnTo>
                    <a:pt x="2438" y="716"/>
                  </a:lnTo>
                  <a:lnTo>
                    <a:pt x="2445" y="716"/>
                  </a:lnTo>
                  <a:lnTo>
                    <a:pt x="2452" y="716"/>
                  </a:lnTo>
                  <a:lnTo>
                    <a:pt x="2459" y="716"/>
                  </a:lnTo>
                  <a:lnTo>
                    <a:pt x="2466" y="716"/>
                  </a:lnTo>
                  <a:lnTo>
                    <a:pt x="2473" y="716"/>
                  </a:lnTo>
                  <a:lnTo>
                    <a:pt x="2480" y="716"/>
                  </a:lnTo>
                  <a:lnTo>
                    <a:pt x="2487" y="716"/>
                  </a:lnTo>
                  <a:lnTo>
                    <a:pt x="2494" y="716"/>
                  </a:lnTo>
                  <a:lnTo>
                    <a:pt x="2502" y="716"/>
                  </a:lnTo>
                  <a:lnTo>
                    <a:pt x="2509" y="716"/>
                  </a:lnTo>
                  <a:lnTo>
                    <a:pt x="2516" y="716"/>
                  </a:lnTo>
                  <a:lnTo>
                    <a:pt x="2523" y="716"/>
                  </a:lnTo>
                  <a:lnTo>
                    <a:pt x="2530" y="716"/>
                  </a:lnTo>
                  <a:lnTo>
                    <a:pt x="2537" y="716"/>
                  </a:lnTo>
                  <a:lnTo>
                    <a:pt x="2544" y="716"/>
                  </a:lnTo>
                  <a:lnTo>
                    <a:pt x="2551" y="716"/>
                  </a:lnTo>
                  <a:lnTo>
                    <a:pt x="2558" y="716"/>
                  </a:lnTo>
                  <a:lnTo>
                    <a:pt x="2565" y="716"/>
                  </a:lnTo>
                  <a:lnTo>
                    <a:pt x="2572" y="716"/>
                  </a:lnTo>
                  <a:lnTo>
                    <a:pt x="2580" y="716"/>
                  </a:lnTo>
                  <a:lnTo>
                    <a:pt x="2587" y="716"/>
                  </a:lnTo>
                  <a:lnTo>
                    <a:pt x="2594" y="716"/>
                  </a:lnTo>
                  <a:lnTo>
                    <a:pt x="2601" y="716"/>
                  </a:lnTo>
                  <a:lnTo>
                    <a:pt x="2608" y="716"/>
                  </a:lnTo>
                  <a:lnTo>
                    <a:pt x="2615" y="716"/>
                  </a:lnTo>
                  <a:lnTo>
                    <a:pt x="2622" y="716"/>
                  </a:lnTo>
                  <a:lnTo>
                    <a:pt x="2629" y="716"/>
                  </a:lnTo>
                  <a:lnTo>
                    <a:pt x="2636" y="716"/>
                  </a:lnTo>
                  <a:lnTo>
                    <a:pt x="2643" y="716"/>
                  </a:lnTo>
                  <a:lnTo>
                    <a:pt x="2650" y="716"/>
                  </a:lnTo>
                  <a:lnTo>
                    <a:pt x="2657" y="716"/>
                  </a:lnTo>
                  <a:lnTo>
                    <a:pt x="2665" y="716"/>
                  </a:lnTo>
                  <a:lnTo>
                    <a:pt x="2672" y="716"/>
                  </a:lnTo>
                  <a:lnTo>
                    <a:pt x="2679" y="716"/>
                  </a:lnTo>
                  <a:lnTo>
                    <a:pt x="2686" y="716"/>
                  </a:lnTo>
                  <a:lnTo>
                    <a:pt x="2693" y="716"/>
                  </a:lnTo>
                  <a:lnTo>
                    <a:pt x="2700" y="716"/>
                  </a:lnTo>
                  <a:lnTo>
                    <a:pt x="2707" y="716"/>
                  </a:lnTo>
                  <a:lnTo>
                    <a:pt x="2714" y="716"/>
                  </a:lnTo>
                  <a:lnTo>
                    <a:pt x="2721" y="716"/>
                  </a:lnTo>
                  <a:lnTo>
                    <a:pt x="2728" y="716"/>
                  </a:lnTo>
                  <a:lnTo>
                    <a:pt x="2735" y="716"/>
                  </a:lnTo>
                  <a:lnTo>
                    <a:pt x="2743" y="716"/>
                  </a:lnTo>
                  <a:lnTo>
                    <a:pt x="2750" y="716"/>
                  </a:lnTo>
                  <a:lnTo>
                    <a:pt x="2757" y="716"/>
                  </a:lnTo>
                  <a:lnTo>
                    <a:pt x="2764" y="716"/>
                  </a:lnTo>
                  <a:lnTo>
                    <a:pt x="2771" y="716"/>
                  </a:lnTo>
                  <a:lnTo>
                    <a:pt x="2778" y="716"/>
                  </a:lnTo>
                  <a:lnTo>
                    <a:pt x="2785" y="716"/>
                  </a:lnTo>
                  <a:lnTo>
                    <a:pt x="2792" y="716"/>
                  </a:lnTo>
                  <a:lnTo>
                    <a:pt x="2799" y="716"/>
                  </a:lnTo>
                  <a:lnTo>
                    <a:pt x="2806" y="716"/>
                  </a:lnTo>
                  <a:lnTo>
                    <a:pt x="2813" y="716"/>
                  </a:lnTo>
                  <a:lnTo>
                    <a:pt x="2820" y="716"/>
                  </a:lnTo>
                  <a:lnTo>
                    <a:pt x="2828" y="716"/>
                  </a:lnTo>
                  <a:lnTo>
                    <a:pt x="2835" y="716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2">
              <a:extLst>
                <a:ext uri="{FF2B5EF4-FFF2-40B4-BE49-F238E27FC236}">
                  <a16:creationId xmlns:a16="http://schemas.microsoft.com/office/drawing/2014/main" id="{6434DB7C-6E9B-32C0-AC66-3533C4FC5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7"/>
              <a:ext cx="2835" cy="1389"/>
            </a:xfrm>
            <a:custGeom>
              <a:avLst/>
              <a:gdLst>
                <a:gd name="T0" fmla="*/ 28 w 2835"/>
                <a:gd name="T1" fmla="*/ 815 h 1389"/>
                <a:gd name="T2" fmla="*/ 56 w 2835"/>
                <a:gd name="T3" fmla="*/ 759 h 1389"/>
                <a:gd name="T4" fmla="*/ 85 w 2835"/>
                <a:gd name="T5" fmla="*/ 702 h 1389"/>
                <a:gd name="T6" fmla="*/ 120 w 2835"/>
                <a:gd name="T7" fmla="*/ 645 h 1389"/>
                <a:gd name="T8" fmla="*/ 148 w 2835"/>
                <a:gd name="T9" fmla="*/ 589 h 1389"/>
                <a:gd name="T10" fmla="*/ 177 w 2835"/>
                <a:gd name="T11" fmla="*/ 532 h 1389"/>
                <a:gd name="T12" fmla="*/ 205 w 2835"/>
                <a:gd name="T13" fmla="*/ 475 h 1389"/>
                <a:gd name="T14" fmla="*/ 241 w 2835"/>
                <a:gd name="T15" fmla="*/ 418 h 1389"/>
                <a:gd name="T16" fmla="*/ 276 w 2835"/>
                <a:gd name="T17" fmla="*/ 369 h 1389"/>
                <a:gd name="T18" fmla="*/ 311 w 2835"/>
                <a:gd name="T19" fmla="*/ 319 h 1389"/>
                <a:gd name="T20" fmla="*/ 347 w 2835"/>
                <a:gd name="T21" fmla="*/ 262 h 1389"/>
                <a:gd name="T22" fmla="*/ 382 w 2835"/>
                <a:gd name="T23" fmla="*/ 213 h 1389"/>
                <a:gd name="T24" fmla="*/ 425 w 2835"/>
                <a:gd name="T25" fmla="*/ 170 h 1389"/>
                <a:gd name="T26" fmla="*/ 460 w 2835"/>
                <a:gd name="T27" fmla="*/ 121 h 1389"/>
                <a:gd name="T28" fmla="*/ 510 w 2835"/>
                <a:gd name="T29" fmla="*/ 85 h 1389"/>
                <a:gd name="T30" fmla="*/ 560 w 2835"/>
                <a:gd name="T31" fmla="*/ 50 h 1389"/>
                <a:gd name="T32" fmla="*/ 616 w 2835"/>
                <a:gd name="T33" fmla="*/ 22 h 1389"/>
                <a:gd name="T34" fmla="*/ 680 w 2835"/>
                <a:gd name="T35" fmla="*/ 0 h 1389"/>
                <a:gd name="T36" fmla="*/ 758 w 2835"/>
                <a:gd name="T37" fmla="*/ 7 h 1389"/>
                <a:gd name="T38" fmla="*/ 822 w 2835"/>
                <a:gd name="T39" fmla="*/ 29 h 1389"/>
                <a:gd name="T40" fmla="*/ 878 w 2835"/>
                <a:gd name="T41" fmla="*/ 57 h 1389"/>
                <a:gd name="T42" fmla="*/ 921 w 2835"/>
                <a:gd name="T43" fmla="*/ 99 h 1389"/>
                <a:gd name="T44" fmla="*/ 964 w 2835"/>
                <a:gd name="T45" fmla="*/ 142 h 1389"/>
                <a:gd name="T46" fmla="*/ 1006 w 2835"/>
                <a:gd name="T47" fmla="*/ 185 h 1389"/>
                <a:gd name="T48" fmla="*/ 1049 w 2835"/>
                <a:gd name="T49" fmla="*/ 234 h 1389"/>
                <a:gd name="T50" fmla="*/ 1084 w 2835"/>
                <a:gd name="T51" fmla="*/ 284 h 1389"/>
                <a:gd name="T52" fmla="*/ 1119 w 2835"/>
                <a:gd name="T53" fmla="*/ 340 h 1389"/>
                <a:gd name="T54" fmla="*/ 1155 w 2835"/>
                <a:gd name="T55" fmla="*/ 390 h 1389"/>
                <a:gd name="T56" fmla="*/ 1183 w 2835"/>
                <a:gd name="T57" fmla="*/ 447 h 1389"/>
                <a:gd name="T58" fmla="*/ 1219 w 2835"/>
                <a:gd name="T59" fmla="*/ 496 h 1389"/>
                <a:gd name="T60" fmla="*/ 1247 w 2835"/>
                <a:gd name="T61" fmla="*/ 560 h 1389"/>
                <a:gd name="T62" fmla="*/ 1282 w 2835"/>
                <a:gd name="T63" fmla="*/ 610 h 1389"/>
                <a:gd name="T64" fmla="*/ 1311 w 2835"/>
                <a:gd name="T65" fmla="*/ 666 h 1389"/>
                <a:gd name="T66" fmla="*/ 1339 w 2835"/>
                <a:gd name="T67" fmla="*/ 723 h 1389"/>
                <a:gd name="T68" fmla="*/ 1368 w 2835"/>
                <a:gd name="T69" fmla="*/ 780 h 1389"/>
                <a:gd name="T70" fmla="*/ 1396 w 2835"/>
                <a:gd name="T71" fmla="*/ 837 h 1389"/>
                <a:gd name="T72" fmla="*/ 1424 w 2835"/>
                <a:gd name="T73" fmla="*/ 893 h 1389"/>
                <a:gd name="T74" fmla="*/ 1460 w 2835"/>
                <a:gd name="T75" fmla="*/ 943 h 1389"/>
                <a:gd name="T76" fmla="*/ 1488 w 2835"/>
                <a:gd name="T77" fmla="*/ 1000 h 1389"/>
                <a:gd name="T78" fmla="*/ 1516 w 2835"/>
                <a:gd name="T79" fmla="*/ 1056 h 1389"/>
                <a:gd name="T80" fmla="*/ 1545 w 2835"/>
                <a:gd name="T81" fmla="*/ 1113 h 1389"/>
                <a:gd name="T82" fmla="*/ 1573 w 2835"/>
                <a:gd name="T83" fmla="*/ 1170 h 1389"/>
                <a:gd name="T84" fmla="*/ 1609 w 2835"/>
                <a:gd name="T85" fmla="*/ 1219 h 1389"/>
                <a:gd name="T86" fmla="*/ 1637 w 2835"/>
                <a:gd name="T87" fmla="*/ 1276 h 1389"/>
                <a:gd name="T88" fmla="*/ 1672 w 2835"/>
                <a:gd name="T89" fmla="*/ 1326 h 1389"/>
                <a:gd name="T90" fmla="*/ 1701 w 2835"/>
                <a:gd name="T91" fmla="*/ 1382 h 1389"/>
                <a:gd name="T92" fmla="*/ 1708 w 2835"/>
                <a:gd name="T93" fmla="*/ 1049 h 1389"/>
                <a:gd name="T94" fmla="*/ 1779 w 2835"/>
                <a:gd name="T95" fmla="*/ 865 h 1389"/>
                <a:gd name="T96" fmla="*/ 1864 w 2835"/>
                <a:gd name="T97" fmla="*/ 865 h 1389"/>
                <a:gd name="T98" fmla="*/ 1949 w 2835"/>
                <a:gd name="T99" fmla="*/ 865 h 1389"/>
                <a:gd name="T100" fmla="*/ 2034 w 2835"/>
                <a:gd name="T101" fmla="*/ 865 h 1389"/>
                <a:gd name="T102" fmla="*/ 2119 w 2835"/>
                <a:gd name="T103" fmla="*/ 865 h 1389"/>
                <a:gd name="T104" fmla="*/ 2204 w 2835"/>
                <a:gd name="T105" fmla="*/ 865 h 1389"/>
                <a:gd name="T106" fmla="*/ 2289 w 2835"/>
                <a:gd name="T107" fmla="*/ 865 h 1389"/>
                <a:gd name="T108" fmla="*/ 2374 w 2835"/>
                <a:gd name="T109" fmla="*/ 865 h 1389"/>
                <a:gd name="T110" fmla="*/ 2459 w 2835"/>
                <a:gd name="T111" fmla="*/ 865 h 1389"/>
                <a:gd name="T112" fmla="*/ 2544 w 2835"/>
                <a:gd name="T113" fmla="*/ 865 h 1389"/>
                <a:gd name="T114" fmla="*/ 2629 w 2835"/>
                <a:gd name="T115" fmla="*/ 865 h 1389"/>
                <a:gd name="T116" fmla="*/ 2714 w 2835"/>
                <a:gd name="T117" fmla="*/ 865 h 1389"/>
                <a:gd name="T118" fmla="*/ 2799 w 2835"/>
                <a:gd name="T119" fmla="*/ 865 h 13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35" h="1389">
                  <a:moveTo>
                    <a:pt x="0" y="865"/>
                  </a:moveTo>
                  <a:lnTo>
                    <a:pt x="0" y="858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7" y="844"/>
                  </a:lnTo>
                  <a:lnTo>
                    <a:pt x="14" y="844"/>
                  </a:lnTo>
                  <a:lnTo>
                    <a:pt x="14" y="837"/>
                  </a:lnTo>
                  <a:lnTo>
                    <a:pt x="14" y="829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1" y="815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28" y="801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35" y="787"/>
                  </a:lnTo>
                  <a:lnTo>
                    <a:pt x="42" y="787"/>
                  </a:lnTo>
                  <a:lnTo>
                    <a:pt x="42" y="780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49" y="766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56" y="752"/>
                  </a:lnTo>
                  <a:lnTo>
                    <a:pt x="63" y="752"/>
                  </a:lnTo>
                  <a:lnTo>
                    <a:pt x="63" y="744"/>
                  </a:lnTo>
                  <a:lnTo>
                    <a:pt x="63" y="737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0" y="723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78" y="709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85" y="695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2" y="681"/>
                  </a:lnTo>
                  <a:lnTo>
                    <a:pt x="99" y="681"/>
                  </a:lnTo>
                  <a:lnTo>
                    <a:pt x="99" y="674"/>
                  </a:lnTo>
                  <a:lnTo>
                    <a:pt x="99" y="666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13" y="652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0" y="631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27" y="617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34" y="603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1" y="589"/>
                  </a:lnTo>
                  <a:lnTo>
                    <a:pt x="148" y="589"/>
                  </a:lnTo>
                  <a:lnTo>
                    <a:pt x="148" y="581"/>
                  </a:lnTo>
                  <a:lnTo>
                    <a:pt x="148" y="574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77" y="525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84" y="511"/>
                  </a:lnTo>
                  <a:lnTo>
                    <a:pt x="191" y="511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198" y="489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05" y="475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1"/>
                  </a:lnTo>
                  <a:lnTo>
                    <a:pt x="219" y="454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26" y="440"/>
                  </a:lnTo>
                  <a:lnTo>
                    <a:pt x="234" y="440"/>
                  </a:lnTo>
                  <a:lnTo>
                    <a:pt x="234" y="433"/>
                  </a:lnTo>
                  <a:lnTo>
                    <a:pt x="234" y="425"/>
                  </a:lnTo>
                  <a:lnTo>
                    <a:pt x="241" y="425"/>
                  </a:lnTo>
                  <a:lnTo>
                    <a:pt x="241" y="418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48" y="404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2" y="383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69" y="369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83" y="348"/>
                  </a:lnTo>
                  <a:lnTo>
                    <a:pt x="290" y="348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297" y="326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1" y="305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26" y="284"/>
                  </a:lnTo>
                  <a:lnTo>
                    <a:pt x="333" y="284"/>
                  </a:lnTo>
                  <a:lnTo>
                    <a:pt x="333" y="277"/>
                  </a:lnTo>
                  <a:lnTo>
                    <a:pt x="340" y="277"/>
                  </a:lnTo>
                  <a:lnTo>
                    <a:pt x="340" y="270"/>
                  </a:lnTo>
                  <a:lnTo>
                    <a:pt x="347" y="262"/>
                  </a:lnTo>
                  <a:lnTo>
                    <a:pt x="347" y="255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1" y="234"/>
                  </a:lnTo>
                  <a:lnTo>
                    <a:pt x="368" y="234"/>
                  </a:lnTo>
                  <a:lnTo>
                    <a:pt x="368" y="227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89" y="199"/>
                  </a:lnTo>
                  <a:lnTo>
                    <a:pt x="397" y="199"/>
                  </a:lnTo>
                  <a:lnTo>
                    <a:pt x="397" y="192"/>
                  </a:lnTo>
                  <a:lnTo>
                    <a:pt x="404" y="192"/>
                  </a:lnTo>
                  <a:lnTo>
                    <a:pt x="404" y="185"/>
                  </a:lnTo>
                  <a:lnTo>
                    <a:pt x="411" y="185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25" y="156"/>
                  </a:lnTo>
                  <a:lnTo>
                    <a:pt x="432" y="156"/>
                  </a:lnTo>
                  <a:lnTo>
                    <a:pt x="432" y="149"/>
                  </a:lnTo>
                  <a:lnTo>
                    <a:pt x="439" y="149"/>
                  </a:lnTo>
                  <a:lnTo>
                    <a:pt x="439" y="142"/>
                  </a:lnTo>
                  <a:lnTo>
                    <a:pt x="446" y="142"/>
                  </a:lnTo>
                  <a:lnTo>
                    <a:pt x="446" y="135"/>
                  </a:lnTo>
                  <a:lnTo>
                    <a:pt x="453" y="135"/>
                  </a:lnTo>
                  <a:lnTo>
                    <a:pt x="453" y="128"/>
                  </a:lnTo>
                  <a:lnTo>
                    <a:pt x="460" y="128"/>
                  </a:lnTo>
                  <a:lnTo>
                    <a:pt x="460" y="121"/>
                  </a:lnTo>
                  <a:lnTo>
                    <a:pt x="467" y="121"/>
                  </a:lnTo>
                  <a:lnTo>
                    <a:pt x="467" y="114"/>
                  </a:lnTo>
                  <a:lnTo>
                    <a:pt x="474" y="114"/>
                  </a:lnTo>
                  <a:lnTo>
                    <a:pt x="474" y="107"/>
                  </a:lnTo>
                  <a:lnTo>
                    <a:pt x="482" y="107"/>
                  </a:lnTo>
                  <a:lnTo>
                    <a:pt x="482" y="99"/>
                  </a:lnTo>
                  <a:lnTo>
                    <a:pt x="489" y="99"/>
                  </a:lnTo>
                  <a:lnTo>
                    <a:pt x="489" y="92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24" y="64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45" y="50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1" y="29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595" y="22"/>
                  </a:lnTo>
                  <a:lnTo>
                    <a:pt x="602" y="22"/>
                  </a:lnTo>
                  <a:lnTo>
                    <a:pt x="609" y="22"/>
                  </a:lnTo>
                  <a:lnTo>
                    <a:pt x="616" y="22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801" y="14"/>
                  </a:lnTo>
                  <a:lnTo>
                    <a:pt x="801" y="22"/>
                  </a:lnTo>
                  <a:lnTo>
                    <a:pt x="808" y="22"/>
                  </a:lnTo>
                  <a:lnTo>
                    <a:pt x="815" y="22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7" y="43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8" y="57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7" y="78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7"/>
                  </a:lnTo>
                  <a:lnTo>
                    <a:pt x="935" y="107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5"/>
                  </a:lnTo>
                  <a:lnTo>
                    <a:pt x="1006" y="192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63" y="248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70"/>
                  </a:lnTo>
                  <a:lnTo>
                    <a:pt x="1077" y="270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8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3"/>
                  </a:lnTo>
                  <a:lnTo>
                    <a:pt x="1183" y="433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26" y="511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9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0" y="638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304" y="645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4"/>
                  </a:lnTo>
                  <a:lnTo>
                    <a:pt x="1318" y="674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46" y="744"/>
                  </a:lnTo>
                  <a:lnTo>
                    <a:pt x="1353" y="744"/>
                  </a:lnTo>
                  <a:lnTo>
                    <a:pt x="1353" y="752"/>
                  </a:lnTo>
                  <a:lnTo>
                    <a:pt x="1360" y="752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8" y="766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7"/>
                  </a:lnTo>
                  <a:lnTo>
                    <a:pt x="1403" y="837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17" y="879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24" y="893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1" y="907"/>
                  </a:lnTo>
                  <a:lnTo>
                    <a:pt x="1438" y="907"/>
                  </a:lnTo>
                  <a:lnTo>
                    <a:pt x="1438" y="915"/>
                  </a:lnTo>
                  <a:lnTo>
                    <a:pt x="1445" y="915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53" y="929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60" y="943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7" y="957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74" y="971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3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495" y="1028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2" y="1042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16" y="1049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23" y="1063"/>
                  </a:lnTo>
                  <a:lnTo>
                    <a:pt x="1523" y="1070"/>
                  </a:lnTo>
                  <a:lnTo>
                    <a:pt x="1523" y="1078"/>
                  </a:lnTo>
                  <a:lnTo>
                    <a:pt x="1531" y="1078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8" y="1092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06"/>
                  </a:lnTo>
                  <a:lnTo>
                    <a:pt x="1545" y="1113"/>
                  </a:lnTo>
                  <a:lnTo>
                    <a:pt x="1545" y="1120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2" y="1134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66" y="1141"/>
                  </a:lnTo>
                  <a:lnTo>
                    <a:pt x="1566" y="1148"/>
                  </a:lnTo>
                  <a:lnTo>
                    <a:pt x="1566" y="1156"/>
                  </a:lnTo>
                  <a:lnTo>
                    <a:pt x="1573" y="1156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80" y="1170"/>
                  </a:lnTo>
                  <a:lnTo>
                    <a:pt x="1580" y="1177"/>
                  </a:lnTo>
                  <a:lnTo>
                    <a:pt x="1580" y="1184"/>
                  </a:lnTo>
                  <a:lnTo>
                    <a:pt x="1587" y="1184"/>
                  </a:lnTo>
                  <a:lnTo>
                    <a:pt x="1587" y="1191"/>
                  </a:lnTo>
                  <a:lnTo>
                    <a:pt x="1587" y="1198"/>
                  </a:lnTo>
                  <a:lnTo>
                    <a:pt x="1594" y="1198"/>
                  </a:lnTo>
                  <a:lnTo>
                    <a:pt x="1594" y="1205"/>
                  </a:lnTo>
                  <a:lnTo>
                    <a:pt x="1601" y="1205"/>
                  </a:lnTo>
                  <a:lnTo>
                    <a:pt x="1601" y="1212"/>
                  </a:lnTo>
                  <a:lnTo>
                    <a:pt x="1601" y="1219"/>
                  </a:lnTo>
                  <a:lnTo>
                    <a:pt x="1609" y="1219"/>
                  </a:lnTo>
                  <a:lnTo>
                    <a:pt x="1609" y="1226"/>
                  </a:lnTo>
                  <a:lnTo>
                    <a:pt x="1609" y="1233"/>
                  </a:lnTo>
                  <a:lnTo>
                    <a:pt x="1616" y="1233"/>
                  </a:lnTo>
                  <a:lnTo>
                    <a:pt x="1616" y="1241"/>
                  </a:lnTo>
                  <a:lnTo>
                    <a:pt x="1616" y="1248"/>
                  </a:lnTo>
                  <a:lnTo>
                    <a:pt x="1623" y="1248"/>
                  </a:lnTo>
                  <a:lnTo>
                    <a:pt x="1623" y="1255"/>
                  </a:lnTo>
                  <a:lnTo>
                    <a:pt x="1630" y="1255"/>
                  </a:lnTo>
                  <a:lnTo>
                    <a:pt x="1630" y="1262"/>
                  </a:lnTo>
                  <a:lnTo>
                    <a:pt x="1630" y="1269"/>
                  </a:lnTo>
                  <a:lnTo>
                    <a:pt x="1637" y="1269"/>
                  </a:lnTo>
                  <a:lnTo>
                    <a:pt x="1637" y="1276"/>
                  </a:lnTo>
                  <a:lnTo>
                    <a:pt x="1637" y="1283"/>
                  </a:lnTo>
                  <a:lnTo>
                    <a:pt x="1644" y="1283"/>
                  </a:lnTo>
                  <a:lnTo>
                    <a:pt x="1644" y="1290"/>
                  </a:lnTo>
                  <a:lnTo>
                    <a:pt x="1651" y="1290"/>
                  </a:lnTo>
                  <a:lnTo>
                    <a:pt x="1651" y="1297"/>
                  </a:lnTo>
                  <a:lnTo>
                    <a:pt x="1651" y="1304"/>
                  </a:lnTo>
                  <a:lnTo>
                    <a:pt x="1658" y="1304"/>
                  </a:lnTo>
                  <a:lnTo>
                    <a:pt x="1658" y="1311"/>
                  </a:lnTo>
                  <a:lnTo>
                    <a:pt x="1658" y="1319"/>
                  </a:lnTo>
                  <a:lnTo>
                    <a:pt x="1665" y="1319"/>
                  </a:lnTo>
                  <a:lnTo>
                    <a:pt x="1665" y="1326"/>
                  </a:lnTo>
                  <a:lnTo>
                    <a:pt x="1672" y="1326"/>
                  </a:lnTo>
                  <a:lnTo>
                    <a:pt x="1672" y="1333"/>
                  </a:lnTo>
                  <a:lnTo>
                    <a:pt x="1672" y="1340"/>
                  </a:lnTo>
                  <a:lnTo>
                    <a:pt x="1679" y="1340"/>
                  </a:lnTo>
                  <a:lnTo>
                    <a:pt x="1679" y="1347"/>
                  </a:lnTo>
                  <a:lnTo>
                    <a:pt x="1679" y="1354"/>
                  </a:lnTo>
                  <a:lnTo>
                    <a:pt x="1686" y="1354"/>
                  </a:lnTo>
                  <a:lnTo>
                    <a:pt x="1686" y="1361"/>
                  </a:lnTo>
                  <a:lnTo>
                    <a:pt x="1694" y="1361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701" y="1375"/>
                  </a:lnTo>
                  <a:lnTo>
                    <a:pt x="1701" y="1382"/>
                  </a:lnTo>
                  <a:lnTo>
                    <a:pt x="1708" y="1382"/>
                  </a:lnTo>
                  <a:lnTo>
                    <a:pt x="1708" y="1389"/>
                  </a:lnTo>
                  <a:lnTo>
                    <a:pt x="1708" y="1382"/>
                  </a:lnTo>
                  <a:lnTo>
                    <a:pt x="1708" y="1375"/>
                  </a:lnTo>
                  <a:lnTo>
                    <a:pt x="1708" y="1368"/>
                  </a:lnTo>
                  <a:lnTo>
                    <a:pt x="1708" y="1361"/>
                  </a:lnTo>
                  <a:lnTo>
                    <a:pt x="1708" y="1354"/>
                  </a:lnTo>
                  <a:lnTo>
                    <a:pt x="1708" y="1340"/>
                  </a:lnTo>
                  <a:lnTo>
                    <a:pt x="1708" y="1311"/>
                  </a:lnTo>
                  <a:lnTo>
                    <a:pt x="1708" y="1262"/>
                  </a:lnTo>
                  <a:lnTo>
                    <a:pt x="1708" y="1177"/>
                  </a:lnTo>
                  <a:lnTo>
                    <a:pt x="1708" y="1049"/>
                  </a:lnTo>
                  <a:lnTo>
                    <a:pt x="1708" y="929"/>
                  </a:lnTo>
                  <a:lnTo>
                    <a:pt x="1708" y="865"/>
                  </a:lnTo>
                  <a:lnTo>
                    <a:pt x="1715" y="865"/>
                  </a:lnTo>
                  <a:lnTo>
                    <a:pt x="1722" y="865"/>
                  </a:lnTo>
                  <a:lnTo>
                    <a:pt x="1729" y="865"/>
                  </a:lnTo>
                  <a:lnTo>
                    <a:pt x="1736" y="865"/>
                  </a:lnTo>
                  <a:lnTo>
                    <a:pt x="1743" y="865"/>
                  </a:lnTo>
                  <a:lnTo>
                    <a:pt x="1750" y="865"/>
                  </a:lnTo>
                  <a:lnTo>
                    <a:pt x="1757" y="865"/>
                  </a:lnTo>
                  <a:lnTo>
                    <a:pt x="1764" y="865"/>
                  </a:lnTo>
                  <a:lnTo>
                    <a:pt x="1772" y="865"/>
                  </a:lnTo>
                  <a:lnTo>
                    <a:pt x="1779" y="865"/>
                  </a:lnTo>
                  <a:lnTo>
                    <a:pt x="1786" y="865"/>
                  </a:lnTo>
                  <a:lnTo>
                    <a:pt x="1793" y="865"/>
                  </a:lnTo>
                  <a:lnTo>
                    <a:pt x="1800" y="865"/>
                  </a:lnTo>
                  <a:lnTo>
                    <a:pt x="1807" y="865"/>
                  </a:lnTo>
                  <a:lnTo>
                    <a:pt x="1814" y="865"/>
                  </a:lnTo>
                  <a:lnTo>
                    <a:pt x="1821" y="865"/>
                  </a:lnTo>
                  <a:lnTo>
                    <a:pt x="1828" y="865"/>
                  </a:lnTo>
                  <a:lnTo>
                    <a:pt x="1835" y="865"/>
                  </a:lnTo>
                  <a:lnTo>
                    <a:pt x="1842" y="865"/>
                  </a:lnTo>
                  <a:lnTo>
                    <a:pt x="1849" y="865"/>
                  </a:lnTo>
                  <a:lnTo>
                    <a:pt x="1857" y="865"/>
                  </a:lnTo>
                  <a:lnTo>
                    <a:pt x="1864" y="865"/>
                  </a:lnTo>
                  <a:lnTo>
                    <a:pt x="1871" y="865"/>
                  </a:lnTo>
                  <a:lnTo>
                    <a:pt x="1878" y="865"/>
                  </a:lnTo>
                  <a:lnTo>
                    <a:pt x="1885" y="865"/>
                  </a:lnTo>
                  <a:lnTo>
                    <a:pt x="1892" y="865"/>
                  </a:lnTo>
                  <a:lnTo>
                    <a:pt x="1899" y="865"/>
                  </a:lnTo>
                  <a:lnTo>
                    <a:pt x="1906" y="865"/>
                  </a:lnTo>
                  <a:lnTo>
                    <a:pt x="1913" y="865"/>
                  </a:lnTo>
                  <a:lnTo>
                    <a:pt x="1920" y="865"/>
                  </a:lnTo>
                  <a:lnTo>
                    <a:pt x="1927" y="865"/>
                  </a:lnTo>
                  <a:lnTo>
                    <a:pt x="1935" y="865"/>
                  </a:lnTo>
                  <a:lnTo>
                    <a:pt x="1942" y="865"/>
                  </a:lnTo>
                  <a:lnTo>
                    <a:pt x="1949" y="865"/>
                  </a:lnTo>
                  <a:lnTo>
                    <a:pt x="1956" y="865"/>
                  </a:lnTo>
                  <a:lnTo>
                    <a:pt x="1963" y="865"/>
                  </a:lnTo>
                  <a:lnTo>
                    <a:pt x="1970" y="865"/>
                  </a:lnTo>
                  <a:lnTo>
                    <a:pt x="1977" y="865"/>
                  </a:lnTo>
                  <a:lnTo>
                    <a:pt x="1984" y="865"/>
                  </a:lnTo>
                  <a:lnTo>
                    <a:pt x="1991" y="865"/>
                  </a:lnTo>
                  <a:lnTo>
                    <a:pt x="1998" y="865"/>
                  </a:lnTo>
                  <a:lnTo>
                    <a:pt x="2005" y="865"/>
                  </a:lnTo>
                  <a:lnTo>
                    <a:pt x="2013" y="865"/>
                  </a:lnTo>
                  <a:lnTo>
                    <a:pt x="2020" y="865"/>
                  </a:lnTo>
                  <a:lnTo>
                    <a:pt x="2027" y="865"/>
                  </a:lnTo>
                  <a:lnTo>
                    <a:pt x="2034" y="865"/>
                  </a:lnTo>
                  <a:lnTo>
                    <a:pt x="2041" y="865"/>
                  </a:lnTo>
                  <a:lnTo>
                    <a:pt x="2048" y="865"/>
                  </a:lnTo>
                  <a:lnTo>
                    <a:pt x="2055" y="865"/>
                  </a:lnTo>
                  <a:lnTo>
                    <a:pt x="2062" y="865"/>
                  </a:lnTo>
                  <a:lnTo>
                    <a:pt x="2069" y="865"/>
                  </a:lnTo>
                  <a:lnTo>
                    <a:pt x="2076" y="865"/>
                  </a:lnTo>
                  <a:lnTo>
                    <a:pt x="2083" y="865"/>
                  </a:lnTo>
                  <a:lnTo>
                    <a:pt x="2090" y="865"/>
                  </a:lnTo>
                  <a:lnTo>
                    <a:pt x="2098" y="865"/>
                  </a:lnTo>
                  <a:lnTo>
                    <a:pt x="2105" y="865"/>
                  </a:lnTo>
                  <a:lnTo>
                    <a:pt x="2112" y="865"/>
                  </a:lnTo>
                  <a:lnTo>
                    <a:pt x="2119" y="865"/>
                  </a:lnTo>
                  <a:lnTo>
                    <a:pt x="2126" y="865"/>
                  </a:lnTo>
                  <a:lnTo>
                    <a:pt x="2133" y="865"/>
                  </a:lnTo>
                  <a:lnTo>
                    <a:pt x="2140" y="865"/>
                  </a:lnTo>
                  <a:lnTo>
                    <a:pt x="2147" y="865"/>
                  </a:lnTo>
                  <a:lnTo>
                    <a:pt x="2154" y="865"/>
                  </a:lnTo>
                  <a:lnTo>
                    <a:pt x="2161" y="865"/>
                  </a:lnTo>
                  <a:lnTo>
                    <a:pt x="2168" y="865"/>
                  </a:lnTo>
                  <a:lnTo>
                    <a:pt x="2176" y="865"/>
                  </a:lnTo>
                  <a:lnTo>
                    <a:pt x="2183" y="865"/>
                  </a:lnTo>
                  <a:lnTo>
                    <a:pt x="2190" y="865"/>
                  </a:lnTo>
                  <a:lnTo>
                    <a:pt x="2197" y="865"/>
                  </a:lnTo>
                  <a:lnTo>
                    <a:pt x="2204" y="865"/>
                  </a:lnTo>
                  <a:lnTo>
                    <a:pt x="2211" y="865"/>
                  </a:lnTo>
                  <a:lnTo>
                    <a:pt x="2218" y="865"/>
                  </a:lnTo>
                  <a:lnTo>
                    <a:pt x="2225" y="865"/>
                  </a:lnTo>
                  <a:lnTo>
                    <a:pt x="2232" y="865"/>
                  </a:lnTo>
                  <a:lnTo>
                    <a:pt x="2239" y="865"/>
                  </a:lnTo>
                  <a:lnTo>
                    <a:pt x="2246" y="865"/>
                  </a:lnTo>
                  <a:lnTo>
                    <a:pt x="2253" y="865"/>
                  </a:lnTo>
                  <a:lnTo>
                    <a:pt x="2261" y="865"/>
                  </a:lnTo>
                  <a:lnTo>
                    <a:pt x="2268" y="865"/>
                  </a:lnTo>
                  <a:lnTo>
                    <a:pt x="2275" y="865"/>
                  </a:lnTo>
                  <a:lnTo>
                    <a:pt x="2282" y="865"/>
                  </a:lnTo>
                  <a:lnTo>
                    <a:pt x="2289" y="865"/>
                  </a:lnTo>
                  <a:lnTo>
                    <a:pt x="2296" y="865"/>
                  </a:lnTo>
                  <a:lnTo>
                    <a:pt x="2303" y="865"/>
                  </a:lnTo>
                  <a:lnTo>
                    <a:pt x="2310" y="865"/>
                  </a:lnTo>
                  <a:lnTo>
                    <a:pt x="2317" y="865"/>
                  </a:lnTo>
                  <a:lnTo>
                    <a:pt x="2324" y="865"/>
                  </a:lnTo>
                  <a:lnTo>
                    <a:pt x="2331" y="865"/>
                  </a:lnTo>
                  <a:lnTo>
                    <a:pt x="2339" y="865"/>
                  </a:lnTo>
                  <a:lnTo>
                    <a:pt x="2346" y="865"/>
                  </a:lnTo>
                  <a:lnTo>
                    <a:pt x="2353" y="865"/>
                  </a:lnTo>
                  <a:lnTo>
                    <a:pt x="2360" y="865"/>
                  </a:lnTo>
                  <a:lnTo>
                    <a:pt x="2367" y="865"/>
                  </a:lnTo>
                  <a:lnTo>
                    <a:pt x="2374" y="865"/>
                  </a:lnTo>
                  <a:lnTo>
                    <a:pt x="2381" y="865"/>
                  </a:lnTo>
                  <a:lnTo>
                    <a:pt x="2388" y="865"/>
                  </a:lnTo>
                  <a:lnTo>
                    <a:pt x="2395" y="865"/>
                  </a:lnTo>
                  <a:lnTo>
                    <a:pt x="2402" y="865"/>
                  </a:lnTo>
                  <a:lnTo>
                    <a:pt x="2409" y="865"/>
                  </a:lnTo>
                  <a:lnTo>
                    <a:pt x="2416" y="865"/>
                  </a:lnTo>
                  <a:lnTo>
                    <a:pt x="2424" y="865"/>
                  </a:lnTo>
                  <a:lnTo>
                    <a:pt x="2431" y="865"/>
                  </a:lnTo>
                  <a:lnTo>
                    <a:pt x="2438" y="865"/>
                  </a:lnTo>
                  <a:lnTo>
                    <a:pt x="2445" y="865"/>
                  </a:lnTo>
                  <a:lnTo>
                    <a:pt x="2452" y="865"/>
                  </a:lnTo>
                  <a:lnTo>
                    <a:pt x="2459" y="865"/>
                  </a:lnTo>
                  <a:lnTo>
                    <a:pt x="2466" y="865"/>
                  </a:lnTo>
                  <a:lnTo>
                    <a:pt x="2473" y="865"/>
                  </a:lnTo>
                  <a:lnTo>
                    <a:pt x="2480" y="865"/>
                  </a:lnTo>
                  <a:lnTo>
                    <a:pt x="2487" y="865"/>
                  </a:lnTo>
                  <a:lnTo>
                    <a:pt x="2494" y="865"/>
                  </a:lnTo>
                  <a:lnTo>
                    <a:pt x="2502" y="865"/>
                  </a:lnTo>
                  <a:lnTo>
                    <a:pt x="2509" y="865"/>
                  </a:lnTo>
                  <a:lnTo>
                    <a:pt x="2516" y="865"/>
                  </a:lnTo>
                  <a:lnTo>
                    <a:pt x="2523" y="865"/>
                  </a:lnTo>
                  <a:lnTo>
                    <a:pt x="2530" y="865"/>
                  </a:lnTo>
                  <a:lnTo>
                    <a:pt x="2537" y="865"/>
                  </a:lnTo>
                  <a:lnTo>
                    <a:pt x="2544" y="865"/>
                  </a:lnTo>
                  <a:lnTo>
                    <a:pt x="2551" y="865"/>
                  </a:lnTo>
                  <a:lnTo>
                    <a:pt x="2558" y="865"/>
                  </a:lnTo>
                  <a:lnTo>
                    <a:pt x="2565" y="865"/>
                  </a:lnTo>
                  <a:lnTo>
                    <a:pt x="2572" y="865"/>
                  </a:lnTo>
                  <a:lnTo>
                    <a:pt x="2580" y="865"/>
                  </a:lnTo>
                  <a:lnTo>
                    <a:pt x="2587" y="865"/>
                  </a:lnTo>
                  <a:lnTo>
                    <a:pt x="2594" y="865"/>
                  </a:lnTo>
                  <a:lnTo>
                    <a:pt x="2601" y="865"/>
                  </a:lnTo>
                  <a:lnTo>
                    <a:pt x="2608" y="865"/>
                  </a:lnTo>
                  <a:lnTo>
                    <a:pt x="2615" y="865"/>
                  </a:lnTo>
                  <a:lnTo>
                    <a:pt x="2622" y="865"/>
                  </a:lnTo>
                  <a:lnTo>
                    <a:pt x="2629" y="865"/>
                  </a:lnTo>
                  <a:lnTo>
                    <a:pt x="2636" y="865"/>
                  </a:lnTo>
                  <a:lnTo>
                    <a:pt x="2643" y="865"/>
                  </a:lnTo>
                  <a:lnTo>
                    <a:pt x="2650" y="865"/>
                  </a:lnTo>
                  <a:lnTo>
                    <a:pt x="2657" y="865"/>
                  </a:lnTo>
                  <a:lnTo>
                    <a:pt x="2665" y="865"/>
                  </a:lnTo>
                  <a:lnTo>
                    <a:pt x="2672" y="865"/>
                  </a:lnTo>
                  <a:lnTo>
                    <a:pt x="2679" y="865"/>
                  </a:lnTo>
                  <a:lnTo>
                    <a:pt x="2686" y="865"/>
                  </a:lnTo>
                  <a:lnTo>
                    <a:pt x="2693" y="865"/>
                  </a:lnTo>
                  <a:lnTo>
                    <a:pt x="2700" y="865"/>
                  </a:lnTo>
                  <a:lnTo>
                    <a:pt x="2707" y="865"/>
                  </a:lnTo>
                  <a:lnTo>
                    <a:pt x="2714" y="865"/>
                  </a:lnTo>
                  <a:lnTo>
                    <a:pt x="2721" y="865"/>
                  </a:lnTo>
                  <a:lnTo>
                    <a:pt x="2728" y="865"/>
                  </a:lnTo>
                  <a:lnTo>
                    <a:pt x="2735" y="865"/>
                  </a:lnTo>
                  <a:lnTo>
                    <a:pt x="2743" y="865"/>
                  </a:lnTo>
                  <a:lnTo>
                    <a:pt x="2750" y="865"/>
                  </a:lnTo>
                  <a:lnTo>
                    <a:pt x="2757" y="865"/>
                  </a:lnTo>
                  <a:lnTo>
                    <a:pt x="2764" y="865"/>
                  </a:lnTo>
                  <a:lnTo>
                    <a:pt x="2771" y="865"/>
                  </a:lnTo>
                  <a:lnTo>
                    <a:pt x="2778" y="865"/>
                  </a:lnTo>
                  <a:lnTo>
                    <a:pt x="2785" y="865"/>
                  </a:lnTo>
                  <a:lnTo>
                    <a:pt x="2792" y="865"/>
                  </a:lnTo>
                  <a:lnTo>
                    <a:pt x="2799" y="865"/>
                  </a:lnTo>
                  <a:lnTo>
                    <a:pt x="2806" y="865"/>
                  </a:lnTo>
                  <a:lnTo>
                    <a:pt x="2813" y="865"/>
                  </a:lnTo>
                  <a:lnTo>
                    <a:pt x="2820" y="865"/>
                  </a:lnTo>
                  <a:lnTo>
                    <a:pt x="2828" y="865"/>
                  </a:lnTo>
                  <a:lnTo>
                    <a:pt x="2835" y="86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3">
              <a:extLst>
                <a:ext uri="{FF2B5EF4-FFF2-40B4-BE49-F238E27FC236}">
                  <a16:creationId xmlns:a16="http://schemas.microsoft.com/office/drawing/2014/main" id="{C65890F4-0267-8093-54FC-3F415988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160"/>
              <a:ext cx="2835" cy="1744"/>
            </a:xfrm>
            <a:custGeom>
              <a:avLst/>
              <a:gdLst>
                <a:gd name="T0" fmla="*/ 28 w 2835"/>
                <a:gd name="T1" fmla="*/ 808 h 1744"/>
                <a:gd name="T2" fmla="*/ 70 w 2835"/>
                <a:gd name="T3" fmla="*/ 744 h 1744"/>
                <a:gd name="T4" fmla="*/ 99 w 2835"/>
                <a:gd name="T5" fmla="*/ 673 h 1744"/>
                <a:gd name="T6" fmla="*/ 134 w 2835"/>
                <a:gd name="T7" fmla="*/ 610 h 1744"/>
                <a:gd name="T8" fmla="*/ 170 w 2835"/>
                <a:gd name="T9" fmla="*/ 546 h 1744"/>
                <a:gd name="T10" fmla="*/ 205 w 2835"/>
                <a:gd name="T11" fmla="*/ 482 h 1744"/>
                <a:gd name="T12" fmla="*/ 248 w 2835"/>
                <a:gd name="T13" fmla="*/ 425 h 1744"/>
                <a:gd name="T14" fmla="*/ 283 w 2835"/>
                <a:gd name="T15" fmla="*/ 362 h 1744"/>
                <a:gd name="T16" fmla="*/ 319 w 2835"/>
                <a:gd name="T17" fmla="*/ 298 h 1744"/>
                <a:gd name="T18" fmla="*/ 368 w 2835"/>
                <a:gd name="T19" fmla="*/ 241 h 1744"/>
                <a:gd name="T20" fmla="*/ 411 w 2835"/>
                <a:gd name="T21" fmla="*/ 184 h 1744"/>
                <a:gd name="T22" fmla="*/ 460 w 2835"/>
                <a:gd name="T23" fmla="*/ 135 h 1744"/>
                <a:gd name="T24" fmla="*/ 510 w 2835"/>
                <a:gd name="T25" fmla="*/ 85 h 1744"/>
                <a:gd name="T26" fmla="*/ 567 w 2835"/>
                <a:gd name="T27" fmla="*/ 43 h 1744"/>
                <a:gd name="T28" fmla="*/ 637 w 2835"/>
                <a:gd name="T29" fmla="*/ 14 h 1744"/>
                <a:gd name="T30" fmla="*/ 723 w 2835"/>
                <a:gd name="T31" fmla="*/ 0 h 1744"/>
                <a:gd name="T32" fmla="*/ 801 w 2835"/>
                <a:gd name="T33" fmla="*/ 21 h 1744"/>
                <a:gd name="T34" fmla="*/ 864 w 2835"/>
                <a:gd name="T35" fmla="*/ 57 h 1744"/>
                <a:gd name="T36" fmla="*/ 921 w 2835"/>
                <a:gd name="T37" fmla="*/ 99 h 1744"/>
                <a:gd name="T38" fmla="*/ 971 w 2835"/>
                <a:gd name="T39" fmla="*/ 149 h 1744"/>
                <a:gd name="T40" fmla="*/ 1020 w 2835"/>
                <a:gd name="T41" fmla="*/ 199 h 1744"/>
                <a:gd name="T42" fmla="*/ 1063 w 2835"/>
                <a:gd name="T43" fmla="*/ 255 h 1744"/>
                <a:gd name="T44" fmla="*/ 1105 w 2835"/>
                <a:gd name="T45" fmla="*/ 312 h 1744"/>
                <a:gd name="T46" fmla="*/ 1141 w 2835"/>
                <a:gd name="T47" fmla="*/ 376 h 1744"/>
                <a:gd name="T48" fmla="*/ 1183 w 2835"/>
                <a:gd name="T49" fmla="*/ 432 h 1744"/>
                <a:gd name="T50" fmla="*/ 1219 w 2835"/>
                <a:gd name="T51" fmla="*/ 496 h 1744"/>
                <a:gd name="T52" fmla="*/ 1254 w 2835"/>
                <a:gd name="T53" fmla="*/ 560 h 1744"/>
                <a:gd name="T54" fmla="*/ 1290 w 2835"/>
                <a:gd name="T55" fmla="*/ 631 h 1744"/>
                <a:gd name="T56" fmla="*/ 1325 w 2835"/>
                <a:gd name="T57" fmla="*/ 695 h 1744"/>
                <a:gd name="T58" fmla="*/ 1360 w 2835"/>
                <a:gd name="T59" fmla="*/ 759 h 1744"/>
                <a:gd name="T60" fmla="*/ 1396 w 2835"/>
                <a:gd name="T61" fmla="*/ 829 h 1744"/>
                <a:gd name="T62" fmla="*/ 1431 w 2835"/>
                <a:gd name="T63" fmla="*/ 893 h 1744"/>
                <a:gd name="T64" fmla="*/ 1460 w 2835"/>
                <a:gd name="T65" fmla="*/ 964 h 1744"/>
                <a:gd name="T66" fmla="*/ 1495 w 2835"/>
                <a:gd name="T67" fmla="*/ 1028 h 1744"/>
                <a:gd name="T68" fmla="*/ 1531 w 2835"/>
                <a:gd name="T69" fmla="*/ 1092 h 1744"/>
                <a:gd name="T70" fmla="*/ 1566 w 2835"/>
                <a:gd name="T71" fmla="*/ 1163 h 1744"/>
                <a:gd name="T72" fmla="*/ 1601 w 2835"/>
                <a:gd name="T73" fmla="*/ 1226 h 1744"/>
                <a:gd name="T74" fmla="*/ 1644 w 2835"/>
                <a:gd name="T75" fmla="*/ 1290 h 1744"/>
                <a:gd name="T76" fmla="*/ 1686 w 2835"/>
                <a:gd name="T77" fmla="*/ 1354 h 1744"/>
                <a:gd name="T78" fmla="*/ 1722 w 2835"/>
                <a:gd name="T79" fmla="*/ 1418 h 1744"/>
                <a:gd name="T80" fmla="*/ 1764 w 2835"/>
                <a:gd name="T81" fmla="*/ 1474 h 1744"/>
                <a:gd name="T82" fmla="*/ 1807 w 2835"/>
                <a:gd name="T83" fmla="*/ 1531 h 1744"/>
                <a:gd name="T84" fmla="*/ 1849 w 2835"/>
                <a:gd name="T85" fmla="*/ 1588 h 1744"/>
                <a:gd name="T86" fmla="*/ 1899 w 2835"/>
                <a:gd name="T87" fmla="*/ 1637 h 1744"/>
                <a:gd name="T88" fmla="*/ 1956 w 2835"/>
                <a:gd name="T89" fmla="*/ 1680 h 1744"/>
                <a:gd name="T90" fmla="*/ 2020 w 2835"/>
                <a:gd name="T91" fmla="*/ 1715 h 1744"/>
                <a:gd name="T92" fmla="*/ 2090 w 2835"/>
                <a:gd name="T93" fmla="*/ 1744 h 1744"/>
                <a:gd name="T94" fmla="*/ 2183 w 2835"/>
                <a:gd name="T95" fmla="*/ 1737 h 1744"/>
                <a:gd name="T96" fmla="*/ 2253 w 2835"/>
                <a:gd name="T97" fmla="*/ 1708 h 1744"/>
                <a:gd name="T98" fmla="*/ 2310 w 2835"/>
                <a:gd name="T99" fmla="*/ 1666 h 1744"/>
                <a:gd name="T100" fmla="*/ 2367 w 2835"/>
                <a:gd name="T101" fmla="*/ 1623 h 1744"/>
                <a:gd name="T102" fmla="*/ 2416 w 2835"/>
                <a:gd name="T103" fmla="*/ 1574 h 1744"/>
                <a:gd name="T104" fmla="*/ 2459 w 2835"/>
                <a:gd name="T105" fmla="*/ 1510 h 1744"/>
                <a:gd name="T106" fmla="*/ 2502 w 2835"/>
                <a:gd name="T107" fmla="*/ 1453 h 1744"/>
                <a:gd name="T108" fmla="*/ 2544 w 2835"/>
                <a:gd name="T109" fmla="*/ 1389 h 1744"/>
                <a:gd name="T110" fmla="*/ 2587 w 2835"/>
                <a:gd name="T111" fmla="*/ 1333 h 1744"/>
                <a:gd name="T112" fmla="*/ 2622 w 2835"/>
                <a:gd name="T113" fmla="*/ 1269 h 1744"/>
                <a:gd name="T114" fmla="*/ 2657 w 2835"/>
                <a:gd name="T115" fmla="*/ 1205 h 1744"/>
                <a:gd name="T116" fmla="*/ 2693 w 2835"/>
                <a:gd name="T117" fmla="*/ 1141 h 1744"/>
                <a:gd name="T118" fmla="*/ 2728 w 2835"/>
                <a:gd name="T119" fmla="*/ 1070 h 1744"/>
                <a:gd name="T120" fmla="*/ 2764 w 2835"/>
                <a:gd name="T121" fmla="*/ 1007 h 1744"/>
                <a:gd name="T122" fmla="*/ 2799 w 2835"/>
                <a:gd name="T123" fmla="*/ 943 h 1744"/>
                <a:gd name="T124" fmla="*/ 2835 w 2835"/>
                <a:gd name="T125" fmla="*/ 879 h 1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35" h="1744">
                  <a:moveTo>
                    <a:pt x="0" y="872"/>
                  </a:moveTo>
                  <a:lnTo>
                    <a:pt x="0" y="865"/>
                  </a:lnTo>
                  <a:lnTo>
                    <a:pt x="7" y="865"/>
                  </a:lnTo>
                  <a:lnTo>
                    <a:pt x="7" y="858"/>
                  </a:lnTo>
                  <a:lnTo>
                    <a:pt x="7" y="851"/>
                  </a:lnTo>
                  <a:lnTo>
                    <a:pt x="14" y="851"/>
                  </a:lnTo>
                  <a:lnTo>
                    <a:pt x="14" y="844"/>
                  </a:lnTo>
                  <a:lnTo>
                    <a:pt x="14" y="836"/>
                  </a:lnTo>
                  <a:lnTo>
                    <a:pt x="21" y="836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8" y="822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35" y="808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42" y="794"/>
                  </a:lnTo>
                  <a:lnTo>
                    <a:pt x="42" y="787"/>
                  </a:lnTo>
                  <a:lnTo>
                    <a:pt x="49" y="780"/>
                  </a:lnTo>
                  <a:lnTo>
                    <a:pt x="49" y="773"/>
                  </a:lnTo>
                  <a:lnTo>
                    <a:pt x="56" y="773"/>
                  </a:lnTo>
                  <a:lnTo>
                    <a:pt x="56" y="766"/>
                  </a:lnTo>
                  <a:lnTo>
                    <a:pt x="56" y="759"/>
                  </a:lnTo>
                  <a:lnTo>
                    <a:pt x="63" y="759"/>
                  </a:lnTo>
                  <a:lnTo>
                    <a:pt x="63" y="751"/>
                  </a:lnTo>
                  <a:lnTo>
                    <a:pt x="63" y="744"/>
                  </a:lnTo>
                  <a:lnTo>
                    <a:pt x="70" y="744"/>
                  </a:lnTo>
                  <a:lnTo>
                    <a:pt x="70" y="737"/>
                  </a:lnTo>
                  <a:lnTo>
                    <a:pt x="70" y="730"/>
                  </a:lnTo>
                  <a:lnTo>
                    <a:pt x="78" y="730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85" y="716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92" y="702"/>
                  </a:lnTo>
                  <a:lnTo>
                    <a:pt x="92" y="695"/>
                  </a:lnTo>
                  <a:lnTo>
                    <a:pt x="92" y="688"/>
                  </a:lnTo>
                  <a:lnTo>
                    <a:pt x="99" y="688"/>
                  </a:lnTo>
                  <a:lnTo>
                    <a:pt x="99" y="681"/>
                  </a:lnTo>
                  <a:lnTo>
                    <a:pt x="99" y="673"/>
                  </a:lnTo>
                  <a:lnTo>
                    <a:pt x="106" y="673"/>
                  </a:lnTo>
                  <a:lnTo>
                    <a:pt x="106" y="666"/>
                  </a:lnTo>
                  <a:lnTo>
                    <a:pt x="106" y="659"/>
                  </a:lnTo>
                  <a:lnTo>
                    <a:pt x="113" y="659"/>
                  </a:lnTo>
                  <a:lnTo>
                    <a:pt x="113" y="652"/>
                  </a:lnTo>
                  <a:lnTo>
                    <a:pt x="113" y="645"/>
                  </a:lnTo>
                  <a:lnTo>
                    <a:pt x="120" y="645"/>
                  </a:lnTo>
                  <a:lnTo>
                    <a:pt x="120" y="638"/>
                  </a:lnTo>
                  <a:lnTo>
                    <a:pt x="127" y="638"/>
                  </a:lnTo>
                  <a:lnTo>
                    <a:pt x="127" y="631"/>
                  </a:lnTo>
                  <a:lnTo>
                    <a:pt x="127" y="624"/>
                  </a:lnTo>
                  <a:lnTo>
                    <a:pt x="134" y="624"/>
                  </a:lnTo>
                  <a:lnTo>
                    <a:pt x="134" y="617"/>
                  </a:lnTo>
                  <a:lnTo>
                    <a:pt x="134" y="610"/>
                  </a:lnTo>
                  <a:lnTo>
                    <a:pt x="141" y="610"/>
                  </a:lnTo>
                  <a:lnTo>
                    <a:pt x="141" y="603"/>
                  </a:lnTo>
                  <a:lnTo>
                    <a:pt x="141" y="596"/>
                  </a:lnTo>
                  <a:lnTo>
                    <a:pt x="148" y="596"/>
                  </a:lnTo>
                  <a:lnTo>
                    <a:pt x="148" y="588"/>
                  </a:lnTo>
                  <a:lnTo>
                    <a:pt x="148" y="581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70" y="560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7" y="546"/>
                  </a:lnTo>
                  <a:lnTo>
                    <a:pt x="177" y="539"/>
                  </a:lnTo>
                  <a:lnTo>
                    <a:pt x="177" y="532"/>
                  </a:lnTo>
                  <a:lnTo>
                    <a:pt x="184" y="532"/>
                  </a:lnTo>
                  <a:lnTo>
                    <a:pt x="184" y="525"/>
                  </a:lnTo>
                  <a:lnTo>
                    <a:pt x="184" y="518"/>
                  </a:lnTo>
                  <a:lnTo>
                    <a:pt x="191" y="518"/>
                  </a:lnTo>
                  <a:lnTo>
                    <a:pt x="191" y="510"/>
                  </a:lnTo>
                  <a:lnTo>
                    <a:pt x="191" y="503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12" y="482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8"/>
                  </a:lnTo>
                  <a:lnTo>
                    <a:pt x="219" y="461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7"/>
                  </a:lnTo>
                  <a:lnTo>
                    <a:pt x="234" y="447"/>
                  </a:lnTo>
                  <a:lnTo>
                    <a:pt x="234" y="440"/>
                  </a:lnTo>
                  <a:lnTo>
                    <a:pt x="234" y="432"/>
                  </a:lnTo>
                  <a:lnTo>
                    <a:pt x="241" y="432"/>
                  </a:lnTo>
                  <a:lnTo>
                    <a:pt x="241" y="425"/>
                  </a:lnTo>
                  <a:lnTo>
                    <a:pt x="248" y="425"/>
                  </a:lnTo>
                  <a:lnTo>
                    <a:pt x="248" y="418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55" y="404"/>
                  </a:lnTo>
                  <a:lnTo>
                    <a:pt x="255" y="397"/>
                  </a:lnTo>
                  <a:lnTo>
                    <a:pt x="262" y="397"/>
                  </a:lnTo>
                  <a:lnTo>
                    <a:pt x="262" y="390"/>
                  </a:lnTo>
                  <a:lnTo>
                    <a:pt x="269" y="390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6" y="376"/>
                  </a:lnTo>
                  <a:lnTo>
                    <a:pt x="276" y="369"/>
                  </a:lnTo>
                  <a:lnTo>
                    <a:pt x="276" y="362"/>
                  </a:lnTo>
                  <a:lnTo>
                    <a:pt x="283" y="362"/>
                  </a:lnTo>
                  <a:lnTo>
                    <a:pt x="283" y="355"/>
                  </a:lnTo>
                  <a:lnTo>
                    <a:pt x="290" y="355"/>
                  </a:lnTo>
                  <a:lnTo>
                    <a:pt x="290" y="347"/>
                  </a:lnTo>
                  <a:lnTo>
                    <a:pt x="290" y="340"/>
                  </a:lnTo>
                  <a:lnTo>
                    <a:pt x="297" y="340"/>
                  </a:lnTo>
                  <a:lnTo>
                    <a:pt x="297" y="333"/>
                  </a:lnTo>
                  <a:lnTo>
                    <a:pt x="304" y="333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9" y="312"/>
                  </a:lnTo>
                  <a:lnTo>
                    <a:pt x="319" y="305"/>
                  </a:lnTo>
                  <a:lnTo>
                    <a:pt x="319" y="298"/>
                  </a:lnTo>
                  <a:lnTo>
                    <a:pt x="326" y="298"/>
                  </a:lnTo>
                  <a:lnTo>
                    <a:pt x="326" y="291"/>
                  </a:lnTo>
                  <a:lnTo>
                    <a:pt x="333" y="291"/>
                  </a:lnTo>
                  <a:lnTo>
                    <a:pt x="333" y="284"/>
                  </a:lnTo>
                  <a:lnTo>
                    <a:pt x="340" y="277"/>
                  </a:lnTo>
                  <a:lnTo>
                    <a:pt x="340" y="269"/>
                  </a:lnTo>
                  <a:lnTo>
                    <a:pt x="347" y="269"/>
                  </a:lnTo>
                  <a:lnTo>
                    <a:pt x="347" y="262"/>
                  </a:lnTo>
                  <a:lnTo>
                    <a:pt x="354" y="262"/>
                  </a:lnTo>
                  <a:lnTo>
                    <a:pt x="354" y="255"/>
                  </a:lnTo>
                  <a:lnTo>
                    <a:pt x="354" y="248"/>
                  </a:lnTo>
                  <a:lnTo>
                    <a:pt x="361" y="248"/>
                  </a:lnTo>
                  <a:lnTo>
                    <a:pt x="361" y="241"/>
                  </a:lnTo>
                  <a:lnTo>
                    <a:pt x="368" y="241"/>
                  </a:lnTo>
                  <a:lnTo>
                    <a:pt x="368" y="234"/>
                  </a:lnTo>
                  <a:lnTo>
                    <a:pt x="375" y="234"/>
                  </a:lnTo>
                  <a:lnTo>
                    <a:pt x="375" y="227"/>
                  </a:lnTo>
                  <a:lnTo>
                    <a:pt x="375" y="220"/>
                  </a:lnTo>
                  <a:lnTo>
                    <a:pt x="382" y="220"/>
                  </a:lnTo>
                  <a:lnTo>
                    <a:pt x="382" y="213"/>
                  </a:lnTo>
                  <a:lnTo>
                    <a:pt x="389" y="213"/>
                  </a:lnTo>
                  <a:lnTo>
                    <a:pt x="389" y="206"/>
                  </a:lnTo>
                  <a:lnTo>
                    <a:pt x="397" y="206"/>
                  </a:lnTo>
                  <a:lnTo>
                    <a:pt x="397" y="199"/>
                  </a:lnTo>
                  <a:lnTo>
                    <a:pt x="404" y="199"/>
                  </a:lnTo>
                  <a:lnTo>
                    <a:pt x="404" y="192"/>
                  </a:lnTo>
                  <a:lnTo>
                    <a:pt x="404" y="184"/>
                  </a:lnTo>
                  <a:lnTo>
                    <a:pt x="411" y="184"/>
                  </a:lnTo>
                  <a:lnTo>
                    <a:pt x="411" y="177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25" y="170"/>
                  </a:lnTo>
                  <a:lnTo>
                    <a:pt x="425" y="163"/>
                  </a:lnTo>
                  <a:lnTo>
                    <a:pt x="432" y="163"/>
                  </a:lnTo>
                  <a:lnTo>
                    <a:pt x="432" y="156"/>
                  </a:lnTo>
                  <a:lnTo>
                    <a:pt x="439" y="156"/>
                  </a:lnTo>
                  <a:lnTo>
                    <a:pt x="439" y="149"/>
                  </a:lnTo>
                  <a:lnTo>
                    <a:pt x="446" y="149"/>
                  </a:lnTo>
                  <a:lnTo>
                    <a:pt x="446" y="142"/>
                  </a:lnTo>
                  <a:lnTo>
                    <a:pt x="453" y="142"/>
                  </a:lnTo>
                  <a:lnTo>
                    <a:pt x="453" y="135"/>
                  </a:lnTo>
                  <a:lnTo>
                    <a:pt x="460" y="135"/>
                  </a:lnTo>
                  <a:lnTo>
                    <a:pt x="460" y="128"/>
                  </a:lnTo>
                  <a:lnTo>
                    <a:pt x="467" y="128"/>
                  </a:lnTo>
                  <a:lnTo>
                    <a:pt x="467" y="121"/>
                  </a:lnTo>
                  <a:lnTo>
                    <a:pt x="474" y="121"/>
                  </a:lnTo>
                  <a:lnTo>
                    <a:pt x="474" y="114"/>
                  </a:lnTo>
                  <a:lnTo>
                    <a:pt x="482" y="114"/>
                  </a:lnTo>
                  <a:lnTo>
                    <a:pt x="482" y="106"/>
                  </a:lnTo>
                  <a:lnTo>
                    <a:pt x="489" y="106"/>
                  </a:lnTo>
                  <a:lnTo>
                    <a:pt x="489" y="99"/>
                  </a:lnTo>
                  <a:lnTo>
                    <a:pt x="496" y="99"/>
                  </a:lnTo>
                  <a:lnTo>
                    <a:pt x="496" y="92"/>
                  </a:lnTo>
                  <a:lnTo>
                    <a:pt x="503" y="92"/>
                  </a:lnTo>
                  <a:lnTo>
                    <a:pt x="503" y="85"/>
                  </a:lnTo>
                  <a:lnTo>
                    <a:pt x="510" y="85"/>
                  </a:lnTo>
                  <a:lnTo>
                    <a:pt x="510" y="78"/>
                  </a:lnTo>
                  <a:lnTo>
                    <a:pt x="517" y="78"/>
                  </a:lnTo>
                  <a:lnTo>
                    <a:pt x="517" y="71"/>
                  </a:lnTo>
                  <a:lnTo>
                    <a:pt x="524" y="71"/>
                  </a:lnTo>
                  <a:lnTo>
                    <a:pt x="531" y="71"/>
                  </a:lnTo>
                  <a:lnTo>
                    <a:pt x="531" y="64"/>
                  </a:lnTo>
                  <a:lnTo>
                    <a:pt x="538" y="64"/>
                  </a:lnTo>
                  <a:lnTo>
                    <a:pt x="538" y="57"/>
                  </a:lnTo>
                  <a:lnTo>
                    <a:pt x="545" y="57"/>
                  </a:lnTo>
                  <a:lnTo>
                    <a:pt x="552" y="57"/>
                  </a:lnTo>
                  <a:lnTo>
                    <a:pt x="552" y="50"/>
                  </a:lnTo>
                  <a:lnTo>
                    <a:pt x="560" y="50"/>
                  </a:lnTo>
                  <a:lnTo>
                    <a:pt x="560" y="43"/>
                  </a:lnTo>
                  <a:lnTo>
                    <a:pt x="567" y="43"/>
                  </a:lnTo>
                  <a:lnTo>
                    <a:pt x="574" y="43"/>
                  </a:lnTo>
                  <a:lnTo>
                    <a:pt x="574" y="36"/>
                  </a:lnTo>
                  <a:lnTo>
                    <a:pt x="581" y="36"/>
                  </a:lnTo>
                  <a:lnTo>
                    <a:pt x="588" y="36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602" y="29"/>
                  </a:lnTo>
                  <a:lnTo>
                    <a:pt x="602" y="21"/>
                  </a:lnTo>
                  <a:lnTo>
                    <a:pt x="609" y="21"/>
                  </a:lnTo>
                  <a:lnTo>
                    <a:pt x="616" y="21"/>
                  </a:lnTo>
                  <a:lnTo>
                    <a:pt x="616" y="14"/>
                  </a:lnTo>
                  <a:lnTo>
                    <a:pt x="623" y="14"/>
                  </a:lnTo>
                  <a:lnTo>
                    <a:pt x="630" y="14"/>
                  </a:lnTo>
                  <a:lnTo>
                    <a:pt x="637" y="14"/>
                  </a:lnTo>
                  <a:lnTo>
                    <a:pt x="637" y="7"/>
                  </a:lnTo>
                  <a:lnTo>
                    <a:pt x="645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66" y="7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0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1" y="0"/>
                  </a:lnTo>
                  <a:lnTo>
                    <a:pt x="708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1" y="0"/>
                  </a:lnTo>
                  <a:lnTo>
                    <a:pt x="751" y="7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79" y="14"/>
                  </a:lnTo>
                  <a:lnTo>
                    <a:pt x="786" y="14"/>
                  </a:lnTo>
                  <a:lnTo>
                    <a:pt x="793" y="14"/>
                  </a:lnTo>
                  <a:lnTo>
                    <a:pt x="801" y="14"/>
                  </a:lnTo>
                  <a:lnTo>
                    <a:pt x="801" y="21"/>
                  </a:lnTo>
                  <a:lnTo>
                    <a:pt x="808" y="21"/>
                  </a:lnTo>
                  <a:lnTo>
                    <a:pt x="815" y="21"/>
                  </a:lnTo>
                  <a:lnTo>
                    <a:pt x="815" y="29"/>
                  </a:lnTo>
                  <a:lnTo>
                    <a:pt x="822" y="29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36" y="36"/>
                  </a:lnTo>
                  <a:lnTo>
                    <a:pt x="843" y="36"/>
                  </a:lnTo>
                  <a:lnTo>
                    <a:pt x="843" y="43"/>
                  </a:lnTo>
                  <a:lnTo>
                    <a:pt x="850" y="43"/>
                  </a:lnTo>
                  <a:lnTo>
                    <a:pt x="857" y="43"/>
                  </a:lnTo>
                  <a:lnTo>
                    <a:pt x="857" y="50"/>
                  </a:lnTo>
                  <a:lnTo>
                    <a:pt x="864" y="50"/>
                  </a:lnTo>
                  <a:lnTo>
                    <a:pt x="864" y="57"/>
                  </a:lnTo>
                  <a:lnTo>
                    <a:pt x="871" y="57"/>
                  </a:lnTo>
                  <a:lnTo>
                    <a:pt x="878" y="57"/>
                  </a:lnTo>
                  <a:lnTo>
                    <a:pt x="878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93" y="71"/>
                  </a:lnTo>
                  <a:lnTo>
                    <a:pt x="893" y="78"/>
                  </a:lnTo>
                  <a:lnTo>
                    <a:pt x="900" y="78"/>
                  </a:lnTo>
                  <a:lnTo>
                    <a:pt x="907" y="78"/>
                  </a:lnTo>
                  <a:lnTo>
                    <a:pt x="907" y="85"/>
                  </a:lnTo>
                  <a:lnTo>
                    <a:pt x="914" y="85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28" y="106"/>
                  </a:lnTo>
                  <a:lnTo>
                    <a:pt x="935" y="106"/>
                  </a:lnTo>
                  <a:lnTo>
                    <a:pt x="935" y="114"/>
                  </a:lnTo>
                  <a:lnTo>
                    <a:pt x="942" y="114"/>
                  </a:lnTo>
                  <a:lnTo>
                    <a:pt x="942" y="121"/>
                  </a:lnTo>
                  <a:lnTo>
                    <a:pt x="949" y="121"/>
                  </a:lnTo>
                  <a:lnTo>
                    <a:pt x="949" y="128"/>
                  </a:lnTo>
                  <a:lnTo>
                    <a:pt x="956" y="128"/>
                  </a:lnTo>
                  <a:lnTo>
                    <a:pt x="956" y="135"/>
                  </a:lnTo>
                  <a:lnTo>
                    <a:pt x="964" y="135"/>
                  </a:lnTo>
                  <a:lnTo>
                    <a:pt x="964" y="142"/>
                  </a:lnTo>
                  <a:lnTo>
                    <a:pt x="971" y="142"/>
                  </a:lnTo>
                  <a:lnTo>
                    <a:pt x="971" y="149"/>
                  </a:lnTo>
                  <a:lnTo>
                    <a:pt x="978" y="149"/>
                  </a:lnTo>
                  <a:lnTo>
                    <a:pt x="978" y="156"/>
                  </a:lnTo>
                  <a:lnTo>
                    <a:pt x="985" y="156"/>
                  </a:lnTo>
                  <a:lnTo>
                    <a:pt x="985" y="163"/>
                  </a:lnTo>
                  <a:lnTo>
                    <a:pt x="992" y="163"/>
                  </a:lnTo>
                  <a:lnTo>
                    <a:pt x="992" y="170"/>
                  </a:lnTo>
                  <a:lnTo>
                    <a:pt x="999" y="170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4"/>
                  </a:lnTo>
                  <a:lnTo>
                    <a:pt x="1013" y="184"/>
                  </a:lnTo>
                  <a:lnTo>
                    <a:pt x="1013" y="192"/>
                  </a:lnTo>
                  <a:lnTo>
                    <a:pt x="1013" y="199"/>
                  </a:lnTo>
                  <a:lnTo>
                    <a:pt x="1020" y="199"/>
                  </a:lnTo>
                  <a:lnTo>
                    <a:pt x="1020" y="206"/>
                  </a:lnTo>
                  <a:lnTo>
                    <a:pt x="1027" y="206"/>
                  </a:lnTo>
                  <a:lnTo>
                    <a:pt x="1027" y="213"/>
                  </a:lnTo>
                  <a:lnTo>
                    <a:pt x="1034" y="213"/>
                  </a:lnTo>
                  <a:lnTo>
                    <a:pt x="1034" y="220"/>
                  </a:lnTo>
                  <a:lnTo>
                    <a:pt x="1041" y="220"/>
                  </a:lnTo>
                  <a:lnTo>
                    <a:pt x="1041" y="227"/>
                  </a:lnTo>
                  <a:lnTo>
                    <a:pt x="1041" y="234"/>
                  </a:lnTo>
                  <a:lnTo>
                    <a:pt x="1049" y="234"/>
                  </a:lnTo>
                  <a:lnTo>
                    <a:pt x="1049" y="241"/>
                  </a:lnTo>
                  <a:lnTo>
                    <a:pt x="1056" y="241"/>
                  </a:lnTo>
                  <a:lnTo>
                    <a:pt x="1056" y="248"/>
                  </a:lnTo>
                  <a:lnTo>
                    <a:pt x="1063" y="248"/>
                  </a:lnTo>
                  <a:lnTo>
                    <a:pt x="1063" y="255"/>
                  </a:lnTo>
                  <a:lnTo>
                    <a:pt x="1063" y="262"/>
                  </a:lnTo>
                  <a:lnTo>
                    <a:pt x="1070" y="262"/>
                  </a:lnTo>
                  <a:lnTo>
                    <a:pt x="1070" y="269"/>
                  </a:lnTo>
                  <a:lnTo>
                    <a:pt x="1077" y="269"/>
                  </a:lnTo>
                  <a:lnTo>
                    <a:pt x="1077" y="277"/>
                  </a:lnTo>
                  <a:lnTo>
                    <a:pt x="1077" y="284"/>
                  </a:lnTo>
                  <a:lnTo>
                    <a:pt x="1084" y="284"/>
                  </a:lnTo>
                  <a:lnTo>
                    <a:pt x="1084" y="291"/>
                  </a:lnTo>
                  <a:lnTo>
                    <a:pt x="1091" y="291"/>
                  </a:lnTo>
                  <a:lnTo>
                    <a:pt x="1091" y="298"/>
                  </a:lnTo>
                  <a:lnTo>
                    <a:pt x="1098" y="298"/>
                  </a:lnTo>
                  <a:lnTo>
                    <a:pt x="1098" y="305"/>
                  </a:lnTo>
                  <a:lnTo>
                    <a:pt x="1098" y="312"/>
                  </a:lnTo>
                  <a:lnTo>
                    <a:pt x="1105" y="312"/>
                  </a:lnTo>
                  <a:lnTo>
                    <a:pt x="1105" y="319"/>
                  </a:lnTo>
                  <a:lnTo>
                    <a:pt x="1112" y="319"/>
                  </a:lnTo>
                  <a:lnTo>
                    <a:pt x="1112" y="326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19" y="340"/>
                  </a:lnTo>
                  <a:lnTo>
                    <a:pt x="1127" y="340"/>
                  </a:lnTo>
                  <a:lnTo>
                    <a:pt x="1127" y="347"/>
                  </a:lnTo>
                  <a:lnTo>
                    <a:pt x="1127" y="355"/>
                  </a:lnTo>
                  <a:lnTo>
                    <a:pt x="1134" y="355"/>
                  </a:lnTo>
                  <a:lnTo>
                    <a:pt x="1134" y="362"/>
                  </a:lnTo>
                  <a:lnTo>
                    <a:pt x="1134" y="369"/>
                  </a:lnTo>
                  <a:lnTo>
                    <a:pt x="1141" y="369"/>
                  </a:lnTo>
                  <a:lnTo>
                    <a:pt x="1141" y="376"/>
                  </a:lnTo>
                  <a:lnTo>
                    <a:pt x="1148" y="376"/>
                  </a:lnTo>
                  <a:lnTo>
                    <a:pt x="1148" y="383"/>
                  </a:lnTo>
                  <a:lnTo>
                    <a:pt x="1148" y="390"/>
                  </a:lnTo>
                  <a:lnTo>
                    <a:pt x="1155" y="390"/>
                  </a:lnTo>
                  <a:lnTo>
                    <a:pt x="1155" y="397"/>
                  </a:lnTo>
                  <a:lnTo>
                    <a:pt x="1162" y="397"/>
                  </a:lnTo>
                  <a:lnTo>
                    <a:pt x="1162" y="404"/>
                  </a:lnTo>
                  <a:lnTo>
                    <a:pt x="1162" y="411"/>
                  </a:lnTo>
                  <a:lnTo>
                    <a:pt x="1169" y="411"/>
                  </a:lnTo>
                  <a:lnTo>
                    <a:pt x="1169" y="418"/>
                  </a:lnTo>
                  <a:lnTo>
                    <a:pt x="1169" y="425"/>
                  </a:lnTo>
                  <a:lnTo>
                    <a:pt x="1176" y="425"/>
                  </a:lnTo>
                  <a:lnTo>
                    <a:pt x="1176" y="432"/>
                  </a:lnTo>
                  <a:lnTo>
                    <a:pt x="1183" y="432"/>
                  </a:lnTo>
                  <a:lnTo>
                    <a:pt x="1183" y="440"/>
                  </a:lnTo>
                  <a:lnTo>
                    <a:pt x="1183" y="447"/>
                  </a:lnTo>
                  <a:lnTo>
                    <a:pt x="1190" y="447"/>
                  </a:lnTo>
                  <a:lnTo>
                    <a:pt x="1190" y="454"/>
                  </a:lnTo>
                  <a:lnTo>
                    <a:pt x="1190" y="461"/>
                  </a:lnTo>
                  <a:lnTo>
                    <a:pt x="1197" y="461"/>
                  </a:lnTo>
                  <a:lnTo>
                    <a:pt x="1197" y="468"/>
                  </a:lnTo>
                  <a:lnTo>
                    <a:pt x="1205" y="468"/>
                  </a:lnTo>
                  <a:lnTo>
                    <a:pt x="1205" y="475"/>
                  </a:lnTo>
                  <a:lnTo>
                    <a:pt x="1205" y="482"/>
                  </a:lnTo>
                  <a:lnTo>
                    <a:pt x="1212" y="482"/>
                  </a:lnTo>
                  <a:lnTo>
                    <a:pt x="1212" y="489"/>
                  </a:lnTo>
                  <a:lnTo>
                    <a:pt x="1212" y="496"/>
                  </a:lnTo>
                  <a:lnTo>
                    <a:pt x="1219" y="496"/>
                  </a:lnTo>
                  <a:lnTo>
                    <a:pt x="1219" y="503"/>
                  </a:lnTo>
                  <a:lnTo>
                    <a:pt x="1219" y="510"/>
                  </a:lnTo>
                  <a:lnTo>
                    <a:pt x="1226" y="510"/>
                  </a:lnTo>
                  <a:lnTo>
                    <a:pt x="1226" y="518"/>
                  </a:lnTo>
                  <a:lnTo>
                    <a:pt x="1233" y="518"/>
                  </a:lnTo>
                  <a:lnTo>
                    <a:pt x="1233" y="525"/>
                  </a:lnTo>
                  <a:lnTo>
                    <a:pt x="1233" y="532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7" y="546"/>
                  </a:lnTo>
                  <a:lnTo>
                    <a:pt x="1247" y="553"/>
                  </a:lnTo>
                  <a:lnTo>
                    <a:pt x="1247" y="560"/>
                  </a:lnTo>
                  <a:lnTo>
                    <a:pt x="1254" y="560"/>
                  </a:lnTo>
                  <a:lnTo>
                    <a:pt x="1254" y="567"/>
                  </a:lnTo>
                  <a:lnTo>
                    <a:pt x="1261" y="574"/>
                  </a:lnTo>
                  <a:lnTo>
                    <a:pt x="1261" y="581"/>
                  </a:lnTo>
                  <a:lnTo>
                    <a:pt x="1268" y="581"/>
                  </a:lnTo>
                  <a:lnTo>
                    <a:pt x="1268" y="588"/>
                  </a:lnTo>
                  <a:lnTo>
                    <a:pt x="1268" y="596"/>
                  </a:lnTo>
                  <a:lnTo>
                    <a:pt x="1275" y="596"/>
                  </a:lnTo>
                  <a:lnTo>
                    <a:pt x="1275" y="603"/>
                  </a:lnTo>
                  <a:lnTo>
                    <a:pt x="1275" y="610"/>
                  </a:lnTo>
                  <a:lnTo>
                    <a:pt x="1282" y="610"/>
                  </a:lnTo>
                  <a:lnTo>
                    <a:pt x="1282" y="617"/>
                  </a:lnTo>
                  <a:lnTo>
                    <a:pt x="1282" y="624"/>
                  </a:lnTo>
                  <a:lnTo>
                    <a:pt x="1290" y="624"/>
                  </a:lnTo>
                  <a:lnTo>
                    <a:pt x="1290" y="631"/>
                  </a:lnTo>
                  <a:lnTo>
                    <a:pt x="1290" y="638"/>
                  </a:lnTo>
                  <a:lnTo>
                    <a:pt x="1297" y="638"/>
                  </a:lnTo>
                  <a:lnTo>
                    <a:pt x="1297" y="645"/>
                  </a:lnTo>
                  <a:lnTo>
                    <a:pt x="1297" y="652"/>
                  </a:lnTo>
                  <a:lnTo>
                    <a:pt x="1304" y="652"/>
                  </a:lnTo>
                  <a:lnTo>
                    <a:pt x="1304" y="659"/>
                  </a:lnTo>
                  <a:lnTo>
                    <a:pt x="1311" y="659"/>
                  </a:lnTo>
                  <a:lnTo>
                    <a:pt x="1311" y="666"/>
                  </a:lnTo>
                  <a:lnTo>
                    <a:pt x="1311" y="673"/>
                  </a:lnTo>
                  <a:lnTo>
                    <a:pt x="1318" y="673"/>
                  </a:lnTo>
                  <a:lnTo>
                    <a:pt x="1318" y="681"/>
                  </a:lnTo>
                  <a:lnTo>
                    <a:pt x="1318" y="688"/>
                  </a:lnTo>
                  <a:lnTo>
                    <a:pt x="1325" y="688"/>
                  </a:lnTo>
                  <a:lnTo>
                    <a:pt x="1325" y="695"/>
                  </a:lnTo>
                  <a:lnTo>
                    <a:pt x="1325" y="702"/>
                  </a:lnTo>
                  <a:lnTo>
                    <a:pt x="1332" y="702"/>
                  </a:lnTo>
                  <a:lnTo>
                    <a:pt x="1332" y="709"/>
                  </a:lnTo>
                  <a:lnTo>
                    <a:pt x="1332" y="716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39" y="730"/>
                  </a:lnTo>
                  <a:lnTo>
                    <a:pt x="1346" y="730"/>
                  </a:lnTo>
                  <a:lnTo>
                    <a:pt x="1346" y="737"/>
                  </a:lnTo>
                  <a:lnTo>
                    <a:pt x="1346" y="744"/>
                  </a:lnTo>
                  <a:lnTo>
                    <a:pt x="1353" y="744"/>
                  </a:lnTo>
                  <a:lnTo>
                    <a:pt x="1353" y="751"/>
                  </a:lnTo>
                  <a:lnTo>
                    <a:pt x="1353" y="759"/>
                  </a:lnTo>
                  <a:lnTo>
                    <a:pt x="1360" y="759"/>
                  </a:lnTo>
                  <a:lnTo>
                    <a:pt x="1360" y="766"/>
                  </a:lnTo>
                  <a:lnTo>
                    <a:pt x="1360" y="773"/>
                  </a:lnTo>
                  <a:lnTo>
                    <a:pt x="1368" y="773"/>
                  </a:lnTo>
                  <a:lnTo>
                    <a:pt x="1368" y="780"/>
                  </a:lnTo>
                  <a:lnTo>
                    <a:pt x="1375" y="787"/>
                  </a:lnTo>
                  <a:lnTo>
                    <a:pt x="1375" y="794"/>
                  </a:lnTo>
                  <a:lnTo>
                    <a:pt x="1382" y="794"/>
                  </a:lnTo>
                  <a:lnTo>
                    <a:pt x="1382" y="801"/>
                  </a:lnTo>
                  <a:lnTo>
                    <a:pt x="1382" y="808"/>
                  </a:lnTo>
                  <a:lnTo>
                    <a:pt x="1389" y="808"/>
                  </a:lnTo>
                  <a:lnTo>
                    <a:pt x="1389" y="815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396" y="829"/>
                  </a:lnTo>
                  <a:lnTo>
                    <a:pt x="1396" y="836"/>
                  </a:lnTo>
                  <a:lnTo>
                    <a:pt x="1403" y="836"/>
                  </a:lnTo>
                  <a:lnTo>
                    <a:pt x="1403" y="844"/>
                  </a:lnTo>
                  <a:lnTo>
                    <a:pt x="1403" y="851"/>
                  </a:lnTo>
                  <a:lnTo>
                    <a:pt x="1410" y="851"/>
                  </a:lnTo>
                  <a:lnTo>
                    <a:pt x="1410" y="858"/>
                  </a:lnTo>
                  <a:lnTo>
                    <a:pt x="1410" y="865"/>
                  </a:lnTo>
                  <a:lnTo>
                    <a:pt x="1417" y="865"/>
                  </a:lnTo>
                  <a:lnTo>
                    <a:pt x="1417" y="872"/>
                  </a:lnTo>
                  <a:lnTo>
                    <a:pt x="1417" y="879"/>
                  </a:lnTo>
                  <a:lnTo>
                    <a:pt x="1424" y="879"/>
                  </a:lnTo>
                  <a:lnTo>
                    <a:pt x="1424" y="886"/>
                  </a:lnTo>
                  <a:lnTo>
                    <a:pt x="1424" y="893"/>
                  </a:lnTo>
                  <a:lnTo>
                    <a:pt x="1431" y="893"/>
                  </a:lnTo>
                  <a:lnTo>
                    <a:pt x="1431" y="900"/>
                  </a:lnTo>
                  <a:lnTo>
                    <a:pt x="1431" y="907"/>
                  </a:lnTo>
                  <a:lnTo>
                    <a:pt x="1438" y="907"/>
                  </a:lnTo>
                  <a:lnTo>
                    <a:pt x="1438" y="914"/>
                  </a:lnTo>
                  <a:lnTo>
                    <a:pt x="1438" y="922"/>
                  </a:lnTo>
                  <a:lnTo>
                    <a:pt x="1445" y="922"/>
                  </a:lnTo>
                  <a:lnTo>
                    <a:pt x="1445" y="929"/>
                  </a:lnTo>
                  <a:lnTo>
                    <a:pt x="1445" y="936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53" y="950"/>
                  </a:lnTo>
                  <a:lnTo>
                    <a:pt x="1460" y="950"/>
                  </a:lnTo>
                  <a:lnTo>
                    <a:pt x="1460" y="957"/>
                  </a:lnTo>
                  <a:lnTo>
                    <a:pt x="1460" y="964"/>
                  </a:lnTo>
                  <a:lnTo>
                    <a:pt x="1467" y="964"/>
                  </a:lnTo>
                  <a:lnTo>
                    <a:pt x="1467" y="971"/>
                  </a:lnTo>
                  <a:lnTo>
                    <a:pt x="1467" y="978"/>
                  </a:lnTo>
                  <a:lnTo>
                    <a:pt x="1474" y="978"/>
                  </a:lnTo>
                  <a:lnTo>
                    <a:pt x="1474" y="985"/>
                  </a:lnTo>
                  <a:lnTo>
                    <a:pt x="1481" y="985"/>
                  </a:lnTo>
                  <a:lnTo>
                    <a:pt x="1481" y="992"/>
                  </a:lnTo>
                  <a:lnTo>
                    <a:pt x="1481" y="1000"/>
                  </a:lnTo>
                  <a:lnTo>
                    <a:pt x="1488" y="1000"/>
                  </a:lnTo>
                  <a:lnTo>
                    <a:pt x="1488" y="1007"/>
                  </a:lnTo>
                  <a:lnTo>
                    <a:pt x="1488" y="1014"/>
                  </a:lnTo>
                  <a:lnTo>
                    <a:pt x="1495" y="1014"/>
                  </a:lnTo>
                  <a:lnTo>
                    <a:pt x="1495" y="1021"/>
                  </a:lnTo>
                  <a:lnTo>
                    <a:pt x="1495" y="1028"/>
                  </a:lnTo>
                  <a:lnTo>
                    <a:pt x="1502" y="1028"/>
                  </a:lnTo>
                  <a:lnTo>
                    <a:pt x="1502" y="1035"/>
                  </a:lnTo>
                  <a:lnTo>
                    <a:pt x="1502" y="1042"/>
                  </a:lnTo>
                  <a:lnTo>
                    <a:pt x="1509" y="1042"/>
                  </a:lnTo>
                  <a:lnTo>
                    <a:pt x="1509" y="1049"/>
                  </a:lnTo>
                  <a:lnTo>
                    <a:pt x="1509" y="1056"/>
                  </a:lnTo>
                  <a:lnTo>
                    <a:pt x="1516" y="1056"/>
                  </a:lnTo>
                  <a:lnTo>
                    <a:pt x="1516" y="1063"/>
                  </a:lnTo>
                  <a:lnTo>
                    <a:pt x="1516" y="1070"/>
                  </a:lnTo>
                  <a:lnTo>
                    <a:pt x="1523" y="1070"/>
                  </a:lnTo>
                  <a:lnTo>
                    <a:pt x="1523" y="1077"/>
                  </a:lnTo>
                  <a:lnTo>
                    <a:pt x="1523" y="1085"/>
                  </a:lnTo>
                  <a:lnTo>
                    <a:pt x="1531" y="1085"/>
                  </a:lnTo>
                  <a:lnTo>
                    <a:pt x="1531" y="1092"/>
                  </a:lnTo>
                  <a:lnTo>
                    <a:pt x="1531" y="1099"/>
                  </a:lnTo>
                  <a:lnTo>
                    <a:pt x="1538" y="1099"/>
                  </a:lnTo>
                  <a:lnTo>
                    <a:pt x="1538" y="1106"/>
                  </a:lnTo>
                  <a:lnTo>
                    <a:pt x="1545" y="1113"/>
                  </a:lnTo>
                  <a:lnTo>
                    <a:pt x="1545" y="1120"/>
                  </a:lnTo>
                  <a:lnTo>
                    <a:pt x="1552" y="1120"/>
                  </a:lnTo>
                  <a:lnTo>
                    <a:pt x="1552" y="1127"/>
                  </a:lnTo>
                  <a:lnTo>
                    <a:pt x="1552" y="1134"/>
                  </a:lnTo>
                  <a:lnTo>
                    <a:pt x="1559" y="1134"/>
                  </a:lnTo>
                  <a:lnTo>
                    <a:pt x="1559" y="1141"/>
                  </a:lnTo>
                  <a:lnTo>
                    <a:pt x="1559" y="1148"/>
                  </a:lnTo>
                  <a:lnTo>
                    <a:pt x="1566" y="1148"/>
                  </a:lnTo>
                  <a:lnTo>
                    <a:pt x="1566" y="1155"/>
                  </a:lnTo>
                  <a:lnTo>
                    <a:pt x="1566" y="1163"/>
                  </a:lnTo>
                  <a:lnTo>
                    <a:pt x="1573" y="1163"/>
                  </a:lnTo>
                  <a:lnTo>
                    <a:pt x="1573" y="1170"/>
                  </a:lnTo>
                  <a:lnTo>
                    <a:pt x="1573" y="1177"/>
                  </a:lnTo>
                  <a:lnTo>
                    <a:pt x="1580" y="1177"/>
                  </a:lnTo>
                  <a:lnTo>
                    <a:pt x="1580" y="1184"/>
                  </a:lnTo>
                  <a:lnTo>
                    <a:pt x="1587" y="1184"/>
                  </a:lnTo>
                  <a:lnTo>
                    <a:pt x="1587" y="1191"/>
                  </a:lnTo>
                  <a:lnTo>
                    <a:pt x="1587" y="1198"/>
                  </a:lnTo>
                  <a:lnTo>
                    <a:pt x="1594" y="1198"/>
                  </a:lnTo>
                  <a:lnTo>
                    <a:pt x="1594" y="1205"/>
                  </a:lnTo>
                  <a:lnTo>
                    <a:pt x="1594" y="1212"/>
                  </a:lnTo>
                  <a:lnTo>
                    <a:pt x="1601" y="1212"/>
                  </a:lnTo>
                  <a:lnTo>
                    <a:pt x="1601" y="1219"/>
                  </a:lnTo>
                  <a:lnTo>
                    <a:pt x="1601" y="1226"/>
                  </a:lnTo>
                  <a:lnTo>
                    <a:pt x="1609" y="1226"/>
                  </a:lnTo>
                  <a:lnTo>
                    <a:pt x="1609" y="1233"/>
                  </a:lnTo>
                  <a:lnTo>
                    <a:pt x="1609" y="1240"/>
                  </a:lnTo>
                  <a:lnTo>
                    <a:pt x="1616" y="1240"/>
                  </a:lnTo>
                  <a:lnTo>
                    <a:pt x="1616" y="1248"/>
                  </a:lnTo>
                  <a:lnTo>
                    <a:pt x="1623" y="1248"/>
                  </a:lnTo>
                  <a:lnTo>
                    <a:pt x="1623" y="1255"/>
                  </a:lnTo>
                  <a:lnTo>
                    <a:pt x="1623" y="1262"/>
                  </a:lnTo>
                  <a:lnTo>
                    <a:pt x="1630" y="1262"/>
                  </a:lnTo>
                  <a:lnTo>
                    <a:pt x="1630" y="1269"/>
                  </a:lnTo>
                  <a:lnTo>
                    <a:pt x="1630" y="1276"/>
                  </a:lnTo>
                  <a:lnTo>
                    <a:pt x="1637" y="1276"/>
                  </a:lnTo>
                  <a:lnTo>
                    <a:pt x="1637" y="1283"/>
                  </a:lnTo>
                  <a:lnTo>
                    <a:pt x="1644" y="1290"/>
                  </a:lnTo>
                  <a:lnTo>
                    <a:pt x="1644" y="1297"/>
                  </a:lnTo>
                  <a:lnTo>
                    <a:pt x="1651" y="1297"/>
                  </a:lnTo>
                  <a:lnTo>
                    <a:pt x="1651" y="1304"/>
                  </a:lnTo>
                  <a:lnTo>
                    <a:pt x="1651" y="1311"/>
                  </a:lnTo>
                  <a:lnTo>
                    <a:pt x="1658" y="1311"/>
                  </a:lnTo>
                  <a:lnTo>
                    <a:pt x="1658" y="1318"/>
                  </a:lnTo>
                  <a:lnTo>
                    <a:pt x="1665" y="1326"/>
                  </a:lnTo>
                  <a:lnTo>
                    <a:pt x="1665" y="1333"/>
                  </a:lnTo>
                  <a:lnTo>
                    <a:pt x="1672" y="1333"/>
                  </a:lnTo>
                  <a:lnTo>
                    <a:pt x="1672" y="1340"/>
                  </a:lnTo>
                  <a:lnTo>
                    <a:pt x="1672" y="1347"/>
                  </a:lnTo>
                  <a:lnTo>
                    <a:pt x="1679" y="1347"/>
                  </a:lnTo>
                  <a:lnTo>
                    <a:pt x="1679" y="1354"/>
                  </a:lnTo>
                  <a:lnTo>
                    <a:pt x="1686" y="1354"/>
                  </a:lnTo>
                  <a:lnTo>
                    <a:pt x="1686" y="1361"/>
                  </a:lnTo>
                  <a:lnTo>
                    <a:pt x="1686" y="1368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694" y="1382"/>
                  </a:lnTo>
                  <a:lnTo>
                    <a:pt x="1701" y="1382"/>
                  </a:lnTo>
                  <a:lnTo>
                    <a:pt x="1701" y="1389"/>
                  </a:lnTo>
                  <a:lnTo>
                    <a:pt x="1708" y="1389"/>
                  </a:lnTo>
                  <a:lnTo>
                    <a:pt x="1708" y="1396"/>
                  </a:lnTo>
                  <a:lnTo>
                    <a:pt x="1708" y="1403"/>
                  </a:lnTo>
                  <a:lnTo>
                    <a:pt x="1715" y="1403"/>
                  </a:lnTo>
                  <a:lnTo>
                    <a:pt x="1715" y="1411"/>
                  </a:lnTo>
                  <a:lnTo>
                    <a:pt x="1722" y="1411"/>
                  </a:lnTo>
                  <a:lnTo>
                    <a:pt x="1722" y="1418"/>
                  </a:lnTo>
                  <a:lnTo>
                    <a:pt x="1722" y="1425"/>
                  </a:lnTo>
                  <a:lnTo>
                    <a:pt x="1729" y="1425"/>
                  </a:lnTo>
                  <a:lnTo>
                    <a:pt x="1729" y="1432"/>
                  </a:lnTo>
                  <a:lnTo>
                    <a:pt x="1736" y="1432"/>
                  </a:lnTo>
                  <a:lnTo>
                    <a:pt x="1736" y="1439"/>
                  </a:lnTo>
                  <a:lnTo>
                    <a:pt x="1736" y="1446"/>
                  </a:lnTo>
                  <a:lnTo>
                    <a:pt x="1743" y="1446"/>
                  </a:lnTo>
                  <a:lnTo>
                    <a:pt x="1743" y="1453"/>
                  </a:lnTo>
                  <a:lnTo>
                    <a:pt x="1750" y="1453"/>
                  </a:lnTo>
                  <a:lnTo>
                    <a:pt x="1750" y="1460"/>
                  </a:lnTo>
                  <a:lnTo>
                    <a:pt x="1750" y="1467"/>
                  </a:lnTo>
                  <a:lnTo>
                    <a:pt x="1757" y="1467"/>
                  </a:lnTo>
                  <a:lnTo>
                    <a:pt x="1757" y="1474"/>
                  </a:lnTo>
                  <a:lnTo>
                    <a:pt x="1764" y="1474"/>
                  </a:lnTo>
                  <a:lnTo>
                    <a:pt x="1764" y="1481"/>
                  </a:lnTo>
                  <a:lnTo>
                    <a:pt x="1772" y="1481"/>
                  </a:lnTo>
                  <a:lnTo>
                    <a:pt x="1772" y="1489"/>
                  </a:lnTo>
                  <a:lnTo>
                    <a:pt x="1772" y="1496"/>
                  </a:lnTo>
                  <a:lnTo>
                    <a:pt x="1779" y="1496"/>
                  </a:lnTo>
                  <a:lnTo>
                    <a:pt x="1779" y="1503"/>
                  </a:lnTo>
                  <a:lnTo>
                    <a:pt x="1786" y="1503"/>
                  </a:lnTo>
                  <a:lnTo>
                    <a:pt x="1786" y="1510"/>
                  </a:lnTo>
                  <a:lnTo>
                    <a:pt x="1793" y="1510"/>
                  </a:lnTo>
                  <a:lnTo>
                    <a:pt x="1793" y="1517"/>
                  </a:lnTo>
                  <a:lnTo>
                    <a:pt x="1793" y="1524"/>
                  </a:lnTo>
                  <a:lnTo>
                    <a:pt x="1800" y="1524"/>
                  </a:lnTo>
                  <a:lnTo>
                    <a:pt x="1800" y="1531"/>
                  </a:lnTo>
                  <a:lnTo>
                    <a:pt x="1807" y="1531"/>
                  </a:lnTo>
                  <a:lnTo>
                    <a:pt x="1807" y="1538"/>
                  </a:lnTo>
                  <a:lnTo>
                    <a:pt x="1814" y="1538"/>
                  </a:lnTo>
                  <a:lnTo>
                    <a:pt x="1814" y="1545"/>
                  </a:lnTo>
                  <a:lnTo>
                    <a:pt x="1821" y="1545"/>
                  </a:lnTo>
                  <a:lnTo>
                    <a:pt x="1821" y="1552"/>
                  </a:lnTo>
                  <a:lnTo>
                    <a:pt x="1821" y="1559"/>
                  </a:lnTo>
                  <a:lnTo>
                    <a:pt x="1828" y="1559"/>
                  </a:lnTo>
                  <a:lnTo>
                    <a:pt x="1828" y="1567"/>
                  </a:lnTo>
                  <a:lnTo>
                    <a:pt x="1835" y="1567"/>
                  </a:lnTo>
                  <a:lnTo>
                    <a:pt x="1835" y="1574"/>
                  </a:lnTo>
                  <a:lnTo>
                    <a:pt x="1842" y="1574"/>
                  </a:lnTo>
                  <a:lnTo>
                    <a:pt x="1842" y="1581"/>
                  </a:lnTo>
                  <a:lnTo>
                    <a:pt x="1849" y="1581"/>
                  </a:lnTo>
                  <a:lnTo>
                    <a:pt x="1849" y="1588"/>
                  </a:lnTo>
                  <a:lnTo>
                    <a:pt x="1857" y="1588"/>
                  </a:lnTo>
                  <a:lnTo>
                    <a:pt x="1857" y="1595"/>
                  </a:lnTo>
                  <a:lnTo>
                    <a:pt x="1864" y="1595"/>
                  </a:lnTo>
                  <a:lnTo>
                    <a:pt x="1864" y="1602"/>
                  </a:lnTo>
                  <a:lnTo>
                    <a:pt x="1871" y="1602"/>
                  </a:lnTo>
                  <a:lnTo>
                    <a:pt x="1871" y="1609"/>
                  </a:lnTo>
                  <a:lnTo>
                    <a:pt x="1878" y="1609"/>
                  </a:lnTo>
                  <a:lnTo>
                    <a:pt x="1878" y="1616"/>
                  </a:lnTo>
                  <a:lnTo>
                    <a:pt x="1885" y="1616"/>
                  </a:lnTo>
                  <a:lnTo>
                    <a:pt x="1885" y="1623"/>
                  </a:lnTo>
                  <a:lnTo>
                    <a:pt x="1892" y="1623"/>
                  </a:lnTo>
                  <a:lnTo>
                    <a:pt x="1892" y="1630"/>
                  </a:lnTo>
                  <a:lnTo>
                    <a:pt x="1899" y="1630"/>
                  </a:lnTo>
                  <a:lnTo>
                    <a:pt x="1899" y="1637"/>
                  </a:lnTo>
                  <a:lnTo>
                    <a:pt x="1906" y="1637"/>
                  </a:lnTo>
                  <a:lnTo>
                    <a:pt x="1906" y="1644"/>
                  </a:lnTo>
                  <a:lnTo>
                    <a:pt x="1913" y="1644"/>
                  </a:lnTo>
                  <a:lnTo>
                    <a:pt x="1913" y="1652"/>
                  </a:lnTo>
                  <a:lnTo>
                    <a:pt x="1920" y="1652"/>
                  </a:lnTo>
                  <a:lnTo>
                    <a:pt x="1920" y="1659"/>
                  </a:lnTo>
                  <a:lnTo>
                    <a:pt x="1927" y="1659"/>
                  </a:lnTo>
                  <a:lnTo>
                    <a:pt x="1927" y="1666"/>
                  </a:lnTo>
                  <a:lnTo>
                    <a:pt x="1935" y="1666"/>
                  </a:lnTo>
                  <a:lnTo>
                    <a:pt x="1935" y="1673"/>
                  </a:lnTo>
                  <a:lnTo>
                    <a:pt x="1942" y="1673"/>
                  </a:lnTo>
                  <a:lnTo>
                    <a:pt x="1949" y="1673"/>
                  </a:lnTo>
                  <a:lnTo>
                    <a:pt x="1949" y="1680"/>
                  </a:lnTo>
                  <a:lnTo>
                    <a:pt x="1956" y="1680"/>
                  </a:lnTo>
                  <a:lnTo>
                    <a:pt x="1956" y="1687"/>
                  </a:lnTo>
                  <a:lnTo>
                    <a:pt x="1963" y="1687"/>
                  </a:lnTo>
                  <a:lnTo>
                    <a:pt x="1970" y="1687"/>
                  </a:lnTo>
                  <a:lnTo>
                    <a:pt x="1970" y="1694"/>
                  </a:lnTo>
                  <a:lnTo>
                    <a:pt x="1977" y="1694"/>
                  </a:lnTo>
                  <a:lnTo>
                    <a:pt x="1977" y="1701"/>
                  </a:lnTo>
                  <a:lnTo>
                    <a:pt x="1984" y="1701"/>
                  </a:lnTo>
                  <a:lnTo>
                    <a:pt x="1991" y="1701"/>
                  </a:lnTo>
                  <a:lnTo>
                    <a:pt x="1991" y="1708"/>
                  </a:lnTo>
                  <a:lnTo>
                    <a:pt x="1998" y="1708"/>
                  </a:lnTo>
                  <a:lnTo>
                    <a:pt x="2005" y="1708"/>
                  </a:lnTo>
                  <a:lnTo>
                    <a:pt x="2005" y="1715"/>
                  </a:lnTo>
                  <a:lnTo>
                    <a:pt x="2013" y="1715"/>
                  </a:lnTo>
                  <a:lnTo>
                    <a:pt x="2020" y="1715"/>
                  </a:lnTo>
                  <a:lnTo>
                    <a:pt x="2020" y="1722"/>
                  </a:lnTo>
                  <a:lnTo>
                    <a:pt x="2027" y="1722"/>
                  </a:lnTo>
                  <a:lnTo>
                    <a:pt x="2034" y="1722"/>
                  </a:lnTo>
                  <a:lnTo>
                    <a:pt x="2034" y="1730"/>
                  </a:lnTo>
                  <a:lnTo>
                    <a:pt x="2041" y="1730"/>
                  </a:lnTo>
                  <a:lnTo>
                    <a:pt x="2048" y="1730"/>
                  </a:lnTo>
                  <a:lnTo>
                    <a:pt x="2055" y="1730"/>
                  </a:lnTo>
                  <a:lnTo>
                    <a:pt x="2055" y="1737"/>
                  </a:lnTo>
                  <a:lnTo>
                    <a:pt x="2062" y="1737"/>
                  </a:lnTo>
                  <a:lnTo>
                    <a:pt x="2069" y="1737"/>
                  </a:lnTo>
                  <a:lnTo>
                    <a:pt x="2076" y="1737"/>
                  </a:lnTo>
                  <a:lnTo>
                    <a:pt x="2083" y="1737"/>
                  </a:lnTo>
                  <a:lnTo>
                    <a:pt x="2083" y="1744"/>
                  </a:lnTo>
                  <a:lnTo>
                    <a:pt x="2090" y="1744"/>
                  </a:lnTo>
                  <a:lnTo>
                    <a:pt x="2098" y="1744"/>
                  </a:lnTo>
                  <a:lnTo>
                    <a:pt x="2105" y="1744"/>
                  </a:lnTo>
                  <a:lnTo>
                    <a:pt x="2112" y="1744"/>
                  </a:lnTo>
                  <a:lnTo>
                    <a:pt x="2119" y="1744"/>
                  </a:lnTo>
                  <a:lnTo>
                    <a:pt x="2126" y="1744"/>
                  </a:lnTo>
                  <a:lnTo>
                    <a:pt x="2133" y="1744"/>
                  </a:lnTo>
                  <a:lnTo>
                    <a:pt x="2140" y="1744"/>
                  </a:lnTo>
                  <a:lnTo>
                    <a:pt x="2147" y="1744"/>
                  </a:lnTo>
                  <a:lnTo>
                    <a:pt x="2154" y="1744"/>
                  </a:lnTo>
                  <a:lnTo>
                    <a:pt x="2161" y="1744"/>
                  </a:lnTo>
                  <a:lnTo>
                    <a:pt x="2168" y="1744"/>
                  </a:lnTo>
                  <a:lnTo>
                    <a:pt x="2168" y="1737"/>
                  </a:lnTo>
                  <a:lnTo>
                    <a:pt x="2176" y="1737"/>
                  </a:lnTo>
                  <a:lnTo>
                    <a:pt x="2183" y="1737"/>
                  </a:lnTo>
                  <a:lnTo>
                    <a:pt x="2190" y="1737"/>
                  </a:lnTo>
                  <a:lnTo>
                    <a:pt x="2197" y="1737"/>
                  </a:lnTo>
                  <a:lnTo>
                    <a:pt x="2197" y="1730"/>
                  </a:lnTo>
                  <a:lnTo>
                    <a:pt x="2204" y="1730"/>
                  </a:lnTo>
                  <a:lnTo>
                    <a:pt x="2211" y="1730"/>
                  </a:lnTo>
                  <a:lnTo>
                    <a:pt x="2218" y="1730"/>
                  </a:lnTo>
                  <a:lnTo>
                    <a:pt x="2218" y="1722"/>
                  </a:lnTo>
                  <a:lnTo>
                    <a:pt x="2225" y="1722"/>
                  </a:lnTo>
                  <a:lnTo>
                    <a:pt x="2232" y="1722"/>
                  </a:lnTo>
                  <a:lnTo>
                    <a:pt x="2232" y="1715"/>
                  </a:lnTo>
                  <a:lnTo>
                    <a:pt x="2239" y="1715"/>
                  </a:lnTo>
                  <a:lnTo>
                    <a:pt x="2246" y="1715"/>
                  </a:lnTo>
                  <a:lnTo>
                    <a:pt x="2246" y="1708"/>
                  </a:lnTo>
                  <a:lnTo>
                    <a:pt x="2253" y="1708"/>
                  </a:lnTo>
                  <a:lnTo>
                    <a:pt x="2261" y="1708"/>
                  </a:lnTo>
                  <a:lnTo>
                    <a:pt x="2261" y="1701"/>
                  </a:lnTo>
                  <a:lnTo>
                    <a:pt x="2268" y="1701"/>
                  </a:lnTo>
                  <a:lnTo>
                    <a:pt x="2275" y="1701"/>
                  </a:lnTo>
                  <a:lnTo>
                    <a:pt x="2275" y="1694"/>
                  </a:lnTo>
                  <a:lnTo>
                    <a:pt x="2282" y="1694"/>
                  </a:lnTo>
                  <a:lnTo>
                    <a:pt x="2282" y="1687"/>
                  </a:lnTo>
                  <a:lnTo>
                    <a:pt x="2289" y="1687"/>
                  </a:lnTo>
                  <a:lnTo>
                    <a:pt x="2296" y="1687"/>
                  </a:lnTo>
                  <a:lnTo>
                    <a:pt x="2296" y="1680"/>
                  </a:lnTo>
                  <a:lnTo>
                    <a:pt x="2303" y="1680"/>
                  </a:lnTo>
                  <a:lnTo>
                    <a:pt x="2303" y="1673"/>
                  </a:lnTo>
                  <a:lnTo>
                    <a:pt x="2310" y="1673"/>
                  </a:lnTo>
                  <a:lnTo>
                    <a:pt x="2310" y="1666"/>
                  </a:lnTo>
                  <a:lnTo>
                    <a:pt x="2317" y="1666"/>
                  </a:lnTo>
                  <a:lnTo>
                    <a:pt x="2324" y="1666"/>
                  </a:lnTo>
                  <a:lnTo>
                    <a:pt x="2324" y="1659"/>
                  </a:lnTo>
                  <a:lnTo>
                    <a:pt x="2331" y="1659"/>
                  </a:lnTo>
                  <a:lnTo>
                    <a:pt x="2331" y="1652"/>
                  </a:lnTo>
                  <a:lnTo>
                    <a:pt x="2339" y="1652"/>
                  </a:lnTo>
                  <a:lnTo>
                    <a:pt x="2339" y="1644"/>
                  </a:lnTo>
                  <a:lnTo>
                    <a:pt x="2346" y="1644"/>
                  </a:lnTo>
                  <a:lnTo>
                    <a:pt x="2346" y="1637"/>
                  </a:lnTo>
                  <a:lnTo>
                    <a:pt x="2353" y="1637"/>
                  </a:lnTo>
                  <a:lnTo>
                    <a:pt x="2353" y="1630"/>
                  </a:lnTo>
                  <a:lnTo>
                    <a:pt x="2360" y="1630"/>
                  </a:lnTo>
                  <a:lnTo>
                    <a:pt x="2360" y="1623"/>
                  </a:lnTo>
                  <a:lnTo>
                    <a:pt x="2367" y="1623"/>
                  </a:lnTo>
                  <a:lnTo>
                    <a:pt x="2367" y="1616"/>
                  </a:lnTo>
                  <a:lnTo>
                    <a:pt x="2374" y="1616"/>
                  </a:lnTo>
                  <a:lnTo>
                    <a:pt x="2374" y="1609"/>
                  </a:lnTo>
                  <a:lnTo>
                    <a:pt x="2381" y="1609"/>
                  </a:lnTo>
                  <a:lnTo>
                    <a:pt x="2381" y="1602"/>
                  </a:lnTo>
                  <a:lnTo>
                    <a:pt x="2388" y="1602"/>
                  </a:lnTo>
                  <a:lnTo>
                    <a:pt x="2388" y="1595"/>
                  </a:lnTo>
                  <a:lnTo>
                    <a:pt x="2395" y="1595"/>
                  </a:lnTo>
                  <a:lnTo>
                    <a:pt x="2395" y="1588"/>
                  </a:lnTo>
                  <a:lnTo>
                    <a:pt x="2402" y="1588"/>
                  </a:lnTo>
                  <a:lnTo>
                    <a:pt x="2402" y="1581"/>
                  </a:lnTo>
                  <a:lnTo>
                    <a:pt x="2409" y="1581"/>
                  </a:lnTo>
                  <a:lnTo>
                    <a:pt x="2409" y="1574"/>
                  </a:lnTo>
                  <a:lnTo>
                    <a:pt x="2416" y="1574"/>
                  </a:lnTo>
                  <a:lnTo>
                    <a:pt x="2416" y="1567"/>
                  </a:lnTo>
                  <a:lnTo>
                    <a:pt x="2424" y="1567"/>
                  </a:lnTo>
                  <a:lnTo>
                    <a:pt x="2424" y="1559"/>
                  </a:lnTo>
                  <a:lnTo>
                    <a:pt x="2431" y="1552"/>
                  </a:lnTo>
                  <a:lnTo>
                    <a:pt x="2431" y="1545"/>
                  </a:lnTo>
                  <a:lnTo>
                    <a:pt x="2438" y="1545"/>
                  </a:lnTo>
                  <a:lnTo>
                    <a:pt x="2438" y="1538"/>
                  </a:lnTo>
                  <a:lnTo>
                    <a:pt x="2445" y="1538"/>
                  </a:lnTo>
                  <a:lnTo>
                    <a:pt x="2445" y="1531"/>
                  </a:lnTo>
                  <a:lnTo>
                    <a:pt x="2452" y="1531"/>
                  </a:lnTo>
                  <a:lnTo>
                    <a:pt x="2452" y="1524"/>
                  </a:lnTo>
                  <a:lnTo>
                    <a:pt x="2459" y="1524"/>
                  </a:lnTo>
                  <a:lnTo>
                    <a:pt x="2459" y="1517"/>
                  </a:lnTo>
                  <a:lnTo>
                    <a:pt x="2459" y="1510"/>
                  </a:lnTo>
                  <a:lnTo>
                    <a:pt x="2466" y="1510"/>
                  </a:lnTo>
                  <a:lnTo>
                    <a:pt x="2466" y="1503"/>
                  </a:lnTo>
                  <a:lnTo>
                    <a:pt x="2473" y="1503"/>
                  </a:lnTo>
                  <a:lnTo>
                    <a:pt x="2473" y="1496"/>
                  </a:lnTo>
                  <a:lnTo>
                    <a:pt x="2480" y="1496"/>
                  </a:lnTo>
                  <a:lnTo>
                    <a:pt x="2480" y="1489"/>
                  </a:lnTo>
                  <a:lnTo>
                    <a:pt x="2480" y="1481"/>
                  </a:lnTo>
                  <a:lnTo>
                    <a:pt x="2487" y="1481"/>
                  </a:lnTo>
                  <a:lnTo>
                    <a:pt x="2487" y="1474"/>
                  </a:lnTo>
                  <a:lnTo>
                    <a:pt x="2494" y="1474"/>
                  </a:lnTo>
                  <a:lnTo>
                    <a:pt x="2494" y="1467"/>
                  </a:lnTo>
                  <a:lnTo>
                    <a:pt x="2494" y="1460"/>
                  </a:lnTo>
                  <a:lnTo>
                    <a:pt x="2502" y="1460"/>
                  </a:lnTo>
                  <a:lnTo>
                    <a:pt x="2502" y="1453"/>
                  </a:lnTo>
                  <a:lnTo>
                    <a:pt x="2509" y="1453"/>
                  </a:lnTo>
                  <a:lnTo>
                    <a:pt x="2509" y="1446"/>
                  </a:lnTo>
                  <a:lnTo>
                    <a:pt x="2516" y="1439"/>
                  </a:lnTo>
                  <a:lnTo>
                    <a:pt x="2516" y="1432"/>
                  </a:lnTo>
                  <a:lnTo>
                    <a:pt x="2523" y="1432"/>
                  </a:lnTo>
                  <a:lnTo>
                    <a:pt x="2523" y="1425"/>
                  </a:lnTo>
                  <a:lnTo>
                    <a:pt x="2530" y="1425"/>
                  </a:lnTo>
                  <a:lnTo>
                    <a:pt x="2530" y="1418"/>
                  </a:lnTo>
                  <a:lnTo>
                    <a:pt x="2530" y="1411"/>
                  </a:lnTo>
                  <a:lnTo>
                    <a:pt x="2537" y="1411"/>
                  </a:lnTo>
                  <a:lnTo>
                    <a:pt x="2537" y="1403"/>
                  </a:lnTo>
                  <a:lnTo>
                    <a:pt x="2544" y="1403"/>
                  </a:lnTo>
                  <a:lnTo>
                    <a:pt x="2544" y="1396"/>
                  </a:lnTo>
                  <a:lnTo>
                    <a:pt x="2544" y="1389"/>
                  </a:lnTo>
                  <a:lnTo>
                    <a:pt x="2551" y="1389"/>
                  </a:lnTo>
                  <a:lnTo>
                    <a:pt x="2551" y="1382"/>
                  </a:lnTo>
                  <a:lnTo>
                    <a:pt x="2551" y="1375"/>
                  </a:lnTo>
                  <a:lnTo>
                    <a:pt x="2558" y="1375"/>
                  </a:lnTo>
                  <a:lnTo>
                    <a:pt x="2558" y="1368"/>
                  </a:lnTo>
                  <a:lnTo>
                    <a:pt x="2565" y="1368"/>
                  </a:lnTo>
                  <a:lnTo>
                    <a:pt x="2565" y="1361"/>
                  </a:lnTo>
                  <a:lnTo>
                    <a:pt x="2565" y="1354"/>
                  </a:lnTo>
                  <a:lnTo>
                    <a:pt x="2572" y="1354"/>
                  </a:lnTo>
                  <a:lnTo>
                    <a:pt x="2572" y="1347"/>
                  </a:lnTo>
                  <a:lnTo>
                    <a:pt x="2580" y="1347"/>
                  </a:lnTo>
                  <a:lnTo>
                    <a:pt x="2580" y="1340"/>
                  </a:lnTo>
                  <a:lnTo>
                    <a:pt x="2580" y="1333"/>
                  </a:lnTo>
                  <a:lnTo>
                    <a:pt x="2587" y="1333"/>
                  </a:lnTo>
                  <a:lnTo>
                    <a:pt x="2587" y="1326"/>
                  </a:lnTo>
                  <a:lnTo>
                    <a:pt x="2587" y="1318"/>
                  </a:lnTo>
                  <a:lnTo>
                    <a:pt x="2594" y="1318"/>
                  </a:lnTo>
                  <a:lnTo>
                    <a:pt x="2594" y="1311"/>
                  </a:lnTo>
                  <a:lnTo>
                    <a:pt x="2601" y="1311"/>
                  </a:lnTo>
                  <a:lnTo>
                    <a:pt x="2601" y="1304"/>
                  </a:lnTo>
                  <a:lnTo>
                    <a:pt x="2601" y="1297"/>
                  </a:lnTo>
                  <a:lnTo>
                    <a:pt x="2608" y="1297"/>
                  </a:lnTo>
                  <a:lnTo>
                    <a:pt x="2608" y="1290"/>
                  </a:lnTo>
                  <a:lnTo>
                    <a:pt x="2608" y="1283"/>
                  </a:lnTo>
                  <a:lnTo>
                    <a:pt x="2615" y="1283"/>
                  </a:lnTo>
                  <a:lnTo>
                    <a:pt x="2615" y="1276"/>
                  </a:lnTo>
                  <a:lnTo>
                    <a:pt x="2622" y="1276"/>
                  </a:lnTo>
                  <a:lnTo>
                    <a:pt x="2622" y="1269"/>
                  </a:lnTo>
                  <a:lnTo>
                    <a:pt x="2622" y="1262"/>
                  </a:lnTo>
                  <a:lnTo>
                    <a:pt x="2629" y="1262"/>
                  </a:lnTo>
                  <a:lnTo>
                    <a:pt x="2629" y="1255"/>
                  </a:lnTo>
                  <a:lnTo>
                    <a:pt x="2629" y="1248"/>
                  </a:lnTo>
                  <a:lnTo>
                    <a:pt x="2636" y="1248"/>
                  </a:lnTo>
                  <a:lnTo>
                    <a:pt x="2636" y="1240"/>
                  </a:lnTo>
                  <a:lnTo>
                    <a:pt x="2636" y="1233"/>
                  </a:lnTo>
                  <a:lnTo>
                    <a:pt x="2643" y="1233"/>
                  </a:lnTo>
                  <a:lnTo>
                    <a:pt x="2643" y="1226"/>
                  </a:lnTo>
                  <a:lnTo>
                    <a:pt x="2650" y="1226"/>
                  </a:lnTo>
                  <a:lnTo>
                    <a:pt x="2650" y="1219"/>
                  </a:lnTo>
                  <a:lnTo>
                    <a:pt x="2650" y="1212"/>
                  </a:lnTo>
                  <a:lnTo>
                    <a:pt x="2657" y="1212"/>
                  </a:lnTo>
                  <a:lnTo>
                    <a:pt x="2657" y="1205"/>
                  </a:lnTo>
                  <a:lnTo>
                    <a:pt x="2657" y="1198"/>
                  </a:lnTo>
                  <a:lnTo>
                    <a:pt x="2665" y="1198"/>
                  </a:lnTo>
                  <a:lnTo>
                    <a:pt x="2665" y="1191"/>
                  </a:lnTo>
                  <a:lnTo>
                    <a:pt x="2665" y="1184"/>
                  </a:lnTo>
                  <a:lnTo>
                    <a:pt x="2672" y="1184"/>
                  </a:lnTo>
                  <a:lnTo>
                    <a:pt x="2672" y="1177"/>
                  </a:lnTo>
                  <a:lnTo>
                    <a:pt x="2672" y="1170"/>
                  </a:lnTo>
                  <a:lnTo>
                    <a:pt x="2679" y="1170"/>
                  </a:lnTo>
                  <a:lnTo>
                    <a:pt x="2679" y="1163"/>
                  </a:lnTo>
                  <a:lnTo>
                    <a:pt x="2686" y="1163"/>
                  </a:lnTo>
                  <a:lnTo>
                    <a:pt x="2686" y="1155"/>
                  </a:lnTo>
                  <a:lnTo>
                    <a:pt x="2686" y="1148"/>
                  </a:lnTo>
                  <a:lnTo>
                    <a:pt x="2693" y="1148"/>
                  </a:lnTo>
                  <a:lnTo>
                    <a:pt x="2693" y="1141"/>
                  </a:lnTo>
                  <a:lnTo>
                    <a:pt x="2693" y="1134"/>
                  </a:lnTo>
                  <a:lnTo>
                    <a:pt x="2700" y="1134"/>
                  </a:lnTo>
                  <a:lnTo>
                    <a:pt x="2700" y="1127"/>
                  </a:lnTo>
                  <a:lnTo>
                    <a:pt x="2700" y="1120"/>
                  </a:lnTo>
                  <a:lnTo>
                    <a:pt x="2707" y="1120"/>
                  </a:lnTo>
                  <a:lnTo>
                    <a:pt x="2707" y="1113"/>
                  </a:lnTo>
                  <a:lnTo>
                    <a:pt x="2707" y="1106"/>
                  </a:lnTo>
                  <a:lnTo>
                    <a:pt x="2714" y="1106"/>
                  </a:lnTo>
                  <a:lnTo>
                    <a:pt x="2714" y="1099"/>
                  </a:lnTo>
                  <a:lnTo>
                    <a:pt x="2714" y="1092"/>
                  </a:lnTo>
                  <a:lnTo>
                    <a:pt x="2721" y="1092"/>
                  </a:lnTo>
                  <a:lnTo>
                    <a:pt x="2721" y="1085"/>
                  </a:lnTo>
                  <a:lnTo>
                    <a:pt x="2728" y="1077"/>
                  </a:lnTo>
                  <a:lnTo>
                    <a:pt x="2728" y="1070"/>
                  </a:lnTo>
                  <a:lnTo>
                    <a:pt x="2735" y="1070"/>
                  </a:lnTo>
                  <a:lnTo>
                    <a:pt x="2735" y="1063"/>
                  </a:lnTo>
                  <a:lnTo>
                    <a:pt x="2735" y="1056"/>
                  </a:lnTo>
                  <a:lnTo>
                    <a:pt x="2743" y="1056"/>
                  </a:lnTo>
                  <a:lnTo>
                    <a:pt x="2743" y="1049"/>
                  </a:lnTo>
                  <a:lnTo>
                    <a:pt x="2743" y="1042"/>
                  </a:lnTo>
                  <a:lnTo>
                    <a:pt x="2750" y="1042"/>
                  </a:lnTo>
                  <a:lnTo>
                    <a:pt x="2750" y="1035"/>
                  </a:lnTo>
                  <a:lnTo>
                    <a:pt x="2750" y="1028"/>
                  </a:lnTo>
                  <a:lnTo>
                    <a:pt x="2757" y="1028"/>
                  </a:lnTo>
                  <a:lnTo>
                    <a:pt x="2757" y="1021"/>
                  </a:lnTo>
                  <a:lnTo>
                    <a:pt x="2757" y="1014"/>
                  </a:lnTo>
                  <a:lnTo>
                    <a:pt x="2764" y="1014"/>
                  </a:lnTo>
                  <a:lnTo>
                    <a:pt x="2764" y="1007"/>
                  </a:lnTo>
                  <a:lnTo>
                    <a:pt x="2764" y="1000"/>
                  </a:lnTo>
                  <a:lnTo>
                    <a:pt x="2771" y="1000"/>
                  </a:lnTo>
                  <a:lnTo>
                    <a:pt x="2771" y="992"/>
                  </a:lnTo>
                  <a:lnTo>
                    <a:pt x="2771" y="985"/>
                  </a:lnTo>
                  <a:lnTo>
                    <a:pt x="2778" y="985"/>
                  </a:lnTo>
                  <a:lnTo>
                    <a:pt x="2778" y="978"/>
                  </a:lnTo>
                  <a:lnTo>
                    <a:pt x="2778" y="971"/>
                  </a:lnTo>
                  <a:lnTo>
                    <a:pt x="2785" y="971"/>
                  </a:lnTo>
                  <a:lnTo>
                    <a:pt x="2785" y="964"/>
                  </a:lnTo>
                  <a:lnTo>
                    <a:pt x="2785" y="957"/>
                  </a:lnTo>
                  <a:lnTo>
                    <a:pt x="2792" y="957"/>
                  </a:lnTo>
                  <a:lnTo>
                    <a:pt x="2792" y="950"/>
                  </a:lnTo>
                  <a:lnTo>
                    <a:pt x="2792" y="943"/>
                  </a:lnTo>
                  <a:lnTo>
                    <a:pt x="2799" y="943"/>
                  </a:lnTo>
                  <a:lnTo>
                    <a:pt x="2799" y="936"/>
                  </a:lnTo>
                  <a:lnTo>
                    <a:pt x="2806" y="936"/>
                  </a:lnTo>
                  <a:lnTo>
                    <a:pt x="2806" y="929"/>
                  </a:lnTo>
                  <a:lnTo>
                    <a:pt x="2806" y="922"/>
                  </a:lnTo>
                  <a:lnTo>
                    <a:pt x="2813" y="922"/>
                  </a:lnTo>
                  <a:lnTo>
                    <a:pt x="2813" y="914"/>
                  </a:lnTo>
                  <a:lnTo>
                    <a:pt x="2813" y="907"/>
                  </a:lnTo>
                  <a:lnTo>
                    <a:pt x="2820" y="907"/>
                  </a:lnTo>
                  <a:lnTo>
                    <a:pt x="2820" y="900"/>
                  </a:lnTo>
                  <a:lnTo>
                    <a:pt x="2820" y="893"/>
                  </a:lnTo>
                  <a:lnTo>
                    <a:pt x="2828" y="893"/>
                  </a:lnTo>
                  <a:lnTo>
                    <a:pt x="2828" y="886"/>
                  </a:lnTo>
                  <a:lnTo>
                    <a:pt x="2828" y="879"/>
                  </a:lnTo>
                  <a:lnTo>
                    <a:pt x="2835" y="879"/>
                  </a:lnTo>
                  <a:lnTo>
                    <a:pt x="2835" y="872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Rectangle 64">
              <a:extLst>
                <a:ext uri="{FF2B5EF4-FFF2-40B4-BE49-F238E27FC236}">
                  <a16:creationId xmlns:a16="http://schemas.microsoft.com/office/drawing/2014/main" id="{BE2B90AE-41CB-759D-2BBA-BEFB6653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200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39" name="Rectangle 65">
              <a:extLst>
                <a:ext uri="{FF2B5EF4-FFF2-40B4-BE49-F238E27FC236}">
                  <a16:creationId xmlns:a16="http://schemas.microsoft.com/office/drawing/2014/main" id="{DC93116B-8CE0-54BC-AD04-B0B6A1DD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011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0" name="Rectangle 66">
              <a:extLst>
                <a:ext uri="{FF2B5EF4-FFF2-40B4-BE49-F238E27FC236}">
                  <a16:creationId xmlns:a16="http://schemas.microsoft.com/office/drawing/2014/main" id="{BA85B8EF-B453-1017-558D-AD2A251CD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" y="160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1" name="Rectangle 67">
              <a:extLst>
                <a:ext uri="{FF2B5EF4-FFF2-40B4-BE49-F238E27FC236}">
                  <a16:creationId xmlns:a16="http://schemas.microsoft.com/office/drawing/2014/main" id="{FA8D0580-674A-B356-4D74-E4F4D2E46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607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2" name="Rectangle 68">
              <a:extLst>
                <a:ext uri="{FF2B5EF4-FFF2-40B4-BE49-F238E27FC236}">
                  <a16:creationId xmlns:a16="http://schemas.microsoft.com/office/drawing/2014/main" id="{C3D481F8-5E99-14EE-3B73-CFFB8CE2E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130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3" name="Rectangle 69">
              <a:extLst>
                <a:ext uri="{FF2B5EF4-FFF2-40B4-BE49-F238E27FC236}">
                  <a16:creationId xmlns:a16="http://schemas.microsoft.com/office/drawing/2014/main" id="{25581B3D-5AE1-B455-DB09-9C9AB6D9F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1316"/>
              <a:ext cx="28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4" name="Rectangle 70">
              <a:extLst>
                <a:ext uri="{FF2B5EF4-FFF2-40B4-BE49-F238E27FC236}">
                  <a16:creationId xmlns:a16="http://schemas.microsoft.com/office/drawing/2014/main" id="{C88F3A6A-26E7-56C2-6C56-CD7F16F8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172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5" name="Rectangle 71">
              <a:extLst>
                <a:ext uri="{FF2B5EF4-FFF2-40B4-BE49-F238E27FC236}">
                  <a16:creationId xmlns:a16="http://schemas.microsoft.com/office/drawing/2014/main" id="{E13B26BC-23CC-6EEC-815B-7D7B6B810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1734"/>
              <a:ext cx="29" cy="29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6" name="Rectangle 72">
              <a:extLst>
                <a:ext uri="{FF2B5EF4-FFF2-40B4-BE49-F238E27FC236}">
                  <a16:creationId xmlns:a16="http://schemas.microsoft.com/office/drawing/2014/main" id="{A2058688-674B-CD59-FD1A-B4461B394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7" name="Rectangle 73">
              <a:extLst>
                <a:ext uri="{FF2B5EF4-FFF2-40B4-BE49-F238E27FC236}">
                  <a16:creationId xmlns:a16="http://schemas.microsoft.com/office/drawing/2014/main" id="{C9EEA479-6251-A3A9-FC82-6026AFC4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2018"/>
              <a:ext cx="29" cy="28"/>
            </a:xfrm>
            <a:prstGeom prst="rect">
              <a:avLst/>
            </a:prstGeom>
            <a:noFill/>
            <a:ln w="22225">
              <a:solidFill>
                <a:srgbClr val="54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8" name="Rectangle 74">
              <a:extLst>
                <a:ext uri="{FF2B5EF4-FFF2-40B4-BE49-F238E27FC236}">
                  <a16:creationId xmlns:a16="http://schemas.microsoft.com/office/drawing/2014/main" id="{A39A6874-8B76-6421-CF01-1E11B94C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78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49" name="Freeform 75">
              <a:extLst>
                <a:ext uri="{FF2B5EF4-FFF2-40B4-BE49-F238E27FC236}">
                  <a16:creationId xmlns:a16="http://schemas.microsoft.com/office/drawing/2014/main" id="{F2CFD26C-169B-8555-E20F-E73A1A89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791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Rectangle 76">
              <a:extLst>
                <a:ext uri="{FF2B5EF4-FFF2-40B4-BE49-F238E27FC236}">
                  <a16:creationId xmlns:a16="http://schemas.microsoft.com/office/drawing/2014/main" id="{BAFB5180-B0D2-535B-64FD-DCBBFCB40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125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1" name="Freeform 77">
              <a:extLst>
                <a:ext uri="{FF2B5EF4-FFF2-40B4-BE49-F238E27FC236}">
                  <a16:creationId xmlns:a16="http://schemas.microsoft.com/office/drawing/2014/main" id="{3D8CEC33-7C95-6A22-8E75-61CF6988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66"/>
              <a:ext cx="29" cy="29"/>
            </a:xfrm>
            <a:custGeom>
              <a:avLst/>
              <a:gdLst>
                <a:gd name="T0" fmla="*/ 1603535962 w 4"/>
                <a:gd name="T1" fmla="*/ 831823429 h 4"/>
                <a:gd name="T2" fmla="*/ 831823429 w 4"/>
                <a:gd name="T3" fmla="*/ 1603535962 h 4"/>
                <a:gd name="T4" fmla="*/ 0 w 4"/>
                <a:gd name="T5" fmla="*/ 831823429 h 4"/>
                <a:gd name="T6" fmla="*/ 831823429 w 4"/>
                <a:gd name="T7" fmla="*/ 0 h 4"/>
                <a:gd name="T8" fmla="*/ 1603535962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Rectangle 78">
              <a:extLst>
                <a:ext uri="{FF2B5EF4-FFF2-40B4-BE49-F238E27FC236}">
                  <a16:creationId xmlns:a16="http://schemas.microsoft.com/office/drawing/2014/main" id="{B9D003D4-6B0B-B6CE-D436-20FCCB1DB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13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3" name="Freeform 79">
              <a:extLst>
                <a:ext uri="{FF2B5EF4-FFF2-40B4-BE49-F238E27FC236}">
                  <a16:creationId xmlns:a16="http://schemas.microsoft.com/office/drawing/2014/main" id="{4C8AF595-5C8D-2674-DFFB-D786620F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352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Rectangle 80">
              <a:extLst>
                <a:ext uri="{FF2B5EF4-FFF2-40B4-BE49-F238E27FC236}">
                  <a16:creationId xmlns:a16="http://schemas.microsoft.com/office/drawing/2014/main" id="{6CFDD207-ABC5-3620-3A52-97FD36116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9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5" name="Freeform 81">
              <a:extLst>
                <a:ext uri="{FF2B5EF4-FFF2-40B4-BE49-F238E27FC236}">
                  <a16:creationId xmlns:a16="http://schemas.microsoft.com/office/drawing/2014/main" id="{2A21ADEF-F65D-B75D-1FEE-E7CD36B6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897"/>
              <a:ext cx="29" cy="29"/>
            </a:xfrm>
            <a:custGeom>
              <a:avLst/>
              <a:gdLst>
                <a:gd name="T0" fmla="*/ 1603535962 w 4"/>
                <a:gd name="T1" fmla="*/ 831823429 h 4"/>
                <a:gd name="T2" fmla="*/ 831823429 w 4"/>
                <a:gd name="T3" fmla="*/ 1603535962 h 4"/>
                <a:gd name="T4" fmla="*/ 0 w 4"/>
                <a:gd name="T5" fmla="*/ 831823429 h 4"/>
                <a:gd name="T6" fmla="*/ 831823429 w 4"/>
                <a:gd name="T7" fmla="*/ 0 h 4"/>
                <a:gd name="T8" fmla="*/ 1603535962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Rectangle 82">
              <a:extLst>
                <a:ext uri="{FF2B5EF4-FFF2-40B4-BE49-F238E27FC236}">
                  <a16:creationId xmlns:a16="http://schemas.microsoft.com/office/drawing/2014/main" id="{5BB0839B-D5A5-847C-C1F3-2977DD634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245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7" name="Freeform 83">
              <a:extLst>
                <a:ext uri="{FF2B5EF4-FFF2-40B4-BE49-F238E27FC236}">
                  <a16:creationId xmlns:a16="http://schemas.microsoft.com/office/drawing/2014/main" id="{5F0CBB20-6ED5-EB6E-8DB9-46DBCCE0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457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Rectangle 84">
              <a:extLst>
                <a:ext uri="{FF2B5EF4-FFF2-40B4-BE49-F238E27FC236}">
                  <a16:creationId xmlns:a16="http://schemas.microsoft.com/office/drawing/2014/main" id="{530D387C-B92D-CC4A-FFAF-FBFE222C9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01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59" name="Freeform 85">
              <a:extLst>
                <a:ext uri="{FF2B5EF4-FFF2-40B4-BE49-F238E27FC236}">
                  <a16:creationId xmlns:a16="http://schemas.microsoft.com/office/drawing/2014/main" id="{F5701012-4461-A550-8180-ACB01FB7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2018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Rectangle 86">
              <a:extLst>
                <a:ext uri="{FF2B5EF4-FFF2-40B4-BE49-F238E27FC236}">
                  <a16:creationId xmlns:a16="http://schemas.microsoft.com/office/drawing/2014/main" id="{6FE5CE9F-C339-6BE9-9B1D-D66B1281C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01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61" name="Freeform 87">
              <a:extLst>
                <a:ext uri="{FF2B5EF4-FFF2-40B4-BE49-F238E27FC236}">
                  <a16:creationId xmlns:a16="http://schemas.microsoft.com/office/drawing/2014/main" id="{71540765-BDC2-9953-B192-5CEE21119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018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Rectangle 88">
              <a:extLst>
                <a:ext uri="{FF2B5EF4-FFF2-40B4-BE49-F238E27FC236}">
                  <a16:creationId xmlns:a16="http://schemas.microsoft.com/office/drawing/2014/main" id="{C58A7CB4-61F4-15AD-4817-83C6C871A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60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63" name="Freeform 89">
              <a:extLst>
                <a:ext uri="{FF2B5EF4-FFF2-40B4-BE49-F238E27FC236}">
                  <a16:creationId xmlns:a16="http://schemas.microsoft.com/office/drawing/2014/main" id="{30B243FE-F104-44C0-5AB5-8B82BF72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607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Rectangle 90">
              <a:extLst>
                <a:ext uri="{FF2B5EF4-FFF2-40B4-BE49-F238E27FC236}">
                  <a16:creationId xmlns:a16="http://schemas.microsoft.com/office/drawing/2014/main" id="{700B8C77-AC44-4407-BBAF-9533AAEE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114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65" name="Freeform 91">
              <a:extLst>
                <a:ext uri="{FF2B5EF4-FFF2-40B4-BE49-F238E27FC236}">
                  <a16:creationId xmlns:a16="http://schemas.microsoft.com/office/drawing/2014/main" id="{C2C56198-3613-A1F1-8068-1F178770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153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Rectangle 92">
              <a:extLst>
                <a:ext uri="{FF2B5EF4-FFF2-40B4-BE49-F238E27FC236}">
                  <a16:creationId xmlns:a16="http://schemas.microsoft.com/office/drawing/2014/main" id="{BD029FBE-C269-0010-E997-175623B6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5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67" name="Freeform 93">
              <a:extLst>
                <a:ext uri="{FF2B5EF4-FFF2-40B4-BE49-F238E27FC236}">
                  <a16:creationId xmlns:a16="http://schemas.microsoft.com/office/drawing/2014/main" id="{92163C3E-6EC4-2D84-AAB3-FDDB0957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507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Rectangle 94">
              <a:extLst>
                <a:ext uri="{FF2B5EF4-FFF2-40B4-BE49-F238E27FC236}">
                  <a16:creationId xmlns:a16="http://schemas.microsoft.com/office/drawing/2014/main" id="{A4EFAB7A-FB76-EE00-F658-55B897D9C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06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69" name="Freeform 95">
              <a:extLst>
                <a:ext uri="{FF2B5EF4-FFF2-40B4-BE49-F238E27FC236}">
                  <a16:creationId xmlns:a16="http://schemas.microsoft.com/office/drawing/2014/main" id="{210922C9-9400-AE85-E61D-CEE3B00D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074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Rectangle 96">
              <a:extLst>
                <a:ext uri="{FF2B5EF4-FFF2-40B4-BE49-F238E27FC236}">
                  <a16:creationId xmlns:a16="http://schemas.microsoft.com/office/drawing/2014/main" id="{386E944C-ECC8-E84C-3646-7BCE78E2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62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71" name="Freeform 97">
              <a:extLst>
                <a:ext uri="{FF2B5EF4-FFF2-40B4-BE49-F238E27FC236}">
                  <a16:creationId xmlns:a16="http://schemas.microsoft.com/office/drawing/2014/main" id="{41120F2F-2B1D-C44D-20B4-A76BE5889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627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Rectangle 98">
              <a:extLst>
                <a:ext uri="{FF2B5EF4-FFF2-40B4-BE49-F238E27FC236}">
                  <a16:creationId xmlns:a16="http://schemas.microsoft.com/office/drawing/2014/main" id="{81D5CED7-F402-5594-A1C6-599DD922A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81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73" name="Freeform 99">
              <a:extLst>
                <a:ext uri="{FF2B5EF4-FFF2-40B4-BE49-F238E27FC236}">
                  <a16:creationId xmlns:a16="http://schemas.microsoft.com/office/drawing/2014/main" id="{0F072B45-61D3-F3AD-8DB0-7FF69E91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826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Rectangle 100">
              <a:extLst>
                <a:ext uri="{FF2B5EF4-FFF2-40B4-BE49-F238E27FC236}">
                  <a16:creationId xmlns:a16="http://schemas.microsoft.com/office/drawing/2014/main" id="{F486C08B-06BF-3B9E-4AA3-6F6E5DDE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231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8775" name="Freeform 101">
              <a:extLst>
                <a:ext uri="{FF2B5EF4-FFF2-40B4-BE49-F238E27FC236}">
                  <a16:creationId xmlns:a16="http://schemas.microsoft.com/office/drawing/2014/main" id="{FAF9E5C2-863D-E4D0-3BCF-1E34CBA85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323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675" name="Straight Connector 2">
            <a:extLst>
              <a:ext uri="{FF2B5EF4-FFF2-40B4-BE49-F238E27FC236}">
                <a16:creationId xmlns:a16="http://schemas.microsoft.com/office/drawing/2014/main" id="{B124C707-B425-CFA2-F1EA-1A068E4425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2667000"/>
            <a:ext cx="6096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5A39380-A1D6-4147-9356-A33FDB81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33600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Vo</a:t>
            </a:r>
            <a:r>
              <a:rPr lang="en-US" altLang="en-US" b="1" baseline="-25000"/>
              <a:t>avg</a:t>
            </a:r>
            <a:endParaRPr lang="en-US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C0308A-CCCD-38E0-6ADC-FA36219C943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1192768"/>
            <a:ext cx="1375698" cy="369332"/>
          </a:xfrm>
          <a:prstGeom prst="rect">
            <a:avLst/>
          </a:prstGeom>
          <a:blipFill>
            <a:blip r:embed="rId2"/>
            <a:stretch>
              <a:fillRect l="-4587" t="-6897" r="-3670" b="-4137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47D011-7D92-5F33-5E36-DF490AA0BBFF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895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br>
              <a:rPr lang="en-US" sz="2800" b="1">
                <a:cs typeface="+mj-cs"/>
              </a:rPr>
            </a:br>
            <a:r>
              <a:rPr lang="en-US" sz="2800" b="1">
                <a:cs typeface="+mj-cs"/>
              </a:rPr>
              <a:t>and Freewheeling Diode</a:t>
            </a:r>
            <a:endParaRPr lang="en-US" sz="2800" baseline="-25000"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100C267-0A93-4A2F-A249-E6CE968A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18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AD1C5B3-9672-7DEA-994E-4E20177D2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Homework Assignment #2</a:t>
            </a:r>
            <a:endParaRPr lang="en-US" altLang="en-US" sz="2800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1C65EC0-FFCF-85DA-39CD-57B27A3F4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410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 dirty="0"/>
          </a:p>
          <a:p>
            <a:pPr>
              <a:buFontTx/>
              <a:buNone/>
              <a:defRPr/>
            </a:pPr>
            <a:r>
              <a:rPr lang="en-US" sz="2400" dirty="0"/>
              <a:t>Exercises: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		3.1, 3.2, 3.4, 3.5, 3.6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Problems:</a:t>
            </a:r>
          </a:p>
          <a:p>
            <a:pPr>
              <a:buFontTx/>
              <a:buNone/>
              <a:defRPr/>
            </a:pPr>
            <a:r>
              <a:rPr lang="en-US" sz="2400" dirty="0"/>
              <a:t>	P3.1, P3.4, P3.6, P3.8, P3.9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>
            <a:extLst>
              <a:ext uri="{FF2B5EF4-FFF2-40B4-BE49-F238E27FC236}">
                <a16:creationId xmlns:a16="http://schemas.microsoft.com/office/drawing/2014/main" id="{B7AB3E2F-08AA-8363-1C7F-54CCEB85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788"/>
            <a:ext cx="5224463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4AC721-36FB-8AFB-659F-4ABCCC7FF68A}"/>
                  </a:ext>
                </a:extLst>
              </p14:cNvPr>
              <p14:cNvContentPartPr/>
              <p14:nvPr/>
            </p14:nvContentPartPr>
            <p14:xfrm>
              <a:off x="6301978" y="27972"/>
              <a:ext cx="280800" cy="10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4AC721-36FB-8AFB-659F-4ABCCC7FF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978" y="-35244"/>
                <a:ext cx="406440" cy="2315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>
            <a:extLst>
              <a:ext uri="{FF2B5EF4-FFF2-40B4-BE49-F238E27FC236}">
                <a16:creationId xmlns:a16="http://schemas.microsoft.com/office/drawing/2014/main" id="{3A5F61CC-6D02-6205-64BE-962013A5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6213"/>
            <a:ext cx="4686300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>
            <a:extLst>
              <a:ext uri="{FF2B5EF4-FFF2-40B4-BE49-F238E27FC236}">
                <a16:creationId xmlns:a16="http://schemas.microsoft.com/office/drawing/2014/main" id="{39DE9075-5A44-6D0E-3015-219ECD1E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838"/>
            <a:ext cx="5357813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261817-D912-3741-2C4A-F69C760D9A22}"/>
                  </a:ext>
                </a:extLst>
              </p14:cNvPr>
              <p14:cNvContentPartPr/>
              <p14:nvPr/>
            </p14:nvContentPartPr>
            <p14:xfrm>
              <a:off x="1269178" y="6163812"/>
              <a:ext cx="243360" cy="104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261817-D912-3741-2C4A-F69C760D9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6178" y="6101028"/>
                <a:ext cx="369000" cy="22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BC45D5-67AE-0EF8-4E94-61FDFBEC5A47}"/>
                  </a:ext>
                </a:extLst>
              </p14:cNvPr>
              <p14:cNvContentPartPr/>
              <p14:nvPr/>
            </p14:nvContentPartPr>
            <p14:xfrm>
              <a:off x="1342258" y="3351492"/>
              <a:ext cx="225720" cy="18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BC45D5-67AE-0EF8-4E94-61FDFBEC5A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9258" y="3288492"/>
                <a:ext cx="351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306D72-E6D6-F595-E65A-7957143F0AF7}"/>
                  </a:ext>
                </a:extLst>
              </p14:cNvPr>
              <p14:cNvContentPartPr/>
              <p14:nvPr/>
            </p14:nvContentPartPr>
            <p14:xfrm>
              <a:off x="1399858" y="600732"/>
              <a:ext cx="205200" cy="17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306D72-E6D6-F595-E65A-7957143F0A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6968" y="537732"/>
                <a:ext cx="330620" cy="29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>
            <a:extLst>
              <a:ext uri="{FF2B5EF4-FFF2-40B4-BE49-F238E27FC236}">
                <a16:creationId xmlns:a16="http://schemas.microsoft.com/office/drawing/2014/main" id="{AE34F60D-036E-6921-61AC-42D3C44F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2250"/>
            <a:ext cx="550545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0CE7F3-1477-DE8F-41CE-EE1FC15BF3A1}"/>
                  </a:ext>
                </a:extLst>
              </p14:cNvPr>
              <p14:cNvContentPartPr/>
              <p14:nvPr/>
            </p14:nvContentPartPr>
            <p14:xfrm>
              <a:off x="1499218" y="745812"/>
              <a:ext cx="209880" cy="21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0CE7F3-1477-DE8F-41CE-EE1FC15BF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6218" y="682812"/>
                <a:ext cx="33552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19" name="Group 4">
            <a:extLst>
              <a:ext uri="{FF2B5EF4-FFF2-40B4-BE49-F238E27FC236}">
                <a16:creationId xmlns:a16="http://schemas.microsoft.com/office/drawing/2014/main" id="{A423215A-D1A6-8365-A5B0-B05A23E31C0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305175"/>
            <a:ext cx="234950" cy="430213"/>
            <a:chOff x="1600378" y="3304692"/>
            <a:chExt cx="235080" cy="4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D4855D-3162-AF76-68E0-080C463107E8}"/>
                    </a:ext>
                  </a:extLst>
                </p14:cNvPr>
                <p14:cNvContentPartPr/>
                <p14:nvPr/>
              </p14:nvContentPartPr>
              <p14:xfrm>
                <a:off x="1633858" y="3304692"/>
                <a:ext cx="201600" cy="331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D4855D-3162-AF76-68E0-080C463107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0858" y="3241692"/>
                  <a:ext cx="3272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CF87BC-8376-DC5B-1DA4-5BC3349D89C7}"/>
                    </a:ext>
                  </a:extLst>
                </p14:cNvPr>
                <p14:cNvContentPartPr/>
                <p14:nvPr/>
              </p14:nvContentPartPr>
              <p14:xfrm>
                <a:off x="1600378" y="3548412"/>
                <a:ext cx="44640" cy="186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CF87BC-8376-DC5B-1DA4-5BC3349D89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7378" y="3485412"/>
                  <a:ext cx="170280" cy="312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>
            <a:extLst>
              <a:ext uri="{FF2B5EF4-FFF2-40B4-BE49-F238E27FC236}">
                <a16:creationId xmlns:a16="http://schemas.microsoft.com/office/drawing/2014/main" id="{5FD71263-7614-CD03-6EDB-46125C2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713"/>
            <a:ext cx="501015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2" name="Group 3">
            <a:extLst>
              <a:ext uri="{FF2B5EF4-FFF2-40B4-BE49-F238E27FC236}">
                <a16:creationId xmlns:a16="http://schemas.microsoft.com/office/drawing/2014/main" id="{A24D4F3B-C801-4549-C4CF-242BCCB65DB1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468313"/>
            <a:ext cx="200025" cy="598487"/>
            <a:chOff x="1688578" y="467532"/>
            <a:chExt cx="20016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A939E7-83D7-5540-346D-87BD19AE1B63}"/>
                    </a:ext>
                  </a:extLst>
                </p14:cNvPr>
                <p14:cNvContentPartPr/>
                <p14:nvPr/>
              </p14:nvContentPartPr>
              <p14:xfrm>
                <a:off x="1876498" y="548172"/>
                <a:ext cx="12240" cy="3614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A939E7-83D7-5540-346D-87BD19AE1B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13498" y="485235"/>
                  <a:ext cx="137880" cy="486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E86514-3F4E-C1DA-E368-D38418286FD6}"/>
                    </a:ext>
                  </a:extLst>
                </p14:cNvPr>
                <p14:cNvContentPartPr/>
                <p14:nvPr/>
              </p14:nvContentPartPr>
              <p14:xfrm>
                <a:off x="1688578" y="467532"/>
                <a:ext cx="360" cy="599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E86514-3F4E-C1DA-E368-D38418286F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5578" y="404570"/>
                  <a:ext cx="126000" cy="7249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667A26-F437-A8C0-675D-A74E5E36A59F}"/>
                  </a:ext>
                </a:extLst>
              </p14:cNvPr>
              <p14:cNvContentPartPr/>
              <p14:nvPr/>
            </p14:nvContentPartPr>
            <p14:xfrm>
              <a:off x="1521538" y="3325212"/>
              <a:ext cx="226800" cy="22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667A26-F437-A8C0-675D-A74E5E36A5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8538" y="3262212"/>
                <a:ext cx="352440" cy="35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7AFFECA-C63E-A64E-C442-E0228F22A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br>
              <a:rPr lang="en-US" sz="2800" b="1">
                <a:cs typeface="+mj-cs"/>
              </a:rPr>
            </a:br>
            <a:r>
              <a:rPr lang="en-US" sz="2800" b="1">
                <a:cs typeface="+mj-cs"/>
              </a:rPr>
              <a:t>and Freewheeling Diode</a:t>
            </a:r>
            <a:endParaRPr lang="en-US" sz="2800" baseline="-25000">
              <a:cs typeface="+mj-cs"/>
            </a:endParaRPr>
          </a:p>
        </p:txBody>
      </p:sp>
      <p:pic>
        <p:nvPicPr>
          <p:cNvPr id="36866" name="Picture 102">
            <a:extLst>
              <a:ext uri="{FF2B5EF4-FFF2-40B4-BE49-F238E27FC236}">
                <a16:creationId xmlns:a16="http://schemas.microsoft.com/office/drawing/2014/main" id="{606255B1-B699-05F2-AF43-4BE101E1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6863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105">
            <a:extLst>
              <a:ext uri="{FF2B5EF4-FFF2-40B4-BE49-F238E27FC236}">
                <a16:creationId xmlns:a16="http://schemas.microsoft.com/office/drawing/2014/main" id="{455CA771-8077-6A3E-9EBF-CB3D1396F0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0600" y="1524000"/>
            <a:ext cx="4208463" cy="3848100"/>
            <a:chOff x="2928" y="624"/>
            <a:chExt cx="2651" cy="2424"/>
          </a:xfrm>
        </p:grpSpPr>
        <p:sp>
          <p:nvSpPr>
            <p:cNvPr id="36868" name="AutoShape 104">
              <a:extLst>
                <a:ext uri="{FF2B5EF4-FFF2-40B4-BE49-F238E27FC236}">
                  <a16:creationId xmlns:a16="http://schemas.microsoft.com/office/drawing/2014/main" id="{DB4E376D-15E7-4B67-E7D9-D5BB2117F7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28" y="624"/>
              <a:ext cx="2651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Rectangle 106">
              <a:extLst>
                <a:ext uri="{FF2B5EF4-FFF2-40B4-BE49-F238E27FC236}">
                  <a16:creationId xmlns:a16="http://schemas.microsoft.com/office/drawing/2014/main" id="{9F78A4ED-A9C6-A8DE-34D3-F8581600B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30"/>
              <a:ext cx="2424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870" name="Line 107">
              <a:extLst>
                <a:ext uri="{FF2B5EF4-FFF2-40B4-BE49-F238E27FC236}">
                  <a16:creationId xmlns:a16="http://schemas.microsoft.com/office/drawing/2014/main" id="{3FE21ABA-2252-A862-5A19-AD5E67219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2538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Rectangle 108">
              <a:extLst>
                <a:ext uri="{FF2B5EF4-FFF2-40B4-BE49-F238E27FC236}">
                  <a16:creationId xmlns:a16="http://schemas.microsoft.com/office/drawing/2014/main" id="{B2247A23-C1B9-6831-C3BE-2654E9BC4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807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6872" name="Rectangle 109">
              <a:extLst>
                <a:ext uri="{FF2B5EF4-FFF2-40B4-BE49-F238E27FC236}">
                  <a16:creationId xmlns:a16="http://schemas.microsoft.com/office/drawing/2014/main" id="{D4ED2978-5BE9-67C8-6533-BE70294E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2807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6873" name="Line 110">
              <a:extLst>
                <a:ext uri="{FF2B5EF4-FFF2-40B4-BE49-F238E27FC236}">
                  <a16:creationId xmlns:a16="http://schemas.microsoft.com/office/drawing/2014/main" id="{3FD26D40-FB5A-5453-8998-C5553979E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879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11">
              <a:extLst>
                <a:ext uri="{FF2B5EF4-FFF2-40B4-BE49-F238E27FC236}">
                  <a16:creationId xmlns:a16="http://schemas.microsoft.com/office/drawing/2014/main" id="{5A99CCCC-AA0D-1109-9DB5-7D411A604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12">
              <a:extLst>
                <a:ext uri="{FF2B5EF4-FFF2-40B4-BE49-F238E27FC236}">
                  <a16:creationId xmlns:a16="http://schemas.microsoft.com/office/drawing/2014/main" id="{129240B2-30F8-CB33-E24E-FDD55D3C1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6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13">
              <a:extLst>
                <a:ext uri="{FF2B5EF4-FFF2-40B4-BE49-F238E27FC236}">
                  <a16:creationId xmlns:a16="http://schemas.microsoft.com/office/drawing/2014/main" id="{6076BB88-2A5C-5905-8E63-F304FBEA7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14">
              <a:extLst>
                <a:ext uri="{FF2B5EF4-FFF2-40B4-BE49-F238E27FC236}">
                  <a16:creationId xmlns:a16="http://schemas.microsoft.com/office/drawing/2014/main" id="{818E329B-B59A-8BCE-9616-0A02AB881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15">
              <a:extLst>
                <a:ext uri="{FF2B5EF4-FFF2-40B4-BE49-F238E27FC236}">
                  <a16:creationId xmlns:a16="http://schemas.microsoft.com/office/drawing/2014/main" id="{D35893F4-85F0-5D95-A5F2-D5C9878A8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6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16">
              <a:extLst>
                <a:ext uri="{FF2B5EF4-FFF2-40B4-BE49-F238E27FC236}">
                  <a16:creationId xmlns:a16="http://schemas.microsoft.com/office/drawing/2014/main" id="{34E158B6-4780-DC88-7BEC-E0D0DCE35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17">
              <a:extLst>
                <a:ext uri="{FF2B5EF4-FFF2-40B4-BE49-F238E27FC236}">
                  <a16:creationId xmlns:a16="http://schemas.microsoft.com/office/drawing/2014/main" id="{4F8E2D77-1AF1-F6A0-D563-6247F6F8A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0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18">
              <a:extLst>
                <a:ext uri="{FF2B5EF4-FFF2-40B4-BE49-F238E27FC236}">
                  <a16:creationId xmlns:a16="http://schemas.microsoft.com/office/drawing/2014/main" id="{324E8FA0-3039-B08A-4B3E-042B7120D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19">
              <a:extLst>
                <a:ext uri="{FF2B5EF4-FFF2-40B4-BE49-F238E27FC236}">
                  <a16:creationId xmlns:a16="http://schemas.microsoft.com/office/drawing/2014/main" id="{5647C081-5608-6E72-E384-DA79AC142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120">
              <a:extLst>
                <a:ext uri="{FF2B5EF4-FFF2-40B4-BE49-F238E27FC236}">
                  <a16:creationId xmlns:a16="http://schemas.microsoft.com/office/drawing/2014/main" id="{90FC686F-5580-F58A-917E-6FBA51DFA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1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121">
              <a:extLst>
                <a:ext uri="{FF2B5EF4-FFF2-40B4-BE49-F238E27FC236}">
                  <a16:creationId xmlns:a16="http://schemas.microsoft.com/office/drawing/2014/main" id="{62A8649A-5B42-A039-7BA7-9DEB78024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4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122">
              <a:extLst>
                <a:ext uri="{FF2B5EF4-FFF2-40B4-BE49-F238E27FC236}">
                  <a16:creationId xmlns:a16="http://schemas.microsoft.com/office/drawing/2014/main" id="{DBEEF382-DDB2-B40B-A969-47395DEDC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8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123">
              <a:extLst>
                <a:ext uri="{FF2B5EF4-FFF2-40B4-BE49-F238E27FC236}">
                  <a16:creationId xmlns:a16="http://schemas.microsoft.com/office/drawing/2014/main" id="{B27AC778-7C54-AAD7-67D4-6B4F15A26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124">
              <a:extLst>
                <a:ext uri="{FF2B5EF4-FFF2-40B4-BE49-F238E27FC236}">
                  <a16:creationId xmlns:a16="http://schemas.microsoft.com/office/drawing/2014/main" id="{AC0AE5F6-7012-0E2C-1359-9008EE1C1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125">
              <a:extLst>
                <a:ext uri="{FF2B5EF4-FFF2-40B4-BE49-F238E27FC236}">
                  <a16:creationId xmlns:a16="http://schemas.microsoft.com/office/drawing/2014/main" id="{687F3851-AE13-673B-F1E5-7312FE98D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126">
              <a:extLst>
                <a:ext uri="{FF2B5EF4-FFF2-40B4-BE49-F238E27FC236}">
                  <a16:creationId xmlns:a16="http://schemas.microsoft.com/office/drawing/2014/main" id="{E91558CD-237E-ABC0-49D3-8A595AB2C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886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Rectangle 127">
              <a:extLst>
                <a:ext uri="{FF2B5EF4-FFF2-40B4-BE49-F238E27FC236}">
                  <a16:creationId xmlns:a16="http://schemas.microsoft.com/office/drawing/2014/main" id="{4C2950A7-C82E-2129-CD80-CFB603CA7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94"/>
              <a:ext cx="1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36891" name="Line 128">
              <a:extLst>
                <a:ext uri="{FF2B5EF4-FFF2-40B4-BE49-F238E27FC236}">
                  <a16:creationId xmlns:a16="http://schemas.microsoft.com/office/drawing/2014/main" id="{767A5B57-4817-5301-FDAB-C519E8624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253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Rectangle 129">
              <a:extLst>
                <a:ext uri="{FF2B5EF4-FFF2-40B4-BE49-F238E27FC236}">
                  <a16:creationId xmlns:a16="http://schemas.microsoft.com/office/drawing/2014/main" id="{47EA5A0D-E943-4DA4-E6D8-AA0BC617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594"/>
              <a:ext cx="1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36893" name="Line 130">
              <a:extLst>
                <a:ext uri="{FF2B5EF4-FFF2-40B4-BE49-F238E27FC236}">
                  <a16:creationId xmlns:a16="http://schemas.microsoft.com/office/drawing/2014/main" id="{4640420C-0FA7-0BFB-D128-FD4ABE784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253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31">
              <a:extLst>
                <a:ext uri="{FF2B5EF4-FFF2-40B4-BE49-F238E27FC236}">
                  <a16:creationId xmlns:a16="http://schemas.microsoft.com/office/drawing/2014/main" id="{519118BF-42B1-2054-C3E4-E60A23BC7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594"/>
              <a:ext cx="2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36895" name="Line 132">
              <a:extLst>
                <a:ext uri="{FF2B5EF4-FFF2-40B4-BE49-F238E27FC236}">
                  <a16:creationId xmlns:a16="http://schemas.microsoft.com/office/drawing/2014/main" id="{1EE74EE9-9092-92FE-0C60-E6FEB33D1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253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133">
              <a:extLst>
                <a:ext uri="{FF2B5EF4-FFF2-40B4-BE49-F238E27FC236}">
                  <a16:creationId xmlns:a16="http://schemas.microsoft.com/office/drawing/2014/main" id="{C12138D7-833C-4AE9-6D12-A433F733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594"/>
              <a:ext cx="2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36897" name="Line 134">
              <a:extLst>
                <a:ext uri="{FF2B5EF4-FFF2-40B4-BE49-F238E27FC236}">
                  <a16:creationId xmlns:a16="http://schemas.microsoft.com/office/drawing/2014/main" id="{C725F380-F73D-856A-C517-A4B0E1601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2531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135">
              <a:extLst>
                <a:ext uri="{FF2B5EF4-FFF2-40B4-BE49-F238E27FC236}">
                  <a16:creationId xmlns:a16="http://schemas.microsoft.com/office/drawing/2014/main" id="{119766AC-A95F-57C5-CA73-776663AF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01"/>
              <a:ext cx="2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899" name="Rectangle 136">
              <a:extLst>
                <a:ext uri="{FF2B5EF4-FFF2-40B4-BE49-F238E27FC236}">
                  <a16:creationId xmlns:a16="http://schemas.microsoft.com/office/drawing/2014/main" id="{50B30564-721A-995E-4754-82EB9DBB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743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00" name="Rectangle 137">
              <a:extLst>
                <a:ext uri="{FF2B5EF4-FFF2-40B4-BE49-F238E27FC236}">
                  <a16:creationId xmlns:a16="http://schemas.microsoft.com/office/drawing/2014/main" id="{D99981AB-AFB6-FA1B-C41D-BC8A2AC3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2743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01" name="Rectangle 138">
              <a:extLst>
                <a:ext uri="{FF2B5EF4-FFF2-40B4-BE49-F238E27FC236}">
                  <a16:creationId xmlns:a16="http://schemas.microsoft.com/office/drawing/2014/main" id="{41E42868-B379-72F9-477C-43442356C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270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36902" name="Rectangle 139">
              <a:extLst>
                <a:ext uri="{FF2B5EF4-FFF2-40B4-BE49-F238E27FC236}">
                  <a16:creationId xmlns:a16="http://schemas.microsoft.com/office/drawing/2014/main" id="{2D894421-9A26-AED1-2623-C55C23A1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274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03" name="Freeform 140">
              <a:extLst>
                <a:ext uri="{FF2B5EF4-FFF2-40B4-BE49-F238E27FC236}">
                  <a16:creationId xmlns:a16="http://schemas.microsoft.com/office/drawing/2014/main" id="{9317284F-52D8-B073-67D8-59361449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274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Rectangle 141">
              <a:extLst>
                <a:ext uri="{FF2B5EF4-FFF2-40B4-BE49-F238E27FC236}">
                  <a16:creationId xmlns:a16="http://schemas.microsoft.com/office/drawing/2014/main" id="{E36B1233-3C60-C6E0-8D42-2436CDA55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2701"/>
              <a:ext cx="3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36905" name="Rectangle 142">
              <a:extLst>
                <a:ext uri="{FF2B5EF4-FFF2-40B4-BE49-F238E27FC236}">
                  <a16:creationId xmlns:a16="http://schemas.microsoft.com/office/drawing/2014/main" id="{B50B4E69-A9A7-C0BF-61F2-102F54E12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" y="274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06" name="Freeform 143">
              <a:extLst>
                <a:ext uri="{FF2B5EF4-FFF2-40B4-BE49-F238E27FC236}">
                  <a16:creationId xmlns:a16="http://schemas.microsoft.com/office/drawing/2014/main" id="{592B688F-4ED6-CF09-5A07-E54061C2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743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Rectangle 144">
              <a:extLst>
                <a:ext uri="{FF2B5EF4-FFF2-40B4-BE49-F238E27FC236}">
                  <a16:creationId xmlns:a16="http://schemas.microsoft.com/office/drawing/2014/main" id="{EB6981EA-89D4-7B27-576F-57FCCB37A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2701"/>
              <a:ext cx="3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36908" name="Line 145">
              <a:extLst>
                <a:ext uri="{FF2B5EF4-FFF2-40B4-BE49-F238E27FC236}">
                  <a16:creationId xmlns:a16="http://schemas.microsoft.com/office/drawing/2014/main" id="{1B1726AE-9C61-0FEE-F582-1466B89B8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879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Line 146">
              <a:extLst>
                <a:ext uri="{FF2B5EF4-FFF2-40B4-BE49-F238E27FC236}">
                  <a16:creationId xmlns:a16="http://schemas.microsoft.com/office/drawing/2014/main" id="{6DD588D9-AF80-4DF7-C6A4-9C759053D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37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147">
              <a:extLst>
                <a:ext uri="{FF2B5EF4-FFF2-40B4-BE49-F238E27FC236}">
                  <a16:creationId xmlns:a16="http://schemas.microsoft.com/office/drawing/2014/main" id="{FE8C9F3C-5839-2472-9C6E-F059F1895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20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148">
              <a:extLst>
                <a:ext uri="{FF2B5EF4-FFF2-40B4-BE49-F238E27FC236}">
                  <a16:creationId xmlns:a16="http://schemas.microsoft.com/office/drawing/2014/main" id="{7AC4AA85-5ADC-4EF6-54CE-04DE60541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04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149">
              <a:extLst>
                <a:ext uri="{FF2B5EF4-FFF2-40B4-BE49-F238E27FC236}">
                  <a16:creationId xmlns:a16="http://schemas.microsoft.com/office/drawing/2014/main" id="{F34E35C2-217F-15C9-432C-2692A6632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87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150">
              <a:extLst>
                <a:ext uri="{FF2B5EF4-FFF2-40B4-BE49-F238E27FC236}">
                  <a16:creationId xmlns:a16="http://schemas.microsoft.com/office/drawing/2014/main" id="{90AEF85E-FEB2-17FA-F7A8-6E7E73001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54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Line 151">
              <a:extLst>
                <a:ext uri="{FF2B5EF4-FFF2-40B4-BE49-F238E27FC236}">
                  <a16:creationId xmlns:a16="http://schemas.microsoft.com/office/drawing/2014/main" id="{46D1CA59-B452-3B70-0ACC-0B27F5A1F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37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152">
              <a:extLst>
                <a:ext uri="{FF2B5EF4-FFF2-40B4-BE49-F238E27FC236}">
                  <a16:creationId xmlns:a16="http://schemas.microsoft.com/office/drawing/2014/main" id="{DB51E780-A433-5193-A673-149270160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21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Line 153">
              <a:extLst>
                <a:ext uri="{FF2B5EF4-FFF2-40B4-BE49-F238E27FC236}">
                  <a16:creationId xmlns:a16="http://schemas.microsoft.com/office/drawing/2014/main" id="{FC2E4FCD-DB3C-D101-2821-B1B5904EE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04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Line 154">
              <a:extLst>
                <a:ext uri="{FF2B5EF4-FFF2-40B4-BE49-F238E27FC236}">
                  <a16:creationId xmlns:a16="http://schemas.microsoft.com/office/drawing/2014/main" id="{199DCABC-7B38-1F03-B5FF-05CAA3830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70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Rectangle 155">
              <a:extLst>
                <a:ext uri="{FF2B5EF4-FFF2-40B4-BE49-F238E27FC236}">
                  <a16:creationId xmlns:a16="http://schemas.microsoft.com/office/drawing/2014/main" id="{AC0C2805-847A-5C84-E84D-0F0217A30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488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36919" name="Line 156">
              <a:extLst>
                <a:ext uri="{FF2B5EF4-FFF2-40B4-BE49-F238E27FC236}">
                  <a16:creationId xmlns:a16="http://schemas.microsoft.com/office/drawing/2014/main" id="{EF36A319-9B11-B671-1973-B08D515DE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53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Rectangle 157">
              <a:extLst>
                <a:ext uri="{FF2B5EF4-FFF2-40B4-BE49-F238E27FC236}">
                  <a16:creationId xmlns:a16="http://schemas.microsoft.com/office/drawing/2014/main" id="{49208023-768F-889F-89A8-63368D583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165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36921" name="Line 158">
              <a:extLst>
                <a:ext uri="{FF2B5EF4-FFF2-40B4-BE49-F238E27FC236}">
                  <a16:creationId xmlns:a16="http://schemas.microsoft.com/office/drawing/2014/main" id="{EFD736CA-C568-1E1A-8293-894C13C2E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170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Rectangle 159">
              <a:extLst>
                <a:ext uri="{FF2B5EF4-FFF2-40B4-BE49-F238E27FC236}">
                  <a16:creationId xmlns:a16="http://schemas.microsoft.com/office/drawing/2014/main" id="{459A3A93-2002-4332-F06D-F4A7EDA5D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83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36923" name="Line 160">
              <a:extLst>
                <a:ext uri="{FF2B5EF4-FFF2-40B4-BE49-F238E27FC236}">
                  <a16:creationId xmlns:a16="http://schemas.microsoft.com/office/drawing/2014/main" id="{DBC9F460-F9CF-55AA-6AE1-A5DBDD95A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87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Line 161">
              <a:extLst>
                <a:ext uri="{FF2B5EF4-FFF2-40B4-BE49-F238E27FC236}">
                  <a16:creationId xmlns:a16="http://schemas.microsoft.com/office/drawing/2014/main" id="{2941E3A3-AC82-A0C0-D1B6-C3245DB36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879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162">
              <a:extLst>
                <a:ext uri="{FF2B5EF4-FFF2-40B4-BE49-F238E27FC236}">
                  <a16:creationId xmlns:a16="http://schemas.microsoft.com/office/drawing/2014/main" id="{429A6BDE-A587-7CE9-2494-5C68EE3D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936"/>
              <a:ext cx="1928" cy="772"/>
            </a:xfrm>
            <a:custGeom>
              <a:avLst/>
              <a:gdLst>
                <a:gd name="T0" fmla="*/ 35 w 1928"/>
                <a:gd name="T1" fmla="*/ 758 h 772"/>
                <a:gd name="T2" fmla="*/ 63 w 1928"/>
                <a:gd name="T3" fmla="*/ 730 h 772"/>
                <a:gd name="T4" fmla="*/ 92 w 1928"/>
                <a:gd name="T5" fmla="*/ 702 h 772"/>
                <a:gd name="T6" fmla="*/ 113 w 1928"/>
                <a:gd name="T7" fmla="*/ 659 h 772"/>
                <a:gd name="T8" fmla="*/ 134 w 1928"/>
                <a:gd name="T9" fmla="*/ 624 h 772"/>
                <a:gd name="T10" fmla="*/ 156 w 1928"/>
                <a:gd name="T11" fmla="*/ 588 h 772"/>
                <a:gd name="T12" fmla="*/ 177 w 1928"/>
                <a:gd name="T13" fmla="*/ 553 h 772"/>
                <a:gd name="T14" fmla="*/ 191 w 1928"/>
                <a:gd name="T15" fmla="*/ 510 h 772"/>
                <a:gd name="T16" fmla="*/ 212 w 1928"/>
                <a:gd name="T17" fmla="*/ 475 h 772"/>
                <a:gd name="T18" fmla="*/ 234 w 1928"/>
                <a:gd name="T19" fmla="*/ 439 h 772"/>
                <a:gd name="T20" fmla="*/ 248 w 1928"/>
                <a:gd name="T21" fmla="*/ 397 h 772"/>
                <a:gd name="T22" fmla="*/ 269 w 1928"/>
                <a:gd name="T23" fmla="*/ 361 h 772"/>
                <a:gd name="T24" fmla="*/ 290 w 1928"/>
                <a:gd name="T25" fmla="*/ 319 h 772"/>
                <a:gd name="T26" fmla="*/ 312 w 1928"/>
                <a:gd name="T27" fmla="*/ 283 h 772"/>
                <a:gd name="T28" fmla="*/ 333 w 1928"/>
                <a:gd name="T29" fmla="*/ 248 h 772"/>
                <a:gd name="T30" fmla="*/ 354 w 1928"/>
                <a:gd name="T31" fmla="*/ 205 h 772"/>
                <a:gd name="T32" fmla="*/ 375 w 1928"/>
                <a:gd name="T33" fmla="*/ 170 h 772"/>
                <a:gd name="T34" fmla="*/ 404 w 1928"/>
                <a:gd name="T35" fmla="*/ 142 h 772"/>
                <a:gd name="T36" fmla="*/ 425 w 1928"/>
                <a:gd name="T37" fmla="*/ 106 h 772"/>
                <a:gd name="T38" fmla="*/ 453 w 1928"/>
                <a:gd name="T39" fmla="*/ 78 h 772"/>
                <a:gd name="T40" fmla="*/ 482 w 1928"/>
                <a:gd name="T41" fmla="*/ 49 h 772"/>
                <a:gd name="T42" fmla="*/ 517 w 1928"/>
                <a:gd name="T43" fmla="*/ 28 h 772"/>
                <a:gd name="T44" fmla="*/ 553 w 1928"/>
                <a:gd name="T45" fmla="*/ 7 h 772"/>
                <a:gd name="T46" fmla="*/ 602 w 1928"/>
                <a:gd name="T47" fmla="*/ 0 h 772"/>
                <a:gd name="T48" fmla="*/ 645 w 1928"/>
                <a:gd name="T49" fmla="*/ 14 h 772"/>
                <a:gd name="T50" fmla="*/ 680 w 1928"/>
                <a:gd name="T51" fmla="*/ 35 h 772"/>
                <a:gd name="T52" fmla="*/ 708 w 1928"/>
                <a:gd name="T53" fmla="*/ 64 h 772"/>
                <a:gd name="T54" fmla="*/ 737 w 1928"/>
                <a:gd name="T55" fmla="*/ 92 h 772"/>
                <a:gd name="T56" fmla="*/ 765 w 1928"/>
                <a:gd name="T57" fmla="*/ 120 h 772"/>
                <a:gd name="T58" fmla="*/ 786 w 1928"/>
                <a:gd name="T59" fmla="*/ 156 h 772"/>
                <a:gd name="T60" fmla="*/ 808 w 1928"/>
                <a:gd name="T61" fmla="*/ 191 h 772"/>
                <a:gd name="T62" fmla="*/ 829 w 1928"/>
                <a:gd name="T63" fmla="*/ 227 h 772"/>
                <a:gd name="T64" fmla="*/ 850 w 1928"/>
                <a:gd name="T65" fmla="*/ 262 h 772"/>
                <a:gd name="T66" fmla="*/ 872 w 1928"/>
                <a:gd name="T67" fmla="*/ 298 h 772"/>
                <a:gd name="T68" fmla="*/ 886 w 1928"/>
                <a:gd name="T69" fmla="*/ 340 h 772"/>
                <a:gd name="T70" fmla="*/ 907 w 1928"/>
                <a:gd name="T71" fmla="*/ 376 h 772"/>
                <a:gd name="T72" fmla="*/ 921 w 1928"/>
                <a:gd name="T73" fmla="*/ 418 h 772"/>
                <a:gd name="T74" fmla="*/ 942 w 1928"/>
                <a:gd name="T75" fmla="*/ 453 h 772"/>
                <a:gd name="T76" fmla="*/ 957 w 1928"/>
                <a:gd name="T77" fmla="*/ 496 h 772"/>
                <a:gd name="T78" fmla="*/ 978 w 1928"/>
                <a:gd name="T79" fmla="*/ 539 h 772"/>
                <a:gd name="T80" fmla="*/ 999 w 1928"/>
                <a:gd name="T81" fmla="*/ 581 h 772"/>
                <a:gd name="T82" fmla="*/ 1020 w 1928"/>
                <a:gd name="T83" fmla="*/ 616 h 772"/>
                <a:gd name="T84" fmla="*/ 1049 w 1928"/>
                <a:gd name="T85" fmla="*/ 645 h 772"/>
                <a:gd name="T86" fmla="*/ 1084 w 1928"/>
                <a:gd name="T87" fmla="*/ 673 h 772"/>
                <a:gd name="T88" fmla="*/ 1113 w 1928"/>
                <a:gd name="T89" fmla="*/ 702 h 772"/>
                <a:gd name="T90" fmla="*/ 1148 w 1928"/>
                <a:gd name="T91" fmla="*/ 723 h 772"/>
                <a:gd name="T92" fmla="*/ 1190 w 1928"/>
                <a:gd name="T93" fmla="*/ 737 h 772"/>
                <a:gd name="T94" fmla="*/ 1240 w 1928"/>
                <a:gd name="T95" fmla="*/ 744 h 772"/>
                <a:gd name="T96" fmla="*/ 1283 w 1928"/>
                <a:gd name="T97" fmla="*/ 758 h 772"/>
                <a:gd name="T98" fmla="*/ 1332 w 1928"/>
                <a:gd name="T99" fmla="*/ 765 h 772"/>
                <a:gd name="T100" fmla="*/ 1389 w 1928"/>
                <a:gd name="T101" fmla="*/ 765 h 772"/>
                <a:gd name="T102" fmla="*/ 1446 w 1928"/>
                <a:gd name="T103" fmla="*/ 765 h 772"/>
                <a:gd name="T104" fmla="*/ 1495 w 1928"/>
                <a:gd name="T105" fmla="*/ 772 h 772"/>
                <a:gd name="T106" fmla="*/ 1552 w 1928"/>
                <a:gd name="T107" fmla="*/ 772 h 772"/>
                <a:gd name="T108" fmla="*/ 1609 w 1928"/>
                <a:gd name="T109" fmla="*/ 772 h 772"/>
                <a:gd name="T110" fmla="*/ 1665 w 1928"/>
                <a:gd name="T111" fmla="*/ 772 h 772"/>
                <a:gd name="T112" fmla="*/ 1722 w 1928"/>
                <a:gd name="T113" fmla="*/ 772 h 772"/>
                <a:gd name="T114" fmla="*/ 1779 w 1928"/>
                <a:gd name="T115" fmla="*/ 772 h 772"/>
                <a:gd name="T116" fmla="*/ 1836 w 1928"/>
                <a:gd name="T117" fmla="*/ 772 h 772"/>
                <a:gd name="T118" fmla="*/ 1892 w 1928"/>
                <a:gd name="T119" fmla="*/ 772 h 7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28" h="772">
                  <a:moveTo>
                    <a:pt x="0" y="772"/>
                  </a:moveTo>
                  <a:lnTo>
                    <a:pt x="7" y="772"/>
                  </a:lnTo>
                  <a:lnTo>
                    <a:pt x="14" y="772"/>
                  </a:lnTo>
                  <a:lnTo>
                    <a:pt x="21" y="772"/>
                  </a:lnTo>
                  <a:lnTo>
                    <a:pt x="21" y="765"/>
                  </a:lnTo>
                  <a:lnTo>
                    <a:pt x="28" y="765"/>
                  </a:lnTo>
                  <a:lnTo>
                    <a:pt x="28" y="758"/>
                  </a:lnTo>
                  <a:lnTo>
                    <a:pt x="35" y="758"/>
                  </a:lnTo>
                  <a:lnTo>
                    <a:pt x="42" y="758"/>
                  </a:lnTo>
                  <a:lnTo>
                    <a:pt x="42" y="751"/>
                  </a:lnTo>
                  <a:lnTo>
                    <a:pt x="49" y="751"/>
                  </a:lnTo>
                  <a:lnTo>
                    <a:pt x="49" y="744"/>
                  </a:lnTo>
                  <a:lnTo>
                    <a:pt x="56" y="744"/>
                  </a:lnTo>
                  <a:lnTo>
                    <a:pt x="56" y="737"/>
                  </a:lnTo>
                  <a:lnTo>
                    <a:pt x="63" y="737"/>
                  </a:lnTo>
                  <a:lnTo>
                    <a:pt x="63" y="730"/>
                  </a:lnTo>
                  <a:lnTo>
                    <a:pt x="71" y="730"/>
                  </a:lnTo>
                  <a:lnTo>
                    <a:pt x="71" y="723"/>
                  </a:lnTo>
                  <a:lnTo>
                    <a:pt x="78" y="723"/>
                  </a:lnTo>
                  <a:lnTo>
                    <a:pt x="78" y="716"/>
                  </a:lnTo>
                  <a:lnTo>
                    <a:pt x="78" y="709"/>
                  </a:lnTo>
                  <a:lnTo>
                    <a:pt x="85" y="709"/>
                  </a:lnTo>
                  <a:lnTo>
                    <a:pt x="85" y="702"/>
                  </a:lnTo>
                  <a:lnTo>
                    <a:pt x="92" y="702"/>
                  </a:lnTo>
                  <a:lnTo>
                    <a:pt x="92" y="694"/>
                  </a:lnTo>
                  <a:lnTo>
                    <a:pt x="99" y="687"/>
                  </a:lnTo>
                  <a:lnTo>
                    <a:pt x="99" y="680"/>
                  </a:lnTo>
                  <a:lnTo>
                    <a:pt x="106" y="680"/>
                  </a:lnTo>
                  <a:lnTo>
                    <a:pt x="106" y="673"/>
                  </a:lnTo>
                  <a:lnTo>
                    <a:pt x="106" y="666"/>
                  </a:lnTo>
                  <a:lnTo>
                    <a:pt x="113" y="666"/>
                  </a:lnTo>
                  <a:lnTo>
                    <a:pt x="113" y="659"/>
                  </a:lnTo>
                  <a:lnTo>
                    <a:pt x="120" y="659"/>
                  </a:lnTo>
                  <a:lnTo>
                    <a:pt x="120" y="652"/>
                  </a:lnTo>
                  <a:lnTo>
                    <a:pt x="120" y="645"/>
                  </a:lnTo>
                  <a:lnTo>
                    <a:pt x="127" y="645"/>
                  </a:lnTo>
                  <a:lnTo>
                    <a:pt x="127" y="638"/>
                  </a:lnTo>
                  <a:lnTo>
                    <a:pt x="127" y="631"/>
                  </a:lnTo>
                  <a:lnTo>
                    <a:pt x="134" y="631"/>
                  </a:lnTo>
                  <a:lnTo>
                    <a:pt x="134" y="624"/>
                  </a:lnTo>
                  <a:lnTo>
                    <a:pt x="141" y="624"/>
                  </a:lnTo>
                  <a:lnTo>
                    <a:pt x="141" y="616"/>
                  </a:lnTo>
                  <a:lnTo>
                    <a:pt x="141" y="609"/>
                  </a:lnTo>
                  <a:lnTo>
                    <a:pt x="149" y="609"/>
                  </a:lnTo>
                  <a:lnTo>
                    <a:pt x="149" y="602"/>
                  </a:lnTo>
                  <a:lnTo>
                    <a:pt x="149" y="595"/>
                  </a:lnTo>
                  <a:lnTo>
                    <a:pt x="156" y="595"/>
                  </a:lnTo>
                  <a:lnTo>
                    <a:pt x="156" y="588"/>
                  </a:lnTo>
                  <a:lnTo>
                    <a:pt x="156" y="581"/>
                  </a:lnTo>
                  <a:lnTo>
                    <a:pt x="163" y="581"/>
                  </a:lnTo>
                  <a:lnTo>
                    <a:pt x="163" y="574"/>
                  </a:lnTo>
                  <a:lnTo>
                    <a:pt x="163" y="567"/>
                  </a:lnTo>
                  <a:lnTo>
                    <a:pt x="170" y="567"/>
                  </a:lnTo>
                  <a:lnTo>
                    <a:pt x="170" y="560"/>
                  </a:lnTo>
                  <a:lnTo>
                    <a:pt x="170" y="553"/>
                  </a:lnTo>
                  <a:lnTo>
                    <a:pt x="177" y="553"/>
                  </a:lnTo>
                  <a:lnTo>
                    <a:pt x="177" y="546"/>
                  </a:lnTo>
                  <a:lnTo>
                    <a:pt x="177" y="539"/>
                  </a:lnTo>
                  <a:lnTo>
                    <a:pt x="184" y="539"/>
                  </a:lnTo>
                  <a:lnTo>
                    <a:pt x="184" y="531"/>
                  </a:lnTo>
                  <a:lnTo>
                    <a:pt x="184" y="524"/>
                  </a:lnTo>
                  <a:lnTo>
                    <a:pt x="191" y="524"/>
                  </a:lnTo>
                  <a:lnTo>
                    <a:pt x="191" y="517"/>
                  </a:lnTo>
                  <a:lnTo>
                    <a:pt x="191" y="510"/>
                  </a:lnTo>
                  <a:lnTo>
                    <a:pt x="198" y="510"/>
                  </a:lnTo>
                  <a:lnTo>
                    <a:pt x="198" y="503"/>
                  </a:lnTo>
                  <a:lnTo>
                    <a:pt x="198" y="496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12" y="482"/>
                  </a:lnTo>
                  <a:lnTo>
                    <a:pt x="212" y="475"/>
                  </a:lnTo>
                  <a:lnTo>
                    <a:pt x="212" y="468"/>
                  </a:lnTo>
                  <a:lnTo>
                    <a:pt x="219" y="468"/>
                  </a:lnTo>
                  <a:lnTo>
                    <a:pt x="219" y="461"/>
                  </a:lnTo>
                  <a:lnTo>
                    <a:pt x="219" y="453"/>
                  </a:lnTo>
                  <a:lnTo>
                    <a:pt x="226" y="453"/>
                  </a:lnTo>
                  <a:lnTo>
                    <a:pt x="226" y="446"/>
                  </a:lnTo>
                  <a:lnTo>
                    <a:pt x="226" y="439"/>
                  </a:lnTo>
                  <a:lnTo>
                    <a:pt x="234" y="439"/>
                  </a:lnTo>
                  <a:lnTo>
                    <a:pt x="234" y="432"/>
                  </a:lnTo>
                  <a:lnTo>
                    <a:pt x="234" y="425"/>
                  </a:lnTo>
                  <a:lnTo>
                    <a:pt x="241" y="425"/>
                  </a:lnTo>
                  <a:lnTo>
                    <a:pt x="241" y="418"/>
                  </a:lnTo>
                  <a:lnTo>
                    <a:pt x="241" y="411"/>
                  </a:lnTo>
                  <a:lnTo>
                    <a:pt x="248" y="411"/>
                  </a:lnTo>
                  <a:lnTo>
                    <a:pt x="248" y="404"/>
                  </a:lnTo>
                  <a:lnTo>
                    <a:pt x="248" y="397"/>
                  </a:lnTo>
                  <a:lnTo>
                    <a:pt x="255" y="397"/>
                  </a:lnTo>
                  <a:lnTo>
                    <a:pt x="255" y="390"/>
                  </a:lnTo>
                  <a:lnTo>
                    <a:pt x="255" y="383"/>
                  </a:lnTo>
                  <a:lnTo>
                    <a:pt x="262" y="383"/>
                  </a:lnTo>
                  <a:lnTo>
                    <a:pt x="262" y="376"/>
                  </a:lnTo>
                  <a:lnTo>
                    <a:pt x="262" y="368"/>
                  </a:lnTo>
                  <a:lnTo>
                    <a:pt x="269" y="368"/>
                  </a:lnTo>
                  <a:lnTo>
                    <a:pt x="269" y="361"/>
                  </a:lnTo>
                  <a:lnTo>
                    <a:pt x="276" y="354"/>
                  </a:lnTo>
                  <a:lnTo>
                    <a:pt x="276" y="347"/>
                  </a:lnTo>
                  <a:lnTo>
                    <a:pt x="283" y="347"/>
                  </a:lnTo>
                  <a:lnTo>
                    <a:pt x="283" y="340"/>
                  </a:lnTo>
                  <a:lnTo>
                    <a:pt x="283" y="333"/>
                  </a:lnTo>
                  <a:lnTo>
                    <a:pt x="290" y="333"/>
                  </a:lnTo>
                  <a:lnTo>
                    <a:pt x="290" y="326"/>
                  </a:lnTo>
                  <a:lnTo>
                    <a:pt x="290" y="319"/>
                  </a:lnTo>
                  <a:lnTo>
                    <a:pt x="297" y="319"/>
                  </a:lnTo>
                  <a:lnTo>
                    <a:pt x="297" y="312"/>
                  </a:lnTo>
                  <a:lnTo>
                    <a:pt x="297" y="305"/>
                  </a:lnTo>
                  <a:lnTo>
                    <a:pt x="304" y="305"/>
                  </a:lnTo>
                  <a:lnTo>
                    <a:pt x="304" y="298"/>
                  </a:lnTo>
                  <a:lnTo>
                    <a:pt x="304" y="290"/>
                  </a:lnTo>
                  <a:lnTo>
                    <a:pt x="312" y="290"/>
                  </a:lnTo>
                  <a:lnTo>
                    <a:pt x="312" y="283"/>
                  </a:lnTo>
                  <a:lnTo>
                    <a:pt x="312" y="276"/>
                  </a:lnTo>
                  <a:lnTo>
                    <a:pt x="319" y="276"/>
                  </a:lnTo>
                  <a:lnTo>
                    <a:pt x="319" y="269"/>
                  </a:lnTo>
                  <a:lnTo>
                    <a:pt x="319" y="262"/>
                  </a:lnTo>
                  <a:lnTo>
                    <a:pt x="326" y="262"/>
                  </a:lnTo>
                  <a:lnTo>
                    <a:pt x="326" y="255"/>
                  </a:lnTo>
                  <a:lnTo>
                    <a:pt x="333" y="255"/>
                  </a:lnTo>
                  <a:lnTo>
                    <a:pt x="333" y="248"/>
                  </a:lnTo>
                  <a:lnTo>
                    <a:pt x="333" y="241"/>
                  </a:lnTo>
                  <a:lnTo>
                    <a:pt x="340" y="241"/>
                  </a:lnTo>
                  <a:lnTo>
                    <a:pt x="340" y="234"/>
                  </a:lnTo>
                  <a:lnTo>
                    <a:pt x="340" y="227"/>
                  </a:lnTo>
                  <a:lnTo>
                    <a:pt x="347" y="227"/>
                  </a:lnTo>
                  <a:lnTo>
                    <a:pt x="347" y="220"/>
                  </a:lnTo>
                  <a:lnTo>
                    <a:pt x="354" y="212"/>
                  </a:lnTo>
                  <a:lnTo>
                    <a:pt x="354" y="205"/>
                  </a:lnTo>
                  <a:lnTo>
                    <a:pt x="361" y="205"/>
                  </a:lnTo>
                  <a:lnTo>
                    <a:pt x="361" y="198"/>
                  </a:lnTo>
                  <a:lnTo>
                    <a:pt x="361" y="191"/>
                  </a:lnTo>
                  <a:lnTo>
                    <a:pt x="368" y="191"/>
                  </a:lnTo>
                  <a:lnTo>
                    <a:pt x="368" y="184"/>
                  </a:lnTo>
                  <a:lnTo>
                    <a:pt x="375" y="184"/>
                  </a:lnTo>
                  <a:lnTo>
                    <a:pt x="375" y="177"/>
                  </a:lnTo>
                  <a:lnTo>
                    <a:pt x="375" y="170"/>
                  </a:lnTo>
                  <a:lnTo>
                    <a:pt x="382" y="170"/>
                  </a:lnTo>
                  <a:lnTo>
                    <a:pt x="382" y="163"/>
                  </a:lnTo>
                  <a:lnTo>
                    <a:pt x="390" y="163"/>
                  </a:lnTo>
                  <a:lnTo>
                    <a:pt x="390" y="156"/>
                  </a:lnTo>
                  <a:lnTo>
                    <a:pt x="390" y="149"/>
                  </a:lnTo>
                  <a:lnTo>
                    <a:pt x="397" y="149"/>
                  </a:lnTo>
                  <a:lnTo>
                    <a:pt x="397" y="142"/>
                  </a:lnTo>
                  <a:lnTo>
                    <a:pt x="404" y="142"/>
                  </a:lnTo>
                  <a:lnTo>
                    <a:pt x="404" y="135"/>
                  </a:lnTo>
                  <a:lnTo>
                    <a:pt x="404" y="127"/>
                  </a:lnTo>
                  <a:lnTo>
                    <a:pt x="411" y="127"/>
                  </a:lnTo>
                  <a:lnTo>
                    <a:pt x="411" y="120"/>
                  </a:lnTo>
                  <a:lnTo>
                    <a:pt x="418" y="120"/>
                  </a:lnTo>
                  <a:lnTo>
                    <a:pt x="418" y="113"/>
                  </a:lnTo>
                  <a:lnTo>
                    <a:pt x="425" y="113"/>
                  </a:lnTo>
                  <a:lnTo>
                    <a:pt x="425" y="106"/>
                  </a:lnTo>
                  <a:lnTo>
                    <a:pt x="432" y="106"/>
                  </a:lnTo>
                  <a:lnTo>
                    <a:pt x="432" y="99"/>
                  </a:lnTo>
                  <a:lnTo>
                    <a:pt x="432" y="92"/>
                  </a:lnTo>
                  <a:lnTo>
                    <a:pt x="439" y="92"/>
                  </a:lnTo>
                  <a:lnTo>
                    <a:pt x="439" y="85"/>
                  </a:lnTo>
                  <a:lnTo>
                    <a:pt x="446" y="85"/>
                  </a:lnTo>
                  <a:lnTo>
                    <a:pt x="446" y="78"/>
                  </a:lnTo>
                  <a:lnTo>
                    <a:pt x="453" y="78"/>
                  </a:lnTo>
                  <a:lnTo>
                    <a:pt x="453" y="71"/>
                  </a:lnTo>
                  <a:lnTo>
                    <a:pt x="460" y="71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67" y="57"/>
                  </a:lnTo>
                  <a:lnTo>
                    <a:pt x="475" y="57"/>
                  </a:lnTo>
                  <a:lnTo>
                    <a:pt x="475" y="49"/>
                  </a:lnTo>
                  <a:lnTo>
                    <a:pt x="482" y="49"/>
                  </a:lnTo>
                  <a:lnTo>
                    <a:pt x="482" y="42"/>
                  </a:lnTo>
                  <a:lnTo>
                    <a:pt x="489" y="42"/>
                  </a:lnTo>
                  <a:lnTo>
                    <a:pt x="496" y="42"/>
                  </a:lnTo>
                  <a:lnTo>
                    <a:pt x="496" y="35"/>
                  </a:lnTo>
                  <a:lnTo>
                    <a:pt x="503" y="35"/>
                  </a:lnTo>
                  <a:lnTo>
                    <a:pt x="503" y="28"/>
                  </a:lnTo>
                  <a:lnTo>
                    <a:pt x="510" y="28"/>
                  </a:lnTo>
                  <a:lnTo>
                    <a:pt x="517" y="28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24" y="14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45" y="7"/>
                  </a:lnTo>
                  <a:lnTo>
                    <a:pt x="553" y="7"/>
                  </a:lnTo>
                  <a:lnTo>
                    <a:pt x="560" y="7"/>
                  </a:lnTo>
                  <a:lnTo>
                    <a:pt x="567" y="7"/>
                  </a:lnTo>
                  <a:lnTo>
                    <a:pt x="574" y="7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09" y="7"/>
                  </a:lnTo>
                  <a:lnTo>
                    <a:pt x="616" y="7"/>
                  </a:lnTo>
                  <a:lnTo>
                    <a:pt x="623" y="7"/>
                  </a:lnTo>
                  <a:lnTo>
                    <a:pt x="631" y="7"/>
                  </a:lnTo>
                  <a:lnTo>
                    <a:pt x="638" y="7"/>
                  </a:lnTo>
                  <a:lnTo>
                    <a:pt x="638" y="14"/>
                  </a:lnTo>
                  <a:lnTo>
                    <a:pt x="645" y="14"/>
                  </a:lnTo>
                  <a:lnTo>
                    <a:pt x="652" y="14"/>
                  </a:lnTo>
                  <a:lnTo>
                    <a:pt x="652" y="21"/>
                  </a:lnTo>
                  <a:lnTo>
                    <a:pt x="659" y="21"/>
                  </a:lnTo>
                  <a:lnTo>
                    <a:pt x="666" y="21"/>
                  </a:lnTo>
                  <a:lnTo>
                    <a:pt x="666" y="28"/>
                  </a:lnTo>
                  <a:lnTo>
                    <a:pt x="673" y="28"/>
                  </a:lnTo>
                  <a:lnTo>
                    <a:pt x="673" y="35"/>
                  </a:lnTo>
                  <a:lnTo>
                    <a:pt x="680" y="35"/>
                  </a:lnTo>
                  <a:lnTo>
                    <a:pt x="687" y="35"/>
                  </a:lnTo>
                  <a:lnTo>
                    <a:pt x="687" y="42"/>
                  </a:lnTo>
                  <a:lnTo>
                    <a:pt x="694" y="42"/>
                  </a:lnTo>
                  <a:lnTo>
                    <a:pt x="694" y="49"/>
                  </a:lnTo>
                  <a:lnTo>
                    <a:pt x="701" y="49"/>
                  </a:lnTo>
                  <a:lnTo>
                    <a:pt x="701" y="57"/>
                  </a:lnTo>
                  <a:lnTo>
                    <a:pt x="708" y="57"/>
                  </a:lnTo>
                  <a:lnTo>
                    <a:pt x="708" y="64"/>
                  </a:lnTo>
                  <a:lnTo>
                    <a:pt x="716" y="64"/>
                  </a:lnTo>
                  <a:lnTo>
                    <a:pt x="716" y="71"/>
                  </a:lnTo>
                  <a:lnTo>
                    <a:pt x="723" y="71"/>
                  </a:lnTo>
                  <a:lnTo>
                    <a:pt x="723" y="78"/>
                  </a:lnTo>
                  <a:lnTo>
                    <a:pt x="730" y="78"/>
                  </a:lnTo>
                  <a:lnTo>
                    <a:pt x="730" y="85"/>
                  </a:lnTo>
                  <a:lnTo>
                    <a:pt x="737" y="85"/>
                  </a:lnTo>
                  <a:lnTo>
                    <a:pt x="737" y="92"/>
                  </a:lnTo>
                  <a:lnTo>
                    <a:pt x="744" y="92"/>
                  </a:lnTo>
                  <a:lnTo>
                    <a:pt x="744" y="99"/>
                  </a:lnTo>
                  <a:lnTo>
                    <a:pt x="751" y="99"/>
                  </a:lnTo>
                  <a:lnTo>
                    <a:pt x="751" y="106"/>
                  </a:lnTo>
                  <a:lnTo>
                    <a:pt x="751" y="113"/>
                  </a:lnTo>
                  <a:lnTo>
                    <a:pt x="758" y="113"/>
                  </a:lnTo>
                  <a:lnTo>
                    <a:pt x="758" y="120"/>
                  </a:lnTo>
                  <a:lnTo>
                    <a:pt x="765" y="120"/>
                  </a:lnTo>
                  <a:lnTo>
                    <a:pt x="765" y="127"/>
                  </a:lnTo>
                  <a:lnTo>
                    <a:pt x="772" y="127"/>
                  </a:lnTo>
                  <a:lnTo>
                    <a:pt x="772" y="135"/>
                  </a:lnTo>
                  <a:lnTo>
                    <a:pt x="772" y="142"/>
                  </a:lnTo>
                  <a:lnTo>
                    <a:pt x="779" y="142"/>
                  </a:lnTo>
                  <a:lnTo>
                    <a:pt x="779" y="149"/>
                  </a:lnTo>
                  <a:lnTo>
                    <a:pt x="786" y="149"/>
                  </a:lnTo>
                  <a:lnTo>
                    <a:pt x="786" y="156"/>
                  </a:lnTo>
                  <a:lnTo>
                    <a:pt x="786" y="163"/>
                  </a:lnTo>
                  <a:lnTo>
                    <a:pt x="794" y="163"/>
                  </a:lnTo>
                  <a:lnTo>
                    <a:pt x="794" y="170"/>
                  </a:lnTo>
                  <a:lnTo>
                    <a:pt x="801" y="170"/>
                  </a:lnTo>
                  <a:lnTo>
                    <a:pt x="801" y="177"/>
                  </a:lnTo>
                  <a:lnTo>
                    <a:pt x="801" y="184"/>
                  </a:lnTo>
                  <a:lnTo>
                    <a:pt x="808" y="184"/>
                  </a:lnTo>
                  <a:lnTo>
                    <a:pt x="808" y="191"/>
                  </a:lnTo>
                  <a:lnTo>
                    <a:pt x="815" y="191"/>
                  </a:lnTo>
                  <a:lnTo>
                    <a:pt x="815" y="198"/>
                  </a:lnTo>
                  <a:lnTo>
                    <a:pt x="815" y="205"/>
                  </a:lnTo>
                  <a:lnTo>
                    <a:pt x="822" y="205"/>
                  </a:lnTo>
                  <a:lnTo>
                    <a:pt x="822" y="212"/>
                  </a:lnTo>
                  <a:lnTo>
                    <a:pt x="822" y="220"/>
                  </a:lnTo>
                  <a:lnTo>
                    <a:pt x="829" y="220"/>
                  </a:lnTo>
                  <a:lnTo>
                    <a:pt x="829" y="227"/>
                  </a:lnTo>
                  <a:lnTo>
                    <a:pt x="836" y="227"/>
                  </a:lnTo>
                  <a:lnTo>
                    <a:pt x="836" y="234"/>
                  </a:lnTo>
                  <a:lnTo>
                    <a:pt x="836" y="241"/>
                  </a:lnTo>
                  <a:lnTo>
                    <a:pt x="843" y="241"/>
                  </a:lnTo>
                  <a:lnTo>
                    <a:pt x="843" y="248"/>
                  </a:lnTo>
                  <a:lnTo>
                    <a:pt x="843" y="255"/>
                  </a:lnTo>
                  <a:lnTo>
                    <a:pt x="850" y="255"/>
                  </a:lnTo>
                  <a:lnTo>
                    <a:pt x="850" y="262"/>
                  </a:lnTo>
                  <a:lnTo>
                    <a:pt x="850" y="269"/>
                  </a:lnTo>
                  <a:lnTo>
                    <a:pt x="857" y="269"/>
                  </a:lnTo>
                  <a:lnTo>
                    <a:pt x="857" y="276"/>
                  </a:lnTo>
                  <a:lnTo>
                    <a:pt x="857" y="283"/>
                  </a:lnTo>
                  <a:lnTo>
                    <a:pt x="864" y="283"/>
                  </a:lnTo>
                  <a:lnTo>
                    <a:pt x="864" y="290"/>
                  </a:lnTo>
                  <a:lnTo>
                    <a:pt x="864" y="298"/>
                  </a:lnTo>
                  <a:lnTo>
                    <a:pt x="872" y="298"/>
                  </a:lnTo>
                  <a:lnTo>
                    <a:pt x="872" y="305"/>
                  </a:lnTo>
                  <a:lnTo>
                    <a:pt x="872" y="312"/>
                  </a:lnTo>
                  <a:lnTo>
                    <a:pt x="879" y="312"/>
                  </a:lnTo>
                  <a:lnTo>
                    <a:pt x="879" y="319"/>
                  </a:lnTo>
                  <a:lnTo>
                    <a:pt x="879" y="326"/>
                  </a:lnTo>
                  <a:lnTo>
                    <a:pt x="886" y="326"/>
                  </a:lnTo>
                  <a:lnTo>
                    <a:pt x="886" y="333"/>
                  </a:lnTo>
                  <a:lnTo>
                    <a:pt x="886" y="340"/>
                  </a:lnTo>
                  <a:lnTo>
                    <a:pt x="893" y="340"/>
                  </a:lnTo>
                  <a:lnTo>
                    <a:pt x="893" y="347"/>
                  </a:lnTo>
                  <a:lnTo>
                    <a:pt x="893" y="354"/>
                  </a:lnTo>
                  <a:lnTo>
                    <a:pt x="900" y="354"/>
                  </a:lnTo>
                  <a:lnTo>
                    <a:pt x="900" y="361"/>
                  </a:lnTo>
                  <a:lnTo>
                    <a:pt x="900" y="368"/>
                  </a:lnTo>
                  <a:lnTo>
                    <a:pt x="907" y="368"/>
                  </a:lnTo>
                  <a:lnTo>
                    <a:pt x="907" y="376"/>
                  </a:lnTo>
                  <a:lnTo>
                    <a:pt x="907" y="383"/>
                  </a:lnTo>
                  <a:lnTo>
                    <a:pt x="914" y="383"/>
                  </a:lnTo>
                  <a:lnTo>
                    <a:pt x="914" y="390"/>
                  </a:lnTo>
                  <a:lnTo>
                    <a:pt x="914" y="397"/>
                  </a:lnTo>
                  <a:lnTo>
                    <a:pt x="921" y="397"/>
                  </a:lnTo>
                  <a:lnTo>
                    <a:pt x="921" y="404"/>
                  </a:lnTo>
                  <a:lnTo>
                    <a:pt x="921" y="411"/>
                  </a:lnTo>
                  <a:lnTo>
                    <a:pt x="921" y="418"/>
                  </a:lnTo>
                  <a:lnTo>
                    <a:pt x="928" y="418"/>
                  </a:lnTo>
                  <a:lnTo>
                    <a:pt x="928" y="425"/>
                  </a:lnTo>
                  <a:lnTo>
                    <a:pt x="928" y="432"/>
                  </a:lnTo>
                  <a:lnTo>
                    <a:pt x="935" y="432"/>
                  </a:lnTo>
                  <a:lnTo>
                    <a:pt x="935" y="439"/>
                  </a:lnTo>
                  <a:lnTo>
                    <a:pt x="935" y="446"/>
                  </a:lnTo>
                  <a:lnTo>
                    <a:pt x="942" y="446"/>
                  </a:lnTo>
                  <a:lnTo>
                    <a:pt x="942" y="453"/>
                  </a:lnTo>
                  <a:lnTo>
                    <a:pt x="942" y="461"/>
                  </a:lnTo>
                  <a:lnTo>
                    <a:pt x="949" y="461"/>
                  </a:lnTo>
                  <a:lnTo>
                    <a:pt x="949" y="468"/>
                  </a:lnTo>
                  <a:lnTo>
                    <a:pt x="949" y="475"/>
                  </a:lnTo>
                  <a:lnTo>
                    <a:pt x="949" y="482"/>
                  </a:lnTo>
                  <a:lnTo>
                    <a:pt x="957" y="482"/>
                  </a:lnTo>
                  <a:lnTo>
                    <a:pt x="957" y="489"/>
                  </a:lnTo>
                  <a:lnTo>
                    <a:pt x="957" y="496"/>
                  </a:lnTo>
                  <a:lnTo>
                    <a:pt x="964" y="496"/>
                  </a:lnTo>
                  <a:lnTo>
                    <a:pt x="964" y="503"/>
                  </a:lnTo>
                  <a:lnTo>
                    <a:pt x="964" y="510"/>
                  </a:lnTo>
                  <a:lnTo>
                    <a:pt x="971" y="510"/>
                  </a:lnTo>
                  <a:lnTo>
                    <a:pt x="971" y="517"/>
                  </a:lnTo>
                  <a:lnTo>
                    <a:pt x="971" y="524"/>
                  </a:lnTo>
                  <a:lnTo>
                    <a:pt x="978" y="531"/>
                  </a:lnTo>
                  <a:lnTo>
                    <a:pt x="978" y="539"/>
                  </a:lnTo>
                  <a:lnTo>
                    <a:pt x="978" y="546"/>
                  </a:lnTo>
                  <a:lnTo>
                    <a:pt x="985" y="546"/>
                  </a:lnTo>
                  <a:lnTo>
                    <a:pt x="985" y="553"/>
                  </a:lnTo>
                  <a:lnTo>
                    <a:pt x="992" y="560"/>
                  </a:lnTo>
                  <a:lnTo>
                    <a:pt x="992" y="567"/>
                  </a:lnTo>
                  <a:lnTo>
                    <a:pt x="999" y="567"/>
                  </a:lnTo>
                  <a:lnTo>
                    <a:pt x="999" y="574"/>
                  </a:lnTo>
                  <a:lnTo>
                    <a:pt x="999" y="581"/>
                  </a:lnTo>
                  <a:lnTo>
                    <a:pt x="1006" y="581"/>
                  </a:lnTo>
                  <a:lnTo>
                    <a:pt x="1006" y="588"/>
                  </a:lnTo>
                  <a:lnTo>
                    <a:pt x="1006" y="595"/>
                  </a:lnTo>
                  <a:lnTo>
                    <a:pt x="1013" y="595"/>
                  </a:lnTo>
                  <a:lnTo>
                    <a:pt x="1013" y="602"/>
                  </a:lnTo>
                  <a:lnTo>
                    <a:pt x="1020" y="602"/>
                  </a:lnTo>
                  <a:lnTo>
                    <a:pt x="1020" y="609"/>
                  </a:lnTo>
                  <a:lnTo>
                    <a:pt x="1020" y="616"/>
                  </a:lnTo>
                  <a:lnTo>
                    <a:pt x="1027" y="616"/>
                  </a:lnTo>
                  <a:lnTo>
                    <a:pt x="1027" y="624"/>
                  </a:lnTo>
                  <a:lnTo>
                    <a:pt x="1035" y="624"/>
                  </a:lnTo>
                  <a:lnTo>
                    <a:pt x="1035" y="631"/>
                  </a:lnTo>
                  <a:lnTo>
                    <a:pt x="1042" y="631"/>
                  </a:lnTo>
                  <a:lnTo>
                    <a:pt x="1042" y="638"/>
                  </a:lnTo>
                  <a:lnTo>
                    <a:pt x="1049" y="638"/>
                  </a:lnTo>
                  <a:lnTo>
                    <a:pt x="1049" y="645"/>
                  </a:lnTo>
                  <a:lnTo>
                    <a:pt x="1056" y="645"/>
                  </a:lnTo>
                  <a:lnTo>
                    <a:pt x="1056" y="652"/>
                  </a:lnTo>
                  <a:lnTo>
                    <a:pt x="1056" y="659"/>
                  </a:lnTo>
                  <a:lnTo>
                    <a:pt x="1063" y="659"/>
                  </a:lnTo>
                  <a:lnTo>
                    <a:pt x="1070" y="666"/>
                  </a:lnTo>
                  <a:lnTo>
                    <a:pt x="1077" y="666"/>
                  </a:lnTo>
                  <a:lnTo>
                    <a:pt x="1077" y="673"/>
                  </a:lnTo>
                  <a:lnTo>
                    <a:pt x="1084" y="673"/>
                  </a:lnTo>
                  <a:lnTo>
                    <a:pt x="1084" y="680"/>
                  </a:lnTo>
                  <a:lnTo>
                    <a:pt x="1091" y="680"/>
                  </a:lnTo>
                  <a:lnTo>
                    <a:pt x="1091" y="687"/>
                  </a:lnTo>
                  <a:lnTo>
                    <a:pt x="1098" y="687"/>
                  </a:lnTo>
                  <a:lnTo>
                    <a:pt x="1098" y="694"/>
                  </a:lnTo>
                  <a:lnTo>
                    <a:pt x="1105" y="694"/>
                  </a:lnTo>
                  <a:lnTo>
                    <a:pt x="1113" y="694"/>
                  </a:lnTo>
                  <a:lnTo>
                    <a:pt x="1113" y="702"/>
                  </a:lnTo>
                  <a:lnTo>
                    <a:pt x="1120" y="702"/>
                  </a:lnTo>
                  <a:lnTo>
                    <a:pt x="1120" y="709"/>
                  </a:lnTo>
                  <a:lnTo>
                    <a:pt x="1127" y="709"/>
                  </a:lnTo>
                  <a:lnTo>
                    <a:pt x="1134" y="709"/>
                  </a:lnTo>
                  <a:lnTo>
                    <a:pt x="1134" y="716"/>
                  </a:lnTo>
                  <a:lnTo>
                    <a:pt x="1141" y="716"/>
                  </a:lnTo>
                  <a:lnTo>
                    <a:pt x="1148" y="716"/>
                  </a:lnTo>
                  <a:lnTo>
                    <a:pt x="1148" y="723"/>
                  </a:lnTo>
                  <a:lnTo>
                    <a:pt x="1155" y="723"/>
                  </a:lnTo>
                  <a:lnTo>
                    <a:pt x="1162" y="723"/>
                  </a:lnTo>
                  <a:lnTo>
                    <a:pt x="1169" y="723"/>
                  </a:lnTo>
                  <a:lnTo>
                    <a:pt x="1169" y="730"/>
                  </a:lnTo>
                  <a:lnTo>
                    <a:pt x="1176" y="730"/>
                  </a:lnTo>
                  <a:lnTo>
                    <a:pt x="1183" y="730"/>
                  </a:lnTo>
                  <a:lnTo>
                    <a:pt x="1183" y="737"/>
                  </a:lnTo>
                  <a:lnTo>
                    <a:pt x="1190" y="737"/>
                  </a:lnTo>
                  <a:lnTo>
                    <a:pt x="1198" y="737"/>
                  </a:lnTo>
                  <a:lnTo>
                    <a:pt x="1205" y="737"/>
                  </a:lnTo>
                  <a:lnTo>
                    <a:pt x="1205" y="744"/>
                  </a:lnTo>
                  <a:lnTo>
                    <a:pt x="1212" y="744"/>
                  </a:lnTo>
                  <a:lnTo>
                    <a:pt x="1219" y="744"/>
                  </a:lnTo>
                  <a:lnTo>
                    <a:pt x="1226" y="744"/>
                  </a:lnTo>
                  <a:lnTo>
                    <a:pt x="1233" y="744"/>
                  </a:lnTo>
                  <a:lnTo>
                    <a:pt x="1240" y="744"/>
                  </a:lnTo>
                  <a:lnTo>
                    <a:pt x="1240" y="751"/>
                  </a:lnTo>
                  <a:lnTo>
                    <a:pt x="1247" y="751"/>
                  </a:lnTo>
                  <a:lnTo>
                    <a:pt x="1254" y="751"/>
                  </a:lnTo>
                  <a:lnTo>
                    <a:pt x="1261" y="751"/>
                  </a:lnTo>
                  <a:lnTo>
                    <a:pt x="1268" y="751"/>
                  </a:lnTo>
                  <a:lnTo>
                    <a:pt x="1276" y="751"/>
                  </a:lnTo>
                  <a:lnTo>
                    <a:pt x="1276" y="758"/>
                  </a:lnTo>
                  <a:lnTo>
                    <a:pt x="1283" y="758"/>
                  </a:lnTo>
                  <a:lnTo>
                    <a:pt x="1290" y="758"/>
                  </a:lnTo>
                  <a:lnTo>
                    <a:pt x="1297" y="758"/>
                  </a:lnTo>
                  <a:lnTo>
                    <a:pt x="1304" y="758"/>
                  </a:lnTo>
                  <a:lnTo>
                    <a:pt x="1311" y="758"/>
                  </a:lnTo>
                  <a:lnTo>
                    <a:pt x="1318" y="758"/>
                  </a:lnTo>
                  <a:lnTo>
                    <a:pt x="1325" y="758"/>
                  </a:lnTo>
                  <a:lnTo>
                    <a:pt x="1332" y="758"/>
                  </a:lnTo>
                  <a:lnTo>
                    <a:pt x="1332" y="765"/>
                  </a:lnTo>
                  <a:lnTo>
                    <a:pt x="1339" y="765"/>
                  </a:lnTo>
                  <a:lnTo>
                    <a:pt x="1346" y="765"/>
                  </a:lnTo>
                  <a:lnTo>
                    <a:pt x="1354" y="765"/>
                  </a:lnTo>
                  <a:lnTo>
                    <a:pt x="1361" y="765"/>
                  </a:lnTo>
                  <a:lnTo>
                    <a:pt x="1368" y="765"/>
                  </a:lnTo>
                  <a:lnTo>
                    <a:pt x="1375" y="765"/>
                  </a:lnTo>
                  <a:lnTo>
                    <a:pt x="1382" y="765"/>
                  </a:lnTo>
                  <a:lnTo>
                    <a:pt x="1389" y="765"/>
                  </a:lnTo>
                  <a:lnTo>
                    <a:pt x="1396" y="765"/>
                  </a:lnTo>
                  <a:lnTo>
                    <a:pt x="1403" y="765"/>
                  </a:lnTo>
                  <a:lnTo>
                    <a:pt x="1410" y="765"/>
                  </a:lnTo>
                  <a:lnTo>
                    <a:pt x="1417" y="765"/>
                  </a:lnTo>
                  <a:lnTo>
                    <a:pt x="1424" y="765"/>
                  </a:lnTo>
                  <a:lnTo>
                    <a:pt x="1431" y="765"/>
                  </a:lnTo>
                  <a:lnTo>
                    <a:pt x="1439" y="765"/>
                  </a:lnTo>
                  <a:lnTo>
                    <a:pt x="1446" y="765"/>
                  </a:lnTo>
                  <a:lnTo>
                    <a:pt x="1446" y="772"/>
                  </a:lnTo>
                  <a:lnTo>
                    <a:pt x="1453" y="772"/>
                  </a:lnTo>
                  <a:lnTo>
                    <a:pt x="1460" y="772"/>
                  </a:lnTo>
                  <a:lnTo>
                    <a:pt x="1467" y="772"/>
                  </a:lnTo>
                  <a:lnTo>
                    <a:pt x="1474" y="772"/>
                  </a:lnTo>
                  <a:lnTo>
                    <a:pt x="1481" y="772"/>
                  </a:lnTo>
                  <a:lnTo>
                    <a:pt x="1488" y="772"/>
                  </a:lnTo>
                  <a:lnTo>
                    <a:pt x="1495" y="772"/>
                  </a:lnTo>
                  <a:lnTo>
                    <a:pt x="1502" y="772"/>
                  </a:lnTo>
                  <a:lnTo>
                    <a:pt x="1509" y="772"/>
                  </a:lnTo>
                  <a:lnTo>
                    <a:pt x="1517" y="772"/>
                  </a:lnTo>
                  <a:lnTo>
                    <a:pt x="1524" y="772"/>
                  </a:lnTo>
                  <a:lnTo>
                    <a:pt x="1531" y="772"/>
                  </a:lnTo>
                  <a:lnTo>
                    <a:pt x="1538" y="772"/>
                  </a:lnTo>
                  <a:lnTo>
                    <a:pt x="1545" y="772"/>
                  </a:lnTo>
                  <a:lnTo>
                    <a:pt x="1552" y="772"/>
                  </a:lnTo>
                  <a:lnTo>
                    <a:pt x="1559" y="772"/>
                  </a:lnTo>
                  <a:lnTo>
                    <a:pt x="1566" y="772"/>
                  </a:lnTo>
                  <a:lnTo>
                    <a:pt x="1573" y="772"/>
                  </a:lnTo>
                  <a:lnTo>
                    <a:pt x="1580" y="772"/>
                  </a:lnTo>
                  <a:lnTo>
                    <a:pt x="1587" y="772"/>
                  </a:lnTo>
                  <a:lnTo>
                    <a:pt x="1595" y="772"/>
                  </a:lnTo>
                  <a:lnTo>
                    <a:pt x="1602" y="772"/>
                  </a:lnTo>
                  <a:lnTo>
                    <a:pt x="1609" y="772"/>
                  </a:lnTo>
                  <a:lnTo>
                    <a:pt x="1616" y="772"/>
                  </a:lnTo>
                  <a:lnTo>
                    <a:pt x="1623" y="772"/>
                  </a:lnTo>
                  <a:lnTo>
                    <a:pt x="1630" y="772"/>
                  </a:lnTo>
                  <a:lnTo>
                    <a:pt x="1637" y="772"/>
                  </a:lnTo>
                  <a:lnTo>
                    <a:pt x="1644" y="772"/>
                  </a:lnTo>
                  <a:lnTo>
                    <a:pt x="1651" y="772"/>
                  </a:lnTo>
                  <a:lnTo>
                    <a:pt x="1658" y="772"/>
                  </a:lnTo>
                  <a:lnTo>
                    <a:pt x="1665" y="772"/>
                  </a:lnTo>
                  <a:lnTo>
                    <a:pt x="1672" y="772"/>
                  </a:lnTo>
                  <a:lnTo>
                    <a:pt x="1680" y="772"/>
                  </a:lnTo>
                  <a:lnTo>
                    <a:pt x="1687" y="772"/>
                  </a:lnTo>
                  <a:lnTo>
                    <a:pt x="1694" y="772"/>
                  </a:lnTo>
                  <a:lnTo>
                    <a:pt x="1701" y="772"/>
                  </a:lnTo>
                  <a:lnTo>
                    <a:pt x="1708" y="772"/>
                  </a:lnTo>
                  <a:lnTo>
                    <a:pt x="1715" y="772"/>
                  </a:lnTo>
                  <a:lnTo>
                    <a:pt x="1722" y="772"/>
                  </a:lnTo>
                  <a:lnTo>
                    <a:pt x="1729" y="772"/>
                  </a:lnTo>
                  <a:lnTo>
                    <a:pt x="1736" y="772"/>
                  </a:lnTo>
                  <a:lnTo>
                    <a:pt x="1743" y="772"/>
                  </a:lnTo>
                  <a:lnTo>
                    <a:pt x="1750" y="772"/>
                  </a:lnTo>
                  <a:lnTo>
                    <a:pt x="1758" y="772"/>
                  </a:lnTo>
                  <a:lnTo>
                    <a:pt x="1765" y="772"/>
                  </a:lnTo>
                  <a:lnTo>
                    <a:pt x="1772" y="772"/>
                  </a:lnTo>
                  <a:lnTo>
                    <a:pt x="1779" y="772"/>
                  </a:lnTo>
                  <a:lnTo>
                    <a:pt x="1786" y="772"/>
                  </a:lnTo>
                  <a:lnTo>
                    <a:pt x="1793" y="772"/>
                  </a:lnTo>
                  <a:lnTo>
                    <a:pt x="1800" y="772"/>
                  </a:lnTo>
                  <a:lnTo>
                    <a:pt x="1807" y="772"/>
                  </a:lnTo>
                  <a:lnTo>
                    <a:pt x="1814" y="772"/>
                  </a:lnTo>
                  <a:lnTo>
                    <a:pt x="1821" y="772"/>
                  </a:lnTo>
                  <a:lnTo>
                    <a:pt x="1828" y="772"/>
                  </a:lnTo>
                  <a:lnTo>
                    <a:pt x="1836" y="772"/>
                  </a:lnTo>
                  <a:lnTo>
                    <a:pt x="1843" y="772"/>
                  </a:lnTo>
                  <a:lnTo>
                    <a:pt x="1850" y="772"/>
                  </a:lnTo>
                  <a:lnTo>
                    <a:pt x="1857" y="772"/>
                  </a:lnTo>
                  <a:lnTo>
                    <a:pt x="1864" y="772"/>
                  </a:lnTo>
                  <a:lnTo>
                    <a:pt x="1871" y="772"/>
                  </a:lnTo>
                  <a:lnTo>
                    <a:pt x="1878" y="772"/>
                  </a:lnTo>
                  <a:lnTo>
                    <a:pt x="1885" y="772"/>
                  </a:lnTo>
                  <a:lnTo>
                    <a:pt x="1892" y="772"/>
                  </a:lnTo>
                  <a:lnTo>
                    <a:pt x="1899" y="772"/>
                  </a:lnTo>
                  <a:lnTo>
                    <a:pt x="1906" y="772"/>
                  </a:lnTo>
                  <a:lnTo>
                    <a:pt x="1913" y="772"/>
                  </a:lnTo>
                  <a:lnTo>
                    <a:pt x="1921" y="772"/>
                  </a:lnTo>
                  <a:lnTo>
                    <a:pt x="1928" y="77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163">
              <a:extLst>
                <a:ext uri="{FF2B5EF4-FFF2-40B4-BE49-F238E27FC236}">
                  <a16:creationId xmlns:a16="http://schemas.microsoft.com/office/drawing/2014/main" id="{8D421893-7F62-3B6F-CE58-5B783F61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886"/>
              <a:ext cx="1928" cy="822"/>
            </a:xfrm>
            <a:custGeom>
              <a:avLst/>
              <a:gdLst>
                <a:gd name="T0" fmla="*/ 14 w 1928"/>
                <a:gd name="T1" fmla="*/ 787 h 822"/>
                <a:gd name="T2" fmla="*/ 28 w 1928"/>
                <a:gd name="T3" fmla="*/ 744 h 822"/>
                <a:gd name="T4" fmla="*/ 42 w 1928"/>
                <a:gd name="T5" fmla="*/ 702 h 822"/>
                <a:gd name="T6" fmla="*/ 56 w 1928"/>
                <a:gd name="T7" fmla="*/ 659 h 822"/>
                <a:gd name="T8" fmla="*/ 78 w 1928"/>
                <a:gd name="T9" fmla="*/ 624 h 822"/>
                <a:gd name="T10" fmla="*/ 92 w 1928"/>
                <a:gd name="T11" fmla="*/ 581 h 822"/>
                <a:gd name="T12" fmla="*/ 106 w 1928"/>
                <a:gd name="T13" fmla="*/ 539 h 822"/>
                <a:gd name="T14" fmla="*/ 120 w 1928"/>
                <a:gd name="T15" fmla="*/ 496 h 822"/>
                <a:gd name="T16" fmla="*/ 141 w 1928"/>
                <a:gd name="T17" fmla="*/ 461 h 822"/>
                <a:gd name="T18" fmla="*/ 156 w 1928"/>
                <a:gd name="T19" fmla="*/ 418 h 822"/>
                <a:gd name="T20" fmla="*/ 177 w 1928"/>
                <a:gd name="T21" fmla="*/ 383 h 822"/>
                <a:gd name="T22" fmla="*/ 191 w 1928"/>
                <a:gd name="T23" fmla="*/ 340 h 822"/>
                <a:gd name="T24" fmla="*/ 212 w 1928"/>
                <a:gd name="T25" fmla="*/ 305 h 822"/>
                <a:gd name="T26" fmla="*/ 226 w 1928"/>
                <a:gd name="T27" fmla="*/ 262 h 822"/>
                <a:gd name="T28" fmla="*/ 248 w 1928"/>
                <a:gd name="T29" fmla="*/ 227 h 822"/>
                <a:gd name="T30" fmla="*/ 269 w 1928"/>
                <a:gd name="T31" fmla="*/ 185 h 822"/>
                <a:gd name="T32" fmla="*/ 297 w 1928"/>
                <a:gd name="T33" fmla="*/ 149 h 822"/>
                <a:gd name="T34" fmla="*/ 319 w 1928"/>
                <a:gd name="T35" fmla="*/ 114 h 822"/>
                <a:gd name="T36" fmla="*/ 347 w 1928"/>
                <a:gd name="T37" fmla="*/ 85 h 822"/>
                <a:gd name="T38" fmla="*/ 368 w 1928"/>
                <a:gd name="T39" fmla="*/ 50 h 822"/>
                <a:gd name="T40" fmla="*/ 404 w 1928"/>
                <a:gd name="T41" fmla="*/ 29 h 822"/>
                <a:gd name="T42" fmla="*/ 439 w 1928"/>
                <a:gd name="T43" fmla="*/ 7 h 822"/>
                <a:gd name="T44" fmla="*/ 489 w 1928"/>
                <a:gd name="T45" fmla="*/ 0 h 822"/>
                <a:gd name="T46" fmla="*/ 531 w 1928"/>
                <a:gd name="T47" fmla="*/ 14 h 822"/>
                <a:gd name="T48" fmla="*/ 567 w 1928"/>
                <a:gd name="T49" fmla="*/ 36 h 822"/>
                <a:gd name="T50" fmla="*/ 595 w 1928"/>
                <a:gd name="T51" fmla="*/ 64 h 822"/>
                <a:gd name="T52" fmla="*/ 623 w 1928"/>
                <a:gd name="T53" fmla="*/ 92 h 822"/>
                <a:gd name="T54" fmla="*/ 652 w 1928"/>
                <a:gd name="T55" fmla="*/ 121 h 822"/>
                <a:gd name="T56" fmla="*/ 673 w 1928"/>
                <a:gd name="T57" fmla="*/ 156 h 822"/>
                <a:gd name="T58" fmla="*/ 694 w 1928"/>
                <a:gd name="T59" fmla="*/ 192 h 822"/>
                <a:gd name="T60" fmla="*/ 716 w 1928"/>
                <a:gd name="T61" fmla="*/ 227 h 822"/>
                <a:gd name="T62" fmla="*/ 737 w 1928"/>
                <a:gd name="T63" fmla="*/ 262 h 822"/>
                <a:gd name="T64" fmla="*/ 751 w 1928"/>
                <a:gd name="T65" fmla="*/ 305 h 822"/>
                <a:gd name="T66" fmla="*/ 772 w 1928"/>
                <a:gd name="T67" fmla="*/ 340 h 822"/>
                <a:gd name="T68" fmla="*/ 786 w 1928"/>
                <a:gd name="T69" fmla="*/ 383 h 822"/>
                <a:gd name="T70" fmla="*/ 808 w 1928"/>
                <a:gd name="T71" fmla="*/ 418 h 822"/>
                <a:gd name="T72" fmla="*/ 822 w 1928"/>
                <a:gd name="T73" fmla="*/ 461 h 822"/>
                <a:gd name="T74" fmla="*/ 836 w 1928"/>
                <a:gd name="T75" fmla="*/ 503 h 822"/>
                <a:gd name="T76" fmla="*/ 857 w 1928"/>
                <a:gd name="T77" fmla="*/ 539 h 822"/>
                <a:gd name="T78" fmla="*/ 872 w 1928"/>
                <a:gd name="T79" fmla="*/ 581 h 822"/>
                <a:gd name="T80" fmla="*/ 886 w 1928"/>
                <a:gd name="T81" fmla="*/ 624 h 822"/>
                <a:gd name="T82" fmla="*/ 900 w 1928"/>
                <a:gd name="T83" fmla="*/ 666 h 822"/>
                <a:gd name="T84" fmla="*/ 921 w 1928"/>
                <a:gd name="T85" fmla="*/ 702 h 822"/>
                <a:gd name="T86" fmla="*/ 935 w 1928"/>
                <a:gd name="T87" fmla="*/ 752 h 822"/>
                <a:gd name="T88" fmla="*/ 949 w 1928"/>
                <a:gd name="T89" fmla="*/ 794 h 822"/>
                <a:gd name="T90" fmla="*/ 985 w 1928"/>
                <a:gd name="T91" fmla="*/ 822 h 822"/>
                <a:gd name="T92" fmla="*/ 1042 w 1928"/>
                <a:gd name="T93" fmla="*/ 822 h 822"/>
                <a:gd name="T94" fmla="*/ 1098 w 1928"/>
                <a:gd name="T95" fmla="*/ 822 h 822"/>
                <a:gd name="T96" fmla="*/ 1155 w 1928"/>
                <a:gd name="T97" fmla="*/ 822 h 822"/>
                <a:gd name="T98" fmla="*/ 1212 w 1928"/>
                <a:gd name="T99" fmla="*/ 822 h 822"/>
                <a:gd name="T100" fmla="*/ 1268 w 1928"/>
                <a:gd name="T101" fmla="*/ 822 h 822"/>
                <a:gd name="T102" fmla="*/ 1325 w 1928"/>
                <a:gd name="T103" fmla="*/ 822 h 822"/>
                <a:gd name="T104" fmla="*/ 1382 w 1928"/>
                <a:gd name="T105" fmla="*/ 822 h 822"/>
                <a:gd name="T106" fmla="*/ 1439 w 1928"/>
                <a:gd name="T107" fmla="*/ 822 h 822"/>
                <a:gd name="T108" fmla="*/ 1495 w 1928"/>
                <a:gd name="T109" fmla="*/ 822 h 822"/>
                <a:gd name="T110" fmla="*/ 1552 w 1928"/>
                <a:gd name="T111" fmla="*/ 822 h 822"/>
                <a:gd name="T112" fmla="*/ 1609 w 1928"/>
                <a:gd name="T113" fmla="*/ 822 h 822"/>
                <a:gd name="T114" fmla="*/ 1665 w 1928"/>
                <a:gd name="T115" fmla="*/ 822 h 822"/>
                <a:gd name="T116" fmla="*/ 1722 w 1928"/>
                <a:gd name="T117" fmla="*/ 822 h 822"/>
                <a:gd name="T118" fmla="*/ 1779 w 1928"/>
                <a:gd name="T119" fmla="*/ 822 h 822"/>
                <a:gd name="T120" fmla="*/ 1836 w 1928"/>
                <a:gd name="T121" fmla="*/ 822 h 822"/>
                <a:gd name="T122" fmla="*/ 1892 w 1928"/>
                <a:gd name="T123" fmla="*/ 822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28" h="822">
                  <a:moveTo>
                    <a:pt x="0" y="822"/>
                  </a:moveTo>
                  <a:lnTo>
                    <a:pt x="0" y="815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7" y="794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14" y="773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1" y="759"/>
                  </a:lnTo>
                  <a:lnTo>
                    <a:pt x="28" y="759"/>
                  </a:lnTo>
                  <a:lnTo>
                    <a:pt x="28" y="752"/>
                  </a:lnTo>
                  <a:lnTo>
                    <a:pt x="28" y="744"/>
                  </a:lnTo>
                  <a:lnTo>
                    <a:pt x="28" y="737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35" y="716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2" y="702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49" y="681"/>
                  </a:lnTo>
                  <a:lnTo>
                    <a:pt x="56" y="681"/>
                  </a:lnTo>
                  <a:lnTo>
                    <a:pt x="56" y="674"/>
                  </a:lnTo>
                  <a:lnTo>
                    <a:pt x="56" y="666"/>
                  </a:lnTo>
                  <a:lnTo>
                    <a:pt x="56" y="659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63" y="645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1" y="624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78" y="603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85" y="589"/>
                  </a:lnTo>
                  <a:lnTo>
                    <a:pt x="92" y="589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2" y="567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99" y="553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06" y="532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13" y="518"/>
                  </a:lnTo>
                  <a:lnTo>
                    <a:pt x="120" y="518"/>
                  </a:lnTo>
                  <a:lnTo>
                    <a:pt x="120" y="511"/>
                  </a:lnTo>
                  <a:lnTo>
                    <a:pt x="120" y="503"/>
                  </a:lnTo>
                  <a:lnTo>
                    <a:pt x="120" y="496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27" y="482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34" y="461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1" y="447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6"/>
                  </a:lnTo>
                  <a:lnTo>
                    <a:pt x="156" y="418"/>
                  </a:lnTo>
                  <a:lnTo>
                    <a:pt x="156" y="411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63" y="397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77" y="362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84" y="348"/>
                  </a:lnTo>
                  <a:lnTo>
                    <a:pt x="191" y="348"/>
                  </a:lnTo>
                  <a:lnTo>
                    <a:pt x="191" y="340"/>
                  </a:lnTo>
                  <a:lnTo>
                    <a:pt x="191" y="333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198" y="319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55" y="206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2"/>
                  </a:lnTo>
                  <a:lnTo>
                    <a:pt x="269" y="185"/>
                  </a:lnTo>
                  <a:lnTo>
                    <a:pt x="276" y="185"/>
                  </a:lnTo>
                  <a:lnTo>
                    <a:pt x="276" y="177"/>
                  </a:lnTo>
                  <a:lnTo>
                    <a:pt x="276" y="170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297" y="135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19" y="107"/>
                  </a:lnTo>
                  <a:lnTo>
                    <a:pt x="326" y="107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47" y="71"/>
                  </a:lnTo>
                  <a:lnTo>
                    <a:pt x="354" y="71"/>
                  </a:lnTo>
                  <a:lnTo>
                    <a:pt x="354" y="64"/>
                  </a:lnTo>
                  <a:lnTo>
                    <a:pt x="361" y="64"/>
                  </a:lnTo>
                  <a:lnTo>
                    <a:pt x="361" y="57"/>
                  </a:lnTo>
                  <a:lnTo>
                    <a:pt x="368" y="57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75" y="43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04" y="22"/>
                  </a:lnTo>
                  <a:lnTo>
                    <a:pt x="411" y="22"/>
                  </a:lnTo>
                  <a:lnTo>
                    <a:pt x="418" y="22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45" y="22"/>
                  </a:lnTo>
                  <a:lnTo>
                    <a:pt x="553" y="22"/>
                  </a:lnTo>
                  <a:lnTo>
                    <a:pt x="553" y="29"/>
                  </a:lnTo>
                  <a:lnTo>
                    <a:pt x="560" y="29"/>
                  </a:lnTo>
                  <a:lnTo>
                    <a:pt x="567" y="29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88" y="57"/>
                  </a:lnTo>
                  <a:lnTo>
                    <a:pt x="595" y="57"/>
                  </a:lnTo>
                  <a:lnTo>
                    <a:pt x="595" y="64"/>
                  </a:lnTo>
                  <a:lnTo>
                    <a:pt x="602" y="64"/>
                  </a:lnTo>
                  <a:lnTo>
                    <a:pt x="602" y="71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8" y="99"/>
                  </a:lnTo>
                  <a:lnTo>
                    <a:pt x="638" y="107"/>
                  </a:lnTo>
                  <a:lnTo>
                    <a:pt x="638" y="114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9" y="128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0" y="177"/>
                  </a:lnTo>
                  <a:lnTo>
                    <a:pt x="687" y="177"/>
                  </a:lnTo>
                  <a:lnTo>
                    <a:pt x="687" y="185"/>
                  </a:lnTo>
                  <a:lnTo>
                    <a:pt x="694" y="185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08" y="227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23" y="234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30" y="248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7" y="262"/>
                  </a:lnTo>
                  <a:lnTo>
                    <a:pt x="737" y="270"/>
                  </a:lnTo>
                  <a:lnTo>
                    <a:pt x="737" y="277"/>
                  </a:lnTo>
                  <a:lnTo>
                    <a:pt x="744" y="277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51" y="291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8" y="305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65" y="319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8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86" y="369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94" y="383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6"/>
                  </a:lnTo>
                  <a:lnTo>
                    <a:pt x="808" y="433"/>
                  </a:lnTo>
                  <a:lnTo>
                    <a:pt x="815" y="433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9" y="468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36" y="482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43" y="503"/>
                  </a:lnTo>
                  <a:lnTo>
                    <a:pt x="843" y="511"/>
                  </a:lnTo>
                  <a:lnTo>
                    <a:pt x="843" y="518"/>
                  </a:lnTo>
                  <a:lnTo>
                    <a:pt x="850" y="518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7" y="539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64" y="553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72" y="574"/>
                  </a:lnTo>
                  <a:lnTo>
                    <a:pt x="872" y="581"/>
                  </a:lnTo>
                  <a:lnTo>
                    <a:pt x="872" y="589"/>
                  </a:lnTo>
                  <a:lnTo>
                    <a:pt x="879" y="589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86" y="610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900" y="645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7" y="666"/>
                  </a:lnTo>
                  <a:lnTo>
                    <a:pt x="907" y="674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21" y="702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8" y="723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35" y="744"/>
                  </a:lnTo>
                  <a:lnTo>
                    <a:pt x="935" y="752"/>
                  </a:lnTo>
                  <a:lnTo>
                    <a:pt x="935" y="759"/>
                  </a:lnTo>
                  <a:lnTo>
                    <a:pt x="942" y="759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9" y="780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57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64" y="815"/>
                  </a:lnTo>
                  <a:lnTo>
                    <a:pt x="964" y="822"/>
                  </a:lnTo>
                  <a:lnTo>
                    <a:pt x="971" y="822"/>
                  </a:lnTo>
                  <a:lnTo>
                    <a:pt x="978" y="822"/>
                  </a:lnTo>
                  <a:lnTo>
                    <a:pt x="985" y="822"/>
                  </a:lnTo>
                  <a:lnTo>
                    <a:pt x="992" y="822"/>
                  </a:lnTo>
                  <a:lnTo>
                    <a:pt x="999" y="822"/>
                  </a:lnTo>
                  <a:lnTo>
                    <a:pt x="1006" y="822"/>
                  </a:lnTo>
                  <a:lnTo>
                    <a:pt x="1013" y="822"/>
                  </a:lnTo>
                  <a:lnTo>
                    <a:pt x="1020" y="822"/>
                  </a:lnTo>
                  <a:lnTo>
                    <a:pt x="1027" y="822"/>
                  </a:lnTo>
                  <a:lnTo>
                    <a:pt x="1035" y="822"/>
                  </a:lnTo>
                  <a:lnTo>
                    <a:pt x="1042" y="822"/>
                  </a:lnTo>
                  <a:lnTo>
                    <a:pt x="1049" y="822"/>
                  </a:lnTo>
                  <a:lnTo>
                    <a:pt x="1056" y="822"/>
                  </a:lnTo>
                  <a:lnTo>
                    <a:pt x="1063" y="822"/>
                  </a:lnTo>
                  <a:lnTo>
                    <a:pt x="1070" y="822"/>
                  </a:lnTo>
                  <a:lnTo>
                    <a:pt x="1077" y="822"/>
                  </a:lnTo>
                  <a:lnTo>
                    <a:pt x="1084" y="822"/>
                  </a:lnTo>
                  <a:lnTo>
                    <a:pt x="1091" y="822"/>
                  </a:lnTo>
                  <a:lnTo>
                    <a:pt x="1098" y="822"/>
                  </a:lnTo>
                  <a:lnTo>
                    <a:pt x="1105" y="822"/>
                  </a:lnTo>
                  <a:lnTo>
                    <a:pt x="1113" y="822"/>
                  </a:lnTo>
                  <a:lnTo>
                    <a:pt x="1120" y="822"/>
                  </a:lnTo>
                  <a:lnTo>
                    <a:pt x="1127" y="822"/>
                  </a:lnTo>
                  <a:lnTo>
                    <a:pt x="1134" y="822"/>
                  </a:lnTo>
                  <a:lnTo>
                    <a:pt x="1141" y="822"/>
                  </a:lnTo>
                  <a:lnTo>
                    <a:pt x="1148" y="822"/>
                  </a:lnTo>
                  <a:lnTo>
                    <a:pt x="1155" y="822"/>
                  </a:lnTo>
                  <a:lnTo>
                    <a:pt x="1162" y="822"/>
                  </a:lnTo>
                  <a:lnTo>
                    <a:pt x="1169" y="822"/>
                  </a:lnTo>
                  <a:lnTo>
                    <a:pt x="1176" y="822"/>
                  </a:lnTo>
                  <a:lnTo>
                    <a:pt x="1183" y="822"/>
                  </a:lnTo>
                  <a:lnTo>
                    <a:pt x="1190" y="822"/>
                  </a:lnTo>
                  <a:lnTo>
                    <a:pt x="1198" y="822"/>
                  </a:lnTo>
                  <a:lnTo>
                    <a:pt x="1205" y="822"/>
                  </a:lnTo>
                  <a:lnTo>
                    <a:pt x="1212" y="822"/>
                  </a:lnTo>
                  <a:lnTo>
                    <a:pt x="1219" y="822"/>
                  </a:lnTo>
                  <a:lnTo>
                    <a:pt x="1226" y="822"/>
                  </a:lnTo>
                  <a:lnTo>
                    <a:pt x="1233" y="822"/>
                  </a:lnTo>
                  <a:lnTo>
                    <a:pt x="1240" y="822"/>
                  </a:lnTo>
                  <a:lnTo>
                    <a:pt x="1247" y="822"/>
                  </a:lnTo>
                  <a:lnTo>
                    <a:pt x="1254" y="822"/>
                  </a:lnTo>
                  <a:lnTo>
                    <a:pt x="1261" y="822"/>
                  </a:lnTo>
                  <a:lnTo>
                    <a:pt x="1268" y="822"/>
                  </a:lnTo>
                  <a:lnTo>
                    <a:pt x="1276" y="822"/>
                  </a:lnTo>
                  <a:lnTo>
                    <a:pt x="1283" y="822"/>
                  </a:lnTo>
                  <a:lnTo>
                    <a:pt x="1290" y="822"/>
                  </a:lnTo>
                  <a:lnTo>
                    <a:pt x="1297" y="822"/>
                  </a:lnTo>
                  <a:lnTo>
                    <a:pt x="1304" y="822"/>
                  </a:lnTo>
                  <a:lnTo>
                    <a:pt x="1311" y="822"/>
                  </a:lnTo>
                  <a:lnTo>
                    <a:pt x="1318" y="822"/>
                  </a:lnTo>
                  <a:lnTo>
                    <a:pt x="1325" y="822"/>
                  </a:lnTo>
                  <a:lnTo>
                    <a:pt x="1332" y="822"/>
                  </a:lnTo>
                  <a:lnTo>
                    <a:pt x="1339" y="822"/>
                  </a:lnTo>
                  <a:lnTo>
                    <a:pt x="1346" y="822"/>
                  </a:lnTo>
                  <a:lnTo>
                    <a:pt x="1354" y="822"/>
                  </a:lnTo>
                  <a:lnTo>
                    <a:pt x="1361" y="822"/>
                  </a:lnTo>
                  <a:lnTo>
                    <a:pt x="1368" y="822"/>
                  </a:lnTo>
                  <a:lnTo>
                    <a:pt x="1375" y="822"/>
                  </a:lnTo>
                  <a:lnTo>
                    <a:pt x="1382" y="822"/>
                  </a:lnTo>
                  <a:lnTo>
                    <a:pt x="1389" y="822"/>
                  </a:lnTo>
                  <a:lnTo>
                    <a:pt x="1396" y="822"/>
                  </a:lnTo>
                  <a:lnTo>
                    <a:pt x="1403" y="822"/>
                  </a:lnTo>
                  <a:lnTo>
                    <a:pt x="1410" y="822"/>
                  </a:lnTo>
                  <a:lnTo>
                    <a:pt x="1417" y="822"/>
                  </a:lnTo>
                  <a:lnTo>
                    <a:pt x="1424" y="822"/>
                  </a:lnTo>
                  <a:lnTo>
                    <a:pt x="1431" y="822"/>
                  </a:lnTo>
                  <a:lnTo>
                    <a:pt x="1439" y="822"/>
                  </a:lnTo>
                  <a:lnTo>
                    <a:pt x="1446" y="822"/>
                  </a:lnTo>
                  <a:lnTo>
                    <a:pt x="1453" y="822"/>
                  </a:lnTo>
                  <a:lnTo>
                    <a:pt x="1460" y="822"/>
                  </a:lnTo>
                  <a:lnTo>
                    <a:pt x="1467" y="822"/>
                  </a:lnTo>
                  <a:lnTo>
                    <a:pt x="1474" y="822"/>
                  </a:lnTo>
                  <a:lnTo>
                    <a:pt x="1481" y="822"/>
                  </a:lnTo>
                  <a:lnTo>
                    <a:pt x="1488" y="822"/>
                  </a:lnTo>
                  <a:lnTo>
                    <a:pt x="1495" y="822"/>
                  </a:lnTo>
                  <a:lnTo>
                    <a:pt x="1502" y="822"/>
                  </a:lnTo>
                  <a:lnTo>
                    <a:pt x="1509" y="822"/>
                  </a:lnTo>
                  <a:lnTo>
                    <a:pt x="1517" y="822"/>
                  </a:lnTo>
                  <a:lnTo>
                    <a:pt x="1524" y="822"/>
                  </a:lnTo>
                  <a:lnTo>
                    <a:pt x="1531" y="822"/>
                  </a:lnTo>
                  <a:lnTo>
                    <a:pt x="1538" y="822"/>
                  </a:lnTo>
                  <a:lnTo>
                    <a:pt x="1545" y="822"/>
                  </a:lnTo>
                  <a:lnTo>
                    <a:pt x="1552" y="822"/>
                  </a:lnTo>
                  <a:lnTo>
                    <a:pt x="1559" y="822"/>
                  </a:lnTo>
                  <a:lnTo>
                    <a:pt x="1566" y="822"/>
                  </a:lnTo>
                  <a:lnTo>
                    <a:pt x="1573" y="822"/>
                  </a:lnTo>
                  <a:lnTo>
                    <a:pt x="1580" y="822"/>
                  </a:lnTo>
                  <a:lnTo>
                    <a:pt x="1587" y="822"/>
                  </a:lnTo>
                  <a:lnTo>
                    <a:pt x="1595" y="822"/>
                  </a:lnTo>
                  <a:lnTo>
                    <a:pt x="1602" y="822"/>
                  </a:lnTo>
                  <a:lnTo>
                    <a:pt x="1609" y="822"/>
                  </a:lnTo>
                  <a:lnTo>
                    <a:pt x="1616" y="822"/>
                  </a:lnTo>
                  <a:lnTo>
                    <a:pt x="1623" y="822"/>
                  </a:lnTo>
                  <a:lnTo>
                    <a:pt x="1630" y="822"/>
                  </a:lnTo>
                  <a:lnTo>
                    <a:pt x="1637" y="822"/>
                  </a:lnTo>
                  <a:lnTo>
                    <a:pt x="1644" y="822"/>
                  </a:lnTo>
                  <a:lnTo>
                    <a:pt x="1651" y="822"/>
                  </a:lnTo>
                  <a:lnTo>
                    <a:pt x="1658" y="822"/>
                  </a:lnTo>
                  <a:lnTo>
                    <a:pt x="1665" y="822"/>
                  </a:lnTo>
                  <a:lnTo>
                    <a:pt x="1672" y="822"/>
                  </a:lnTo>
                  <a:lnTo>
                    <a:pt x="1680" y="822"/>
                  </a:lnTo>
                  <a:lnTo>
                    <a:pt x="1687" y="822"/>
                  </a:lnTo>
                  <a:lnTo>
                    <a:pt x="1694" y="822"/>
                  </a:lnTo>
                  <a:lnTo>
                    <a:pt x="1701" y="822"/>
                  </a:lnTo>
                  <a:lnTo>
                    <a:pt x="1708" y="822"/>
                  </a:lnTo>
                  <a:lnTo>
                    <a:pt x="1715" y="822"/>
                  </a:lnTo>
                  <a:lnTo>
                    <a:pt x="1722" y="822"/>
                  </a:lnTo>
                  <a:lnTo>
                    <a:pt x="1729" y="822"/>
                  </a:lnTo>
                  <a:lnTo>
                    <a:pt x="1736" y="822"/>
                  </a:lnTo>
                  <a:lnTo>
                    <a:pt x="1743" y="822"/>
                  </a:lnTo>
                  <a:lnTo>
                    <a:pt x="1750" y="822"/>
                  </a:lnTo>
                  <a:lnTo>
                    <a:pt x="1758" y="822"/>
                  </a:lnTo>
                  <a:lnTo>
                    <a:pt x="1765" y="822"/>
                  </a:lnTo>
                  <a:lnTo>
                    <a:pt x="1772" y="822"/>
                  </a:lnTo>
                  <a:lnTo>
                    <a:pt x="1779" y="822"/>
                  </a:lnTo>
                  <a:lnTo>
                    <a:pt x="1786" y="822"/>
                  </a:lnTo>
                  <a:lnTo>
                    <a:pt x="1793" y="822"/>
                  </a:lnTo>
                  <a:lnTo>
                    <a:pt x="1800" y="822"/>
                  </a:lnTo>
                  <a:lnTo>
                    <a:pt x="1807" y="822"/>
                  </a:lnTo>
                  <a:lnTo>
                    <a:pt x="1814" y="822"/>
                  </a:lnTo>
                  <a:lnTo>
                    <a:pt x="1821" y="822"/>
                  </a:lnTo>
                  <a:lnTo>
                    <a:pt x="1828" y="822"/>
                  </a:lnTo>
                  <a:lnTo>
                    <a:pt x="1836" y="822"/>
                  </a:lnTo>
                  <a:lnTo>
                    <a:pt x="1843" y="822"/>
                  </a:lnTo>
                  <a:lnTo>
                    <a:pt x="1850" y="822"/>
                  </a:lnTo>
                  <a:lnTo>
                    <a:pt x="1857" y="822"/>
                  </a:lnTo>
                  <a:lnTo>
                    <a:pt x="1864" y="822"/>
                  </a:lnTo>
                  <a:lnTo>
                    <a:pt x="1871" y="822"/>
                  </a:lnTo>
                  <a:lnTo>
                    <a:pt x="1878" y="822"/>
                  </a:lnTo>
                  <a:lnTo>
                    <a:pt x="1885" y="822"/>
                  </a:lnTo>
                  <a:lnTo>
                    <a:pt x="1892" y="822"/>
                  </a:lnTo>
                  <a:lnTo>
                    <a:pt x="1899" y="822"/>
                  </a:lnTo>
                  <a:lnTo>
                    <a:pt x="1906" y="822"/>
                  </a:lnTo>
                  <a:lnTo>
                    <a:pt x="1913" y="822"/>
                  </a:lnTo>
                  <a:lnTo>
                    <a:pt x="1921" y="822"/>
                  </a:lnTo>
                  <a:lnTo>
                    <a:pt x="1928" y="822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164">
              <a:extLst>
                <a:ext uri="{FF2B5EF4-FFF2-40B4-BE49-F238E27FC236}">
                  <a16:creationId xmlns:a16="http://schemas.microsoft.com/office/drawing/2014/main" id="{AFDB7D67-B2E7-F3E1-1EBE-C2075A5A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879"/>
              <a:ext cx="1928" cy="1659"/>
            </a:xfrm>
            <a:custGeom>
              <a:avLst/>
              <a:gdLst>
                <a:gd name="T0" fmla="*/ 21 w 1928"/>
                <a:gd name="T1" fmla="*/ 773 h 1659"/>
                <a:gd name="T2" fmla="*/ 42 w 1928"/>
                <a:gd name="T3" fmla="*/ 709 h 1659"/>
                <a:gd name="T4" fmla="*/ 71 w 1928"/>
                <a:gd name="T5" fmla="*/ 638 h 1659"/>
                <a:gd name="T6" fmla="*/ 92 w 1928"/>
                <a:gd name="T7" fmla="*/ 574 h 1659"/>
                <a:gd name="T8" fmla="*/ 120 w 1928"/>
                <a:gd name="T9" fmla="*/ 518 h 1659"/>
                <a:gd name="T10" fmla="*/ 149 w 1928"/>
                <a:gd name="T11" fmla="*/ 454 h 1659"/>
                <a:gd name="T12" fmla="*/ 170 w 1928"/>
                <a:gd name="T13" fmla="*/ 390 h 1659"/>
                <a:gd name="T14" fmla="*/ 198 w 1928"/>
                <a:gd name="T15" fmla="*/ 333 h 1659"/>
                <a:gd name="T16" fmla="*/ 226 w 1928"/>
                <a:gd name="T17" fmla="*/ 277 h 1659"/>
                <a:gd name="T18" fmla="*/ 255 w 1928"/>
                <a:gd name="T19" fmla="*/ 220 h 1659"/>
                <a:gd name="T20" fmla="*/ 283 w 1928"/>
                <a:gd name="T21" fmla="*/ 163 h 1659"/>
                <a:gd name="T22" fmla="*/ 319 w 1928"/>
                <a:gd name="T23" fmla="*/ 114 h 1659"/>
                <a:gd name="T24" fmla="*/ 354 w 1928"/>
                <a:gd name="T25" fmla="*/ 64 h 1659"/>
                <a:gd name="T26" fmla="*/ 404 w 1928"/>
                <a:gd name="T27" fmla="*/ 21 h 1659"/>
                <a:gd name="T28" fmla="*/ 467 w 1928"/>
                <a:gd name="T29" fmla="*/ 0 h 1659"/>
                <a:gd name="T30" fmla="*/ 538 w 1928"/>
                <a:gd name="T31" fmla="*/ 14 h 1659"/>
                <a:gd name="T32" fmla="*/ 588 w 1928"/>
                <a:gd name="T33" fmla="*/ 50 h 1659"/>
                <a:gd name="T34" fmla="*/ 631 w 1928"/>
                <a:gd name="T35" fmla="*/ 92 h 1659"/>
                <a:gd name="T36" fmla="*/ 666 w 1928"/>
                <a:gd name="T37" fmla="*/ 142 h 1659"/>
                <a:gd name="T38" fmla="*/ 701 w 1928"/>
                <a:gd name="T39" fmla="*/ 199 h 1659"/>
                <a:gd name="T40" fmla="*/ 730 w 1928"/>
                <a:gd name="T41" fmla="*/ 262 h 1659"/>
                <a:gd name="T42" fmla="*/ 758 w 1928"/>
                <a:gd name="T43" fmla="*/ 319 h 1659"/>
                <a:gd name="T44" fmla="*/ 786 w 1928"/>
                <a:gd name="T45" fmla="*/ 376 h 1659"/>
                <a:gd name="T46" fmla="*/ 815 w 1928"/>
                <a:gd name="T47" fmla="*/ 433 h 1659"/>
                <a:gd name="T48" fmla="*/ 836 w 1928"/>
                <a:gd name="T49" fmla="*/ 496 h 1659"/>
                <a:gd name="T50" fmla="*/ 857 w 1928"/>
                <a:gd name="T51" fmla="*/ 560 h 1659"/>
                <a:gd name="T52" fmla="*/ 886 w 1928"/>
                <a:gd name="T53" fmla="*/ 617 h 1659"/>
                <a:gd name="T54" fmla="*/ 907 w 1928"/>
                <a:gd name="T55" fmla="*/ 681 h 1659"/>
                <a:gd name="T56" fmla="*/ 928 w 1928"/>
                <a:gd name="T57" fmla="*/ 744 h 1659"/>
                <a:gd name="T58" fmla="*/ 957 w 1928"/>
                <a:gd name="T59" fmla="*/ 801 h 1659"/>
                <a:gd name="T60" fmla="*/ 978 w 1928"/>
                <a:gd name="T61" fmla="*/ 865 h 1659"/>
                <a:gd name="T62" fmla="*/ 999 w 1928"/>
                <a:gd name="T63" fmla="*/ 929 h 1659"/>
                <a:gd name="T64" fmla="*/ 1020 w 1928"/>
                <a:gd name="T65" fmla="*/ 992 h 1659"/>
                <a:gd name="T66" fmla="*/ 1049 w 1928"/>
                <a:gd name="T67" fmla="*/ 1049 h 1659"/>
                <a:gd name="T68" fmla="*/ 1070 w 1928"/>
                <a:gd name="T69" fmla="*/ 1113 h 1659"/>
                <a:gd name="T70" fmla="*/ 1091 w 1928"/>
                <a:gd name="T71" fmla="*/ 1177 h 1659"/>
                <a:gd name="T72" fmla="*/ 1120 w 1928"/>
                <a:gd name="T73" fmla="*/ 1233 h 1659"/>
                <a:gd name="T74" fmla="*/ 1148 w 1928"/>
                <a:gd name="T75" fmla="*/ 1290 h 1659"/>
                <a:gd name="T76" fmla="*/ 1176 w 1928"/>
                <a:gd name="T77" fmla="*/ 1354 h 1659"/>
                <a:gd name="T78" fmla="*/ 1205 w 1928"/>
                <a:gd name="T79" fmla="*/ 1411 h 1659"/>
                <a:gd name="T80" fmla="*/ 1233 w 1928"/>
                <a:gd name="T81" fmla="*/ 1467 h 1659"/>
                <a:gd name="T82" fmla="*/ 1268 w 1928"/>
                <a:gd name="T83" fmla="*/ 1517 h 1659"/>
                <a:gd name="T84" fmla="*/ 1304 w 1928"/>
                <a:gd name="T85" fmla="*/ 1567 h 1659"/>
                <a:gd name="T86" fmla="*/ 1339 w 1928"/>
                <a:gd name="T87" fmla="*/ 1616 h 1659"/>
                <a:gd name="T88" fmla="*/ 1396 w 1928"/>
                <a:gd name="T89" fmla="*/ 1645 h 1659"/>
                <a:gd name="T90" fmla="*/ 1467 w 1928"/>
                <a:gd name="T91" fmla="*/ 1659 h 1659"/>
                <a:gd name="T92" fmla="*/ 1524 w 1928"/>
                <a:gd name="T93" fmla="*/ 1630 h 1659"/>
                <a:gd name="T94" fmla="*/ 1573 w 1928"/>
                <a:gd name="T95" fmla="*/ 1595 h 1659"/>
                <a:gd name="T96" fmla="*/ 1609 w 1928"/>
                <a:gd name="T97" fmla="*/ 1545 h 1659"/>
                <a:gd name="T98" fmla="*/ 1644 w 1928"/>
                <a:gd name="T99" fmla="*/ 1496 h 1659"/>
                <a:gd name="T100" fmla="*/ 1672 w 1928"/>
                <a:gd name="T101" fmla="*/ 1439 h 1659"/>
                <a:gd name="T102" fmla="*/ 1701 w 1928"/>
                <a:gd name="T103" fmla="*/ 1382 h 1659"/>
                <a:gd name="T104" fmla="*/ 1729 w 1928"/>
                <a:gd name="T105" fmla="*/ 1326 h 1659"/>
                <a:gd name="T106" fmla="*/ 1758 w 1928"/>
                <a:gd name="T107" fmla="*/ 1269 h 1659"/>
                <a:gd name="T108" fmla="*/ 1779 w 1928"/>
                <a:gd name="T109" fmla="*/ 1205 h 1659"/>
                <a:gd name="T110" fmla="*/ 1807 w 1928"/>
                <a:gd name="T111" fmla="*/ 1148 h 1659"/>
                <a:gd name="T112" fmla="*/ 1828 w 1928"/>
                <a:gd name="T113" fmla="*/ 1085 h 1659"/>
                <a:gd name="T114" fmla="*/ 1857 w 1928"/>
                <a:gd name="T115" fmla="*/ 1028 h 1659"/>
                <a:gd name="T116" fmla="*/ 1878 w 1928"/>
                <a:gd name="T117" fmla="*/ 964 h 1659"/>
                <a:gd name="T118" fmla="*/ 1899 w 1928"/>
                <a:gd name="T119" fmla="*/ 900 h 1659"/>
                <a:gd name="T120" fmla="*/ 1921 w 1928"/>
                <a:gd name="T121" fmla="*/ 837 h 16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28" h="1659">
                  <a:moveTo>
                    <a:pt x="0" y="829"/>
                  </a:moveTo>
                  <a:lnTo>
                    <a:pt x="0" y="822"/>
                  </a:lnTo>
                  <a:lnTo>
                    <a:pt x="7" y="822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14" y="801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21" y="780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8" y="766"/>
                  </a:lnTo>
                  <a:lnTo>
                    <a:pt x="28" y="759"/>
                  </a:lnTo>
                  <a:lnTo>
                    <a:pt x="28" y="751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6" y="688"/>
                  </a:lnTo>
                  <a:lnTo>
                    <a:pt x="56" y="681"/>
                  </a:lnTo>
                  <a:lnTo>
                    <a:pt x="56" y="673"/>
                  </a:lnTo>
                  <a:lnTo>
                    <a:pt x="56" y="666"/>
                  </a:lnTo>
                  <a:lnTo>
                    <a:pt x="63" y="666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8" y="631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85" y="610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92" y="596"/>
                  </a:lnTo>
                  <a:lnTo>
                    <a:pt x="92" y="588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9" y="574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106" y="560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13" y="539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13" y="518"/>
                  </a:lnTo>
                  <a:lnTo>
                    <a:pt x="120" y="518"/>
                  </a:lnTo>
                  <a:lnTo>
                    <a:pt x="120" y="510"/>
                  </a:lnTo>
                  <a:lnTo>
                    <a:pt x="120" y="503"/>
                  </a:lnTo>
                  <a:lnTo>
                    <a:pt x="127" y="503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41" y="468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9" y="454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70" y="404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91" y="355"/>
                  </a:lnTo>
                  <a:lnTo>
                    <a:pt x="191" y="347"/>
                  </a:lnTo>
                  <a:lnTo>
                    <a:pt x="191" y="340"/>
                  </a:lnTo>
                  <a:lnTo>
                    <a:pt x="198" y="340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198" y="319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69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62" y="213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4"/>
                  </a:lnTo>
                  <a:lnTo>
                    <a:pt x="276" y="184"/>
                  </a:lnTo>
                  <a:lnTo>
                    <a:pt x="276" y="177"/>
                  </a:lnTo>
                  <a:lnTo>
                    <a:pt x="276" y="170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304" y="142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19" y="106"/>
                  </a:lnTo>
                  <a:lnTo>
                    <a:pt x="326" y="106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71"/>
                  </a:lnTo>
                  <a:lnTo>
                    <a:pt x="354" y="64"/>
                  </a:lnTo>
                  <a:lnTo>
                    <a:pt x="361" y="64"/>
                  </a:lnTo>
                  <a:lnTo>
                    <a:pt x="361" y="57"/>
                  </a:lnTo>
                  <a:lnTo>
                    <a:pt x="368" y="57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45" y="21"/>
                  </a:lnTo>
                  <a:lnTo>
                    <a:pt x="553" y="21"/>
                  </a:lnTo>
                  <a:lnTo>
                    <a:pt x="560" y="21"/>
                  </a:lnTo>
                  <a:lnTo>
                    <a:pt x="560" y="29"/>
                  </a:lnTo>
                  <a:lnTo>
                    <a:pt x="567" y="29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95" y="50"/>
                  </a:lnTo>
                  <a:lnTo>
                    <a:pt x="595" y="57"/>
                  </a:lnTo>
                  <a:lnTo>
                    <a:pt x="602" y="57"/>
                  </a:lnTo>
                  <a:lnTo>
                    <a:pt x="602" y="64"/>
                  </a:lnTo>
                  <a:lnTo>
                    <a:pt x="609" y="64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8" y="99"/>
                  </a:lnTo>
                  <a:lnTo>
                    <a:pt x="638" y="106"/>
                  </a:lnTo>
                  <a:lnTo>
                    <a:pt x="645" y="106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9" y="128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7" y="177"/>
                  </a:lnTo>
                  <a:lnTo>
                    <a:pt x="687" y="184"/>
                  </a:lnTo>
                  <a:lnTo>
                    <a:pt x="694" y="184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23" y="234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30" y="248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7" y="262"/>
                  </a:lnTo>
                  <a:lnTo>
                    <a:pt x="737" y="269"/>
                  </a:lnTo>
                  <a:lnTo>
                    <a:pt x="737" y="277"/>
                  </a:lnTo>
                  <a:lnTo>
                    <a:pt x="744" y="277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51" y="291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8" y="305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65" y="319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7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86" y="369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94" y="383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5"/>
                  </a:lnTo>
                  <a:lnTo>
                    <a:pt x="808" y="433"/>
                  </a:lnTo>
                  <a:lnTo>
                    <a:pt x="815" y="433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9" y="468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43" y="503"/>
                  </a:lnTo>
                  <a:lnTo>
                    <a:pt x="843" y="510"/>
                  </a:lnTo>
                  <a:lnTo>
                    <a:pt x="843" y="518"/>
                  </a:lnTo>
                  <a:lnTo>
                    <a:pt x="843" y="525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7" y="539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72" y="574"/>
                  </a:lnTo>
                  <a:lnTo>
                    <a:pt x="872" y="581"/>
                  </a:lnTo>
                  <a:lnTo>
                    <a:pt x="872" y="588"/>
                  </a:lnTo>
                  <a:lnTo>
                    <a:pt x="872" y="596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86" y="610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893" y="652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7" y="666"/>
                  </a:lnTo>
                  <a:lnTo>
                    <a:pt x="907" y="673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14" y="709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8" y="723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28" y="744"/>
                  </a:lnTo>
                  <a:lnTo>
                    <a:pt x="935" y="744"/>
                  </a:lnTo>
                  <a:lnTo>
                    <a:pt x="935" y="751"/>
                  </a:lnTo>
                  <a:lnTo>
                    <a:pt x="935" y="759"/>
                  </a:lnTo>
                  <a:lnTo>
                    <a:pt x="935" y="766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9" y="780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49" y="801"/>
                  </a:lnTo>
                  <a:lnTo>
                    <a:pt x="957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57" y="822"/>
                  </a:lnTo>
                  <a:lnTo>
                    <a:pt x="964" y="822"/>
                  </a:lnTo>
                  <a:lnTo>
                    <a:pt x="964" y="829"/>
                  </a:lnTo>
                  <a:lnTo>
                    <a:pt x="964" y="837"/>
                  </a:lnTo>
                  <a:lnTo>
                    <a:pt x="971" y="837"/>
                  </a:lnTo>
                  <a:lnTo>
                    <a:pt x="971" y="844"/>
                  </a:lnTo>
                  <a:lnTo>
                    <a:pt x="971" y="851"/>
                  </a:lnTo>
                  <a:lnTo>
                    <a:pt x="971" y="858"/>
                  </a:lnTo>
                  <a:lnTo>
                    <a:pt x="978" y="858"/>
                  </a:lnTo>
                  <a:lnTo>
                    <a:pt x="978" y="865"/>
                  </a:lnTo>
                  <a:lnTo>
                    <a:pt x="978" y="872"/>
                  </a:lnTo>
                  <a:lnTo>
                    <a:pt x="978" y="879"/>
                  </a:lnTo>
                  <a:lnTo>
                    <a:pt x="985" y="879"/>
                  </a:lnTo>
                  <a:lnTo>
                    <a:pt x="985" y="886"/>
                  </a:lnTo>
                  <a:lnTo>
                    <a:pt x="985" y="893"/>
                  </a:lnTo>
                  <a:lnTo>
                    <a:pt x="985" y="900"/>
                  </a:lnTo>
                  <a:lnTo>
                    <a:pt x="992" y="900"/>
                  </a:lnTo>
                  <a:lnTo>
                    <a:pt x="992" y="907"/>
                  </a:lnTo>
                  <a:lnTo>
                    <a:pt x="992" y="914"/>
                  </a:lnTo>
                  <a:lnTo>
                    <a:pt x="999" y="914"/>
                  </a:lnTo>
                  <a:lnTo>
                    <a:pt x="999" y="922"/>
                  </a:lnTo>
                  <a:lnTo>
                    <a:pt x="999" y="929"/>
                  </a:lnTo>
                  <a:lnTo>
                    <a:pt x="999" y="936"/>
                  </a:lnTo>
                  <a:lnTo>
                    <a:pt x="1006" y="936"/>
                  </a:lnTo>
                  <a:lnTo>
                    <a:pt x="1006" y="943"/>
                  </a:lnTo>
                  <a:lnTo>
                    <a:pt x="1006" y="950"/>
                  </a:lnTo>
                  <a:lnTo>
                    <a:pt x="1006" y="957"/>
                  </a:lnTo>
                  <a:lnTo>
                    <a:pt x="1013" y="957"/>
                  </a:lnTo>
                  <a:lnTo>
                    <a:pt x="1013" y="964"/>
                  </a:lnTo>
                  <a:lnTo>
                    <a:pt x="1013" y="971"/>
                  </a:lnTo>
                  <a:lnTo>
                    <a:pt x="1020" y="971"/>
                  </a:lnTo>
                  <a:lnTo>
                    <a:pt x="1020" y="978"/>
                  </a:lnTo>
                  <a:lnTo>
                    <a:pt x="1020" y="985"/>
                  </a:lnTo>
                  <a:lnTo>
                    <a:pt x="1020" y="992"/>
                  </a:lnTo>
                  <a:lnTo>
                    <a:pt x="1027" y="992"/>
                  </a:lnTo>
                  <a:lnTo>
                    <a:pt x="1027" y="1000"/>
                  </a:lnTo>
                  <a:lnTo>
                    <a:pt x="1027" y="1007"/>
                  </a:lnTo>
                  <a:lnTo>
                    <a:pt x="1027" y="1014"/>
                  </a:lnTo>
                  <a:lnTo>
                    <a:pt x="1035" y="1014"/>
                  </a:lnTo>
                  <a:lnTo>
                    <a:pt x="1035" y="1021"/>
                  </a:lnTo>
                  <a:lnTo>
                    <a:pt x="1035" y="1028"/>
                  </a:lnTo>
                  <a:lnTo>
                    <a:pt x="1042" y="1028"/>
                  </a:lnTo>
                  <a:lnTo>
                    <a:pt x="1042" y="1035"/>
                  </a:lnTo>
                  <a:lnTo>
                    <a:pt x="1042" y="1042"/>
                  </a:lnTo>
                  <a:lnTo>
                    <a:pt x="1042" y="1049"/>
                  </a:lnTo>
                  <a:lnTo>
                    <a:pt x="1049" y="1049"/>
                  </a:lnTo>
                  <a:lnTo>
                    <a:pt x="1049" y="1056"/>
                  </a:lnTo>
                  <a:lnTo>
                    <a:pt x="1049" y="1063"/>
                  </a:lnTo>
                  <a:lnTo>
                    <a:pt x="1056" y="1063"/>
                  </a:lnTo>
                  <a:lnTo>
                    <a:pt x="1056" y="1070"/>
                  </a:lnTo>
                  <a:lnTo>
                    <a:pt x="1056" y="1077"/>
                  </a:lnTo>
                  <a:lnTo>
                    <a:pt x="1056" y="1085"/>
                  </a:lnTo>
                  <a:lnTo>
                    <a:pt x="1063" y="1085"/>
                  </a:lnTo>
                  <a:lnTo>
                    <a:pt x="1063" y="1092"/>
                  </a:lnTo>
                  <a:lnTo>
                    <a:pt x="1063" y="1099"/>
                  </a:lnTo>
                  <a:lnTo>
                    <a:pt x="1063" y="1106"/>
                  </a:lnTo>
                  <a:lnTo>
                    <a:pt x="1070" y="1106"/>
                  </a:lnTo>
                  <a:lnTo>
                    <a:pt x="1070" y="1113"/>
                  </a:lnTo>
                  <a:lnTo>
                    <a:pt x="1070" y="1120"/>
                  </a:lnTo>
                  <a:lnTo>
                    <a:pt x="1077" y="1120"/>
                  </a:lnTo>
                  <a:lnTo>
                    <a:pt x="1077" y="1127"/>
                  </a:lnTo>
                  <a:lnTo>
                    <a:pt x="1077" y="1134"/>
                  </a:lnTo>
                  <a:lnTo>
                    <a:pt x="1077" y="1141"/>
                  </a:lnTo>
                  <a:lnTo>
                    <a:pt x="1084" y="1141"/>
                  </a:lnTo>
                  <a:lnTo>
                    <a:pt x="1084" y="1148"/>
                  </a:lnTo>
                  <a:lnTo>
                    <a:pt x="1084" y="1155"/>
                  </a:lnTo>
                  <a:lnTo>
                    <a:pt x="1091" y="1155"/>
                  </a:lnTo>
                  <a:lnTo>
                    <a:pt x="1091" y="1163"/>
                  </a:lnTo>
                  <a:lnTo>
                    <a:pt x="1091" y="1170"/>
                  </a:lnTo>
                  <a:lnTo>
                    <a:pt x="1091" y="1177"/>
                  </a:lnTo>
                  <a:lnTo>
                    <a:pt x="1098" y="1177"/>
                  </a:lnTo>
                  <a:lnTo>
                    <a:pt x="1098" y="1184"/>
                  </a:lnTo>
                  <a:lnTo>
                    <a:pt x="1098" y="1191"/>
                  </a:lnTo>
                  <a:lnTo>
                    <a:pt x="1105" y="1191"/>
                  </a:lnTo>
                  <a:lnTo>
                    <a:pt x="1105" y="1198"/>
                  </a:lnTo>
                  <a:lnTo>
                    <a:pt x="1105" y="1205"/>
                  </a:lnTo>
                  <a:lnTo>
                    <a:pt x="1113" y="1205"/>
                  </a:lnTo>
                  <a:lnTo>
                    <a:pt x="1113" y="1212"/>
                  </a:lnTo>
                  <a:lnTo>
                    <a:pt x="1113" y="1219"/>
                  </a:lnTo>
                  <a:lnTo>
                    <a:pt x="1113" y="1226"/>
                  </a:lnTo>
                  <a:lnTo>
                    <a:pt x="1120" y="1226"/>
                  </a:lnTo>
                  <a:lnTo>
                    <a:pt x="1120" y="1233"/>
                  </a:lnTo>
                  <a:lnTo>
                    <a:pt x="1120" y="1241"/>
                  </a:lnTo>
                  <a:lnTo>
                    <a:pt x="1127" y="1241"/>
                  </a:lnTo>
                  <a:lnTo>
                    <a:pt x="1127" y="1248"/>
                  </a:lnTo>
                  <a:lnTo>
                    <a:pt x="1127" y="1255"/>
                  </a:lnTo>
                  <a:lnTo>
                    <a:pt x="1127" y="1262"/>
                  </a:lnTo>
                  <a:lnTo>
                    <a:pt x="1134" y="1262"/>
                  </a:lnTo>
                  <a:lnTo>
                    <a:pt x="1134" y="1269"/>
                  </a:lnTo>
                  <a:lnTo>
                    <a:pt x="1134" y="1276"/>
                  </a:lnTo>
                  <a:lnTo>
                    <a:pt x="1141" y="1276"/>
                  </a:lnTo>
                  <a:lnTo>
                    <a:pt x="1141" y="1283"/>
                  </a:lnTo>
                  <a:lnTo>
                    <a:pt x="1141" y="1290"/>
                  </a:lnTo>
                  <a:lnTo>
                    <a:pt x="1148" y="1290"/>
                  </a:lnTo>
                  <a:lnTo>
                    <a:pt x="1148" y="1297"/>
                  </a:lnTo>
                  <a:lnTo>
                    <a:pt x="1148" y="1304"/>
                  </a:lnTo>
                  <a:lnTo>
                    <a:pt x="1155" y="1304"/>
                  </a:lnTo>
                  <a:lnTo>
                    <a:pt x="1155" y="1311"/>
                  </a:lnTo>
                  <a:lnTo>
                    <a:pt x="1155" y="1318"/>
                  </a:lnTo>
                  <a:lnTo>
                    <a:pt x="1162" y="1326"/>
                  </a:lnTo>
                  <a:lnTo>
                    <a:pt x="1162" y="1333"/>
                  </a:lnTo>
                  <a:lnTo>
                    <a:pt x="1162" y="1340"/>
                  </a:lnTo>
                  <a:lnTo>
                    <a:pt x="1169" y="1340"/>
                  </a:lnTo>
                  <a:lnTo>
                    <a:pt x="1169" y="1347"/>
                  </a:lnTo>
                  <a:lnTo>
                    <a:pt x="1169" y="1354"/>
                  </a:lnTo>
                  <a:lnTo>
                    <a:pt x="1176" y="1354"/>
                  </a:lnTo>
                  <a:lnTo>
                    <a:pt x="1176" y="1361"/>
                  </a:lnTo>
                  <a:lnTo>
                    <a:pt x="1176" y="1368"/>
                  </a:lnTo>
                  <a:lnTo>
                    <a:pt x="1183" y="1368"/>
                  </a:lnTo>
                  <a:lnTo>
                    <a:pt x="1183" y="1375"/>
                  </a:lnTo>
                  <a:lnTo>
                    <a:pt x="1183" y="1382"/>
                  </a:lnTo>
                  <a:lnTo>
                    <a:pt x="1190" y="1382"/>
                  </a:lnTo>
                  <a:lnTo>
                    <a:pt x="1190" y="1389"/>
                  </a:lnTo>
                  <a:lnTo>
                    <a:pt x="1190" y="1396"/>
                  </a:lnTo>
                  <a:lnTo>
                    <a:pt x="1198" y="1396"/>
                  </a:lnTo>
                  <a:lnTo>
                    <a:pt x="1198" y="1404"/>
                  </a:lnTo>
                  <a:lnTo>
                    <a:pt x="1198" y="1411"/>
                  </a:lnTo>
                  <a:lnTo>
                    <a:pt x="1205" y="1411"/>
                  </a:lnTo>
                  <a:lnTo>
                    <a:pt x="1205" y="1418"/>
                  </a:lnTo>
                  <a:lnTo>
                    <a:pt x="1205" y="1425"/>
                  </a:lnTo>
                  <a:lnTo>
                    <a:pt x="1212" y="1425"/>
                  </a:lnTo>
                  <a:lnTo>
                    <a:pt x="1212" y="1432"/>
                  </a:lnTo>
                  <a:lnTo>
                    <a:pt x="1212" y="1439"/>
                  </a:lnTo>
                  <a:lnTo>
                    <a:pt x="1219" y="1439"/>
                  </a:lnTo>
                  <a:lnTo>
                    <a:pt x="1219" y="1446"/>
                  </a:lnTo>
                  <a:lnTo>
                    <a:pt x="1226" y="1446"/>
                  </a:lnTo>
                  <a:lnTo>
                    <a:pt x="1226" y="1453"/>
                  </a:lnTo>
                  <a:lnTo>
                    <a:pt x="1226" y="1460"/>
                  </a:lnTo>
                  <a:lnTo>
                    <a:pt x="1233" y="1460"/>
                  </a:lnTo>
                  <a:lnTo>
                    <a:pt x="1233" y="1467"/>
                  </a:lnTo>
                  <a:lnTo>
                    <a:pt x="1233" y="1474"/>
                  </a:lnTo>
                  <a:lnTo>
                    <a:pt x="1240" y="1474"/>
                  </a:lnTo>
                  <a:lnTo>
                    <a:pt x="1240" y="1481"/>
                  </a:lnTo>
                  <a:lnTo>
                    <a:pt x="1240" y="1489"/>
                  </a:lnTo>
                  <a:lnTo>
                    <a:pt x="1247" y="1489"/>
                  </a:lnTo>
                  <a:lnTo>
                    <a:pt x="1247" y="1496"/>
                  </a:lnTo>
                  <a:lnTo>
                    <a:pt x="1254" y="1496"/>
                  </a:lnTo>
                  <a:lnTo>
                    <a:pt x="1254" y="1503"/>
                  </a:lnTo>
                  <a:lnTo>
                    <a:pt x="1254" y="1510"/>
                  </a:lnTo>
                  <a:lnTo>
                    <a:pt x="1261" y="1510"/>
                  </a:lnTo>
                  <a:lnTo>
                    <a:pt x="1261" y="1517"/>
                  </a:lnTo>
                  <a:lnTo>
                    <a:pt x="1268" y="1517"/>
                  </a:lnTo>
                  <a:lnTo>
                    <a:pt x="1268" y="1524"/>
                  </a:lnTo>
                  <a:lnTo>
                    <a:pt x="1268" y="1531"/>
                  </a:lnTo>
                  <a:lnTo>
                    <a:pt x="1276" y="1531"/>
                  </a:lnTo>
                  <a:lnTo>
                    <a:pt x="1276" y="1538"/>
                  </a:lnTo>
                  <a:lnTo>
                    <a:pt x="1283" y="1538"/>
                  </a:lnTo>
                  <a:lnTo>
                    <a:pt x="1283" y="1545"/>
                  </a:lnTo>
                  <a:lnTo>
                    <a:pt x="1283" y="1552"/>
                  </a:lnTo>
                  <a:lnTo>
                    <a:pt x="1290" y="1552"/>
                  </a:lnTo>
                  <a:lnTo>
                    <a:pt x="1290" y="1559"/>
                  </a:lnTo>
                  <a:lnTo>
                    <a:pt x="1297" y="1559"/>
                  </a:lnTo>
                  <a:lnTo>
                    <a:pt x="1297" y="1567"/>
                  </a:lnTo>
                  <a:lnTo>
                    <a:pt x="1304" y="1567"/>
                  </a:lnTo>
                  <a:lnTo>
                    <a:pt x="1304" y="1574"/>
                  </a:lnTo>
                  <a:lnTo>
                    <a:pt x="1311" y="1574"/>
                  </a:lnTo>
                  <a:lnTo>
                    <a:pt x="1311" y="1581"/>
                  </a:lnTo>
                  <a:lnTo>
                    <a:pt x="1311" y="1588"/>
                  </a:lnTo>
                  <a:lnTo>
                    <a:pt x="1318" y="1588"/>
                  </a:lnTo>
                  <a:lnTo>
                    <a:pt x="1318" y="1595"/>
                  </a:lnTo>
                  <a:lnTo>
                    <a:pt x="1325" y="1595"/>
                  </a:lnTo>
                  <a:lnTo>
                    <a:pt x="1325" y="1602"/>
                  </a:lnTo>
                  <a:lnTo>
                    <a:pt x="1332" y="1602"/>
                  </a:lnTo>
                  <a:lnTo>
                    <a:pt x="1332" y="1609"/>
                  </a:lnTo>
                  <a:lnTo>
                    <a:pt x="1339" y="1609"/>
                  </a:lnTo>
                  <a:lnTo>
                    <a:pt x="1339" y="1616"/>
                  </a:lnTo>
                  <a:lnTo>
                    <a:pt x="1346" y="1616"/>
                  </a:lnTo>
                  <a:lnTo>
                    <a:pt x="1354" y="1616"/>
                  </a:lnTo>
                  <a:lnTo>
                    <a:pt x="1354" y="1623"/>
                  </a:lnTo>
                  <a:lnTo>
                    <a:pt x="1361" y="1623"/>
                  </a:lnTo>
                  <a:lnTo>
                    <a:pt x="1361" y="1630"/>
                  </a:lnTo>
                  <a:lnTo>
                    <a:pt x="1368" y="1630"/>
                  </a:lnTo>
                  <a:lnTo>
                    <a:pt x="1368" y="1637"/>
                  </a:lnTo>
                  <a:lnTo>
                    <a:pt x="1375" y="1637"/>
                  </a:lnTo>
                  <a:lnTo>
                    <a:pt x="1382" y="1637"/>
                  </a:lnTo>
                  <a:lnTo>
                    <a:pt x="1382" y="1645"/>
                  </a:lnTo>
                  <a:lnTo>
                    <a:pt x="1389" y="1645"/>
                  </a:lnTo>
                  <a:lnTo>
                    <a:pt x="1396" y="1645"/>
                  </a:lnTo>
                  <a:lnTo>
                    <a:pt x="1396" y="1652"/>
                  </a:lnTo>
                  <a:lnTo>
                    <a:pt x="1403" y="1652"/>
                  </a:lnTo>
                  <a:lnTo>
                    <a:pt x="1410" y="1652"/>
                  </a:lnTo>
                  <a:lnTo>
                    <a:pt x="1417" y="1652"/>
                  </a:lnTo>
                  <a:lnTo>
                    <a:pt x="1417" y="1659"/>
                  </a:lnTo>
                  <a:lnTo>
                    <a:pt x="1424" y="1659"/>
                  </a:lnTo>
                  <a:lnTo>
                    <a:pt x="1431" y="1659"/>
                  </a:lnTo>
                  <a:lnTo>
                    <a:pt x="1439" y="1659"/>
                  </a:lnTo>
                  <a:lnTo>
                    <a:pt x="1446" y="1659"/>
                  </a:lnTo>
                  <a:lnTo>
                    <a:pt x="1453" y="1659"/>
                  </a:lnTo>
                  <a:lnTo>
                    <a:pt x="1460" y="1659"/>
                  </a:lnTo>
                  <a:lnTo>
                    <a:pt x="1467" y="1659"/>
                  </a:lnTo>
                  <a:lnTo>
                    <a:pt x="1474" y="1659"/>
                  </a:lnTo>
                  <a:lnTo>
                    <a:pt x="1474" y="1652"/>
                  </a:lnTo>
                  <a:lnTo>
                    <a:pt x="1481" y="1652"/>
                  </a:lnTo>
                  <a:lnTo>
                    <a:pt x="1488" y="1652"/>
                  </a:lnTo>
                  <a:lnTo>
                    <a:pt x="1495" y="1652"/>
                  </a:lnTo>
                  <a:lnTo>
                    <a:pt x="1495" y="1645"/>
                  </a:lnTo>
                  <a:lnTo>
                    <a:pt x="1502" y="1645"/>
                  </a:lnTo>
                  <a:lnTo>
                    <a:pt x="1509" y="1645"/>
                  </a:lnTo>
                  <a:lnTo>
                    <a:pt x="1509" y="1637"/>
                  </a:lnTo>
                  <a:lnTo>
                    <a:pt x="1517" y="1637"/>
                  </a:lnTo>
                  <a:lnTo>
                    <a:pt x="1524" y="1637"/>
                  </a:lnTo>
                  <a:lnTo>
                    <a:pt x="1524" y="1630"/>
                  </a:lnTo>
                  <a:lnTo>
                    <a:pt x="1531" y="1630"/>
                  </a:lnTo>
                  <a:lnTo>
                    <a:pt x="1531" y="1623"/>
                  </a:lnTo>
                  <a:lnTo>
                    <a:pt x="1538" y="1623"/>
                  </a:lnTo>
                  <a:lnTo>
                    <a:pt x="1538" y="1616"/>
                  </a:lnTo>
                  <a:lnTo>
                    <a:pt x="1545" y="1616"/>
                  </a:lnTo>
                  <a:lnTo>
                    <a:pt x="1545" y="1609"/>
                  </a:lnTo>
                  <a:lnTo>
                    <a:pt x="1552" y="1609"/>
                  </a:lnTo>
                  <a:lnTo>
                    <a:pt x="1559" y="1609"/>
                  </a:lnTo>
                  <a:lnTo>
                    <a:pt x="1559" y="1602"/>
                  </a:lnTo>
                  <a:lnTo>
                    <a:pt x="1566" y="1602"/>
                  </a:lnTo>
                  <a:lnTo>
                    <a:pt x="1566" y="1595"/>
                  </a:lnTo>
                  <a:lnTo>
                    <a:pt x="1573" y="1595"/>
                  </a:lnTo>
                  <a:lnTo>
                    <a:pt x="1573" y="1588"/>
                  </a:lnTo>
                  <a:lnTo>
                    <a:pt x="1573" y="1581"/>
                  </a:lnTo>
                  <a:lnTo>
                    <a:pt x="1580" y="1581"/>
                  </a:lnTo>
                  <a:lnTo>
                    <a:pt x="1580" y="1574"/>
                  </a:lnTo>
                  <a:lnTo>
                    <a:pt x="1587" y="1574"/>
                  </a:lnTo>
                  <a:lnTo>
                    <a:pt x="1587" y="1567"/>
                  </a:lnTo>
                  <a:lnTo>
                    <a:pt x="1595" y="1567"/>
                  </a:lnTo>
                  <a:lnTo>
                    <a:pt x="1595" y="1559"/>
                  </a:lnTo>
                  <a:lnTo>
                    <a:pt x="1602" y="1559"/>
                  </a:lnTo>
                  <a:lnTo>
                    <a:pt x="1602" y="1552"/>
                  </a:lnTo>
                  <a:lnTo>
                    <a:pt x="1602" y="1545"/>
                  </a:lnTo>
                  <a:lnTo>
                    <a:pt x="1609" y="1545"/>
                  </a:lnTo>
                  <a:lnTo>
                    <a:pt x="1609" y="1538"/>
                  </a:lnTo>
                  <a:lnTo>
                    <a:pt x="1616" y="1538"/>
                  </a:lnTo>
                  <a:lnTo>
                    <a:pt x="1616" y="1531"/>
                  </a:lnTo>
                  <a:lnTo>
                    <a:pt x="1623" y="1531"/>
                  </a:lnTo>
                  <a:lnTo>
                    <a:pt x="1623" y="1524"/>
                  </a:lnTo>
                  <a:lnTo>
                    <a:pt x="1623" y="1517"/>
                  </a:lnTo>
                  <a:lnTo>
                    <a:pt x="1630" y="1517"/>
                  </a:lnTo>
                  <a:lnTo>
                    <a:pt x="1630" y="1510"/>
                  </a:lnTo>
                  <a:lnTo>
                    <a:pt x="1637" y="1510"/>
                  </a:lnTo>
                  <a:lnTo>
                    <a:pt x="1637" y="1503"/>
                  </a:lnTo>
                  <a:lnTo>
                    <a:pt x="1637" y="1496"/>
                  </a:lnTo>
                  <a:lnTo>
                    <a:pt x="1644" y="1496"/>
                  </a:lnTo>
                  <a:lnTo>
                    <a:pt x="1644" y="1489"/>
                  </a:lnTo>
                  <a:lnTo>
                    <a:pt x="1644" y="1481"/>
                  </a:lnTo>
                  <a:lnTo>
                    <a:pt x="1651" y="1481"/>
                  </a:lnTo>
                  <a:lnTo>
                    <a:pt x="1651" y="1474"/>
                  </a:lnTo>
                  <a:lnTo>
                    <a:pt x="1658" y="1474"/>
                  </a:lnTo>
                  <a:lnTo>
                    <a:pt x="1658" y="1467"/>
                  </a:lnTo>
                  <a:lnTo>
                    <a:pt x="1658" y="1460"/>
                  </a:lnTo>
                  <a:lnTo>
                    <a:pt x="1665" y="1460"/>
                  </a:lnTo>
                  <a:lnTo>
                    <a:pt x="1665" y="1453"/>
                  </a:lnTo>
                  <a:lnTo>
                    <a:pt x="1665" y="1446"/>
                  </a:lnTo>
                  <a:lnTo>
                    <a:pt x="1672" y="1446"/>
                  </a:lnTo>
                  <a:lnTo>
                    <a:pt x="1672" y="1439"/>
                  </a:lnTo>
                  <a:lnTo>
                    <a:pt x="1672" y="1432"/>
                  </a:lnTo>
                  <a:lnTo>
                    <a:pt x="1680" y="1432"/>
                  </a:lnTo>
                  <a:lnTo>
                    <a:pt x="1680" y="1425"/>
                  </a:lnTo>
                  <a:lnTo>
                    <a:pt x="1687" y="1425"/>
                  </a:lnTo>
                  <a:lnTo>
                    <a:pt x="1687" y="1418"/>
                  </a:lnTo>
                  <a:lnTo>
                    <a:pt x="1687" y="1411"/>
                  </a:lnTo>
                  <a:lnTo>
                    <a:pt x="1694" y="1411"/>
                  </a:lnTo>
                  <a:lnTo>
                    <a:pt x="1694" y="1404"/>
                  </a:lnTo>
                  <a:lnTo>
                    <a:pt x="1694" y="1396"/>
                  </a:lnTo>
                  <a:lnTo>
                    <a:pt x="1701" y="1396"/>
                  </a:lnTo>
                  <a:lnTo>
                    <a:pt x="1701" y="1389"/>
                  </a:lnTo>
                  <a:lnTo>
                    <a:pt x="1701" y="1382"/>
                  </a:lnTo>
                  <a:lnTo>
                    <a:pt x="1708" y="1382"/>
                  </a:lnTo>
                  <a:lnTo>
                    <a:pt x="1708" y="1375"/>
                  </a:lnTo>
                  <a:lnTo>
                    <a:pt x="1708" y="1368"/>
                  </a:lnTo>
                  <a:lnTo>
                    <a:pt x="1715" y="1368"/>
                  </a:lnTo>
                  <a:lnTo>
                    <a:pt x="1715" y="1361"/>
                  </a:lnTo>
                  <a:lnTo>
                    <a:pt x="1715" y="1354"/>
                  </a:lnTo>
                  <a:lnTo>
                    <a:pt x="1722" y="1354"/>
                  </a:lnTo>
                  <a:lnTo>
                    <a:pt x="1722" y="1347"/>
                  </a:lnTo>
                  <a:lnTo>
                    <a:pt x="1722" y="1340"/>
                  </a:lnTo>
                  <a:lnTo>
                    <a:pt x="1722" y="1333"/>
                  </a:lnTo>
                  <a:lnTo>
                    <a:pt x="1729" y="1333"/>
                  </a:lnTo>
                  <a:lnTo>
                    <a:pt x="1729" y="1326"/>
                  </a:lnTo>
                  <a:lnTo>
                    <a:pt x="1729" y="1318"/>
                  </a:lnTo>
                  <a:lnTo>
                    <a:pt x="1736" y="1318"/>
                  </a:lnTo>
                  <a:lnTo>
                    <a:pt x="1736" y="1311"/>
                  </a:lnTo>
                  <a:lnTo>
                    <a:pt x="1736" y="1304"/>
                  </a:lnTo>
                  <a:lnTo>
                    <a:pt x="1743" y="1304"/>
                  </a:lnTo>
                  <a:lnTo>
                    <a:pt x="1743" y="1297"/>
                  </a:lnTo>
                  <a:lnTo>
                    <a:pt x="1743" y="1290"/>
                  </a:lnTo>
                  <a:lnTo>
                    <a:pt x="1750" y="1290"/>
                  </a:lnTo>
                  <a:lnTo>
                    <a:pt x="1750" y="1283"/>
                  </a:lnTo>
                  <a:lnTo>
                    <a:pt x="1750" y="1276"/>
                  </a:lnTo>
                  <a:lnTo>
                    <a:pt x="1758" y="1276"/>
                  </a:lnTo>
                  <a:lnTo>
                    <a:pt x="1758" y="1269"/>
                  </a:lnTo>
                  <a:lnTo>
                    <a:pt x="1758" y="1262"/>
                  </a:lnTo>
                  <a:lnTo>
                    <a:pt x="1758" y="1255"/>
                  </a:lnTo>
                  <a:lnTo>
                    <a:pt x="1765" y="1255"/>
                  </a:lnTo>
                  <a:lnTo>
                    <a:pt x="1765" y="1248"/>
                  </a:lnTo>
                  <a:lnTo>
                    <a:pt x="1765" y="1241"/>
                  </a:lnTo>
                  <a:lnTo>
                    <a:pt x="1772" y="1241"/>
                  </a:lnTo>
                  <a:lnTo>
                    <a:pt x="1772" y="1233"/>
                  </a:lnTo>
                  <a:lnTo>
                    <a:pt x="1772" y="1226"/>
                  </a:lnTo>
                  <a:lnTo>
                    <a:pt x="1779" y="1226"/>
                  </a:lnTo>
                  <a:lnTo>
                    <a:pt x="1779" y="1219"/>
                  </a:lnTo>
                  <a:lnTo>
                    <a:pt x="1779" y="1212"/>
                  </a:lnTo>
                  <a:lnTo>
                    <a:pt x="1779" y="1205"/>
                  </a:lnTo>
                  <a:lnTo>
                    <a:pt x="1786" y="1205"/>
                  </a:lnTo>
                  <a:lnTo>
                    <a:pt x="1786" y="1198"/>
                  </a:lnTo>
                  <a:lnTo>
                    <a:pt x="1786" y="1191"/>
                  </a:lnTo>
                  <a:lnTo>
                    <a:pt x="1793" y="1191"/>
                  </a:lnTo>
                  <a:lnTo>
                    <a:pt x="1793" y="1184"/>
                  </a:lnTo>
                  <a:lnTo>
                    <a:pt x="1793" y="1177"/>
                  </a:lnTo>
                  <a:lnTo>
                    <a:pt x="1793" y="1170"/>
                  </a:lnTo>
                  <a:lnTo>
                    <a:pt x="1800" y="1170"/>
                  </a:lnTo>
                  <a:lnTo>
                    <a:pt x="1800" y="1163"/>
                  </a:lnTo>
                  <a:lnTo>
                    <a:pt x="1800" y="1155"/>
                  </a:lnTo>
                  <a:lnTo>
                    <a:pt x="1807" y="1155"/>
                  </a:lnTo>
                  <a:lnTo>
                    <a:pt x="1807" y="1148"/>
                  </a:lnTo>
                  <a:lnTo>
                    <a:pt x="1807" y="1141"/>
                  </a:lnTo>
                  <a:lnTo>
                    <a:pt x="1807" y="1134"/>
                  </a:lnTo>
                  <a:lnTo>
                    <a:pt x="1814" y="1134"/>
                  </a:lnTo>
                  <a:lnTo>
                    <a:pt x="1814" y="1127"/>
                  </a:lnTo>
                  <a:lnTo>
                    <a:pt x="1814" y="1120"/>
                  </a:lnTo>
                  <a:lnTo>
                    <a:pt x="1821" y="1120"/>
                  </a:lnTo>
                  <a:lnTo>
                    <a:pt x="1821" y="1113"/>
                  </a:lnTo>
                  <a:lnTo>
                    <a:pt x="1821" y="1106"/>
                  </a:lnTo>
                  <a:lnTo>
                    <a:pt x="1821" y="1099"/>
                  </a:lnTo>
                  <a:lnTo>
                    <a:pt x="1828" y="1099"/>
                  </a:lnTo>
                  <a:lnTo>
                    <a:pt x="1828" y="1092"/>
                  </a:lnTo>
                  <a:lnTo>
                    <a:pt x="1828" y="1085"/>
                  </a:lnTo>
                  <a:lnTo>
                    <a:pt x="1836" y="1085"/>
                  </a:lnTo>
                  <a:lnTo>
                    <a:pt x="1836" y="1077"/>
                  </a:lnTo>
                  <a:lnTo>
                    <a:pt x="1836" y="1070"/>
                  </a:lnTo>
                  <a:lnTo>
                    <a:pt x="1836" y="1063"/>
                  </a:lnTo>
                  <a:lnTo>
                    <a:pt x="1843" y="1063"/>
                  </a:lnTo>
                  <a:lnTo>
                    <a:pt x="1843" y="1056"/>
                  </a:lnTo>
                  <a:lnTo>
                    <a:pt x="1843" y="1049"/>
                  </a:lnTo>
                  <a:lnTo>
                    <a:pt x="1850" y="1049"/>
                  </a:lnTo>
                  <a:lnTo>
                    <a:pt x="1850" y="1042"/>
                  </a:lnTo>
                  <a:lnTo>
                    <a:pt x="1850" y="1035"/>
                  </a:lnTo>
                  <a:lnTo>
                    <a:pt x="1850" y="1028"/>
                  </a:lnTo>
                  <a:lnTo>
                    <a:pt x="1857" y="1028"/>
                  </a:lnTo>
                  <a:lnTo>
                    <a:pt x="1857" y="1021"/>
                  </a:lnTo>
                  <a:lnTo>
                    <a:pt x="1857" y="1014"/>
                  </a:lnTo>
                  <a:lnTo>
                    <a:pt x="1857" y="1007"/>
                  </a:lnTo>
                  <a:lnTo>
                    <a:pt x="1864" y="1007"/>
                  </a:lnTo>
                  <a:lnTo>
                    <a:pt x="1864" y="1000"/>
                  </a:lnTo>
                  <a:lnTo>
                    <a:pt x="1864" y="992"/>
                  </a:lnTo>
                  <a:lnTo>
                    <a:pt x="1871" y="992"/>
                  </a:lnTo>
                  <a:lnTo>
                    <a:pt x="1871" y="985"/>
                  </a:lnTo>
                  <a:lnTo>
                    <a:pt x="1871" y="978"/>
                  </a:lnTo>
                  <a:lnTo>
                    <a:pt x="1871" y="971"/>
                  </a:lnTo>
                  <a:lnTo>
                    <a:pt x="1878" y="971"/>
                  </a:lnTo>
                  <a:lnTo>
                    <a:pt x="1878" y="964"/>
                  </a:lnTo>
                  <a:lnTo>
                    <a:pt x="1878" y="957"/>
                  </a:lnTo>
                  <a:lnTo>
                    <a:pt x="1878" y="950"/>
                  </a:lnTo>
                  <a:lnTo>
                    <a:pt x="1885" y="950"/>
                  </a:lnTo>
                  <a:lnTo>
                    <a:pt x="1885" y="943"/>
                  </a:lnTo>
                  <a:lnTo>
                    <a:pt x="1885" y="936"/>
                  </a:lnTo>
                  <a:lnTo>
                    <a:pt x="1892" y="936"/>
                  </a:lnTo>
                  <a:lnTo>
                    <a:pt x="1892" y="929"/>
                  </a:lnTo>
                  <a:lnTo>
                    <a:pt x="1892" y="922"/>
                  </a:lnTo>
                  <a:lnTo>
                    <a:pt x="1892" y="914"/>
                  </a:lnTo>
                  <a:lnTo>
                    <a:pt x="1899" y="914"/>
                  </a:lnTo>
                  <a:lnTo>
                    <a:pt x="1899" y="907"/>
                  </a:lnTo>
                  <a:lnTo>
                    <a:pt x="1899" y="900"/>
                  </a:lnTo>
                  <a:lnTo>
                    <a:pt x="1899" y="893"/>
                  </a:lnTo>
                  <a:lnTo>
                    <a:pt x="1906" y="893"/>
                  </a:lnTo>
                  <a:lnTo>
                    <a:pt x="1906" y="886"/>
                  </a:lnTo>
                  <a:lnTo>
                    <a:pt x="1906" y="879"/>
                  </a:lnTo>
                  <a:lnTo>
                    <a:pt x="1913" y="879"/>
                  </a:lnTo>
                  <a:lnTo>
                    <a:pt x="1913" y="872"/>
                  </a:lnTo>
                  <a:lnTo>
                    <a:pt x="1913" y="865"/>
                  </a:lnTo>
                  <a:lnTo>
                    <a:pt x="1913" y="858"/>
                  </a:lnTo>
                  <a:lnTo>
                    <a:pt x="1921" y="858"/>
                  </a:lnTo>
                  <a:lnTo>
                    <a:pt x="1921" y="851"/>
                  </a:lnTo>
                  <a:lnTo>
                    <a:pt x="1921" y="844"/>
                  </a:lnTo>
                  <a:lnTo>
                    <a:pt x="1921" y="837"/>
                  </a:lnTo>
                  <a:lnTo>
                    <a:pt x="1928" y="837"/>
                  </a:lnTo>
                  <a:lnTo>
                    <a:pt x="1928" y="829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Rectangle 165">
              <a:extLst>
                <a:ext uri="{FF2B5EF4-FFF2-40B4-BE49-F238E27FC236}">
                  <a16:creationId xmlns:a16="http://schemas.microsoft.com/office/drawing/2014/main" id="{92BD1907-905B-CD51-0D32-B5C13FE9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167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29" name="Rectangle 166">
              <a:extLst>
                <a:ext uri="{FF2B5EF4-FFF2-40B4-BE49-F238E27FC236}">
                  <a16:creationId xmlns:a16="http://schemas.microsoft.com/office/drawing/2014/main" id="{905A2D0D-8523-0E1B-46F6-66A94E4C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1680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0" name="Rectangle 167">
              <a:extLst>
                <a:ext uri="{FF2B5EF4-FFF2-40B4-BE49-F238E27FC236}">
                  <a16:creationId xmlns:a16="http://schemas.microsoft.com/office/drawing/2014/main" id="{1FD8FCE2-5FA1-A008-9930-A78238665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111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1" name="Rectangle 168">
              <a:extLst>
                <a:ext uri="{FF2B5EF4-FFF2-40B4-BE49-F238E27FC236}">
                  <a16:creationId xmlns:a16="http://schemas.microsoft.com/office/drawing/2014/main" id="{D016F0BC-9691-48E2-72D1-AB5379C5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1120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2" name="Rectangle 169">
              <a:extLst>
                <a:ext uri="{FF2B5EF4-FFF2-40B4-BE49-F238E27FC236}">
                  <a16:creationId xmlns:a16="http://schemas.microsoft.com/office/drawing/2014/main" id="{4AD09469-4AE6-2425-A4B1-AAB5B20AB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12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3" name="Rectangle 170">
              <a:extLst>
                <a:ext uri="{FF2B5EF4-FFF2-40B4-BE49-F238E27FC236}">
                  <a16:creationId xmlns:a16="http://schemas.microsoft.com/office/drawing/2014/main" id="{99CEE823-8760-E04C-AC10-1876C723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1127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4" name="Rectangle 171">
              <a:extLst>
                <a:ext uri="{FF2B5EF4-FFF2-40B4-BE49-F238E27FC236}">
                  <a16:creationId xmlns:a16="http://schemas.microsoft.com/office/drawing/2014/main" id="{DBAD413E-1F76-3E9D-10B2-EDB2F35A8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16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5" name="Rectangle 172">
              <a:extLst>
                <a:ext uri="{FF2B5EF4-FFF2-40B4-BE49-F238E27FC236}">
                  <a16:creationId xmlns:a16="http://schemas.microsoft.com/office/drawing/2014/main" id="{C0F45376-08F0-9F81-829C-25E4F88A7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165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6" name="Rectangle 173">
              <a:extLst>
                <a:ext uri="{FF2B5EF4-FFF2-40B4-BE49-F238E27FC236}">
                  <a16:creationId xmlns:a16="http://schemas.microsoft.com/office/drawing/2014/main" id="{A4944CF8-139E-9050-0DEB-E0ADE3B4A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43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7" name="Freeform 174">
              <a:extLst>
                <a:ext uri="{FF2B5EF4-FFF2-40B4-BE49-F238E27FC236}">
                  <a16:creationId xmlns:a16="http://schemas.microsoft.com/office/drawing/2014/main" id="{8F71C700-115E-42FD-5C77-65EF0A2E8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43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Rectangle 175">
              <a:extLst>
                <a:ext uri="{FF2B5EF4-FFF2-40B4-BE49-F238E27FC236}">
                  <a16:creationId xmlns:a16="http://schemas.microsoft.com/office/drawing/2014/main" id="{193A3C96-DACD-70FC-E1A7-1BEE5B0F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88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39" name="Freeform 176">
              <a:extLst>
                <a:ext uri="{FF2B5EF4-FFF2-40B4-BE49-F238E27FC236}">
                  <a16:creationId xmlns:a16="http://schemas.microsoft.com/office/drawing/2014/main" id="{886704B3-C82A-93D2-1E8A-D15F94BE7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89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Rectangle 177">
              <a:extLst>
                <a:ext uri="{FF2B5EF4-FFF2-40B4-BE49-F238E27FC236}">
                  <a16:creationId xmlns:a16="http://schemas.microsoft.com/office/drawing/2014/main" id="{C18A9174-4EA9-25AA-6440-4548C92B2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31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41" name="Freeform 178">
              <a:extLst>
                <a:ext uri="{FF2B5EF4-FFF2-40B4-BE49-F238E27FC236}">
                  <a16:creationId xmlns:a16="http://schemas.microsoft.com/office/drawing/2014/main" id="{4E458936-8821-20FD-C586-5B93938BA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31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Rectangle 179">
              <a:extLst>
                <a:ext uri="{FF2B5EF4-FFF2-40B4-BE49-F238E27FC236}">
                  <a16:creationId xmlns:a16="http://schemas.microsoft.com/office/drawing/2014/main" id="{BBCC702E-02E7-2768-81D4-A4ED963C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168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43" name="Freeform 180">
              <a:extLst>
                <a:ext uri="{FF2B5EF4-FFF2-40B4-BE49-F238E27FC236}">
                  <a16:creationId xmlns:a16="http://schemas.microsoft.com/office/drawing/2014/main" id="{55B2D879-2DFD-5EA6-D11C-703DACE52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694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Rectangle 181">
              <a:extLst>
                <a:ext uri="{FF2B5EF4-FFF2-40B4-BE49-F238E27FC236}">
                  <a16:creationId xmlns:a16="http://schemas.microsoft.com/office/drawing/2014/main" id="{CEF549E4-B240-E101-E155-5C88DDB44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122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45" name="Freeform 182">
              <a:extLst>
                <a:ext uri="{FF2B5EF4-FFF2-40B4-BE49-F238E27FC236}">
                  <a16:creationId xmlns:a16="http://schemas.microsoft.com/office/drawing/2014/main" id="{38E99689-ED08-6E81-7B33-051419D5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234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Rectangle 183">
              <a:extLst>
                <a:ext uri="{FF2B5EF4-FFF2-40B4-BE49-F238E27FC236}">
                  <a16:creationId xmlns:a16="http://schemas.microsoft.com/office/drawing/2014/main" id="{F4CEE377-BA68-AA56-1854-FE5B86C2D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93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47" name="Freeform 184">
              <a:extLst>
                <a:ext uri="{FF2B5EF4-FFF2-40B4-BE49-F238E27FC236}">
                  <a16:creationId xmlns:a16="http://schemas.microsoft.com/office/drawing/2014/main" id="{FDEB4151-B612-949B-2FA0-E6521589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943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Rectangle 185">
              <a:extLst>
                <a:ext uri="{FF2B5EF4-FFF2-40B4-BE49-F238E27FC236}">
                  <a16:creationId xmlns:a16="http://schemas.microsoft.com/office/drawing/2014/main" id="{B8DD2E5F-D5E6-C257-EF1A-05973B01E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151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49" name="Freeform 186">
              <a:extLst>
                <a:ext uri="{FF2B5EF4-FFF2-40B4-BE49-F238E27FC236}">
                  <a16:creationId xmlns:a16="http://schemas.microsoft.com/office/drawing/2014/main" id="{B0EFDCC9-3579-2A7E-508F-5127F5CF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524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Rectangle 187">
              <a:extLst>
                <a:ext uri="{FF2B5EF4-FFF2-40B4-BE49-F238E27FC236}">
                  <a16:creationId xmlns:a16="http://schemas.microsoft.com/office/drawing/2014/main" id="{DBD041CC-75AA-C50D-76B6-CAB6C227E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14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51" name="Freeform 188">
              <a:extLst>
                <a:ext uri="{FF2B5EF4-FFF2-40B4-BE49-F238E27FC236}">
                  <a16:creationId xmlns:a16="http://schemas.microsoft.com/office/drawing/2014/main" id="{9F66D9C1-6F84-6825-3687-249D5233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148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Rectangle 189">
              <a:extLst>
                <a:ext uri="{FF2B5EF4-FFF2-40B4-BE49-F238E27FC236}">
                  <a16:creationId xmlns:a16="http://schemas.microsoft.com/office/drawing/2014/main" id="{C931E04A-6E1B-77AB-2EC8-B4152AE0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245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53" name="Freeform 190">
              <a:extLst>
                <a:ext uri="{FF2B5EF4-FFF2-40B4-BE49-F238E27FC236}">
                  <a16:creationId xmlns:a16="http://schemas.microsoft.com/office/drawing/2014/main" id="{6A80E7F6-F88B-CFA3-7B28-E3D5398A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46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Rectangle 191">
              <a:extLst>
                <a:ext uri="{FF2B5EF4-FFF2-40B4-BE49-F238E27FC236}">
                  <a16:creationId xmlns:a16="http://schemas.microsoft.com/office/drawing/2014/main" id="{4E98AAD0-C13A-0377-6289-223F59D8D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87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955" name="Freeform 192">
              <a:extLst>
                <a:ext uri="{FF2B5EF4-FFF2-40B4-BE49-F238E27FC236}">
                  <a16:creationId xmlns:a16="http://schemas.microsoft.com/office/drawing/2014/main" id="{DAB3E289-0521-AA6D-37D8-C14475D36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1886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id="{DDEBB78D-5E30-5E29-84D6-2CA50415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573838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04C6E68-F1B5-18E8-FAA0-CAF11039A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br>
              <a:rPr lang="en-US" sz="2800" b="1">
                <a:cs typeface="+mj-cs"/>
              </a:rPr>
            </a:br>
            <a:r>
              <a:rPr lang="en-US" sz="2800" b="1">
                <a:cs typeface="+mj-cs"/>
              </a:rPr>
              <a:t>and Freewheeling Diode</a:t>
            </a:r>
            <a:endParaRPr lang="en-US" sz="2800" baseline="-25000">
              <a:cs typeface="+mj-cs"/>
            </a:endParaRPr>
          </a:p>
        </p:txBody>
      </p:sp>
      <p:grpSp>
        <p:nvGrpSpPr>
          <p:cNvPr id="38914" name="Group 95">
            <a:extLst>
              <a:ext uri="{FF2B5EF4-FFF2-40B4-BE49-F238E27FC236}">
                <a16:creationId xmlns:a16="http://schemas.microsoft.com/office/drawing/2014/main" id="{5EA2C4FA-2F7A-1E15-0533-321EF26B6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8200" y="1524000"/>
            <a:ext cx="4208463" cy="3859213"/>
            <a:chOff x="2928" y="960"/>
            <a:chExt cx="2651" cy="2431"/>
          </a:xfrm>
        </p:grpSpPr>
        <p:sp>
          <p:nvSpPr>
            <p:cNvPr id="38916" name="AutoShape 94">
              <a:extLst>
                <a:ext uri="{FF2B5EF4-FFF2-40B4-BE49-F238E27FC236}">
                  <a16:creationId xmlns:a16="http://schemas.microsoft.com/office/drawing/2014/main" id="{ABFAAD89-DDEA-54EE-23CA-4A36C32F2E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28" y="960"/>
              <a:ext cx="2651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Rectangle 96">
              <a:extLst>
                <a:ext uri="{FF2B5EF4-FFF2-40B4-BE49-F238E27FC236}">
                  <a16:creationId xmlns:a16="http://schemas.microsoft.com/office/drawing/2014/main" id="{36040737-53FB-9D56-057B-28EB96291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73"/>
              <a:ext cx="2424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18" name="Line 97">
              <a:extLst>
                <a:ext uri="{FF2B5EF4-FFF2-40B4-BE49-F238E27FC236}">
                  <a16:creationId xmlns:a16="http://schemas.microsoft.com/office/drawing/2014/main" id="{FD1DF506-66EE-775F-CD7B-2B0FA5284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2881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Rectangle 98">
              <a:extLst>
                <a:ext uri="{FF2B5EF4-FFF2-40B4-BE49-F238E27FC236}">
                  <a16:creationId xmlns:a16="http://schemas.microsoft.com/office/drawing/2014/main" id="{4FD03413-F769-C75A-87F0-D082863F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150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8920" name="Rectangle 99">
              <a:extLst>
                <a:ext uri="{FF2B5EF4-FFF2-40B4-BE49-F238E27FC236}">
                  <a16:creationId xmlns:a16="http://schemas.microsoft.com/office/drawing/2014/main" id="{594A43C3-986E-2A9A-02D0-3321382E8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3150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8921" name="Line 100">
              <a:extLst>
                <a:ext uri="{FF2B5EF4-FFF2-40B4-BE49-F238E27FC236}">
                  <a16:creationId xmlns:a16="http://schemas.microsoft.com/office/drawing/2014/main" id="{487CAC83-B572-C683-EE52-902B98BF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1222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Line 101">
              <a:extLst>
                <a:ext uri="{FF2B5EF4-FFF2-40B4-BE49-F238E27FC236}">
                  <a16:creationId xmlns:a16="http://schemas.microsoft.com/office/drawing/2014/main" id="{1CFF1456-3622-F535-4979-F5EFE8EC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102">
              <a:extLst>
                <a:ext uri="{FF2B5EF4-FFF2-40B4-BE49-F238E27FC236}">
                  <a16:creationId xmlns:a16="http://schemas.microsoft.com/office/drawing/2014/main" id="{5A8ECE75-8F5B-B39A-22B2-B7AB8CE27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6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103">
              <a:extLst>
                <a:ext uri="{FF2B5EF4-FFF2-40B4-BE49-F238E27FC236}">
                  <a16:creationId xmlns:a16="http://schemas.microsoft.com/office/drawing/2014/main" id="{829776BE-6B28-3A9F-5D99-5B3B628DB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04">
              <a:extLst>
                <a:ext uri="{FF2B5EF4-FFF2-40B4-BE49-F238E27FC236}">
                  <a16:creationId xmlns:a16="http://schemas.microsoft.com/office/drawing/2014/main" id="{7F3B1AC3-3349-50D4-B4CA-84F2D9E8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05">
              <a:extLst>
                <a:ext uri="{FF2B5EF4-FFF2-40B4-BE49-F238E27FC236}">
                  <a16:creationId xmlns:a16="http://schemas.microsoft.com/office/drawing/2014/main" id="{B6B0826C-7B81-5626-F83A-7015F4681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6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06">
              <a:extLst>
                <a:ext uri="{FF2B5EF4-FFF2-40B4-BE49-F238E27FC236}">
                  <a16:creationId xmlns:a16="http://schemas.microsoft.com/office/drawing/2014/main" id="{1B8AAB8C-C6EA-D6F9-A443-FAB82EEC1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107">
              <a:extLst>
                <a:ext uri="{FF2B5EF4-FFF2-40B4-BE49-F238E27FC236}">
                  <a16:creationId xmlns:a16="http://schemas.microsoft.com/office/drawing/2014/main" id="{FFBD60C5-0A13-CE6B-5BB1-2584E508F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108">
              <a:extLst>
                <a:ext uri="{FF2B5EF4-FFF2-40B4-BE49-F238E27FC236}">
                  <a16:creationId xmlns:a16="http://schemas.microsoft.com/office/drawing/2014/main" id="{BE7A63A2-1FF2-AE30-9F8A-DF06F2E5C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109">
              <a:extLst>
                <a:ext uri="{FF2B5EF4-FFF2-40B4-BE49-F238E27FC236}">
                  <a16:creationId xmlns:a16="http://schemas.microsoft.com/office/drawing/2014/main" id="{5ED40390-0B38-16ED-92B9-FADC87A08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110">
              <a:extLst>
                <a:ext uri="{FF2B5EF4-FFF2-40B4-BE49-F238E27FC236}">
                  <a16:creationId xmlns:a16="http://schemas.microsoft.com/office/drawing/2014/main" id="{660C3B37-EB5B-1C2F-76EF-22A031197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1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111">
              <a:extLst>
                <a:ext uri="{FF2B5EF4-FFF2-40B4-BE49-F238E27FC236}">
                  <a16:creationId xmlns:a16="http://schemas.microsoft.com/office/drawing/2014/main" id="{CEB9E929-A840-C48F-EE99-07DACCCBD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4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112">
              <a:extLst>
                <a:ext uri="{FF2B5EF4-FFF2-40B4-BE49-F238E27FC236}">
                  <a16:creationId xmlns:a16="http://schemas.microsoft.com/office/drawing/2014/main" id="{FBCF571D-4E6F-90C6-71E9-4435E4D9F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8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113">
              <a:extLst>
                <a:ext uri="{FF2B5EF4-FFF2-40B4-BE49-F238E27FC236}">
                  <a16:creationId xmlns:a16="http://schemas.microsoft.com/office/drawing/2014/main" id="{8958CF95-6960-5FF8-4D17-B28D98E3B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114">
              <a:extLst>
                <a:ext uri="{FF2B5EF4-FFF2-40B4-BE49-F238E27FC236}">
                  <a16:creationId xmlns:a16="http://schemas.microsoft.com/office/drawing/2014/main" id="{FFECC7DF-D148-3A2D-08BD-72AE9CFF8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115">
              <a:extLst>
                <a:ext uri="{FF2B5EF4-FFF2-40B4-BE49-F238E27FC236}">
                  <a16:creationId xmlns:a16="http://schemas.microsoft.com/office/drawing/2014/main" id="{A009342E-9275-363F-2C4C-54DE4536B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116">
              <a:extLst>
                <a:ext uri="{FF2B5EF4-FFF2-40B4-BE49-F238E27FC236}">
                  <a16:creationId xmlns:a16="http://schemas.microsoft.com/office/drawing/2014/main" id="{2D664A81-6517-00CF-445C-839A6F73D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117">
              <a:extLst>
                <a:ext uri="{FF2B5EF4-FFF2-40B4-BE49-F238E27FC236}">
                  <a16:creationId xmlns:a16="http://schemas.microsoft.com/office/drawing/2014/main" id="{3A28F43A-C026-3F9B-A1C3-536897B41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937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38939" name="Line 118">
              <a:extLst>
                <a:ext uri="{FF2B5EF4-FFF2-40B4-BE49-F238E27FC236}">
                  <a16:creationId xmlns:a16="http://schemas.microsoft.com/office/drawing/2014/main" id="{95EB5425-27F7-6C6F-E7BE-1EF08DEA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Rectangle 119">
              <a:extLst>
                <a:ext uri="{FF2B5EF4-FFF2-40B4-BE49-F238E27FC236}">
                  <a16:creationId xmlns:a16="http://schemas.microsoft.com/office/drawing/2014/main" id="{3995FFF0-70A0-AFDC-3B78-67AA2FDF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937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38941" name="Line 120">
              <a:extLst>
                <a:ext uri="{FF2B5EF4-FFF2-40B4-BE49-F238E27FC236}">
                  <a16:creationId xmlns:a16="http://schemas.microsoft.com/office/drawing/2014/main" id="{577FAF09-66F3-90CC-5223-B78939E23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Rectangle 121">
              <a:extLst>
                <a:ext uri="{FF2B5EF4-FFF2-40B4-BE49-F238E27FC236}">
                  <a16:creationId xmlns:a16="http://schemas.microsoft.com/office/drawing/2014/main" id="{CCBAE281-B9BD-C95F-54E6-A355BE8E0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937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38943" name="Line 122">
              <a:extLst>
                <a:ext uri="{FF2B5EF4-FFF2-40B4-BE49-F238E27FC236}">
                  <a16:creationId xmlns:a16="http://schemas.microsoft.com/office/drawing/2014/main" id="{E664889B-C9D9-C224-BDF5-750EB0764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Rectangle 123">
              <a:extLst>
                <a:ext uri="{FF2B5EF4-FFF2-40B4-BE49-F238E27FC236}">
                  <a16:creationId xmlns:a16="http://schemas.microsoft.com/office/drawing/2014/main" id="{74819DF3-8BD2-112F-EE12-17EA670B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937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38945" name="Line 124">
              <a:extLst>
                <a:ext uri="{FF2B5EF4-FFF2-40B4-BE49-F238E27FC236}">
                  <a16:creationId xmlns:a16="http://schemas.microsoft.com/office/drawing/2014/main" id="{78304749-E513-E617-03F0-34644F4A2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Rectangle 125">
              <a:extLst>
                <a:ext uri="{FF2B5EF4-FFF2-40B4-BE49-F238E27FC236}">
                  <a16:creationId xmlns:a16="http://schemas.microsoft.com/office/drawing/2014/main" id="{8DF492F5-22B6-7EF7-8954-4FAF17D80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044"/>
              <a:ext cx="2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47" name="Rectangle 126">
              <a:extLst>
                <a:ext uri="{FF2B5EF4-FFF2-40B4-BE49-F238E27FC236}">
                  <a16:creationId xmlns:a16="http://schemas.microsoft.com/office/drawing/2014/main" id="{89841BA0-2130-5DED-023B-BDA6FA33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3086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48" name="Rectangle 127">
              <a:extLst>
                <a:ext uri="{FF2B5EF4-FFF2-40B4-BE49-F238E27FC236}">
                  <a16:creationId xmlns:a16="http://schemas.microsoft.com/office/drawing/2014/main" id="{FCAB2E97-7FB8-21C4-9499-0E11F6C7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086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49" name="Rectangle 128">
              <a:extLst>
                <a:ext uri="{FF2B5EF4-FFF2-40B4-BE49-F238E27FC236}">
                  <a16:creationId xmlns:a16="http://schemas.microsoft.com/office/drawing/2014/main" id="{930AC75A-0703-9985-7249-B80DE1A07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3044"/>
              <a:ext cx="3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38950" name="Rectangle 129">
              <a:extLst>
                <a:ext uri="{FF2B5EF4-FFF2-40B4-BE49-F238E27FC236}">
                  <a16:creationId xmlns:a16="http://schemas.microsoft.com/office/drawing/2014/main" id="{1DB6772A-7EE9-DD30-A27F-F44FE75C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086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51" name="Freeform 130">
              <a:extLst>
                <a:ext uri="{FF2B5EF4-FFF2-40B4-BE49-F238E27FC236}">
                  <a16:creationId xmlns:a16="http://schemas.microsoft.com/office/drawing/2014/main" id="{DC0D8411-34C6-FA44-C196-61EF4A728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086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Rectangle 131">
              <a:extLst>
                <a:ext uri="{FF2B5EF4-FFF2-40B4-BE49-F238E27FC236}">
                  <a16:creationId xmlns:a16="http://schemas.microsoft.com/office/drawing/2014/main" id="{E6186F07-CDF4-0628-28B1-4D63673EA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3044"/>
              <a:ext cx="51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38953" name="Rectangle 132">
              <a:extLst>
                <a:ext uri="{FF2B5EF4-FFF2-40B4-BE49-F238E27FC236}">
                  <a16:creationId xmlns:a16="http://schemas.microsoft.com/office/drawing/2014/main" id="{7963B0B3-43DD-F849-E17F-53965B38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" y="3086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54" name="Freeform 133">
              <a:extLst>
                <a:ext uri="{FF2B5EF4-FFF2-40B4-BE49-F238E27FC236}">
                  <a16:creationId xmlns:a16="http://schemas.microsoft.com/office/drawing/2014/main" id="{0A92039B-6EF2-EE2C-ACA6-140CF6A10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086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Rectangle 134">
              <a:extLst>
                <a:ext uri="{FF2B5EF4-FFF2-40B4-BE49-F238E27FC236}">
                  <a16:creationId xmlns:a16="http://schemas.microsoft.com/office/drawing/2014/main" id="{C786964A-D605-43A9-D6D4-DF8034A39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3044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38956" name="Line 135">
              <a:extLst>
                <a:ext uri="{FF2B5EF4-FFF2-40B4-BE49-F238E27FC236}">
                  <a16:creationId xmlns:a16="http://schemas.microsoft.com/office/drawing/2014/main" id="{7F9E23AF-6C9C-F4D0-2ED9-E0D459AF3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222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Line 136">
              <a:extLst>
                <a:ext uri="{FF2B5EF4-FFF2-40B4-BE49-F238E27FC236}">
                  <a16:creationId xmlns:a16="http://schemas.microsoft.com/office/drawing/2014/main" id="{51D7DFE6-DE20-2D4B-FC18-B90827699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71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37">
              <a:extLst>
                <a:ext uri="{FF2B5EF4-FFF2-40B4-BE49-F238E27FC236}">
                  <a16:creationId xmlns:a16="http://schemas.microsoft.com/office/drawing/2014/main" id="{5950CD3D-0FFA-D4ED-1189-8E49DE962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54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8">
              <a:extLst>
                <a:ext uri="{FF2B5EF4-FFF2-40B4-BE49-F238E27FC236}">
                  <a16:creationId xmlns:a16="http://schemas.microsoft.com/office/drawing/2014/main" id="{C3793EE6-AB26-8C3A-4F90-7D6057108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38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Line 139">
              <a:extLst>
                <a:ext uri="{FF2B5EF4-FFF2-40B4-BE49-F238E27FC236}">
                  <a16:creationId xmlns:a16="http://schemas.microsoft.com/office/drawing/2014/main" id="{8E9A5B59-ED20-1395-F534-FACFDE766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214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Line 140">
              <a:extLst>
                <a:ext uri="{FF2B5EF4-FFF2-40B4-BE49-F238E27FC236}">
                  <a16:creationId xmlns:a16="http://schemas.microsoft.com/office/drawing/2014/main" id="{6364F519-89B8-4189-EF83-F55C34C1D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88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Line 141">
              <a:extLst>
                <a:ext uri="{FF2B5EF4-FFF2-40B4-BE49-F238E27FC236}">
                  <a16:creationId xmlns:a16="http://schemas.microsoft.com/office/drawing/2014/main" id="{8F51C318-9436-6D4C-D022-C5362F268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71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Line 142">
              <a:extLst>
                <a:ext uri="{FF2B5EF4-FFF2-40B4-BE49-F238E27FC236}">
                  <a16:creationId xmlns:a16="http://schemas.microsoft.com/office/drawing/2014/main" id="{64A75819-8146-5923-B1F6-EE122E009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55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Line 143">
              <a:extLst>
                <a:ext uri="{FF2B5EF4-FFF2-40B4-BE49-F238E27FC236}">
                  <a16:creationId xmlns:a16="http://schemas.microsoft.com/office/drawing/2014/main" id="{36CD4868-0F03-DF3E-5C88-90671B77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38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Line 144">
              <a:extLst>
                <a:ext uri="{FF2B5EF4-FFF2-40B4-BE49-F238E27FC236}">
                  <a16:creationId xmlns:a16="http://schemas.microsoft.com/office/drawing/2014/main" id="{81191157-20B1-0A0C-C8DD-8EB84BC6B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05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Rectangle 145">
              <a:extLst>
                <a:ext uri="{FF2B5EF4-FFF2-40B4-BE49-F238E27FC236}">
                  <a16:creationId xmlns:a16="http://schemas.microsoft.com/office/drawing/2014/main" id="{3FB76D84-7499-1278-1D73-81ACCD5F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831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38967" name="Line 146">
              <a:extLst>
                <a:ext uri="{FF2B5EF4-FFF2-40B4-BE49-F238E27FC236}">
                  <a16:creationId xmlns:a16="http://schemas.microsoft.com/office/drawing/2014/main" id="{90FB08D2-CD3C-55BD-1257-B28883DC5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88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Rectangle 147">
              <a:extLst>
                <a:ext uri="{FF2B5EF4-FFF2-40B4-BE49-F238E27FC236}">
                  <a16:creationId xmlns:a16="http://schemas.microsoft.com/office/drawing/2014/main" id="{4EF90016-E543-0115-9DC9-684E66236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002"/>
              <a:ext cx="1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38969" name="Line 148">
              <a:extLst>
                <a:ext uri="{FF2B5EF4-FFF2-40B4-BE49-F238E27FC236}">
                  <a16:creationId xmlns:a16="http://schemas.microsoft.com/office/drawing/2014/main" id="{DEBB26B3-352B-197E-7000-E71FD5FAE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05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Rectangle 149">
              <a:extLst>
                <a:ext uri="{FF2B5EF4-FFF2-40B4-BE49-F238E27FC236}">
                  <a16:creationId xmlns:a16="http://schemas.microsoft.com/office/drawing/2014/main" id="{055627CF-60CE-0431-012E-3E24C1B4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1173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38971" name="Line 150">
              <a:extLst>
                <a:ext uri="{FF2B5EF4-FFF2-40B4-BE49-F238E27FC236}">
                  <a16:creationId xmlns:a16="http://schemas.microsoft.com/office/drawing/2014/main" id="{C3FD81FB-EBC3-80AE-5D9D-88B5E7C38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122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Line 151">
              <a:extLst>
                <a:ext uri="{FF2B5EF4-FFF2-40B4-BE49-F238E27FC236}">
                  <a16:creationId xmlns:a16="http://schemas.microsoft.com/office/drawing/2014/main" id="{DD86872A-90F6-F90B-AEEC-BA50062F9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1222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152">
              <a:extLst>
                <a:ext uri="{FF2B5EF4-FFF2-40B4-BE49-F238E27FC236}">
                  <a16:creationId xmlns:a16="http://schemas.microsoft.com/office/drawing/2014/main" id="{EE7A4F8A-083B-27FC-2B93-EE3C2BDC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740"/>
              <a:ext cx="1928" cy="311"/>
            </a:xfrm>
            <a:custGeom>
              <a:avLst/>
              <a:gdLst>
                <a:gd name="T0" fmla="*/ 35 w 1928"/>
                <a:gd name="T1" fmla="*/ 311 h 311"/>
                <a:gd name="T2" fmla="*/ 71 w 1928"/>
                <a:gd name="T3" fmla="*/ 304 h 311"/>
                <a:gd name="T4" fmla="*/ 106 w 1928"/>
                <a:gd name="T5" fmla="*/ 297 h 311"/>
                <a:gd name="T6" fmla="*/ 141 w 1928"/>
                <a:gd name="T7" fmla="*/ 290 h 311"/>
                <a:gd name="T8" fmla="*/ 170 w 1928"/>
                <a:gd name="T9" fmla="*/ 276 h 311"/>
                <a:gd name="T10" fmla="*/ 205 w 1928"/>
                <a:gd name="T11" fmla="*/ 269 h 311"/>
                <a:gd name="T12" fmla="*/ 234 w 1928"/>
                <a:gd name="T13" fmla="*/ 255 h 311"/>
                <a:gd name="T14" fmla="*/ 262 w 1928"/>
                <a:gd name="T15" fmla="*/ 241 h 311"/>
                <a:gd name="T16" fmla="*/ 290 w 1928"/>
                <a:gd name="T17" fmla="*/ 226 h 311"/>
                <a:gd name="T18" fmla="*/ 319 w 1928"/>
                <a:gd name="T19" fmla="*/ 212 h 311"/>
                <a:gd name="T20" fmla="*/ 347 w 1928"/>
                <a:gd name="T21" fmla="*/ 198 h 311"/>
                <a:gd name="T22" fmla="*/ 375 w 1928"/>
                <a:gd name="T23" fmla="*/ 184 h 311"/>
                <a:gd name="T24" fmla="*/ 404 w 1928"/>
                <a:gd name="T25" fmla="*/ 170 h 311"/>
                <a:gd name="T26" fmla="*/ 425 w 1928"/>
                <a:gd name="T27" fmla="*/ 148 h 311"/>
                <a:gd name="T28" fmla="*/ 453 w 1928"/>
                <a:gd name="T29" fmla="*/ 134 h 311"/>
                <a:gd name="T30" fmla="*/ 482 w 1928"/>
                <a:gd name="T31" fmla="*/ 120 h 311"/>
                <a:gd name="T32" fmla="*/ 510 w 1928"/>
                <a:gd name="T33" fmla="*/ 106 h 311"/>
                <a:gd name="T34" fmla="*/ 538 w 1928"/>
                <a:gd name="T35" fmla="*/ 92 h 311"/>
                <a:gd name="T36" fmla="*/ 567 w 1928"/>
                <a:gd name="T37" fmla="*/ 78 h 311"/>
                <a:gd name="T38" fmla="*/ 595 w 1928"/>
                <a:gd name="T39" fmla="*/ 63 h 311"/>
                <a:gd name="T40" fmla="*/ 623 w 1928"/>
                <a:gd name="T41" fmla="*/ 49 h 311"/>
                <a:gd name="T42" fmla="*/ 659 w 1928"/>
                <a:gd name="T43" fmla="*/ 42 h 311"/>
                <a:gd name="T44" fmla="*/ 687 w 1928"/>
                <a:gd name="T45" fmla="*/ 28 h 311"/>
                <a:gd name="T46" fmla="*/ 723 w 1928"/>
                <a:gd name="T47" fmla="*/ 21 h 311"/>
                <a:gd name="T48" fmla="*/ 758 w 1928"/>
                <a:gd name="T49" fmla="*/ 14 h 311"/>
                <a:gd name="T50" fmla="*/ 794 w 1928"/>
                <a:gd name="T51" fmla="*/ 7 h 311"/>
                <a:gd name="T52" fmla="*/ 829 w 1928"/>
                <a:gd name="T53" fmla="*/ 0 h 311"/>
                <a:gd name="T54" fmla="*/ 864 w 1928"/>
                <a:gd name="T55" fmla="*/ 7 h 311"/>
                <a:gd name="T56" fmla="*/ 907 w 1928"/>
                <a:gd name="T57" fmla="*/ 7 h 311"/>
                <a:gd name="T58" fmla="*/ 942 w 1928"/>
                <a:gd name="T59" fmla="*/ 14 h 311"/>
                <a:gd name="T60" fmla="*/ 978 w 1928"/>
                <a:gd name="T61" fmla="*/ 21 h 311"/>
                <a:gd name="T62" fmla="*/ 1013 w 1928"/>
                <a:gd name="T63" fmla="*/ 28 h 311"/>
                <a:gd name="T64" fmla="*/ 1049 w 1928"/>
                <a:gd name="T65" fmla="*/ 35 h 311"/>
                <a:gd name="T66" fmla="*/ 1077 w 1928"/>
                <a:gd name="T67" fmla="*/ 49 h 311"/>
                <a:gd name="T68" fmla="*/ 1113 w 1928"/>
                <a:gd name="T69" fmla="*/ 56 h 311"/>
                <a:gd name="T70" fmla="*/ 1148 w 1928"/>
                <a:gd name="T71" fmla="*/ 63 h 311"/>
                <a:gd name="T72" fmla="*/ 1183 w 1928"/>
                <a:gd name="T73" fmla="*/ 70 h 311"/>
                <a:gd name="T74" fmla="*/ 1219 w 1928"/>
                <a:gd name="T75" fmla="*/ 78 h 311"/>
                <a:gd name="T76" fmla="*/ 1254 w 1928"/>
                <a:gd name="T77" fmla="*/ 85 h 311"/>
                <a:gd name="T78" fmla="*/ 1290 w 1928"/>
                <a:gd name="T79" fmla="*/ 92 h 311"/>
                <a:gd name="T80" fmla="*/ 1325 w 1928"/>
                <a:gd name="T81" fmla="*/ 99 h 311"/>
                <a:gd name="T82" fmla="*/ 1361 w 1928"/>
                <a:gd name="T83" fmla="*/ 106 h 311"/>
                <a:gd name="T84" fmla="*/ 1396 w 1928"/>
                <a:gd name="T85" fmla="*/ 113 h 311"/>
                <a:gd name="T86" fmla="*/ 1439 w 1928"/>
                <a:gd name="T87" fmla="*/ 113 h 311"/>
                <a:gd name="T88" fmla="*/ 1474 w 1928"/>
                <a:gd name="T89" fmla="*/ 120 h 311"/>
                <a:gd name="T90" fmla="*/ 1509 w 1928"/>
                <a:gd name="T91" fmla="*/ 127 h 311"/>
                <a:gd name="T92" fmla="*/ 1545 w 1928"/>
                <a:gd name="T93" fmla="*/ 134 h 311"/>
                <a:gd name="T94" fmla="*/ 1580 w 1928"/>
                <a:gd name="T95" fmla="*/ 141 h 311"/>
                <a:gd name="T96" fmla="*/ 1616 w 1928"/>
                <a:gd name="T97" fmla="*/ 148 h 311"/>
                <a:gd name="T98" fmla="*/ 1658 w 1928"/>
                <a:gd name="T99" fmla="*/ 148 h 311"/>
                <a:gd name="T100" fmla="*/ 1694 w 1928"/>
                <a:gd name="T101" fmla="*/ 156 h 311"/>
                <a:gd name="T102" fmla="*/ 1729 w 1928"/>
                <a:gd name="T103" fmla="*/ 163 h 311"/>
                <a:gd name="T104" fmla="*/ 1772 w 1928"/>
                <a:gd name="T105" fmla="*/ 163 h 311"/>
                <a:gd name="T106" fmla="*/ 1807 w 1928"/>
                <a:gd name="T107" fmla="*/ 170 h 311"/>
                <a:gd name="T108" fmla="*/ 1843 w 1928"/>
                <a:gd name="T109" fmla="*/ 177 h 311"/>
                <a:gd name="T110" fmla="*/ 1885 w 1928"/>
                <a:gd name="T111" fmla="*/ 177 h 311"/>
                <a:gd name="T112" fmla="*/ 1921 w 1928"/>
                <a:gd name="T113" fmla="*/ 184 h 3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8" h="311">
                  <a:moveTo>
                    <a:pt x="0" y="311"/>
                  </a:moveTo>
                  <a:lnTo>
                    <a:pt x="7" y="311"/>
                  </a:lnTo>
                  <a:lnTo>
                    <a:pt x="14" y="311"/>
                  </a:lnTo>
                  <a:lnTo>
                    <a:pt x="21" y="311"/>
                  </a:lnTo>
                  <a:lnTo>
                    <a:pt x="28" y="311"/>
                  </a:lnTo>
                  <a:lnTo>
                    <a:pt x="35" y="311"/>
                  </a:lnTo>
                  <a:lnTo>
                    <a:pt x="42" y="311"/>
                  </a:lnTo>
                  <a:lnTo>
                    <a:pt x="49" y="311"/>
                  </a:lnTo>
                  <a:lnTo>
                    <a:pt x="56" y="311"/>
                  </a:lnTo>
                  <a:lnTo>
                    <a:pt x="56" y="304"/>
                  </a:lnTo>
                  <a:lnTo>
                    <a:pt x="63" y="304"/>
                  </a:lnTo>
                  <a:lnTo>
                    <a:pt x="71" y="304"/>
                  </a:lnTo>
                  <a:lnTo>
                    <a:pt x="78" y="304"/>
                  </a:lnTo>
                  <a:lnTo>
                    <a:pt x="85" y="304"/>
                  </a:lnTo>
                  <a:lnTo>
                    <a:pt x="92" y="304"/>
                  </a:lnTo>
                  <a:lnTo>
                    <a:pt x="99" y="304"/>
                  </a:lnTo>
                  <a:lnTo>
                    <a:pt x="99" y="297"/>
                  </a:lnTo>
                  <a:lnTo>
                    <a:pt x="106" y="297"/>
                  </a:lnTo>
                  <a:lnTo>
                    <a:pt x="113" y="297"/>
                  </a:lnTo>
                  <a:lnTo>
                    <a:pt x="120" y="297"/>
                  </a:lnTo>
                  <a:lnTo>
                    <a:pt x="127" y="297"/>
                  </a:lnTo>
                  <a:lnTo>
                    <a:pt x="127" y="290"/>
                  </a:lnTo>
                  <a:lnTo>
                    <a:pt x="134" y="290"/>
                  </a:lnTo>
                  <a:lnTo>
                    <a:pt x="141" y="290"/>
                  </a:lnTo>
                  <a:lnTo>
                    <a:pt x="149" y="290"/>
                  </a:lnTo>
                  <a:lnTo>
                    <a:pt x="149" y="283"/>
                  </a:lnTo>
                  <a:lnTo>
                    <a:pt x="156" y="283"/>
                  </a:lnTo>
                  <a:lnTo>
                    <a:pt x="163" y="283"/>
                  </a:lnTo>
                  <a:lnTo>
                    <a:pt x="170" y="283"/>
                  </a:lnTo>
                  <a:lnTo>
                    <a:pt x="170" y="276"/>
                  </a:lnTo>
                  <a:lnTo>
                    <a:pt x="177" y="276"/>
                  </a:lnTo>
                  <a:lnTo>
                    <a:pt x="184" y="276"/>
                  </a:lnTo>
                  <a:lnTo>
                    <a:pt x="191" y="276"/>
                  </a:lnTo>
                  <a:lnTo>
                    <a:pt x="191" y="269"/>
                  </a:lnTo>
                  <a:lnTo>
                    <a:pt x="198" y="269"/>
                  </a:lnTo>
                  <a:lnTo>
                    <a:pt x="205" y="269"/>
                  </a:lnTo>
                  <a:lnTo>
                    <a:pt x="205" y="262"/>
                  </a:lnTo>
                  <a:lnTo>
                    <a:pt x="212" y="262"/>
                  </a:lnTo>
                  <a:lnTo>
                    <a:pt x="219" y="262"/>
                  </a:lnTo>
                  <a:lnTo>
                    <a:pt x="226" y="262"/>
                  </a:lnTo>
                  <a:lnTo>
                    <a:pt x="226" y="255"/>
                  </a:lnTo>
                  <a:lnTo>
                    <a:pt x="234" y="255"/>
                  </a:lnTo>
                  <a:lnTo>
                    <a:pt x="241" y="255"/>
                  </a:lnTo>
                  <a:lnTo>
                    <a:pt x="241" y="248"/>
                  </a:lnTo>
                  <a:lnTo>
                    <a:pt x="248" y="248"/>
                  </a:lnTo>
                  <a:lnTo>
                    <a:pt x="255" y="248"/>
                  </a:lnTo>
                  <a:lnTo>
                    <a:pt x="255" y="241"/>
                  </a:lnTo>
                  <a:lnTo>
                    <a:pt x="262" y="241"/>
                  </a:lnTo>
                  <a:lnTo>
                    <a:pt x="269" y="241"/>
                  </a:lnTo>
                  <a:lnTo>
                    <a:pt x="269" y="234"/>
                  </a:lnTo>
                  <a:lnTo>
                    <a:pt x="276" y="234"/>
                  </a:lnTo>
                  <a:lnTo>
                    <a:pt x="283" y="234"/>
                  </a:lnTo>
                  <a:lnTo>
                    <a:pt x="283" y="226"/>
                  </a:lnTo>
                  <a:lnTo>
                    <a:pt x="290" y="226"/>
                  </a:lnTo>
                  <a:lnTo>
                    <a:pt x="297" y="226"/>
                  </a:lnTo>
                  <a:lnTo>
                    <a:pt x="297" y="219"/>
                  </a:lnTo>
                  <a:lnTo>
                    <a:pt x="304" y="219"/>
                  </a:lnTo>
                  <a:lnTo>
                    <a:pt x="312" y="219"/>
                  </a:lnTo>
                  <a:lnTo>
                    <a:pt x="312" y="212"/>
                  </a:lnTo>
                  <a:lnTo>
                    <a:pt x="319" y="212"/>
                  </a:lnTo>
                  <a:lnTo>
                    <a:pt x="326" y="212"/>
                  </a:lnTo>
                  <a:lnTo>
                    <a:pt x="326" y="205"/>
                  </a:lnTo>
                  <a:lnTo>
                    <a:pt x="333" y="205"/>
                  </a:lnTo>
                  <a:lnTo>
                    <a:pt x="340" y="205"/>
                  </a:lnTo>
                  <a:lnTo>
                    <a:pt x="340" y="198"/>
                  </a:lnTo>
                  <a:lnTo>
                    <a:pt x="347" y="198"/>
                  </a:lnTo>
                  <a:lnTo>
                    <a:pt x="354" y="198"/>
                  </a:lnTo>
                  <a:lnTo>
                    <a:pt x="354" y="191"/>
                  </a:lnTo>
                  <a:lnTo>
                    <a:pt x="361" y="191"/>
                  </a:lnTo>
                  <a:lnTo>
                    <a:pt x="368" y="191"/>
                  </a:lnTo>
                  <a:lnTo>
                    <a:pt x="368" y="184"/>
                  </a:lnTo>
                  <a:lnTo>
                    <a:pt x="375" y="184"/>
                  </a:lnTo>
                  <a:lnTo>
                    <a:pt x="375" y="177"/>
                  </a:lnTo>
                  <a:lnTo>
                    <a:pt x="382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97" y="170"/>
                  </a:lnTo>
                  <a:lnTo>
                    <a:pt x="404" y="170"/>
                  </a:lnTo>
                  <a:lnTo>
                    <a:pt x="404" y="163"/>
                  </a:lnTo>
                  <a:lnTo>
                    <a:pt x="411" y="163"/>
                  </a:lnTo>
                  <a:lnTo>
                    <a:pt x="418" y="163"/>
                  </a:lnTo>
                  <a:lnTo>
                    <a:pt x="418" y="156"/>
                  </a:lnTo>
                  <a:lnTo>
                    <a:pt x="425" y="156"/>
                  </a:lnTo>
                  <a:lnTo>
                    <a:pt x="425" y="148"/>
                  </a:lnTo>
                  <a:lnTo>
                    <a:pt x="432" y="148"/>
                  </a:lnTo>
                  <a:lnTo>
                    <a:pt x="439" y="148"/>
                  </a:lnTo>
                  <a:lnTo>
                    <a:pt x="439" y="141"/>
                  </a:lnTo>
                  <a:lnTo>
                    <a:pt x="446" y="141"/>
                  </a:lnTo>
                  <a:lnTo>
                    <a:pt x="453" y="141"/>
                  </a:lnTo>
                  <a:lnTo>
                    <a:pt x="453" y="134"/>
                  </a:lnTo>
                  <a:lnTo>
                    <a:pt x="460" y="134"/>
                  </a:lnTo>
                  <a:lnTo>
                    <a:pt x="467" y="134"/>
                  </a:lnTo>
                  <a:lnTo>
                    <a:pt x="467" y="127"/>
                  </a:lnTo>
                  <a:lnTo>
                    <a:pt x="475" y="127"/>
                  </a:lnTo>
                  <a:lnTo>
                    <a:pt x="482" y="127"/>
                  </a:lnTo>
                  <a:lnTo>
                    <a:pt x="482" y="120"/>
                  </a:lnTo>
                  <a:lnTo>
                    <a:pt x="489" y="120"/>
                  </a:lnTo>
                  <a:lnTo>
                    <a:pt x="489" y="113"/>
                  </a:lnTo>
                  <a:lnTo>
                    <a:pt x="496" y="113"/>
                  </a:lnTo>
                  <a:lnTo>
                    <a:pt x="503" y="113"/>
                  </a:lnTo>
                  <a:lnTo>
                    <a:pt x="503" y="106"/>
                  </a:lnTo>
                  <a:lnTo>
                    <a:pt x="510" y="106"/>
                  </a:lnTo>
                  <a:lnTo>
                    <a:pt x="517" y="106"/>
                  </a:lnTo>
                  <a:lnTo>
                    <a:pt x="517" y="99"/>
                  </a:lnTo>
                  <a:lnTo>
                    <a:pt x="524" y="99"/>
                  </a:lnTo>
                  <a:lnTo>
                    <a:pt x="531" y="99"/>
                  </a:lnTo>
                  <a:lnTo>
                    <a:pt x="531" y="92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85"/>
                  </a:lnTo>
                  <a:lnTo>
                    <a:pt x="553" y="85"/>
                  </a:lnTo>
                  <a:lnTo>
                    <a:pt x="560" y="85"/>
                  </a:lnTo>
                  <a:lnTo>
                    <a:pt x="560" y="78"/>
                  </a:lnTo>
                  <a:lnTo>
                    <a:pt x="567" y="78"/>
                  </a:lnTo>
                  <a:lnTo>
                    <a:pt x="574" y="78"/>
                  </a:lnTo>
                  <a:lnTo>
                    <a:pt x="574" y="70"/>
                  </a:lnTo>
                  <a:lnTo>
                    <a:pt x="581" y="70"/>
                  </a:lnTo>
                  <a:lnTo>
                    <a:pt x="588" y="70"/>
                  </a:lnTo>
                  <a:lnTo>
                    <a:pt x="588" y="63"/>
                  </a:lnTo>
                  <a:lnTo>
                    <a:pt x="595" y="63"/>
                  </a:lnTo>
                  <a:lnTo>
                    <a:pt x="602" y="63"/>
                  </a:lnTo>
                  <a:lnTo>
                    <a:pt x="602" y="56"/>
                  </a:lnTo>
                  <a:lnTo>
                    <a:pt x="609" y="56"/>
                  </a:lnTo>
                  <a:lnTo>
                    <a:pt x="616" y="56"/>
                  </a:lnTo>
                  <a:lnTo>
                    <a:pt x="623" y="56"/>
                  </a:lnTo>
                  <a:lnTo>
                    <a:pt x="623" y="49"/>
                  </a:lnTo>
                  <a:lnTo>
                    <a:pt x="631" y="49"/>
                  </a:lnTo>
                  <a:lnTo>
                    <a:pt x="638" y="49"/>
                  </a:lnTo>
                  <a:lnTo>
                    <a:pt x="638" y="42"/>
                  </a:lnTo>
                  <a:lnTo>
                    <a:pt x="645" y="42"/>
                  </a:lnTo>
                  <a:lnTo>
                    <a:pt x="652" y="42"/>
                  </a:lnTo>
                  <a:lnTo>
                    <a:pt x="659" y="42"/>
                  </a:lnTo>
                  <a:lnTo>
                    <a:pt x="659" y="35"/>
                  </a:lnTo>
                  <a:lnTo>
                    <a:pt x="666" y="35"/>
                  </a:lnTo>
                  <a:lnTo>
                    <a:pt x="673" y="35"/>
                  </a:lnTo>
                  <a:lnTo>
                    <a:pt x="680" y="35"/>
                  </a:lnTo>
                  <a:lnTo>
                    <a:pt x="680" y="28"/>
                  </a:lnTo>
                  <a:lnTo>
                    <a:pt x="687" y="28"/>
                  </a:lnTo>
                  <a:lnTo>
                    <a:pt x="694" y="28"/>
                  </a:lnTo>
                  <a:lnTo>
                    <a:pt x="701" y="28"/>
                  </a:lnTo>
                  <a:lnTo>
                    <a:pt x="701" y="21"/>
                  </a:lnTo>
                  <a:lnTo>
                    <a:pt x="708" y="21"/>
                  </a:lnTo>
                  <a:lnTo>
                    <a:pt x="716" y="21"/>
                  </a:lnTo>
                  <a:lnTo>
                    <a:pt x="723" y="21"/>
                  </a:lnTo>
                  <a:lnTo>
                    <a:pt x="730" y="21"/>
                  </a:lnTo>
                  <a:lnTo>
                    <a:pt x="730" y="14"/>
                  </a:lnTo>
                  <a:lnTo>
                    <a:pt x="737" y="14"/>
                  </a:lnTo>
                  <a:lnTo>
                    <a:pt x="744" y="14"/>
                  </a:lnTo>
                  <a:lnTo>
                    <a:pt x="751" y="14"/>
                  </a:lnTo>
                  <a:lnTo>
                    <a:pt x="758" y="14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86" y="7"/>
                  </a:lnTo>
                  <a:lnTo>
                    <a:pt x="794" y="7"/>
                  </a:lnTo>
                  <a:lnTo>
                    <a:pt x="801" y="7"/>
                  </a:lnTo>
                  <a:lnTo>
                    <a:pt x="808" y="7"/>
                  </a:lnTo>
                  <a:lnTo>
                    <a:pt x="815" y="7"/>
                  </a:lnTo>
                  <a:lnTo>
                    <a:pt x="822" y="7"/>
                  </a:lnTo>
                  <a:lnTo>
                    <a:pt x="829" y="7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64" y="0"/>
                  </a:lnTo>
                  <a:lnTo>
                    <a:pt x="864" y="7"/>
                  </a:lnTo>
                  <a:lnTo>
                    <a:pt x="872" y="7"/>
                  </a:lnTo>
                  <a:lnTo>
                    <a:pt x="879" y="7"/>
                  </a:lnTo>
                  <a:lnTo>
                    <a:pt x="886" y="7"/>
                  </a:lnTo>
                  <a:lnTo>
                    <a:pt x="893" y="7"/>
                  </a:lnTo>
                  <a:lnTo>
                    <a:pt x="900" y="7"/>
                  </a:lnTo>
                  <a:lnTo>
                    <a:pt x="907" y="7"/>
                  </a:lnTo>
                  <a:lnTo>
                    <a:pt x="914" y="7"/>
                  </a:lnTo>
                  <a:lnTo>
                    <a:pt x="921" y="7"/>
                  </a:lnTo>
                  <a:lnTo>
                    <a:pt x="928" y="7"/>
                  </a:lnTo>
                  <a:lnTo>
                    <a:pt x="928" y="14"/>
                  </a:lnTo>
                  <a:lnTo>
                    <a:pt x="935" y="14"/>
                  </a:lnTo>
                  <a:lnTo>
                    <a:pt x="942" y="14"/>
                  </a:lnTo>
                  <a:lnTo>
                    <a:pt x="949" y="14"/>
                  </a:lnTo>
                  <a:lnTo>
                    <a:pt x="957" y="14"/>
                  </a:lnTo>
                  <a:lnTo>
                    <a:pt x="964" y="14"/>
                  </a:lnTo>
                  <a:lnTo>
                    <a:pt x="964" y="21"/>
                  </a:lnTo>
                  <a:lnTo>
                    <a:pt x="971" y="21"/>
                  </a:lnTo>
                  <a:lnTo>
                    <a:pt x="978" y="21"/>
                  </a:lnTo>
                  <a:lnTo>
                    <a:pt x="985" y="21"/>
                  </a:lnTo>
                  <a:lnTo>
                    <a:pt x="992" y="21"/>
                  </a:lnTo>
                  <a:lnTo>
                    <a:pt x="992" y="28"/>
                  </a:lnTo>
                  <a:lnTo>
                    <a:pt x="999" y="28"/>
                  </a:lnTo>
                  <a:lnTo>
                    <a:pt x="1006" y="28"/>
                  </a:lnTo>
                  <a:lnTo>
                    <a:pt x="1013" y="28"/>
                  </a:lnTo>
                  <a:lnTo>
                    <a:pt x="1020" y="28"/>
                  </a:lnTo>
                  <a:lnTo>
                    <a:pt x="1020" y="35"/>
                  </a:lnTo>
                  <a:lnTo>
                    <a:pt x="1027" y="35"/>
                  </a:lnTo>
                  <a:lnTo>
                    <a:pt x="1035" y="35"/>
                  </a:lnTo>
                  <a:lnTo>
                    <a:pt x="1042" y="35"/>
                  </a:lnTo>
                  <a:lnTo>
                    <a:pt x="1049" y="35"/>
                  </a:lnTo>
                  <a:lnTo>
                    <a:pt x="1049" y="42"/>
                  </a:lnTo>
                  <a:lnTo>
                    <a:pt x="1056" y="42"/>
                  </a:lnTo>
                  <a:lnTo>
                    <a:pt x="1063" y="42"/>
                  </a:lnTo>
                  <a:lnTo>
                    <a:pt x="1070" y="42"/>
                  </a:lnTo>
                  <a:lnTo>
                    <a:pt x="1077" y="42"/>
                  </a:lnTo>
                  <a:lnTo>
                    <a:pt x="1077" y="49"/>
                  </a:lnTo>
                  <a:lnTo>
                    <a:pt x="1084" y="49"/>
                  </a:lnTo>
                  <a:lnTo>
                    <a:pt x="1091" y="49"/>
                  </a:lnTo>
                  <a:lnTo>
                    <a:pt x="1098" y="49"/>
                  </a:lnTo>
                  <a:lnTo>
                    <a:pt x="1105" y="49"/>
                  </a:lnTo>
                  <a:lnTo>
                    <a:pt x="1105" y="56"/>
                  </a:lnTo>
                  <a:lnTo>
                    <a:pt x="1113" y="56"/>
                  </a:lnTo>
                  <a:lnTo>
                    <a:pt x="1120" y="56"/>
                  </a:lnTo>
                  <a:lnTo>
                    <a:pt x="1127" y="56"/>
                  </a:lnTo>
                  <a:lnTo>
                    <a:pt x="1134" y="56"/>
                  </a:lnTo>
                  <a:lnTo>
                    <a:pt x="1141" y="56"/>
                  </a:lnTo>
                  <a:lnTo>
                    <a:pt x="1141" y="63"/>
                  </a:lnTo>
                  <a:lnTo>
                    <a:pt x="1148" y="63"/>
                  </a:lnTo>
                  <a:lnTo>
                    <a:pt x="1155" y="63"/>
                  </a:lnTo>
                  <a:lnTo>
                    <a:pt x="1162" y="63"/>
                  </a:lnTo>
                  <a:lnTo>
                    <a:pt x="1169" y="63"/>
                  </a:lnTo>
                  <a:lnTo>
                    <a:pt x="1176" y="63"/>
                  </a:lnTo>
                  <a:lnTo>
                    <a:pt x="1176" y="70"/>
                  </a:lnTo>
                  <a:lnTo>
                    <a:pt x="1183" y="70"/>
                  </a:lnTo>
                  <a:lnTo>
                    <a:pt x="1190" y="70"/>
                  </a:lnTo>
                  <a:lnTo>
                    <a:pt x="1198" y="70"/>
                  </a:lnTo>
                  <a:lnTo>
                    <a:pt x="1205" y="70"/>
                  </a:lnTo>
                  <a:lnTo>
                    <a:pt x="1205" y="78"/>
                  </a:lnTo>
                  <a:lnTo>
                    <a:pt x="1212" y="78"/>
                  </a:lnTo>
                  <a:lnTo>
                    <a:pt x="1219" y="78"/>
                  </a:lnTo>
                  <a:lnTo>
                    <a:pt x="1226" y="78"/>
                  </a:lnTo>
                  <a:lnTo>
                    <a:pt x="1233" y="78"/>
                  </a:lnTo>
                  <a:lnTo>
                    <a:pt x="1240" y="78"/>
                  </a:lnTo>
                  <a:lnTo>
                    <a:pt x="1240" y="85"/>
                  </a:lnTo>
                  <a:lnTo>
                    <a:pt x="1247" y="85"/>
                  </a:lnTo>
                  <a:lnTo>
                    <a:pt x="1254" y="85"/>
                  </a:lnTo>
                  <a:lnTo>
                    <a:pt x="1261" y="85"/>
                  </a:lnTo>
                  <a:lnTo>
                    <a:pt x="1268" y="85"/>
                  </a:lnTo>
                  <a:lnTo>
                    <a:pt x="1276" y="85"/>
                  </a:lnTo>
                  <a:lnTo>
                    <a:pt x="1276" y="92"/>
                  </a:lnTo>
                  <a:lnTo>
                    <a:pt x="1283" y="92"/>
                  </a:lnTo>
                  <a:lnTo>
                    <a:pt x="1290" y="92"/>
                  </a:lnTo>
                  <a:lnTo>
                    <a:pt x="1297" y="92"/>
                  </a:lnTo>
                  <a:lnTo>
                    <a:pt x="1304" y="92"/>
                  </a:lnTo>
                  <a:lnTo>
                    <a:pt x="1311" y="92"/>
                  </a:lnTo>
                  <a:lnTo>
                    <a:pt x="1318" y="92"/>
                  </a:lnTo>
                  <a:lnTo>
                    <a:pt x="1318" y="99"/>
                  </a:lnTo>
                  <a:lnTo>
                    <a:pt x="1325" y="99"/>
                  </a:lnTo>
                  <a:lnTo>
                    <a:pt x="1332" y="99"/>
                  </a:lnTo>
                  <a:lnTo>
                    <a:pt x="1339" y="99"/>
                  </a:lnTo>
                  <a:lnTo>
                    <a:pt x="1346" y="99"/>
                  </a:lnTo>
                  <a:lnTo>
                    <a:pt x="1354" y="99"/>
                  </a:lnTo>
                  <a:lnTo>
                    <a:pt x="1354" y="106"/>
                  </a:lnTo>
                  <a:lnTo>
                    <a:pt x="1361" y="106"/>
                  </a:lnTo>
                  <a:lnTo>
                    <a:pt x="1368" y="106"/>
                  </a:lnTo>
                  <a:lnTo>
                    <a:pt x="1375" y="106"/>
                  </a:lnTo>
                  <a:lnTo>
                    <a:pt x="1382" y="106"/>
                  </a:lnTo>
                  <a:lnTo>
                    <a:pt x="1389" y="106"/>
                  </a:lnTo>
                  <a:lnTo>
                    <a:pt x="1396" y="106"/>
                  </a:lnTo>
                  <a:lnTo>
                    <a:pt x="1396" y="113"/>
                  </a:lnTo>
                  <a:lnTo>
                    <a:pt x="1403" y="113"/>
                  </a:lnTo>
                  <a:lnTo>
                    <a:pt x="1410" y="113"/>
                  </a:lnTo>
                  <a:lnTo>
                    <a:pt x="1417" y="113"/>
                  </a:lnTo>
                  <a:lnTo>
                    <a:pt x="1424" y="113"/>
                  </a:lnTo>
                  <a:lnTo>
                    <a:pt x="1431" y="113"/>
                  </a:lnTo>
                  <a:lnTo>
                    <a:pt x="1439" y="113"/>
                  </a:lnTo>
                  <a:lnTo>
                    <a:pt x="1439" y="120"/>
                  </a:lnTo>
                  <a:lnTo>
                    <a:pt x="1446" y="120"/>
                  </a:lnTo>
                  <a:lnTo>
                    <a:pt x="1453" y="120"/>
                  </a:lnTo>
                  <a:lnTo>
                    <a:pt x="1460" y="120"/>
                  </a:lnTo>
                  <a:lnTo>
                    <a:pt x="1467" y="120"/>
                  </a:lnTo>
                  <a:lnTo>
                    <a:pt x="1474" y="120"/>
                  </a:lnTo>
                  <a:lnTo>
                    <a:pt x="1481" y="120"/>
                  </a:lnTo>
                  <a:lnTo>
                    <a:pt x="1481" y="127"/>
                  </a:lnTo>
                  <a:lnTo>
                    <a:pt x="1488" y="127"/>
                  </a:lnTo>
                  <a:lnTo>
                    <a:pt x="1495" y="127"/>
                  </a:lnTo>
                  <a:lnTo>
                    <a:pt x="1502" y="127"/>
                  </a:lnTo>
                  <a:lnTo>
                    <a:pt x="1509" y="127"/>
                  </a:lnTo>
                  <a:lnTo>
                    <a:pt x="1517" y="127"/>
                  </a:lnTo>
                  <a:lnTo>
                    <a:pt x="1524" y="127"/>
                  </a:lnTo>
                  <a:lnTo>
                    <a:pt x="1524" y="134"/>
                  </a:lnTo>
                  <a:lnTo>
                    <a:pt x="1531" y="134"/>
                  </a:lnTo>
                  <a:lnTo>
                    <a:pt x="1538" y="134"/>
                  </a:lnTo>
                  <a:lnTo>
                    <a:pt x="1545" y="134"/>
                  </a:lnTo>
                  <a:lnTo>
                    <a:pt x="1552" y="134"/>
                  </a:lnTo>
                  <a:lnTo>
                    <a:pt x="1559" y="134"/>
                  </a:lnTo>
                  <a:lnTo>
                    <a:pt x="1566" y="134"/>
                  </a:lnTo>
                  <a:lnTo>
                    <a:pt x="1566" y="141"/>
                  </a:lnTo>
                  <a:lnTo>
                    <a:pt x="1573" y="141"/>
                  </a:lnTo>
                  <a:lnTo>
                    <a:pt x="1580" y="141"/>
                  </a:lnTo>
                  <a:lnTo>
                    <a:pt x="1587" y="141"/>
                  </a:lnTo>
                  <a:lnTo>
                    <a:pt x="1595" y="141"/>
                  </a:lnTo>
                  <a:lnTo>
                    <a:pt x="1602" y="141"/>
                  </a:lnTo>
                  <a:lnTo>
                    <a:pt x="1609" y="141"/>
                  </a:lnTo>
                  <a:lnTo>
                    <a:pt x="1616" y="141"/>
                  </a:lnTo>
                  <a:lnTo>
                    <a:pt x="1616" y="148"/>
                  </a:lnTo>
                  <a:lnTo>
                    <a:pt x="1623" y="148"/>
                  </a:lnTo>
                  <a:lnTo>
                    <a:pt x="1630" y="148"/>
                  </a:lnTo>
                  <a:lnTo>
                    <a:pt x="1637" y="148"/>
                  </a:lnTo>
                  <a:lnTo>
                    <a:pt x="1644" y="148"/>
                  </a:lnTo>
                  <a:lnTo>
                    <a:pt x="1651" y="148"/>
                  </a:lnTo>
                  <a:lnTo>
                    <a:pt x="1658" y="148"/>
                  </a:lnTo>
                  <a:lnTo>
                    <a:pt x="1665" y="148"/>
                  </a:lnTo>
                  <a:lnTo>
                    <a:pt x="1665" y="156"/>
                  </a:lnTo>
                  <a:lnTo>
                    <a:pt x="1672" y="156"/>
                  </a:lnTo>
                  <a:lnTo>
                    <a:pt x="1680" y="156"/>
                  </a:lnTo>
                  <a:lnTo>
                    <a:pt x="1687" y="156"/>
                  </a:lnTo>
                  <a:lnTo>
                    <a:pt x="1694" y="156"/>
                  </a:lnTo>
                  <a:lnTo>
                    <a:pt x="1701" y="156"/>
                  </a:lnTo>
                  <a:lnTo>
                    <a:pt x="1708" y="156"/>
                  </a:lnTo>
                  <a:lnTo>
                    <a:pt x="1715" y="156"/>
                  </a:lnTo>
                  <a:lnTo>
                    <a:pt x="1722" y="156"/>
                  </a:lnTo>
                  <a:lnTo>
                    <a:pt x="1722" y="163"/>
                  </a:lnTo>
                  <a:lnTo>
                    <a:pt x="1729" y="163"/>
                  </a:lnTo>
                  <a:lnTo>
                    <a:pt x="1736" y="163"/>
                  </a:lnTo>
                  <a:lnTo>
                    <a:pt x="1743" y="163"/>
                  </a:lnTo>
                  <a:lnTo>
                    <a:pt x="1750" y="163"/>
                  </a:lnTo>
                  <a:lnTo>
                    <a:pt x="1758" y="163"/>
                  </a:lnTo>
                  <a:lnTo>
                    <a:pt x="1765" y="163"/>
                  </a:lnTo>
                  <a:lnTo>
                    <a:pt x="1772" y="163"/>
                  </a:lnTo>
                  <a:lnTo>
                    <a:pt x="1772" y="170"/>
                  </a:lnTo>
                  <a:lnTo>
                    <a:pt x="1779" y="170"/>
                  </a:lnTo>
                  <a:lnTo>
                    <a:pt x="1786" y="170"/>
                  </a:lnTo>
                  <a:lnTo>
                    <a:pt x="1793" y="170"/>
                  </a:lnTo>
                  <a:lnTo>
                    <a:pt x="1800" y="170"/>
                  </a:lnTo>
                  <a:lnTo>
                    <a:pt x="1807" y="170"/>
                  </a:lnTo>
                  <a:lnTo>
                    <a:pt x="1814" y="170"/>
                  </a:lnTo>
                  <a:lnTo>
                    <a:pt x="1821" y="170"/>
                  </a:lnTo>
                  <a:lnTo>
                    <a:pt x="1828" y="170"/>
                  </a:lnTo>
                  <a:lnTo>
                    <a:pt x="1828" y="177"/>
                  </a:lnTo>
                  <a:lnTo>
                    <a:pt x="1836" y="177"/>
                  </a:lnTo>
                  <a:lnTo>
                    <a:pt x="1843" y="177"/>
                  </a:lnTo>
                  <a:lnTo>
                    <a:pt x="1850" y="177"/>
                  </a:lnTo>
                  <a:lnTo>
                    <a:pt x="1857" y="177"/>
                  </a:lnTo>
                  <a:lnTo>
                    <a:pt x="1864" y="177"/>
                  </a:lnTo>
                  <a:lnTo>
                    <a:pt x="1871" y="177"/>
                  </a:lnTo>
                  <a:lnTo>
                    <a:pt x="1878" y="177"/>
                  </a:lnTo>
                  <a:lnTo>
                    <a:pt x="1885" y="177"/>
                  </a:lnTo>
                  <a:lnTo>
                    <a:pt x="1892" y="177"/>
                  </a:lnTo>
                  <a:lnTo>
                    <a:pt x="1892" y="184"/>
                  </a:lnTo>
                  <a:lnTo>
                    <a:pt x="1899" y="184"/>
                  </a:lnTo>
                  <a:lnTo>
                    <a:pt x="1906" y="184"/>
                  </a:lnTo>
                  <a:lnTo>
                    <a:pt x="1913" y="184"/>
                  </a:lnTo>
                  <a:lnTo>
                    <a:pt x="1921" y="184"/>
                  </a:lnTo>
                  <a:lnTo>
                    <a:pt x="1928" y="184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153">
              <a:extLst>
                <a:ext uri="{FF2B5EF4-FFF2-40B4-BE49-F238E27FC236}">
                  <a16:creationId xmlns:a16="http://schemas.microsoft.com/office/drawing/2014/main" id="{C1E60D31-85D0-0B1B-A834-AA47D298A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22"/>
              <a:ext cx="1928" cy="829"/>
            </a:xfrm>
            <a:custGeom>
              <a:avLst/>
              <a:gdLst>
                <a:gd name="T0" fmla="*/ 14 w 1928"/>
                <a:gd name="T1" fmla="*/ 794 h 829"/>
                <a:gd name="T2" fmla="*/ 28 w 1928"/>
                <a:gd name="T3" fmla="*/ 752 h 829"/>
                <a:gd name="T4" fmla="*/ 42 w 1928"/>
                <a:gd name="T5" fmla="*/ 709 h 829"/>
                <a:gd name="T6" fmla="*/ 56 w 1928"/>
                <a:gd name="T7" fmla="*/ 666 h 829"/>
                <a:gd name="T8" fmla="*/ 78 w 1928"/>
                <a:gd name="T9" fmla="*/ 631 h 829"/>
                <a:gd name="T10" fmla="*/ 92 w 1928"/>
                <a:gd name="T11" fmla="*/ 588 h 829"/>
                <a:gd name="T12" fmla="*/ 106 w 1928"/>
                <a:gd name="T13" fmla="*/ 546 h 829"/>
                <a:gd name="T14" fmla="*/ 120 w 1928"/>
                <a:gd name="T15" fmla="*/ 503 h 829"/>
                <a:gd name="T16" fmla="*/ 141 w 1928"/>
                <a:gd name="T17" fmla="*/ 468 h 829"/>
                <a:gd name="T18" fmla="*/ 156 w 1928"/>
                <a:gd name="T19" fmla="*/ 425 h 829"/>
                <a:gd name="T20" fmla="*/ 170 w 1928"/>
                <a:gd name="T21" fmla="*/ 383 h 829"/>
                <a:gd name="T22" fmla="*/ 191 w 1928"/>
                <a:gd name="T23" fmla="*/ 348 h 829"/>
                <a:gd name="T24" fmla="*/ 205 w 1928"/>
                <a:gd name="T25" fmla="*/ 305 h 829"/>
                <a:gd name="T26" fmla="*/ 226 w 1928"/>
                <a:gd name="T27" fmla="*/ 270 h 829"/>
                <a:gd name="T28" fmla="*/ 248 w 1928"/>
                <a:gd name="T29" fmla="*/ 234 h 829"/>
                <a:gd name="T30" fmla="*/ 269 w 1928"/>
                <a:gd name="T31" fmla="*/ 199 h 829"/>
                <a:gd name="T32" fmla="*/ 290 w 1928"/>
                <a:gd name="T33" fmla="*/ 163 h 829"/>
                <a:gd name="T34" fmla="*/ 312 w 1928"/>
                <a:gd name="T35" fmla="*/ 128 h 829"/>
                <a:gd name="T36" fmla="*/ 333 w 1928"/>
                <a:gd name="T37" fmla="*/ 92 h 829"/>
                <a:gd name="T38" fmla="*/ 361 w 1928"/>
                <a:gd name="T39" fmla="*/ 64 h 829"/>
                <a:gd name="T40" fmla="*/ 390 w 1928"/>
                <a:gd name="T41" fmla="*/ 36 h 829"/>
                <a:gd name="T42" fmla="*/ 425 w 1928"/>
                <a:gd name="T43" fmla="*/ 14 h 829"/>
                <a:gd name="T44" fmla="*/ 467 w 1928"/>
                <a:gd name="T45" fmla="*/ 0 h 829"/>
                <a:gd name="T46" fmla="*/ 517 w 1928"/>
                <a:gd name="T47" fmla="*/ 7 h 829"/>
                <a:gd name="T48" fmla="*/ 553 w 1928"/>
                <a:gd name="T49" fmla="*/ 29 h 829"/>
                <a:gd name="T50" fmla="*/ 588 w 1928"/>
                <a:gd name="T51" fmla="*/ 50 h 829"/>
                <a:gd name="T52" fmla="*/ 616 w 1928"/>
                <a:gd name="T53" fmla="*/ 78 h 829"/>
                <a:gd name="T54" fmla="*/ 638 w 1928"/>
                <a:gd name="T55" fmla="*/ 114 h 829"/>
                <a:gd name="T56" fmla="*/ 666 w 1928"/>
                <a:gd name="T57" fmla="*/ 142 h 829"/>
                <a:gd name="T58" fmla="*/ 687 w 1928"/>
                <a:gd name="T59" fmla="*/ 177 h 829"/>
                <a:gd name="T60" fmla="*/ 708 w 1928"/>
                <a:gd name="T61" fmla="*/ 213 h 829"/>
                <a:gd name="T62" fmla="*/ 723 w 1928"/>
                <a:gd name="T63" fmla="*/ 255 h 829"/>
                <a:gd name="T64" fmla="*/ 744 w 1928"/>
                <a:gd name="T65" fmla="*/ 291 h 829"/>
                <a:gd name="T66" fmla="*/ 765 w 1928"/>
                <a:gd name="T67" fmla="*/ 326 h 829"/>
                <a:gd name="T68" fmla="*/ 779 w 1928"/>
                <a:gd name="T69" fmla="*/ 369 h 829"/>
                <a:gd name="T70" fmla="*/ 801 w 1928"/>
                <a:gd name="T71" fmla="*/ 404 h 829"/>
                <a:gd name="T72" fmla="*/ 815 w 1928"/>
                <a:gd name="T73" fmla="*/ 447 h 829"/>
                <a:gd name="T74" fmla="*/ 829 w 1928"/>
                <a:gd name="T75" fmla="*/ 489 h 829"/>
                <a:gd name="T76" fmla="*/ 850 w 1928"/>
                <a:gd name="T77" fmla="*/ 525 h 829"/>
                <a:gd name="T78" fmla="*/ 864 w 1928"/>
                <a:gd name="T79" fmla="*/ 567 h 829"/>
                <a:gd name="T80" fmla="*/ 879 w 1928"/>
                <a:gd name="T81" fmla="*/ 610 h 829"/>
                <a:gd name="T82" fmla="*/ 900 w 1928"/>
                <a:gd name="T83" fmla="*/ 652 h 829"/>
                <a:gd name="T84" fmla="*/ 914 w 1928"/>
                <a:gd name="T85" fmla="*/ 695 h 829"/>
                <a:gd name="T86" fmla="*/ 928 w 1928"/>
                <a:gd name="T87" fmla="*/ 737 h 829"/>
                <a:gd name="T88" fmla="*/ 942 w 1928"/>
                <a:gd name="T89" fmla="*/ 780 h 829"/>
                <a:gd name="T90" fmla="*/ 964 w 1928"/>
                <a:gd name="T91" fmla="*/ 822 h 829"/>
                <a:gd name="T92" fmla="*/ 1013 w 1928"/>
                <a:gd name="T93" fmla="*/ 829 h 829"/>
                <a:gd name="T94" fmla="*/ 1070 w 1928"/>
                <a:gd name="T95" fmla="*/ 829 h 829"/>
                <a:gd name="T96" fmla="*/ 1127 w 1928"/>
                <a:gd name="T97" fmla="*/ 829 h 829"/>
                <a:gd name="T98" fmla="*/ 1183 w 1928"/>
                <a:gd name="T99" fmla="*/ 829 h 829"/>
                <a:gd name="T100" fmla="*/ 1240 w 1928"/>
                <a:gd name="T101" fmla="*/ 829 h 829"/>
                <a:gd name="T102" fmla="*/ 1297 w 1928"/>
                <a:gd name="T103" fmla="*/ 829 h 829"/>
                <a:gd name="T104" fmla="*/ 1354 w 1928"/>
                <a:gd name="T105" fmla="*/ 829 h 829"/>
                <a:gd name="T106" fmla="*/ 1410 w 1928"/>
                <a:gd name="T107" fmla="*/ 829 h 829"/>
                <a:gd name="T108" fmla="*/ 1467 w 1928"/>
                <a:gd name="T109" fmla="*/ 829 h 829"/>
                <a:gd name="T110" fmla="*/ 1524 w 1928"/>
                <a:gd name="T111" fmla="*/ 829 h 829"/>
                <a:gd name="T112" fmla="*/ 1580 w 1928"/>
                <a:gd name="T113" fmla="*/ 829 h 829"/>
                <a:gd name="T114" fmla="*/ 1637 w 1928"/>
                <a:gd name="T115" fmla="*/ 829 h 829"/>
                <a:gd name="T116" fmla="*/ 1694 w 1928"/>
                <a:gd name="T117" fmla="*/ 829 h 829"/>
                <a:gd name="T118" fmla="*/ 1750 w 1928"/>
                <a:gd name="T119" fmla="*/ 829 h 829"/>
                <a:gd name="T120" fmla="*/ 1807 w 1928"/>
                <a:gd name="T121" fmla="*/ 829 h 829"/>
                <a:gd name="T122" fmla="*/ 1864 w 1928"/>
                <a:gd name="T123" fmla="*/ 829 h 829"/>
                <a:gd name="T124" fmla="*/ 1921 w 1928"/>
                <a:gd name="T125" fmla="*/ 829 h 8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8" h="829">
                  <a:moveTo>
                    <a:pt x="0" y="829"/>
                  </a:moveTo>
                  <a:lnTo>
                    <a:pt x="0" y="822"/>
                  </a:lnTo>
                  <a:lnTo>
                    <a:pt x="7" y="822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14" y="801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21" y="780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8" y="766"/>
                  </a:lnTo>
                  <a:lnTo>
                    <a:pt x="28" y="759"/>
                  </a:lnTo>
                  <a:lnTo>
                    <a:pt x="28" y="752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9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6" y="688"/>
                  </a:lnTo>
                  <a:lnTo>
                    <a:pt x="56" y="681"/>
                  </a:lnTo>
                  <a:lnTo>
                    <a:pt x="56" y="674"/>
                  </a:lnTo>
                  <a:lnTo>
                    <a:pt x="56" y="666"/>
                  </a:lnTo>
                  <a:lnTo>
                    <a:pt x="63" y="666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71" y="652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8" y="631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85" y="610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92" y="596"/>
                  </a:lnTo>
                  <a:lnTo>
                    <a:pt x="92" y="588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9" y="574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106" y="560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13" y="539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20" y="525"/>
                  </a:lnTo>
                  <a:lnTo>
                    <a:pt x="120" y="518"/>
                  </a:lnTo>
                  <a:lnTo>
                    <a:pt x="120" y="511"/>
                  </a:lnTo>
                  <a:lnTo>
                    <a:pt x="120" y="503"/>
                  </a:lnTo>
                  <a:lnTo>
                    <a:pt x="127" y="503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34" y="489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41" y="468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9" y="454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70" y="404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91" y="355"/>
                  </a:lnTo>
                  <a:lnTo>
                    <a:pt x="191" y="348"/>
                  </a:lnTo>
                  <a:lnTo>
                    <a:pt x="191" y="340"/>
                  </a:lnTo>
                  <a:lnTo>
                    <a:pt x="198" y="340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205" y="326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55" y="227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62" y="213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5"/>
                  </a:lnTo>
                  <a:lnTo>
                    <a:pt x="276" y="185"/>
                  </a:lnTo>
                  <a:lnTo>
                    <a:pt x="276" y="177"/>
                  </a:lnTo>
                  <a:lnTo>
                    <a:pt x="283" y="177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304" y="142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26" y="114"/>
                  </a:lnTo>
                  <a:lnTo>
                    <a:pt x="326" y="107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71"/>
                  </a:lnTo>
                  <a:lnTo>
                    <a:pt x="361" y="71"/>
                  </a:lnTo>
                  <a:lnTo>
                    <a:pt x="361" y="64"/>
                  </a:lnTo>
                  <a:lnTo>
                    <a:pt x="368" y="64"/>
                  </a:lnTo>
                  <a:lnTo>
                    <a:pt x="368" y="57"/>
                  </a:lnTo>
                  <a:lnTo>
                    <a:pt x="375" y="57"/>
                  </a:lnTo>
                  <a:lnTo>
                    <a:pt x="375" y="50"/>
                  </a:lnTo>
                  <a:lnTo>
                    <a:pt x="382" y="50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11" y="29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9" y="14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24" y="14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38" y="21"/>
                  </a:lnTo>
                  <a:lnTo>
                    <a:pt x="545" y="21"/>
                  </a:lnTo>
                  <a:lnTo>
                    <a:pt x="553" y="21"/>
                  </a:lnTo>
                  <a:lnTo>
                    <a:pt x="553" y="29"/>
                  </a:lnTo>
                  <a:lnTo>
                    <a:pt x="560" y="29"/>
                  </a:lnTo>
                  <a:lnTo>
                    <a:pt x="560" y="36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88" y="57"/>
                  </a:lnTo>
                  <a:lnTo>
                    <a:pt x="595" y="57"/>
                  </a:lnTo>
                  <a:lnTo>
                    <a:pt x="595" y="64"/>
                  </a:lnTo>
                  <a:lnTo>
                    <a:pt x="602" y="64"/>
                  </a:lnTo>
                  <a:lnTo>
                    <a:pt x="602" y="71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1" y="107"/>
                  </a:lnTo>
                  <a:lnTo>
                    <a:pt x="638" y="107"/>
                  </a:lnTo>
                  <a:lnTo>
                    <a:pt x="638" y="114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2" y="135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66" y="156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0" y="177"/>
                  </a:lnTo>
                  <a:lnTo>
                    <a:pt x="687" y="177"/>
                  </a:lnTo>
                  <a:lnTo>
                    <a:pt x="687" y="185"/>
                  </a:lnTo>
                  <a:lnTo>
                    <a:pt x="687" y="192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08" y="227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16" y="241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23" y="255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0" y="270"/>
                  </a:lnTo>
                  <a:lnTo>
                    <a:pt x="737" y="270"/>
                  </a:lnTo>
                  <a:lnTo>
                    <a:pt x="737" y="277"/>
                  </a:lnTo>
                  <a:lnTo>
                    <a:pt x="737" y="284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44" y="298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1" y="312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58" y="326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8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79" y="376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86" y="390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5"/>
                  </a:lnTo>
                  <a:lnTo>
                    <a:pt x="808" y="433"/>
                  </a:lnTo>
                  <a:lnTo>
                    <a:pt x="808" y="440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2" y="475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36" y="511"/>
                  </a:lnTo>
                  <a:lnTo>
                    <a:pt x="843" y="511"/>
                  </a:lnTo>
                  <a:lnTo>
                    <a:pt x="843" y="518"/>
                  </a:lnTo>
                  <a:lnTo>
                    <a:pt x="843" y="525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0" y="546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64" y="581"/>
                  </a:lnTo>
                  <a:lnTo>
                    <a:pt x="872" y="581"/>
                  </a:lnTo>
                  <a:lnTo>
                    <a:pt x="872" y="588"/>
                  </a:lnTo>
                  <a:lnTo>
                    <a:pt x="872" y="596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79" y="617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893" y="652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0" y="674"/>
                  </a:lnTo>
                  <a:lnTo>
                    <a:pt x="907" y="674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14" y="709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1" y="730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28" y="744"/>
                  </a:lnTo>
                  <a:lnTo>
                    <a:pt x="935" y="744"/>
                  </a:lnTo>
                  <a:lnTo>
                    <a:pt x="935" y="752"/>
                  </a:lnTo>
                  <a:lnTo>
                    <a:pt x="935" y="759"/>
                  </a:lnTo>
                  <a:lnTo>
                    <a:pt x="935" y="766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2" y="787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49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57" y="822"/>
                  </a:lnTo>
                  <a:lnTo>
                    <a:pt x="964" y="822"/>
                  </a:lnTo>
                  <a:lnTo>
                    <a:pt x="964" y="829"/>
                  </a:lnTo>
                  <a:lnTo>
                    <a:pt x="971" y="829"/>
                  </a:lnTo>
                  <a:lnTo>
                    <a:pt x="978" y="829"/>
                  </a:lnTo>
                  <a:lnTo>
                    <a:pt x="985" y="829"/>
                  </a:lnTo>
                  <a:lnTo>
                    <a:pt x="992" y="829"/>
                  </a:lnTo>
                  <a:lnTo>
                    <a:pt x="999" y="829"/>
                  </a:lnTo>
                  <a:lnTo>
                    <a:pt x="1006" y="829"/>
                  </a:lnTo>
                  <a:lnTo>
                    <a:pt x="1013" y="829"/>
                  </a:lnTo>
                  <a:lnTo>
                    <a:pt x="1020" y="829"/>
                  </a:lnTo>
                  <a:lnTo>
                    <a:pt x="1027" y="829"/>
                  </a:lnTo>
                  <a:lnTo>
                    <a:pt x="1035" y="829"/>
                  </a:lnTo>
                  <a:lnTo>
                    <a:pt x="1042" y="829"/>
                  </a:lnTo>
                  <a:lnTo>
                    <a:pt x="1049" y="829"/>
                  </a:lnTo>
                  <a:lnTo>
                    <a:pt x="1056" y="829"/>
                  </a:lnTo>
                  <a:lnTo>
                    <a:pt x="1063" y="829"/>
                  </a:lnTo>
                  <a:lnTo>
                    <a:pt x="1070" y="829"/>
                  </a:lnTo>
                  <a:lnTo>
                    <a:pt x="1077" y="829"/>
                  </a:lnTo>
                  <a:lnTo>
                    <a:pt x="1084" y="829"/>
                  </a:lnTo>
                  <a:lnTo>
                    <a:pt x="1091" y="829"/>
                  </a:lnTo>
                  <a:lnTo>
                    <a:pt x="1098" y="829"/>
                  </a:lnTo>
                  <a:lnTo>
                    <a:pt x="1105" y="829"/>
                  </a:lnTo>
                  <a:lnTo>
                    <a:pt x="1113" y="829"/>
                  </a:lnTo>
                  <a:lnTo>
                    <a:pt x="1120" y="829"/>
                  </a:lnTo>
                  <a:lnTo>
                    <a:pt x="1127" y="829"/>
                  </a:lnTo>
                  <a:lnTo>
                    <a:pt x="1134" y="829"/>
                  </a:lnTo>
                  <a:lnTo>
                    <a:pt x="1141" y="829"/>
                  </a:lnTo>
                  <a:lnTo>
                    <a:pt x="1148" y="829"/>
                  </a:lnTo>
                  <a:lnTo>
                    <a:pt x="1155" y="829"/>
                  </a:lnTo>
                  <a:lnTo>
                    <a:pt x="1162" y="829"/>
                  </a:lnTo>
                  <a:lnTo>
                    <a:pt x="1169" y="829"/>
                  </a:lnTo>
                  <a:lnTo>
                    <a:pt x="1176" y="829"/>
                  </a:lnTo>
                  <a:lnTo>
                    <a:pt x="1183" y="829"/>
                  </a:lnTo>
                  <a:lnTo>
                    <a:pt x="1190" y="829"/>
                  </a:lnTo>
                  <a:lnTo>
                    <a:pt x="1198" y="829"/>
                  </a:lnTo>
                  <a:lnTo>
                    <a:pt x="1205" y="829"/>
                  </a:lnTo>
                  <a:lnTo>
                    <a:pt x="1212" y="829"/>
                  </a:lnTo>
                  <a:lnTo>
                    <a:pt x="1219" y="829"/>
                  </a:lnTo>
                  <a:lnTo>
                    <a:pt x="1226" y="829"/>
                  </a:lnTo>
                  <a:lnTo>
                    <a:pt x="1233" y="829"/>
                  </a:lnTo>
                  <a:lnTo>
                    <a:pt x="1240" y="829"/>
                  </a:lnTo>
                  <a:lnTo>
                    <a:pt x="1247" y="829"/>
                  </a:lnTo>
                  <a:lnTo>
                    <a:pt x="1254" y="829"/>
                  </a:lnTo>
                  <a:lnTo>
                    <a:pt x="1261" y="829"/>
                  </a:lnTo>
                  <a:lnTo>
                    <a:pt x="1268" y="829"/>
                  </a:lnTo>
                  <a:lnTo>
                    <a:pt x="1276" y="829"/>
                  </a:lnTo>
                  <a:lnTo>
                    <a:pt x="1283" y="829"/>
                  </a:lnTo>
                  <a:lnTo>
                    <a:pt x="1290" y="829"/>
                  </a:lnTo>
                  <a:lnTo>
                    <a:pt x="1297" y="829"/>
                  </a:lnTo>
                  <a:lnTo>
                    <a:pt x="1304" y="829"/>
                  </a:lnTo>
                  <a:lnTo>
                    <a:pt x="1311" y="829"/>
                  </a:lnTo>
                  <a:lnTo>
                    <a:pt x="1318" y="829"/>
                  </a:lnTo>
                  <a:lnTo>
                    <a:pt x="1325" y="829"/>
                  </a:lnTo>
                  <a:lnTo>
                    <a:pt x="1332" y="829"/>
                  </a:lnTo>
                  <a:lnTo>
                    <a:pt x="1339" y="829"/>
                  </a:lnTo>
                  <a:lnTo>
                    <a:pt x="1346" y="829"/>
                  </a:lnTo>
                  <a:lnTo>
                    <a:pt x="1354" y="829"/>
                  </a:lnTo>
                  <a:lnTo>
                    <a:pt x="1361" y="829"/>
                  </a:lnTo>
                  <a:lnTo>
                    <a:pt x="1368" y="829"/>
                  </a:lnTo>
                  <a:lnTo>
                    <a:pt x="1375" y="829"/>
                  </a:lnTo>
                  <a:lnTo>
                    <a:pt x="1382" y="829"/>
                  </a:lnTo>
                  <a:lnTo>
                    <a:pt x="1389" y="829"/>
                  </a:lnTo>
                  <a:lnTo>
                    <a:pt x="1396" y="829"/>
                  </a:lnTo>
                  <a:lnTo>
                    <a:pt x="1403" y="829"/>
                  </a:lnTo>
                  <a:lnTo>
                    <a:pt x="1410" y="829"/>
                  </a:lnTo>
                  <a:lnTo>
                    <a:pt x="1417" y="829"/>
                  </a:lnTo>
                  <a:lnTo>
                    <a:pt x="1424" y="829"/>
                  </a:lnTo>
                  <a:lnTo>
                    <a:pt x="1431" y="829"/>
                  </a:lnTo>
                  <a:lnTo>
                    <a:pt x="1439" y="829"/>
                  </a:lnTo>
                  <a:lnTo>
                    <a:pt x="1446" y="829"/>
                  </a:lnTo>
                  <a:lnTo>
                    <a:pt x="1453" y="829"/>
                  </a:lnTo>
                  <a:lnTo>
                    <a:pt x="1460" y="829"/>
                  </a:lnTo>
                  <a:lnTo>
                    <a:pt x="1467" y="829"/>
                  </a:lnTo>
                  <a:lnTo>
                    <a:pt x="1474" y="829"/>
                  </a:lnTo>
                  <a:lnTo>
                    <a:pt x="1481" y="829"/>
                  </a:lnTo>
                  <a:lnTo>
                    <a:pt x="1488" y="829"/>
                  </a:lnTo>
                  <a:lnTo>
                    <a:pt x="1495" y="829"/>
                  </a:lnTo>
                  <a:lnTo>
                    <a:pt x="1502" y="829"/>
                  </a:lnTo>
                  <a:lnTo>
                    <a:pt x="1509" y="829"/>
                  </a:lnTo>
                  <a:lnTo>
                    <a:pt x="1517" y="829"/>
                  </a:lnTo>
                  <a:lnTo>
                    <a:pt x="1524" y="829"/>
                  </a:lnTo>
                  <a:lnTo>
                    <a:pt x="1531" y="829"/>
                  </a:lnTo>
                  <a:lnTo>
                    <a:pt x="1538" y="829"/>
                  </a:lnTo>
                  <a:lnTo>
                    <a:pt x="1545" y="829"/>
                  </a:lnTo>
                  <a:lnTo>
                    <a:pt x="1552" y="829"/>
                  </a:lnTo>
                  <a:lnTo>
                    <a:pt x="1559" y="829"/>
                  </a:lnTo>
                  <a:lnTo>
                    <a:pt x="1566" y="829"/>
                  </a:lnTo>
                  <a:lnTo>
                    <a:pt x="1573" y="829"/>
                  </a:lnTo>
                  <a:lnTo>
                    <a:pt x="1580" y="829"/>
                  </a:lnTo>
                  <a:lnTo>
                    <a:pt x="1587" y="829"/>
                  </a:lnTo>
                  <a:lnTo>
                    <a:pt x="1595" y="829"/>
                  </a:lnTo>
                  <a:lnTo>
                    <a:pt x="1602" y="829"/>
                  </a:lnTo>
                  <a:lnTo>
                    <a:pt x="1609" y="829"/>
                  </a:lnTo>
                  <a:lnTo>
                    <a:pt x="1616" y="829"/>
                  </a:lnTo>
                  <a:lnTo>
                    <a:pt x="1623" y="829"/>
                  </a:lnTo>
                  <a:lnTo>
                    <a:pt x="1630" y="829"/>
                  </a:lnTo>
                  <a:lnTo>
                    <a:pt x="1637" y="829"/>
                  </a:lnTo>
                  <a:lnTo>
                    <a:pt x="1644" y="829"/>
                  </a:lnTo>
                  <a:lnTo>
                    <a:pt x="1651" y="829"/>
                  </a:lnTo>
                  <a:lnTo>
                    <a:pt x="1658" y="829"/>
                  </a:lnTo>
                  <a:lnTo>
                    <a:pt x="1665" y="829"/>
                  </a:lnTo>
                  <a:lnTo>
                    <a:pt x="1672" y="829"/>
                  </a:lnTo>
                  <a:lnTo>
                    <a:pt x="1680" y="829"/>
                  </a:lnTo>
                  <a:lnTo>
                    <a:pt x="1687" y="829"/>
                  </a:lnTo>
                  <a:lnTo>
                    <a:pt x="1694" y="829"/>
                  </a:lnTo>
                  <a:lnTo>
                    <a:pt x="1701" y="829"/>
                  </a:lnTo>
                  <a:lnTo>
                    <a:pt x="1708" y="829"/>
                  </a:lnTo>
                  <a:lnTo>
                    <a:pt x="1715" y="829"/>
                  </a:lnTo>
                  <a:lnTo>
                    <a:pt x="1722" y="829"/>
                  </a:lnTo>
                  <a:lnTo>
                    <a:pt x="1729" y="829"/>
                  </a:lnTo>
                  <a:lnTo>
                    <a:pt x="1736" y="829"/>
                  </a:lnTo>
                  <a:lnTo>
                    <a:pt x="1743" y="829"/>
                  </a:lnTo>
                  <a:lnTo>
                    <a:pt x="1750" y="829"/>
                  </a:lnTo>
                  <a:lnTo>
                    <a:pt x="1758" y="829"/>
                  </a:lnTo>
                  <a:lnTo>
                    <a:pt x="1765" y="829"/>
                  </a:lnTo>
                  <a:lnTo>
                    <a:pt x="1772" y="829"/>
                  </a:lnTo>
                  <a:lnTo>
                    <a:pt x="1779" y="829"/>
                  </a:lnTo>
                  <a:lnTo>
                    <a:pt x="1786" y="829"/>
                  </a:lnTo>
                  <a:lnTo>
                    <a:pt x="1793" y="829"/>
                  </a:lnTo>
                  <a:lnTo>
                    <a:pt x="1800" y="829"/>
                  </a:lnTo>
                  <a:lnTo>
                    <a:pt x="1807" y="829"/>
                  </a:lnTo>
                  <a:lnTo>
                    <a:pt x="1814" y="829"/>
                  </a:lnTo>
                  <a:lnTo>
                    <a:pt x="1821" y="829"/>
                  </a:lnTo>
                  <a:lnTo>
                    <a:pt x="1828" y="829"/>
                  </a:lnTo>
                  <a:lnTo>
                    <a:pt x="1836" y="829"/>
                  </a:lnTo>
                  <a:lnTo>
                    <a:pt x="1843" y="829"/>
                  </a:lnTo>
                  <a:lnTo>
                    <a:pt x="1850" y="829"/>
                  </a:lnTo>
                  <a:lnTo>
                    <a:pt x="1857" y="829"/>
                  </a:lnTo>
                  <a:lnTo>
                    <a:pt x="1864" y="829"/>
                  </a:lnTo>
                  <a:lnTo>
                    <a:pt x="1871" y="829"/>
                  </a:lnTo>
                  <a:lnTo>
                    <a:pt x="1878" y="829"/>
                  </a:lnTo>
                  <a:lnTo>
                    <a:pt x="1885" y="829"/>
                  </a:lnTo>
                  <a:lnTo>
                    <a:pt x="1892" y="829"/>
                  </a:lnTo>
                  <a:lnTo>
                    <a:pt x="1899" y="829"/>
                  </a:lnTo>
                  <a:lnTo>
                    <a:pt x="1906" y="829"/>
                  </a:lnTo>
                  <a:lnTo>
                    <a:pt x="1913" y="829"/>
                  </a:lnTo>
                  <a:lnTo>
                    <a:pt x="1921" y="829"/>
                  </a:lnTo>
                  <a:lnTo>
                    <a:pt x="1928" y="82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154">
              <a:extLst>
                <a:ext uri="{FF2B5EF4-FFF2-40B4-BE49-F238E27FC236}">
                  <a16:creationId xmlns:a16="http://schemas.microsoft.com/office/drawing/2014/main" id="{B2A573B8-5E0A-F749-22C2-C396880A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22"/>
              <a:ext cx="1928" cy="1659"/>
            </a:xfrm>
            <a:custGeom>
              <a:avLst/>
              <a:gdLst>
                <a:gd name="T0" fmla="*/ 21 w 1928"/>
                <a:gd name="T1" fmla="*/ 773 h 1659"/>
                <a:gd name="T2" fmla="*/ 42 w 1928"/>
                <a:gd name="T3" fmla="*/ 709 h 1659"/>
                <a:gd name="T4" fmla="*/ 71 w 1928"/>
                <a:gd name="T5" fmla="*/ 638 h 1659"/>
                <a:gd name="T6" fmla="*/ 92 w 1928"/>
                <a:gd name="T7" fmla="*/ 574 h 1659"/>
                <a:gd name="T8" fmla="*/ 120 w 1928"/>
                <a:gd name="T9" fmla="*/ 518 h 1659"/>
                <a:gd name="T10" fmla="*/ 149 w 1928"/>
                <a:gd name="T11" fmla="*/ 454 h 1659"/>
                <a:gd name="T12" fmla="*/ 170 w 1928"/>
                <a:gd name="T13" fmla="*/ 390 h 1659"/>
                <a:gd name="T14" fmla="*/ 198 w 1928"/>
                <a:gd name="T15" fmla="*/ 333 h 1659"/>
                <a:gd name="T16" fmla="*/ 226 w 1928"/>
                <a:gd name="T17" fmla="*/ 277 h 1659"/>
                <a:gd name="T18" fmla="*/ 255 w 1928"/>
                <a:gd name="T19" fmla="*/ 220 h 1659"/>
                <a:gd name="T20" fmla="*/ 283 w 1928"/>
                <a:gd name="T21" fmla="*/ 163 h 1659"/>
                <a:gd name="T22" fmla="*/ 319 w 1928"/>
                <a:gd name="T23" fmla="*/ 114 h 1659"/>
                <a:gd name="T24" fmla="*/ 354 w 1928"/>
                <a:gd name="T25" fmla="*/ 64 h 1659"/>
                <a:gd name="T26" fmla="*/ 404 w 1928"/>
                <a:gd name="T27" fmla="*/ 21 h 1659"/>
                <a:gd name="T28" fmla="*/ 467 w 1928"/>
                <a:gd name="T29" fmla="*/ 0 h 1659"/>
                <a:gd name="T30" fmla="*/ 538 w 1928"/>
                <a:gd name="T31" fmla="*/ 14 h 1659"/>
                <a:gd name="T32" fmla="*/ 588 w 1928"/>
                <a:gd name="T33" fmla="*/ 50 h 1659"/>
                <a:gd name="T34" fmla="*/ 631 w 1928"/>
                <a:gd name="T35" fmla="*/ 92 h 1659"/>
                <a:gd name="T36" fmla="*/ 666 w 1928"/>
                <a:gd name="T37" fmla="*/ 142 h 1659"/>
                <a:gd name="T38" fmla="*/ 694 w 1928"/>
                <a:gd name="T39" fmla="*/ 199 h 1659"/>
                <a:gd name="T40" fmla="*/ 730 w 1928"/>
                <a:gd name="T41" fmla="*/ 248 h 1659"/>
                <a:gd name="T42" fmla="*/ 758 w 1928"/>
                <a:gd name="T43" fmla="*/ 305 h 1659"/>
                <a:gd name="T44" fmla="*/ 779 w 1928"/>
                <a:gd name="T45" fmla="*/ 369 h 1659"/>
                <a:gd name="T46" fmla="*/ 808 w 1928"/>
                <a:gd name="T47" fmla="*/ 425 h 1659"/>
                <a:gd name="T48" fmla="*/ 829 w 1928"/>
                <a:gd name="T49" fmla="*/ 489 h 1659"/>
                <a:gd name="T50" fmla="*/ 857 w 1928"/>
                <a:gd name="T51" fmla="*/ 546 h 1659"/>
                <a:gd name="T52" fmla="*/ 879 w 1928"/>
                <a:gd name="T53" fmla="*/ 610 h 1659"/>
                <a:gd name="T54" fmla="*/ 907 w 1928"/>
                <a:gd name="T55" fmla="*/ 666 h 1659"/>
                <a:gd name="T56" fmla="*/ 928 w 1928"/>
                <a:gd name="T57" fmla="*/ 730 h 1659"/>
                <a:gd name="T58" fmla="*/ 949 w 1928"/>
                <a:gd name="T59" fmla="*/ 794 h 1659"/>
                <a:gd name="T60" fmla="*/ 971 w 1928"/>
                <a:gd name="T61" fmla="*/ 858 h 1659"/>
                <a:gd name="T62" fmla="*/ 999 w 1928"/>
                <a:gd name="T63" fmla="*/ 915 h 1659"/>
                <a:gd name="T64" fmla="*/ 1020 w 1928"/>
                <a:gd name="T65" fmla="*/ 978 h 1659"/>
                <a:gd name="T66" fmla="*/ 1042 w 1928"/>
                <a:gd name="T67" fmla="*/ 1042 h 1659"/>
                <a:gd name="T68" fmla="*/ 1063 w 1928"/>
                <a:gd name="T69" fmla="*/ 1106 h 1659"/>
                <a:gd name="T70" fmla="*/ 1091 w 1928"/>
                <a:gd name="T71" fmla="*/ 1163 h 1659"/>
                <a:gd name="T72" fmla="*/ 1113 w 1928"/>
                <a:gd name="T73" fmla="*/ 1226 h 1659"/>
                <a:gd name="T74" fmla="*/ 1141 w 1928"/>
                <a:gd name="T75" fmla="*/ 1290 h 1659"/>
                <a:gd name="T76" fmla="*/ 1169 w 1928"/>
                <a:gd name="T77" fmla="*/ 1347 h 1659"/>
                <a:gd name="T78" fmla="*/ 1198 w 1928"/>
                <a:gd name="T79" fmla="*/ 1404 h 1659"/>
                <a:gd name="T80" fmla="*/ 1226 w 1928"/>
                <a:gd name="T81" fmla="*/ 1460 h 1659"/>
                <a:gd name="T82" fmla="*/ 1261 w 1928"/>
                <a:gd name="T83" fmla="*/ 1510 h 1659"/>
                <a:gd name="T84" fmla="*/ 1297 w 1928"/>
                <a:gd name="T85" fmla="*/ 1559 h 1659"/>
                <a:gd name="T86" fmla="*/ 1332 w 1928"/>
                <a:gd name="T87" fmla="*/ 1609 h 1659"/>
                <a:gd name="T88" fmla="*/ 1382 w 1928"/>
                <a:gd name="T89" fmla="*/ 1645 h 1659"/>
                <a:gd name="T90" fmla="*/ 1453 w 1928"/>
                <a:gd name="T91" fmla="*/ 1659 h 1659"/>
                <a:gd name="T92" fmla="*/ 1517 w 1928"/>
                <a:gd name="T93" fmla="*/ 1637 h 1659"/>
                <a:gd name="T94" fmla="*/ 1566 w 1928"/>
                <a:gd name="T95" fmla="*/ 1602 h 1659"/>
                <a:gd name="T96" fmla="*/ 1602 w 1928"/>
                <a:gd name="T97" fmla="*/ 1552 h 1659"/>
                <a:gd name="T98" fmla="*/ 1637 w 1928"/>
                <a:gd name="T99" fmla="*/ 1496 h 1659"/>
                <a:gd name="T100" fmla="*/ 1672 w 1928"/>
                <a:gd name="T101" fmla="*/ 1446 h 1659"/>
                <a:gd name="T102" fmla="*/ 1701 w 1928"/>
                <a:gd name="T103" fmla="*/ 1389 h 1659"/>
                <a:gd name="T104" fmla="*/ 1729 w 1928"/>
                <a:gd name="T105" fmla="*/ 1326 h 1659"/>
                <a:gd name="T106" fmla="*/ 1758 w 1928"/>
                <a:gd name="T107" fmla="*/ 1269 h 1659"/>
                <a:gd name="T108" fmla="*/ 1779 w 1928"/>
                <a:gd name="T109" fmla="*/ 1205 h 1659"/>
                <a:gd name="T110" fmla="*/ 1807 w 1928"/>
                <a:gd name="T111" fmla="*/ 1148 h 1659"/>
                <a:gd name="T112" fmla="*/ 1828 w 1928"/>
                <a:gd name="T113" fmla="*/ 1085 h 1659"/>
                <a:gd name="T114" fmla="*/ 1857 w 1928"/>
                <a:gd name="T115" fmla="*/ 1028 h 1659"/>
                <a:gd name="T116" fmla="*/ 1878 w 1928"/>
                <a:gd name="T117" fmla="*/ 964 h 1659"/>
                <a:gd name="T118" fmla="*/ 1899 w 1928"/>
                <a:gd name="T119" fmla="*/ 900 h 1659"/>
                <a:gd name="T120" fmla="*/ 1921 w 1928"/>
                <a:gd name="T121" fmla="*/ 837 h 16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28" h="1659">
                  <a:moveTo>
                    <a:pt x="0" y="829"/>
                  </a:moveTo>
                  <a:lnTo>
                    <a:pt x="0" y="822"/>
                  </a:lnTo>
                  <a:lnTo>
                    <a:pt x="7" y="822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14" y="801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21" y="780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8" y="766"/>
                  </a:lnTo>
                  <a:lnTo>
                    <a:pt x="28" y="759"/>
                  </a:lnTo>
                  <a:lnTo>
                    <a:pt x="28" y="752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6" y="688"/>
                  </a:lnTo>
                  <a:lnTo>
                    <a:pt x="56" y="681"/>
                  </a:lnTo>
                  <a:lnTo>
                    <a:pt x="56" y="674"/>
                  </a:lnTo>
                  <a:lnTo>
                    <a:pt x="56" y="666"/>
                  </a:lnTo>
                  <a:lnTo>
                    <a:pt x="63" y="666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8" y="631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85" y="610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92" y="596"/>
                  </a:lnTo>
                  <a:lnTo>
                    <a:pt x="92" y="588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9" y="574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106" y="560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13" y="539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13" y="518"/>
                  </a:lnTo>
                  <a:lnTo>
                    <a:pt x="120" y="518"/>
                  </a:lnTo>
                  <a:lnTo>
                    <a:pt x="120" y="511"/>
                  </a:lnTo>
                  <a:lnTo>
                    <a:pt x="120" y="503"/>
                  </a:lnTo>
                  <a:lnTo>
                    <a:pt x="127" y="503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41" y="468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9" y="454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70" y="404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91" y="355"/>
                  </a:lnTo>
                  <a:lnTo>
                    <a:pt x="191" y="348"/>
                  </a:lnTo>
                  <a:lnTo>
                    <a:pt x="191" y="340"/>
                  </a:lnTo>
                  <a:lnTo>
                    <a:pt x="198" y="340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198" y="319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62" y="213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5"/>
                  </a:lnTo>
                  <a:lnTo>
                    <a:pt x="276" y="185"/>
                  </a:lnTo>
                  <a:lnTo>
                    <a:pt x="276" y="177"/>
                  </a:lnTo>
                  <a:lnTo>
                    <a:pt x="276" y="170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304" y="142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19" y="107"/>
                  </a:lnTo>
                  <a:lnTo>
                    <a:pt x="326" y="107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71"/>
                  </a:lnTo>
                  <a:lnTo>
                    <a:pt x="354" y="64"/>
                  </a:lnTo>
                  <a:lnTo>
                    <a:pt x="361" y="64"/>
                  </a:lnTo>
                  <a:lnTo>
                    <a:pt x="361" y="57"/>
                  </a:lnTo>
                  <a:lnTo>
                    <a:pt x="368" y="57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45" y="21"/>
                  </a:lnTo>
                  <a:lnTo>
                    <a:pt x="553" y="21"/>
                  </a:lnTo>
                  <a:lnTo>
                    <a:pt x="560" y="21"/>
                  </a:lnTo>
                  <a:lnTo>
                    <a:pt x="560" y="29"/>
                  </a:lnTo>
                  <a:lnTo>
                    <a:pt x="567" y="29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95" y="50"/>
                  </a:lnTo>
                  <a:lnTo>
                    <a:pt x="595" y="57"/>
                  </a:lnTo>
                  <a:lnTo>
                    <a:pt x="602" y="57"/>
                  </a:lnTo>
                  <a:lnTo>
                    <a:pt x="602" y="64"/>
                  </a:lnTo>
                  <a:lnTo>
                    <a:pt x="609" y="64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8" y="99"/>
                  </a:lnTo>
                  <a:lnTo>
                    <a:pt x="638" y="107"/>
                  </a:lnTo>
                  <a:lnTo>
                    <a:pt x="645" y="107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9" y="128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7" y="170"/>
                  </a:lnTo>
                  <a:lnTo>
                    <a:pt x="687" y="177"/>
                  </a:lnTo>
                  <a:lnTo>
                    <a:pt x="687" y="185"/>
                  </a:lnTo>
                  <a:lnTo>
                    <a:pt x="694" y="185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16" y="220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23" y="234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30" y="248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7" y="262"/>
                  </a:lnTo>
                  <a:lnTo>
                    <a:pt x="737" y="270"/>
                  </a:lnTo>
                  <a:lnTo>
                    <a:pt x="737" y="277"/>
                  </a:lnTo>
                  <a:lnTo>
                    <a:pt x="744" y="277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51" y="291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8" y="305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65" y="319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8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86" y="369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94" y="383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5"/>
                  </a:lnTo>
                  <a:lnTo>
                    <a:pt x="808" y="433"/>
                  </a:lnTo>
                  <a:lnTo>
                    <a:pt x="815" y="433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9" y="468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43" y="503"/>
                  </a:lnTo>
                  <a:lnTo>
                    <a:pt x="843" y="511"/>
                  </a:lnTo>
                  <a:lnTo>
                    <a:pt x="843" y="518"/>
                  </a:lnTo>
                  <a:lnTo>
                    <a:pt x="843" y="525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7" y="539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72" y="574"/>
                  </a:lnTo>
                  <a:lnTo>
                    <a:pt x="872" y="581"/>
                  </a:lnTo>
                  <a:lnTo>
                    <a:pt x="872" y="588"/>
                  </a:lnTo>
                  <a:lnTo>
                    <a:pt x="872" y="596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86" y="610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893" y="652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7" y="666"/>
                  </a:lnTo>
                  <a:lnTo>
                    <a:pt x="907" y="674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14" y="709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8" y="723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28" y="744"/>
                  </a:lnTo>
                  <a:lnTo>
                    <a:pt x="935" y="744"/>
                  </a:lnTo>
                  <a:lnTo>
                    <a:pt x="935" y="752"/>
                  </a:lnTo>
                  <a:lnTo>
                    <a:pt x="935" y="759"/>
                  </a:lnTo>
                  <a:lnTo>
                    <a:pt x="935" y="766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9" y="780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49" y="801"/>
                  </a:lnTo>
                  <a:lnTo>
                    <a:pt x="957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57" y="822"/>
                  </a:lnTo>
                  <a:lnTo>
                    <a:pt x="964" y="822"/>
                  </a:lnTo>
                  <a:lnTo>
                    <a:pt x="964" y="829"/>
                  </a:lnTo>
                  <a:lnTo>
                    <a:pt x="964" y="837"/>
                  </a:lnTo>
                  <a:lnTo>
                    <a:pt x="971" y="837"/>
                  </a:lnTo>
                  <a:lnTo>
                    <a:pt x="971" y="844"/>
                  </a:lnTo>
                  <a:lnTo>
                    <a:pt x="971" y="851"/>
                  </a:lnTo>
                  <a:lnTo>
                    <a:pt x="971" y="858"/>
                  </a:lnTo>
                  <a:lnTo>
                    <a:pt x="978" y="858"/>
                  </a:lnTo>
                  <a:lnTo>
                    <a:pt x="978" y="865"/>
                  </a:lnTo>
                  <a:lnTo>
                    <a:pt x="978" y="872"/>
                  </a:lnTo>
                  <a:lnTo>
                    <a:pt x="978" y="879"/>
                  </a:lnTo>
                  <a:lnTo>
                    <a:pt x="985" y="879"/>
                  </a:lnTo>
                  <a:lnTo>
                    <a:pt x="985" y="886"/>
                  </a:lnTo>
                  <a:lnTo>
                    <a:pt x="985" y="893"/>
                  </a:lnTo>
                  <a:lnTo>
                    <a:pt x="985" y="900"/>
                  </a:lnTo>
                  <a:lnTo>
                    <a:pt x="992" y="900"/>
                  </a:lnTo>
                  <a:lnTo>
                    <a:pt x="992" y="907"/>
                  </a:lnTo>
                  <a:lnTo>
                    <a:pt x="992" y="915"/>
                  </a:lnTo>
                  <a:lnTo>
                    <a:pt x="999" y="915"/>
                  </a:lnTo>
                  <a:lnTo>
                    <a:pt x="999" y="922"/>
                  </a:lnTo>
                  <a:lnTo>
                    <a:pt x="999" y="929"/>
                  </a:lnTo>
                  <a:lnTo>
                    <a:pt x="999" y="936"/>
                  </a:lnTo>
                  <a:lnTo>
                    <a:pt x="1006" y="936"/>
                  </a:lnTo>
                  <a:lnTo>
                    <a:pt x="1006" y="943"/>
                  </a:lnTo>
                  <a:lnTo>
                    <a:pt x="1006" y="950"/>
                  </a:lnTo>
                  <a:lnTo>
                    <a:pt x="1006" y="957"/>
                  </a:lnTo>
                  <a:lnTo>
                    <a:pt x="1013" y="957"/>
                  </a:lnTo>
                  <a:lnTo>
                    <a:pt x="1013" y="964"/>
                  </a:lnTo>
                  <a:lnTo>
                    <a:pt x="1013" y="971"/>
                  </a:lnTo>
                  <a:lnTo>
                    <a:pt x="1020" y="971"/>
                  </a:lnTo>
                  <a:lnTo>
                    <a:pt x="1020" y="978"/>
                  </a:lnTo>
                  <a:lnTo>
                    <a:pt x="1020" y="985"/>
                  </a:lnTo>
                  <a:lnTo>
                    <a:pt x="1020" y="992"/>
                  </a:lnTo>
                  <a:lnTo>
                    <a:pt x="1027" y="992"/>
                  </a:lnTo>
                  <a:lnTo>
                    <a:pt x="1027" y="1000"/>
                  </a:lnTo>
                  <a:lnTo>
                    <a:pt x="1027" y="1007"/>
                  </a:lnTo>
                  <a:lnTo>
                    <a:pt x="1027" y="1014"/>
                  </a:lnTo>
                  <a:lnTo>
                    <a:pt x="1035" y="1014"/>
                  </a:lnTo>
                  <a:lnTo>
                    <a:pt x="1035" y="1021"/>
                  </a:lnTo>
                  <a:lnTo>
                    <a:pt x="1035" y="1028"/>
                  </a:lnTo>
                  <a:lnTo>
                    <a:pt x="1042" y="1028"/>
                  </a:lnTo>
                  <a:lnTo>
                    <a:pt x="1042" y="1035"/>
                  </a:lnTo>
                  <a:lnTo>
                    <a:pt x="1042" y="1042"/>
                  </a:lnTo>
                  <a:lnTo>
                    <a:pt x="1042" y="1049"/>
                  </a:lnTo>
                  <a:lnTo>
                    <a:pt x="1049" y="1049"/>
                  </a:lnTo>
                  <a:lnTo>
                    <a:pt x="1049" y="1056"/>
                  </a:lnTo>
                  <a:lnTo>
                    <a:pt x="1049" y="1063"/>
                  </a:lnTo>
                  <a:lnTo>
                    <a:pt x="1056" y="1063"/>
                  </a:lnTo>
                  <a:lnTo>
                    <a:pt x="1056" y="1070"/>
                  </a:lnTo>
                  <a:lnTo>
                    <a:pt x="1056" y="1078"/>
                  </a:lnTo>
                  <a:lnTo>
                    <a:pt x="1056" y="1085"/>
                  </a:lnTo>
                  <a:lnTo>
                    <a:pt x="1063" y="1085"/>
                  </a:lnTo>
                  <a:lnTo>
                    <a:pt x="1063" y="1092"/>
                  </a:lnTo>
                  <a:lnTo>
                    <a:pt x="1063" y="1099"/>
                  </a:lnTo>
                  <a:lnTo>
                    <a:pt x="1063" y="1106"/>
                  </a:lnTo>
                  <a:lnTo>
                    <a:pt x="1070" y="1106"/>
                  </a:lnTo>
                  <a:lnTo>
                    <a:pt x="1070" y="1113"/>
                  </a:lnTo>
                  <a:lnTo>
                    <a:pt x="1070" y="1120"/>
                  </a:lnTo>
                  <a:lnTo>
                    <a:pt x="1077" y="1120"/>
                  </a:lnTo>
                  <a:lnTo>
                    <a:pt x="1077" y="1127"/>
                  </a:lnTo>
                  <a:lnTo>
                    <a:pt x="1077" y="1134"/>
                  </a:lnTo>
                  <a:lnTo>
                    <a:pt x="1077" y="1141"/>
                  </a:lnTo>
                  <a:lnTo>
                    <a:pt x="1084" y="1141"/>
                  </a:lnTo>
                  <a:lnTo>
                    <a:pt x="1084" y="1148"/>
                  </a:lnTo>
                  <a:lnTo>
                    <a:pt x="1084" y="1155"/>
                  </a:lnTo>
                  <a:lnTo>
                    <a:pt x="1091" y="1155"/>
                  </a:lnTo>
                  <a:lnTo>
                    <a:pt x="1091" y="1163"/>
                  </a:lnTo>
                  <a:lnTo>
                    <a:pt x="1091" y="1170"/>
                  </a:lnTo>
                  <a:lnTo>
                    <a:pt x="1091" y="1177"/>
                  </a:lnTo>
                  <a:lnTo>
                    <a:pt x="1098" y="1177"/>
                  </a:lnTo>
                  <a:lnTo>
                    <a:pt x="1098" y="1184"/>
                  </a:lnTo>
                  <a:lnTo>
                    <a:pt x="1098" y="1191"/>
                  </a:lnTo>
                  <a:lnTo>
                    <a:pt x="1105" y="1191"/>
                  </a:lnTo>
                  <a:lnTo>
                    <a:pt x="1105" y="1198"/>
                  </a:lnTo>
                  <a:lnTo>
                    <a:pt x="1105" y="1205"/>
                  </a:lnTo>
                  <a:lnTo>
                    <a:pt x="1113" y="1205"/>
                  </a:lnTo>
                  <a:lnTo>
                    <a:pt x="1113" y="1212"/>
                  </a:lnTo>
                  <a:lnTo>
                    <a:pt x="1113" y="1219"/>
                  </a:lnTo>
                  <a:lnTo>
                    <a:pt x="1113" y="1226"/>
                  </a:lnTo>
                  <a:lnTo>
                    <a:pt x="1120" y="1226"/>
                  </a:lnTo>
                  <a:lnTo>
                    <a:pt x="1120" y="1233"/>
                  </a:lnTo>
                  <a:lnTo>
                    <a:pt x="1120" y="1241"/>
                  </a:lnTo>
                  <a:lnTo>
                    <a:pt x="1127" y="1241"/>
                  </a:lnTo>
                  <a:lnTo>
                    <a:pt x="1127" y="1248"/>
                  </a:lnTo>
                  <a:lnTo>
                    <a:pt x="1127" y="1255"/>
                  </a:lnTo>
                  <a:lnTo>
                    <a:pt x="1134" y="1262"/>
                  </a:lnTo>
                  <a:lnTo>
                    <a:pt x="1134" y="1269"/>
                  </a:lnTo>
                  <a:lnTo>
                    <a:pt x="1134" y="1276"/>
                  </a:lnTo>
                  <a:lnTo>
                    <a:pt x="1141" y="1276"/>
                  </a:lnTo>
                  <a:lnTo>
                    <a:pt x="1141" y="1283"/>
                  </a:lnTo>
                  <a:lnTo>
                    <a:pt x="1141" y="1290"/>
                  </a:lnTo>
                  <a:lnTo>
                    <a:pt x="1148" y="1290"/>
                  </a:lnTo>
                  <a:lnTo>
                    <a:pt x="1148" y="1297"/>
                  </a:lnTo>
                  <a:lnTo>
                    <a:pt x="1148" y="1304"/>
                  </a:lnTo>
                  <a:lnTo>
                    <a:pt x="1155" y="1304"/>
                  </a:lnTo>
                  <a:lnTo>
                    <a:pt x="1155" y="1311"/>
                  </a:lnTo>
                  <a:lnTo>
                    <a:pt x="1155" y="1319"/>
                  </a:lnTo>
                  <a:lnTo>
                    <a:pt x="1162" y="1319"/>
                  </a:lnTo>
                  <a:lnTo>
                    <a:pt x="1162" y="1326"/>
                  </a:lnTo>
                  <a:lnTo>
                    <a:pt x="1162" y="1333"/>
                  </a:lnTo>
                  <a:lnTo>
                    <a:pt x="1162" y="1340"/>
                  </a:lnTo>
                  <a:lnTo>
                    <a:pt x="1169" y="1340"/>
                  </a:lnTo>
                  <a:lnTo>
                    <a:pt x="1169" y="1347"/>
                  </a:lnTo>
                  <a:lnTo>
                    <a:pt x="1169" y="1354"/>
                  </a:lnTo>
                  <a:lnTo>
                    <a:pt x="1176" y="1354"/>
                  </a:lnTo>
                  <a:lnTo>
                    <a:pt x="1176" y="1361"/>
                  </a:lnTo>
                  <a:lnTo>
                    <a:pt x="1176" y="1368"/>
                  </a:lnTo>
                  <a:lnTo>
                    <a:pt x="1183" y="1368"/>
                  </a:lnTo>
                  <a:lnTo>
                    <a:pt x="1183" y="1375"/>
                  </a:lnTo>
                  <a:lnTo>
                    <a:pt x="1183" y="1382"/>
                  </a:lnTo>
                  <a:lnTo>
                    <a:pt x="1190" y="1382"/>
                  </a:lnTo>
                  <a:lnTo>
                    <a:pt x="1190" y="1389"/>
                  </a:lnTo>
                  <a:lnTo>
                    <a:pt x="1190" y="1396"/>
                  </a:lnTo>
                  <a:lnTo>
                    <a:pt x="1198" y="1396"/>
                  </a:lnTo>
                  <a:lnTo>
                    <a:pt x="1198" y="1404"/>
                  </a:lnTo>
                  <a:lnTo>
                    <a:pt x="1198" y="1411"/>
                  </a:lnTo>
                  <a:lnTo>
                    <a:pt x="1205" y="1411"/>
                  </a:lnTo>
                  <a:lnTo>
                    <a:pt x="1205" y="1418"/>
                  </a:lnTo>
                  <a:lnTo>
                    <a:pt x="1205" y="1425"/>
                  </a:lnTo>
                  <a:lnTo>
                    <a:pt x="1212" y="1425"/>
                  </a:lnTo>
                  <a:lnTo>
                    <a:pt x="1212" y="1432"/>
                  </a:lnTo>
                  <a:lnTo>
                    <a:pt x="1212" y="1439"/>
                  </a:lnTo>
                  <a:lnTo>
                    <a:pt x="1219" y="1439"/>
                  </a:lnTo>
                  <a:lnTo>
                    <a:pt x="1219" y="1446"/>
                  </a:lnTo>
                  <a:lnTo>
                    <a:pt x="1226" y="1446"/>
                  </a:lnTo>
                  <a:lnTo>
                    <a:pt x="1226" y="1453"/>
                  </a:lnTo>
                  <a:lnTo>
                    <a:pt x="1226" y="1460"/>
                  </a:lnTo>
                  <a:lnTo>
                    <a:pt x="1233" y="1460"/>
                  </a:lnTo>
                  <a:lnTo>
                    <a:pt x="1233" y="1467"/>
                  </a:lnTo>
                  <a:lnTo>
                    <a:pt x="1233" y="1474"/>
                  </a:lnTo>
                  <a:lnTo>
                    <a:pt x="1240" y="1474"/>
                  </a:lnTo>
                  <a:lnTo>
                    <a:pt x="1240" y="1482"/>
                  </a:lnTo>
                  <a:lnTo>
                    <a:pt x="1240" y="1489"/>
                  </a:lnTo>
                  <a:lnTo>
                    <a:pt x="1247" y="1489"/>
                  </a:lnTo>
                  <a:lnTo>
                    <a:pt x="1247" y="1496"/>
                  </a:lnTo>
                  <a:lnTo>
                    <a:pt x="1254" y="1496"/>
                  </a:lnTo>
                  <a:lnTo>
                    <a:pt x="1254" y="1503"/>
                  </a:lnTo>
                  <a:lnTo>
                    <a:pt x="1254" y="1510"/>
                  </a:lnTo>
                  <a:lnTo>
                    <a:pt x="1261" y="1510"/>
                  </a:lnTo>
                  <a:lnTo>
                    <a:pt x="1261" y="1517"/>
                  </a:lnTo>
                  <a:lnTo>
                    <a:pt x="1268" y="1517"/>
                  </a:lnTo>
                  <a:lnTo>
                    <a:pt x="1268" y="1524"/>
                  </a:lnTo>
                  <a:lnTo>
                    <a:pt x="1268" y="1531"/>
                  </a:lnTo>
                  <a:lnTo>
                    <a:pt x="1276" y="1531"/>
                  </a:lnTo>
                  <a:lnTo>
                    <a:pt x="1276" y="1538"/>
                  </a:lnTo>
                  <a:lnTo>
                    <a:pt x="1283" y="1538"/>
                  </a:lnTo>
                  <a:lnTo>
                    <a:pt x="1283" y="1545"/>
                  </a:lnTo>
                  <a:lnTo>
                    <a:pt x="1283" y="1552"/>
                  </a:lnTo>
                  <a:lnTo>
                    <a:pt x="1290" y="1552"/>
                  </a:lnTo>
                  <a:lnTo>
                    <a:pt x="1290" y="1559"/>
                  </a:lnTo>
                  <a:lnTo>
                    <a:pt x="1297" y="1559"/>
                  </a:lnTo>
                  <a:lnTo>
                    <a:pt x="1297" y="1567"/>
                  </a:lnTo>
                  <a:lnTo>
                    <a:pt x="1304" y="1567"/>
                  </a:lnTo>
                  <a:lnTo>
                    <a:pt x="1304" y="1574"/>
                  </a:lnTo>
                  <a:lnTo>
                    <a:pt x="1311" y="1574"/>
                  </a:lnTo>
                  <a:lnTo>
                    <a:pt x="1311" y="1581"/>
                  </a:lnTo>
                  <a:lnTo>
                    <a:pt x="1311" y="1588"/>
                  </a:lnTo>
                  <a:lnTo>
                    <a:pt x="1318" y="1588"/>
                  </a:lnTo>
                  <a:lnTo>
                    <a:pt x="1318" y="1595"/>
                  </a:lnTo>
                  <a:lnTo>
                    <a:pt x="1325" y="1595"/>
                  </a:lnTo>
                  <a:lnTo>
                    <a:pt x="1325" y="1602"/>
                  </a:lnTo>
                  <a:lnTo>
                    <a:pt x="1332" y="1602"/>
                  </a:lnTo>
                  <a:lnTo>
                    <a:pt x="1332" y="1609"/>
                  </a:lnTo>
                  <a:lnTo>
                    <a:pt x="1339" y="1609"/>
                  </a:lnTo>
                  <a:lnTo>
                    <a:pt x="1339" y="1616"/>
                  </a:lnTo>
                  <a:lnTo>
                    <a:pt x="1346" y="1616"/>
                  </a:lnTo>
                  <a:lnTo>
                    <a:pt x="1354" y="1616"/>
                  </a:lnTo>
                  <a:lnTo>
                    <a:pt x="1354" y="1623"/>
                  </a:lnTo>
                  <a:lnTo>
                    <a:pt x="1361" y="1623"/>
                  </a:lnTo>
                  <a:lnTo>
                    <a:pt x="1361" y="1630"/>
                  </a:lnTo>
                  <a:lnTo>
                    <a:pt x="1368" y="1630"/>
                  </a:lnTo>
                  <a:lnTo>
                    <a:pt x="1368" y="1637"/>
                  </a:lnTo>
                  <a:lnTo>
                    <a:pt x="1375" y="1637"/>
                  </a:lnTo>
                  <a:lnTo>
                    <a:pt x="1382" y="1637"/>
                  </a:lnTo>
                  <a:lnTo>
                    <a:pt x="1382" y="1645"/>
                  </a:lnTo>
                  <a:lnTo>
                    <a:pt x="1389" y="1645"/>
                  </a:lnTo>
                  <a:lnTo>
                    <a:pt x="1396" y="1645"/>
                  </a:lnTo>
                  <a:lnTo>
                    <a:pt x="1396" y="1652"/>
                  </a:lnTo>
                  <a:lnTo>
                    <a:pt x="1403" y="1652"/>
                  </a:lnTo>
                  <a:lnTo>
                    <a:pt x="1410" y="1652"/>
                  </a:lnTo>
                  <a:lnTo>
                    <a:pt x="1417" y="1652"/>
                  </a:lnTo>
                  <a:lnTo>
                    <a:pt x="1417" y="1659"/>
                  </a:lnTo>
                  <a:lnTo>
                    <a:pt x="1424" y="1659"/>
                  </a:lnTo>
                  <a:lnTo>
                    <a:pt x="1431" y="1659"/>
                  </a:lnTo>
                  <a:lnTo>
                    <a:pt x="1439" y="1659"/>
                  </a:lnTo>
                  <a:lnTo>
                    <a:pt x="1446" y="1659"/>
                  </a:lnTo>
                  <a:lnTo>
                    <a:pt x="1453" y="1659"/>
                  </a:lnTo>
                  <a:lnTo>
                    <a:pt x="1460" y="1659"/>
                  </a:lnTo>
                  <a:lnTo>
                    <a:pt x="1467" y="1659"/>
                  </a:lnTo>
                  <a:lnTo>
                    <a:pt x="1474" y="1659"/>
                  </a:lnTo>
                  <a:lnTo>
                    <a:pt x="1474" y="1652"/>
                  </a:lnTo>
                  <a:lnTo>
                    <a:pt x="1481" y="1652"/>
                  </a:lnTo>
                  <a:lnTo>
                    <a:pt x="1488" y="1652"/>
                  </a:lnTo>
                  <a:lnTo>
                    <a:pt x="1495" y="1652"/>
                  </a:lnTo>
                  <a:lnTo>
                    <a:pt x="1495" y="1645"/>
                  </a:lnTo>
                  <a:lnTo>
                    <a:pt x="1502" y="1645"/>
                  </a:lnTo>
                  <a:lnTo>
                    <a:pt x="1509" y="1645"/>
                  </a:lnTo>
                  <a:lnTo>
                    <a:pt x="1509" y="1637"/>
                  </a:lnTo>
                  <a:lnTo>
                    <a:pt x="1517" y="1637"/>
                  </a:lnTo>
                  <a:lnTo>
                    <a:pt x="1524" y="1637"/>
                  </a:lnTo>
                  <a:lnTo>
                    <a:pt x="1524" y="1630"/>
                  </a:lnTo>
                  <a:lnTo>
                    <a:pt x="1531" y="1630"/>
                  </a:lnTo>
                  <a:lnTo>
                    <a:pt x="1531" y="1623"/>
                  </a:lnTo>
                  <a:lnTo>
                    <a:pt x="1538" y="1623"/>
                  </a:lnTo>
                  <a:lnTo>
                    <a:pt x="1538" y="1616"/>
                  </a:lnTo>
                  <a:lnTo>
                    <a:pt x="1545" y="1616"/>
                  </a:lnTo>
                  <a:lnTo>
                    <a:pt x="1545" y="1609"/>
                  </a:lnTo>
                  <a:lnTo>
                    <a:pt x="1552" y="1609"/>
                  </a:lnTo>
                  <a:lnTo>
                    <a:pt x="1559" y="1609"/>
                  </a:lnTo>
                  <a:lnTo>
                    <a:pt x="1559" y="1602"/>
                  </a:lnTo>
                  <a:lnTo>
                    <a:pt x="1566" y="1602"/>
                  </a:lnTo>
                  <a:lnTo>
                    <a:pt x="1566" y="1595"/>
                  </a:lnTo>
                  <a:lnTo>
                    <a:pt x="1573" y="1595"/>
                  </a:lnTo>
                  <a:lnTo>
                    <a:pt x="1573" y="1588"/>
                  </a:lnTo>
                  <a:lnTo>
                    <a:pt x="1573" y="1581"/>
                  </a:lnTo>
                  <a:lnTo>
                    <a:pt x="1580" y="1581"/>
                  </a:lnTo>
                  <a:lnTo>
                    <a:pt x="1580" y="1574"/>
                  </a:lnTo>
                  <a:lnTo>
                    <a:pt x="1587" y="1574"/>
                  </a:lnTo>
                  <a:lnTo>
                    <a:pt x="1587" y="1567"/>
                  </a:lnTo>
                  <a:lnTo>
                    <a:pt x="1595" y="1567"/>
                  </a:lnTo>
                  <a:lnTo>
                    <a:pt x="1595" y="1559"/>
                  </a:lnTo>
                  <a:lnTo>
                    <a:pt x="1602" y="1559"/>
                  </a:lnTo>
                  <a:lnTo>
                    <a:pt x="1602" y="1552"/>
                  </a:lnTo>
                  <a:lnTo>
                    <a:pt x="1609" y="1545"/>
                  </a:lnTo>
                  <a:lnTo>
                    <a:pt x="1609" y="1538"/>
                  </a:lnTo>
                  <a:lnTo>
                    <a:pt x="1616" y="1538"/>
                  </a:lnTo>
                  <a:lnTo>
                    <a:pt x="1616" y="1531"/>
                  </a:lnTo>
                  <a:lnTo>
                    <a:pt x="1623" y="1531"/>
                  </a:lnTo>
                  <a:lnTo>
                    <a:pt x="1623" y="1524"/>
                  </a:lnTo>
                  <a:lnTo>
                    <a:pt x="1623" y="1517"/>
                  </a:lnTo>
                  <a:lnTo>
                    <a:pt x="1630" y="1517"/>
                  </a:lnTo>
                  <a:lnTo>
                    <a:pt x="1630" y="1510"/>
                  </a:lnTo>
                  <a:lnTo>
                    <a:pt x="1637" y="1510"/>
                  </a:lnTo>
                  <a:lnTo>
                    <a:pt x="1637" y="1503"/>
                  </a:lnTo>
                  <a:lnTo>
                    <a:pt x="1637" y="1496"/>
                  </a:lnTo>
                  <a:lnTo>
                    <a:pt x="1644" y="1496"/>
                  </a:lnTo>
                  <a:lnTo>
                    <a:pt x="1644" y="1489"/>
                  </a:lnTo>
                  <a:lnTo>
                    <a:pt x="1644" y="1482"/>
                  </a:lnTo>
                  <a:lnTo>
                    <a:pt x="1651" y="1482"/>
                  </a:lnTo>
                  <a:lnTo>
                    <a:pt x="1651" y="1474"/>
                  </a:lnTo>
                  <a:lnTo>
                    <a:pt x="1658" y="1474"/>
                  </a:lnTo>
                  <a:lnTo>
                    <a:pt x="1658" y="1467"/>
                  </a:lnTo>
                  <a:lnTo>
                    <a:pt x="1658" y="1460"/>
                  </a:lnTo>
                  <a:lnTo>
                    <a:pt x="1665" y="1460"/>
                  </a:lnTo>
                  <a:lnTo>
                    <a:pt x="1665" y="1453"/>
                  </a:lnTo>
                  <a:lnTo>
                    <a:pt x="1665" y="1446"/>
                  </a:lnTo>
                  <a:lnTo>
                    <a:pt x="1672" y="1446"/>
                  </a:lnTo>
                  <a:lnTo>
                    <a:pt x="1672" y="1439"/>
                  </a:lnTo>
                  <a:lnTo>
                    <a:pt x="1672" y="1432"/>
                  </a:lnTo>
                  <a:lnTo>
                    <a:pt x="1680" y="1432"/>
                  </a:lnTo>
                  <a:lnTo>
                    <a:pt x="1680" y="1425"/>
                  </a:lnTo>
                  <a:lnTo>
                    <a:pt x="1687" y="1425"/>
                  </a:lnTo>
                  <a:lnTo>
                    <a:pt x="1687" y="1418"/>
                  </a:lnTo>
                  <a:lnTo>
                    <a:pt x="1687" y="1411"/>
                  </a:lnTo>
                  <a:lnTo>
                    <a:pt x="1694" y="1411"/>
                  </a:lnTo>
                  <a:lnTo>
                    <a:pt x="1694" y="1404"/>
                  </a:lnTo>
                  <a:lnTo>
                    <a:pt x="1694" y="1396"/>
                  </a:lnTo>
                  <a:lnTo>
                    <a:pt x="1701" y="1396"/>
                  </a:lnTo>
                  <a:lnTo>
                    <a:pt x="1701" y="1389"/>
                  </a:lnTo>
                  <a:lnTo>
                    <a:pt x="1701" y="1382"/>
                  </a:lnTo>
                  <a:lnTo>
                    <a:pt x="1708" y="1382"/>
                  </a:lnTo>
                  <a:lnTo>
                    <a:pt x="1708" y="1375"/>
                  </a:lnTo>
                  <a:lnTo>
                    <a:pt x="1708" y="1368"/>
                  </a:lnTo>
                  <a:lnTo>
                    <a:pt x="1715" y="1368"/>
                  </a:lnTo>
                  <a:lnTo>
                    <a:pt x="1715" y="1361"/>
                  </a:lnTo>
                  <a:lnTo>
                    <a:pt x="1715" y="1354"/>
                  </a:lnTo>
                  <a:lnTo>
                    <a:pt x="1722" y="1354"/>
                  </a:lnTo>
                  <a:lnTo>
                    <a:pt x="1722" y="1347"/>
                  </a:lnTo>
                  <a:lnTo>
                    <a:pt x="1722" y="1340"/>
                  </a:lnTo>
                  <a:lnTo>
                    <a:pt x="1729" y="1333"/>
                  </a:lnTo>
                  <a:lnTo>
                    <a:pt x="1729" y="1326"/>
                  </a:lnTo>
                  <a:lnTo>
                    <a:pt x="1729" y="1319"/>
                  </a:lnTo>
                  <a:lnTo>
                    <a:pt x="1736" y="1319"/>
                  </a:lnTo>
                  <a:lnTo>
                    <a:pt x="1736" y="1311"/>
                  </a:lnTo>
                  <a:lnTo>
                    <a:pt x="1736" y="1304"/>
                  </a:lnTo>
                  <a:lnTo>
                    <a:pt x="1743" y="1304"/>
                  </a:lnTo>
                  <a:lnTo>
                    <a:pt x="1743" y="1297"/>
                  </a:lnTo>
                  <a:lnTo>
                    <a:pt x="1743" y="1290"/>
                  </a:lnTo>
                  <a:lnTo>
                    <a:pt x="1750" y="1290"/>
                  </a:lnTo>
                  <a:lnTo>
                    <a:pt x="1750" y="1283"/>
                  </a:lnTo>
                  <a:lnTo>
                    <a:pt x="1750" y="1276"/>
                  </a:lnTo>
                  <a:lnTo>
                    <a:pt x="1758" y="1276"/>
                  </a:lnTo>
                  <a:lnTo>
                    <a:pt x="1758" y="1269"/>
                  </a:lnTo>
                  <a:lnTo>
                    <a:pt x="1758" y="1262"/>
                  </a:lnTo>
                  <a:lnTo>
                    <a:pt x="1758" y="1255"/>
                  </a:lnTo>
                  <a:lnTo>
                    <a:pt x="1765" y="1255"/>
                  </a:lnTo>
                  <a:lnTo>
                    <a:pt x="1765" y="1248"/>
                  </a:lnTo>
                  <a:lnTo>
                    <a:pt x="1765" y="1241"/>
                  </a:lnTo>
                  <a:lnTo>
                    <a:pt x="1772" y="1241"/>
                  </a:lnTo>
                  <a:lnTo>
                    <a:pt x="1772" y="1233"/>
                  </a:lnTo>
                  <a:lnTo>
                    <a:pt x="1772" y="1226"/>
                  </a:lnTo>
                  <a:lnTo>
                    <a:pt x="1779" y="1226"/>
                  </a:lnTo>
                  <a:lnTo>
                    <a:pt x="1779" y="1219"/>
                  </a:lnTo>
                  <a:lnTo>
                    <a:pt x="1779" y="1212"/>
                  </a:lnTo>
                  <a:lnTo>
                    <a:pt x="1779" y="1205"/>
                  </a:lnTo>
                  <a:lnTo>
                    <a:pt x="1786" y="1205"/>
                  </a:lnTo>
                  <a:lnTo>
                    <a:pt x="1786" y="1198"/>
                  </a:lnTo>
                  <a:lnTo>
                    <a:pt x="1786" y="1191"/>
                  </a:lnTo>
                  <a:lnTo>
                    <a:pt x="1793" y="1191"/>
                  </a:lnTo>
                  <a:lnTo>
                    <a:pt x="1793" y="1184"/>
                  </a:lnTo>
                  <a:lnTo>
                    <a:pt x="1793" y="1177"/>
                  </a:lnTo>
                  <a:lnTo>
                    <a:pt x="1793" y="1170"/>
                  </a:lnTo>
                  <a:lnTo>
                    <a:pt x="1800" y="1170"/>
                  </a:lnTo>
                  <a:lnTo>
                    <a:pt x="1800" y="1163"/>
                  </a:lnTo>
                  <a:lnTo>
                    <a:pt x="1800" y="1155"/>
                  </a:lnTo>
                  <a:lnTo>
                    <a:pt x="1807" y="1155"/>
                  </a:lnTo>
                  <a:lnTo>
                    <a:pt x="1807" y="1148"/>
                  </a:lnTo>
                  <a:lnTo>
                    <a:pt x="1807" y="1141"/>
                  </a:lnTo>
                  <a:lnTo>
                    <a:pt x="1807" y="1134"/>
                  </a:lnTo>
                  <a:lnTo>
                    <a:pt x="1814" y="1134"/>
                  </a:lnTo>
                  <a:lnTo>
                    <a:pt x="1814" y="1127"/>
                  </a:lnTo>
                  <a:lnTo>
                    <a:pt x="1814" y="1120"/>
                  </a:lnTo>
                  <a:lnTo>
                    <a:pt x="1821" y="1120"/>
                  </a:lnTo>
                  <a:lnTo>
                    <a:pt x="1821" y="1113"/>
                  </a:lnTo>
                  <a:lnTo>
                    <a:pt x="1821" y="1106"/>
                  </a:lnTo>
                  <a:lnTo>
                    <a:pt x="1821" y="1099"/>
                  </a:lnTo>
                  <a:lnTo>
                    <a:pt x="1828" y="1099"/>
                  </a:lnTo>
                  <a:lnTo>
                    <a:pt x="1828" y="1092"/>
                  </a:lnTo>
                  <a:lnTo>
                    <a:pt x="1828" y="1085"/>
                  </a:lnTo>
                  <a:lnTo>
                    <a:pt x="1836" y="1085"/>
                  </a:lnTo>
                  <a:lnTo>
                    <a:pt x="1836" y="1078"/>
                  </a:lnTo>
                  <a:lnTo>
                    <a:pt x="1836" y="1070"/>
                  </a:lnTo>
                  <a:lnTo>
                    <a:pt x="1836" y="1063"/>
                  </a:lnTo>
                  <a:lnTo>
                    <a:pt x="1843" y="1063"/>
                  </a:lnTo>
                  <a:lnTo>
                    <a:pt x="1843" y="1056"/>
                  </a:lnTo>
                  <a:lnTo>
                    <a:pt x="1843" y="1049"/>
                  </a:lnTo>
                  <a:lnTo>
                    <a:pt x="1850" y="1049"/>
                  </a:lnTo>
                  <a:lnTo>
                    <a:pt x="1850" y="1042"/>
                  </a:lnTo>
                  <a:lnTo>
                    <a:pt x="1850" y="1035"/>
                  </a:lnTo>
                  <a:lnTo>
                    <a:pt x="1850" y="1028"/>
                  </a:lnTo>
                  <a:lnTo>
                    <a:pt x="1857" y="1028"/>
                  </a:lnTo>
                  <a:lnTo>
                    <a:pt x="1857" y="1021"/>
                  </a:lnTo>
                  <a:lnTo>
                    <a:pt x="1857" y="1014"/>
                  </a:lnTo>
                  <a:lnTo>
                    <a:pt x="1857" y="1007"/>
                  </a:lnTo>
                  <a:lnTo>
                    <a:pt x="1864" y="1007"/>
                  </a:lnTo>
                  <a:lnTo>
                    <a:pt x="1864" y="1000"/>
                  </a:lnTo>
                  <a:lnTo>
                    <a:pt x="1864" y="992"/>
                  </a:lnTo>
                  <a:lnTo>
                    <a:pt x="1871" y="992"/>
                  </a:lnTo>
                  <a:lnTo>
                    <a:pt x="1871" y="985"/>
                  </a:lnTo>
                  <a:lnTo>
                    <a:pt x="1871" y="978"/>
                  </a:lnTo>
                  <a:lnTo>
                    <a:pt x="1871" y="971"/>
                  </a:lnTo>
                  <a:lnTo>
                    <a:pt x="1878" y="971"/>
                  </a:lnTo>
                  <a:lnTo>
                    <a:pt x="1878" y="964"/>
                  </a:lnTo>
                  <a:lnTo>
                    <a:pt x="1878" y="957"/>
                  </a:lnTo>
                  <a:lnTo>
                    <a:pt x="1878" y="950"/>
                  </a:lnTo>
                  <a:lnTo>
                    <a:pt x="1885" y="950"/>
                  </a:lnTo>
                  <a:lnTo>
                    <a:pt x="1885" y="943"/>
                  </a:lnTo>
                  <a:lnTo>
                    <a:pt x="1885" y="936"/>
                  </a:lnTo>
                  <a:lnTo>
                    <a:pt x="1892" y="936"/>
                  </a:lnTo>
                  <a:lnTo>
                    <a:pt x="1892" y="929"/>
                  </a:lnTo>
                  <a:lnTo>
                    <a:pt x="1892" y="922"/>
                  </a:lnTo>
                  <a:lnTo>
                    <a:pt x="1892" y="915"/>
                  </a:lnTo>
                  <a:lnTo>
                    <a:pt x="1899" y="915"/>
                  </a:lnTo>
                  <a:lnTo>
                    <a:pt x="1899" y="907"/>
                  </a:lnTo>
                  <a:lnTo>
                    <a:pt x="1899" y="900"/>
                  </a:lnTo>
                  <a:lnTo>
                    <a:pt x="1899" y="893"/>
                  </a:lnTo>
                  <a:lnTo>
                    <a:pt x="1906" y="893"/>
                  </a:lnTo>
                  <a:lnTo>
                    <a:pt x="1906" y="886"/>
                  </a:lnTo>
                  <a:lnTo>
                    <a:pt x="1906" y="879"/>
                  </a:lnTo>
                  <a:lnTo>
                    <a:pt x="1913" y="879"/>
                  </a:lnTo>
                  <a:lnTo>
                    <a:pt x="1913" y="872"/>
                  </a:lnTo>
                  <a:lnTo>
                    <a:pt x="1913" y="865"/>
                  </a:lnTo>
                  <a:lnTo>
                    <a:pt x="1913" y="858"/>
                  </a:lnTo>
                  <a:lnTo>
                    <a:pt x="1921" y="858"/>
                  </a:lnTo>
                  <a:lnTo>
                    <a:pt x="1921" y="851"/>
                  </a:lnTo>
                  <a:lnTo>
                    <a:pt x="1921" y="844"/>
                  </a:lnTo>
                  <a:lnTo>
                    <a:pt x="1921" y="837"/>
                  </a:lnTo>
                  <a:lnTo>
                    <a:pt x="1928" y="837"/>
                  </a:lnTo>
                  <a:lnTo>
                    <a:pt x="1928" y="829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Rectangle 155">
              <a:extLst>
                <a:ext uri="{FF2B5EF4-FFF2-40B4-BE49-F238E27FC236}">
                  <a16:creationId xmlns:a16="http://schemas.microsoft.com/office/drawing/2014/main" id="{493F3CA1-DC8A-3F59-E2AC-A998409AF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03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77" name="Rectangle 156">
              <a:extLst>
                <a:ext uri="{FF2B5EF4-FFF2-40B4-BE49-F238E27FC236}">
                  <a16:creationId xmlns:a16="http://schemas.microsoft.com/office/drawing/2014/main" id="{54B3C649-7E53-C57E-1D63-A24D7FDD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037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78" name="Rectangle 157">
              <a:extLst>
                <a:ext uri="{FF2B5EF4-FFF2-40B4-BE49-F238E27FC236}">
                  <a16:creationId xmlns:a16="http://schemas.microsoft.com/office/drawing/2014/main" id="{DEBB87C7-630A-47E0-CD8D-AABBE7A0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7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79" name="Rectangle 158">
              <a:extLst>
                <a:ext uri="{FF2B5EF4-FFF2-40B4-BE49-F238E27FC236}">
                  <a16:creationId xmlns:a16="http://schemas.microsoft.com/office/drawing/2014/main" id="{88D838FD-D0DC-1857-4428-14DC1DB40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78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0" name="Rectangle 159">
              <a:extLst>
                <a:ext uri="{FF2B5EF4-FFF2-40B4-BE49-F238E27FC236}">
                  <a16:creationId xmlns:a16="http://schemas.microsoft.com/office/drawing/2014/main" id="{CA5A0788-D712-82FA-95F0-F8AE0EB8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80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1" name="Rectangle 160">
              <a:extLst>
                <a:ext uri="{FF2B5EF4-FFF2-40B4-BE49-F238E27FC236}">
                  <a16:creationId xmlns:a16="http://schemas.microsoft.com/office/drawing/2014/main" id="{B5D195FD-9E18-8655-164F-47C4D47B6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1810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2" name="Rectangle 161">
              <a:extLst>
                <a:ext uri="{FF2B5EF4-FFF2-40B4-BE49-F238E27FC236}">
                  <a16:creationId xmlns:a16="http://schemas.microsoft.com/office/drawing/2014/main" id="{37C4C5DD-9AF7-5928-FBBF-F70BC2579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7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3" name="Freeform 162">
              <a:extLst>
                <a:ext uri="{FF2B5EF4-FFF2-40B4-BE49-F238E27FC236}">
                  <a16:creationId xmlns:a16="http://schemas.microsoft.com/office/drawing/2014/main" id="{E2F4F239-7E31-AADF-7B05-156AC7DC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782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Rectangle 163">
              <a:extLst>
                <a:ext uri="{FF2B5EF4-FFF2-40B4-BE49-F238E27FC236}">
                  <a16:creationId xmlns:a16="http://schemas.microsoft.com/office/drawing/2014/main" id="{0541A462-B30D-99C7-1452-E06B55A6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22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5" name="Freeform 164">
              <a:extLst>
                <a:ext uri="{FF2B5EF4-FFF2-40B4-BE49-F238E27FC236}">
                  <a16:creationId xmlns:a16="http://schemas.microsoft.com/office/drawing/2014/main" id="{7E35A7C8-DC24-D56E-0D6A-2886C9F8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236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Rectangle 165">
              <a:extLst>
                <a:ext uri="{FF2B5EF4-FFF2-40B4-BE49-F238E27FC236}">
                  <a16:creationId xmlns:a16="http://schemas.microsoft.com/office/drawing/2014/main" id="{F8CA79DF-0AB7-35D2-9D7B-410FEA7C5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16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7" name="Freeform 166">
              <a:extLst>
                <a:ext uri="{FF2B5EF4-FFF2-40B4-BE49-F238E27FC236}">
                  <a16:creationId xmlns:a16="http://schemas.microsoft.com/office/drawing/2014/main" id="{EB57C1EC-6222-3E0E-AD80-19FE8DB26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47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Rectangle 167">
              <a:extLst>
                <a:ext uri="{FF2B5EF4-FFF2-40B4-BE49-F238E27FC236}">
                  <a16:creationId xmlns:a16="http://schemas.microsoft.com/office/drawing/2014/main" id="{0C2FB072-E888-00FA-463E-D11F07037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03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89" name="Freeform 168">
              <a:extLst>
                <a:ext uri="{FF2B5EF4-FFF2-40B4-BE49-F238E27FC236}">
                  <a16:creationId xmlns:a16="http://schemas.microsoft.com/office/drawing/2014/main" id="{8948773A-3F7D-180C-4B2A-5FA5422AA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2037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Rectangle 169">
              <a:extLst>
                <a:ext uri="{FF2B5EF4-FFF2-40B4-BE49-F238E27FC236}">
                  <a16:creationId xmlns:a16="http://schemas.microsoft.com/office/drawing/2014/main" id="{BA1E8942-6F64-2E74-E750-F154D868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157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91" name="Freeform 170">
              <a:extLst>
                <a:ext uri="{FF2B5EF4-FFF2-40B4-BE49-F238E27FC236}">
                  <a16:creationId xmlns:a16="http://schemas.microsoft.com/office/drawing/2014/main" id="{C290480F-AE02-69B4-FC32-2493FAE5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577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Rectangle 171">
              <a:extLst>
                <a:ext uri="{FF2B5EF4-FFF2-40B4-BE49-F238E27FC236}">
                  <a16:creationId xmlns:a16="http://schemas.microsoft.com/office/drawing/2014/main" id="{357356A7-9F78-28FC-901E-C058336BD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27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93" name="Freeform 172">
              <a:extLst>
                <a:ext uri="{FF2B5EF4-FFF2-40B4-BE49-F238E27FC236}">
                  <a16:creationId xmlns:a16="http://schemas.microsoft.com/office/drawing/2014/main" id="{E69302B9-B081-88DE-2EAF-C90F04CAE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286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Rectangle 173">
              <a:extLst>
                <a:ext uri="{FF2B5EF4-FFF2-40B4-BE49-F238E27FC236}">
                  <a16:creationId xmlns:a16="http://schemas.microsoft.com/office/drawing/2014/main" id="{65D1DC2F-2E27-7AE5-E5BE-50C27FA7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185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95" name="Freeform 174">
              <a:extLst>
                <a:ext uri="{FF2B5EF4-FFF2-40B4-BE49-F238E27FC236}">
                  <a16:creationId xmlns:a16="http://schemas.microsoft.com/office/drawing/2014/main" id="{98BDD4C3-BCA6-05F8-D074-1433EA607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86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Rectangle 175">
              <a:extLst>
                <a:ext uri="{FF2B5EF4-FFF2-40B4-BE49-F238E27FC236}">
                  <a16:creationId xmlns:a16="http://schemas.microsoft.com/office/drawing/2014/main" id="{8E420319-C04B-9231-A60D-82944C3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477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97" name="Freeform 176">
              <a:extLst>
                <a:ext uri="{FF2B5EF4-FFF2-40B4-BE49-F238E27FC236}">
                  <a16:creationId xmlns:a16="http://schemas.microsoft.com/office/drawing/2014/main" id="{91023525-A883-7A09-2DBF-CEF6EC1D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484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Rectangle 177">
              <a:extLst>
                <a:ext uri="{FF2B5EF4-FFF2-40B4-BE49-F238E27FC236}">
                  <a16:creationId xmlns:a16="http://schemas.microsoft.com/office/drawing/2014/main" id="{6553A4AD-A23D-2E98-24A7-CB044B85A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28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999" name="Freeform 178">
              <a:extLst>
                <a:ext uri="{FF2B5EF4-FFF2-40B4-BE49-F238E27FC236}">
                  <a16:creationId xmlns:a16="http://schemas.microsoft.com/office/drawing/2014/main" id="{A2E71C5F-E29F-28D7-B9EC-01D4E61C2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81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Rectangle 179">
              <a:extLst>
                <a:ext uri="{FF2B5EF4-FFF2-40B4-BE49-F238E27FC236}">
                  <a16:creationId xmlns:a16="http://schemas.microsoft.com/office/drawing/2014/main" id="{A13DED05-91C8-2802-BBD1-0EE0A105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222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001" name="Freeform 180">
              <a:extLst>
                <a:ext uri="{FF2B5EF4-FFF2-40B4-BE49-F238E27FC236}">
                  <a16:creationId xmlns:a16="http://schemas.microsoft.com/office/drawing/2014/main" id="{ED021D57-8A6E-A4AA-9209-F0BEE0AB0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229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915" name="Picture 181">
            <a:extLst>
              <a:ext uri="{FF2B5EF4-FFF2-40B4-BE49-F238E27FC236}">
                <a16:creationId xmlns:a16="http://schemas.microsoft.com/office/drawing/2014/main" id="{63E92252-1264-E647-04CE-BDC740EE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419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>
            <a:extLst>
              <a:ext uri="{FF2B5EF4-FFF2-40B4-BE49-F238E27FC236}">
                <a16:creationId xmlns:a16="http://schemas.microsoft.com/office/drawing/2014/main" id="{BBA3C303-91BC-D5FC-39E2-3EB3A897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7200"/>
            <a:ext cx="5616575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>
            <a:extLst>
              <a:ext uri="{FF2B5EF4-FFF2-40B4-BE49-F238E27FC236}">
                <a16:creationId xmlns:a16="http://schemas.microsoft.com/office/drawing/2014/main" id="{AA2C63BC-F77B-87A2-01BE-6CEBC286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57200"/>
            <a:ext cx="5146675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8B3540-C73E-42E4-042F-268716762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Objectives</a:t>
            </a:r>
            <a:endParaRPr lang="en-US" sz="2800">
              <a:cs typeface="+mj-cs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DBBE0A-20C5-2D5C-75CE-384F4BCE4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Introduce Concepts of Steady State/Transient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Emphasize mode-by-mode analysis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Simulating Ideal Elements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Introduce Load Regulation, Current Commutation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Present Current Freewheeling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Half Wave Inductive Rectifiers w/ and w/out Freewheeling Diode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Define Inductor Current Ripple</a:t>
            </a:r>
          </a:p>
          <a:p>
            <a:pPr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Diode Switching circuit with DC Source in the load side.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>
            <a:extLst>
              <a:ext uri="{FF2B5EF4-FFF2-40B4-BE49-F238E27FC236}">
                <a16:creationId xmlns:a16="http://schemas.microsoft.com/office/drawing/2014/main" id="{9C8B9091-7E43-7D42-0E73-4B8609AC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338"/>
            <a:ext cx="5157788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E4DDDDB-01C3-7DBF-7229-B8C52F7F8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br>
              <a:rPr lang="en-US" altLang="en-US" sz="2800" b="1"/>
            </a:br>
            <a:r>
              <a:rPr lang="en-US" altLang="en-US" sz="2800" b="1"/>
              <a:t>and Freewheeling Diode</a:t>
            </a:r>
            <a:endParaRPr lang="en-US" altLang="en-US" sz="2800" baseline="-25000"/>
          </a:p>
        </p:txBody>
      </p:sp>
      <p:grpSp>
        <p:nvGrpSpPr>
          <p:cNvPr id="43010" name="Group 95">
            <a:extLst>
              <a:ext uri="{FF2B5EF4-FFF2-40B4-BE49-F238E27FC236}">
                <a16:creationId xmlns:a16="http://schemas.microsoft.com/office/drawing/2014/main" id="{4DC6F2BD-A77C-99BA-FEE8-4C315D1F88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8200" y="1524000"/>
            <a:ext cx="4208463" cy="3859213"/>
            <a:chOff x="2928" y="960"/>
            <a:chExt cx="2651" cy="2431"/>
          </a:xfrm>
        </p:grpSpPr>
        <p:sp>
          <p:nvSpPr>
            <p:cNvPr id="43012" name="AutoShape 94">
              <a:extLst>
                <a:ext uri="{FF2B5EF4-FFF2-40B4-BE49-F238E27FC236}">
                  <a16:creationId xmlns:a16="http://schemas.microsoft.com/office/drawing/2014/main" id="{94C4188F-0CEA-9A07-1CBC-5D0045E652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28" y="960"/>
              <a:ext cx="2651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Rectangle 96">
              <a:extLst>
                <a:ext uri="{FF2B5EF4-FFF2-40B4-BE49-F238E27FC236}">
                  <a16:creationId xmlns:a16="http://schemas.microsoft.com/office/drawing/2014/main" id="{EE539FB3-D4E8-B54A-347E-167CCF995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73"/>
              <a:ext cx="2424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14" name="Line 97">
              <a:extLst>
                <a:ext uri="{FF2B5EF4-FFF2-40B4-BE49-F238E27FC236}">
                  <a16:creationId xmlns:a16="http://schemas.microsoft.com/office/drawing/2014/main" id="{6112581D-5BF6-075D-2D46-A9C6A279F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2881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Rectangle 98">
              <a:extLst>
                <a:ext uri="{FF2B5EF4-FFF2-40B4-BE49-F238E27FC236}">
                  <a16:creationId xmlns:a16="http://schemas.microsoft.com/office/drawing/2014/main" id="{C249B82A-76CB-0746-B079-05F1EFA9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3150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3016" name="Rectangle 99">
              <a:extLst>
                <a:ext uri="{FF2B5EF4-FFF2-40B4-BE49-F238E27FC236}">
                  <a16:creationId xmlns:a16="http://schemas.microsoft.com/office/drawing/2014/main" id="{C918A302-736C-B301-818B-65E915C44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3150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3017" name="Line 100">
              <a:extLst>
                <a:ext uri="{FF2B5EF4-FFF2-40B4-BE49-F238E27FC236}">
                  <a16:creationId xmlns:a16="http://schemas.microsoft.com/office/drawing/2014/main" id="{AADF6D77-1D3D-BA7A-90FC-17A4FCAB8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1222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1">
              <a:extLst>
                <a:ext uri="{FF2B5EF4-FFF2-40B4-BE49-F238E27FC236}">
                  <a16:creationId xmlns:a16="http://schemas.microsoft.com/office/drawing/2014/main" id="{FB54F7E6-662C-D192-74F6-ABB7C2CF2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02">
              <a:extLst>
                <a:ext uri="{FF2B5EF4-FFF2-40B4-BE49-F238E27FC236}">
                  <a16:creationId xmlns:a16="http://schemas.microsoft.com/office/drawing/2014/main" id="{3A0446A1-631A-32C7-0584-A22D74C5D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6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03">
              <a:extLst>
                <a:ext uri="{FF2B5EF4-FFF2-40B4-BE49-F238E27FC236}">
                  <a16:creationId xmlns:a16="http://schemas.microsoft.com/office/drawing/2014/main" id="{09D7E77E-DAAC-3651-3AED-354C7BA10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104">
              <a:extLst>
                <a:ext uri="{FF2B5EF4-FFF2-40B4-BE49-F238E27FC236}">
                  <a16:creationId xmlns:a16="http://schemas.microsoft.com/office/drawing/2014/main" id="{F53A5D19-2936-E115-1464-E4CF504AF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105">
              <a:extLst>
                <a:ext uri="{FF2B5EF4-FFF2-40B4-BE49-F238E27FC236}">
                  <a16:creationId xmlns:a16="http://schemas.microsoft.com/office/drawing/2014/main" id="{C460908E-C84E-DB54-F5AB-CD5B69476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6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106">
              <a:extLst>
                <a:ext uri="{FF2B5EF4-FFF2-40B4-BE49-F238E27FC236}">
                  <a16:creationId xmlns:a16="http://schemas.microsoft.com/office/drawing/2014/main" id="{DE770B1B-27D2-30D0-B704-444EC3D65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07">
              <a:extLst>
                <a:ext uri="{FF2B5EF4-FFF2-40B4-BE49-F238E27FC236}">
                  <a16:creationId xmlns:a16="http://schemas.microsoft.com/office/drawing/2014/main" id="{58908EDF-60B8-3E1F-8A14-ED93AF8AB7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08">
              <a:extLst>
                <a:ext uri="{FF2B5EF4-FFF2-40B4-BE49-F238E27FC236}">
                  <a16:creationId xmlns:a16="http://schemas.microsoft.com/office/drawing/2014/main" id="{D5FDEA85-4BA1-53C4-31C9-2A05087AC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Line 109">
              <a:extLst>
                <a:ext uri="{FF2B5EF4-FFF2-40B4-BE49-F238E27FC236}">
                  <a16:creationId xmlns:a16="http://schemas.microsoft.com/office/drawing/2014/main" id="{6BBAE588-76FA-04DE-2992-127E0A3DC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110">
              <a:extLst>
                <a:ext uri="{FF2B5EF4-FFF2-40B4-BE49-F238E27FC236}">
                  <a16:creationId xmlns:a16="http://schemas.microsoft.com/office/drawing/2014/main" id="{71999332-3566-9663-AFE7-F7E8B903B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1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111">
              <a:extLst>
                <a:ext uri="{FF2B5EF4-FFF2-40B4-BE49-F238E27FC236}">
                  <a16:creationId xmlns:a16="http://schemas.microsoft.com/office/drawing/2014/main" id="{AD5C3DEC-05B0-3FF9-7FB9-A22187B8D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4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112">
              <a:extLst>
                <a:ext uri="{FF2B5EF4-FFF2-40B4-BE49-F238E27FC236}">
                  <a16:creationId xmlns:a16="http://schemas.microsoft.com/office/drawing/2014/main" id="{F9468E2C-5861-517A-C3DE-ECDEC4B77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8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113">
              <a:extLst>
                <a:ext uri="{FF2B5EF4-FFF2-40B4-BE49-F238E27FC236}">
                  <a16:creationId xmlns:a16="http://schemas.microsoft.com/office/drawing/2014/main" id="{309D1E35-064A-D02D-C909-0DB78D034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114">
              <a:extLst>
                <a:ext uri="{FF2B5EF4-FFF2-40B4-BE49-F238E27FC236}">
                  <a16:creationId xmlns:a16="http://schemas.microsoft.com/office/drawing/2014/main" id="{F750511B-A569-B0BB-6CB3-0F55163F2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115">
              <a:extLst>
                <a:ext uri="{FF2B5EF4-FFF2-40B4-BE49-F238E27FC236}">
                  <a16:creationId xmlns:a16="http://schemas.microsoft.com/office/drawing/2014/main" id="{91507F24-A167-AFDA-7226-148927753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116">
              <a:extLst>
                <a:ext uri="{FF2B5EF4-FFF2-40B4-BE49-F238E27FC236}">
                  <a16:creationId xmlns:a16="http://schemas.microsoft.com/office/drawing/2014/main" id="{4AE6B91B-EE5A-AF43-EC32-B50F08AFE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1229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Rectangle 117">
              <a:extLst>
                <a:ext uri="{FF2B5EF4-FFF2-40B4-BE49-F238E27FC236}">
                  <a16:creationId xmlns:a16="http://schemas.microsoft.com/office/drawing/2014/main" id="{FCB37831-6FE1-15D7-880A-D7B530510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937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43035" name="Line 118">
              <a:extLst>
                <a:ext uri="{FF2B5EF4-FFF2-40B4-BE49-F238E27FC236}">
                  <a16:creationId xmlns:a16="http://schemas.microsoft.com/office/drawing/2014/main" id="{31319B18-F1AD-CF5E-578E-0680D9266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Rectangle 119">
              <a:extLst>
                <a:ext uri="{FF2B5EF4-FFF2-40B4-BE49-F238E27FC236}">
                  <a16:creationId xmlns:a16="http://schemas.microsoft.com/office/drawing/2014/main" id="{61413372-84D8-503F-54B4-B9D9CB345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2937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43037" name="Line 120">
              <a:extLst>
                <a:ext uri="{FF2B5EF4-FFF2-40B4-BE49-F238E27FC236}">
                  <a16:creationId xmlns:a16="http://schemas.microsoft.com/office/drawing/2014/main" id="{35502F24-3CBE-5E02-8C7D-6E4FDB88B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Rectangle 121">
              <a:extLst>
                <a:ext uri="{FF2B5EF4-FFF2-40B4-BE49-F238E27FC236}">
                  <a16:creationId xmlns:a16="http://schemas.microsoft.com/office/drawing/2014/main" id="{3A30A524-DA29-8A6B-63CB-0E56441AA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2937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43039" name="Line 122">
              <a:extLst>
                <a:ext uri="{FF2B5EF4-FFF2-40B4-BE49-F238E27FC236}">
                  <a16:creationId xmlns:a16="http://schemas.microsoft.com/office/drawing/2014/main" id="{4C2CEA8C-18C7-B115-D7AA-F211B7DAF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Rectangle 123">
              <a:extLst>
                <a:ext uri="{FF2B5EF4-FFF2-40B4-BE49-F238E27FC236}">
                  <a16:creationId xmlns:a16="http://schemas.microsoft.com/office/drawing/2014/main" id="{5CD382BD-94C4-2ECF-C0FC-591171E8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937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43041" name="Line 124">
              <a:extLst>
                <a:ext uri="{FF2B5EF4-FFF2-40B4-BE49-F238E27FC236}">
                  <a16:creationId xmlns:a16="http://schemas.microsoft.com/office/drawing/2014/main" id="{4179EAF0-D73D-18B4-CF5B-CA16623CB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2874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Rectangle 125">
              <a:extLst>
                <a:ext uri="{FF2B5EF4-FFF2-40B4-BE49-F238E27FC236}">
                  <a16:creationId xmlns:a16="http://schemas.microsoft.com/office/drawing/2014/main" id="{2BBA8AD0-3AD3-8F05-80D5-C0B5D0B94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044"/>
              <a:ext cx="2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3" name="Rectangle 126">
              <a:extLst>
                <a:ext uri="{FF2B5EF4-FFF2-40B4-BE49-F238E27FC236}">
                  <a16:creationId xmlns:a16="http://schemas.microsoft.com/office/drawing/2014/main" id="{285156A4-BAEE-A144-EC75-434CAB8F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3086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4" name="Rectangle 127">
              <a:extLst>
                <a:ext uri="{FF2B5EF4-FFF2-40B4-BE49-F238E27FC236}">
                  <a16:creationId xmlns:a16="http://schemas.microsoft.com/office/drawing/2014/main" id="{06DE29E9-DB10-E3C4-0B9B-ADD80468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086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5" name="Rectangle 128">
              <a:extLst>
                <a:ext uri="{FF2B5EF4-FFF2-40B4-BE49-F238E27FC236}">
                  <a16:creationId xmlns:a16="http://schemas.microsoft.com/office/drawing/2014/main" id="{DA2ED143-ACA6-71AC-A603-F7C3F63D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3044"/>
              <a:ext cx="3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43046" name="Rectangle 129">
              <a:extLst>
                <a:ext uri="{FF2B5EF4-FFF2-40B4-BE49-F238E27FC236}">
                  <a16:creationId xmlns:a16="http://schemas.microsoft.com/office/drawing/2014/main" id="{1FC99264-611F-F4A8-62C6-E7949DEF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086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47" name="Freeform 130">
              <a:extLst>
                <a:ext uri="{FF2B5EF4-FFF2-40B4-BE49-F238E27FC236}">
                  <a16:creationId xmlns:a16="http://schemas.microsoft.com/office/drawing/2014/main" id="{C0DF5AF9-633B-0D7B-6A6E-A215C4B40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086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Rectangle 131">
              <a:extLst>
                <a:ext uri="{FF2B5EF4-FFF2-40B4-BE49-F238E27FC236}">
                  <a16:creationId xmlns:a16="http://schemas.microsoft.com/office/drawing/2014/main" id="{B1A766C9-F3C4-8A0B-37C8-F44DB65AC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3044"/>
              <a:ext cx="51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43049" name="Rectangle 132">
              <a:extLst>
                <a:ext uri="{FF2B5EF4-FFF2-40B4-BE49-F238E27FC236}">
                  <a16:creationId xmlns:a16="http://schemas.microsoft.com/office/drawing/2014/main" id="{B38F8937-0816-4B31-C633-D95F173A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" y="3086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50" name="Freeform 133">
              <a:extLst>
                <a:ext uri="{FF2B5EF4-FFF2-40B4-BE49-F238E27FC236}">
                  <a16:creationId xmlns:a16="http://schemas.microsoft.com/office/drawing/2014/main" id="{CC83AF37-AC9C-D8C5-4167-0FACB4065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086"/>
              <a:ext cx="29" cy="29"/>
            </a:xfrm>
            <a:custGeom>
              <a:avLst/>
              <a:gdLst>
                <a:gd name="T0" fmla="*/ 831823429 w 4"/>
                <a:gd name="T1" fmla="*/ 1603535962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Rectangle 134">
              <a:extLst>
                <a:ext uri="{FF2B5EF4-FFF2-40B4-BE49-F238E27FC236}">
                  <a16:creationId xmlns:a16="http://schemas.microsoft.com/office/drawing/2014/main" id="{C4ACE587-DEFD-E8EE-7EFC-771FBB474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3044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43052" name="Line 135">
              <a:extLst>
                <a:ext uri="{FF2B5EF4-FFF2-40B4-BE49-F238E27FC236}">
                  <a16:creationId xmlns:a16="http://schemas.microsoft.com/office/drawing/2014/main" id="{FCEFEA2A-FFD3-86B8-86CE-E8F253E3A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1222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Line 136">
              <a:extLst>
                <a:ext uri="{FF2B5EF4-FFF2-40B4-BE49-F238E27FC236}">
                  <a16:creationId xmlns:a16="http://schemas.microsoft.com/office/drawing/2014/main" id="{AD8B61B0-C551-F12F-2F24-C61445FA3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71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Line 137">
              <a:extLst>
                <a:ext uri="{FF2B5EF4-FFF2-40B4-BE49-F238E27FC236}">
                  <a16:creationId xmlns:a16="http://schemas.microsoft.com/office/drawing/2014/main" id="{C90AA301-E571-EBDA-3081-63C09DE98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54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138">
              <a:extLst>
                <a:ext uri="{FF2B5EF4-FFF2-40B4-BE49-F238E27FC236}">
                  <a16:creationId xmlns:a16="http://schemas.microsoft.com/office/drawing/2014/main" id="{1603EBC6-1B51-4C27-6C09-F55C0AD4B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38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139">
              <a:extLst>
                <a:ext uri="{FF2B5EF4-FFF2-40B4-BE49-F238E27FC236}">
                  <a16:creationId xmlns:a16="http://schemas.microsoft.com/office/drawing/2014/main" id="{1D1CD367-C6EE-CA09-3B22-B5732B96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214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Line 140">
              <a:extLst>
                <a:ext uri="{FF2B5EF4-FFF2-40B4-BE49-F238E27FC236}">
                  <a16:creationId xmlns:a16="http://schemas.microsoft.com/office/drawing/2014/main" id="{8DD3A4CF-CD14-9A22-86B2-16FCBBD0B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88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141">
              <a:extLst>
                <a:ext uri="{FF2B5EF4-FFF2-40B4-BE49-F238E27FC236}">
                  <a16:creationId xmlns:a16="http://schemas.microsoft.com/office/drawing/2014/main" id="{E19E2DB4-5A55-EC01-53E9-C0EC869E2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71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142">
              <a:extLst>
                <a:ext uri="{FF2B5EF4-FFF2-40B4-BE49-F238E27FC236}">
                  <a16:creationId xmlns:a16="http://schemas.microsoft.com/office/drawing/2014/main" id="{3EBB0D6E-3E9A-44AB-287A-4DAC8BC92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55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143">
              <a:extLst>
                <a:ext uri="{FF2B5EF4-FFF2-40B4-BE49-F238E27FC236}">
                  <a16:creationId xmlns:a16="http://schemas.microsoft.com/office/drawing/2014/main" id="{02A27158-DA72-DE05-DCCE-F67C6D1A2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138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144">
              <a:extLst>
                <a:ext uri="{FF2B5EF4-FFF2-40B4-BE49-F238E27FC236}">
                  <a16:creationId xmlns:a16="http://schemas.microsoft.com/office/drawing/2014/main" id="{4FA31F06-E25A-A2DA-943D-672C99CB9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9" y="2051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145">
              <a:extLst>
                <a:ext uri="{FF2B5EF4-FFF2-40B4-BE49-F238E27FC236}">
                  <a16:creationId xmlns:a16="http://schemas.microsoft.com/office/drawing/2014/main" id="{5028CAB6-36F3-5528-FCDC-AC72F4925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831"/>
              <a:ext cx="28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3063" name="Line 146">
              <a:extLst>
                <a:ext uri="{FF2B5EF4-FFF2-40B4-BE49-F238E27FC236}">
                  <a16:creationId xmlns:a16="http://schemas.microsoft.com/office/drawing/2014/main" id="{4FCE3CA3-C7AE-E4A3-A03F-95CE9D9E8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88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Rectangle 147">
              <a:extLst>
                <a:ext uri="{FF2B5EF4-FFF2-40B4-BE49-F238E27FC236}">
                  <a16:creationId xmlns:a16="http://schemas.microsoft.com/office/drawing/2014/main" id="{5028439B-0BC6-9740-ED71-C3BD5121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002"/>
              <a:ext cx="11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3065" name="Line 148">
              <a:extLst>
                <a:ext uri="{FF2B5EF4-FFF2-40B4-BE49-F238E27FC236}">
                  <a16:creationId xmlns:a16="http://schemas.microsoft.com/office/drawing/2014/main" id="{B1D1A3DC-45A9-C7AD-1D10-E0A64E66D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05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Rectangle 149">
              <a:extLst>
                <a:ext uri="{FF2B5EF4-FFF2-40B4-BE49-F238E27FC236}">
                  <a16:creationId xmlns:a16="http://schemas.microsoft.com/office/drawing/2014/main" id="{190BFF8F-952A-71A6-B9B6-D49BE43D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1173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3067" name="Line 150">
              <a:extLst>
                <a:ext uri="{FF2B5EF4-FFF2-40B4-BE49-F238E27FC236}">
                  <a16:creationId xmlns:a16="http://schemas.microsoft.com/office/drawing/2014/main" id="{B8B9488C-B43E-3B6F-F6C6-EDA551BE7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122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Line 151">
              <a:extLst>
                <a:ext uri="{FF2B5EF4-FFF2-40B4-BE49-F238E27FC236}">
                  <a16:creationId xmlns:a16="http://schemas.microsoft.com/office/drawing/2014/main" id="{4871A8FC-CF44-A403-C58D-63DC48CD9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2" y="1222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Freeform 152">
              <a:extLst>
                <a:ext uri="{FF2B5EF4-FFF2-40B4-BE49-F238E27FC236}">
                  <a16:creationId xmlns:a16="http://schemas.microsoft.com/office/drawing/2014/main" id="{4D6E487D-3735-A7A5-20F2-AF92BABBA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740"/>
              <a:ext cx="1928" cy="311"/>
            </a:xfrm>
            <a:custGeom>
              <a:avLst/>
              <a:gdLst>
                <a:gd name="T0" fmla="*/ 35 w 1928"/>
                <a:gd name="T1" fmla="*/ 311 h 311"/>
                <a:gd name="T2" fmla="*/ 71 w 1928"/>
                <a:gd name="T3" fmla="*/ 304 h 311"/>
                <a:gd name="T4" fmla="*/ 106 w 1928"/>
                <a:gd name="T5" fmla="*/ 297 h 311"/>
                <a:gd name="T6" fmla="*/ 141 w 1928"/>
                <a:gd name="T7" fmla="*/ 290 h 311"/>
                <a:gd name="T8" fmla="*/ 170 w 1928"/>
                <a:gd name="T9" fmla="*/ 276 h 311"/>
                <a:gd name="T10" fmla="*/ 205 w 1928"/>
                <a:gd name="T11" fmla="*/ 269 h 311"/>
                <a:gd name="T12" fmla="*/ 234 w 1928"/>
                <a:gd name="T13" fmla="*/ 255 h 311"/>
                <a:gd name="T14" fmla="*/ 262 w 1928"/>
                <a:gd name="T15" fmla="*/ 241 h 311"/>
                <a:gd name="T16" fmla="*/ 290 w 1928"/>
                <a:gd name="T17" fmla="*/ 226 h 311"/>
                <a:gd name="T18" fmla="*/ 319 w 1928"/>
                <a:gd name="T19" fmla="*/ 212 h 311"/>
                <a:gd name="T20" fmla="*/ 347 w 1928"/>
                <a:gd name="T21" fmla="*/ 198 h 311"/>
                <a:gd name="T22" fmla="*/ 375 w 1928"/>
                <a:gd name="T23" fmla="*/ 184 h 311"/>
                <a:gd name="T24" fmla="*/ 404 w 1928"/>
                <a:gd name="T25" fmla="*/ 170 h 311"/>
                <a:gd name="T26" fmla="*/ 425 w 1928"/>
                <a:gd name="T27" fmla="*/ 148 h 311"/>
                <a:gd name="T28" fmla="*/ 453 w 1928"/>
                <a:gd name="T29" fmla="*/ 134 h 311"/>
                <a:gd name="T30" fmla="*/ 482 w 1928"/>
                <a:gd name="T31" fmla="*/ 120 h 311"/>
                <a:gd name="T32" fmla="*/ 510 w 1928"/>
                <a:gd name="T33" fmla="*/ 106 h 311"/>
                <a:gd name="T34" fmla="*/ 538 w 1928"/>
                <a:gd name="T35" fmla="*/ 92 h 311"/>
                <a:gd name="T36" fmla="*/ 567 w 1928"/>
                <a:gd name="T37" fmla="*/ 78 h 311"/>
                <a:gd name="T38" fmla="*/ 595 w 1928"/>
                <a:gd name="T39" fmla="*/ 63 h 311"/>
                <a:gd name="T40" fmla="*/ 623 w 1928"/>
                <a:gd name="T41" fmla="*/ 49 h 311"/>
                <a:gd name="T42" fmla="*/ 659 w 1928"/>
                <a:gd name="T43" fmla="*/ 42 h 311"/>
                <a:gd name="T44" fmla="*/ 687 w 1928"/>
                <a:gd name="T45" fmla="*/ 28 h 311"/>
                <a:gd name="T46" fmla="*/ 723 w 1928"/>
                <a:gd name="T47" fmla="*/ 21 h 311"/>
                <a:gd name="T48" fmla="*/ 758 w 1928"/>
                <a:gd name="T49" fmla="*/ 14 h 311"/>
                <a:gd name="T50" fmla="*/ 794 w 1928"/>
                <a:gd name="T51" fmla="*/ 7 h 311"/>
                <a:gd name="T52" fmla="*/ 829 w 1928"/>
                <a:gd name="T53" fmla="*/ 0 h 311"/>
                <a:gd name="T54" fmla="*/ 864 w 1928"/>
                <a:gd name="T55" fmla="*/ 7 h 311"/>
                <a:gd name="T56" fmla="*/ 907 w 1928"/>
                <a:gd name="T57" fmla="*/ 7 h 311"/>
                <a:gd name="T58" fmla="*/ 942 w 1928"/>
                <a:gd name="T59" fmla="*/ 14 h 311"/>
                <a:gd name="T60" fmla="*/ 978 w 1928"/>
                <a:gd name="T61" fmla="*/ 21 h 311"/>
                <a:gd name="T62" fmla="*/ 1013 w 1928"/>
                <a:gd name="T63" fmla="*/ 28 h 311"/>
                <a:gd name="T64" fmla="*/ 1049 w 1928"/>
                <a:gd name="T65" fmla="*/ 35 h 311"/>
                <a:gd name="T66" fmla="*/ 1077 w 1928"/>
                <a:gd name="T67" fmla="*/ 49 h 311"/>
                <a:gd name="T68" fmla="*/ 1113 w 1928"/>
                <a:gd name="T69" fmla="*/ 56 h 311"/>
                <a:gd name="T70" fmla="*/ 1148 w 1928"/>
                <a:gd name="T71" fmla="*/ 63 h 311"/>
                <a:gd name="T72" fmla="*/ 1183 w 1928"/>
                <a:gd name="T73" fmla="*/ 70 h 311"/>
                <a:gd name="T74" fmla="*/ 1219 w 1928"/>
                <a:gd name="T75" fmla="*/ 78 h 311"/>
                <a:gd name="T76" fmla="*/ 1254 w 1928"/>
                <a:gd name="T77" fmla="*/ 85 h 311"/>
                <a:gd name="T78" fmla="*/ 1290 w 1928"/>
                <a:gd name="T79" fmla="*/ 92 h 311"/>
                <a:gd name="T80" fmla="*/ 1325 w 1928"/>
                <a:gd name="T81" fmla="*/ 99 h 311"/>
                <a:gd name="T82" fmla="*/ 1361 w 1928"/>
                <a:gd name="T83" fmla="*/ 106 h 311"/>
                <a:gd name="T84" fmla="*/ 1396 w 1928"/>
                <a:gd name="T85" fmla="*/ 113 h 311"/>
                <a:gd name="T86" fmla="*/ 1439 w 1928"/>
                <a:gd name="T87" fmla="*/ 113 h 311"/>
                <a:gd name="T88" fmla="*/ 1474 w 1928"/>
                <a:gd name="T89" fmla="*/ 120 h 311"/>
                <a:gd name="T90" fmla="*/ 1509 w 1928"/>
                <a:gd name="T91" fmla="*/ 127 h 311"/>
                <a:gd name="T92" fmla="*/ 1545 w 1928"/>
                <a:gd name="T93" fmla="*/ 134 h 311"/>
                <a:gd name="T94" fmla="*/ 1580 w 1928"/>
                <a:gd name="T95" fmla="*/ 141 h 311"/>
                <a:gd name="T96" fmla="*/ 1616 w 1928"/>
                <a:gd name="T97" fmla="*/ 148 h 311"/>
                <a:gd name="T98" fmla="*/ 1658 w 1928"/>
                <a:gd name="T99" fmla="*/ 148 h 311"/>
                <a:gd name="T100" fmla="*/ 1694 w 1928"/>
                <a:gd name="T101" fmla="*/ 156 h 311"/>
                <a:gd name="T102" fmla="*/ 1729 w 1928"/>
                <a:gd name="T103" fmla="*/ 163 h 311"/>
                <a:gd name="T104" fmla="*/ 1772 w 1928"/>
                <a:gd name="T105" fmla="*/ 163 h 311"/>
                <a:gd name="T106" fmla="*/ 1807 w 1928"/>
                <a:gd name="T107" fmla="*/ 170 h 311"/>
                <a:gd name="T108" fmla="*/ 1843 w 1928"/>
                <a:gd name="T109" fmla="*/ 177 h 311"/>
                <a:gd name="T110" fmla="*/ 1885 w 1928"/>
                <a:gd name="T111" fmla="*/ 177 h 311"/>
                <a:gd name="T112" fmla="*/ 1921 w 1928"/>
                <a:gd name="T113" fmla="*/ 184 h 3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8" h="311">
                  <a:moveTo>
                    <a:pt x="0" y="311"/>
                  </a:moveTo>
                  <a:lnTo>
                    <a:pt x="7" y="311"/>
                  </a:lnTo>
                  <a:lnTo>
                    <a:pt x="14" y="311"/>
                  </a:lnTo>
                  <a:lnTo>
                    <a:pt x="21" y="311"/>
                  </a:lnTo>
                  <a:lnTo>
                    <a:pt x="28" y="311"/>
                  </a:lnTo>
                  <a:lnTo>
                    <a:pt x="35" y="311"/>
                  </a:lnTo>
                  <a:lnTo>
                    <a:pt x="42" y="311"/>
                  </a:lnTo>
                  <a:lnTo>
                    <a:pt x="49" y="311"/>
                  </a:lnTo>
                  <a:lnTo>
                    <a:pt x="56" y="311"/>
                  </a:lnTo>
                  <a:lnTo>
                    <a:pt x="56" y="304"/>
                  </a:lnTo>
                  <a:lnTo>
                    <a:pt x="63" y="304"/>
                  </a:lnTo>
                  <a:lnTo>
                    <a:pt x="71" y="304"/>
                  </a:lnTo>
                  <a:lnTo>
                    <a:pt x="78" y="304"/>
                  </a:lnTo>
                  <a:lnTo>
                    <a:pt x="85" y="304"/>
                  </a:lnTo>
                  <a:lnTo>
                    <a:pt x="92" y="304"/>
                  </a:lnTo>
                  <a:lnTo>
                    <a:pt x="99" y="304"/>
                  </a:lnTo>
                  <a:lnTo>
                    <a:pt x="99" y="297"/>
                  </a:lnTo>
                  <a:lnTo>
                    <a:pt x="106" y="297"/>
                  </a:lnTo>
                  <a:lnTo>
                    <a:pt x="113" y="297"/>
                  </a:lnTo>
                  <a:lnTo>
                    <a:pt x="120" y="297"/>
                  </a:lnTo>
                  <a:lnTo>
                    <a:pt x="127" y="297"/>
                  </a:lnTo>
                  <a:lnTo>
                    <a:pt x="127" y="290"/>
                  </a:lnTo>
                  <a:lnTo>
                    <a:pt x="134" y="290"/>
                  </a:lnTo>
                  <a:lnTo>
                    <a:pt x="141" y="290"/>
                  </a:lnTo>
                  <a:lnTo>
                    <a:pt x="149" y="290"/>
                  </a:lnTo>
                  <a:lnTo>
                    <a:pt x="149" y="283"/>
                  </a:lnTo>
                  <a:lnTo>
                    <a:pt x="156" y="283"/>
                  </a:lnTo>
                  <a:lnTo>
                    <a:pt x="163" y="283"/>
                  </a:lnTo>
                  <a:lnTo>
                    <a:pt x="170" y="283"/>
                  </a:lnTo>
                  <a:lnTo>
                    <a:pt x="170" y="276"/>
                  </a:lnTo>
                  <a:lnTo>
                    <a:pt x="177" y="276"/>
                  </a:lnTo>
                  <a:lnTo>
                    <a:pt x="184" y="276"/>
                  </a:lnTo>
                  <a:lnTo>
                    <a:pt x="191" y="276"/>
                  </a:lnTo>
                  <a:lnTo>
                    <a:pt x="191" y="269"/>
                  </a:lnTo>
                  <a:lnTo>
                    <a:pt x="198" y="269"/>
                  </a:lnTo>
                  <a:lnTo>
                    <a:pt x="205" y="269"/>
                  </a:lnTo>
                  <a:lnTo>
                    <a:pt x="205" y="262"/>
                  </a:lnTo>
                  <a:lnTo>
                    <a:pt x="212" y="262"/>
                  </a:lnTo>
                  <a:lnTo>
                    <a:pt x="219" y="262"/>
                  </a:lnTo>
                  <a:lnTo>
                    <a:pt x="226" y="262"/>
                  </a:lnTo>
                  <a:lnTo>
                    <a:pt x="226" y="255"/>
                  </a:lnTo>
                  <a:lnTo>
                    <a:pt x="234" y="255"/>
                  </a:lnTo>
                  <a:lnTo>
                    <a:pt x="241" y="255"/>
                  </a:lnTo>
                  <a:lnTo>
                    <a:pt x="241" y="248"/>
                  </a:lnTo>
                  <a:lnTo>
                    <a:pt x="248" y="248"/>
                  </a:lnTo>
                  <a:lnTo>
                    <a:pt x="255" y="248"/>
                  </a:lnTo>
                  <a:lnTo>
                    <a:pt x="255" y="241"/>
                  </a:lnTo>
                  <a:lnTo>
                    <a:pt x="262" y="241"/>
                  </a:lnTo>
                  <a:lnTo>
                    <a:pt x="269" y="241"/>
                  </a:lnTo>
                  <a:lnTo>
                    <a:pt x="269" y="234"/>
                  </a:lnTo>
                  <a:lnTo>
                    <a:pt x="276" y="234"/>
                  </a:lnTo>
                  <a:lnTo>
                    <a:pt x="283" y="234"/>
                  </a:lnTo>
                  <a:lnTo>
                    <a:pt x="283" y="226"/>
                  </a:lnTo>
                  <a:lnTo>
                    <a:pt x="290" y="226"/>
                  </a:lnTo>
                  <a:lnTo>
                    <a:pt x="297" y="226"/>
                  </a:lnTo>
                  <a:lnTo>
                    <a:pt x="297" y="219"/>
                  </a:lnTo>
                  <a:lnTo>
                    <a:pt x="304" y="219"/>
                  </a:lnTo>
                  <a:lnTo>
                    <a:pt x="312" y="219"/>
                  </a:lnTo>
                  <a:lnTo>
                    <a:pt x="312" y="212"/>
                  </a:lnTo>
                  <a:lnTo>
                    <a:pt x="319" y="212"/>
                  </a:lnTo>
                  <a:lnTo>
                    <a:pt x="326" y="212"/>
                  </a:lnTo>
                  <a:lnTo>
                    <a:pt x="326" y="205"/>
                  </a:lnTo>
                  <a:lnTo>
                    <a:pt x="333" y="205"/>
                  </a:lnTo>
                  <a:lnTo>
                    <a:pt x="340" y="205"/>
                  </a:lnTo>
                  <a:lnTo>
                    <a:pt x="340" y="198"/>
                  </a:lnTo>
                  <a:lnTo>
                    <a:pt x="347" y="198"/>
                  </a:lnTo>
                  <a:lnTo>
                    <a:pt x="354" y="198"/>
                  </a:lnTo>
                  <a:lnTo>
                    <a:pt x="354" y="191"/>
                  </a:lnTo>
                  <a:lnTo>
                    <a:pt x="361" y="191"/>
                  </a:lnTo>
                  <a:lnTo>
                    <a:pt x="368" y="191"/>
                  </a:lnTo>
                  <a:lnTo>
                    <a:pt x="368" y="184"/>
                  </a:lnTo>
                  <a:lnTo>
                    <a:pt x="375" y="184"/>
                  </a:lnTo>
                  <a:lnTo>
                    <a:pt x="375" y="177"/>
                  </a:lnTo>
                  <a:lnTo>
                    <a:pt x="382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97" y="170"/>
                  </a:lnTo>
                  <a:lnTo>
                    <a:pt x="404" y="170"/>
                  </a:lnTo>
                  <a:lnTo>
                    <a:pt x="404" y="163"/>
                  </a:lnTo>
                  <a:lnTo>
                    <a:pt x="411" y="163"/>
                  </a:lnTo>
                  <a:lnTo>
                    <a:pt x="418" y="163"/>
                  </a:lnTo>
                  <a:lnTo>
                    <a:pt x="418" y="156"/>
                  </a:lnTo>
                  <a:lnTo>
                    <a:pt x="425" y="156"/>
                  </a:lnTo>
                  <a:lnTo>
                    <a:pt x="425" y="148"/>
                  </a:lnTo>
                  <a:lnTo>
                    <a:pt x="432" y="148"/>
                  </a:lnTo>
                  <a:lnTo>
                    <a:pt x="439" y="148"/>
                  </a:lnTo>
                  <a:lnTo>
                    <a:pt x="439" y="141"/>
                  </a:lnTo>
                  <a:lnTo>
                    <a:pt x="446" y="141"/>
                  </a:lnTo>
                  <a:lnTo>
                    <a:pt x="453" y="141"/>
                  </a:lnTo>
                  <a:lnTo>
                    <a:pt x="453" y="134"/>
                  </a:lnTo>
                  <a:lnTo>
                    <a:pt x="460" y="134"/>
                  </a:lnTo>
                  <a:lnTo>
                    <a:pt x="467" y="134"/>
                  </a:lnTo>
                  <a:lnTo>
                    <a:pt x="467" y="127"/>
                  </a:lnTo>
                  <a:lnTo>
                    <a:pt x="475" y="127"/>
                  </a:lnTo>
                  <a:lnTo>
                    <a:pt x="482" y="127"/>
                  </a:lnTo>
                  <a:lnTo>
                    <a:pt x="482" y="120"/>
                  </a:lnTo>
                  <a:lnTo>
                    <a:pt x="489" y="120"/>
                  </a:lnTo>
                  <a:lnTo>
                    <a:pt x="489" y="113"/>
                  </a:lnTo>
                  <a:lnTo>
                    <a:pt x="496" y="113"/>
                  </a:lnTo>
                  <a:lnTo>
                    <a:pt x="503" y="113"/>
                  </a:lnTo>
                  <a:lnTo>
                    <a:pt x="503" y="106"/>
                  </a:lnTo>
                  <a:lnTo>
                    <a:pt x="510" y="106"/>
                  </a:lnTo>
                  <a:lnTo>
                    <a:pt x="517" y="106"/>
                  </a:lnTo>
                  <a:lnTo>
                    <a:pt x="517" y="99"/>
                  </a:lnTo>
                  <a:lnTo>
                    <a:pt x="524" y="99"/>
                  </a:lnTo>
                  <a:lnTo>
                    <a:pt x="531" y="99"/>
                  </a:lnTo>
                  <a:lnTo>
                    <a:pt x="531" y="92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85"/>
                  </a:lnTo>
                  <a:lnTo>
                    <a:pt x="553" y="85"/>
                  </a:lnTo>
                  <a:lnTo>
                    <a:pt x="560" y="85"/>
                  </a:lnTo>
                  <a:lnTo>
                    <a:pt x="560" y="78"/>
                  </a:lnTo>
                  <a:lnTo>
                    <a:pt x="567" y="78"/>
                  </a:lnTo>
                  <a:lnTo>
                    <a:pt x="574" y="78"/>
                  </a:lnTo>
                  <a:lnTo>
                    <a:pt x="574" y="70"/>
                  </a:lnTo>
                  <a:lnTo>
                    <a:pt x="581" y="70"/>
                  </a:lnTo>
                  <a:lnTo>
                    <a:pt x="588" y="70"/>
                  </a:lnTo>
                  <a:lnTo>
                    <a:pt x="588" y="63"/>
                  </a:lnTo>
                  <a:lnTo>
                    <a:pt x="595" y="63"/>
                  </a:lnTo>
                  <a:lnTo>
                    <a:pt x="602" y="63"/>
                  </a:lnTo>
                  <a:lnTo>
                    <a:pt x="602" y="56"/>
                  </a:lnTo>
                  <a:lnTo>
                    <a:pt x="609" y="56"/>
                  </a:lnTo>
                  <a:lnTo>
                    <a:pt x="616" y="56"/>
                  </a:lnTo>
                  <a:lnTo>
                    <a:pt x="623" y="56"/>
                  </a:lnTo>
                  <a:lnTo>
                    <a:pt x="623" y="49"/>
                  </a:lnTo>
                  <a:lnTo>
                    <a:pt x="631" y="49"/>
                  </a:lnTo>
                  <a:lnTo>
                    <a:pt x="638" y="49"/>
                  </a:lnTo>
                  <a:lnTo>
                    <a:pt x="638" y="42"/>
                  </a:lnTo>
                  <a:lnTo>
                    <a:pt x="645" y="42"/>
                  </a:lnTo>
                  <a:lnTo>
                    <a:pt x="652" y="42"/>
                  </a:lnTo>
                  <a:lnTo>
                    <a:pt x="659" y="42"/>
                  </a:lnTo>
                  <a:lnTo>
                    <a:pt x="659" y="35"/>
                  </a:lnTo>
                  <a:lnTo>
                    <a:pt x="666" y="35"/>
                  </a:lnTo>
                  <a:lnTo>
                    <a:pt x="673" y="35"/>
                  </a:lnTo>
                  <a:lnTo>
                    <a:pt x="680" y="35"/>
                  </a:lnTo>
                  <a:lnTo>
                    <a:pt x="680" y="28"/>
                  </a:lnTo>
                  <a:lnTo>
                    <a:pt x="687" y="28"/>
                  </a:lnTo>
                  <a:lnTo>
                    <a:pt x="694" y="28"/>
                  </a:lnTo>
                  <a:lnTo>
                    <a:pt x="701" y="28"/>
                  </a:lnTo>
                  <a:lnTo>
                    <a:pt x="701" y="21"/>
                  </a:lnTo>
                  <a:lnTo>
                    <a:pt x="708" y="21"/>
                  </a:lnTo>
                  <a:lnTo>
                    <a:pt x="716" y="21"/>
                  </a:lnTo>
                  <a:lnTo>
                    <a:pt x="723" y="21"/>
                  </a:lnTo>
                  <a:lnTo>
                    <a:pt x="730" y="21"/>
                  </a:lnTo>
                  <a:lnTo>
                    <a:pt x="730" y="14"/>
                  </a:lnTo>
                  <a:lnTo>
                    <a:pt x="737" y="14"/>
                  </a:lnTo>
                  <a:lnTo>
                    <a:pt x="744" y="14"/>
                  </a:lnTo>
                  <a:lnTo>
                    <a:pt x="751" y="14"/>
                  </a:lnTo>
                  <a:lnTo>
                    <a:pt x="758" y="14"/>
                  </a:lnTo>
                  <a:lnTo>
                    <a:pt x="758" y="7"/>
                  </a:lnTo>
                  <a:lnTo>
                    <a:pt x="765" y="7"/>
                  </a:lnTo>
                  <a:lnTo>
                    <a:pt x="772" y="7"/>
                  </a:lnTo>
                  <a:lnTo>
                    <a:pt x="779" y="7"/>
                  </a:lnTo>
                  <a:lnTo>
                    <a:pt x="786" y="7"/>
                  </a:lnTo>
                  <a:lnTo>
                    <a:pt x="794" y="7"/>
                  </a:lnTo>
                  <a:lnTo>
                    <a:pt x="801" y="7"/>
                  </a:lnTo>
                  <a:lnTo>
                    <a:pt x="808" y="7"/>
                  </a:lnTo>
                  <a:lnTo>
                    <a:pt x="815" y="7"/>
                  </a:lnTo>
                  <a:lnTo>
                    <a:pt x="822" y="7"/>
                  </a:lnTo>
                  <a:lnTo>
                    <a:pt x="829" y="7"/>
                  </a:lnTo>
                  <a:lnTo>
                    <a:pt x="829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64" y="0"/>
                  </a:lnTo>
                  <a:lnTo>
                    <a:pt x="864" y="7"/>
                  </a:lnTo>
                  <a:lnTo>
                    <a:pt x="872" y="7"/>
                  </a:lnTo>
                  <a:lnTo>
                    <a:pt x="879" y="7"/>
                  </a:lnTo>
                  <a:lnTo>
                    <a:pt x="886" y="7"/>
                  </a:lnTo>
                  <a:lnTo>
                    <a:pt x="893" y="7"/>
                  </a:lnTo>
                  <a:lnTo>
                    <a:pt x="900" y="7"/>
                  </a:lnTo>
                  <a:lnTo>
                    <a:pt x="907" y="7"/>
                  </a:lnTo>
                  <a:lnTo>
                    <a:pt x="914" y="7"/>
                  </a:lnTo>
                  <a:lnTo>
                    <a:pt x="921" y="7"/>
                  </a:lnTo>
                  <a:lnTo>
                    <a:pt x="928" y="7"/>
                  </a:lnTo>
                  <a:lnTo>
                    <a:pt x="928" y="14"/>
                  </a:lnTo>
                  <a:lnTo>
                    <a:pt x="935" y="14"/>
                  </a:lnTo>
                  <a:lnTo>
                    <a:pt x="942" y="14"/>
                  </a:lnTo>
                  <a:lnTo>
                    <a:pt x="949" y="14"/>
                  </a:lnTo>
                  <a:lnTo>
                    <a:pt x="957" y="14"/>
                  </a:lnTo>
                  <a:lnTo>
                    <a:pt x="964" y="14"/>
                  </a:lnTo>
                  <a:lnTo>
                    <a:pt x="964" y="21"/>
                  </a:lnTo>
                  <a:lnTo>
                    <a:pt x="971" y="21"/>
                  </a:lnTo>
                  <a:lnTo>
                    <a:pt x="978" y="21"/>
                  </a:lnTo>
                  <a:lnTo>
                    <a:pt x="985" y="21"/>
                  </a:lnTo>
                  <a:lnTo>
                    <a:pt x="992" y="21"/>
                  </a:lnTo>
                  <a:lnTo>
                    <a:pt x="992" y="28"/>
                  </a:lnTo>
                  <a:lnTo>
                    <a:pt x="999" y="28"/>
                  </a:lnTo>
                  <a:lnTo>
                    <a:pt x="1006" y="28"/>
                  </a:lnTo>
                  <a:lnTo>
                    <a:pt x="1013" y="28"/>
                  </a:lnTo>
                  <a:lnTo>
                    <a:pt x="1020" y="28"/>
                  </a:lnTo>
                  <a:lnTo>
                    <a:pt x="1020" y="35"/>
                  </a:lnTo>
                  <a:lnTo>
                    <a:pt x="1027" y="35"/>
                  </a:lnTo>
                  <a:lnTo>
                    <a:pt x="1035" y="35"/>
                  </a:lnTo>
                  <a:lnTo>
                    <a:pt x="1042" y="35"/>
                  </a:lnTo>
                  <a:lnTo>
                    <a:pt x="1049" y="35"/>
                  </a:lnTo>
                  <a:lnTo>
                    <a:pt x="1049" y="42"/>
                  </a:lnTo>
                  <a:lnTo>
                    <a:pt x="1056" y="42"/>
                  </a:lnTo>
                  <a:lnTo>
                    <a:pt x="1063" y="42"/>
                  </a:lnTo>
                  <a:lnTo>
                    <a:pt x="1070" y="42"/>
                  </a:lnTo>
                  <a:lnTo>
                    <a:pt x="1077" y="42"/>
                  </a:lnTo>
                  <a:lnTo>
                    <a:pt x="1077" y="49"/>
                  </a:lnTo>
                  <a:lnTo>
                    <a:pt x="1084" y="49"/>
                  </a:lnTo>
                  <a:lnTo>
                    <a:pt x="1091" y="49"/>
                  </a:lnTo>
                  <a:lnTo>
                    <a:pt x="1098" y="49"/>
                  </a:lnTo>
                  <a:lnTo>
                    <a:pt x="1105" y="49"/>
                  </a:lnTo>
                  <a:lnTo>
                    <a:pt x="1105" y="56"/>
                  </a:lnTo>
                  <a:lnTo>
                    <a:pt x="1113" y="56"/>
                  </a:lnTo>
                  <a:lnTo>
                    <a:pt x="1120" y="56"/>
                  </a:lnTo>
                  <a:lnTo>
                    <a:pt x="1127" y="56"/>
                  </a:lnTo>
                  <a:lnTo>
                    <a:pt x="1134" y="56"/>
                  </a:lnTo>
                  <a:lnTo>
                    <a:pt x="1141" y="56"/>
                  </a:lnTo>
                  <a:lnTo>
                    <a:pt x="1141" y="63"/>
                  </a:lnTo>
                  <a:lnTo>
                    <a:pt x="1148" y="63"/>
                  </a:lnTo>
                  <a:lnTo>
                    <a:pt x="1155" y="63"/>
                  </a:lnTo>
                  <a:lnTo>
                    <a:pt x="1162" y="63"/>
                  </a:lnTo>
                  <a:lnTo>
                    <a:pt x="1169" y="63"/>
                  </a:lnTo>
                  <a:lnTo>
                    <a:pt x="1176" y="63"/>
                  </a:lnTo>
                  <a:lnTo>
                    <a:pt x="1176" y="70"/>
                  </a:lnTo>
                  <a:lnTo>
                    <a:pt x="1183" y="70"/>
                  </a:lnTo>
                  <a:lnTo>
                    <a:pt x="1190" y="70"/>
                  </a:lnTo>
                  <a:lnTo>
                    <a:pt x="1198" y="70"/>
                  </a:lnTo>
                  <a:lnTo>
                    <a:pt x="1205" y="70"/>
                  </a:lnTo>
                  <a:lnTo>
                    <a:pt x="1205" y="78"/>
                  </a:lnTo>
                  <a:lnTo>
                    <a:pt x="1212" y="78"/>
                  </a:lnTo>
                  <a:lnTo>
                    <a:pt x="1219" y="78"/>
                  </a:lnTo>
                  <a:lnTo>
                    <a:pt x="1226" y="78"/>
                  </a:lnTo>
                  <a:lnTo>
                    <a:pt x="1233" y="78"/>
                  </a:lnTo>
                  <a:lnTo>
                    <a:pt x="1240" y="78"/>
                  </a:lnTo>
                  <a:lnTo>
                    <a:pt x="1240" y="85"/>
                  </a:lnTo>
                  <a:lnTo>
                    <a:pt x="1247" y="85"/>
                  </a:lnTo>
                  <a:lnTo>
                    <a:pt x="1254" y="85"/>
                  </a:lnTo>
                  <a:lnTo>
                    <a:pt x="1261" y="85"/>
                  </a:lnTo>
                  <a:lnTo>
                    <a:pt x="1268" y="85"/>
                  </a:lnTo>
                  <a:lnTo>
                    <a:pt x="1276" y="85"/>
                  </a:lnTo>
                  <a:lnTo>
                    <a:pt x="1276" y="92"/>
                  </a:lnTo>
                  <a:lnTo>
                    <a:pt x="1283" y="92"/>
                  </a:lnTo>
                  <a:lnTo>
                    <a:pt x="1290" y="92"/>
                  </a:lnTo>
                  <a:lnTo>
                    <a:pt x="1297" y="92"/>
                  </a:lnTo>
                  <a:lnTo>
                    <a:pt x="1304" y="92"/>
                  </a:lnTo>
                  <a:lnTo>
                    <a:pt x="1311" y="92"/>
                  </a:lnTo>
                  <a:lnTo>
                    <a:pt x="1318" y="92"/>
                  </a:lnTo>
                  <a:lnTo>
                    <a:pt x="1318" y="99"/>
                  </a:lnTo>
                  <a:lnTo>
                    <a:pt x="1325" y="99"/>
                  </a:lnTo>
                  <a:lnTo>
                    <a:pt x="1332" y="99"/>
                  </a:lnTo>
                  <a:lnTo>
                    <a:pt x="1339" y="99"/>
                  </a:lnTo>
                  <a:lnTo>
                    <a:pt x="1346" y="99"/>
                  </a:lnTo>
                  <a:lnTo>
                    <a:pt x="1354" y="99"/>
                  </a:lnTo>
                  <a:lnTo>
                    <a:pt x="1354" y="106"/>
                  </a:lnTo>
                  <a:lnTo>
                    <a:pt x="1361" y="106"/>
                  </a:lnTo>
                  <a:lnTo>
                    <a:pt x="1368" y="106"/>
                  </a:lnTo>
                  <a:lnTo>
                    <a:pt x="1375" y="106"/>
                  </a:lnTo>
                  <a:lnTo>
                    <a:pt x="1382" y="106"/>
                  </a:lnTo>
                  <a:lnTo>
                    <a:pt x="1389" y="106"/>
                  </a:lnTo>
                  <a:lnTo>
                    <a:pt x="1396" y="106"/>
                  </a:lnTo>
                  <a:lnTo>
                    <a:pt x="1396" y="113"/>
                  </a:lnTo>
                  <a:lnTo>
                    <a:pt x="1403" y="113"/>
                  </a:lnTo>
                  <a:lnTo>
                    <a:pt x="1410" y="113"/>
                  </a:lnTo>
                  <a:lnTo>
                    <a:pt x="1417" y="113"/>
                  </a:lnTo>
                  <a:lnTo>
                    <a:pt x="1424" y="113"/>
                  </a:lnTo>
                  <a:lnTo>
                    <a:pt x="1431" y="113"/>
                  </a:lnTo>
                  <a:lnTo>
                    <a:pt x="1439" y="113"/>
                  </a:lnTo>
                  <a:lnTo>
                    <a:pt x="1439" y="120"/>
                  </a:lnTo>
                  <a:lnTo>
                    <a:pt x="1446" y="120"/>
                  </a:lnTo>
                  <a:lnTo>
                    <a:pt x="1453" y="120"/>
                  </a:lnTo>
                  <a:lnTo>
                    <a:pt x="1460" y="120"/>
                  </a:lnTo>
                  <a:lnTo>
                    <a:pt x="1467" y="120"/>
                  </a:lnTo>
                  <a:lnTo>
                    <a:pt x="1474" y="120"/>
                  </a:lnTo>
                  <a:lnTo>
                    <a:pt x="1481" y="120"/>
                  </a:lnTo>
                  <a:lnTo>
                    <a:pt x="1481" y="127"/>
                  </a:lnTo>
                  <a:lnTo>
                    <a:pt x="1488" y="127"/>
                  </a:lnTo>
                  <a:lnTo>
                    <a:pt x="1495" y="127"/>
                  </a:lnTo>
                  <a:lnTo>
                    <a:pt x="1502" y="127"/>
                  </a:lnTo>
                  <a:lnTo>
                    <a:pt x="1509" y="127"/>
                  </a:lnTo>
                  <a:lnTo>
                    <a:pt x="1517" y="127"/>
                  </a:lnTo>
                  <a:lnTo>
                    <a:pt x="1524" y="127"/>
                  </a:lnTo>
                  <a:lnTo>
                    <a:pt x="1524" y="134"/>
                  </a:lnTo>
                  <a:lnTo>
                    <a:pt x="1531" y="134"/>
                  </a:lnTo>
                  <a:lnTo>
                    <a:pt x="1538" y="134"/>
                  </a:lnTo>
                  <a:lnTo>
                    <a:pt x="1545" y="134"/>
                  </a:lnTo>
                  <a:lnTo>
                    <a:pt x="1552" y="134"/>
                  </a:lnTo>
                  <a:lnTo>
                    <a:pt x="1559" y="134"/>
                  </a:lnTo>
                  <a:lnTo>
                    <a:pt x="1566" y="134"/>
                  </a:lnTo>
                  <a:lnTo>
                    <a:pt x="1566" y="141"/>
                  </a:lnTo>
                  <a:lnTo>
                    <a:pt x="1573" y="141"/>
                  </a:lnTo>
                  <a:lnTo>
                    <a:pt x="1580" y="141"/>
                  </a:lnTo>
                  <a:lnTo>
                    <a:pt x="1587" y="141"/>
                  </a:lnTo>
                  <a:lnTo>
                    <a:pt x="1595" y="141"/>
                  </a:lnTo>
                  <a:lnTo>
                    <a:pt x="1602" y="141"/>
                  </a:lnTo>
                  <a:lnTo>
                    <a:pt x="1609" y="141"/>
                  </a:lnTo>
                  <a:lnTo>
                    <a:pt x="1616" y="141"/>
                  </a:lnTo>
                  <a:lnTo>
                    <a:pt x="1616" y="148"/>
                  </a:lnTo>
                  <a:lnTo>
                    <a:pt x="1623" y="148"/>
                  </a:lnTo>
                  <a:lnTo>
                    <a:pt x="1630" y="148"/>
                  </a:lnTo>
                  <a:lnTo>
                    <a:pt x="1637" y="148"/>
                  </a:lnTo>
                  <a:lnTo>
                    <a:pt x="1644" y="148"/>
                  </a:lnTo>
                  <a:lnTo>
                    <a:pt x="1651" y="148"/>
                  </a:lnTo>
                  <a:lnTo>
                    <a:pt x="1658" y="148"/>
                  </a:lnTo>
                  <a:lnTo>
                    <a:pt x="1665" y="148"/>
                  </a:lnTo>
                  <a:lnTo>
                    <a:pt x="1665" y="156"/>
                  </a:lnTo>
                  <a:lnTo>
                    <a:pt x="1672" y="156"/>
                  </a:lnTo>
                  <a:lnTo>
                    <a:pt x="1680" y="156"/>
                  </a:lnTo>
                  <a:lnTo>
                    <a:pt x="1687" y="156"/>
                  </a:lnTo>
                  <a:lnTo>
                    <a:pt x="1694" y="156"/>
                  </a:lnTo>
                  <a:lnTo>
                    <a:pt x="1701" y="156"/>
                  </a:lnTo>
                  <a:lnTo>
                    <a:pt x="1708" y="156"/>
                  </a:lnTo>
                  <a:lnTo>
                    <a:pt x="1715" y="156"/>
                  </a:lnTo>
                  <a:lnTo>
                    <a:pt x="1722" y="156"/>
                  </a:lnTo>
                  <a:lnTo>
                    <a:pt x="1722" y="163"/>
                  </a:lnTo>
                  <a:lnTo>
                    <a:pt x="1729" y="163"/>
                  </a:lnTo>
                  <a:lnTo>
                    <a:pt x="1736" y="163"/>
                  </a:lnTo>
                  <a:lnTo>
                    <a:pt x="1743" y="163"/>
                  </a:lnTo>
                  <a:lnTo>
                    <a:pt x="1750" y="163"/>
                  </a:lnTo>
                  <a:lnTo>
                    <a:pt x="1758" y="163"/>
                  </a:lnTo>
                  <a:lnTo>
                    <a:pt x="1765" y="163"/>
                  </a:lnTo>
                  <a:lnTo>
                    <a:pt x="1772" y="163"/>
                  </a:lnTo>
                  <a:lnTo>
                    <a:pt x="1772" y="170"/>
                  </a:lnTo>
                  <a:lnTo>
                    <a:pt x="1779" y="170"/>
                  </a:lnTo>
                  <a:lnTo>
                    <a:pt x="1786" y="170"/>
                  </a:lnTo>
                  <a:lnTo>
                    <a:pt x="1793" y="170"/>
                  </a:lnTo>
                  <a:lnTo>
                    <a:pt x="1800" y="170"/>
                  </a:lnTo>
                  <a:lnTo>
                    <a:pt x="1807" y="170"/>
                  </a:lnTo>
                  <a:lnTo>
                    <a:pt x="1814" y="170"/>
                  </a:lnTo>
                  <a:lnTo>
                    <a:pt x="1821" y="170"/>
                  </a:lnTo>
                  <a:lnTo>
                    <a:pt x="1828" y="170"/>
                  </a:lnTo>
                  <a:lnTo>
                    <a:pt x="1828" y="177"/>
                  </a:lnTo>
                  <a:lnTo>
                    <a:pt x="1836" y="177"/>
                  </a:lnTo>
                  <a:lnTo>
                    <a:pt x="1843" y="177"/>
                  </a:lnTo>
                  <a:lnTo>
                    <a:pt x="1850" y="177"/>
                  </a:lnTo>
                  <a:lnTo>
                    <a:pt x="1857" y="177"/>
                  </a:lnTo>
                  <a:lnTo>
                    <a:pt x="1864" y="177"/>
                  </a:lnTo>
                  <a:lnTo>
                    <a:pt x="1871" y="177"/>
                  </a:lnTo>
                  <a:lnTo>
                    <a:pt x="1878" y="177"/>
                  </a:lnTo>
                  <a:lnTo>
                    <a:pt x="1885" y="177"/>
                  </a:lnTo>
                  <a:lnTo>
                    <a:pt x="1892" y="177"/>
                  </a:lnTo>
                  <a:lnTo>
                    <a:pt x="1892" y="184"/>
                  </a:lnTo>
                  <a:lnTo>
                    <a:pt x="1899" y="184"/>
                  </a:lnTo>
                  <a:lnTo>
                    <a:pt x="1906" y="184"/>
                  </a:lnTo>
                  <a:lnTo>
                    <a:pt x="1913" y="184"/>
                  </a:lnTo>
                  <a:lnTo>
                    <a:pt x="1921" y="184"/>
                  </a:lnTo>
                  <a:lnTo>
                    <a:pt x="1928" y="184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153">
              <a:extLst>
                <a:ext uri="{FF2B5EF4-FFF2-40B4-BE49-F238E27FC236}">
                  <a16:creationId xmlns:a16="http://schemas.microsoft.com/office/drawing/2014/main" id="{E9B40845-8917-F59C-3120-DA2E222B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22"/>
              <a:ext cx="1928" cy="829"/>
            </a:xfrm>
            <a:custGeom>
              <a:avLst/>
              <a:gdLst>
                <a:gd name="T0" fmla="*/ 14 w 1928"/>
                <a:gd name="T1" fmla="*/ 794 h 829"/>
                <a:gd name="T2" fmla="*/ 28 w 1928"/>
                <a:gd name="T3" fmla="*/ 752 h 829"/>
                <a:gd name="T4" fmla="*/ 42 w 1928"/>
                <a:gd name="T5" fmla="*/ 709 h 829"/>
                <a:gd name="T6" fmla="*/ 56 w 1928"/>
                <a:gd name="T7" fmla="*/ 666 h 829"/>
                <a:gd name="T8" fmla="*/ 78 w 1928"/>
                <a:gd name="T9" fmla="*/ 631 h 829"/>
                <a:gd name="T10" fmla="*/ 92 w 1928"/>
                <a:gd name="T11" fmla="*/ 588 h 829"/>
                <a:gd name="T12" fmla="*/ 106 w 1928"/>
                <a:gd name="T13" fmla="*/ 546 h 829"/>
                <a:gd name="T14" fmla="*/ 120 w 1928"/>
                <a:gd name="T15" fmla="*/ 503 h 829"/>
                <a:gd name="T16" fmla="*/ 141 w 1928"/>
                <a:gd name="T17" fmla="*/ 468 h 829"/>
                <a:gd name="T18" fmla="*/ 156 w 1928"/>
                <a:gd name="T19" fmla="*/ 425 h 829"/>
                <a:gd name="T20" fmla="*/ 170 w 1928"/>
                <a:gd name="T21" fmla="*/ 383 h 829"/>
                <a:gd name="T22" fmla="*/ 191 w 1928"/>
                <a:gd name="T23" fmla="*/ 348 h 829"/>
                <a:gd name="T24" fmla="*/ 205 w 1928"/>
                <a:gd name="T25" fmla="*/ 305 h 829"/>
                <a:gd name="T26" fmla="*/ 226 w 1928"/>
                <a:gd name="T27" fmla="*/ 270 h 829"/>
                <a:gd name="T28" fmla="*/ 248 w 1928"/>
                <a:gd name="T29" fmla="*/ 234 h 829"/>
                <a:gd name="T30" fmla="*/ 269 w 1928"/>
                <a:gd name="T31" fmla="*/ 199 h 829"/>
                <a:gd name="T32" fmla="*/ 290 w 1928"/>
                <a:gd name="T33" fmla="*/ 163 h 829"/>
                <a:gd name="T34" fmla="*/ 312 w 1928"/>
                <a:gd name="T35" fmla="*/ 128 h 829"/>
                <a:gd name="T36" fmla="*/ 333 w 1928"/>
                <a:gd name="T37" fmla="*/ 92 h 829"/>
                <a:gd name="T38" fmla="*/ 361 w 1928"/>
                <a:gd name="T39" fmla="*/ 64 h 829"/>
                <a:gd name="T40" fmla="*/ 390 w 1928"/>
                <a:gd name="T41" fmla="*/ 36 h 829"/>
                <a:gd name="T42" fmla="*/ 425 w 1928"/>
                <a:gd name="T43" fmla="*/ 14 h 829"/>
                <a:gd name="T44" fmla="*/ 467 w 1928"/>
                <a:gd name="T45" fmla="*/ 0 h 829"/>
                <a:gd name="T46" fmla="*/ 517 w 1928"/>
                <a:gd name="T47" fmla="*/ 7 h 829"/>
                <a:gd name="T48" fmla="*/ 553 w 1928"/>
                <a:gd name="T49" fmla="*/ 29 h 829"/>
                <a:gd name="T50" fmla="*/ 588 w 1928"/>
                <a:gd name="T51" fmla="*/ 50 h 829"/>
                <a:gd name="T52" fmla="*/ 616 w 1928"/>
                <a:gd name="T53" fmla="*/ 78 h 829"/>
                <a:gd name="T54" fmla="*/ 638 w 1928"/>
                <a:gd name="T55" fmla="*/ 114 h 829"/>
                <a:gd name="T56" fmla="*/ 666 w 1928"/>
                <a:gd name="T57" fmla="*/ 142 h 829"/>
                <a:gd name="T58" fmla="*/ 687 w 1928"/>
                <a:gd name="T59" fmla="*/ 177 h 829"/>
                <a:gd name="T60" fmla="*/ 708 w 1928"/>
                <a:gd name="T61" fmla="*/ 213 h 829"/>
                <a:gd name="T62" fmla="*/ 723 w 1928"/>
                <a:gd name="T63" fmla="*/ 255 h 829"/>
                <a:gd name="T64" fmla="*/ 744 w 1928"/>
                <a:gd name="T65" fmla="*/ 291 h 829"/>
                <a:gd name="T66" fmla="*/ 765 w 1928"/>
                <a:gd name="T67" fmla="*/ 326 h 829"/>
                <a:gd name="T68" fmla="*/ 779 w 1928"/>
                <a:gd name="T69" fmla="*/ 369 h 829"/>
                <a:gd name="T70" fmla="*/ 801 w 1928"/>
                <a:gd name="T71" fmla="*/ 404 h 829"/>
                <a:gd name="T72" fmla="*/ 815 w 1928"/>
                <a:gd name="T73" fmla="*/ 447 h 829"/>
                <a:gd name="T74" fmla="*/ 829 w 1928"/>
                <a:gd name="T75" fmla="*/ 489 h 829"/>
                <a:gd name="T76" fmla="*/ 850 w 1928"/>
                <a:gd name="T77" fmla="*/ 525 h 829"/>
                <a:gd name="T78" fmla="*/ 864 w 1928"/>
                <a:gd name="T79" fmla="*/ 567 h 829"/>
                <a:gd name="T80" fmla="*/ 879 w 1928"/>
                <a:gd name="T81" fmla="*/ 610 h 829"/>
                <a:gd name="T82" fmla="*/ 900 w 1928"/>
                <a:gd name="T83" fmla="*/ 652 h 829"/>
                <a:gd name="T84" fmla="*/ 914 w 1928"/>
                <a:gd name="T85" fmla="*/ 695 h 829"/>
                <a:gd name="T86" fmla="*/ 928 w 1928"/>
                <a:gd name="T87" fmla="*/ 737 h 829"/>
                <a:gd name="T88" fmla="*/ 942 w 1928"/>
                <a:gd name="T89" fmla="*/ 780 h 829"/>
                <a:gd name="T90" fmla="*/ 964 w 1928"/>
                <a:gd name="T91" fmla="*/ 822 h 829"/>
                <a:gd name="T92" fmla="*/ 1013 w 1928"/>
                <a:gd name="T93" fmla="*/ 829 h 829"/>
                <a:gd name="T94" fmla="*/ 1070 w 1928"/>
                <a:gd name="T95" fmla="*/ 829 h 829"/>
                <a:gd name="T96" fmla="*/ 1127 w 1928"/>
                <a:gd name="T97" fmla="*/ 829 h 829"/>
                <a:gd name="T98" fmla="*/ 1183 w 1928"/>
                <a:gd name="T99" fmla="*/ 829 h 829"/>
                <a:gd name="T100" fmla="*/ 1240 w 1928"/>
                <a:gd name="T101" fmla="*/ 829 h 829"/>
                <a:gd name="T102" fmla="*/ 1297 w 1928"/>
                <a:gd name="T103" fmla="*/ 829 h 829"/>
                <a:gd name="T104" fmla="*/ 1354 w 1928"/>
                <a:gd name="T105" fmla="*/ 829 h 829"/>
                <a:gd name="T106" fmla="*/ 1410 w 1928"/>
                <a:gd name="T107" fmla="*/ 829 h 829"/>
                <a:gd name="T108" fmla="*/ 1467 w 1928"/>
                <a:gd name="T109" fmla="*/ 829 h 829"/>
                <a:gd name="T110" fmla="*/ 1524 w 1928"/>
                <a:gd name="T111" fmla="*/ 829 h 829"/>
                <a:gd name="T112" fmla="*/ 1580 w 1928"/>
                <a:gd name="T113" fmla="*/ 829 h 829"/>
                <a:gd name="T114" fmla="*/ 1637 w 1928"/>
                <a:gd name="T115" fmla="*/ 829 h 829"/>
                <a:gd name="T116" fmla="*/ 1694 w 1928"/>
                <a:gd name="T117" fmla="*/ 829 h 829"/>
                <a:gd name="T118" fmla="*/ 1750 w 1928"/>
                <a:gd name="T119" fmla="*/ 829 h 829"/>
                <a:gd name="T120" fmla="*/ 1807 w 1928"/>
                <a:gd name="T121" fmla="*/ 829 h 829"/>
                <a:gd name="T122" fmla="*/ 1864 w 1928"/>
                <a:gd name="T123" fmla="*/ 829 h 829"/>
                <a:gd name="T124" fmla="*/ 1921 w 1928"/>
                <a:gd name="T125" fmla="*/ 829 h 8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8" h="829">
                  <a:moveTo>
                    <a:pt x="0" y="829"/>
                  </a:moveTo>
                  <a:lnTo>
                    <a:pt x="0" y="822"/>
                  </a:lnTo>
                  <a:lnTo>
                    <a:pt x="7" y="822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14" y="801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21" y="780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8" y="766"/>
                  </a:lnTo>
                  <a:lnTo>
                    <a:pt x="28" y="759"/>
                  </a:lnTo>
                  <a:lnTo>
                    <a:pt x="28" y="752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9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6" y="688"/>
                  </a:lnTo>
                  <a:lnTo>
                    <a:pt x="56" y="681"/>
                  </a:lnTo>
                  <a:lnTo>
                    <a:pt x="56" y="674"/>
                  </a:lnTo>
                  <a:lnTo>
                    <a:pt x="56" y="666"/>
                  </a:lnTo>
                  <a:lnTo>
                    <a:pt x="63" y="666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71" y="652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8" y="631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85" y="610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92" y="596"/>
                  </a:lnTo>
                  <a:lnTo>
                    <a:pt x="92" y="588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9" y="574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106" y="560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13" y="539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20" y="525"/>
                  </a:lnTo>
                  <a:lnTo>
                    <a:pt x="120" y="518"/>
                  </a:lnTo>
                  <a:lnTo>
                    <a:pt x="120" y="511"/>
                  </a:lnTo>
                  <a:lnTo>
                    <a:pt x="120" y="503"/>
                  </a:lnTo>
                  <a:lnTo>
                    <a:pt x="127" y="503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34" y="489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41" y="468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9" y="454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70" y="404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91" y="355"/>
                  </a:lnTo>
                  <a:lnTo>
                    <a:pt x="191" y="348"/>
                  </a:lnTo>
                  <a:lnTo>
                    <a:pt x="191" y="340"/>
                  </a:lnTo>
                  <a:lnTo>
                    <a:pt x="198" y="340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205" y="326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55" y="227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62" y="213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5"/>
                  </a:lnTo>
                  <a:lnTo>
                    <a:pt x="276" y="185"/>
                  </a:lnTo>
                  <a:lnTo>
                    <a:pt x="276" y="177"/>
                  </a:lnTo>
                  <a:lnTo>
                    <a:pt x="283" y="177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304" y="142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26" y="114"/>
                  </a:lnTo>
                  <a:lnTo>
                    <a:pt x="326" y="107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71"/>
                  </a:lnTo>
                  <a:lnTo>
                    <a:pt x="361" y="71"/>
                  </a:lnTo>
                  <a:lnTo>
                    <a:pt x="361" y="64"/>
                  </a:lnTo>
                  <a:lnTo>
                    <a:pt x="368" y="64"/>
                  </a:lnTo>
                  <a:lnTo>
                    <a:pt x="368" y="57"/>
                  </a:lnTo>
                  <a:lnTo>
                    <a:pt x="375" y="57"/>
                  </a:lnTo>
                  <a:lnTo>
                    <a:pt x="375" y="50"/>
                  </a:lnTo>
                  <a:lnTo>
                    <a:pt x="382" y="50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11" y="29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9" y="14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24" y="14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38" y="21"/>
                  </a:lnTo>
                  <a:lnTo>
                    <a:pt x="545" y="21"/>
                  </a:lnTo>
                  <a:lnTo>
                    <a:pt x="553" y="21"/>
                  </a:lnTo>
                  <a:lnTo>
                    <a:pt x="553" y="29"/>
                  </a:lnTo>
                  <a:lnTo>
                    <a:pt x="560" y="29"/>
                  </a:lnTo>
                  <a:lnTo>
                    <a:pt x="560" y="36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88" y="57"/>
                  </a:lnTo>
                  <a:lnTo>
                    <a:pt x="595" y="57"/>
                  </a:lnTo>
                  <a:lnTo>
                    <a:pt x="595" y="64"/>
                  </a:lnTo>
                  <a:lnTo>
                    <a:pt x="602" y="64"/>
                  </a:lnTo>
                  <a:lnTo>
                    <a:pt x="602" y="71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1" y="107"/>
                  </a:lnTo>
                  <a:lnTo>
                    <a:pt x="638" y="107"/>
                  </a:lnTo>
                  <a:lnTo>
                    <a:pt x="638" y="114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2" y="135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66" y="156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0" y="177"/>
                  </a:lnTo>
                  <a:lnTo>
                    <a:pt x="687" y="177"/>
                  </a:lnTo>
                  <a:lnTo>
                    <a:pt x="687" y="185"/>
                  </a:lnTo>
                  <a:lnTo>
                    <a:pt x="687" y="192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08" y="227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16" y="241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23" y="255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0" y="270"/>
                  </a:lnTo>
                  <a:lnTo>
                    <a:pt x="737" y="270"/>
                  </a:lnTo>
                  <a:lnTo>
                    <a:pt x="737" y="277"/>
                  </a:lnTo>
                  <a:lnTo>
                    <a:pt x="737" y="284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44" y="298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1" y="312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58" y="326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8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79" y="376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86" y="390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5"/>
                  </a:lnTo>
                  <a:lnTo>
                    <a:pt x="808" y="433"/>
                  </a:lnTo>
                  <a:lnTo>
                    <a:pt x="808" y="440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2" y="475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36" y="511"/>
                  </a:lnTo>
                  <a:lnTo>
                    <a:pt x="843" y="511"/>
                  </a:lnTo>
                  <a:lnTo>
                    <a:pt x="843" y="518"/>
                  </a:lnTo>
                  <a:lnTo>
                    <a:pt x="843" y="525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0" y="546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64" y="581"/>
                  </a:lnTo>
                  <a:lnTo>
                    <a:pt x="872" y="581"/>
                  </a:lnTo>
                  <a:lnTo>
                    <a:pt x="872" y="588"/>
                  </a:lnTo>
                  <a:lnTo>
                    <a:pt x="872" y="596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79" y="617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893" y="652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0" y="674"/>
                  </a:lnTo>
                  <a:lnTo>
                    <a:pt x="907" y="674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14" y="709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1" y="730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28" y="744"/>
                  </a:lnTo>
                  <a:lnTo>
                    <a:pt x="935" y="744"/>
                  </a:lnTo>
                  <a:lnTo>
                    <a:pt x="935" y="752"/>
                  </a:lnTo>
                  <a:lnTo>
                    <a:pt x="935" y="759"/>
                  </a:lnTo>
                  <a:lnTo>
                    <a:pt x="935" y="766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2" y="787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49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57" y="822"/>
                  </a:lnTo>
                  <a:lnTo>
                    <a:pt x="964" y="822"/>
                  </a:lnTo>
                  <a:lnTo>
                    <a:pt x="964" y="829"/>
                  </a:lnTo>
                  <a:lnTo>
                    <a:pt x="971" y="829"/>
                  </a:lnTo>
                  <a:lnTo>
                    <a:pt x="978" y="829"/>
                  </a:lnTo>
                  <a:lnTo>
                    <a:pt x="985" y="829"/>
                  </a:lnTo>
                  <a:lnTo>
                    <a:pt x="992" y="829"/>
                  </a:lnTo>
                  <a:lnTo>
                    <a:pt x="999" y="829"/>
                  </a:lnTo>
                  <a:lnTo>
                    <a:pt x="1006" y="829"/>
                  </a:lnTo>
                  <a:lnTo>
                    <a:pt x="1013" y="829"/>
                  </a:lnTo>
                  <a:lnTo>
                    <a:pt x="1020" y="829"/>
                  </a:lnTo>
                  <a:lnTo>
                    <a:pt x="1027" y="829"/>
                  </a:lnTo>
                  <a:lnTo>
                    <a:pt x="1035" y="829"/>
                  </a:lnTo>
                  <a:lnTo>
                    <a:pt x="1042" y="829"/>
                  </a:lnTo>
                  <a:lnTo>
                    <a:pt x="1049" y="829"/>
                  </a:lnTo>
                  <a:lnTo>
                    <a:pt x="1056" y="829"/>
                  </a:lnTo>
                  <a:lnTo>
                    <a:pt x="1063" y="829"/>
                  </a:lnTo>
                  <a:lnTo>
                    <a:pt x="1070" y="829"/>
                  </a:lnTo>
                  <a:lnTo>
                    <a:pt x="1077" y="829"/>
                  </a:lnTo>
                  <a:lnTo>
                    <a:pt x="1084" y="829"/>
                  </a:lnTo>
                  <a:lnTo>
                    <a:pt x="1091" y="829"/>
                  </a:lnTo>
                  <a:lnTo>
                    <a:pt x="1098" y="829"/>
                  </a:lnTo>
                  <a:lnTo>
                    <a:pt x="1105" y="829"/>
                  </a:lnTo>
                  <a:lnTo>
                    <a:pt x="1113" y="829"/>
                  </a:lnTo>
                  <a:lnTo>
                    <a:pt x="1120" y="829"/>
                  </a:lnTo>
                  <a:lnTo>
                    <a:pt x="1127" y="829"/>
                  </a:lnTo>
                  <a:lnTo>
                    <a:pt x="1134" y="829"/>
                  </a:lnTo>
                  <a:lnTo>
                    <a:pt x="1141" y="829"/>
                  </a:lnTo>
                  <a:lnTo>
                    <a:pt x="1148" y="829"/>
                  </a:lnTo>
                  <a:lnTo>
                    <a:pt x="1155" y="829"/>
                  </a:lnTo>
                  <a:lnTo>
                    <a:pt x="1162" y="829"/>
                  </a:lnTo>
                  <a:lnTo>
                    <a:pt x="1169" y="829"/>
                  </a:lnTo>
                  <a:lnTo>
                    <a:pt x="1176" y="829"/>
                  </a:lnTo>
                  <a:lnTo>
                    <a:pt x="1183" y="829"/>
                  </a:lnTo>
                  <a:lnTo>
                    <a:pt x="1190" y="829"/>
                  </a:lnTo>
                  <a:lnTo>
                    <a:pt x="1198" y="829"/>
                  </a:lnTo>
                  <a:lnTo>
                    <a:pt x="1205" y="829"/>
                  </a:lnTo>
                  <a:lnTo>
                    <a:pt x="1212" y="829"/>
                  </a:lnTo>
                  <a:lnTo>
                    <a:pt x="1219" y="829"/>
                  </a:lnTo>
                  <a:lnTo>
                    <a:pt x="1226" y="829"/>
                  </a:lnTo>
                  <a:lnTo>
                    <a:pt x="1233" y="829"/>
                  </a:lnTo>
                  <a:lnTo>
                    <a:pt x="1240" y="829"/>
                  </a:lnTo>
                  <a:lnTo>
                    <a:pt x="1247" y="829"/>
                  </a:lnTo>
                  <a:lnTo>
                    <a:pt x="1254" y="829"/>
                  </a:lnTo>
                  <a:lnTo>
                    <a:pt x="1261" y="829"/>
                  </a:lnTo>
                  <a:lnTo>
                    <a:pt x="1268" y="829"/>
                  </a:lnTo>
                  <a:lnTo>
                    <a:pt x="1276" y="829"/>
                  </a:lnTo>
                  <a:lnTo>
                    <a:pt x="1283" y="829"/>
                  </a:lnTo>
                  <a:lnTo>
                    <a:pt x="1290" y="829"/>
                  </a:lnTo>
                  <a:lnTo>
                    <a:pt x="1297" y="829"/>
                  </a:lnTo>
                  <a:lnTo>
                    <a:pt x="1304" y="829"/>
                  </a:lnTo>
                  <a:lnTo>
                    <a:pt x="1311" y="829"/>
                  </a:lnTo>
                  <a:lnTo>
                    <a:pt x="1318" y="829"/>
                  </a:lnTo>
                  <a:lnTo>
                    <a:pt x="1325" y="829"/>
                  </a:lnTo>
                  <a:lnTo>
                    <a:pt x="1332" y="829"/>
                  </a:lnTo>
                  <a:lnTo>
                    <a:pt x="1339" y="829"/>
                  </a:lnTo>
                  <a:lnTo>
                    <a:pt x="1346" y="829"/>
                  </a:lnTo>
                  <a:lnTo>
                    <a:pt x="1354" y="829"/>
                  </a:lnTo>
                  <a:lnTo>
                    <a:pt x="1361" y="829"/>
                  </a:lnTo>
                  <a:lnTo>
                    <a:pt x="1368" y="829"/>
                  </a:lnTo>
                  <a:lnTo>
                    <a:pt x="1375" y="829"/>
                  </a:lnTo>
                  <a:lnTo>
                    <a:pt x="1382" y="829"/>
                  </a:lnTo>
                  <a:lnTo>
                    <a:pt x="1389" y="829"/>
                  </a:lnTo>
                  <a:lnTo>
                    <a:pt x="1396" y="829"/>
                  </a:lnTo>
                  <a:lnTo>
                    <a:pt x="1403" y="829"/>
                  </a:lnTo>
                  <a:lnTo>
                    <a:pt x="1410" y="829"/>
                  </a:lnTo>
                  <a:lnTo>
                    <a:pt x="1417" y="829"/>
                  </a:lnTo>
                  <a:lnTo>
                    <a:pt x="1424" y="829"/>
                  </a:lnTo>
                  <a:lnTo>
                    <a:pt x="1431" y="829"/>
                  </a:lnTo>
                  <a:lnTo>
                    <a:pt x="1439" y="829"/>
                  </a:lnTo>
                  <a:lnTo>
                    <a:pt x="1446" y="829"/>
                  </a:lnTo>
                  <a:lnTo>
                    <a:pt x="1453" y="829"/>
                  </a:lnTo>
                  <a:lnTo>
                    <a:pt x="1460" y="829"/>
                  </a:lnTo>
                  <a:lnTo>
                    <a:pt x="1467" y="829"/>
                  </a:lnTo>
                  <a:lnTo>
                    <a:pt x="1474" y="829"/>
                  </a:lnTo>
                  <a:lnTo>
                    <a:pt x="1481" y="829"/>
                  </a:lnTo>
                  <a:lnTo>
                    <a:pt x="1488" y="829"/>
                  </a:lnTo>
                  <a:lnTo>
                    <a:pt x="1495" y="829"/>
                  </a:lnTo>
                  <a:lnTo>
                    <a:pt x="1502" y="829"/>
                  </a:lnTo>
                  <a:lnTo>
                    <a:pt x="1509" y="829"/>
                  </a:lnTo>
                  <a:lnTo>
                    <a:pt x="1517" y="829"/>
                  </a:lnTo>
                  <a:lnTo>
                    <a:pt x="1524" y="829"/>
                  </a:lnTo>
                  <a:lnTo>
                    <a:pt x="1531" y="829"/>
                  </a:lnTo>
                  <a:lnTo>
                    <a:pt x="1538" y="829"/>
                  </a:lnTo>
                  <a:lnTo>
                    <a:pt x="1545" y="829"/>
                  </a:lnTo>
                  <a:lnTo>
                    <a:pt x="1552" y="829"/>
                  </a:lnTo>
                  <a:lnTo>
                    <a:pt x="1559" y="829"/>
                  </a:lnTo>
                  <a:lnTo>
                    <a:pt x="1566" y="829"/>
                  </a:lnTo>
                  <a:lnTo>
                    <a:pt x="1573" y="829"/>
                  </a:lnTo>
                  <a:lnTo>
                    <a:pt x="1580" y="829"/>
                  </a:lnTo>
                  <a:lnTo>
                    <a:pt x="1587" y="829"/>
                  </a:lnTo>
                  <a:lnTo>
                    <a:pt x="1595" y="829"/>
                  </a:lnTo>
                  <a:lnTo>
                    <a:pt x="1602" y="829"/>
                  </a:lnTo>
                  <a:lnTo>
                    <a:pt x="1609" y="829"/>
                  </a:lnTo>
                  <a:lnTo>
                    <a:pt x="1616" y="829"/>
                  </a:lnTo>
                  <a:lnTo>
                    <a:pt x="1623" y="829"/>
                  </a:lnTo>
                  <a:lnTo>
                    <a:pt x="1630" y="829"/>
                  </a:lnTo>
                  <a:lnTo>
                    <a:pt x="1637" y="829"/>
                  </a:lnTo>
                  <a:lnTo>
                    <a:pt x="1644" y="829"/>
                  </a:lnTo>
                  <a:lnTo>
                    <a:pt x="1651" y="829"/>
                  </a:lnTo>
                  <a:lnTo>
                    <a:pt x="1658" y="829"/>
                  </a:lnTo>
                  <a:lnTo>
                    <a:pt x="1665" y="829"/>
                  </a:lnTo>
                  <a:lnTo>
                    <a:pt x="1672" y="829"/>
                  </a:lnTo>
                  <a:lnTo>
                    <a:pt x="1680" y="829"/>
                  </a:lnTo>
                  <a:lnTo>
                    <a:pt x="1687" y="829"/>
                  </a:lnTo>
                  <a:lnTo>
                    <a:pt x="1694" y="829"/>
                  </a:lnTo>
                  <a:lnTo>
                    <a:pt x="1701" y="829"/>
                  </a:lnTo>
                  <a:lnTo>
                    <a:pt x="1708" y="829"/>
                  </a:lnTo>
                  <a:lnTo>
                    <a:pt x="1715" y="829"/>
                  </a:lnTo>
                  <a:lnTo>
                    <a:pt x="1722" y="829"/>
                  </a:lnTo>
                  <a:lnTo>
                    <a:pt x="1729" y="829"/>
                  </a:lnTo>
                  <a:lnTo>
                    <a:pt x="1736" y="829"/>
                  </a:lnTo>
                  <a:lnTo>
                    <a:pt x="1743" y="829"/>
                  </a:lnTo>
                  <a:lnTo>
                    <a:pt x="1750" y="829"/>
                  </a:lnTo>
                  <a:lnTo>
                    <a:pt x="1758" y="829"/>
                  </a:lnTo>
                  <a:lnTo>
                    <a:pt x="1765" y="829"/>
                  </a:lnTo>
                  <a:lnTo>
                    <a:pt x="1772" y="829"/>
                  </a:lnTo>
                  <a:lnTo>
                    <a:pt x="1779" y="829"/>
                  </a:lnTo>
                  <a:lnTo>
                    <a:pt x="1786" y="829"/>
                  </a:lnTo>
                  <a:lnTo>
                    <a:pt x="1793" y="829"/>
                  </a:lnTo>
                  <a:lnTo>
                    <a:pt x="1800" y="829"/>
                  </a:lnTo>
                  <a:lnTo>
                    <a:pt x="1807" y="829"/>
                  </a:lnTo>
                  <a:lnTo>
                    <a:pt x="1814" y="829"/>
                  </a:lnTo>
                  <a:lnTo>
                    <a:pt x="1821" y="829"/>
                  </a:lnTo>
                  <a:lnTo>
                    <a:pt x="1828" y="829"/>
                  </a:lnTo>
                  <a:lnTo>
                    <a:pt x="1836" y="829"/>
                  </a:lnTo>
                  <a:lnTo>
                    <a:pt x="1843" y="829"/>
                  </a:lnTo>
                  <a:lnTo>
                    <a:pt x="1850" y="829"/>
                  </a:lnTo>
                  <a:lnTo>
                    <a:pt x="1857" y="829"/>
                  </a:lnTo>
                  <a:lnTo>
                    <a:pt x="1864" y="829"/>
                  </a:lnTo>
                  <a:lnTo>
                    <a:pt x="1871" y="829"/>
                  </a:lnTo>
                  <a:lnTo>
                    <a:pt x="1878" y="829"/>
                  </a:lnTo>
                  <a:lnTo>
                    <a:pt x="1885" y="829"/>
                  </a:lnTo>
                  <a:lnTo>
                    <a:pt x="1892" y="829"/>
                  </a:lnTo>
                  <a:lnTo>
                    <a:pt x="1899" y="829"/>
                  </a:lnTo>
                  <a:lnTo>
                    <a:pt x="1906" y="829"/>
                  </a:lnTo>
                  <a:lnTo>
                    <a:pt x="1913" y="829"/>
                  </a:lnTo>
                  <a:lnTo>
                    <a:pt x="1921" y="829"/>
                  </a:lnTo>
                  <a:lnTo>
                    <a:pt x="1928" y="82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154">
              <a:extLst>
                <a:ext uri="{FF2B5EF4-FFF2-40B4-BE49-F238E27FC236}">
                  <a16:creationId xmlns:a16="http://schemas.microsoft.com/office/drawing/2014/main" id="{254C28FC-3D43-8A3D-9999-9AD99F1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22"/>
              <a:ext cx="1928" cy="1659"/>
            </a:xfrm>
            <a:custGeom>
              <a:avLst/>
              <a:gdLst>
                <a:gd name="T0" fmla="*/ 21 w 1928"/>
                <a:gd name="T1" fmla="*/ 773 h 1659"/>
                <a:gd name="T2" fmla="*/ 42 w 1928"/>
                <a:gd name="T3" fmla="*/ 709 h 1659"/>
                <a:gd name="T4" fmla="*/ 71 w 1928"/>
                <a:gd name="T5" fmla="*/ 638 h 1659"/>
                <a:gd name="T6" fmla="*/ 92 w 1928"/>
                <a:gd name="T7" fmla="*/ 574 h 1659"/>
                <a:gd name="T8" fmla="*/ 120 w 1928"/>
                <a:gd name="T9" fmla="*/ 518 h 1659"/>
                <a:gd name="T10" fmla="*/ 149 w 1928"/>
                <a:gd name="T11" fmla="*/ 454 h 1659"/>
                <a:gd name="T12" fmla="*/ 170 w 1928"/>
                <a:gd name="T13" fmla="*/ 390 h 1659"/>
                <a:gd name="T14" fmla="*/ 198 w 1928"/>
                <a:gd name="T15" fmla="*/ 333 h 1659"/>
                <a:gd name="T16" fmla="*/ 226 w 1928"/>
                <a:gd name="T17" fmla="*/ 277 h 1659"/>
                <a:gd name="T18" fmla="*/ 255 w 1928"/>
                <a:gd name="T19" fmla="*/ 220 h 1659"/>
                <a:gd name="T20" fmla="*/ 283 w 1928"/>
                <a:gd name="T21" fmla="*/ 163 h 1659"/>
                <a:gd name="T22" fmla="*/ 319 w 1928"/>
                <a:gd name="T23" fmla="*/ 114 h 1659"/>
                <a:gd name="T24" fmla="*/ 354 w 1928"/>
                <a:gd name="T25" fmla="*/ 64 h 1659"/>
                <a:gd name="T26" fmla="*/ 404 w 1928"/>
                <a:gd name="T27" fmla="*/ 21 h 1659"/>
                <a:gd name="T28" fmla="*/ 467 w 1928"/>
                <a:gd name="T29" fmla="*/ 0 h 1659"/>
                <a:gd name="T30" fmla="*/ 538 w 1928"/>
                <a:gd name="T31" fmla="*/ 14 h 1659"/>
                <a:gd name="T32" fmla="*/ 588 w 1928"/>
                <a:gd name="T33" fmla="*/ 50 h 1659"/>
                <a:gd name="T34" fmla="*/ 631 w 1928"/>
                <a:gd name="T35" fmla="*/ 92 h 1659"/>
                <a:gd name="T36" fmla="*/ 666 w 1928"/>
                <a:gd name="T37" fmla="*/ 142 h 1659"/>
                <a:gd name="T38" fmla="*/ 694 w 1928"/>
                <a:gd name="T39" fmla="*/ 199 h 1659"/>
                <a:gd name="T40" fmla="*/ 730 w 1928"/>
                <a:gd name="T41" fmla="*/ 248 h 1659"/>
                <a:gd name="T42" fmla="*/ 758 w 1928"/>
                <a:gd name="T43" fmla="*/ 305 h 1659"/>
                <a:gd name="T44" fmla="*/ 779 w 1928"/>
                <a:gd name="T45" fmla="*/ 369 h 1659"/>
                <a:gd name="T46" fmla="*/ 808 w 1928"/>
                <a:gd name="T47" fmla="*/ 425 h 1659"/>
                <a:gd name="T48" fmla="*/ 829 w 1928"/>
                <a:gd name="T49" fmla="*/ 489 h 1659"/>
                <a:gd name="T50" fmla="*/ 857 w 1928"/>
                <a:gd name="T51" fmla="*/ 546 h 1659"/>
                <a:gd name="T52" fmla="*/ 879 w 1928"/>
                <a:gd name="T53" fmla="*/ 610 h 1659"/>
                <a:gd name="T54" fmla="*/ 907 w 1928"/>
                <a:gd name="T55" fmla="*/ 666 h 1659"/>
                <a:gd name="T56" fmla="*/ 928 w 1928"/>
                <a:gd name="T57" fmla="*/ 730 h 1659"/>
                <a:gd name="T58" fmla="*/ 949 w 1928"/>
                <a:gd name="T59" fmla="*/ 794 h 1659"/>
                <a:gd name="T60" fmla="*/ 971 w 1928"/>
                <a:gd name="T61" fmla="*/ 858 h 1659"/>
                <a:gd name="T62" fmla="*/ 999 w 1928"/>
                <a:gd name="T63" fmla="*/ 915 h 1659"/>
                <a:gd name="T64" fmla="*/ 1020 w 1928"/>
                <a:gd name="T65" fmla="*/ 978 h 1659"/>
                <a:gd name="T66" fmla="*/ 1042 w 1928"/>
                <a:gd name="T67" fmla="*/ 1042 h 1659"/>
                <a:gd name="T68" fmla="*/ 1063 w 1928"/>
                <a:gd name="T69" fmla="*/ 1106 h 1659"/>
                <a:gd name="T70" fmla="*/ 1091 w 1928"/>
                <a:gd name="T71" fmla="*/ 1163 h 1659"/>
                <a:gd name="T72" fmla="*/ 1113 w 1928"/>
                <a:gd name="T73" fmla="*/ 1226 h 1659"/>
                <a:gd name="T74" fmla="*/ 1141 w 1928"/>
                <a:gd name="T75" fmla="*/ 1290 h 1659"/>
                <a:gd name="T76" fmla="*/ 1169 w 1928"/>
                <a:gd name="T77" fmla="*/ 1347 h 1659"/>
                <a:gd name="T78" fmla="*/ 1198 w 1928"/>
                <a:gd name="T79" fmla="*/ 1404 h 1659"/>
                <a:gd name="T80" fmla="*/ 1226 w 1928"/>
                <a:gd name="T81" fmla="*/ 1460 h 1659"/>
                <a:gd name="T82" fmla="*/ 1261 w 1928"/>
                <a:gd name="T83" fmla="*/ 1510 h 1659"/>
                <a:gd name="T84" fmla="*/ 1297 w 1928"/>
                <a:gd name="T85" fmla="*/ 1559 h 1659"/>
                <a:gd name="T86" fmla="*/ 1332 w 1928"/>
                <a:gd name="T87" fmla="*/ 1609 h 1659"/>
                <a:gd name="T88" fmla="*/ 1382 w 1928"/>
                <a:gd name="T89" fmla="*/ 1645 h 1659"/>
                <a:gd name="T90" fmla="*/ 1453 w 1928"/>
                <a:gd name="T91" fmla="*/ 1659 h 1659"/>
                <a:gd name="T92" fmla="*/ 1517 w 1928"/>
                <a:gd name="T93" fmla="*/ 1637 h 1659"/>
                <a:gd name="T94" fmla="*/ 1566 w 1928"/>
                <a:gd name="T95" fmla="*/ 1602 h 1659"/>
                <a:gd name="T96" fmla="*/ 1602 w 1928"/>
                <a:gd name="T97" fmla="*/ 1552 h 1659"/>
                <a:gd name="T98" fmla="*/ 1637 w 1928"/>
                <a:gd name="T99" fmla="*/ 1496 h 1659"/>
                <a:gd name="T100" fmla="*/ 1672 w 1928"/>
                <a:gd name="T101" fmla="*/ 1446 h 1659"/>
                <a:gd name="T102" fmla="*/ 1701 w 1928"/>
                <a:gd name="T103" fmla="*/ 1389 h 1659"/>
                <a:gd name="T104" fmla="*/ 1729 w 1928"/>
                <a:gd name="T105" fmla="*/ 1326 h 1659"/>
                <a:gd name="T106" fmla="*/ 1758 w 1928"/>
                <a:gd name="T107" fmla="*/ 1269 h 1659"/>
                <a:gd name="T108" fmla="*/ 1779 w 1928"/>
                <a:gd name="T109" fmla="*/ 1205 h 1659"/>
                <a:gd name="T110" fmla="*/ 1807 w 1928"/>
                <a:gd name="T111" fmla="*/ 1148 h 1659"/>
                <a:gd name="T112" fmla="*/ 1828 w 1928"/>
                <a:gd name="T113" fmla="*/ 1085 h 1659"/>
                <a:gd name="T114" fmla="*/ 1857 w 1928"/>
                <a:gd name="T115" fmla="*/ 1028 h 1659"/>
                <a:gd name="T116" fmla="*/ 1878 w 1928"/>
                <a:gd name="T117" fmla="*/ 964 h 1659"/>
                <a:gd name="T118" fmla="*/ 1899 w 1928"/>
                <a:gd name="T119" fmla="*/ 900 h 1659"/>
                <a:gd name="T120" fmla="*/ 1921 w 1928"/>
                <a:gd name="T121" fmla="*/ 837 h 16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28" h="1659">
                  <a:moveTo>
                    <a:pt x="0" y="829"/>
                  </a:moveTo>
                  <a:lnTo>
                    <a:pt x="0" y="822"/>
                  </a:lnTo>
                  <a:lnTo>
                    <a:pt x="7" y="822"/>
                  </a:lnTo>
                  <a:lnTo>
                    <a:pt x="7" y="815"/>
                  </a:lnTo>
                  <a:lnTo>
                    <a:pt x="7" y="808"/>
                  </a:lnTo>
                  <a:lnTo>
                    <a:pt x="7" y="801"/>
                  </a:lnTo>
                  <a:lnTo>
                    <a:pt x="14" y="801"/>
                  </a:lnTo>
                  <a:lnTo>
                    <a:pt x="14" y="794"/>
                  </a:lnTo>
                  <a:lnTo>
                    <a:pt x="14" y="787"/>
                  </a:lnTo>
                  <a:lnTo>
                    <a:pt x="14" y="780"/>
                  </a:lnTo>
                  <a:lnTo>
                    <a:pt x="21" y="780"/>
                  </a:lnTo>
                  <a:lnTo>
                    <a:pt x="21" y="773"/>
                  </a:lnTo>
                  <a:lnTo>
                    <a:pt x="21" y="766"/>
                  </a:lnTo>
                  <a:lnTo>
                    <a:pt x="28" y="766"/>
                  </a:lnTo>
                  <a:lnTo>
                    <a:pt x="28" y="759"/>
                  </a:lnTo>
                  <a:lnTo>
                    <a:pt x="28" y="752"/>
                  </a:lnTo>
                  <a:lnTo>
                    <a:pt x="28" y="744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6" y="688"/>
                  </a:lnTo>
                  <a:lnTo>
                    <a:pt x="56" y="681"/>
                  </a:lnTo>
                  <a:lnTo>
                    <a:pt x="56" y="674"/>
                  </a:lnTo>
                  <a:lnTo>
                    <a:pt x="56" y="666"/>
                  </a:lnTo>
                  <a:lnTo>
                    <a:pt x="63" y="666"/>
                  </a:lnTo>
                  <a:lnTo>
                    <a:pt x="63" y="659"/>
                  </a:lnTo>
                  <a:lnTo>
                    <a:pt x="63" y="652"/>
                  </a:lnTo>
                  <a:lnTo>
                    <a:pt x="71" y="645"/>
                  </a:lnTo>
                  <a:lnTo>
                    <a:pt x="71" y="638"/>
                  </a:lnTo>
                  <a:lnTo>
                    <a:pt x="71" y="631"/>
                  </a:lnTo>
                  <a:lnTo>
                    <a:pt x="78" y="631"/>
                  </a:lnTo>
                  <a:lnTo>
                    <a:pt x="78" y="624"/>
                  </a:lnTo>
                  <a:lnTo>
                    <a:pt x="78" y="617"/>
                  </a:lnTo>
                  <a:lnTo>
                    <a:pt x="78" y="610"/>
                  </a:lnTo>
                  <a:lnTo>
                    <a:pt x="85" y="610"/>
                  </a:lnTo>
                  <a:lnTo>
                    <a:pt x="85" y="603"/>
                  </a:lnTo>
                  <a:lnTo>
                    <a:pt x="85" y="596"/>
                  </a:lnTo>
                  <a:lnTo>
                    <a:pt x="92" y="596"/>
                  </a:lnTo>
                  <a:lnTo>
                    <a:pt x="92" y="588"/>
                  </a:lnTo>
                  <a:lnTo>
                    <a:pt x="92" y="581"/>
                  </a:lnTo>
                  <a:lnTo>
                    <a:pt x="92" y="574"/>
                  </a:lnTo>
                  <a:lnTo>
                    <a:pt x="99" y="574"/>
                  </a:lnTo>
                  <a:lnTo>
                    <a:pt x="99" y="567"/>
                  </a:lnTo>
                  <a:lnTo>
                    <a:pt x="99" y="560"/>
                  </a:lnTo>
                  <a:lnTo>
                    <a:pt x="106" y="560"/>
                  </a:lnTo>
                  <a:lnTo>
                    <a:pt x="106" y="553"/>
                  </a:lnTo>
                  <a:lnTo>
                    <a:pt x="106" y="546"/>
                  </a:lnTo>
                  <a:lnTo>
                    <a:pt x="106" y="539"/>
                  </a:lnTo>
                  <a:lnTo>
                    <a:pt x="113" y="539"/>
                  </a:lnTo>
                  <a:lnTo>
                    <a:pt x="113" y="532"/>
                  </a:lnTo>
                  <a:lnTo>
                    <a:pt x="113" y="525"/>
                  </a:lnTo>
                  <a:lnTo>
                    <a:pt x="113" y="518"/>
                  </a:lnTo>
                  <a:lnTo>
                    <a:pt x="120" y="518"/>
                  </a:lnTo>
                  <a:lnTo>
                    <a:pt x="120" y="511"/>
                  </a:lnTo>
                  <a:lnTo>
                    <a:pt x="120" y="503"/>
                  </a:lnTo>
                  <a:lnTo>
                    <a:pt x="127" y="503"/>
                  </a:lnTo>
                  <a:lnTo>
                    <a:pt x="127" y="496"/>
                  </a:lnTo>
                  <a:lnTo>
                    <a:pt x="127" y="489"/>
                  </a:lnTo>
                  <a:lnTo>
                    <a:pt x="134" y="482"/>
                  </a:lnTo>
                  <a:lnTo>
                    <a:pt x="134" y="475"/>
                  </a:lnTo>
                  <a:lnTo>
                    <a:pt x="134" y="468"/>
                  </a:lnTo>
                  <a:lnTo>
                    <a:pt x="141" y="468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49" y="454"/>
                  </a:lnTo>
                  <a:lnTo>
                    <a:pt x="149" y="447"/>
                  </a:lnTo>
                  <a:lnTo>
                    <a:pt x="149" y="440"/>
                  </a:lnTo>
                  <a:lnTo>
                    <a:pt x="149" y="433"/>
                  </a:lnTo>
                  <a:lnTo>
                    <a:pt x="156" y="433"/>
                  </a:lnTo>
                  <a:lnTo>
                    <a:pt x="156" y="425"/>
                  </a:lnTo>
                  <a:lnTo>
                    <a:pt x="156" y="418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70" y="404"/>
                  </a:lnTo>
                  <a:lnTo>
                    <a:pt x="170" y="397"/>
                  </a:lnTo>
                  <a:lnTo>
                    <a:pt x="170" y="390"/>
                  </a:lnTo>
                  <a:lnTo>
                    <a:pt x="170" y="383"/>
                  </a:lnTo>
                  <a:lnTo>
                    <a:pt x="177" y="383"/>
                  </a:lnTo>
                  <a:lnTo>
                    <a:pt x="177" y="376"/>
                  </a:lnTo>
                  <a:lnTo>
                    <a:pt x="177" y="369"/>
                  </a:lnTo>
                  <a:lnTo>
                    <a:pt x="184" y="369"/>
                  </a:lnTo>
                  <a:lnTo>
                    <a:pt x="184" y="362"/>
                  </a:lnTo>
                  <a:lnTo>
                    <a:pt x="184" y="355"/>
                  </a:lnTo>
                  <a:lnTo>
                    <a:pt x="191" y="355"/>
                  </a:lnTo>
                  <a:lnTo>
                    <a:pt x="191" y="348"/>
                  </a:lnTo>
                  <a:lnTo>
                    <a:pt x="191" y="340"/>
                  </a:lnTo>
                  <a:lnTo>
                    <a:pt x="198" y="340"/>
                  </a:lnTo>
                  <a:lnTo>
                    <a:pt x="198" y="333"/>
                  </a:lnTo>
                  <a:lnTo>
                    <a:pt x="198" y="326"/>
                  </a:lnTo>
                  <a:lnTo>
                    <a:pt x="198" y="319"/>
                  </a:lnTo>
                  <a:lnTo>
                    <a:pt x="205" y="319"/>
                  </a:lnTo>
                  <a:lnTo>
                    <a:pt x="205" y="312"/>
                  </a:lnTo>
                  <a:lnTo>
                    <a:pt x="205" y="305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9" y="291"/>
                  </a:lnTo>
                  <a:lnTo>
                    <a:pt x="219" y="284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34" y="262"/>
                  </a:lnTo>
                  <a:lnTo>
                    <a:pt x="234" y="255"/>
                  </a:lnTo>
                  <a:lnTo>
                    <a:pt x="234" y="248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1" y="234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55" y="220"/>
                  </a:lnTo>
                  <a:lnTo>
                    <a:pt x="255" y="213"/>
                  </a:lnTo>
                  <a:lnTo>
                    <a:pt x="262" y="213"/>
                  </a:lnTo>
                  <a:lnTo>
                    <a:pt x="262" y="206"/>
                  </a:lnTo>
                  <a:lnTo>
                    <a:pt x="262" y="199"/>
                  </a:lnTo>
                  <a:lnTo>
                    <a:pt x="269" y="199"/>
                  </a:lnTo>
                  <a:lnTo>
                    <a:pt x="269" y="192"/>
                  </a:lnTo>
                  <a:lnTo>
                    <a:pt x="269" y="185"/>
                  </a:lnTo>
                  <a:lnTo>
                    <a:pt x="276" y="185"/>
                  </a:lnTo>
                  <a:lnTo>
                    <a:pt x="276" y="177"/>
                  </a:lnTo>
                  <a:lnTo>
                    <a:pt x="276" y="170"/>
                  </a:lnTo>
                  <a:lnTo>
                    <a:pt x="283" y="170"/>
                  </a:lnTo>
                  <a:lnTo>
                    <a:pt x="283" y="163"/>
                  </a:lnTo>
                  <a:lnTo>
                    <a:pt x="290" y="163"/>
                  </a:lnTo>
                  <a:lnTo>
                    <a:pt x="290" y="156"/>
                  </a:lnTo>
                  <a:lnTo>
                    <a:pt x="290" y="149"/>
                  </a:lnTo>
                  <a:lnTo>
                    <a:pt x="297" y="149"/>
                  </a:lnTo>
                  <a:lnTo>
                    <a:pt x="297" y="142"/>
                  </a:lnTo>
                  <a:lnTo>
                    <a:pt x="304" y="142"/>
                  </a:lnTo>
                  <a:lnTo>
                    <a:pt x="304" y="135"/>
                  </a:lnTo>
                  <a:lnTo>
                    <a:pt x="304" y="128"/>
                  </a:lnTo>
                  <a:lnTo>
                    <a:pt x="312" y="128"/>
                  </a:lnTo>
                  <a:lnTo>
                    <a:pt x="312" y="121"/>
                  </a:lnTo>
                  <a:lnTo>
                    <a:pt x="319" y="121"/>
                  </a:lnTo>
                  <a:lnTo>
                    <a:pt x="319" y="114"/>
                  </a:lnTo>
                  <a:lnTo>
                    <a:pt x="319" y="107"/>
                  </a:lnTo>
                  <a:lnTo>
                    <a:pt x="326" y="107"/>
                  </a:lnTo>
                  <a:lnTo>
                    <a:pt x="326" y="99"/>
                  </a:lnTo>
                  <a:lnTo>
                    <a:pt x="333" y="99"/>
                  </a:lnTo>
                  <a:lnTo>
                    <a:pt x="333" y="92"/>
                  </a:lnTo>
                  <a:lnTo>
                    <a:pt x="340" y="92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71"/>
                  </a:lnTo>
                  <a:lnTo>
                    <a:pt x="354" y="64"/>
                  </a:lnTo>
                  <a:lnTo>
                    <a:pt x="361" y="64"/>
                  </a:lnTo>
                  <a:lnTo>
                    <a:pt x="361" y="57"/>
                  </a:lnTo>
                  <a:lnTo>
                    <a:pt x="368" y="57"/>
                  </a:lnTo>
                  <a:lnTo>
                    <a:pt x="368" y="50"/>
                  </a:lnTo>
                  <a:lnTo>
                    <a:pt x="375" y="50"/>
                  </a:lnTo>
                  <a:lnTo>
                    <a:pt x="382" y="43"/>
                  </a:lnTo>
                  <a:lnTo>
                    <a:pt x="390" y="43"/>
                  </a:lnTo>
                  <a:lnTo>
                    <a:pt x="390" y="36"/>
                  </a:lnTo>
                  <a:lnTo>
                    <a:pt x="397" y="36"/>
                  </a:lnTo>
                  <a:lnTo>
                    <a:pt x="397" y="29"/>
                  </a:lnTo>
                  <a:lnTo>
                    <a:pt x="404" y="29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10" y="0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1" y="14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45" y="21"/>
                  </a:lnTo>
                  <a:lnTo>
                    <a:pt x="553" y="21"/>
                  </a:lnTo>
                  <a:lnTo>
                    <a:pt x="560" y="21"/>
                  </a:lnTo>
                  <a:lnTo>
                    <a:pt x="560" y="29"/>
                  </a:lnTo>
                  <a:lnTo>
                    <a:pt x="567" y="29"/>
                  </a:lnTo>
                  <a:lnTo>
                    <a:pt x="567" y="36"/>
                  </a:lnTo>
                  <a:lnTo>
                    <a:pt x="574" y="36"/>
                  </a:lnTo>
                  <a:lnTo>
                    <a:pt x="574" y="43"/>
                  </a:lnTo>
                  <a:lnTo>
                    <a:pt x="581" y="43"/>
                  </a:lnTo>
                  <a:lnTo>
                    <a:pt x="581" y="50"/>
                  </a:lnTo>
                  <a:lnTo>
                    <a:pt x="588" y="50"/>
                  </a:lnTo>
                  <a:lnTo>
                    <a:pt x="595" y="50"/>
                  </a:lnTo>
                  <a:lnTo>
                    <a:pt x="595" y="57"/>
                  </a:lnTo>
                  <a:lnTo>
                    <a:pt x="602" y="57"/>
                  </a:lnTo>
                  <a:lnTo>
                    <a:pt x="602" y="64"/>
                  </a:lnTo>
                  <a:lnTo>
                    <a:pt x="609" y="64"/>
                  </a:lnTo>
                  <a:lnTo>
                    <a:pt x="609" y="71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85"/>
                  </a:lnTo>
                  <a:lnTo>
                    <a:pt x="623" y="85"/>
                  </a:lnTo>
                  <a:lnTo>
                    <a:pt x="623" y="92"/>
                  </a:lnTo>
                  <a:lnTo>
                    <a:pt x="631" y="92"/>
                  </a:lnTo>
                  <a:lnTo>
                    <a:pt x="631" y="99"/>
                  </a:lnTo>
                  <a:lnTo>
                    <a:pt x="638" y="99"/>
                  </a:lnTo>
                  <a:lnTo>
                    <a:pt x="638" y="107"/>
                  </a:lnTo>
                  <a:lnTo>
                    <a:pt x="645" y="107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52" y="121"/>
                  </a:lnTo>
                  <a:lnTo>
                    <a:pt x="652" y="128"/>
                  </a:lnTo>
                  <a:lnTo>
                    <a:pt x="659" y="128"/>
                  </a:lnTo>
                  <a:lnTo>
                    <a:pt x="659" y="135"/>
                  </a:lnTo>
                  <a:lnTo>
                    <a:pt x="659" y="142"/>
                  </a:lnTo>
                  <a:lnTo>
                    <a:pt x="666" y="142"/>
                  </a:lnTo>
                  <a:lnTo>
                    <a:pt x="666" y="149"/>
                  </a:lnTo>
                  <a:lnTo>
                    <a:pt x="673" y="149"/>
                  </a:lnTo>
                  <a:lnTo>
                    <a:pt x="673" y="156"/>
                  </a:lnTo>
                  <a:lnTo>
                    <a:pt x="673" y="163"/>
                  </a:lnTo>
                  <a:lnTo>
                    <a:pt x="680" y="163"/>
                  </a:lnTo>
                  <a:lnTo>
                    <a:pt x="680" y="170"/>
                  </a:lnTo>
                  <a:lnTo>
                    <a:pt x="687" y="170"/>
                  </a:lnTo>
                  <a:lnTo>
                    <a:pt x="687" y="177"/>
                  </a:lnTo>
                  <a:lnTo>
                    <a:pt x="687" y="185"/>
                  </a:lnTo>
                  <a:lnTo>
                    <a:pt x="694" y="185"/>
                  </a:lnTo>
                  <a:lnTo>
                    <a:pt x="694" y="192"/>
                  </a:lnTo>
                  <a:lnTo>
                    <a:pt x="694" y="199"/>
                  </a:lnTo>
                  <a:lnTo>
                    <a:pt x="701" y="199"/>
                  </a:lnTo>
                  <a:lnTo>
                    <a:pt x="701" y="206"/>
                  </a:lnTo>
                  <a:lnTo>
                    <a:pt x="701" y="213"/>
                  </a:lnTo>
                  <a:lnTo>
                    <a:pt x="708" y="213"/>
                  </a:lnTo>
                  <a:lnTo>
                    <a:pt x="708" y="220"/>
                  </a:lnTo>
                  <a:lnTo>
                    <a:pt x="716" y="220"/>
                  </a:lnTo>
                  <a:lnTo>
                    <a:pt x="716" y="227"/>
                  </a:lnTo>
                  <a:lnTo>
                    <a:pt x="716" y="234"/>
                  </a:lnTo>
                  <a:lnTo>
                    <a:pt x="723" y="234"/>
                  </a:lnTo>
                  <a:lnTo>
                    <a:pt x="723" y="241"/>
                  </a:lnTo>
                  <a:lnTo>
                    <a:pt x="723" y="248"/>
                  </a:lnTo>
                  <a:lnTo>
                    <a:pt x="730" y="248"/>
                  </a:lnTo>
                  <a:lnTo>
                    <a:pt x="730" y="255"/>
                  </a:lnTo>
                  <a:lnTo>
                    <a:pt x="730" y="262"/>
                  </a:lnTo>
                  <a:lnTo>
                    <a:pt x="737" y="262"/>
                  </a:lnTo>
                  <a:lnTo>
                    <a:pt x="737" y="270"/>
                  </a:lnTo>
                  <a:lnTo>
                    <a:pt x="737" y="277"/>
                  </a:lnTo>
                  <a:lnTo>
                    <a:pt x="744" y="277"/>
                  </a:lnTo>
                  <a:lnTo>
                    <a:pt x="744" y="284"/>
                  </a:lnTo>
                  <a:lnTo>
                    <a:pt x="744" y="291"/>
                  </a:lnTo>
                  <a:lnTo>
                    <a:pt x="751" y="291"/>
                  </a:lnTo>
                  <a:lnTo>
                    <a:pt x="751" y="298"/>
                  </a:lnTo>
                  <a:lnTo>
                    <a:pt x="751" y="305"/>
                  </a:lnTo>
                  <a:lnTo>
                    <a:pt x="758" y="305"/>
                  </a:lnTo>
                  <a:lnTo>
                    <a:pt x="758" y="312"/>
                  </a:lnTo>
                  <a:lnTo>
                    <a:pt x="758" y="319"/>
                  </a:lnTo>
                  <a:lnTo>
                    <a:pt x="765" y="319"/>
                  </a:lnTo>
                  <a:lnTo>
                    <a:pt x="765" y="326"/>
                  </a:lnTo>
                  <a:lnTo>
                    <a:pt x="765" y="333"/>
                  </a:lnTo>
                  <a:lnTo>
                    <a:pt x="765" y="340"/>
                  </a:lnTo>
                  <a:lnTo>
                    <a:pt x="772" y="340"/>
                  </a:lnTo>
                  <a:lnTo>
                    <a:pt x="772" y="348"/>
                  </a:lnTo>
                  <a:lnTo>
                    <a:pt x="772" y="355"/>
                  </a:lnTo>
                  <a:lnTo>
                    <a:pt x="779" y="355"/>
                  </a:lnTo>
                  <a:lnTo>
                    <a:pt x="779" y="362"/>
                  </a:lnTo>
                  <a:lnTo>
                    <a:pt x="779" y="369"/>
                  </a:lnTo>
                  <a:lnTo>
                    <a:pt x="786" y="369"/>
                  </a:lnTo>
                  <a:lnTo>
                    <a:pt x="786" y="376"/>
                  </a:lnTo>
                  <a:lnTo>
                    <a:pt x="786" y="383"/>
                  </a:lnTo>
                  <a:lnTo>
                    <a:pt x="794" y="383"/>
                  </a:lnTo>
                  <a:lnTo>
                    <a:pt x="794" y="390"/>
                  </a:lnTo>
                  <a:lnTo>
                    <a:pt x="794" y="397"/>
                  </a:lnTo>
                  <a:lnTo>
                    <a:pt x="794" y="404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8"/>
                  </a:lnTo>
                  <a:lnTo>
                    <a:pt x="808" y="418"/>
                  </a:lnTo>
                  <a:lnTo>
                    <a:pt x="808" y="425"/>
                  </a:lnTo>
                  <a:lnTo>
                    <a:pt x="808" y="433"/>
                  </a:lnTo>
                  <a:lnTo>
                    <a:pt x="815" y="433"/>
                  </a:lnTo>
                  <a:lnTo>
                    <a:pt x="815" y="440"/>
                  </a:lnTo>
                  <a:lnTo>
                    <a:pt x="815" y="447"/>
                  </a:lnTo>
                  <a:lnTo>
                    <a:pt x="815" y="454"/>
                  </a:lnTo>
                  <a:lnTo>
                    <a:pt x="822" y="454"/>
                  </a:lnTo>
                  <a:lnTo>
                    <a:pt x="822" y="461"/>
                  </a:lnTo>
                  <a:lnTo>
                    <a:pt x="822" y="468"/>
                  </a:lnTo>
                  <a:lnTo>
                    <a:pt x="829" y="468"/>
                  </a:lnTo>
                  <a:lnTo>
                    <a:pt x="829" y="475"/>
                  </a:lnTo>
                  <a:lnTo>
                    <a:pt x="829" y="482"/>
                  </a:lnTo>
                  <a:lnTo>
                    <a:pt x="829" y="489"/>
                  </a:lnTo>
                  <a:lnTo>
                    <a:pt x="836" y="489"/>
                  </a:lnTo>
                  <a:lnTo>
                    <a:pt x="836" y="496"/>
                  </a:lnTo>
                  <a:lnTo>
                    <a:pt x="836" y="503"/>
                  </a:lnTo>
                  <a:lnTo>
                    <a:pt x="843" y="503"/>
                  </a:lnTo>
                  <a:lnTo>
                    <a:pt x="843" y="511"/>
                  </a:lnTo>
                  <a:lnTo>
                    <a:pt x="843" y="518"/>
                  </a:lnTo>
                  <a:lnTo>
                    <a:pt x="843" y="525"/>
                  </a:lnTo>
                  <a:lnTo>
                    <a:pt x="850" y="525"/>
                  </a:lnTo>
                  <a:lnTo>
                    <a:pt x="850" y="532"/>
                  </a:lnTo>
                  <a:lnTo>
                    <a:pt x="850" y="539"/>
                  </a:lnTo>
                  <a:lnTo>
                    <a:pt x="857" y="539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64" y="560"/>
                  </a:lnTo>
                  <a:lnTo>
                    <a:pt x="864" y="567"/>
                  </a:lnTo>
                  <a:lnTo>
                    <a:pt x="864" y="574"/>
                  </a:lnTo>
                  <a:lnTo>
                    <a:pt x="872" y="574"/>
                  </a:lnTo>
                  <a:lnTo>
                    <a:pt x="872" y="581"/>
                  </a:lnTo>
                  <a:lnTo>
                    <a:pt x="872" y="588"/>
                  </a:lnTo>
                  <a:lnTo>
                    <a:pt x="872" y="596"/>
                  </a:lnTo>
                  <a:lnTo>
                    <a:pt x="879" y="596"/>
                  </a:lnTo>
                  <a:lnTo>
                    <a:pt x="879" y="603"/>
                  </a:lnTo>
                  <a:lnTo>
                    <a:pt x="879" y="610"/>
                  </a:lnTo>
                  <a:lnTo>
                    <a:pt x="886" y="610"/>
                  </a:lnTo>
                  <a:lnTo>
                    <a:pt x="886" y="617"/>
                  </a:lnTo>
                  <a:lnTo>
                    <a:pt x="886" y="624"/>
                  </a:lnTo>
                  <a:lnTo>
                    <a:pt x="886" y="631"/>
                  </a:lnTo>
                  <a:lnTo>
                    <a:pt x="893" y="631"/>
                  </a:lnTo>
                  <a:lnTo>
                    <a:pt x="893" y="638"/>
                  </a:lnTo>
                  <a:lnTo>
                    <a:pt x="893" y="645"/>
                  </a:lnTo>
                  <a:lnTo>
                    <a:pt x="893" y="652"/>
                  </a:lnTo>
                  <a:lnTo>
                    <a:pt x="900" y="652"/>
                  </a:lnTo>
                  <a:lnTo>
                    <a:pt x="900" y="659"/>
                  </a:lnTo>
                  <a:lnTo>
                    <a:pt x="900" y="666"/>
                  </a:lnTo>
                  <a:lnTo>
                    <a:pt x="907" y="666"/>
                  </a:lnTo>
                  <a:lnTo>
                    <a:pt x="907" y="674"/>
                  </a:lnTo>
                  <a:lnTo>
                    <a:pt x="907" y="681"/>
                  </a:lnTo>
                  <a:lnTo>
                    <a:pt x="907" y="688"/>
                  </a:lnTo>
                  <a:lnTo>
                    <a:pt x="914" y="688"/>
                  </a:lnTo>
                  <a:lnTo>
                    <a:pt x="914" y="695"/>
                  </a:lnTo>
                  <a:lnTo>
                    <a:pt x="914" y="702"/>
                  </a:lnTo>
                  <a:lnTo>
                    <a:pt x="914" y="709"/>
                  </a:lnTo>
                  <a:lnTo>
                    <a:pt x="921" y="709"/>
                  </a:lnTo>
                  <a:lnTo>
                    <a:pt x="921" y="716"/>
                  </a:lnTo>
                  <a:lnTo>
                    <a:pt x="921" y="723"/>
                  </a:lnTo>
                  <a:lnTo>
                    <a:pt x="928" y="723"/>
                  </a:lnTo>
                  <a:lnTo>
                    <a:pt x="928" y="730"/>
                  </a:lnTo>
                  <a:lnTo>
                    <a:pt x="928" y="737"/>
                  </a:lnTo>
                  <a:lnTo>
                    <a:pt x="928" y="744"/>
                  </a:lnTo>
                  <a:lnTo>
                    <a:pt x="935" y="744"/>
                  </a:lnTo>
                  <a:lnTo>
                    <a:pt x="935" y="752"/>
                  </a:lnTo>
                  <a:lnTo>
                    <a:pt x="935" y="759"/>
                  </a:lnTo>
                  <a:lnTo>
                    <a:pt x="935" y="766"/>
                  </a:lnTo>
                  <a:lnTo>
                    <a:pt x="942" y="766"/>
                  </a:lnTo>
                  <a:lnTo>
                    <a:pt x="942" y="773"/>
                  </a:lnTo>
                  <a:lnTo>
                    <a:pt x="942" y="780"/>
                  </a:lnTo>
                  <a:lnTo>
                    <a:pt x="949" y="780"/>
                  </a:lnTo>
                  <a:lnTo>
                    <a:pt x="949" y="787"/>
                  </a:lnTo>
                  <a:lnTo>
                    <a:pt x="949" y="794"/>
                  </a:lnTo>
                  <a:lnTo>
                    <a:pt x="949" y="801"/>
                  </a:lnTo>
                  <a:lnTo>
                    <a:pt x="957" y="801"/>
                  </a:lnTo>
                  <a:lnTo>
                    <a:pt x="957" y="808"/>
                  </a:lnTo>
                  <a:lnTo>
                    <a:pt x="957" y="815"/>
                  </a:lnTo>
                  <a:lnTo>
                    <a:pt x="957" y="822"/>
                  </a:lnTo>
                  <a:lnTo>
                    <a:pt x="964" y="822"/>
                  </a:lnTo>
                  <a:lnTo>
                    <a:pt x="964" y="829"/>
                  </a:lnTo>
                  <a:lnTo>
                    <a:pt x="964" y="837"/>
                  </a:lnTo>
                  <a:lnTo>
                    <a:pt x="971" y="837"/>
                  </a:lnTo>
                  <a:lnTo>
                    <a:pt x="971" y="844"/>
                  </a:lnTo>
                  <a:lnTo>
                    <a:pt x="971" y="851"/>
                  </a:lnTo>
                  <a:lnTo>
                    <a:pt x="971" y="858"/>
                  </a:lnTo>
                  <a:lnTo>
                    <a:pt x="978" y="858"/>
                  </a:lnTo>
                  <a:lnTo>
                    <a:pt x="978" y="865"/>
                  </a:lnTo>
                  <a:lnTo>
                    <a:pt x="978" y="872"/>
                  </a:lnTo>
                  <a:lnTo>
                    <a:pt x="978" y="879"/>
                  </a:lnTo>
                  <a:lnTo>
                    <a:pt x="985" y="879"/>
                  </a:lnTo>
                  <a:lnTo>
                    <a:pt x="985" y="886"/>
                  </a:lnTo>
                  <a:lnTo>
                    <a:pt x="985" y="893"/>
                  </a:lnTo>
                  <a:lnTo>
                    <a:pt x="985" y="900"/>
                  </a:lnTo>
                  <a:lnTo>
                    <a:pt x="992" y="900"/>
                  </a:lnTo>
                  <a:lnTo>
                    <a:pt x="992" y="907"/>
                  </a:lnTo>
                  <a:lnTo>
                    <a:pt x="992" y="915"/>
                  </a:lnTo>
                  <a:lnTo>
                    <a:pt x="999" y="915"/>
                  </a:lnTo>
                  <a:lnTo>
                    <a:pt x="999" y="922"/>
                  </a:lnTo>
                  <a:lnTo>
                    <a:pt x="999" y="929"/>
                  </a:lnTo>
                  <a:lnTo>
                    <a:pt x="999" y="936"/>
                  </a:lnTo>
                  <a:lnTo>
                    <a:pt x="1006" y="936"/>
                  </a:lnTo>
                  <a:lnTo>
                    <a:pt x="1006" y="943"/>
                  </a:lnTo>
                  <a:lnTo>
                    <a:pt x="1006" y="950"/>
                  </a:lnTo>
                  <a:lnTo>
                    <a:pt x="1006" y="957"/>
                  </a:lnTo>
                  <a:lnTo>
                    <a:pt x="1013" y="957"/>
                  </a:lnTo>
                  <a:lnTo>
                    <a:pt x="1013" y="964"/>
                  </a:lnTo>
                  <a:lnTo>
                    <a:pt x="1013" y="971"/>
                  </a:lnTo>
                  <a:lnTo>
                    <a:pt x="1020" y="971"/>
                  </a:lnTo>
                  <a:lnTo>
                    <a:pt x="1020" y="978"/>
                  </a:lnTo>
                  <a:lnTo>
                    <a:pt x="1020" y="985"/>
                  </a:lnTo>
                  <a:lnTo>
                    <a:pt x="1020" y="992"/>
                  </a:lnTo>
                  <a:lnTo>
                    <a:pt x="1027" y="992"/>
                  </a:lnTo>
                  <a:lnTo>
                    <a:pt x="1027" y="1000"/>
                  </a:lnTo>
                  <a:lnTo>
                    <a:pt x="1027" y="1007"/>
                  </a:lnTo>
                  <a:lnTo>
                    <a:pt x="1027" y="1014"/>
                  </a:lnTo>
                  <a:lnTo>
                    <a:pt x="1035" y="1014"/>
                  </a:lnTo>
                  <a:lnTo>
                    <a:pt x="1035" y="1021"/>
                  </a:lnTo>
                  <a:lnTo>
                    <a:pt x="1035" y="1028"/>
                  </a:lnTo>
                  <a:lnTo>
                    <a:pt x="1042" y="1028"/>
                  </a:lnTo>
                  <a:lnTo>
                    <a:pt x="1042" y="1035"/>
                  </a:lnTo>
                  <a:lnTo>
                    <a:pt x="1042" y="1042"/>
                  </a:lnTo>
                  <a:lnTo>
                    <a:pt x="1042" y="1049"/>
                  </a:lnTo>
                  <a:lnTo>
                    <a:pt x="1049" y="1049"/>
                  </a:lnTo>
                  <a:lnTo>
                    <a:pt x="1049" y="1056"/>
                  </a:lnTo>
                  <a:lnTo>
                    <a:pt x="1049" y="1063"/>
                  </a:lnTo>
                  <a:lnTo>
                    <a:pt x="1056" y="1063"/>
                  </a:lnTo>
                  <a:lnTo>
                    <a:pt x="1056" y="1070"/>
                  </a:lnTo>
                  <a:lnTo>
                    <a:pt x="1056" y="1078"/>
                  </a:lnTo>
                  <a:lnTo>
                    <a:pt x="1056" y="1085"/>
                  </a:lnTo>
                  <a:lnTo>
                    <a:pt x="1063" y="1085"/>
                  </a:lnTo>
                  <a:lnTo>
                    <a:pt x="1063" y="1092"/>
                  </a:lnTo>
                  <a:lnTo>
                    <a:pt x="1063" y="1099"/>
                  </a:lnTo>
                  <a:lnTo>
                    <a:pt x="1063" y="1106"/>
                  </a:lnTo>
                  <a:lnTo>
                    <a:pt x="1070" y="1106"/>
                  </a:lnTo>
                  <a:lnTo>
                    <a:pt x="1070" y="1113"/>
                  </a:lnTo>
                  <a:lnTo>
                    <a:pt x="1070" y="1120"/>
                  </a:lnTo>
                  <a:lnTo>
                    <a:pt x="1077" y="1120"/>
                  </a:lnTo>
                  <a:lnTo>
                    <a:pt x="1077" y="1127"/>
                  </a:lnTo>
                  <a:lnTo>
                    <a:pt x="1077" y="1134"/>
                  </a:lnTo>
                  <a:lnTo>
                    <a:pt x="1077" y="1141"/>
                  </a:lnTo>
                  <a:lnTo>
                    <a:pt x="1084" y="1141"/>
                  </a:lnTo>
                  <a:lnTo>
                    <a:pt x="1084" y="1148"/>
                  </a:lnTo>
                  <a:lnTo>
                    <a:pt x="1084" y="1155"/>
                  </a:lnTo>
                  <a:lnTo>
                    <a:pt x="1091" y="1155"/>
                  </a:lnTo>
                  <a:lnTo>
                    <a:pt x="1091" y="1163"/>
                  </a:lnTo>
                  <a:lnTo>
                    <a:pt x="1091" y="1170"/>
                  </a:lnTo>
                  <a:lnTo>
                    <a:pt x="1091" y="1177"/>
                  </a:lnTo>
                  <a:lnTo>
                    <a:pt x="1098" y="1177"/>
                  </a:lnTo>
                  <a:lnTo>
                    <a:pt x="1098" y="1184"/>
                  </a:lnTo>
                  <a:lnTo>
                    <a:pt x="1098" y="1191"/>
                  </a:lnTo>
                  <a:lnTo>
                    <a:pt x="1105" y="1191"/>
                  </a:lnTo>
                  <a:lnTo>
                    <a:pt x="1105" y="1198"/>
                  </a:lnTo>
                  <a:lnTo>
                    <a:pt x="1105" y="1205"/>
                  </a:lnTo>
                  <a:lnTo>
                    <a:pt x="1113" y="1205"/>
                  </a:lnTo>
                  <a:lnTo>
                    <a:pt x="1113" y="1212"/>
                  </a:lnTo>
                  <a:lnTo>
                    <a:pt x="1113" y="1219"/>
                  </a:lnTo>
                  <a:lnTo>
                    <a:pt x="1113" y="1226"/>
                  </a:lnTo>
                  <a:lnTo>
                    <a:pt x="1120" y="1226"/>
                  </a:lnTo>
                  <a:lnTo>
                    <a:pt x="1120" y="1233"/>
                  </a:lnTo>
                  <a:lnTo>
                    <a:pt x="1120" y="1241"/>
                  </a:lnTo>
                  <a:lnTo>
                    <a:pt x="1127" y="1241"/>
                  </a:lnTo>
                  <a:lnTo>
                    <a:pt x="1127" y="1248"/>
                  </a:lnTo>
                  <a:lnTo>
                    <a:pt x="1127" y="1255"/>
                  </a:lnTo>
                  <a:lnTo>
                    <a:pt x="1134" y="1262"/>
                  </a:lnTo>
                  <a:lnTo>
                    <a:pt x="1134" y="1269"/>
                  </a:lnTo>
                  <a:lnTo>
                    <a:pt x="1134" y="1276"/>
                  </a:lnTo>
                  <a:lnTo>
                    <a:pt x="1141" y="1276"/>
                  </a:lnTo>
                  <a:lnTo>
                    <a:pt x="1141" y="1283"/>
                  </a:lnTo>
                  <a:lnTo>
                    <a:pt x="1141" y="1290"/>
                  </a:lnTo>
                  <a:lnTo>
                    <a:pt x="1148" y="1290"/>
                  </a:lnTo>
                  <a:lnTo>
                    <a:pt x="1148" y="1297"/>
                  </a:lnTo>
                  <a:lnTo>
                    <a:pt x="1148" y="1304"/>
                  </a:lnTo>
                  <a:lnTo>
                    <a:pt x="1155" y="1304"/>
                  </a:lnTo>
                  <a:lnTo>
                    <a:pt x="1155" y="1311"/>
                  </a:lnTo>
                  <a:lnTo>
                    <a:pt x="1155" y="1319"/>
                  </a:lnTo>
                  <a:lnTo>
                    <a:pt x="1162" y="1319"/>
                  </a:lnTo>
                  <a:lnTo>
                    <a:pt x="1162" y="1326"/>
                  </a:lnTo>
                  <a:lnTo>
                    <a:pt x="1162" y="1333"/>
                  </a:lnTo>
                  <a:lnTo>
                    <a:pt x="1162" y="1340"/>
                  </a:lnTo>
                  <a:lnTo>
                    <a:pt x="1169" y="1340"/>
                  </a:lnTo>
                  <a:lnTo>
                    <a:pt x="1169" y="1347"/>
                  </a:lnTo>
                  <a:lnTo>
                    <a:pt x="1169" y="1354"/>
                  </a:lnTo>
                  <a:lnTo>
                    <a:pt x="1176" y="1354"/>
                  </a:lnTo>
                  <a:lnTo>
                    <a:pt x="1176" y="1361"/>
                  </a:lnTo>
                  <a:lnTo>
                    <a:pt x="1176" y="1368"/>
                  </a:lnTo>
                  <a:lnTo>
                    <a:pt x="1183" y="1368"/>
                  </a:lnTo>
                  <a:lnTo>
                    <a:pt x="1183" y="1375"/>
                  </a:lnTo>
                  <a:lnTo>
                    <a:pt x="1183" y="1382"/>
                  </a:lnTo>
                  <a:lnTo>
                    <a:pt x="1190" y="1382"/>
                  </a:lnTo>
                  <a:lnTo>
                    <a:pt x="1190" y="1389"/>
                  </a:lnTo>
                  <a:lnTo>
                    <a:pt x="1190" y="1396"/>
                  </a:lnTo>
                  <a:lnTo>
                    <a:pt x="1198" y="1396"/>
                  </a:lnTo>
                  <a:lnTo>
                    <a:pt x="1198" y="1404"/>
                  </a:lnTo>
                  <a:lnTo>
                    <a:pt x="1198" y="1411"/>
                  </a:lnTo>
                  <a:lnTo>
                    <a:pt x="1205" y="1411"/>
                  </a:lnTo>
                  <a:lnTo>
                    <a:pt x="1205" y="1418"/>
                  </a:lnTo>
                  <a:lnTo>
                    <a:pt x="1205" y="1425"/>
                  </a:lnTo>
                  <a:lnTo>
                    <a:pt x="1212" y="1425"/>
                  </a:lnTo>
                  <a:lnTo>
                    <a:pt x="1212" y="1432"/>
                  </a:lnTo>
                  <a:lnTo>
                    <a:pt x="1212" y="1439"/>
                  </a:lnTo>
                  <a:lnTo>
                    <a:pt x="1219" y="1439"/>
                  </a:lnTo>
                  <a:lnTo>
                    <a:pt x="1219" y="1446"/>
                  </a:lnTo>
                  <a:lnTo>
                    <a:pt x="1226" y="1446"/>
                  </a:lnTo>
                  <a:lnTo>
                    <a:pt x="1226" y="1453"/>
                  </a:lnTo>
                  <a:lnTo>
                    <a:pt x="1226" y="1460"/>
                  </a:lnTo>
                  <a:lnTo>
                    <a:pt x="1233" y="1460"/>
                  </a:lnTo>
                  <a:lnTo>
                    <a:pt x="1233" y="1467"/>
                  </a:lnTo>
                  <a:lnTo>
                    <a:pt x="1233" y="1474"/>
                  </a:lnTo>
                  <a:lnTo>
                    <a:pt x="1240" y="1474"/>
                  </a:lnTo>
                  <a:lnTo>
                    <a:pt x="1240" y="1482"/>
                  </a:lnTo>
                  <a:lnTo>
                    <a:pt x="1240" y="1489"/>
                  </a:lnTo>
                  <a:lnTo>
                    <a:pt x="1247" y="1489"/>
                  </a:lnTo>
                  <a:lnTo>
                    <a:pt x="1247" y="1496"/>
                  </a:lnTo>
                  <a:lnTo>
                    <a:pt x="1254" y="1496"/>
                  </a:lnTo>
                  <a:lnTo>
                    <a:pt x="1254" y="1503"/>
                  </a:lnTo>
                  <a:lnTo>
                    <a:pt x="1254" y="1510"/>
                  </a:lnTo>
                  <a:lnTo>
                    <a:pt x="1261" y="1510"/>
                  </a:lnTo>
                  <a:lnTo>
                    <a:pt x="1261" y="1517"/>
                  </a:lnTo>
                  <a:lnTo>
                    <a:pt x="1268" y="1517"/>
                  </a:lnTo>
                  <a:lnTo>
                    <a:pt x="1268" y="1524"/>
                  </a:lnTo>
                  <a:lnTo>
                    <a:pt x="1268" y="1531"/>
                  </a:lnTo>
                  <a:lnTo>
                    <a:pt x="1276" y="1531"/>
                  </a:lnTo>
                  <a:lnTo>
                    <a:pt x="1276" y="1538"/>
                  </a:lnTo>
                  <a:lnTo>
                    <a:pt x="1283" y="1538"/>
                  </a:lnTo>
                  <a:lnTo>
                    <a:pt x="1283" y="1545"/>
                  </a:lnTo>
                  <a:lnTo>
                    <a:pt x="1283" y="1552"/>
                  </a:lnTo>
                  <a:lnTo>
                    <a:pt x="1290" y="1552"/>
                  </a:lnTo>
                  <a:lnTo>
                    <a:pt x="1290" y="1559"/>
                  </a:lnTo>
                  <a:lnTo>
                    <a:pt x="1297" y="1559"/>
                  </a:lnTo>
                  <a:lnTo>
                    <a:pt x="1297" y="1567"/>
                  </a:lnTo>
                  <a:lnTo>
                    <a:pt x="1304" y="1567"/>
                  </a:lnTo>
                  <a:lnTo>
                    <a:pt x="1304" y="1574"/>
                  </a:lnTo>
                  <a:lnTo>
                    <a:pt x="1311" y="1574"/>
                  </a:lnTo>
                  <a:lnTo>
                    <a:pt x="1311" y="1581"/>
                  </a:lnTo>
                  <a:lnTo>
                    <a:pt x="1311" y="1588"/>
                  </a:lnTo>
                  <a:lnTo>
                    <a:pt x="1318" y="1588"/>
                  </a:lnTo>
                  <a:lnTo>
                    <a:pt x="1318" y="1595"/>
                  </a:lnTo>
                  <a:lnTo>
                    <a:pt x="1325" y="1595"/>
                  </a:lnTo>
                  <a:lnTo>
                    <a:pt x="1325" y="1602"/>
                  </a:lnTo>
                  <a:lnTo>
                    <a:pt x="1332" y="1602"/>
                  </a:lnTo>
                  <a:lnTo>
                    <a:pt x="1332" y="1609"/>
                  </a:lnTo>
                  <a:lnTo>
                    <a:pt x="1339" y="1609"/>
                  </a:lnTo>
                  <a:lnTo>
                    <a:pt x="1339" y="1616"/>
                  </a:lnTo>
                  <a:lnTo>
                    <a:pt x="1346" y="1616"/>
                  </a:lnTo>
                  <a:lnTo>
                    <a:pt x="1354" y="1616"/>
                  </a:lnTo>
                  <a:lnTo>
                    <a:pt x="1354" y="1623"/>
                  </a:lnTo>
                  <a:lnTo>
                    <a:pt x="1361" y="1623"/>
                  </a:lnTo>
                  <a:lnTo>
                    <a:pt x="1361" y="1630"/>
                  </a:lnTo>
                  <a:lnTo>
                    <a:pt x="1368" y="1630"/>
                  </a:lnTo>
                  <a:lnTo>
                    <a:pt x="1368" y="1637"/>
                  </a:lnTo>
                  <a:lnTo>
                    <a:pt x="1375" y="1637"/>
                  </a:lnTo>
                  <a:lnTo>
                    <a:pt x="1382" y="1637"/>
                  </a:lnTo>
                  <a:lnTo>
                    <a:pt x="1382" y="1645"/>
                  </a:lnTo>
                  <a:lnTo>
                    <a:pt x="1389" y="1645"/>
                  </a:lnTo>
                  <a:lnTo>
                    <a:pt x="1396" y="1645"/>
                  </a:lnTo>
                  <a:lnTo>
                    <a:pt x="1396" y="1652"/>
                  </a:lnTo>
                  <a:lnTo>
                    <a:pt x="1403" y="1652"/>
                  </a:lnTo>
                  <a:lnTo>
                    <a:pt x="1410" y="1652"/>
                  </a:lnTo>
                  <a:lnTo>
                    <a:pt x="1417" y="1652"/>
                  </a:lnTo>
                  <a:lnTo>
                    <a:pt x="1417" y="1659"/>
                  </a:lnTo>
                  <a:lnTo>
                    <a:pt x="1424" y="1659"/>
                  </a:lnTo>
                  <a:lnTo>
                    <a:pt x="1431" y="1659"/>
                  </a:lnTo>
                  <a:lnTo>
                    <a:pt x="1439" y="1659"/>
                  </a:lnTo>
                  <a:lnTo>
                    <a:pt x="1446" y="1659"/>
                  </a:lnTo>
                  <a:lnTo>
                    <a:pt x="1453" y="1659"/>
                  </a:lnTo>
                  <a:lnTo>
                    <a:pt x="1460" y="1659"/>
                  </a:lnTo>
                  <a:lnTo>
                    <a:pt x="1467" y="1659"/>
                  </a:lnTo>
                  <a:lnTo>
                    <a:pt x="1474" y="1659"/>
                  </a:lnTo>
                  <a:lnTo>
                    <a:pt x="1474" y="1652"/>
                  </a:lnTo>
                  <a:lnTo>
                    <a:pt x="1481" y="1652"/>
                  </a:lnTo>
                  <a:lnTo>
                    <a:pt x="1488" y="1652"/>
                  </a:lnTo>
                  <a:lnTo>
                    <a:pt x="1495" y="1652"/>
                  </a:lnTo>
                  <a:lnTo>
                    <a:pt x="1495" y="1645"/>
                  </a:lnTo>
                  <a:lnTo>
                    <a:pt x="1502" y="1645"/>
                  </a:lnTo>
                  <a:lnTo>
                    <a:pt x="1509" y="1645"/>
                  </a:lnTo>
                  <a:lnTo>
                    <a:pt x="1509" y="1637"/>
                  </a:lnTo>
                  <a:lnTo>
                    <a:pt x="1517" y="1637"/>
                  </a:lnTo>
                  <a:lnTo>
                    <a:pt x="1524" y="1637"/>
                  </a:lnTo>
                  <a:lnTo>
                    <a:pt x="1524" y="1630"/>
                  </a:lnTo>
                  <a:lnTo>
                    <a:pt x="1531" y="1630"/>
                  </a:lnTo>
                  <a:lnTo>
                    <a:pt x="1531" y="1623"/>
                  </a:lnTo>
                  <a:lnTo>
                    <a:pt x="1538" y="1623"/>
                  </a:lnTo>
                  <a:lnTo>
                    <a:pt x="1538" y="1616"/>
                  </a:lnTo>
                  <a:lnTo>
                    <a:pt x="1545" y="1616"/>
                  </a:lnTo>
                  <a:lnTo>
                    <a:pt x="1545" y="1609"/>
                  </a:lnTo>
                  <a:lnTo>
                    <a:pt x="1552" y="1609"/>
                  </a:lnTo>
                  <a:lnTo>
                    <a:pt x="1559" y="1609"/>
                  </a:lnTo>
                  <a:lnTo>
                    <a:pt x="1559" y="1602"/>
                  </a:lnTo>
                  <a:lnTo>
                    <a:pt x="1566" y="1602"/>
                  </a:lnTo>
                  <a:lnTo>
                    <a:pt x="1566" y="1595"/>
                  </a:lnTo>
                  <a:lnTo>
                    <a:pt x="1573" y="1595"/>
                  </a:lnTo>
                  <a:lnTo>
                    <a:pt x="1573" y="1588"/>
                  </a:lnTo>
                  <a:lnTo>
                    <a:pt x="1573" y="1581"/>
                  </a:lnTo>
                  <a:lnTo>
                    <a:pt x="1580" y="1581"/>
                  </a:lnTo>
                  <a:lnTo>
                    <a:pt x="1580" y="1574"/>
                  </a:lnTo>
                  <a:lnTo>
                    <a:pt x="1587" y="1574"/>
                  </a:lnTo>
                  <a:lnTo>
                    <a:pt x="1587" y="1567"/>
                  </a:lnTo>
                  <a:lnTo>
                    <a:pt x="1595" y="1567"/>
                  </a:lnTo>
                  <a:lnTo>
                    <a:pt x="1595" y="1559"/>
                  </a:lnTo>
                  <a:lnTo>
                    <a:pt x="1602" y="1559"/>
                  </a:lnTo>
                  <a:lnTo>
                    <a:pt x="1602" y="1552"/>
                  </a:lnTo>
                  <a:lnTo>
                    <a:pt x="1609" y="1545"/>
                  </a:lnTo>
                  <a:lnTo>
                    <a:pt x="1609" y="1538"/>
                  </a:lnTo>
                  <a:lnTo>
                    <a:pt x="1616" y="1538"/>
                  </a:lnTo>
                  <a:lnTo>
                    <a:pt x="1616" y="1531"/>
                  </a:lnTo>
                  <a:lnTo>
                    <a:pt x="1623" y="1531"/>
                  </a:lnTo>
                  <a:lnTo>
                    <a:pt x="1623" y="1524"/>
                  </a:lnTo>
                  <a:lnTo>
                    <a:pt x="1623" y="1517"/>
                  </a:lnTo>
                  <a:lnTo>
                    <a:pt x="1630" y="1517"/>
                  </a:lnTo>
                  <a:lnTo>
                    <a:pt x="1630" y="1510"/>
                  </a:lnTo>
                  <a:lnTo>
                    <a:pt x="1637" y="1510"/>
                  </a:lnTo>
                  <a:lnTo>
                    <a:pt x="1637" y="1503"/>
                  </a:lnTo>
                  <a:lnTo>
                    <a:pt x="1637" y="1496"/>
                  </a:lnTo>
                  <a:lnTo>
                    <a:pt x="1644" y="1496"/>
                  </a:lnTo>
                  <a:lnTo>
                    <a:pt x="1644" y="1489"/>
                  </a:lnTo>
                  <a:lnTo>
                    <a:pt x="1644" y="1482"/>
                  </a:lnTo>
                  <a:lnTo>
                    <a:pt x="1651" y="1482"/>
                  </a:lnTo>
                  <a:lnTo>
                    <a:pt x="1651" y="1474"/>
                  </a:lnTo>
                  <a:lnTo>
                    <a:pt x="1658" y="1474"/>
                  </a:lnTo>
                  <a:lnTo>
                    <a:pt x="1658" y="1467"/>
                  </a:lnTo>
                  <a:lnTo>
                    <a:pt x="1658" y="1460"/>
                  </a:lnTo>
                  <a:lnTo>
                    <a:pt x="1665" y="1460"/>
                  </a:lnTo>
                  <a:lnTo>
                    <a:pt x="1665" y="1453"/>
                  </a:lnTo>
                  <a:lnTo>
                    <a:pt x="1665" y="1446"/>
                  </a:lnTo>
                  <a:lnTo>
                    <a:pt x="1672" y="1446"/>
                  </a:lnTo>
                  <a:lnTo>
                    <a:pt x="1672" y="1439"/>
                  </a:lnTo>
                  <a:lnTo>
                    <a:pt x="1672" y="1432"/>
                  </a:lnTo>
                  <a:lnTo>
                    <a:pt x="1680" y="1432"/>
                  </a:lnTo>
                  <a:lnTo>
                    <a:pt x="1680" y="1425"/>
                  </a:lnTo>
                  <a:lnTo>
                    <a:pt x="1687" y="1425"/>
                  </a:lnTo>
                  <a:lnTo>
                    <a:pt x="1687" y="1418"/>
                  </a:lnTo>
                  <a:lnTo>
                    <a:pt x="1687" y="1411"/>
                  </a:lnTo>
                  <a:lnTo>
                    <a:pt x="1694" y="1411"/>
                  </a:lnTo>
                  <a:lnTo>
                    <a:pt x="1694" y="1404"/>
                  </a:lnTo>
                  <a:lnTo>
                    <a:pt x="1694" y="1396"/>
                  </a:lnTo>
                  <a:lnTo>
                    <a:pt x="1701" y="1396"/>
                  </a:lnTo>
                  <a:lnTo>
                    <a:pt x="1701" y="1389"/>
                  </a:lnTo>
                  <a:lnTo>
                    <a:pt x="1701" y="1382"/>
                  </a:lnTo>
                  <a:lnTo>
                    <a:pt x="1708" y="1382"/>
                  </a:lnTo>
                  <a:lnTo>
                    <a:pt x="1708" y="1375"/>
                  </a:lnTo>
                  <a:lnTo>
                    <a:pt x="1708" y="1368"/>
                  </a:lnTo>
                  <a:lnTo>
                    <a:pt x="1715" y="1368"/>
                  </a:lnTo>
                  <a:lnTo>
                    <a:pt x="1715" y="1361"/>
                  </a:lnTo>
                  <a:lnTo>
                    <a:pt x="1715" y="1354"/>
                  </a:lnTo>
                  <a:lnTo>
                    <a:pt x="1722" y="1354"/>
                  </a:lnTo>
                  <a:lnTo>
                    <a:pt x="1722" y="1347"/>
                  </a:lnTo>
                  <a:lnTo>
                    <a:pt x="1722" y="1340"/>
                  </a:lnTo>
                  <a:lnTo>
                    <a:pt x="1729" y="1333"/>
                  </a:lnTo>
                  <a:lnTo>
                    <a:pt x="1729" y="1326"/>
                  </a:lnTo>
                  <a:lnTo>
                    <a:pt x="1729" y="1319"/>
                  </a:lnTo>
                  <a:lnTo>
                    <a:pt x="1736" y="1319"/>
                  </a:lnTo>
                  <a:lnTo>
                    <a:pt x="1736" y="1311"/>
                  </a:lnTo>
                  <a:lnTo>
                    <a:pt x="1736" y="1304"/>
                  </a:lnTo>
                  <a:lnTo>
                    <a:pt x="1743" y="1304"/>
                  </a:lnTo>
                  <a:lnTo>
                    <a:pt x="1743" y="1297"/>
                  </a:lnTo>
                  <a:lnTo>
                    <a:pt x="1743" y="1290"/>
                  </a:lnTo>
                  <a:lnTo>
                    <a:pt x="1750" y="1290"/>
                  </a:lnTo>
                  <a:lnTo>
                    <a:pt x="1750" y="1283"/>
                  </a:lnTo>
                  <a:lnTo>
                    <a:pt x="1750" y="1276"/>
                  </a:lnTo>
                  <a:lnTo>
                    <a:pt x="1758" y="1276"/>
                  </a:lnTo>
                  <a:lnTo>
                    <a:pt x="1758" y="1269"/>
                  </a:lnTo>
                  <a:lnTo>
                    <a:pt x="1758" y="1262"/>
                  </a:lnTo>
                  <a:lnTo>
                    <a:pt x="1758" y="1255"/>
                  </a:lnTo>
                  <a:lnTo>
                    <a:pt x="1765" y="1255"/>
                  </a:lnTo>
                  <a:lnTo>
                    <a:pt x="1765" y="1248"/>
                  </a:lnTo>
                  <a:lnTo>
                    <a:pt x="1765" y="1241"/>
                  </a:lnTo>
                  <a:lnTo>
                    <a:pt x="1772" y="1241"/>
                  </a:lnTo>
                  <a:lnTo>
                    <a:pt x="1772" y="1233"/>
                  </a:lnTo>
                  <a:lnTo>
                    <a:pt x="1772" y="1226"/>
                  </a:lnTo>
                  <a:lnTo>
                    <a:pt x="1779" y="1226"/>
                  </a:lnTo>
                  <a:lnTo>
                    <a:pt x="1779" y="1219"/>
                  </a:lnTo>
                  <a:lnTo>
                    <a:pt x="1779" y="1212"/>
                  </a:lnTo>
                  <a:lnTo>
                    <a:pt x="1779" y="1205"/>
                  </a:lnTo>
                  <a:lnTo>
                    <a:pt x="1786" y="1205"/>
                  </a:lnTo>
                  <a:lnTo>
                    <a:pt x="1786" y="1198"/>
                  </a:lnTo>
                  <a:lnTo>
                    <a:pt x="1786" y="1191"/>
                  </a:lnTo>
                  <a:lnTo>
                    <a:pt x="1793" y="1191"/>
                  </a:lnTo>
                  <a:lnTo>
                    <a:pt x="1793" y="1184"/>
                  </a:lnTo>
                  <a:lnTo>
                    <a:pt x="1793" y="1177"/>
                  </a:lnTo>
                  <a:lnTo>
                    <a:pt x="1793" y="1170"/>
                  </a:lnTo>
                  <a:lnTo>
                    <a:pt x="1800" y="1170"/>
                  </a:lnTo>
                  <a:lnTo>
                    <a:pt x="1800" y="1163"/>
                  </a:lnTo>
                  <a:lnTo>
                    <a:pt x="1800" y="1155"/>
                  </a:lnTo>
                  <a:lnTo>
                    <a:pt x="1807" y="1155"/>
                  </a:lnTo>
                  <a:lnTo>
                    <a:pt x="1807" y="1148"/>
                  </a:lnTo>
                  <a:lnTo>
                    <a:pt x="1807" y="1141"/>
                  </a:lnTo>
                  <a:lnTo>
                    <a:pt x="1807" y="1134"/>
                  </a:lnTo>
                  <a:lnTo>
                    <a:pt x="1814" y="1134"/>
                  </a:lnTo>
                  <a:lnTo>
                    <a:pt x="1814" y="1127"/>
                  </a:lnTo>
                  <a:lnTo>
                    <a:pt x="1814" y="1120"/>
                  </a:lnTo>
                  <a:lnTo>
                    <a:pt x="1821" y="1120"/>
                  </a:lnTo>
                  <a:lnTo>
                    <a:pt x="1821" y="1113"/>
                  </a:lnTo>
                  <a:lnTo>
                    <a:pt x="1821" y="1106"/>
                  </a:lnTo>
                  <a:lnTo>
                    <a:pt x="1821" y="1099"/>
                  </a:lnTo>
                  <a:lnTo>
                    <a:pt x="1828" y="1099"/>
                  </a:lnTo>
                  <a:lnTo>
                    <a:pt x="1828" y="1092"/>
                  </a:lnTo>
                  <a:lnTo>
                    <a:pt x="1828" y="1085"/>
                  </a:lnTo>
                  <a:lnTo>
                    <a:pt x="1836" y="1085"/>
                  </a:lnTo>
                  <a:lnTo>
                    <a:pt x="1836" y="1078"/>
                  </a:lnTo>
                  <a:lnTo>
                    <a:pt x="1836" y="1070"/>
                  </a:lnTo>
                  <a:lnTo>
                    <a:pt x="1836" y="1063"/>
                  </a:lnTo>
                  <a:lnTo>
                    <a:pt x="1843" y="1063"/>
                  </a:lnTo>
                  <a:lnTo>
                    <a:pt x="1843" y="1056"/>
                  </a:lnTo>
                  <a:lnTo>
                    <a:pt x="1843" y="1049"/>
                  </a:lnTo>
                  <a:lnTo>
                    <a:pt x="1850" y="1049"/>
                  </a:lnTo>
                  <a:lnTo>
                    <a:pt x="1850" y="1042"/>
                  </a:lnTo>
                  <a:lnTo>
                    <a:pt x="1850" y="1035"/>
                  </a:lnTo>
                  <a:lnTo>
                    <a:pt x="1850" y="1028"/>
                  </a:lnTo>
                  <a:lnTo>
                    <a:pt x="1857" y="1028"/>
                  </a:lnTo>
                  <a:lnTo>
                    <a:pt x="1857" y="1021"/>
                  </a:lnTo>
                  <a:lnTo>
                    <a:pt x="1857" y="1014"/>
                  </a:lnTo>
                  <a:lnTo>
                    <a:pt x="1857" y="1007"/>
                  </a:lnTo>
                  <a:lnTo>
                    <a:pt x="1864" y="1007"/>
                  </a:lnTo>
                  <a:lnTo>
                    <a:pt x="1864" y="1000"/>
                  </a:lnTo>
                  <a:lnTo>
                    <a:pt x="1864" y="992"/>
                  </a:lnTo>
                  <a:lnTo>
                    <a:pt x="1871" y="992"/>
                  </a:lnTo>
                  <a:lnTo>
                    <a:pt x="1871" y="985"/>
                  </a:lnTo>
                  <a:lnTo>
                    <a:pt x="1871" y="978"/>
                  </a:lnTo>
                  <a:lnTo>
                    <a:pt x="1871" y="971"/>
                  </a:lnTo>
                  <a:lnTo>
                    <a:pt x="1878" y="971"/>
                  </a:lnTo>
                  <a:lnTo>
                    <a:pt x="1878" y="964"/>
                  </a:lnTo>
                  <a:lnTo>
                    <a:pt x="1878" y="957"/>
                  </a:lnTo>
                  <a:lnTo>
                    <a:pt x="1878" y="950"/>
                  </a:lnTo>
                  <a:lnTo>
                    <a:pt x="1885" y="950"/>
                  </a:lnTo>
                  <a:lnTo>
                    <a:pt x="1885" y="943"/>
                  </a:lnTo>
                  <a:lnTo>
                    <a:pt x="1885" y="936"/>
                  </a:lnTo>
                  <a:lnTo>
                    <a:pt x="1892" y="936"/>
                  </a:lnTo>
                  <a:lnTo>
                    <a:pt x="1892" y="929"/>
                  </a:lnTo>
                  <a:lnTo>
                    <a:pt x="1892" y="922"/>
                  </a:lnTo>
                  <a:lnTo>
                    <a:pt x="1892" y="915"/>
                  </a:lnTo>
                  <a:lnTo>
                    <a:pt x="1899" y="915"/>
                  </a:lnTo>
                  <a:lnTo>
                    <a:pt x="1899" y="907"/>
                  </a:lnTo>
                  <a:lnTo>
                    <a:pt x="1899" y="900"/>
                  </a:lnTo>
                  <a:lnTo>
                    <a:pt x="1899" y="893"/>
                  </a:lnTo>
                  <a:lnTo>
                    <a:pt x="1906" y="893"/>
                  </a:lnTo>
                  <a:lnTo>
                    <a:pt x="1906" y="886"/>
                  </a:lnTo>
                  <a:lnTo>
                    <a:pt x="1906" y="879"/>
                  </a:lnTo>
                  <a:lnTo>
                    <a:pt x="1913" y="879"/>
                  </a:lnTo>
                  <a:lnTo>
                    <a:pt x="1913" y="872"/>
                  </a:lnTo>
                  <a:lnTo>
                    <a:pt x="1913" y="865"/>
                  </a:lnTo>
                  <a:lnTo>
                    <a:pt x="1913" y="858"/>
                  </a:lnTo>
                  <a:lnTo>
                    <a:pt x="1921" y="858"/>
                  </a:lnTo>
                  <a:lnTo>
                    <a:pt x="1921" y="851"/>
                  </a:lnTo>
                  <a:lnTo>
                    <a:pt x="1921" y="844"/>
                  </a:lnTo>
                  <a:lnTo>
                    <a:pt x="1921" y="837"/>
                  </a:lnTo>
                  <a:lnTo>
                    <a:pt x="1928" y="837"/>
                  </a:lnTo>
                  <a:lnTo>
                    <a:pt x="1928" y="829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Rectangle 155">
              <a:extLst>
                <a:ext uri="{FF2B5EF4-FFF2-40B4-BE49-F238E27FC236}">
                  <a16:creationId xmlns:a16="http://schemas.microsoft.com/office/drawing/2014/main" id="{D47A9E4F-627C-E87B-5F7F-ADE9642E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03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3" name="Rectangle 156">
              <a:extLst>
                <a:ext uri="{FF2B5EF4-FFF2-40B4-BE49-F238E27FC236}">
                  <a16:creationId xmlns:a16="http://schemas.microsoft.com/office/drawing/2014/main" id="{A2B7C2A6-2981-BBB0-7FF1-04B52680C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037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4" name="Rectangle 157">
              <a:extLst>
                <a:ext uri="{FF2B5EF4-FFF2-40B4-BE49-F238E27FC236}">
                  <a16:creationId xmlns:a16="http://schemas.microsoft.com/office/drawing/2014/main" id="{45C3B90B-9E0E-F593-347A-1367CED13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7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5" name="Rectangle 158">
              <a:extLst>
                <a:ext uri="{FF2B5EF4-FFF2-40B4-BE49-F238E27FC236}">
                  <a16:creationId xmlns:a16="http://schemas.microsoft.com/office/drawing/2014/main" id="{EBBD2186-D35E-B173-ACD8-2AF0EE2C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78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6" name="Rectangle 159">
              <a:extLst>
                <a:ext uri="{FF2B5EF4-FFF2-40B4-BE49-F238E27FC236}">
                  <a16:creationId xmlns:a16="http://schemas.microsoft.com/office/drawing/2014/main" id="{6842738A-8ECE-A198-BBA6-2CA8F3AF2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80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7" name="Rectangle 160">
              <a:extLst>
                <a:ext uri="{FF2B5EF4-FFF2-40B4-BE49-F238E27FC236}">
                  <a16:creationId xmlns:a16="http://schemas.microsoft.com/office/drawing/2014/main" id="{9F36ED43-D0CA-6DBA-E46D-41B8A564D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1810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8" name="Rectangle 161">
              <a:extLst>
                <a:ext uri="{FF2B5EF4-FFF2-40B4-BE49-F238E27FC236}">
                  <a16:creationId xmlns:a16="http://schemas.microsoft.com/office/drawing/2014/main" id="{09951CF3-9282-3FE0-D634-E2060C992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17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79" name="Freeform 162">
              <a:extLst>
                <a:ext uri="{FF2B5EF4-FFF2-40B4-BE49-F238E27FC236}">
                  <a16:creationId xmlns:a16="http://schemas.microsoft.com/office/drawing/2014/main" id="{3ED5815A-D620-952E-2475-F9257598D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782"/>
              <a:ext cx="28" cy="28"/>
            </a:xfrm>
            <a:custGeom>
              <a:avLst/>
              <a:gdLst>
                <a:gd name="T0" fmla="*/ 1129900996 w 4"/>
                <a:gd name="T1" fmla="*/ 564950498 h 4"/>
                <a:gd name="T2" fmla="*/ 564950498 w 4"/>
                <a:gd name="T3" fmla="*/ 1129900996 h 4"/>
                <a:gd name="T4" fmla="*/ 0 w 4"/>
                <a:gd name="T5" fmla="*/ 564950498 h 4"/>
                <a:gd name="T6" fmla="*/ 564950498 w 4"/>
                <a:gd name="T7" fmla="*/ 0 h 4"/>
                <a:gd name="T8" fmla="*/ 1129900996 w 4"/>
                <a:gd name="T9" fmla="*/ 5649504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Rectangle 163">
              <a:extLst>
                <a:ext uri="{FF2B5EF4-FFF2-40B4-BE49-F238E27FC236}">
                  <a16:creationId xmlns:a16="http://schemas.microsoft.com/office/drawing/2014/main" id="{E64A3ECB-9061-9FFD-2935-1C6A09B45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22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81" name="Freeform 164">
              <a:extLst>
                <a:ext uri="{FF2B5EF4-FFF2-40B4-BE49-F238E27FC236}">
                  <a16:creationId xmlns:a16="http://schemas.microsoft.com/office/drawing/2014/main" id="{480C6AD9-8DA8-5D8D-43B1-FF20B344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236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Rectangle 165">
              <a:extLst>
                <a:ext uri="{FF2B5EF4-FFF2-40B4-BE49-F238E27FC236}">
                  <a16:creationId xmlns:a16="http://schemas.microsoft.com/office/drawing/2014/main" id="{F3849B11-C0E8-B910-903E-422119A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16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83" name="Freeform 166">
              <a:extLst>
                <a:ext uri="{FF2B5EF4-FFF2-40B4-BE49-F238E27FC236}">
                  <a16:creationId xmlns:a16="http://schemas.microsoft.com/office/drawing/2014/main" id="{7093D191-20A7-4338-A90E-6D683307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47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Rectangle 167">
              <a:extLst>
                <a:ext uri="{FF2B5EF4-FFF2-40B4-BE49-F238E27FC236}">
                  <a16:creationId xmlns:a16="http://schemas.microsoft.com/office/drawing/2014/main" id="{BAEA30EB-06CC-0B92-6755-F4590D280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03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85" name="Freeform 168">
              <a:extLst>
                <a:ext uri="{FF2B5EF4-FFF2-40B4-BE49-F238E27FC236}">
                  <a16:creationId xmlns:a16="http://schemas.microsoft.com/office/drawing/2014/main" id="{03C8824F-DAB0-8418-E2FE-ACFA6F5F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2037"/>
              <a:ext cx="28" cy="29"/>
            </a:xfrm>
            <a:custGeom>
              <a:avLst/>
              <a:gdLst>
                <a:gd name="T0" fmla="*/ 1129900996 w 4"/>
                <a:gd name="T1" fmla="*/ 831823429 h 4"/>
                <a:gd name="T2" fmla="*/ 564950498 w 4"/>
                <a:gd name="T3" fmla="*/ 1603535962 h 4"/>
                <a:gd name="T4" fmla="*/ 0 w 4"/>
                <a:gd name="T5" fmla="*/ 831823429 h 4"/>
                <a:gd name="T6" fmla="*/ 564950498 w 4"/>
                <a:gd name="T7" fmla="*/ 0 h 4"/>
                <a:gd name="T8" fmla="*/ 1129900996 w 4"/>
                <a:gd name="T9" fmla="*/ 83182342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Rectangle 169">
              <a:extLst>
                <a:ext uri="{FF2B5EF4-FFF2-40B4-BE49-F238E27FC236}">
                  <a16:creationId xmlns:a16="http://schemas.microsoft.com/office/drawing/2014/main" id="{8F703891-625B-4CE8-8FC0-1A015B8B0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157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87" name="Freeform 170">
              <a:extLst>
                <a:ext uri="{FF2B5EF4-FFF2-40B4-BE49-F238E27FC236}">
                  <a16:creationId xmlns:a16="http://schemas.microsoft.com/office/drawing/2014/main" id="{966198A5-A5C1-2F2E-2E9D-665E2F6E7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577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Rectangle 171">
              <a:extLst>
                <a:ext uri="{FF2B5EF4-FFF2-40B4-BE49-F238E27FC236}">
                  <a16:creationId xmlns:a16="http://schemas.microsoft.com/office/drawing/2014/main" id="{8F9D6E86-D3E4-592D-2F01-974AF102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27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89" name="Freeform 172">
              <a:extLst>
                <a:ext uri="{FF2B5EF4-FFF2-40B4-BE49-F238E27FC236}">
                  <a16:creationId xmlns:a16="http://schemas.microsoft.com/office/drawing/2014/main" id="{F54437C3-EB15-D13C-F927-A919AACBF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286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Rectangle 173">
              <a:extLst>
                <a:ext uri="{FF2B5EF4-FFF2-40B4-BE49-F238E27FC236}">
                  <a16:creationId xmlns:a16="http://schemas.microsoft.com/office/drawing/2014/main" id="{6B7127C1-8782-4345-9CFA-F32B96883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185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91" name="Freeform 174">
              <a:extLst>
                <a:ext uri="{FF2B5EF4-FFF2-40B4-BE49-F238E27FC236}">
                  <a16:creationId xmlns:a16="http://schemas.microsoft.com/office/drawing/2014/main" id="{6F4CFD59-46B7-31DA-2BC9-D671856E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860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Rectangle 175">
              <a:extLst>
                <a:ext uri="{FF2B5EF4-FFF2-40B4-BE49-F238E27FC236}">
                  <a16:creationId xmlns:a16="http://schemas.microsoft.com/office/drawing/2014/main" id="{4D69EE4C-FB45-A03B-B8F1-542DDC98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" y="2477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93" name="Freeform 176">
              <a:extLst>
                <a:ext uri="{FF2B5EF4-FFF2-40B4-BE49-F238E27FC236}">
                  <a16:creationId xmlns:a16="http://schemas.microsoft.com/office/drawing/2014/main" id="{47C52A18-007F-94B8-12D3-229B03B11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484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Rectangle 177">
              <a:extLst>
                <a:ext uri="{FF2B5EF4-FFF2-40B4-BE49-F238E27FC236}">
                  <a16:creationId xmlns:a16="http://schemas.microsoft.com/office/drawing/2014/main" id="{380280E1-386B-60A8-F0E0-8DEB1C922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28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95" name="Freeform 178">
              <a:extLst>
                <a:ext uri="{FF2B5EF4-FFF2-40B4-BE49-F238E27FC236}">
                  <a16:creationId xmlns:a16="http://schemas.microsoft.com/office/drawing/2014/main" id="{7433CFD6-4A76-99AA-D161-B0945D9E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2810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Rectangle 179">
              <a:extLst>
                <a:ext uri="{FF2B5EF4-FFF2-40B4-BE49-F238E27FC236}">
                  <a16:creationId xmlns:a16="http://schemas.microsoft.com/office/drawing/2014/main" id="{4D955A88-2F1F-7F46-6965-9A22F51A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222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097" name="Freeform 180">
              <a:extLst>
                <a:ext uri="{FF2B5EF4-FFF2-40B4-BE49-F238E27FC236}">
                  <a16:creationId xmlns:a16="http://schemas.microsoft.com/office/drawing/2014/main" id="{9A959A6C-2367-53B8-92D3-B27D6CCF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229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011" name="Picture 181">
            <a:extLst>
              <a:ext uri="{FF2B5EF4-FFF2-40B4-BE49-F238E27FC236}">
                <a16:creationId xmlns:a16="http://schemas.microsoft.com/office/drawing/2014/main" id="{4EC974BE-9AFB-39FE-35D8-A462911A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419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D63DC92-AA05-260D-B7B1-9F2CF31C1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br>
              <a:rPr lang="en-US" sz="2800" b="1">
                <a:cs typeface="+mj-cs"/>
              </a:rPr>
            </a:br>
            <a:r>
              <a:rPr lang="en-US" sz="2800" b="1">
                <a:cs typeface="+mj-cs"/>
              </a:rPr>
              <a:t>and Freewheeling Diode</a:t>
            </a:r>
            <a:endParaRPr lang="en-US" sz="2800" baseline="-25000">
              <a:cs typeface="+mj-cs"/>
            </a:endParaRPr>
          </a:p>
        </p:txBody>
      </p:sp>
      <p:pic>
        <p:nvPicPr>
          <p:cNvPr id="44034" name="Picture 91">
            <a:extLst>
              <a:ext uri="{FF2B5EF4-FFF2-40B4-BE49-F238E27FC236}">
                <a16:creationId xmlns:a16="http://schemas.microsoft.com/office/drawing/2014/main" id="{DD6E94D8-3DA1-2155-CC4F-0A951B5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419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Group 94">
            <a:extLst>
              <a:ext uri="{FF2B5EF4-FFF2-40B4-BE49-F238E27FC236}">
                <a16:creationId xmlns:a16="http://schemas.microsoft.com/office/drawing/2014/main" id="{6206CDBC-DA51-3630-6B9B-0E23E7C1C9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8800" y="3810000"/>
            <a:ext cx="3303588" cy="3048000"/>
            <a:chOff x="1562" y="944"/>
            <a:chExt cx="2636" cy="2431"/>
          </a:xfrm>
        </p:grpSpPr>
        <p:sp>
          <p:nvSpPr>
            <p:cNvPr id="44222" name="AutoShape 93">
              <a:extLst>
                <a:ext uri="{FF2B5EF4-FFF2-40B4-BE49-F238E27FC236}">
                  <a16:creationId xmlns:a16="http://schemas.microsoft.com/office/drawing/2014/main" id="{699DED22-CD38-0792-0B74-C06784C301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2" y="944"/>
              <a:ext cx="263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3" name="Rectangle 95">
              <a:extLst>
                <a:ext uri="{FF2B5EF4-FFF2-40B4-BE49-F238E27FC236}">
                  <a16:creationId xmlns:a16="http://schemas.microsoft.com/office/drawing/2014/main" id="{F6A1DFE8-2F9E-D632-606D-59CB50669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157"/>
              <a:ext cx="2423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24" name="Line 96">
              <a:extLst>
                <a:ext uri="{FF2B5EF4-FFF2-40B4-BE49-F238E27FC236}">
                  <a16:creationId xmlns:a16="http://schemas.microsoft.com/office/drawing/2014/main" id="{FF12DB12-09F6-D5D2-701F-A20FB278C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65"/>
              <a:ext cx="19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5" name="Rectangle 97">
              <a:extLst>
                <a:ext uri="{FF2B5EF4-FFF2-40B4-BE49-F238E27FC236}">
                  <a16:creationId xmlns:a16="http://schemas.microsoft.com/office/drawing/2014/main" id="{3547335D-007B-FC89-5A53-93A541F0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134"/>
              <a:ext cx="33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4226" name="Rectangle 98">
              <a:extLst>
                <a:ext uri="{FF2B5EF4-FFF2-40B4-BE49-F238E27FC236}">
                  <a16:creationId xmlns:a16="http://schemas.microsoft.com/office/drawing/2014/main" id="{C9DFABAE-99B3-3F08-44C9-A7E6D65C3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134"/>
              <a:ext cx="25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4227" name="Line 99">
              <a:extLst>
                <a:ext uri="{FF2B5EF4-FFF2-40B4-BE49-F238E27FC236}">
                  <a16:creationId xmlns:a16="http://schemas.microsoft.com/office/drawing/2014/main" id="{88424D3E-935A-5C10-ACED-CC2B53271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206"/>
              <a:ext cx="19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8" name="Line 100">
              <a:extLst>
                <a:ext uri="{FF2B5EF4-FFF2-40B4-BE49-F238E27FC236}">
                  <a16:creationId xmlns:a16="http://schemas.microsoft.com/office/drawing/2014/main" id="{129749D6-8CDC-B4C1-A0D1-82AF637A9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8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9" name="Line 101">
              <a:extLst>
                <a:ext uri="{FF2B5EF4-FFF2-40B4-BE49-F238E27FC236}">
                  <a16:creationId xmlns:a16="http://schemas.microsoft.com/office/drawing/2014/main" id="{F267760C-2462-A424-19C2-81EA88355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0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0" name="Line 102">
              <a:extLst>
                <a:ext uri="{FF2B5EF4-FFF2-40B4-BE49-F238E27FC236}">
                  <a16:creationId xmlns:a16="http://schemas.microsoft.com/office/drawing/2014/main" id="{F9D554C5-F988-E01D-ECB7-59AC4CD80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1" name="Line 103">
              <a:extLst>
                <a:ext uri="{FF2B5EF4-FFF2-40B4-BE49-F238E27FC236}">
                  <a16:creationId xmlns:a16="http://schemas.microsoft.com/office/drawing/2014/main" id="{BB4C9AA6-CCD3-9B73-A3C2-6468B3DB0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2" name="Line 104">
              <a:extLst>
                <a:ext uri="{FF2B5EF4-FFF2-40B4-BE49-F238E27FC236}">
                  <a16:creationId xmlns:a16="http://schemas.microsoft.com/office/drawing/2014/main" id="{272E6753-A4E3-C81B-62D0-564477217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3" name="Line 105">
              <a:extLst>
                <a:ext uri="{FF2B5EF4-FFF2-40B4-BE49-F238E27FC236}">
                  <a16:creationId xmlns:a16="http://schemas.microsoft.com/office/drawing/2014/main" id="{4F1FF38F-AD00-CC61-FC5C-BB793D822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2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4" name="Line 106">
              <a:extLst>
                <a:ext uri="{FF2B5EF4-FFF2-40B4-BE49-F238E27FC236}">
                  <a16:creationId xmlns:a16="http://schemas.microsoft.com/office/drawing/2014/main" id="{ABC1E11D-B014-B734-FF2B-6031F48D4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5" name="Line 107">
              <a:extLst>
                <a:ext uri="{FF2B5EF4-FFF2-40B4-BE49-F238E27FC236}">
                  <a16:creationId xmlns:a16="http://schemas.microsoft.com/office/drawing/2014/main" id="{20E2046C-179B-0705-6B79-FCCE685A8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7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6" name="Line 108">
              <a:extLst>
                <a:ext uri="{FF2B5EF4-FFF2-40B4-BE49-F238E27FC236}">
                  <a16:creationId xmlns:a16="http://schemas.microsoft.com/office/drawing/2014/main" id="{D73D6744-A7BF-EDF3-22B8-9EF7B0E5C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9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7" name="Line 109">
              <a:extLst>
                <a:ext uri="{FF2B5EF4-FFF2-40B4-BE49-F238E27FC236}">
                  <a16:creationId xmlns:a16="http://schemas.microsoft.com/office/drawing/2014/main" id="{55480A1C-564D-24E3-0DA5-0B2866399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5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8" name="Line 110">
              <a:extLst>
                <a:ext uri="{FF2B5EF4-FFF2-40B4-BE49-F238E27FC236}">
                  <a16:creationId xmlns:a16="http://schemas.microsoft.com/office/drawing/2014/main" id="{CBE1EF0B-2847-DB5E-36E7-ACC1C6EEE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7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9" name="Line 111">
              <a:extLst>
                <a:ext uri="{FF2B5EF4-FFF2-40B4-BE49-F238E27FC236}">
                  <a16:creationId xmlns:a16="http://schemas.microsoft.com/office/drawing/2014/main" id="{F07EFE30-5F7A-AC4B-0084-629150217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4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0" name="Line 112">
              <a:extLst>
                <a:ext uri="{FF2B5EF4-FFF2-40B4-BE49-F238E27FC236}">
                  <a16:creationId xmlns:a16="http://schemas.microsoft.com/office/drawing/2014/main" id="{D169CBB3-A3CF-F1EC-F82F-D67325EF7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3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1" name="Line 113">
              <a:extLst>
                <a:ext uri="{FF2B5EF4-FFF2-40B4-BE49-F238E27FC236}">
                  <a16:creationId xmlns:a16="http://schemas.microsoft.com/office/drawing/2014/main" id="{54110CA6-58C0-9A59-06F6-67C2C81D6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2" name="Rectangle 114">
              <a:extLst>
                <a:ext uri="{FF2B5EF4-FFF2-40B4-BE49-F238E27FC236}">
                  <a16:creationId xmlns:a16="http://schemas.microsoft.com/office/drawing/2014/main" id="{9D7CB500-6EF6-972C-7F90-44669AA1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920"/>
              <a:ext cx="32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130ms</a:t>
              </a:r>
              <a:endParaRPr lang="en-US" altLang="en-US"/>
            </a:p>
          </p:txBody>
        </p:sp>
        <p:sp>
          <p:nvSpPr>
            <p:cNvPr id="44243" name="Line 115">
              <a:extLst>
                <a:ext uri="{FF2B5EF4-FFF2-40B4-BE49-F238E27FC236}">
                  <a16:creationId xmlns:a16="http://schemas.microsoft.com/office/drawing/2014/main" id="{524B6D1A-6A79-73D1-BA31-1BF71D54E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7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4" name="Rectangle 116">
              <a:extLst>
                <a:ext uri="{FF2B5EF4-FFF2-40B4-BE49-F238E27FC236}">
                  <a16:creationId xmlns:a16="http://schemas.microsoft.com/office/drawing/2014/main" id="{C28C0B72-D511-8ABB-C3DD-9C3DA6C33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2920"/>
              <a:ext cx="32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140ms</a:t>
              </a:r>
              <a:endParaRPr lang="en-US" altLang="en-US"/>
            </a:p>
          </p:txBody>
        </p:sp>
        <p:sp>
          <p:nvSpPr>
            <p:cNvPr id="44245" name="Line 117">
              <a:extLst>
                <a:ext uri="{FF2B5EF4-FFF2-40B4-BE49-F238E27FC236}">
                  <a16:creationId xmlns:a16="http://schemas.microsoft.com/office/drawing/2014/main" id="{80FEE8FB-4F81-96B5-BE89-40D123A78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4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6" name="Rectangle 118">
              <a:extLst>
                <a:ext uri="{FF2B5EF4-FFF2-40B4-BE49-F238E27FC236}">
                  <a16:creationId xmlns:a16="http://schemas.microsoft.com/office/drawing/2014/main" id="{C2C8015C-6E70-D87F-1C17-7C3B3585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920"/>
              <a:ext cx="32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150ms</a:t>
              </a:r>
              <a:endParaRPr lang="en-US" altLang="en-US"/>
            </a:p>
          </p:txBody>
        </p:sp>
        <p:sp>
          <p:nvSpPr>
            <p:cNvPr id="44247" name="Line 119">
              <a:extLst>
                <a:ext uri="{FF2B5EF4-FFF2-40B4-BE49-F238E27FC236}">
                  <a16:creationId xmlns:a16="http://schemas.microsoft.com/office/drawing/2014/main" id="{B50F68C0-2C14-04B3-546F-5D2120035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3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8" name="Rectangle 120">
              <a:extLst>
                <a:ext uri="{FF2B5EF4-FFF2-40B4-BE49-F238E27FC236}">
                  <a16:creationId xmlns:a16="http://schemas.microsoft.com/office/drawing/2014/main" id="{3C8C2AB0-6F05-2D66-A4FE-E646F2E49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2920"/>
              <a:ext cx="32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160ms</a:t>
              </a:r>
              <a:endParaRPr lang="en-US" altLang="en-US"/>
            </a:p>
          </p:txBody>
        </p:sp>
        <p:sp>
          <p:nvSpPr>
            <p:cNvPr id="44249" name="Line 121">
              <a:extLst>
                <a:ext uri="{FF2B5EF4-FFF2-40B4-BE49-F238E27FC236}">
                  <a16:creationId xmlns:a16="http://schemas.microsoft.com/office/drawing/2014/main" id="{1CCC52B7-1FFC-311C-89FF-340CF2426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0" name="Rectangle 122">
              <a:extLst>
                <a:ext uri="{FF2B5EF4-FFF2-40B4-BE49-F238E27FC236}">
                  <a16:creationId xmlns:a16="http://schemas.microsoft.com/office/drawing/2014/main" id="{44506D02-887F-8481-75C7-AB75266EC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3028"/>
              <a:ext cx="23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51" name="Rectangle 123">
              <a:extLst>
                <a:ext uri="{FF2B5EF4-FFF2-40B4-BE49-F238E27FC236}">
                  <a16:creationId xmlns:a16="http://schemas.microsoft.com/office/drawing/2014/main" id="{C8A435BC-CAFE-9128-747D-C4998D2B2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07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52" name="Rectangle 124">
              <a:extLst>
                <a:ext uri="{FF2B5EF4-FFF2-40B4-BE49-F238E27FC236}">
                  <a16:creationId xmlns:a16="http://schemas.microsoft.com/office/drawing/2014/main" id="{A9800190-C9AA-6AA0-1A01-0E261DB94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" y="3070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53" name="Rectangle 125">
              <a:extLst>
                <a:ext uri="{FF2B5EF4-FFF2-40B4-BE49-F238E27FC236}">
                  <a16:creationId xmlns:a16="http://schemas.microsoft.com/office/drawing/2014/main" id="{7E503ADC-0E6D-99D5-2FE6-28351D050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3028"/>
              <a:ext cx="26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44254" name="Rectangle 126">
              <a:extLst>
                <a:ext uri="{FF2B5EF4-FFF2-40B4-BE49-F238E27FC236}">
                  <a16:creationId xmlns:a16="http://schemas.microsoft.com/office/drawing/2014/main" id="{B1844DAB-05C8-53D2-3571-369914FF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3070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55" name="Freeform 127">
              <a:extLst>
                <a:ext uri="{FF2B5EF4-FFF2-40B4-BE49-F238E27FC236}">
                  <a16:creationId xmlns:a16="http://schemas.microsoft.com/office/drawing/2014/main" id="{E9917F65-2A2C-9D19-2249-8AA1DBBE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3070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6" name="Rectangle 128">
              <a:extLst>
                <a:ext uri="{FF2B5EF4-FFF2-40B4-BE49-F238E27FC236}">
                  <a16:creationId xmlns:a16="http://schemas.microsoft.com/office/drawing/2014/main" id="{A8BBCBD2-931A-EFA0-AEA6-F37A135A1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028"/>
              <a:ext cx="46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44257" name="Rectangle 129">
              <a:extLst>
                <a:ext uri="{FF2B5EF4-FFF2-40B4-BE49-F238E27FC236}">
                  <a16:creationId xmlns:a16="http://schemas.microsoft.com/office/drawing/2014/main" id="{129D3CDD-813E-0C87-E917-57E74C643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07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58" name="Freeform 130">
              <a:extLst>
                <a:ext uri="{FF2B5EF4-FFF2-40B4-BE49-F238E27FC236}">
                  <a16:creationId xmlns:a16="http://schemas.microsoft.com/office/drawing/2014/main" id="{F5B2BFFD-2F7E-A9E7-E58C-6D30CB62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3070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9" name="Rectangle 131">
              <a:extLst>
                <a:ext uri="{FF2B5EF4-FFF2-40B4-BE49-F238E27FC236}">
                  <a16:creationId xmlns:a16="http://schemas.microsoft.com/office/drawing/2014/main" id="{68BF5739-F46D-EB89-6BEE-0C0C4046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3028"/>
              <a:ext cx="40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44260" name="Line 132">
              <a:extLst>
                <a:ext uri="{FF2B5EF4-FFF2-40B4-BE49-F238E27FC236}">
                  <a16:creationId xmlns:a16="http://schemas.microsoft.com/office/drawing/2014/main" id="{96C9FC3F-9B8A-185E-7991-909CBDC0D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9" y="1206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1" name="Line 133">
              <a:extLst>
                <a:ext uri="{FF2B5EF4-FFF2-40B4-BE49-F238E27FC236}">
                  <a16:creationId xmlns:a16="http://schemas.microsoft.com/office/drawing/2014/main" id="{4DF28980-76FC-D334-4D71-3838B8199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2702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2" name="Line 134">
              <a:extLst>
                <a:ext uri="{FF2B5EF4-FFF2-40B4-BE49-F238E27FC236}">
                  <a16:creationId xmlns:a16="http://schemas.microsoft.com/office/drawing/2014/main" id="{C84AC6F4-D6D9-9B67-0CB0-917C05114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2532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3" name="Line 135">
              <a:extLst>
                <a:ext uri="{FF2B5EF4-FFF2-40B4-BE49-F238E27FC236}">
                  <a16:creationId xmlns:a16="http://schemas.microsoft.com/office/drawing/2014/main" id="{527EC2A3-6A04-DED5-8C72-B8ED2D7EF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2369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4" name="Line 136">
              <a:extLst>
                <a:ext uri="{FF2B5EF4-FFF2-40B4-BE49-F238E27FC236}">
                  <a16:creationId xmlns:a16="http://schemas.microsoft.com/office/drawing/2014/main" id="{B1CCBB03-531F-006E-4CC4-5221A84AB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2198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5" name="Line 137">
              <a:extLst>
                <a:ext uri="{FF2B5EF4-FFF2-40B4-BE49-F238E27FC236}">
                  <a16:creationId xmlns:a16="http://schemas.microsoft.com/office/drawing/2014/main" id="{6A96EB4F-28BF-CBA7-8964-C9744A11B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1872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6" name="Line 138">
              <a:extLst>
                <a:ext uri="{FF2B5EF4-FFF2-40B4-BE49-F238E27FC236}">
                  <a16:creationId xmlns:a16="http://schemas.microsoft.com/office/drawing/2014/main" id="{D131997E-8D33-873A-2ACF-8480AEAA4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1702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7" name="Line 139">
              <a:extLst>
                <a:ext uri="{FF2B5EF4-FFF2-40B4-BE49-F238E27FC236}">
                  <a16:creationId xmlns:a16="http://schemas.microsoft.com/office/drawing/2014/main" id="{CD7200A7-F3E2-8DB1-6ECE-D7C3E6217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1539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8" name="Line 140">
              <a:extLst>
                <a:ext uri="{FF2B5EF4-FFF2-40B4-BE49-F238E27FC236}">
                  <a16:creationId xmlns:a16="http://schemas.microsoft.com/office/drawing/2014/main" id="{840D78A3-B381-97DF-BF6E-8944A56B0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1369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9" name="Line 141">
              <a:extLst>
                <a:ext uri="{FF2B5EF4-FFF2-40B4-BE49-F238E27FC236}">
                  <a16:creationId xmlns:a16="http://schemas.microsoft.com/office/drawing/2014/main" id="{3D9AD01F-2AF1-4056-A39B-EF11F7ED7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3" y="2035"/>
              <a:ext cx="189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0" name="Rectangle 142">
              <a:extLst>
                <a:ext uri="{FF2B5EF4-FFF2-40B4-BE49-F238E27FC236}">
                  <a16:creationId xmlns:a16="http://schemas.microsoft.com/office/drawing/2014/main" id="{5524D9EA-805F-A864-1480-C0E27036E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815"/>
              <a:ext cx="22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4271" name="Line 143">
              <a:extLst>
                <a:ext uri="{FF2B5EF4-FFF2-40B4-BE49-F238E27FC236}">
                  <a16:creationId xmlns:a16="http://schemas.microsoft.com/office/drawing/2014/main" id="{F37CD9FA-474F-C209-87A1-FE478A13E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86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2" name="Rectangle 144">
              <a:extLst>
                <a:ext uri="{FF2B5EF4-FFF2-40B4-BE49-F238E27FC236}">
                  <a16:creationId xmlns:a16="http://schemas.microsoft.com/office/drawing/2014/main" id="{200436B1-4A5D-ED25-3AD2-11E84560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986"/>
              <a:ext cx="6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4273" name="Line 145">
              <a:extLst>
                <a:ext uri="{FF2B5EF4-FFF2-40B4-BE49-F238E27FC236}">
                  <a16:creationId xmlns:a16="http://schemas.microsoft.com/office/drawing/2014/main" id="{441FEE4F-2A17-D273-2877-10E2DD897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203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4" name="Rectangle 146">
              <a:extLst>
                <a:ext uri="{FF2B5EF4-FFF2-40B4-BE49-F238E27FC236}">
                  <a16:creationId xmlns:a16="http://schemas.microsoft.com/office/drawing/2014/main" id="{145F7A0A-2908-9030-DA61-55DA7EC1B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157"/>
              <a:ext cx="1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4275" name="Line 147">
              <a:extLst>
                <a:ext uri="{FF2B5EF4-FFF2-40B4-BE49-F238E27FC236}">
                  <a16:creationId xmlns:a16="http://schemas.microsoft.com/office/drawing/2014/main" id="{6D1F5FB8-EEA3-70E7-9894-5FBDA8DFD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0" y="120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6" name="Line 148">
              <a:extLst>
                <a:ext uri="{FF2B5EF4-FFF2-40B4-BE49-F238E27FC236}">
                  <a16:creationId xmlns:a16="http://schemas.microsoft.com/office/drawing/2014/main" id="{66A71249-B5DA-CD5E-EB55-B26F11F44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206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7" name="Freeform 149">
              <a:extLst>
                <a:ext uri="{FF2B5EF4-FFF2-40B4-BE49-F238E27FC236}">
                  <a16:creationId xmlns:a16="http://schemas.microsoft.com/office/drawing/2014/main" id="{547AF48D-9B59-4E80-76C8-5A93E19D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653"/>
              <a:ext cx="1913" cy="227"/>
            </a:xfrm>
            <a:custGeom>
              <a:avLst/>
              <a:gdLst>
                <a:gd name="T0" fmla="*/ 28 w 1913"/>
                <a:gd name="T1" fmla="*/ 170 h 227"/>
                <a:gd name="T2" fmla="*/ 63 w 1913"/>
                <a:gd name="T3" fmla="*/ 184 h 227"/>
                <a:gd name="T4" fmla="*/ 106 w 1913"/>
                <a:gd name="T5" fmla="*/ 191 h 227"/>
                <a:gd name="T6" fmla="*/ 141 w 1913"/>
                <a:gd name="T7" fmla="*/ 205 h 227"/>
                <a:gd name="T8" fmla="*/ 177 w 1913"/>
                <a:gd name="T9" fmla="*/ 219 h 227"/>
                <a:gd name="T10" fmla="*/ 219 w 1913"/>
                <a:gd name="T11" fmla="*/ 227 h 227"/>
                <a:gd name="T12" fmla="*/ 269 w 1913"/>
                <a:gd name="T13" fmla="*/ 227 h 227"/>
                <a:gd name="T14" fmla="*/ 304 w 1913"/>
                <a:gd name="T15" fmla="*/ 212 h 227"/>
                <a:gd name="T16" fmla="*/ 333 w 1913"/>
                <a:gd name="T17" fmla="*/ 191 h 227"/>
                <a:gd name="T18" fmla="*/ 361 w 1913"/>
                <a:gd name="T19" fmla="*/ 170 h 227"/>
                <a:gd name="T20" fmla="*/ 389 w 1913"/>
                <a:gd name="T21" fmla="*/ 149 h 227"/>
                <a:gd name="T22" fmla="*/ 410 w 1913"/>
                <a:gd name="T23" fmla="*/ 120 h 227"/>
                <a:gd name="T24" fmla="*/ 439 w 1913"/>
                <a:gd name="T25" fmla="*/ 99 h 227"/>
                <a:gd name="T26" fmla="*/ 460 w 1913"/>
                <a:gd name="T27" fmla="*/ 71 h 227"/>
                <a:gd name="T28" fmla="*/ 488 w 1913"/>
                <a:gd name="T29" fmla="*/ 49 h 227"/>
                <a:gd name="T30" fmla="*/ 517 w 1913"/>
                <a:gd name="T31" fmla="*/ 28 h 227"/>
                <a:gd name="T32" fmla="*/ 552 w 1913"/>
                <a:gd name="T33" fmla="*/ 14 h 227"/>
                <a:gd name="T34" fmla="*/ 588 w 1913"/>
                <a:gd name="T35" fmla="*/ 0 h 227"/>
                <a:gd name="T36" fmla="*/ 637 w 1913"/>
                <a:gd name="T37" fmla="*/ 0 h 227"/>
                <a:gd name="T38" fmla="*/ 673 w 1913"/>
                <a:gd name="T39" fmla="*/ 14 h 227"/>
                <a:gd name="T40" fmla="*/ 701 w 1913"/>
                <a:gd name="T41" fmla="*/ 35 h 227"/>
                <a:gd name="T42" fmla="*/ 729 w 1913"/>
                <a:gd name="T43" fmla="*/ 56 h 227"/>
                <a:gd name="T44" fmla="*/ 765 w 1913"/>
                <a:gd name="T45" fmla="*/ 71 h 227"/>
                <a:gd name="T46" fmla="*/ 793 w 1913"/>
                <a:gd name="T47" fmla="*/ 92 h 227"/>
                <a:gd name="T48" fmla="*/ 829 w 1913"/>
                <a:gd name="T49" fmla="*/ 106 h 227"/>
                <a:gd name="T50" fmla="*/ 864 w 1913"/>
                <a:gd name="T51" fmla="*/ 120 h 227"/>
                <a:gd name="T52" fmla="*/ 899 w 1913"/>
                <a:gd name="T53" fmla="*/ 134 h 227"/>
                <a:gd name="T54" fmla="*/ 928 w 1913"/>
                <a:gd name="T55" fmla="*/ 156 h 227"/>
                <a:gd name="T56" fmla="*/ 963 w 1913"/>
                <a:gd name="T57" fmla="*/ 170 h 227"/>
                <a:gd name="T58" fmla="*/ 1006 w 1913"/>
                <a:gd name="T59" fmla="*/ 177 h 227"/>
                <a:gd name="T60" fmla="*/ 1041 w 1913"/>
                <a:gd name="T61" fmla="*/ 191 h 227"/>
                <a:gd name="T62" fmla="*/ 1077 w 1913"/>
                <a:gd name="T63" fmla="*/ 205 h 227"/>
                <a:gd name="T64" fmla="*/ 1112 w 1913"/>
                <a:gd name="T65" fmla="*/ 219 h 227"/>
                <a:gd name="T66" fmla="*/ 1162 w 1913"/>
                <a:gd name="T67" fmla="*/ 227 h 227"/>
                <a:gd name="T68" fmla="*/ 1211 w 1913"/>
                <a:gd name="T69" fmla="*/ 227 h 227"/>
                <a:gd name="T70" fmla="*/ 1247 w 1913"/>
                <a:gd name="T71" fmla="*/ 212 h 227"/>
                <a:gd name="T72" fmla="*/ 1275 w 1913"/>
                <a:gd name="T73" fmla="*/ 191 h 227"/>
                <a:gd name="T74" fmla="*/ 1303 w 1913"/>
                <a:gd name="T75" fmla="*/ 170 h 227"/>
                <a:gd name="T76" fmla="*/ 1325 w 1913"/>
                <a:gd name="T77" fmla="*/ 141 h 227"/>
                <a:gd name="T78" fmla="*/ 1353 w 1913"/>
                <a:gd name="T79" fmla="*/ 120 h 227"/>
                <a:gd name="T80" fmla="*/ 1374 w 1913"/>
                <a:gd name="T81" fmla="*/ 92 h 227"/>
                <a:gd name="T82" fmla="*/ 1403 w 1913"/>
                <a:gd name="T83" fmla="*/ 71 h 227"/>
                <a:gd name="T84" fmla="*/ 1431 w 1913"/>
                <a:gd name="T85" fmla="*/ 49 h 227"/>
                <a:gd name="T86" fmla="*/ 1459 w 1913"/>
                <a:gd name="T87" fmla="*/ 28 h 227"/>
                <a:gd name="T88" fmla="*/ 1488 w 1913"/>
                <a:gd name="T89" fmla="*/ 7 h 227"/>
                <a:gd name="T90" fmla="*/ 1530 w 1913"/>
                <a:gd name="T91" fmla="*/ 0 h 227"/>
                <a:gd name="T92" fmla="*/ 1580 w 1913"/>
                <a:gd name="T93" fmla="*/ 0 h 227"/>
                <a:gd name="T94" fmla="*/ 1608 w 1913"/>
                <a:gd name="T95" fmla="*/ 21 h 227"/>
                <a:gd name="T96" fmla="*/ 1643 w 1913"/>
                <a:gd name="T97" fmla="*/ 35 h 227"/>
                <a:gd name="T98" fmla="*/ 1672 w 1913"/>
                <a:gd name="T99" fmla="*/ 56 h 227"/>
                <a:gd name="T100" fmla="*/ 1707 w 1913"/>
                <a:gd name="T101" fmla="*/ 71 h 227"/>
                <a:gd name="T102" fmla="*/ 1736 w 1913"/>
                <a:gd name="T103" fmla="*/ 92 h 227"/>
                <a:gd name="T104" fmla="*/ 1771 w 1913"/>
                <a:gd name="T105" fmla="*/ 106 h 227"/>
                <a:gd name="T106" fmla="*/ 1806 w 1913"/>
                <a:gd name="T107" fmla="*/ 120 h 227"/>
                <a:gd name="T108" fmla="*/ 1835 w 1913"/>
                <a:gd name="T109" fmla="*/ 141 h 227"/>
                <a:gd name="T110" fmla="*/ 1870 w 1913"/>
                <a:gd name="T111" fmla="*/ 156 h 227"/>
                <a:gd name="T112" fmla="*/ 1906 w 1913"/>
                <a:gd name="T113" fmla="*/ 170 h 2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3" h="227">
                  <a:moveTo>
                    <a:pt x="0" y="156"/>
                  </a:moveTo>
                  <a:lnTo>
                    <a:pt x="7" y="156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21" y="163"/>
                  </a:lnTo>
                  <a:lnTo>
                    <a:pt x="28" y="163"/>
                  </a:lnTo>
                  <a:lnTo>
                    <a:pt x="28" y="170"/>
                  </a:lnTo>
                  <a:lnTo>
                    <a:pt x="35" y="170"/>
                  </a:lnTo>
                  <a:lnTo>
                    <a:pt x="42" y="170"/>
                  </a:lnTo>
                  <a:lnTo>
                    <a:pt x="49" y="170"/>
                  </a:lnTo>
                  <a:lnTo>
                    <a:pt x="49" y="177"/>
                  </a:lnTo>
                  <a:lnTo>
                    <a:pt x="56" y="177"/>
                  </a:lnTo>
                  <a:lnTo>
                    <a:pt x="63" y="177"/>
                  </a:lnTo>
                  <a:lnTo>
                    <a:pt x="63" y="184"/>
                  </a:lnTo>
                  <a:lnTo>
                    <a:pt x="70" y="184"/>
                  </a:lnTo>
                  <a:lnTo>
                    <a:pt x="77" y="184"/>
                  </a:lnTo>
                  <a:lnTo>
                    <a:pt x="85" y="184"/>
                  </a:lnTo>
                  <a:lnTo>
                    <a:pt x="85" y="191"/>
                  </a:lnTo>
                  <a:lnTo>
                    <a:pt x="92" y="191"/>
                  </a:lnTo>
                  <a:lnTo>
                    <a:pt x="99" y="191"/>
                  </a:lnTo>
                  <a:lnTo>
                    <a:pt x="106" y="191"/>
                  </a:lnTo>
                  <a:lnTo>
                    <a:pt x="106" y="198"/>
                  </a:lnTo>
                  <a:lnTo>
                    <a:pt x="113" y="198"/>
                  </a:lnTo>
                  <a:lnTo>
                    <a:pt x="120" y="198"/>
                  </a:lnTo>
                  <a:lnTo>
                    <a:pt x="127" y="198"/>
                  </a:lnTo>
                  <a:lnTo>
                    <a:pt x="127" y="205"/>
                  </a:lnTo>
                  <a:lnTo>
                    <a:pt x="134" y="205"/>
                  </a:lnTo>
                  <a:lnTo>
                    <a:pt x="141" y="205"/>
                  </a:lnTo>
                  <a:lnTo>
                    <a:pt x="148" y="205"/>
                  </a:lnTo>
                  <a:lnTo>
                    <a:pt x="148" y="212"/>
                  </a:lnTo>
                  <a:lnTo>
                    <a:pt x="155" y="212"/>
                  </a:lnTo>
                  <a:lnTo>
                    <a:pt x="162" y="212"/>
                  </a:lnTo>
                  <a:lnTo>
                    <a:pt x="170" y="212"/>
                  </a:lnTo>
                  <a:lnTo>
                    <a:pt x="177" y="212"/>
                  </a:lnTo>
                  <a:lnTo>
                    <a:pt x="177" y="219"/>
                  </a:lnTo>
                  <a:lnTo>
                    <a:pt x="184" y="219"/>
                  </a:lnTo>
                  <a:lnTo>
                    <a:pt x="191" y="219"/>
                  </a:lnTo>
                  <a:lnTo>
                    <a:pt x="198" y="219"/>
                  </a:lnTo>
                  <a:lnTo>
                    <a:pt x="198" y="227"/>
                  </a:lnTo>
                  <a:lnTo>
                    <a:pt x="205" y="227"/>
                  </a:lnTo>
                  <a:lnTo>
                    <a:pt x="212" y="227"/>
                  </a:lnTo>
                  <a:lnTo>
                    <a:pt x="219" y="227"/>
                  </a:lnTo>
                  <a:lnTo>
                    <a:pt x="226" y="227"/>
                  </a:lnTo>
                  <a:lnTo>
                    <a:pt x="233" y="227"/>
                  </a:lnTo>
                  <a:lnTo>
                    <a:pt x="240" y="227"/>
                  </a:lnTo>
                  <a:lnTo>
                    <a:pt x="248" y="227"/>
                  </a:lnTo>
                  <a:lnTo>
                    <a:pt x="255" y="227"/>
                  </a:lnTo>
                  <a:lnTo>
                    <a:pt x="262" y="227"/>
                  </a:lnTo>
                  <a:lnTo>
                    <a:pt x="269" y="227"/>
                  </a:lnTo>
                  <a:lnTo>
                    <a:pt x="276" y="227"/>
                  </a:lnTo>
                  <a:lnTo>
                    <a:pt x="276" y="219"/>
                  </a:lnTo>
                  <a:lnTo>
                    <a:pt x="283" y="219"/>
                  </a:lnTo>
                  <a:lnTo>
                    <a:pt x="290" y="219"/>
                  </a:lnTo>
                  <a:lnTo>
                    <a:pt x="290" y="212"/>
                  </a:lnTo>
                  <a:lnTo>
                    <a:pt x="297" y="212"/>
                  </a:lnTo>
                  <a:lnTo>
                    <a:pt x="304" y="212"/>
                  </a:lnTo>
                  <a:lnTo>
                    <a:pt x="304" y="205"/>
                  </a:lnTo>
                  <a:lnTo>
                    <a:pt x="311" y="205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25" y="198"/>
                  </a:lnTo>
                  <a:lnTo>
                    <a:pt x="325" y="191"/>
                  </a:lnTo>
                  <a:lnTo>
                    <a:pt x="333" y="191"/>
                  </a:lnTo>
                  <a:lnTo>
                    <a:pt x="340" y="191"/>
                  </a:lnTo>
                  <a:lnTo>
                    <a:pt x="340" y="184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54" y="177"/>
                  </a:lnTo>
                  <a:lnTo>
                    <a:pt x="354" y="170"/>
                  </a:lnTo>
                  <a:lnTo>
                    <a:pt x="361" y="170"/>
                  </a:lnTo>
                  <a:lnTo>
                    <a:pt x="361" y="163"/>
                  </a:lnTo>
                  <a:lnTo>
                    <a:pt x="368" y="163"/>
                  </a:lnTo>
                  <a:lnTo>
                    <a:pt x="375" y="163"/>
                  </a:lnTo>
                  <a:lnTo>
                    <a:pt x="375" y="156"/>
                  </a:lnTo>
                  <a:lnTo>
                    <a:pt x="382" y="156"/>
                  </a:lnTo>
                  <a:lnTo>
                    <a:pt x="382" y="149"/>
                  </a:lnTo>
                  <a:lnTo>
                    <a:pt x="389" y="149"/>
                  </a:lnTo>
                  <a:lnTo>
                    <a:pt x="389" y="141"/>
                  </a:lnTo>
                  <a:lnTo>
                    <a:pt x="396" y="141"/>
                  </a:lnTo>
                  <a:lnTo>
                    <a:pt x="396" y="134"/>
                  </a:lnTo>
                  <a:lnTo>
                    <a:pt x="403" y="134"/>
                  </a:lnTo>
                  <a:lnTo>
                    <a:pt x="403" y="127"/>
                  </a:lnTo>
                  <a:lnTo>
                    <a:pt x="410" y="127"/>
                  </a:lnTo>
                  <a:lnTo>
                    <a:pt x="410" y="120"/>
                  </a:lnTo>
                  <a:lnTo>
                    <a:pt x="418" y="120"/>
                  </a:lnTo>
                  <a:lnTo>
                    <a:pt x="418" y="113"/>
                  </a:lnTo>
                  <a:lnTo>
                    <a:pt x="425" y="113"/>
                  </a:lnTo>
                  <a:lnTo>
                    <a:pt x="425" y="106"/>
                  </a:lnTo>
                  <a:lnTo>
                    <a:pt x="432" y="106"/>
                  </a:lnTo>
                  <a:lnTo>
                    <a:pt x="432" y="99"/>
                  </a:lnTo>
                  <a:lnTo>
                    <a:pt x="439" y="99"/>
                  </a:lnTo>
                  <a:lnTo>
                    <a:pt x="439" y="92"/>
                  </a:lnTo>
                  <a:lnTo>
                    <a:pt x="446" y="92"/>
                  </a:lnTo>
                  <a:lnTo>
                    <a:pt x="446" y="85"/>
                  </a:lnTo>
                  <a:lnTo>
                    <a:pt x="453" y="85"/>
                  </a:lnTo>
                  <a:lnTo>
                    <a:pt x="453" y="78"/>
                  </a:lnTo>
                  <a:lnTo>
                    <a:pt x="460" y="78"/>
                  </a:lnTo>
                  <a:lnTo>
                    <a:pt x="460" y="71"/>
                  </a:lnTo>
                  <a:lnTo>
                    <a:pt x="467" y="71"/>
                  </a:lnTo>
                  <a:lnTo>
                    <a:pt x="467" y="64"/>
                  </a:lnTo>
                  <a:lnTo>
                    <a:pt x="474" y="64"/>
                  </a:lnTo>
                  <a:lnTo>
                    <a:pt x="474" y="56"/>
                  </a:lnTo>
                  <a:lnTo>
                    <a:pt x="481" y="56"/>
                  </a:lnTo>
                  <a:lnTo>
                    <a:pt x="488" y="56"/>
                  </a:lnTo>
                  <a:lnTo>
                    <a:pt x="488" y="49"/>
                  </a:lnTo>
                  <a:lnTo>
                    <a:pt x="496" y="49"/>
                  </a:lnTo>
                  <a:lnTo>
                    <a:pt x="496" y="42"/>
                  </a:lnTo>
                  <a:lnTo>
                    <a:pt x="503" y="42"/>
                  </a:lnTo>
                  <a:lnTo>
                    <a:pt x="503" y="35"/>
                  </a:lnTo>
                  <a:lnTo>
                    <a:pt x="510" y="35"/>
                  </a:lnTo>
                  <a:lnTo>
                    <a:pt x="517" y="35"/>
                  </a:lnTo>
                  <a:lnTo>
                    <a:pt x="517" y="28"/>
                  </a:lnTo>
                  <a:lnTo>
                    <a:pt x="524" y="28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8" y="21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52" y="14"/>
                  </a:lnTo>
                  <a:lnTo>
                    <a:pt x="552" y="7"/>
                  </a:lnTo>
                  <a:lnTo>
                    <a:pt x="559" y="7"/>
                  </a:lnTo>
                  <a:lnTo>
                    <a:pt x="566" y="7"/>
                  </a:lnTo>
                  <a:lnTo>
                    <a:pt x="573" y="7"/>
                  </a:lnTo>
                  <a:lnTo>
                    <a:pt x="573" y="0"/>
                  </a:lnTo>
                  <a:lnTo>
                    <a:pt x="581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9" y="0"/>
                  </a:lnTo>
                  <a:lnTo>
                    <a:pt x="616" y="0"/>
                  </a:lnTo>
                  <a:lnTo>
                    <a:pt x="623" y="0"/>
                  </a:lnTo>
                  <a:lnTo>
                    <a:pt x="630" y="0"/>
                  </a:lnTo>
                  <a:lnTo>
                    <a:pt x="637" y="0"/>
                  </a:lnTo>
                  <a:lnTo>
                    <a:pt x="637" y="7"/>
                  </a:lnTo>
                  <a:lnTo>
                    <a:pt x="644" y="7"/>
                  </a:lnTo>
                  <a:lnTo>
                    <a:pt x="651" y="7"/>
                  </a:lnTo>
                  <a:lnTo>
                    <a:pt x="659" y="7"/>
                  </a:lnTo>
                  <a:lnTo>
                    <a:pt x="659" y="14"/>
                  </a:lnTo>
                  <a:lnTo>
                    <a:pt x="666" y="14"/>
                  </a:lnTo>
                  <a:lnTo>
                    <a:pt x="673" y="14"/>
                  </a:lnTo>
                  <a:lnTo>
                    <a:pt x="673" y="21"/>
                  </a:lnTo>
                  <a:lnTo>
                    <a:pt x="680" y="21"/>
                  </a:lnTo>
                  <a:lnTo>
                    <a:pt x="680" y="28"/>
                  </a:lnTo>
                  <a:lnTo>
                    <a:pt x="687" y="28"/>
                  </a:lnTo>
                  <a:lnTo>
                    <a:pt x="694" y="28"/>
                  </a:lnTo>
                  <a:lnTo>
                    <a:pt x="694" y="35"/>
                  </a:lnTo>
                  <a:lnTo>
                    <a:pt x="701" y="35"/>
                  </a:lnTo>
                  <a:lnTo>
                    <a:pt x="708" y="35"/>
                  </a:lnTo>
                  <a:lnTo>
                    <a:pt x="708" y="42"/>
                  </a:lnTo>
                  <a:lnTo>
                    <a:pt x="715" y="42"/>
                  </a:lnTo>
                  <a:lnTo>
                    <a:pt x="715" y="49"/>
                  </a:lnTo>
                  <a:lnTo>
                    <a:pt x="722" y="49"/>
                  </a:lnTo>
                  <a:lnTo>
                    <a:pt x="729" y="49"/>
                  </a:lnTo>
                  <a:lnTo>
                    <a:pt x="729" y="56"/>
                  </a:lnTo>
                  <a:lnTo>
                    <a:pt x="736" y="56"/>
                  </a:lnTo>
                  <a:lnTo>
                    <a:pt x="744" y="56"/>
                  </a:lnTo>
                  <a:lnTo>
                    <a:pt x="744" y="64"/>
                  </a:lnTo>
                  <a:lnTo>
                    <a:pt x="751" y="64"/>
                  </a:lnTo>
                  <a:lnTo>
                    <a:pt x="751" y="71"/>
                  </a:lnTo>
                  <a:lnTo>
                    <a:pt x="758" y="71"/>
                  </a:lnTo>
                  <a:lnTo>
                    <a:pt x="765" y="71"/>
                  </a:lnTo>
                  <a:lnTo>
                    <a:pt x="765" y="78"/>
                  </a:lnTo>
                  <a:lnTo>
                    <a:pt x="772" y="78"/>
                  </a:lnTo>
                  <a:lnTo>
                    <a:pt x="779" y="78"/>
                  </a:lnTo>
                  <a:lnTo>
                    <a:pt x="779" y="85"/>
                  </a:lnTo>
                  <a:lnTo>
                    <a:pt x="786" y="85"/>
                  </a:lnTo>
                  <a:lnTo>
                    <a:pt x="793" y="85"/>
                  </a:lnTo>
                  <a:lnTo>
                    <a:pt x="793" y="92"/>
                  </a:lnTo>
                  <a:lnTo>
                    <a:pt x="800" y="92"/>
                  </a:lnTo>
                  <a:lnTo>
                    <a:pt x="807" y="92"/>
                  </a:lnTo>
                  <a:lnTo>
                    <a:pt x="807" y="99"/>
                  </a:lnTo>
                  <a:lnTo>
                    <a:pt x="814" y="99"/>
                  </a:lnTo>
                  <a:lnTo>
                    <a:pt x="821" y="99"/>
                  </a:lnTo>
                  <a:lnTo>
                    <a:pt x="821" y="106"/>
                  </a:lnTo>
                  <a:lnTo>
                    <a:pt x="829" y="106"/>
                  </a:lnTo>
                  <a:lnTo>
                    <a:pt x="836" y="106"/>
                  </a:lnTo>
                  <a:lnTo>
                    <a:pt x="836" y="113"/>
                  </a:lnTo>
                  <a:lnTo>
                    <a:pt x="843" y="113"/>
                  </a:lnTo>
                  <a:lnTo>
                    <a:pt x="850" y="113"/>
                  </a:lnTo>
                  <a:lnTo>
                    <a:pt x="850" y="120"/>
                  </a:lnTo>
                  <a:lnTo>
                    <a:pt x="857" y="120"/>
                  </a:lnTo>
                  <a:lnTo>
                    <a:pt x="864" y="120"/>
                  </a:lnTo>
                  <a:lnTo>
                    <a:pt x="864" y="127"/>
                  </a:lnTo>
                  <a:lnTo>
                    <a:pt x="871" y="127"/>
                  </a:lnTo>
                  <a:lnTo>
                    <a:pt x="878" y="127"/>
                  </a:lnTo>
                  <a:lnTo>
                    <a:pt x="878" y="134"/>
                  </a:lnTo>
                  <a:lnTo>
                    <a:pt x="885" y="134"/>
                  </a:lnTo>
                  <a:lnTo>
                    <a:pt x="892" y="134"/>
                  </a:lnTo>
                  <a:lnTo>
                    <a:pt x="899" y="134"/>
                  </a:lnTo>
                  <a:lnTo>
                    <a:pt x="899" y="141"/>
                  </a:lnTo>
                  <a:lnTo>
                    <a:pt x="907" y="141"/>
                  </a:lnTo>
                  <a:lnTo>
                    <a:pt x="914" y="141"/>
                  </a:lnTo>
                  <a:lnTo>
                    <a:pt x="914" y="149"/>
                  </a:lnTo>
                  <a:lnTo>
                    <a:pt x="921" y="149"/>
                  </a:lnTo>
                  <a:lnTo>
                    <a:pt x="928" y="149"/>
                  </a:lnTo>
                  <a:lnTo>
                    <a:pt x="928" y="156"/>
                  </a:lnTo>
                  <a:lnTo>
                    <a:pt x="935" y="156"/>
                  </a:lnTo>
                  <a:lnTo>
                    <a:pt x="942" y="156"/>
                  </a:lnTo>
                  <a:lnTo>
                    <a:pt x="949" y="156"/>
                  </a:lnTo>
                  <a:lnTo>
                    <a:pt x="949" y="163"/>
                  </a:lnTo>
                  <a:lnTo>
                    <a:pt x="956" y="163"/>
                  </a:lnTo>
                  <a:lnTo>
                    <a:pt x="963" y="163"/>
                  </a:lnTo>
                  <a:lnTo>
                    <a:pt x="963" y="170"/>
                  </a:lnTo>
                  <a:lnTo>
                    <a:pt x="970" y="170"/>
                  </a:lnTo>
                  <a:lnTo>
                    <a:pt x="977" y="170"/>
                  </a:lnTo>
                  <a:lnTo>
                    <a:pt x="984" y="170"/>
                  </a:lnTo>
                  <a:lnTo>
                    <a:pt x="984" y="177"/>
                  </a:lnTo>
                  <a:lnTo>
                    <a:pt x="992" y="177"/>
                  </a:lnTo>
                  <a:lnTo>
                    <a:pt x="999" y="177"/>
                  </a:lnTo>
                  <a:lnTo>
                    <a:pt x="1006" y="177"/>
                  </a:lnTo>
                  <a:lnTo>
                    <a:pt x="1006" y="184"/>
                  </a:lnTo>
                  <a:lnTo>
                    <a:pt x="1013" y="184"/>
                  </a:lnTo>
                  <a:lnTo>
                    <a:pt x="1020" y="184"/>
                  </a:lnTo>
                  <a:lnTo>
                    <a:pt x="1027" y="184"/>
                  </a:lnTo>
                  <a:lnTo>
                    <a:pt x="1027" y="191"/>
                  </a:lnTo>
                  <a:lnTo>
                    <a:pt x="1034" y="191"/>
                  </a:lnTo>
                  <a:lnTo>
                    <a:pt x="1041" y="191"/>
                  </a:lnTo>
                  <a:lnTo>
                    <a:pt x="1048" y="191"/>
                  </a:lnTo>
                  <a:lnTo>
                    <a:pt x="1048" y="198"/>
                  </a:lnTo>
                  <a:lnTo>
                    <a:pt x="1055" y="198"/>
                  </a:lnTo>
                  <a:lnTo>
                    <a:pt x="1062" y="198"/>
                  </a:lnTo>
                  <a:lnTo>
                    <a:pt x="1069" y="198"/>
                  </a:lnTo>
                  <a:lnTo>
                    <a:pt x="1069" y="205"/>
                  </a:lnTo>
                  <a:lnTo>
                    <a:pt x="1077" y="205"/>
                  </a:lnTo>
                  <a:lnTo>
                    <a:pt x="1084" y="205"/>
                  </a:lnTo>
                  <a:lnTo>
                    <a:pt x="1091" y="205"/>
                  </a:lnTo>
                  <a:lnTo>
                    <a:pt x="1091" y="212"/>
                  </a:lnTo>
                  <a:lnTo>
                    <a:pt x="1098" y="212"/>
                  </a:lnTo>
                  <a:lnTo>
                    <a:pt x="1105" y="212"/>
                  </a:lnTo>
                  <a:lnTo>
                    <a:pt x="1112" y="212"/>
                  </a:lnTo>
                  <a:lnTo>
                    <a:pt x="1112" y="219"/>
                  </a:lnTo>
                  <a:lnTo>
                    <a:pt x="1119" y="219"/>
                  </a:lnTo>
                  <a:lnTo>
                    <a:pt x="1126" y="219"/>
                  </a:lnTo>
                  <a:lnTo>
                    <a:pt x="1133" y="219"/>
                  </a:lnTo>
                  <a:lnTo>
                    <a:pt x="1140" y="227"/>
                  </a:lnTo>
                  <a:lnTo>
                    <a:pt x="1147" y="227"/>
                  </a:lnTo>
                  <a:lnTo>
                    <a:pt x="1155" y="227"/>
                  </a:lnTo>
                  <a:lnTo>
                    <a:pt x="1162" y="227"/>
                  </a:lnTo>
                  <a:lnTo>
                    <a:pt x="1169" y="227"/>
                  </a:lnTo>
                  <a:lnTo>
                    <a:pt x="1176" y="227"/>
                  </a:lnTo>
                  <a:lnTo>
                    <a:pt x="1183" y="227"/>
                  </a:lnTo>
                  <a:lnTo>
                    <a:pt x="1190" y="227"/>
                  </a:lnTo>
                  <a:lnTo>
                    <a:pt x="1197" y="227"/>
                  </a:lnTo>
                  <a:lnTo>
                    <a:pt x="1204" y="227"/>
                  </a:lnTo>
                  <a:lnTo>
                    <a:pt x="1211" y="227"/>
                  </a:lnTo>
                  <a:lnTo>
                    <a:pt x="1211" y="219"/>
                  </a:lnTo>
                  <a:lnTo>
                    <a:pt x="1218" y="219"/>
                  </a:lnTo>
                  <a:lnTo>
                    <a:pt x="1225" y="219"/>
                  </a:lnTo>
                  <a:lnTo>
                    <a:pt x="1232" y="219"/>
                  </a:lnTo>
                  <a:lnTo>
                    <a:pt x="1232" y="212"/>
                  </a:lnTo>
                  <a:lnTo>
                    <a:pt x="1240" y="212"/>
                  </a:lnTo>
                  <a:lnTo>
                    <a:pt x="1247" y="212"/>
                  </a:lnTo>
                  <a:lnTo>
                    <a:pt x="1247" y="205"/>
                  </a:lnTo>
                  <a:lnTo>
                    <a:pt x="1254" y="205"/>
                  </a:lnTo>
                  <a:lnTo>
                    <a:pt x="1254" y="198"/>
                  </a:lnTo>
                  <a:lnTo>
                    <a:pt x="1261" y="198"/>
                  </a:lnTo>
                  <a:lnTo>
                    <a:pt x="1268" y="198"/>
                  </a:lnTo>
                  <a:lnTo>
                    <a:pt x="1268" y="191"/>
                  </a:lnTo>
                  <a:lnTo>
                    <a:pt x="1275" y="191"/>
                  </a:lnTo>
                  <a:lnTo>
                    <a:pt x="1275" y="184"/>
                  </a:lnTo>
                  <a:lnTo>
                    <a:pt x="1282" y="184"/>
                  </a:lnTo>
                  <a:lnTo>
                    <a:pt x="1282" y="177"/>
                  </a:lnTo>
                  <a:lnTo>
                    <a:pt x="1289" y="177"/>
                  </a:lnTo>
                  <a:lnTo>
                    <a:pt x="1296" y="177"/>
                  </a:lnTo>
                  <a:lnTo>
                    <a:pt x="1296" y="170"/>
                  </a:lnTo>
                  <a:lnTo>
                    <a:pt x="1303" y="170"/>
                  </a:lnTo>
                  <a:lnTo>
                    <a:pt x="1303" y="163"/>
                  </a:lnTo>
                  <a:lnTo>
                    <a:pt x="1310" y="163"/>
                  </a:lnTo>
                  <a:lnTo>
                    <a:pt x="1310" y="156"/>
                  </a:lnTo>
                  <a:lnTo>
                    <a:pt x="1318" y="156"/>
                  </a:lnTo>
                  <a:lnTo>
                    <a:pt x="1318" y="149"/>
                  </a:lnTo>
                  <a:lnTo>
                    <a:pt x="1325" y="149"/>
                  </a:lnTo>
                  <a:lnTo>
                    <a:pt x="1325" y="141"/>
                  </a:lnTo>
                  <a:lnTo>
                    <a:pt x="1332" y="141"/>
                  </a:lnTo>
                  <a:lnTo>
                    <a:pt x="1332" y="134"/>
                  </a:lnTo>
                  <a:lnTo>
                    <a:pt x="1339" y="134"/>
                  </a:lnTo>
                  <a:lnTo>
                    <a:pt x="1339" y="127"/>
                  </a:lnTo>
                  <a:lnTo>
                    <a:pt x="1346" y="127"/>
                  </a:lnTo>
                  <a:lnTo>
                    <a:pt x="1346" y="120"/>
                  </a:lnTo>
                  <a:lnTo>
                    <a:pt x="1353" y="120"/>
                  </a:lnTo>
                  <a:lnTo>
                    <a:pt x="1353" y="113"/>
                  </a:lnTo>
                  <a:lnTo>
                    <a:pt x="1360" y="113"/>
                  </a:lnTo>
                  <a:lnTo>
                    <a:pt x="1360" y="106"/>
                  </a:lnTo>
                  <a:lnTo>
                    <a:pt x="1367" y="106"/>
                  </a:lnTo>
                  <a:lnTo>
                    <a:pt x="1367" y="99"/>
                  </a:lnTo>
                  <a:lnTo>
                    <a:pt x="1374" y="99"/>
                  </a:lnTo>
                  <a:lnTo>
                    <a:pt x="1374" y="92"/>
                  </a:lnTo>
                  <a:lnTo>
                    <a:pt x="1381" y="92"/>
                  </a:lnTo>
                  <a:lnTo>
                    <a:pt x="1381" y="85"/>
                  </a:lnTo>
                  <a:lnTo>
                    <a:pt x="1388" y="85"/>
                  </a:lnTo>
                  <a:lnTo>
                    <a:pt x="1388" y="78"/>
                  </a:lnTo>
                  <a:lnTo>
                    <a:pt x="1395" y="78"/>
                  </a:lnTo>
                  <a:lnTo>
                    <a:pt x="1403" y="78"/>
                  </a:lnTo>
                  <a:lnTo>
                    <a:pt x="1403" y="71"/>
                  </a:lnTo>
                  <a:lnTo>
                    <a:pt x="1410" y="71"/>
                  </a:lnTo>
                  <a:lnTo>
                    <a:pt x="1410" y="64"/>
                  </a:lnTo>
                  <a:lnTo>
                    <a:pt x="1417" y="64"/>
                  </a:lnTo>
                  <a:lnTo>
                    <a:pt x="1417" y="56"/>
                  </a:lnTo>
                  <a:lnTo>
                    <a:pt x="1424" y="56"/>
                  </a:lnTo>
                  <a:lnTo>
                    <a:pt x="1424" y="49"/>
                  </a:lnTo>
                  <a:lnTo>
                    <a:pt x="1431" y="49"/>
                  </a:lnTo>
                  <a:lnTo>
                    <a:pt x="1431" y="42"/>
                  </a:lnTo>
                  <a:lnTo>
                    <a:pt x="1438" y="42"/>
                  </a:lnTo>
                  <a:lnTo>
                    <a:pt x="1445" y="42"/>
                  </a:lnTo>
                  <a:lnTo>
                    <a:pt x="1445" y="35"/>
                  </a:lnTo>
                  <a:lnTo>
                    <a:pt x="1452" y="35"/>
                  </a:lnTo>
                  <a:lnTo>
                    <a:pt x="1452" y="28"/>
                  </a:lnTo>
                  <a:lnTo>
                    <a:pt x="1459" y="28"/>
                  </a:lnTo>
                  <a:lnTo>
                    <a:pt x="1459" y="21"/>
                  </a:lnTo>
                  <a:lnTo>
                    <a:pt x="1466" y="21"/>
                  </a:lnTo>
                  <a:lnTo>
                    <a:pt x="1473" y="21"/>
                  </a:lnTo>
                  <a:lnTo>
                    <a:pt x="1473" y="14"/>
                  </a:lnTo>
                  <a:lnTo>
                    <a:pt x="1480" y="14"/>
                  </a:lnTo>
                  <a:lnTo>
                    <a:pt x="1488" y="14"/>
                  </a:lnTo>
                  <a:lnTo>
                    <a:pt x="1488" y="7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09" y="7"/>
                  </a:lnTo>
                  <a:lnTo>
                    <a:pt x="1509" y="0"/>
                  </a:lnTo>
                  <a:lnTo>
                    <a:pt x="1516" y="0"/>
                  </a:lnTo>
                  <a:lnTo>
                    <a:pt x="1523" y="0"/>
                  </a:lnTo>
                  <a:lnTo>
                    <a:pt x="1530" y="0"/>
                  </a:lnTo>
                  <a:lnTo>
                    <a:pt x="1537" y="0"/>
                  </a:lnTo>
                  <a:lnTo>
                    <a:pt x="1544" y="0"/>
                  </a:lnTo>
                  <a:lnTo>
                    <a:pt x="1551" y="0"/>
                  </a:lnTo>
                  <a:lnTo>
                    <a:pt x="1558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80" y="0"/>
                  </a:lnTo>
                  <a:lnTo>
                    <a:pt x="1580" y="7"/>
                  </a:lnTo>
                  <a:lnTo>
                    <a:pt x="1587" y="7"/>
                  </a:lnTo>
                  <a:lnTo>
                    <a:pt x="1594" y="7"/>
                  </a:lnTo>
                  <a:lnTo>
                    <a:pt x="1594" y="14"/>
                  </a:lnTo>
                  <a:lnTo>
                    <a:pt x="1601" y="14"/>
                  </a:lnTo>
                  <a:lnTo>
                    <a:pt x="1608" y="14"/>
                  </a:lnTo>
                  <a:lnTo>
                    <a:pt x="1608" y="21"/>
                  </a:lnTo>
                  <a:lnTo>
                    <a:pt x="1615" y="21"/>
                  </a:lnTo>
                  <a:lnTo>
                    <a:pt x="1622" y="21"/>
                  </a:lnTo>
                  <a:lnTo>
                    <a:pt x="1622" y="28"/>
                  </a:lnTo>
                  <a:lnTo>
                    <a:pt x="1629" y="28"/>
                  </a:lnTo>
                  <a:lnTo>
                    <a:pt x="1629" y="35"/>
                  </a:lnTo>
                  <a:lnTo>
                    <a:pt x="1636" y="35"/>
                  </a:lnTo>
                  <a:lnTo>
                    <a:pt x="1643" y="35"/>
                  </a:lnTo>
                  <a:lnTo>
                    <a:pt x="1643" y="42"/>
                  </a:lnTo>
                  <a:lnTo>
                    <a:pt x="1651" y="42"/>
                  </a:lnTo>
                  <a:lnTo>
                    <a:pt x="1658" y="42"/>
                  </a:lnTo>
                  <a:lnTo>
                    <a:pt x="1658" y="49"/>
                  </a:lnTo>
                  <a:lnTo>
                    <a:pt x="1665" y="49"/>
                  </a:lnTo>
                  <a:lnTo>
                    <a:pt x="1665" y="56"/>
                  </a:lnTo>
                  <a:lnTo>
                    <a:pt x="1672" y="56"/>
                  </a:lnTo>
                  <a:lnTo>
                    <a:pt x="1679" y="56"/>
                  </a:lnTo>
                  <a:lnTo>
                    <a:pt x="1679" y="64"/>
                  </a:lnTo>
                  <a:lnTo>
                    <a:pt x="1686" y="64"/>
                  </a:lnTo>
                  <a:lnTo>
                    <a:pt x="1693" y="64"/>
                  </a:lnTo>
                  <a:lnTo>
                    <a:pt x="1693" y="71"/>
                  </a:lnTo>
                  <a:lnTo>
                    <a:pt x="1700" y="71"/>
                  </a:lnTo>
                  <a:lnTo>
                    <a:pt x="1707" y="71"/>
                  </a:lnTo>
                  <a:lnTo>
                    <a:pt x="1707" y="78"/>
                  </a:lnTo>
                  <a:lnTo>
                    <a:pt x="1714" y="78"/>
                  </a:lnTo>
                  <a:lnTo>
                    <a:pt x="1714" y="85"/>
                  </a:lnTo>
                  <a:lnTo>
                    <a:pt x="1721" y="85"/>
                  </a:lnTo>
                  <a:lnTo>
                    <a:pt x="1728" y="85"/>
                  </a:lnTo>
                  <a:lnTo>
                    <a:pt x="1728" y="92"/>
                  </a:lnTo>
                  <a:lnTo>
                    <a:pt x="1736" y="92"/>
                  </a:lnTo>
                  <a:lnTo>
                    <a:pt x="1743" y="92"/>
                  </a:lnTo>
                  <a:lnTo>
                    <a:pt x="1743" y="99"/>
                  </a:lnTo>
                  <a:lnTo>
                    <a:pt x="1750" y="99"/>
                  </a:lnTo>
                  <a:lnTo>
                    <a:pt x="1757" y="99"/>
                  </a:lnTo>
                  <a:lnTo>
                    <a:pt x="1757" y="106"/>
                  </a:lnTo>
                  <a:lnTo>
                    <a:pt x="1764" y="106"/>
                  </a:lnTo>
                  <a:lnTo>
                    <a:pt x="1771" y="106"/>
                  </a:lnTo>
                  <a:lnTo>
                    <a:pt x="1771" y="113"/>
                  </a:lnTo>
                  <a:lnTo>
                    <a:pt x="1778" y="113"/>
                  </a:lnTo>
                  <a:lnTo>
                    <a:pt x="1785" y="113"/>
                  </a:lnTo>
                  <a:lnTo>
                    <a:pt x="1785" y="120"/>
                  </a:lnTo>
                  <a:lnTo>
                    <a:pt x="1792" y="120"/>
                  </a:lnTo>
                  <a:lnTo>
                    <a:pt x="1799" y="120"/>
                  </a:lnTo>
                  <a:lnTo>
                    <a:pt x="1806" y="120"/>
                  </a:lnTo>
                  <a:lnTo>
                    <a:pt x="1806" y="127"/>
                  </a:lnTo>
                  <a:lnTo>
                    <a:pt x="1814" y="127"/>
                  </a:lnTo>
                  <a:lnTo>
                    <a:pt x="1821" y="127"/>
                  </a:lnTo>
                  <a:lnTo>
                    <a:pt x="1821" y="134"/>
                  </a:lnTo>
                  <a:lnTo>
                    <a:pt x="1828" y="134"/>
                  </a:lnTo>
                  <a:lnTo>
                    <a:pt x="1835" y="134"/>
                  </a:lnTo>
                  <a:lnTo>
                    <a:pt x="1835" y="141"/>
                  </a:lnTo>
                  <a:lnTo>
                    <a:pt x="1842" y="141"/>
                  </a:lnTo>
                  <a:lnTo>
                    <a:pt x="1849" y="141"/>
                  </a:lnTo>
                  <a:lnTo>
                    <a:pt x="1849" y="149"/>
                  </a:lnTo>
                  <a:lnTo>
                    <a:pt x="1856" y="149"/>
                  </a:lnTo>
                  <a:lnTo>
                    <a:pt x="1863" y="149"/>
                  </a:lnTo>
                  <a:lnTo>
                    <a:pt x="1870" y="149"/>
                  </a:lnTo>
                  <a:lnTo>
                    <a:pt x="1870" y="156"/>
                  </a:lnTo>
                  <a:lnTo>
                    <a:pt x="1877" y="156"/>
                  </a:lnTo>
                  <a:lnTo>
                    <a:pt x="1884" y="156"/>
                  </a:lnTo>
                  <a:lnTo>
                    <a:pt x="1884" y="163"/>
                  </a:lnTo>
                  <a:lnTo>
                    <a:pt x="1891" y="163"/>
                  </a:lnTo>
                  <a:lnTo>
                    <a:pt x="1899" y="163"/>
                  </a:lnTo>
                  <a:lnTo>
                    <a:pt x="1906" y="163"/>
                  </a:lnTo>
                  <a:lnTo>
                    <a:pt x="1906" y="170"/>
                  </a:lnTo>
                  <a:lnTo>
                    <a:pt x="1913" y="17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8" name="Freeform 150">
              <a:extLst>
                <a:ext uri="{FF2B5EF4-FFF2-40B4-BE49-F238E27FC236}">
                  <a16:creationId xmlns:a16="http://schemas.microsoft.com/office/drawing/2014/main" id="{33EC4B2A-C510-4673-81D0-6AE0CA32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06"/>
              <a:ext cx="1913" cy="829"/>
            </a:xfrm>
            <a:custGeom>
              <a:avLst/>
              <a:gdLst>
                <a:gd name="T0" fmla="*/ 77 w 1913"/>
                <a:gd name="T1" fmla="*/ 829 h 829"/>
                <a:gd name="T2" fmla="*/ 162 w 1913"/>
                <a:gd name="T3" fmla="*/ 829 h 829"/>
                <a:gd name="T4" fmla="*/ 219 w 1913"/>
                <a:gd name="T5" fmla="*/ 801 h 829"/>
                <a:gd name="T6" fmla="*/ 226 w 1913"/>
                <a:gd name="T7" fmla="*/ 723 h 829"/>
                <a:gd name="T8" fmla="*/ 240 w 1913"/>
                <a:gd name="T9" fmla="*/ 645 h 829"/>
                <a:gd name="T10" fmla="*/ 255 w 1913"/>
                <a:gd name="T11" fmla="*/ 574 h 829"/>
                <a:gd name="T12" fmla="*/ 269 w 1913"/>
                <a:gd name="T13" fmla="*/ 503 h 829"/>
                <a:gd name="T14" fmla="*/ 283 w 1913"/>
                <a:gd name="T15" fmla="*/ 433 h 829"/>
                <a:gd name="T16" fmla="*/ 297 w 1913"/>
                <a:gd name="T17" fmla="*/ 362 h 829"/>
                <a:gd name="T18" fmla="*/ 318 w 1913"/>
                <a:gd name="T19" fmla="*/ 291 h 829"/>
                <a:gd name="T20" fmla="*/ 333 w 1913"/>
                <a:gd name="T21" fmla="*/ 220 h 829"/>
                <a:gd name="T22" fmla="*/ 354 w 1913"/>
                <a:gd name="T23" fmla="*/ 156 h 829"/>
                <a:gd name="T24" fmla="*/ 375 w 1913"/>
                <a:gd name="T25" fmla="*/ 92 h 829"/>
                <a:gd name="T26" fmla="*/ 403 w 1913"/>
                <a:gd name="T27" fmla="*/ 36 h 829"/>
                <a:gd name="T28" fmla="*/ 453 w 1913"/>
                <a:gd name="T29" fmla="*/ 7 h 829"/>
                <a:gd name="T30" fmla="*/ 496 w 1913"/>
                <a:gd name="T31" fmla="*/ 50 h 829"/>
                <a:gd name="T32" fmla="*/ 517 w 1913"/>
                <a:gd name="T33" fmla="*/ 114 h 829"/>
                <a:gd name="T34" fmla="*/ 538 w 1913"/>
                <a:gd name="T35" fmla="*/ 177 h 829"/>
                <a:gd name="T36" fmla="*/ 559 w 1913"/>
                <a:gd name="T37" fmla="*/ 241 h 829"/>
                <a:gd name="T38" fmla="*/ 573 w 1913"/>
                <a:gd name="T39" fmla="*/ 312 h 829"/>
                <a:gd name="T40" fmla="*/ 595 w 1913"/>
                <a:gd name="T41" fmla="*/ 376 h 829"/>
                <a:gd name="T42" fmla="*/ 609 w 1913"/>
                <a:gd name="T43" fmla="*/ 447 h 829"/>
                <a:gd name="T44" fmla="*/ 623 w 1913"/>
                <a:gd name="T45" fmla="*/ 518 h 829"/>
                <a:gd name="T46" fmla="*/ 637 w 1913"/>
                <a:gd name="T47" fmla="*/ 588 h 829"/>
                <a:gd name="T48" fmla="*/ 644 w 1913"/>
                <a:gd name="T49" fmla="*/ 666 h 829"/>
                <a:gd name="T50" fmla="*/ 659 w 1913"/>
                <a:gd name="T51" fmla="*/ 737 h 829"/>
                <a:gd name="T52" fmla="*/ 673 w 1913"/>
                <a:gd name="T53" fmla="*/ 808 h 829"/>
                <a:gd name="T54" fmla="*/ 736 w 1913"/>
                <a:gd name="T55" fmla="*/ 829 h 829"/>
                <a:gd name="T56" fmla="*/ 821 w 1913"/>
                <a:gd name="T57" fmla="*/ 829 h 829"/>
                <a:gd name="T58" fmla="*/ 907 w 1913"/>
                <a:gd name="T59" fmla="*/ 829 h 829"/>
                <a:gd name="T60" fmla="*/ 992 w 1913"/>
                <a:gd name="T61" fmla="*/ 829 h 829"/>
                <a:gd name="T62" fmla="*/ 1077 w 1913"/>
                <a:gd name="T63" fmla="*/ 829 h 829"/>
                <a:gd name="T64" fmla="*/ 1147 w 1913"/>
                <a:gd name="T65" fmla="*/ 815 h 829"/>
                <a:gd name="T66" fmla="*/ 1162 w 1913"/>
                <a:gd name="T67" fmla="*/ 737 h 829"/>
                <a:gd name="T68" fmla="*/ 1176 w 1913"/>
                <a:gd name="T69" fmla="*/ 666 h 829"/>
                <a:gd name="T70" fmla="*/ 1190 w 1913"/>
                <a:gd name="T71" fmla="*/ 596 h 829"/>
                <a:gd name="T72" fmla="*/ 1204 w 1913"/>
                <a:gd name="T73" fmla="*/ 525 h 829"/>
                <a:gd name="T74" fmla="*/ 1218 w 1913"/>
                <a:gd name="T75" fmla="*/ 454 h 829"/>
                <a:gd name="T76" fmla="*/ 1232 w 1913"/>
                <a:gd name="T77" fmla="*/ 383 h 829"/>
                <a:gd name="T78" fmla="*/ 1247 w 1913"/>
                <a:gd name="T79" fmla="*/ 312 h 829"/>
                <a:gd name="T80" fmla="*/ 1268 w 1913"/>
                <a:gd name="T81" fmla="*/ 248 h 829"/>
                <a:gd name="T82" fmla="*/ 1282 w 1913"/>
                <a:gd name="T83" fmla="*/ 177 h 829"/>
                <a:gd name="T84" fmla="*/ 1303 w 1913"/>
                <a:gd name="T85" fmla="*/ 114 h 829"/>
                <a:gd name="T86" fmla="*/ 1332 w 1913"/>
                <a:gd name="T87" fmla="*/ 57 h 829"/>
                <a:gd name="T88" fmla="*/ 1367 w 1913"/>
                <a:gd name="T89" fmla="*/ 7 h 829"/>
                <a:gd name="T90" fmla="*/ 1417 w 1913"/>
                <a:gd name="T91" fmla="*/ 29 h 829"/>
                <a:gd name="T92" fmla="*/ 1445 w 1913"/>
                <a:gd name="T93" fmla="*/ 85 h 829"/>
                <a:gd name="T94" fmla="*/ 1473 w 1913"/>
                <a:gd name="T95" fmla="*/ 142 h 829"/>
                <a:gd name="T96" fmla="*/ 1488 w 1913"/>
                <a:gd name="T97" fmla="*/ 213 h 829"/>
                <a:gd name="T98" fmla="*/ 1509 w 1913"/>
                <a:gd name="T99" fmla="*/ 277 h 829"/>
                <a:gd name="T100" fmla="*/ 1523 w 1913"/>
                <a:gd name="T101" fmla="*/ 348 h 829"/>
                <a:gd name="T102" fmla="*/ 1537 w 1913"/>
                <a:gd name="T103" fmla="*/ 418 h 829"/>
                <a:gd name="T104" fmla="*/ 1551 w 1913"/>
                <a:gd name="T105" fmla="*/ 489 h 829"/>
                <a:gd name="T106" fmla="*/ 1566 w 1913"/>
                <a:gd name="T107" fmla="*/ 560 h 829"/>
                <a:gd name="T108" fmla="*/ 1580 w 1913"/>
                <a:gd name="T109" fmla="*/ 631 h 829"/>
                <a:gd name="T110" fmla="*/ 1594 w 1913"/>
                <a:gd name="T111" fmla="*/ 702 h 829"/>
                <a:gd name="T112" fmla="*/ 1608 w 1913"/>
                <a:gd name="T113" fmla="*/ 773 h 829"/>
                <a:gd name="T114" fmla="*/ 1636 w 1913"/>
                <a:gd name="T115" fmla="*/ 829 h 829"/>
                <a:gd name="T116" fmla="*/ 1721 w 1913"/>
                <a:gd name="T117" fmla="*/ 829 h 829"/>
                <a:gd name="T118" fmla="*/ 1806 w 1913"/>
                <a:gd name="T119" fmla="*/ 829 h 829"/>
                <a:gd name="T120" fmla="*/ 1891 w 1913"/>
                <a:gd name="T121" fmla="*/ 829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13" h="829">
                  <a:moveTo>
                    <a:pt x="0" y="829"/>
                  </a:moveTo>
                  <a:lnTo>
                    <a:pt x="7" y="829"/>
                  </a:lnTo>
                  <a:lnTo>
                    <a:pt x="14" y="829"/>
                  </a:lnTo>
                  <a:lnTo>
                    <a:pt x="21" y="829"/>
                  </a:lnTo>
                  <a:lnTo>
                    <a:pt x="28" y="829"/>
                  </a:lnTo>
                  <a:lnTo>
                    <a:pt x="35" y="829"/>
                  </a:lnTo>
                  <a:lnTo>
                    <a:pt x="42" y="829"/>
                  </a:lnTo>
                  <a:lnTo>
                    <a:pt x="49" y="829"/>
                  </a:lnTo>
                  <a:lnTo>
                    <a:pt x="56" y="829"/>
                  </a:lnTo>
                  <a:lnTo>
                    <a:pt x="63" y="829"/>
                  </a:lnTo>
                  <a:lnTo>
                    <a:pt x="70" y="829"/>
                  </a:lnTo>
                  <a:lnTo>
                    <a:pt x="77" y="829"/>
                  </a:lnTo>
                  <a:lnTo>
                    <a:pt x="85" y="829"/>
                  </a:lnTo>
                  <a:lnTo>
                    <a:pt x="92" y="829"/>
                  </a:lnTo>
                  <a:lnTo>
                    <a:pt x="99" y="829"/>
                  </a:lnTo>
                  <a:lnTo>
                    <a:pt x="106" y="829"/>
                  </a:lnTo>
                  <a:lnTo>
                    <a:pt x="113" y="829"/>
                  </a:lnTo>
                  <a:lnTo>
                    <a:pt x="120" y="829"/>
                  </a:lnTo>
                  <a:lnTo>
                    <a:pt x="127" y="829"/>
                  </a:lnTo>
                  <a:lnTo>
                    <a:pt x="134" y="829"/>
                  </a:lnTo>
                  <a:lnTo>
                    <a:pt x="141" y="829"/>
                  </a:lnTo>
                  <a:lnTo>
                    <a:pt x="148" y="829"/>
                  </a:lnTo>
                  <a:lnTo>
                    <a:pt x="155" y="829"/>
                  </a:lnTo>
                  <a:lnTo>
                    <a:pt x="162" y="829"/>
                  </a:lnTo>
                  <a:lnTo>
                    <a:pt x="170" y="829"/>
                  </a:lnTo>
                  <a:lnTo>
                    <a:pt x="177" y="829"/>
                  </a:lnTo>
                  <a:lnTo>
                    <a:pt x="184" y="829"/>
                  </a:lnTo>
                  <a:lnTo>
                    <a:pt x="191" y="829"/>
                  </a:lnTo>
                  <a:lnTo>
                    <a:pt x="198" y="829"/>
                  </a:lnTo>
                  <a:lnTo>
                    <a:pt x="205" y="829"/>
                  </a:lnTo>
                  <a:lnTo>
                    <a:pt x="212" y="829"/>
                  </a:lnTo>
                  <a:lnTo>
                    <a:pt x="212" y="822"/>
                  </a:lnTo>
                  <a:lnTo>
                    <a:pt x="212" y="815"/>
                  </a:lnTo>
                  <a:lnTo>
                    <a:pt x="212" y="808"/>
                  </a:lnTo>
                  <a:lnTo>
                    <a:pt x="212" y="801"/>
                  </a:lnTo>
                  <a:lnTo>
                    <a:pt x="219" y="801"/>
                  </a:lnTo>
                  <a:lnTo>
                    <a:pt x="219" y="794"/>
                  </a:lnTo>
                  <a:lnTo>
                    <a:pt x="219" y="787"/>
                  </a:lnTo>
                  <a:lnTo>
                    <a:pt x="219" y="780"/>
                  </a:lnTo>
                  <a:lnTo>
                    <a:pt x="219" y="773"/>
                  </a:lnTo>
                  <a:lnTo>
                    <a:pt x="219" y="766"/>
                  </a:lnTo>
                  <a:lnTo>
                    <a:pt x="219" y="759"/>
                  </a:lnTo>
                  <a:lnTo>
                    <a:pt x="226" y="759"/>
                  </a:lnTo>
                  <a:lnTo>
                    <a:pt x="226" y="752"/>
                  </a:lnTo>
                  <a:lnTo>
                    <a:pt x="226" y="744"/>
                  </a:lnTo>
                  <a:lnTo>
                    <a:pt x="226" y="737"/>
                  </a:lnTo>
                  <a:lnTo>
                    <a:pt x="226" y="730"/>
                  </a:lnTo>
                  <a:lnTo>
                    <a:pt x="226" y="723"/>
                  </a:lnTo>
                  <a:lnTo>
                    <a:pt x="233" y="716"/>
                  </a:lnTo>
                  <a:lnTo>
                    <a:pt x="233" y="709"/>
                  </a:lnTo>
                  <a:lnTo>
                    <a:pt x="233" y="702"/>
                  </a:lnTo>
                  <a:lnTo>
                    <a:pt x="233" y="695"/>
                  </a:lnTo>
                  <a:lnTo>
                    <a:pt x="233" y="688"/>
                  </a:lnTo>
                  <a:lnTo>
                    <a:pt x="233" y="681"/>
                  </a:lnTo>
                  <a:lnTo>
                    <a:pt x="240" y="681"/>
                  </a:lnTo>
                  <a:lnTo>
                    <a:pt x="240" y="674"/>
                  </a:lnTo>
                  <a:lnTo>
                    <a:pt x="240" y="666"/>
                  </a:lnTo>
                  <a:lnTo>
                    <a:pt x="240" y="659"/>
                  </a:lnTo>
                  <a:lnTo>
                    <a:pt x="240" y="652"/>
                  </a:lnTo>
                  <a:lnTo>
                    <a:pt x="240" y="645"/>
                  </a:lnTo>
                  <a:lnTo>
                    <a:pt x="248" y="645"/>
                  </a:lnTo>
                  <a:lnTo>
                    <a:pt x="248" y="638"/>
                  </a:lnTo>
                  <a:lnTo>
                    <a:pt x="248" y="631"/>
                  </a:lnTo>
                  <a:lnTo>
                    <a:pt x="248" y="624"/>
                  </a:lnTo>
                  <a:lnTo>
                    <a:pt x="248" y="617"/>
                  </a:lnTo>
                  <a:lnTo>
                    <a:pt x="248" y="610"/>
                  </a:lnTo>
                  <a:lnTo>
                    <a:pt x="248" y="603"/>
                  </a:lnTo>
                  <a:lnTo>
                    <a:pt x="255" y="603"/>
                  </a:lnTo>
                  <a:lnTo>
                    <a:pt x="255" y="596"/>
                  </a:lnTo>
                  <a:lnTo>
                    <a:pt x="255" y="588"/>
                  </a:lnTo>
                  <a:lnTo>
                    <a:pt x="255" y="581"/>
                  </a:lnTo>
                  <a:lnTo>
                    <a:pt x="255" y="574"/>
                  </a:lnTo>
                  <a:lnTo>
                    <a:pt x="255" y="567"/>
                  </a:lnTo>
                  <a:lnTo>
                    <a:pt x="262" y="567"/>
                  </a:lnTo>
                  <a:lnTo>
                    <a:pt x="262" y="560"/>
                  </a:lnTo>
                  <a:lnTo>
                    <a:pt x="262" y="553"/>
                  </a:lnTo>
                  <a:lnTo>
                    <a:pt x="262" y="546"/>
                  </a:lnTo>
                  <a:lnTo>
                    <a:pt x="262" y="539"/>
                  </a:lnTo>
                  <a:lnTo>
                    <a:pt x="262" y="532"/>
                  </a:lnTo>
                  <a:lnTo>
                    <a:pt x="269" y="532"/>
                  </a:lnTo>
                  <a:lnTo>
                    <a:pt x="269" y="525"/>
                  </a:lnTo>
                  <a:lnTo>
                    <a:pt x="269" y="518"/>
                  </a:lnTo>
                  <a:lnTo>
                    <a:pt x="269" y="511"/>
                  </a:lnTo>
                  <a:lnTo>
                    <a:pt x="269" y="503"/>
                  </a:lnTo>
                  <a:lnTo>
                    <a:pt x="269" y="496"/>
                  </a:lnTo>
                  <a:lnTo>
                    <a:pt x="276" y="496"/>
                  </a:lnTo>
                  <a:lnTo>
                    <a:pt x="276" y="489"/>
                  </a:lnTo>
                  <a:lnTo>
                    <a:pt x="276" y="482"/>
                  </a:lnTo>
                  <a:lnTo>
                    <a:pt x="276" y="475"/>
                  </a:lnTo>
                  <a:lnTo>
                    <a:pt x="276" y="468"/>
                  </a:lnTo>
                  <a:lnTo>
                    <a:pt x="276" y="461"/>
                  </a:lnTo>
                  <a:lnTo>
                    <a:pt x="283" y="461"/>
                  </a:lnTo>
                  <a:lnTo>
                    <a:pt x="283" y="454"/>
                  </a:lnTo>
                  <a:lnTo>
                    <a:pt x="283" y="447"/>
                  </a:lnTo>
                  <a:lnTo>
                    <a:pt x="283" y="440"/>
                  </a:lnTo>
                  <a:lnTo>
                    <a:pt x="283" y="433"/>
                  </a:lnTo>
                  <a:lnTo>
                    <a:pt x="283" y="425"/>
                  </a:lnTo>
                  <a:lnTo>
                    <a:pt x="290" y="425"/>
                  </a:lnTo>
                  <a:lnTo>
                    <a:pt x="290" y="418"/>
                  </a:lnTo>
                  <a:lnTo>
                    <a:pt x="290" y="411"/>
                  </a:lnTo>
                  <a:lnTo>
                    <a:pt x="290" y="404"/>
                  </a:lnTo>
                  <a:lnTo>
                    <a:pt x="290" y="397"/>
                  </a:lnTo>
                  <a:lnTo>
                    <a:pt x="290" y="390"/>
                  </a:lnTo>
                  <a:lnTo>
                    <a:pt x="297" y="390"/>
                  </a:lnTo>
                  <a:lnTo>
                    <a:pt x="297" y="383"/>
                  </a:lnTo>
                  <a:lnTo>
                    <a:pt x="297" y="376"/>
                  </a:lnTo>
                  <a:lnTo>
                    <a:pt x="297" y="369"/>
                  </a:lnTo>
                  <a:lnTo>
                    <a:pt x="297" y="362"/>
                  </a:lnTo>
                  <a:lnTo>
                    <a:pt x="297" y="355"/>
                  </a:lnTo>
                  <a:lnTo>
                    <a:pt x="304" y="355"/>
                  </a:lnTo>
                  <a:lnTo>
                    <a:pt x="304" y="348"/>
                  </a:lnTo>
                  <a:lnTo>
                    <a:pt x="304" y="340"/>
                  </a:lnTo>
                  <a:lnTo>
                    <a:pt x="304" y="333"/>
                  </a:lnTo>
                  <a:lnTo>
                    <a:pt x="304" y="326"/>
                  </a:lnTo>
                  <a:lnTo>
                    <a:pt x="311" y="326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1" y="305"/>
                  </a:lnTo>
                  <a:lnTo>
                    <a:pt x="311" y="298"/>
                  </a:lnTo>
                  <a:lnTo>
                    <a:pt x="318" y="291"/>
                  </a:lnTo>
                  <a:lnTo>
                    <a:pt x="318" y="284"/>
                  </a:lnTo>
                  <a:lnTo>
                    <a:pt x="318" y="277"/>
                  </a:lnTo>
                  <a:lnTo>
                    <a:pt x="318" y="270"/>
                  </a:lnTo>
                  <a:lnTo>
                    <a:pt x="318" y="262"/>
                  </a:lnTo>
                  <a:lnTo>
                    <a:pt x="325" y="262"/>
                  </a:lnTo>
                  <a:lnTo>
                    <a:pt x="325" y="255"/>
                  </a:lnTo>
                  <a:lnTo>
                    <a:pt x="325" y="248"/>
                  </a:lnTo>
                  <a:lnTo>
                    <a:pt x="325" y="241"/>
                  </a:lnTo>
                  <a:lnTo>
                    <a:pt x="325" y="234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3" y="220"/>
                  </a:lnTo>
                  <a:lnTo>
                    <a:pt x="333" y="213"/>
                  </a:lnTo>
                  <a:lnTo>
                    <a:pt x="340" y="213"/>
                  </a:lnTo>
                  <a:lnTo>
                    <a:pt x="340" y="206"/>
                  </a:lnTo>
                  <a:lnTo>
                    <a:pt x="340" y="199"/>
                  </a:lnTo>
                  <a:lnTo>
                    <a:pt x="340" y="192"/>
                  </a:lnTo>
                  <a:lnTo>
                    <a:pt x="340" y="185"/>
                  </a:lnTo>
                  <a:lnTo>
                    <a:pt x="347" y="185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54" y="163"/>
                  </a:lnTo>
                  <a:lnTo>
                    <a:pt x="354" y="156"/>
                  </a:lnTo>
                  <a:lnTo>
                    <a:pt x="354" y="149"/>
                  </a:lnTo>
                  <a:lnTo>
                    <a:pt x="354" y="142"/>
                  </a:lnTo>
                  <a:lnTo>
                    <a:pt x="361" y="142"/>
                  </a:lnTo>
                  <a:lnTo>
                    <a:pt x="361" y="135"/>
                  </a:lnTo>
                  <a:lnTo>
                    <a:pt x="361" y="128"/>
                  </a:lnTo>
                  <a:lnTo>
                    <a:pt x="361" y="121"/>
                  </a:lnTo>
                  <a:lnTo>
                    <a:pt x="368" y="121"/>
                  </a:lnTo>
                  <a:lnTo>
                    <a:pt x="368" y="114"/>
                  </a:lnTo>
                  <a:lnTo>
                    <a:pt x="368" y="107"/>
                  </a:lnTo>
                  <a:lnTo>
                    <a:pt x="368" y="99"/>
                  </a:lnTo>
                  <a:lnTo>
                    <a:pt x="375" y="99"/>
                  </a:lnTo>
                  <a:lnTo>
                    <a:pt x="375" y="92"/>
                  </a:lnTo>
                  <a:lnTo>
                    <a:pt x="375" y="85"/>
                  </a:lnTo>
                  <a:lnTo>
                    <a:pt x="375" y="78"/>
                  </a:lnTo>
                  <a:lnTo>
                    <a:pt x="382" y="78"/>
                  </a:lnTo>
                  <a:lnTo>
                    <a:pt x="382" y="71"/>
                  </a:lnTo>
                  <a:lnTo>
                    <a:pt x="382" y="64"/>
                  </a:lnTo>
                  <a:lnTo>
                    <a:pt x="389" y="64"/>
                  </a:lnTo>
                  <a:lnTo>
                    <a:pt x="389" y="57"/>
                  </a:lnTo>
                  <a:lnTo>
                    <a:pt x="389" y="50"/>
                  </a:lnTo>
                  <a:lnTo>
                    <a:pt x="396" y="50"/>
                  </a:lnTo>
                  <a:lnTo>
                    <a:pt x="396" y="43"/>
                  </a:lnTo>
                  <a:lnTo>
                    <a:pt x="403" y="43"/>
                  </a:lnTo>
                  <a:lnTo>
                    <a:pt x="403" y="36"/>
                  </a:lnTo>
                  <a:lnTo>
                    <a:pt x="403" y="29"/>
                  </a:lnTo>
                  <a:lnTo>
                    <a:pt x="410" y="29"/>
                  </a:lnTo>
                  <a:lnTo>
                    <a:pt x="410" y="21"/>
                  </a:lnTo>
                  <a:lnTo>
                    <a:pt x="418" y="21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25" y="7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0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60" y="7"/>
                  </a:lnTo>
                  <a:lnTo>
                    <a:pt x="460" y="14"/>
                  </a:lnTo>
                  <a:lnTo>
                    <a:pt x="467" y="14"/>
                  </a:lnTo>
                  <a:lnTo>
                    <a:pt x="474" y="14"/>
                  </a:lnTo>
                  <a:lnTo>
                    <a:pt x="474" y="21"/>
                  </a:lnTo>
                  <a:lnTo>
                    <a:pt x="474" y="29"/>
                  </a:lnTo>
                  <a:lnTo>
                    <a:pt x="481" y="29"/>
                  </a:lnTo>
                  <a:lnTo>
                    <a:pt x="481" y="36"/>
                  </a:lnTo>
                  <a:lnTo>
                    <a:pt x="488" y="36"/>
                  </a:lnTo>
                  <a:lnTo>
                    <a:pt x="488" y="43"/>
                  </a:lnTo>
                  <a:lnTo>
                    <a:pt x="488" y="50"/>
                  </a:lnTo>
                  <a:lnTo>
                    <a:pt x="496" y="50"/>
                  </a:lnTo>
                  <a:lnTo>
                    <a:pt x="496" y="57"/>
                  </a:lnTo>
                  <a:lnTo>
                    <a:pt x="503" y="57"/>
                  </a:lnTo>
                  <a:lnTo>
                    <a:pt x="503" y="64"/>
                  </a:lnTo>
                  <a:lnTo>
                    <a:pt x="503" y="71"/>
                  </a:lnTo>
                  <a:lnTo>
                    <a:pt x="503" y="78"/>
                  </a:lnTo>
                  <a:lnTo>
                    <a:pt x="510" y="78"/>
                  </a:lnTo>
                  <a:lnTo>
                    <a:pt x="510" y="85"/>
                  </a:lnTo>
                  <a:lnTo>
                    <a:pt x="510" y="92"/>
                  </a:lnTo>
                  <a:lnTo>
                    <a:pt x="517" y="92"/>
                  </a:lnTo>
                  <a:lnTo>
                    <a:pt x="517" y="99"/>
                  </a:lnTo>
                  <a:lnTo>
                    <a:pt x="517" y="107"/>
                  </a:lnTo>
                  <a:lnTo>
                    <a:pt x="517" y="114"/>
                  </a:lnTo>
                  <a:lnTo>
                    <a:pt x="524" y="114"/>
                  </a:lnTo>
                  <a:lnTo>
                    <a:pt x="524" y="121"/>
                  </a:lnTo>
                  <a:lnTo>
                    <a:pt x="524" y="128"/>
                  </a:lnTo>
                  <a:lnTo>
                    <a:pt x="531" y="128"/>
                  </a:lnTo>
                  <a:lnTo>
                    <a:pt x="531" y="135"/>
                  </a:lnTo>
                  <a:lnTo>
                    <a:pt x="531" y="142"/>
                  </a:lnTo>
                  <a:lnTo>
                    <a:pt x="531" y="149"/>
                  </a:lnTo>
                  <a:lnTo>
                    <a:pt x="538" y="149"/>
                  </a:lnTo>
                  <a:lnTo>
                    <a:pt x="538" y="156"/>
                  </a:lnTo>
                  <a:lnTo>
                    <a:pt x="538" y="163"/>
                  </a:lnTo>
                  <a:lnTo>
                    <a:pt x="538" y="170"/>
                  </a:lnTo>
                  <a:lnTo>
                    <a:pt x="538" y="177"/>
                  </a:lnTo>
                  <a:lnTo>
                    <a:pt x="545" y="177"/>
                  </a:lnTo>
                  <a:lnTo>
                    <a:pt x="545" y="185"/>
                  </a:lnTo>
                  <a:lnTo>
                    <a:pt x="545" y="192"/>
                  </a:lnTo>
                  <a:lnTo>
                    <a:pt x="545" y="199"/>
                  </a:lnTo>
                  <a:lnTo>
                    <a:pt x="552" y="199"/>
                  </a:lnTo>
                  <a:lnTo>
                    <a:pt x="552" y="206"/>
                  </a:lnTo>
                  <a:lnTo>
                    <a:pt x="552" y="213"/>
                  </a:lnTo>
                  <a:lnTo>
                    <a:pt x="552" y="220"/>
                  </a:lnTo>
                  <a:lnTo>
                    <a:pt x="552" y="227"/>
                  </a:lnTo>
                  <a:lnTo>
                    <a:pt x="559" y="227"/>
                  </a:lnTo>
                  <a:lnTo>
                    <a:pt x="559" y="234"/>
                  </a:lnTo>
                  <a:lnTo>
                    <a:pt x="559" y="241"/>
                  </a:lnTo>
                  <a:lnTo>
                    <a:pt x="559" y="248"/>
                  </a:lnTo>
                  <a:lnTo>
                    <a:pt x="559" y="255"/>
                  </a:lnTo>
                  <a:lnTo>
                    <a:pt x="566" y="255"/>
                  </a:lnTo>
                  <a:lnTo>
                    <a:pt x="566" y="262"/>
                  </a:lnTo>
                  <a:lnTo>
                    <a:pt x="566" y="270"/>
                  </a:lnTo>
                  <a:lnTo>
                    <a:pt x="566" y="277"/>
                  </a:lnTo>
                  <a:lnTo>
                    <a:pt x="566" y="284"/>
                  </a:lnTo>
                  <a:lnTo>
                    <a:pt x="573" y="284"/>
                  </a:lnTo>
                  <a:lnTo>
                    <a:pt x="573" y="291"/>
                  </a:lnTo>
                  <a:lnTo>
                    <a:pt x="573" y="298"/>
                  </a:lnTo>
                  <a:lnTo>
                    <a:pt x="573" y="305"/>
                  </a:lnTo>
                  <a:lnTo>
                    <a:pt x="573" y="312"/>
                  </a:lnTo>
                  <a:lnTo>
                    <a:pt x="581" y="312"/>
                  </a:lnTo>
                  <a:lnTo>
                    <a:pt x="581" y="319"/>
                  </a:lnTo>
                  <a:lnTo>
                    <a:pt x="581" y="326"/>
                  </a:lnTo>
                  <a:lnTo>
                    <a:pt x="581" y="333"/>
                  </a:lnTo>
                  <a:lnTo>
                    <a:pt x="581" y="340"/>
                  </a:lnTo>
                  <a:lnTo>
                    <a:pt x="588" y="340"/>
                  </a:lnTo>
                  <a:lnTo>
                    <a:pt x="588" y="348"/>
                  </a:lnTo>
                  <a:lnTo>
                    <a:pt x="588" y="355"/>
                  </a:lnTo>
                  <a:lnTo>
                    <a:pt x="588" y="362"/>
                  </a:lnTo>
                  <a:lnTo>
                    <a:pt x="588" y="369"/>
                  </a:lnTo>
                  <a:lnTo>
                    <a:pt x="588" y="376"/>
                  </a:lnTo>
                  <a:lnTo>
                    <a:pt x="595" y="376"/>
                  </a:lnTo>
                  <a:lnTo>
                    <a:pt x="595" y="383"/>
                  </a:lnTo>
                  <a:lnTo>
                    <a:pt x="595" y="390"/>
                  </a:lnTo>
                  <a:lnTo>
                    <a:pt x="595" y="397"/>
                  </a:lnTo>
                  <a:lnTo>
                    <a:pt x="595" y="404"/>
                  </a:lnTo>
                  <a:lnTo>
                    <a:pt x="595" y="411"/>
                  </a:lnTo>
                  <a:lnTo>
                    <a:pt x="602" y="411"/>
                  </a:lnTo>
                  <a:lnTo>
                    <a:pt x="602" y="418"/>
                  </a:lnTo>
                  <a:lnTo>
                    <a:pt x="602" y="425"/>
                  </a:lnTo>
                  <a:lnTo>
                    <a:pt x="602" y="433"/>
                  </a:lnTo>
                  <a:lnTo>
                    <a:pt x="602" y="440"/>
                  </a:lnTo>
                  <a:lnTo>
                    <a:pt x="602" y="447"/>
                  </a:lnTo>
                  <a:lnTo>
                    <a:pt x="609" y="447"/>
                  </a:lnTo>
                  <a:lnTo>
                    <a:pt x="609" y="454"/>
                  </a:lnTo>
                  <a:lnTo>
                    <a:pt x="609" y="461"/>
                  </a:lnTo>
                  <a:lnTo>
                    <a:pt x="609" y="468"/>
                  </a:lnTo>
                  <a:lnTo>
                    <a:pt x="609" y="475"/>
                  </a:lnTo>
                  <a:lnTo>
                    <a:pt x="609" y="482"/>
                  </a:lnTo>
                  <a:lnTo>
                    <a:pt x="616" y="482"/>
                  </a:lnTo>
                  <a:lnTo>
                    <a:pt x="616" y="489"/>
                  </a:lnTo>
                  <a:lnTo>
                    <a:pt x="616" y="496"/>
                  </a:lnTo>
                  <a:lnTo>
                    <a:pt x="616" y="503"/>
                  </a:lnTo>
                  <a:lnTo>
                    <a:pt x="616" y="511"/>
                  </a:lnTo>
                  <a:lnTo>
                    <a:pt x="616" y="518"/>
                  </a:lnTo>
                  <a:lnTo>
                    <a:pt x="623" y="518"/>
                  </a:lnTo>
                  <a:lnTo>
                    <a:pt x="623" y="525"/>
                  </a:lnTo>
                  <a:lnTo>
                    <a:pt x="623" y="532"/>
                  </a:lnTo>
                  <a:lnTo>
                    <a:pt x="623" y="539"/>
                  </a:lnTo>
                  <a:lnTo>
                    <a:pt x="623" y="546"/>
                  </a:lnTo>
                  <a:lnTo>
                    <a:pt x="623" y="553"/>
                  </a:lnTo>
                  <a:lnTo>
                    <a:pt x="630" y="553"/>
                  </a:lnTo>
                  <a:lnTo>
                    <a:pt x="630" y="560"/>
                  </a:lnTo>
                  <a:lnTo>
                    <a:pt x="630" y="567"/>
                  </a:lnTo>
                  <a:lnTo>
                    <a:pt x="630" y="574"/>
                  </a:lnTo>
                  <a:lnTo>
                    <a:pt x="630" y="581"/>
                  </a:lnTo>
                  <a:lnTo>
                    <a:pt x="630" y="588"/>
                  </a:lnTo>
                  <a:lnTo>
                    <a:pt x="637" y="588"/>
                  </a:lnTo>
                  <a:lnTo>
                    <a:pt x="637" y="596"/>
                  </a:lnTo>
                  <a:lnTo>
                    <a:pt x="637" y="603"/>
                  </a:lnTo>
                  <a:lnTo>
                    <a:pt x="637" y="610"/>
                  </a:lnTo>
                  <a:lnTo>
                    <a:pt x="637" y="617"/>
                  </a:lnTo>
                  <a:lnTo>
                    <a:pt x="637" y="624"/>
                  </a:lnTo>
                  <a:lnTo>
                    <a:pt x="644" y="624"/>
                  </a:lnTo>
                  <a:lnTo>
                    <a:pt x="644" y="631"/>
                  </a:lnTo>
                  <a:lnTo>
                    <a:pt x="644" y="638"/>
                  </a:lnTo>
                  <a:lnTo>
                    <a:pt x="644" y="645"/>
                  </a:lnTo>
                  <a:lnTo>
                    <a:pt x="644" y="652"/>
                  </a:lnTo>
                  <a:lnTo>
                    <a:pt x="644" y="659"/>
                  </a:lnTo>
                  <a:lnTo>
                    <a:pt x="644" y="666"/>
                  </a:lnTo>
                  <a:lnTo>
                    <a:pt x="651" y="666"/>
                  </a:lnTo>
                  <a:lnTo>
                    <a:pt x="651" y="674"/>
                  </a:lnTo>
                  <a:lnTo>
                    <a:pt x="651" y="681"/>
                  </a:lnTo>
                  <a:lnTo>
                    <a:pt x="651" y="688"/>
                  </a:lnTo>
                  <a:lnTo>
                    <a:pt x="651" y="695"/>
                  </a:lnTo>
                  <a:lnTo>
                    <a:pt x="651" y="702"/>
                  </a:lnTo>
                  <a:lnTo>
                    <a:pt x="659" y="702"/>
                  </a:lnTo>
                  <a:lnTo>
                    <a:pt x="659" y="709"/>
                  </a:lnTo>
                  <a:lnTo>
                    <a:pt x="659" y="716"/>
                  </a:lnTo>
                  <a:lnTo>
                    <a:pt x="659" y="723"/>
                  </a:lnTo>
                  <a:lnTo>
                    <a:pt x="659" y="730"/>
                  </a:lnTo>
                  <a:lnTo>
                    <a:pt x="659" y="737"/>
                  </a:lnTo>
                  <a:lnTo>
                    <a:pt x="659" y="744"/>
                  </a:lnTo>
                  <a:lnTo>
                    <a:pt x="666" y="744"/>
                  </a:lnTo>
                  <a:lnTo>
                    <a:pt x="666" y="752"/>
                  </a:lnTo>
                  <a:lnTo>
                    <a:pt x="666" y="759"/>
                  </a:lnTo>
                  <a:lnTo>
                    <a:pt x="666" y="766"/>
                  </a:lnTo>
                  <a:lnTo>
                    <a:pt x="666" y="773"/>
                  </a:lnTo>
                  <a:lnTo>
                    <a:pt x="666" y="780"/>
                  </a:lnTo>
                  <a:lnTo>
                    <a:pt x="673" y="780"/>
                  </a:lnTo>
                  <a:lnTo>
                    <a:pt x="673" y="787"/>
                  </a:lnTo>
                  <a:lnTo>
                    <a:pt x="673" y="794"/>
                  </a:lnTo>
                  <a:lnTo>
                    <a:pt x="673" y="801"/>
                  </a:lnTo>
                  <a:lnTo>
                    <a:pt x="673" y="808"/>
                  </a:lnTo>
                  <a:lnTo>
                    <a:pt x="673" y="815"/>
                  </a:lnTo>
                  <a:lnTo>
                    <a:pt x="673" y="822"/>
                  </a:lnTo>
                  <a:lnTo>
                    <a:pt x="680" y="822"/>
                  </a:lnTo>
                  <a:lnTo>
                    <a:pt x="680" y="829"/>
                  </a:lnTo>
                  <a:lnTo>
                    <a:pt x="687" y="829"/>
                  </a:lnTo>
                  <a:lnTo>
                    <a:pt x="694" y="829"/>
                  </a:lnTo>
                  <a:lnTo>
                    <a:pt x="701" y="829"/>
                  </a:lnTo>
                  <a:lnTo>
                    <a:pt x="708" y="829"/>
                  </a:lnTo>
                  <a:lnTo>
                    <a:pt x="715" y="829"/>
                  </a:lnTo>
                  <a:lnTo>
                    <a:pt x="722" y="829"/>
                  </a:lnTo>
                  <a:lnTo>
                    <a:pt x="729" y="829"/>
                  </a:lnTo>
                  <a:lnTo>
                    <a:pt x="736" y="829"/>
                  </a:lnTo>
                  <a:lnTo>
                    <a:pt x="744" y="829"/>
                  </a:lnTo>
                  <a:lnTo>
                    <a:pt x="751" y="829"/>
                  </a:lnTo>
                  <a:lnTo>
                    <a:pt x="758" y="829"/>
                  </a:lnTo>
                  <a:lnTo>
                    <a:pt x="765" y="829"/>
                  </a:lnTo>
                  <a:lnTo>
                    <a:pt x="772" y="829"/>
                  </a:lnTo>
                  <a:lnTo>
                    <a:pt x="779" y="829"/>
                  </a:lnTo>
                  <a:lnTo>
                    <a:pt x="786" y="829"/>
                  </a:lnTo>
                  <a:lnTo>
                    <a:pt x="793" y="829"/>
                  </a:lnTo>
                  <a:lnTo>
                    <a:pt x="800" y="829"/>
                  </a:lnTo>
                  <a:lnTo>
                    <a:pt x="807" y="829"/>
                  </a:lnTo>
                  <a:lnTo>
                    <a:pt x="814" y="829"/>
                  </a:lnTo>
                  <a:lnTo>
                    <a:pt x="821" y="829"/>
                  </a:lnTo>
                  <a:lnTo>
                    <a:pt x="829" y="829"/>
                  </a:lnTo>
                  <a:lnTo>
                    <a:pt x="836" y="829"/>
                  </a:lnTo>
                  <a:lnTo>
                    <a:pt x="843" y="829"/>
                  </a:lnTo>
                  <a:lnTo>
                    <a:pt x="850" y="829"/>
                  </a:lnTo>
                  <a:lnTo>
                    <a:pt x="857" y="829"/>
                  </a:lnTo>
                  <a:lnTo>
                    <a:pt x="864" y="829"/>
                  </a:lnTo>
                  <a:lnTo>
                    <a:pt x="871" y="829"/>
                  </a:lnTo>
                  <a:lnTo>
                    <a:pt x="878" y="829"/>
                  </a:lnTo>
                  <a:lnTo>
                    <a:pt x="885" y="829"/>
                  </a:lnTo>
                  <a:lnTo>
                    <a:pt x="892" y="829"/>
                  </a:lnTo>
                  <a:lnTo>
                    <a:pt x="899" y="829"/>
                  </a:lnTo>
                  <a:lnTo>
                    <a:pt x="907" y="829"/>
                  </a:lnTo>
                  <a:lnTo>
                    <a:pt x="914" y="829"/>
                  </a:lnTo>
                  <a:lnTo>
                    <a:pt x="921" y="829"/>
                  </a:lnTo>
                  <a:lnTo>
                    <a:pt x="928" y="829"/>
                  </a:lnTo>
                  <a:lnTo>
                    <a:pt x="935" y="829"/>
                  </a:lnTo>
                  <a:lnTo>
                    <a:pt x="942" y="829"/>
                  </a:lnTo>
                  <a:lnTo>
                    <a:pt x="949" y="829"/>
                  </a:lnTo>
                  <a:lnTo>
                    <a:pt x="956" y="829"/>
                  </a:lnTo>
                  <a:lnTo>
                    <a:pt x="963" y="829"/>
                  </a:lnTo>
                  <a:lnTo>
                    <a:pt x="970" y="829"/>
                  </a:lnTo>
                  <a:lnTo>
                    <a:pt x="977" y="829"/>
                  </a:lnTo>
                  <a:lnTo>
                    <a:pt x="984" y="829"/>
                  </a:lnTo>
                  <a:lnTo>
                    <a:pt x="992" y="829"/>
                  </a:lnTo>
                  <a:lnTo>
                    <a:pt x="999" y="829"/>
                  </a:lnTo>
                  <a:lnTo>
                    <a:pt x="1006" y="829"/>
                  </a:lnTo>
                  <a:lnTo>
                    <a:pt x="1013" y="829"/>
                  </a:lnTo>
                  <a:lnTo>
                    <a:pt x="1020" y="829"/>
                  </a:lnTo>
                  <a:lnTo>
                    <a:pt x="1027" y="829"/>
                  </a:lnTo>
                  <a:lnTo>
                    <a:pt x="1034" y="829"/>
                  </a:lnTo>
                  <a:lnTo>
                    <a:pt x="1041" y="829"/>
                  </a:lnTo>
                  <a:lnTo>
                    <a:pt x="1048" y="829"/>
                  </a:lnTo>
                  <a:lnTo>
                    <a:pt x="1055" y="829"/>
                  </a:lnTo>
                  <a:lnTo>
                    <a:pt x="1062" y="829"/>
                  </a:lnTo>
                  <a:lnTo>
                    <a:pt x="1069" y="829"/>
                  </a:lnTo>
                  <a:lnTo>
                    <a:pt x="1077" y="829"/>
                  </a:lnTo>
                  <a:lnTo>
                    <a:pt x="1084" y="829"/>
                  </a:lnTo>
                  <a:lnTo>
                    <a:pt x="1091" y="829"/>
                  </a:lnTo>
                  <a:lnTo>
                    <a:pt x="1098" y="829"/>
                  </a:lnTo>
                  <a:lnTo>
                    <a:pt x="1105" y="829"/>
                  </a:lnTo>
                  <a:lnTo>
                    <a:pt x="1112" y="829"/>
                  </a:lnTo>
                  <a:lnTo>
                    <a:pt x="1119" y="829"/>
                  </a:lnTo>
                  <a:lnTo>
                    <a:pt x="1126" y="829"/>
                  </a:lnTo>
                  <a:lnTo>
                    <a:pt x="1133" y="829"/>
                  </a:lnTo>
                  <a:lnTo>
                    <a:pt x="1140" y="829"/>
                  </a:lnTo>
                  <a:lnTo>
                    <a:pt x="1147" y="829"/>
                  </a:lnTo>
                  <a:lnTo>
                    <a:pt x="1147" y="822"/>
                  </a:lnTo>
                  <a:lnTo>
                    <a:pt x="1147" y="815"/>
                  </a:lnTo>
                  <a:lnTo>
                    <a:pt x="1155" y="808"/>
                  </a:lnTo>
                  <a:lnTo>
                    <a:pt x="1155" y="801"/>
                  </a:lnTo>
                  <a:lnTo>
                    <a:pt x="1155" y="794"/>
                  </a:lnTo>
                  <a:lnTo>
                    <a:pt x="1155" y="787"/>
                  </a:lnTo>
                  <a:lnTo>
                    <a:pt x="1155" y="780"/>
                  </a:lnTo>
                  <a:lnTo>
                    <a:pt x="1155" y="773"/>
                  </a:lnTo>
                  <a:lnTo>
                    <a:pt x="1162" y="773"/>
                  </a:lnTo>
                  <a:lnTo>
                    <a:pt x="1162" y="766"/>
                  </a:lnTo>
                  <a:lnTo>
                    <a:pt x="1162" y="759"/>
                  </a:lnTo>
                  <a:lnTo>
                    <a:pt x="1162" y="752"/>
                  </a:lnTo>
                  <a:lnTo>
                    <a:pt x="1162" y="744"/>
                  </a:lnTo>
                  <a:lnTo>
                    <a:pt x="1162" y="737"/>
                  </a:lnTo>
                  <a:lnTo>
                    <a:pt x="1162" y="73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09"/>
                  </a:lnTo>
                  <a:lnTo>
                    <a:pt x="1169" y="702"/>
                  </a:lnTo>
                  <a:lnTo>
                    <a:pt x="1169" y="695"/>
                  </a:lnTo>
                  <a:lnTo>
                    <a:pt x="1176" y="695"/>
                  </a:lnTo>
                  <a:lnTo>
                    <a:pt x="1176" y="688"/>
                  </a:lnTo>
                  <a:lnTo>
                    <a:pt x="1176" y="681"/>
                  </a:lnTo>
                  <a:lnTo>
                    <a:pt x="1176" y="674"/>
                  </a:lnTo>
                  <a:lnTo>
                    <a:pt x="1176" y="666"/>
                  </a:lnTo>
                  <a:lnTo>
                    <a:pt x="1176" y="659"/>
                  </a:lnTo>
                  <a:lnTo>
                    <a:pt x="1176" y="652"/>
                  </a:lnTo>
                  <a:lnTo>
                    <a:pt x="1183" y="652"/>
                  </a:lnTo>
                  <a:lnTo>
                    <a:pt x="1183" y="645"/>
                  </a:lnTo>
                  <a:lnTo>
                    <a:pt x="1183" y="638"/>
                  </a:lnTo>
                  <a:lnTo>
                    <a:pt x="1183" y="631"/>
                  </a:lnTo>
                  <a:lnTo>
                    <a:pt x="1183" y="624"/>
                  </a:lnTo>
                  <a:lnTo>
                    <a:pt x="1183" y="617"/>
                  </a:lnTo>
                  <a:lnTo>
                    <a:pt x="1190" y="617"/>
                  </a:lnTo>
                  <a:lnTo>
                    <a:pt x="1190" y="610"/>
                  </a:lnTo>
                  <a:lnTo>
                    <a:pt x="1190" y="603"/>
                  </a:lnTo>
                  <a:lnTo>
                    <a:pt x="1190" y="596"/>
                  </a:lnTo>
                  <a:lnTo>
                    <a:pt x="1190" y="588"/>
                  </a:lnTo>
                  <a:lnTo>
                    <a:pt x="1190" y="581"/>
                  </a:lnTo>
                  <a:lnTo>
                    <a:pt x="1197" y="581"/>
                  </a:lnTo>
                  <a:lnTo>
                    <a:pt x="1197" y="574"/>
                  </a:lnTo>
                  <a:lnTo>
                    <a:pt x="1197" y="567"/>
                  </a:lnTo>
                  <a:lnTo>
                    <a:pt x="1197" y="560"/>
                  </a:lnTo>
                  <a:lnTo>
                    <a:pt x="1197" y="553"/>
                  </a:lnTo>
                  <a:lnTo>
                    <a:pt x="1197" y="546"/>
                  </a:lnTo>
                  <a:lnTo>
                    <a:pt x="1204" y="546"/>
                  </a:lnTo>
                  <a:lnTo>
                    <a:pt x="1204" y="539"/>
                  </a:lnTo>
                  <a:lnTo>
                    <a:pt x="1204" y="532"/>
                  </a:lnTo>
                  <a:lnTo>
                    <a:pt x="1204" y="525"/>
                  </a:lnTo>
                  <a:lnTo>
                    <a:pt x="1204" y="518"/>
                  </a:lnTo>
                  <a:lnTo>
                    <a:pt x="1204" y="511"/>
                  </a:lnTo>
                  <a:lnTo>
                    <a:pt x="1204" y="503"/>
                  </a:lnTo>
                  <a:lnTo>
                    <a:pt x="1211" y="503"/>
                  </a:lnTo>
                  <a:lnTo>
                    <a:pt x="1211" y="496"/>
                  </a:lnTo>
                  <a:lnTo>
                    <a:pt x="1211" y="489"/>
                  </a:lnTo>
                  <a:lnTo>
                    <a:pt x="1211" y="482"/>
                  </a:lnTo>
                  <a:lnTo>
                    <a:pt x="1211" y="475"/>
                  </a:lnTo>
                  <a:lnTo>
                    <a:pt x="1211" y="468"/>
                  </a:lnTo>
                  <a:lnTo>
                    <a:pt x="1218" y="468"/>
                  </a:lnTo>
                  <a:lnTo>
                    <a:pt x="1218" y="461"/>
                  </a:lnTo>
                  <a:lnTo>
                    <a:pt x="1218" y="454"/>
                  </a:lnTo>
                  <a:lnTo>
                    <a:pt x="1218" y="447"/>
                  </a:lnTo>
                  <a:lnTo>
                    <a:pt x="1218" y="440"/>
                  </a:lnTo>
                  <a:lnTo>
                    <a:pt x="1218" y="433"/>
                  </a:lnTo>
                  <a:lnTo>
                    <a:pt x="1225" y="433"/>
                  </a:lnTo>
                  <a:lnTo>
                    <a:pt x="1225" y="425"/>
                  </a:lnTo>
                  <a:lnTo>
                    <a:pt x="1225" y="418"/>
                  </a:lnTo>
                  <a:lnTo>
                    <a:pt x="1225" y="411"/>
                  </a:lnTo>
                  <a:lnTo>
                    <a:pt x="1225" y="404"/>
                  </a:lnTo>
                  <a:lnTo>
                    <a:pt x="1232" y="404"/>
                  </a:lnTo>
                  <a:lnTo>
                    <a:pt x="1232" y="397"/>
                  </a:lnTo>
                  <a:lnTo>
                    <a:pt x="1232" y="390"/>
                  </a:lnTo>
                  <a:lnTo>
                    <a:pt x="1232" y="383"/>
                  </a:lnTo>
                  <a:lnTo>
                    <a:pt x="1232" y="376"/>
                  </a:lnTo>
                  <a:lnTo>
                    <a:pt x="1232" y="369"/>
                  </a:lnTo>
                  <a:lnTo>
                    <a:pt x="1240" y="369"/>
                  </a:lnTo>
                  <a:lnTo>
                    <a:pt x="1240" y="362"/>
                  </a:lnTo>
                  <a:lnTo>
                    <a:pt x="1240" y="355"/>
                  </a:lnTo>
                  <a:lnTo>
                    <a:pt x="1240" y="348"/>
                  </a:lnTo>
                  <a:lnTo>
                    <a:pt x="1240" y="340"/>
                  </a:lnTo>
                  <a:lnTo>
                    <a:pt x="1240" y="333"/>
                  </a:lnTo>
                  <a:lnTo>
                    <a:pt x="1247" y="333"/>
                  </a:lnTo>
                  <a:lnTo>
                    <a:pt x="1247" y="326"/>
                  </a:lnTo>
                  <a:lnTo>
                    <a:pt x="1247" y="319"/>
                  </a:lnTo>
                  <a:lnTo>
                    <a:pt x="1247" y="312"/>
                  </a:lnTo>
                  <a:lnTo>
                    <a:pt x="1247" y="305"/>
                  </a:lnTo>
                  <a:lnTo>
                    <a:pt x="1254" y="305"/>
                  </a:lnTo>
                  <a:lnTo>
                    <a:pt x="1254" y="298"/>
                  </a:lnTo>
                  <a:lnTo>
                    <a:pt x="1254" y="291"/>
                  </a:lnTo>
                  <a:lnTo>
                    <a:pt x="1254" y="284"/>
                  </a:lnTo>
                  <a:lnTo>
                    <a:pt x="1254" y="277"/>
                  </a:lnTo>
                  <a:lnTo>
                    <a:pt x="1261" y="277"/>
                  </a:lnTo>
                  <a:lnTo>
                    <a:pt x="1261" y="270"/>
                  </a:lnTo>
                  <a:lnTo>
                    <a:pt x="1261" y="262"/>
                  </a:lnTo>
                  <a:lnTo>
                    <a:pt x="1261" y="255"/>
                  </a:lnTo>
                  <a:lnTo>
                    <a:pt x="1261" y="248"/>
                  </a:lnTo>
                  <a:lnTo>
                    <a:pt x="1268" y="248"/>
                  </a:lnTo>
                  <a:lnTo>
                    <a:pt x="1268" y="241"/>
                  </a:lnTo>
                  <a:lnTo>
                    <a:pt x="1268" y="234"/>
                  </a:lnTo>
                  <a:lnTo>
                    <a:pt x="1268" y="227"/>
                  </a:lnTo>
                  <a:lnTo>
                    <a:pt x="1268" y="220"/>
                  </a:lnTo>
                  <a:lnTo>
                    <a:pt x="1275" y="220"/>
                  </a:lnTo>
                  <a:lnTo>
                    <a:pt x="1275" y="213"/>
                  </a:lnTo>
                  <a:lnTo>
                    <a:pt x="1275" y="206"/>
                  </a:lnTo>
                  <a:lnTo>
                    <a:pt x="1275" y="199"/>
                  </a:lnTo>
                  <a:lnTo>
                    <a:pt x="1275" y="192"/>
                  </a:lnTo>
                  <a:lnTo>
                    <a:pt x="1282" y="192"/>
                  </a:lnTo>
                  <a:lnTo>
                    <a:pt x="1282" y="185"/>
                  </a:lnTo>
                  <a:lnTo>
                    <a:pt x="1282" y="177"/>
                  </a:lnTo>
                  <a:lnTo>
                    <a:pt x="1282" y="170"/>
                  </a:lnTo>
                  <a:lnTo>
                    <a:pt x="1289" y="170"/>
                  </a:lnTo>
                  <a:lnTo>
                    <a:pt x="1289" y="163"/>
                  </a:lnTo>
                  <a:lnTo>
                    <a:pt x="1289" y="156"/>
                  </a:lnTo>
                  <a:lnTo>
                    <a:pt x="1289" y="149"/>
                  </a:lnTo>
                  <a:lnTo>
                    <a:pt x="1296" y="149"/>
                  </a:lnTo>
                  <a:lnTo>
                    <a:pt x="1296" y="142"/>
                  </a:lnTo>
                  <a:lnTo>
                    <a:pt x="1296" y="135"/>
                  </a:lnTo>
                  <a:lnTo>
                    <a:pt x="1296" y="128"/>
                  </a:lnTo>
                  <a:lnTo>
                    <a:pt x="1303" y="128"/>
                  </a:lnTo>
                  <a:lnTo>
                    <a:pt x="1303" y="121"/>
                  </a:lnTo>
                  <a:lnTo>
                    <a:pt x="1303" y="114"/>
                  </a:lnTo>
                  <a:lnTo>
                    <a:pt x="1303" y="107"/>
                  </a:lnTo>
                  <a:lnTo>
                    <a:pt x="1310" y="107"/>
                  </a:lnTo>
                  <a:lnTo>
                    <a:pt x="1310" y="99"/>
                  </a:lnTo>
                  <a:lnTo>
                    <a:pt x="1310" y="92"/>
                  </a:lnTo>
                  <a:lnTo>
                    <a:pt x="1310" y="85"/>
                  </a:lnTo>
                  <a:lnTo>
                    <a:pt x="1318" y="85"/>
                  </a:lnTo>
                  <a:lnTo>
                    <a:pt x="1318" y="78"/>
                  </a:lnTo>
                  <a:lnTo>
                    <a:pt x="1318" y="71"/>
                  </a:lnTo>
                  <a:lnTo>
                    <a:pt x="1325" y="71"/>
                  </a:lnTo>
                  <a:lnTo>
                    <a:pt x="1325" y="64"/>
                  </a:lnTo>
                  <a:lnTo>
                    <a:pt x="1325" y="57"/>
                  </a:lnTo>
                  <a:lnTo>
                    <a:pt x="1332" y="57"/>
                  </a:lnTo>
                  <a:lnTo>
                    <a:pt x="1332" y="50"/>
                  </a:lnTo>
                  <a:lnTo>
                    <a:pt x="1332" y="43"/>
                  </a:lnTo>
                  <a:lnTo>
                    <a:pt x="1339" y="43"/>
                  </a:lnTo>
                  <a:lnTo>
                    <a:pt x="1339" y="36"/>
                  </a:lnTo>
                  <a:lnTo>
                    <a:pt x="1346" y="36"/>
                  </a:lnTo>
                  <a:lnTo>
                    <a:pt x="1346" y="29"/>
                  </a:lnTo>
                  <a:lnTo>
                    <a:pt x="1346" y="21"/>
                  </a:lnTo>
                  <a:lnTo>
                    <a:pt x="1353" y="21"/>
                  </a:lnTo>
                  <a:lnTo>
                    <a:pt x="1353" y="14"/>
                  </a:lnTo>
                  <a:lnTo>
                    <a:pt x="1360" y="14"/>
                  </a:lnTo>
                  <a:lnTo>
                    <a:pt x="1360" y="7"/>
                  </a:lnTo>
                  <a:lnTo>
                    <a:pt x="1367" y="7"/>
                  </a:lnTo>
                  <a:lnTo>
                    <a:pt x="1374" y="7"/>
                  </a:lnTo>
                  <a:lnTo>
                    <a:pt x="1381" y="7"/>
                  </a:lnTo>
                  <a:lnTo>
                    <a:pt x="1381" y="0"/>
                  </a:lnTo>
                  <a:lnTo>
                    <a:pt x="1381" y="7"/>
                  </a:lnTo>
                  <a:lnTo>
                    <a:pt x="1388" y="7"/>
                  </a:lnTo>
                  <a:lnTo>
                    <a:pt x="1395" y="7"/>
                  </a:lnTo>
                  <a:lnTo>
                    <a:pt x="1403" y="7"/>
                  </a:lnTo>
                  <a:lnTo>
                    <a:pt x="1403" y="14"/>
                  </a:lnTo>
                  <a:lnTo>
                    <a:pt x="1410" y="14"/>
                  </a:lnTo>
                  <a:lnTo>
                    <a:pt x="1410" y="21"/>
                  </a:lnTo>
                  <a:lnTo>
                    <a:pt x="1417" y="21"/>
                  </a:lnTo>
                  <a:lnTo>
                    <a:pt x="1417" y="29"/>
                  </a:lnTo>
                  <a:lnTo>
                    <a:pt x="1424" y="29"/>
                  </a:lnTo>
                  <a:lnTo>
                    <a:pt x="1424" y="36"/>
                  </a:lnTo>
                  <a:lnTo>
                    <a:pt x="1424" y="43"/>
                  </a:lnTo>
                  <a:lnTo>
                    <a:pt x="1431" y="43"/>
                  </a:lnTo>
                  <a:lnTo>
                    <a:pt x="1431" y="50"/>
                  </a:lnTo>
                  <a:lnTo>
                    <a:pt x="1431" y="57"/>
                  </a:lnTo>
                  <a:lnTo>
                    <a:pt x="1438" y="57"/>
                  </a:lnTo>
                  <a:lnTo>
                    <a:pt x="1438" y="64"/>
                  </a:lnTo>
                  <a:lnTo>
                    <a:pt x="1438" y="71"/>
                  </a:lnTo>
                  <a:lnTo>
                    <a:pt x="1445" y="71"/>
                  </a:lnTo>
                  <a:lnTo>
                    <a:pt x="1445" y="78"/>
                  </a:lnTo>
                  <a:lnTo>
                    <a:pt x="1445" y="85"/>
                  </a:lnTo>
                  <a:lnTo>
                    <a:pt x="1452" y="85"/>
                  </a:lnTo>
                  <a:lnTo>
                    <a:pt x="1452" y="92"/>
                  </a:lnTo>
                  <a:lnTo>
                    <a:pt x="1452" y="99"/>
                  </a:lnTo>
                  <a:lnTo>
                    <a:pt x="1452" y="107"/>
                  </a:lnTo>
                  <a:lnTo>
                    <a:pt x="1459" y="107"/>
                  </a:lnTo>
                  <a:lnTo>
                    <a:pt x="1459" y="114"/>
                  </a:lnTo>
                  <a:lnTo>
                    <a:pt x="1459" y="121"/>
                  </a:lnTo>
                  <a:lnTo>
                    <a:pt x="1466" y="121"/>
                  </a:lnTo>
                  <a:lnTo>
                    <a:pt x="1466" y="128"/>
                  </a:lnTo>
                  <a:lnTo>
                    <a:pt x="1466" y="135"/>
                  </a:lnTo>
                  <a:lnTo>
                    <a:pt x="1466" y="142"/>
                  </a:lnTo>
                  <a:lnTo>
                    <a:pt x="1473" y="142"/>
                  </a:lnTo>
                  <a:lnTo>
                    <a:pt x="1473" y="149"/>
                  </a:lnTo>
                  <a:lnTo>
                    <a:pt x="1473" y="156"/>
                  </a:lnTo>
                  <a:lnTo>
                    <a:pt x="1473" y="163"/>
                  </a:lnTo>
                  <a:lnTo>
                    <a:pt x="1473" y="170"/>
                  </a:lnTo>
                  <a:lnTo>
                    <a:pt x="1480" y="170"/>
                  </a:lnTo>
                  <a:lnTo>
                    <a:pt x="1480" y="177"/>
                  </a:lnTo>
                  <a:lnTo>
                    <a:pt x="1480" y="185"/>
                  </a:lnTo>
                  <a:lnTo>
                    <a:pt x="1480" y="192"/>
                  </a:lnTo>
                  <a:lnTo>
                    <a:pt x="1488" y="192"/>
                  </a:lnTo>
                  <a:lnTo>
                    <a:pt x="1488" y="199"/>
                  </a:lnTo>
                  <a:lnTo>
                    <a:pt x="1488" y="206"/>
                  </a:lnTo>
                  <a:lnTo>
                    <a:pt x="1488" y="213"/>
                  </a:lnTo>
                  <a:lnTo>
                    <a:pt x="1488" y="220"/>
                  </a:lnTo>
                  <a:lnTo>
                    <a:pt x="1495" y="220"/>
                  </a:lnTo>
                  <a:lnTo>
                    <a:pt x="1495" y="227"/>
                  </a:lnTo>
                  <a:lnTo>
                    <a:pt x="1495" y="234"/>
                  </a:lnTo>
                  <a:lnTo>
                    <a:pt x="1495" y="241"/>
                  </a:lnTo>
                  <a:lnTo>
                    <a:pt x="1502" y="241"/>
                  </a:lnTo>
                  <a:lnTo>
                    <a:pt x="1502" y="248"/>
                  </a:lnTo>
                  <a:lnTo>
                    <a:pt x="1502" y="255"/>
                  </a:lnTo>
                  <a:lnTo>
                    <a:pt x="1502" y="262"/>
                  </a:lnTo>
                  <a:lnTo>
                    <a:pt x="1502" y="270"/>
                  </a:lnTo>
                  <a:lnTo>
                    <a:pt x="1509" y="270"/>
                  </a:lnTo>
                  <a:lnTo>
                    <a:pt x="1509" y="277"/>
                  </a:lnTo>
                  <a:lnTo>
                    <a:pt x="1509" y="284"/>
                  </a:lnTo>
                  <a:lnTo>
                    <a:pt x="1509" y="291"/>
                  </a:lnTo>
                  <a:lnTo>
                    <a:pt x="1509" y="298"/>
                  </a:lnTo>
                  <a:lnTo>
                    <a:pt x="1509" y="305"/>
                  </a:lnTo>
                  <a:lnTo>
                    <a:pt x="1516" y="305"/>
                  </a:lnTo>
                  <a:lnTo>
                    <a:pt x="1516" y="312"/>
                  </a:lnTo>
                  <a:lnTo>
                    <a:pt x="1516" y="319"/>
                  </a:lnTo>
                  <a:lnTo>
                    <a:pt x="1516" y="326"/>
                  </a:lnTo>
                  <a:lnTo>
                    <a:pt x="1516" y="333"/>
                  </a:lnTo>
                  <a:lnTo>
                    <a:pt x="1523" y="333"/>
                  </a:lnTo>
                  <a:lnTo>
                    <a:pt x="1523" y="340"/>
                  </a:lnTo>
                  <a:lnTo>
                    <a:pt x="1523" y="348"/>
                  </a:lnTo>
                  <a:lnTo>
                    <a:pt x="1523" y="355"/>
                  </a:lnTo>
                  <a:lnTo>
                    <a:pt x="1523" y="362"/>
                  </a:lnTo>
                  <a:lnTo>
                    <a:pt x="1530" y="362"/>
                  </a:lnTo>
                  <a:lnTo>
                    <a:pt x="1530" y="369"/>
                  </a:lnTo>
                  <a:lnTo>
                    <a:pt x="1530" y="376"/>
                  </a:lnTo>
                  <a:lnTo>
                    <a:pt x="1530" y="383"/>
                  </a:lnTo>
                  <a:lnTo>
                    <a:pt x="1530" y="390"/>
                  </a:lnTo>
                  <a:lnTo>
                    <a:pt x="1530" y="397"/>
                  </a:lnTo>
                  <a:lnTo>
                    <a:pt x="1537" y="397"/>
                  </a:lnTo>
                  <a:lnTo>
                    <a:pt x="1537" y="404"/>
                  </a:lnTo>
                  <a:lnTo>
                    <a:pt x="1537" y="411"/>
                  </a:lnTo>
                  <a:lnTo>
                    <a:pt x="1537" y="418"/>
                  </a:lnTo>
                  <a:lnTo>
                    <a:pt x="1537" y="425"/>
                  </a:lnTo>
                  <a:lnTo>
                    <a:pt x="1537" y="433"/>
                  </a:lnTo>
                  <a:lnTo>
                    <a:pt x="1544" y="433"/>
                  </a:lnTo>
                  <a:lnTo>
                    <a:pt x="1544" y="440"/>
                  </a:lnTo>
                  <a:lnTo>
                    <a:pt x="1544" y="447"/>
                  </a:lnTo>
                  <a:lnTo>
                    <a:pt x="1544" y="454"/>
                  </a:lnTo>
                  <a:lnTo>
                    <a:pt x="1544" y="461"/>
                  </a:lnTo>
                  <a:lnTo>
                    <a:pt x="1544" y="468"/>
                  </a:lnTo>
                  <a:lnTo>
                    <a:pt x="1551" y="468"/>
                  </a:lnTo>
                  <a:lnTo>
                    <a:pt x="1551" y="475"/>
                  </a:lnTo>
                  <a:lnTo>
                    <a:pt x="1551" y="482"/>
                  </a:lnTo>
                  <a:lnTo>
                    <a:pt x="1551" y="489"/>
                  </a:lnTo>
                  <a:lnTo>
                    <a:pt x="1551" y="496"/>
                  </a:lnTo>
                  <a:lnTo>
                    <a:pt x="1551" y="503"/>
                  </a:lnTo>
                  <a:lnTo>
                    <a:pt x="1558" y="503"/>
                  </a:lnTo>
                  <a:lnTo>
                    <a:pt x="1558" y="511"/>
                  </a:lnTo>
                  <a:lnTo>
                    <a:pt x="1558" y="518"/>
                  </a:lnTo>
                  <a:lnTo>
                    <a:pt x="1558" y="525"/>
                  </a:lnTo>
                  <a:lnTo>
                    <a:pt x="1558" y="532"/>
                  </a:lnTo>
                  <a:lnTo>
                    <a:pt x="1558" y="539"/>
                  </a:lnTo>
                  <a:lnTo>
                    <a:pt x="1566" y="539"/>
                  </a:lnTo>
                  <a:lnTo>
                    <a:pt x="1566" y="546"/>
                  </a:lnTo>
                  <a:lnTo>
                    <a:pt x="1566" y="553"/>
                  </a:lnTo>
                  <a:lnTo>
                    <a:pt x="1566" y="560"/>
                  </a:lnTo>
                  <a:lnTo>
                    <a:pt x="1566" y="567"/>
                  </a:lnTo>
                  <a:lnTo>
                    <a:pt x="1566" y="574"/>
                  </a:lnTo>
                  <a:lnTo>
                    <a:pt x="1573" y="574"/>
                  </a:lnTo>
                  <a:lnTo>
                    <a:pt x="1573" y="581"/>
                  </a:lnTo>
                  <a:lnTo>
                    <a:pt x="1573" y="588"/>
                  </a:lnTo>
                  <a:lnTo>
                    <a:pt x="1573" y="596"/>
                  </a:lnTo>
                  <a:lnTo>
                    <a:pt x="1573" y="603"/>
                  </a:lnTo>
                  <a:lnTo>
                    <a:pt x="1573" y="610"/>
                  </a:lnTo>
                  <a:lnTo>
                    <a:pt x="1580" y="610"/>
                  </a:lnTo>
                  <a:lnTo>
                    <a:pt x="1580" y="617"/>
                  </a:lnTo>
                  <a:lnTo>
                    <a:pt x="1580" y="624"/>
                  </a:lnTo>
                  <a:lnTo>
                    <a:pt x="1580" y="631"/>
                  </a:lnTo>
                  <a:lnTo>
                    <a:pt x="1580" y="638"/>
                  </a:lnTo>
                  <a:lnTo>
                    <a:pt x="1580" y="645"/>
                  </a:lnTo>
                  <a:lnTo>
                    <a:pt x="1580" y="652"/>
                  </a:lnTo>
                  <a:lnTo>
                    <a:pt x="1587" y="652"/>
                  </a:lnTo>
                  <a:lnTo>
                    <a:pt x="1587" y="659"/>
                  </a:lnTo>
                  <a:lnTo>
                    <a:pt x="1587" y="666"/>
                  </a:lnTo>
                  <a:lnTo>
                    <a:pt x="1587" y="674"/>
                  </a:lnTo>
                  <a:lnTo>
                    <a:pt x="1587" y="681"/>
                  </a:lnTo>
                  <a:lnTo>
                    <a:pt x="1587" y="688"/>
                  </a:lnTo>
                  <a:lnTo>
                    <a:pt x="1594" y="688"/>
                  </a:lnTo>
                  <a:lnTo>
                    <a:pt x="1594" y="695"/>
                  </a:lnTo>
                  <a:lnTo>
                    <a:pt x="1594" y="702"/>
                  </a:lnTo>
                  <a:lnTo>
                    <a:pt x="1594" y="709"/>
                  </a:lnTo>
                  <a:lnTo>
                    <a:pt x="1594" y="716"/>
                  </a:lnTo>
                  <a:lnTo>
                    <a:pt x="1594" y="723"/>
                  </a:lnTo>
                  <a:lnTo>
                    <a:pt x="1594" y="730"/>
                  </a:lnTo>
                  <a:lnTo>
                    <a:pt x="1601" y="730"/>
                  </a:lnTo>
                  <a:lnTo>
                    <a:pt x="1601" y="737"/>
                  </a:lnTo>
                  <a:lnTo>
                    <a:pt x="1601" y="744"/>
                  </a:lnTo>
                  <a:lnTo>
                    <a:pt x="1601" y="752"/>
                  </a:lnTo>
                  <a:lnTo>
                    <a:pt x="1601" y="759"/>
                  </a:lnTo>
                  <a:lnTo>
                    <a:pt x="1601" y="766"/>
                  </a:lnTo>
                  <a:lnTo>
                    <a:pt x="1608" y="766"/>
                  </a:lnTo>
                  <a:lnTo>
                    <a:pt x="1608" y="773"/>
                  </a:lnTo>
                  <a:lnTo>
                    <a:pt x="1608" y="780"/>
                  </a:lnTo>
                  <a:lnTo>
                    <a:pt x="1608" y="787"/>
                  </a:lnTo>
                  <a:lnTo>
                    <a:pt x="1608" y="794"/>
                  </a:lnTo>
                  <a:lnTo>
                    <a:pt x="1608" y="801"/>
                  </a:lnTo>
                  <a:lnTo>
                    <a:pt x="1608" y="808"/>
                  </a:lnTo>
                  <a:lnTo>
                    <a:pt x="1615" y="808"/>
                  </a:lnTo>
                  <a:lnTo>
                    <a:pt x="1615" y="815"/>
                  </a:lnTo>
                  <a:lnTo>
                    <a:pt x="1615" y="822"/>
                  </a:lnTo>
                  <a:lnTo>
                    <a:pt x="1615" y="829"/>
                  </a:lnTo>
                  <a:lnTo>
                    <a:pt x="1622" y="829"/>
                  </a:lnTo>
                  <a:lnTo>
                    <a:pt x="1629" y="829"/>
                  </a:lnTo>
                  <a:lnTo>
                    <a:pt x="1636" y="829"/>
                  </a:lnTo>
                  <a:lnTo>
                    <a:pt x="1643" y="829"/>
                  </a:lnTo>
                  <a:lnTo>
                    <a:pt x="1651" y="829"/>
                  </a:lnTo>
                  <a:lnTo>
                    <a:pt x="1658" y="829"/>
                  </a:lnTo>
                  <a:lnTo>
                    <a:pt x="1665" y="829"/>
                  </a:lnTo>
                  <a:lnTo>
                    <a:pt x="1672" y="829"/>
                  </a:lnTo>
                  <a:lnTo>
                    <a:pt x="1679" y="829"/>
                  </a:lnTo>
                  <a:lnTo>
                    <a:pt x="1686" y="829"/>
                  </a:lnTo>
                  <a:lnTo>
                    <a:pt x="1693" y="829"/>
                  </a:lnTo>
                  <a:lnTo>
                    <a:pt x="1700" y="829"/>
                  </a:lnTo>
                  <a:lnTo>
                    <a:pt x="1707" y="829"/>
                  </a:lnTo>
                  <a:lnTo>
                    <a:pt x="1714" y="829"/>
                  </a:lnTo>
                  <a:lnTo>
                    <a:pt x="1721" y="829"/>
                  </a:lnTo>
                  <a:lnTo>
                    <a:pt x="1728" y="829"/>
                  </a:lnTo>
                  <a:lnTo>
                    <a:pt x="1736" y="829"/>
                  </a:lnTo>
                  <a:lnTo>
                    <a:pt x="1743" y="829"/>
                  </a:lnTo>
                  <a:lnTo>
                    <a:pt x="1750" y="829"/>
                  </a:lnTo>
                  <a:lnTo>
                    <a:pt x="1757" y="829"/>
                  </a:lnTo>
                  <a:lnTo>
                    <a:pt x="1764" y="829"/>
                  </a:lnTo>
                  <a:lnTo>
                    <a:pt x="1771" y="829"/>
                  </a:lnTo>
                  <a:lnTo>
                    <a:pt x="1778" y="829"/>
                  </a:lnTo>
                  <a:lnTo>
                    <a:pt x="1785" y="829"/>
                  </a:lnTo>
                  <a:lnTo>
                    <a:pt x="1792" y="829"/>
                  </a:lnTo>
                  <a:lnTo>
                    <a:pt x="1799" y="829"/>
                  </a:lnTo>
                  <a:lnTo>
                    <a:pt x="1806" y="829"/>
                  </a:lnTo>
                  <a:lnTo>
                    <a:pt x="1814" y="829"/>
                  </a:lnTo>
                  <a:lnTo>
                    <a:pt x="1821" y="829"/>
                  </a:lnTo>
                  <a:lnTo>
                    <a:pt x="1828" y="829"/>
                  </a:lnTo>
                  <a:lnTo>
                    <a:pt x="1835" y="829"/>
                  </a:lnTo>
                  <a:lnTo>
                    <a:pt x="1842" y="829"/>
                  </a:lnTo>
                  <a:lnTo>
                    <a:pt x="1849" y="829"/>
                  </a:lnTo>
                  <a:lnTo>
                    <a:pt x="1856" y="829"/>
                  </a:lnTo>
                  <a:lnTo>
                    <a:pt x="1863" y="829"/>
                  </a:lnTo>
                  <a:lnTo>
                    <a:pt x="1870" y="829"/>
                  </a:lnTo>
                  <a:lnTo>
                    <a:pt x="1877" y="829"/>
                  </a:lnTo>
                  <a:lnTo>
                    <a:pt x="1884" y="829"/>
                  </a:lnTo>
                  <a:lnTo>
                    <a:pt x="1891" y="829"/>
                  </a:lnTo>
                  <a:lnTo>
                    <a:pt x="1899" y="829"/>
                  </a:lnTo>
                  <a:lnTo>
                    <a:pt x="1906" y="829"/>
                  </a:lnTo>
                  <a:lnTo>
                    <a:pt x="1913" y="82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9" name="Freeform 151">
              <a:extLst>
                <a:ext uri="{FF2B5EF4-FFF2-40B4-BE49-F238E27FC236}">
                  <a16:creationId xmlns:a16="http://schemas.microsoft.com/office/drawing/2014/main" id="{531A6CED-64EE-1963-50E0-564CC9D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06"/>
              <a:ext cx="1913" cy="1659"/>
            </a:xfrm>
            <a:custGeom>
              <a:avLst/>
              <a:gdLst>
                <a:gd name="T0" fmla="*/ 49 w 1913"/>
                <a:gd name="T1" fmla="*/ 1567 h 1659"/>
                <a:gd name="T2" fmla="*/ 77 w 1913"/>
                <a:gd name="T3" fmla="*/ 1460 h 1659"/>
                <a:gd name="T4" fmla="*/ 106 w 1913"/>
                <a:gd name="T5" fmla="*/ 1354 h 1659"/>
                <a:gd name="T6" fmla="*/ 134 w 1913"/>
                <a:gd name="T7" fmla="*/ 1248 h 1659"/>
                <a:gd name="T8" fmla="*/ 155 w 1913"/>
                <a:gd name="T9" fmla="*/ 1134 h 1659"/>
                <a:gd name="T10" fmla="*/ 177 w 1913"/>
                <a:gd name="T11" fmla="*/ 1021 h 1659"/>
                <a:gd name="T12" fmla="*/ 198 w 1913"/>
                <a:gd name="T13" fmla="*/ 907 h 1659"/>
                <a:gd name="T14" fmla="*/ 219 w 1913"/>
                <a:gd name="T15" fmla="*/ 794 h 1659"/>
                <a:gd name="T16" fmla="*/ 240 w 1913"/>
                <a:gd name="T17" fmla="*/ 681 h 1659"/>
                <a:gd name="T18" fmla="*/ 262 w 1913"/>
                <a:gd name="T19" fmla="*/ 567 h 1659"/>
                <a:gd name="T20" fmla="*/ 283 w 1913"/>
                <a:gd name="T21" fmla="*/ 454 h 1659"/>
                <a:gd name="T22" fmla="*/ 304 w 1913"/>
                <a:gd name="T23" fmla="*/ 340 h 1659"/>
                <a:gd name="T24" fmla="*/ 333 w 1913"/>
                <a:gd name="T25" fmla="*/ 234 h 1659"/>
                <a:gd name="T26" fmla="*/ 361 w 1913"/>
                <a:gd name="T27" fmla="*/ 128 h 1659"/>
                <a:gd name="T28" fmla="*/ 403 w 1913"/>
                <a:gd name="T29" fmla="*/ 36 h 1659"/>
                <a:gd name="T30" fmla="*/ 481 w 1913"/>
                <a:gd name="T31" fmla="*/ 21 h 1659"/>
                <a:gd name="T32" fmla="*/ 524 w 1913"/>
                <a:gd name="T33" fmla="*/ 114 h 1659"/>
                <a:gd name="T34" fmla="*/ 552 w 1913"/>
                <a:gd name="T35" fmla="*/ 220 h 1659"/>
                <a:gd name="T36" fmla="*/ 581 w 1913"/>
                <a:gd name="T37" fmla="*/ 326 h 1659"/>
                <a:gd name="T38" fmla="*/ 602 w 1913"/>
                <a:gd name="T39" fmla="*/ 440 h 1659"/>
                <a:gd name="T40" fmla="*/ 630 w 1913"/>
                <a:gd name="T41" fmla="*/ 546 h 1659"/>
                <a:gd name="T42" fmla="*/ 651 w 1913"/>
                <a:gd name="T43" fmla="*/ 659 h 1659"/>
                <a:gd name="T44" fmla="*/ 666 w 1913"/>
                <a:gd name="T45" fmla="*/ 780 h 1659"/>
                <a:gd name="T46" fmla="*/ 687 w 1913"/>
                <a:gd name="T47" fmla="*/ 893 h 1659"/>
                <a:gd name="T48" fmla="*/ 708 w 1913"/>
                <a:gd name="T49" fmla="*/ 1007 h 1659"/>
                <a:gd name="T50" fmla="*/ 729 w 1913"/>
                <a:gd name="T51" fmla="*/ 1120 h 1659"/>
                <a:gd name="T52" fmla="*/ 751 w 1913"/>
                <a:gd name="T53" fmla="*/ 1233 h 1659"/>
                <a:gd name="T54" fmla="*/ 779 w 1913"/>
                <a:gd name="T55" fmla="*/ 1340 h 1659"/>
                <a:gd name="T56" fmla="*/ 807 w 1913"/>
                <a:gd name="T57" fmla="*/ 1446 h 1659"/>
                <a:gd name="T58" fmla="*/ 836 w 1913"/>
                <a:gd name="T59" fmla="*/ 1552 h 1659"/>
                <a:gd name="T60" fmla="*/ 885 w 1913"/>
                <a:gd name="T61" fmla="*/ 1637 h 1659"/>
                <a:gd name="T62" fmla="*/ 956 w 1913"/>
                <a:gd name="T63" fmla="*/ 1616 h 1659"/>
                <a:gd name="T64" fmla="*/ 999 w 1913"/>
                <a:gd name="T65" fmla="*/ 1524 h 1659"/>
                <a:gd name="T66" fmla="*/ 1034 w 1913"/>
                <a:gd name="T67" fmla="*/ 1418 h 1659"/>
                <a:gd name="T68" fmla="*/ 1055 w 1913"/>
                <a:gd name="T69" fmla="*/ 1304 h 1659"/>
                <a:gd name="T70" fmla="*/ 1077 w 1913"/>
                <a:gd name="T71" fmla="*/ 1191 h 1659"/>
                <a:gd name="T72" fmla="*/ 1105 w 1913"/>
                <a:gd name="T73" fmla="*/ 1085 h 1659"/>
                <a:gd name="T74" fmla="*/ 1119 w 1913"/>
                <a:gd name="T75" fmla="*/ 964 h 1659"/>
                <a:gd name="T76" fmla="*/ 1140 w 1913"/>
                <a:gd name="T77" fmla="*/ 851 h 1659"/>
                <a:gd name="T78" fmla="*/ 1162 w 1913"/>
                <a:gd name="T79" fmla="*/ 737 h 1659"/>
                <a:gd name="T80" fmla="*/ 1183 w 1913"/>
                <a:gd name="T81" fmla="*/ 624 h 1659"/>
                <a:gd name="T82" fmla="*/ 1204 w 1913"/>
                <a:gd name="T83" fmla="*/ 511 h 1659"/>
                <a:gd name="T84" fmla="*/ 1225 w 1913"/>
                <a:gd name="T85" fmla="*/ 397 h 1659"/>
                <a:gd name="T86" fmla="*/ 1254 w 1913"/>
                <a:gd name="T87" fmla="*/ 291 h 1659"/>
                <a:gd name="T88" fmla="*/ 1282 w 1913"/>
                <a:gd name="T89" fmla="*/ 185 h 1659"/>
                <a:gd name="T90" fmla="*/ 1318 w 1913"/>
                <a:gd name="T91" fmla="*/ 78 h 1659"/>
                <a:gd name="T92" fmla="*/ 1374 w 1913"/>
                <a:gd name="T93" fmla="*/ 0 h 1659"/>
                <a:gd name="T94" fmla="*/ 1445 w 1913"/>
                <a:gd name="T95" fmla="*/ 64 h 1659"/>
                <a:gd name="T96" fmla="*/ 1480 w 1913"/>
                <a:gd name="T97" fmla="*/ 170 h 1659"/>
                <a:gd name="T98" fmla="*/ 1509 w 1913"/>
                <a:gd name="T99" fmla="*/ 277 h 1659"/>
                <a:gd name="T100" fmla="*/ 1530 w 1913"/>
                <a:gd name="T101" fmla="*/ 390 h 1659"/>
                <a:gd name="T102" fmla="*/ 1558 w 1913"/>
                <a:gd name="T103" fmla="*/ 496 h 1659"/>
                <a:gd name="T104" fmla="*/ 1580 w 1913"/>
                <a:gd name="T105" fmla="*/ 617 h 1659"/>
                <a:gd name="T106" fmla="*/ 1601 w 1913"/>
                <a:gd name="T107" fmla="*/ 730 h 1659"/>
                <a:gd name="T108" fmla="*/ 1622 w 1913"/>
                <a:gd name="T109" fmla="*/ 844 h 1659"/>
                <a:gd name="T110" fmla="*/ 1643 w 1913"/>
                <a:gd name="T111" fmla="*/ 957 h 1659"/>
                <a:gd name="T112" fmla="*/ 1658 w 1913"/>
                <a:gd name="T113" fmla="*/ 1078 h 1659"/>
                <a:gd name="T114" fmla="*/ 1686 w 1913"/>
                <a:gd name="T115" fmla="*/ 1184 h 1659"/>
                <a:gd name="T116" fmla="*/ 1707 w 1913"/>
                <a:gd name="T117" fmla="*/ 1297 h 1659"/>
                <a:gd name="T118" fmla="*/ 1728 w 1913"/>
                <a:gd name="T119" fmla="*/ 1411 h 1659"/>
                <a:gd name="T120" fmla="*/ 1764 w 1913"/>
                <a:gd name="T121" fmla="*/ 1510 h 1659"/>
                <a:gd name="T122" fmla="*/ 1799 w 1913"/>
                <a:gd name="T123" fmla="*/ 1609 h 1659"/>
                <a:gd name="T124" fmla="*/ 1877 w 1913"/>
                <a:gd name="T125" fmla="*/ 1652 h 16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13" h="1659">
                  <a:moveTo>
                    <a:pt x="0" y="1645"/>
                  </a:moveTo>
                  <a:lnTo>
                    <a:pt x="7" y="1645"/>
                  </a:lnTo>
                  <a:lnTo>
                    <a:pt x="7" y="1637"/>
                  </a:lnTo>
                  <a:lnTo>
                    <a:pt x="14" y="1637"/>
                  </a:lnTo>
                  <a:lnTo>
                    <a:pt x="14" y="1630"/>
                  </a:lnTo>
                  <a:lnTo>
                    <a:pt x="14" y="1623"/>
                  </a:lnTo>
                  <a:lnTo>
                    <a:pt x="21" y="1623"/>
                  </a:lnTo>
                  <a:lnTo>
                    <a:pt x="21" y="1616"/>
                  </a:lnTo>
                  <a:lnTo>
                    <a:pt x="28" y="1616"/>
                  </a:lnTo>
                  <a:lnTo>
                    <a:pt x="28" y="1609"/>
                  </a:lnTo>
                  <a:lnTo>
                    <a:pt x="28" y="1602"/>
                  </a:lnTo>
                  <a:lnTo>
                    <a:pt x="35" y="1602"/>
                  </a:lnTo>
                  <a:lnTo>
                    <a:pt x="35" y="1595"/>
                  </a:lnTo>
                  <a:lnTo>
                    <a:pt x="35" y="1588"/>
                  </a:lnTo>
                  <a:lnTo>
                    <a:pt x="42" y="1588"/>
                  </a:lnTo>
                  <a:lnTo>
                    <a:pt x="42" y="1581"/>
                  </a:lnTo>
                  <a:lnTo>
                    <a:pt x="42" y="1574"/>
                  </a:lnTo>
                  <a:lnTo>
                    <a:pt x="42" y="1567"/>
                  </a:lnTo>
                  <a:lnTo>
                    <a:pt x="49" y="1567"/>
                  </a:lnTo>
                  <a:lnTo>
                    <a:pt x="49" y="1559"/>
                  </a:lnTo>
                  <a:lnTo>
                    <a:pt x="49" y="1552"/>
                  </a:lnTo>
                  <a:lnTo>
                    <a:pt x="56" y="1552"/>
                  </a:lnTo>
                  <a:lnTo>
                    <a:pt x="56" y="1545"/>
                  </a:lnTo>
                  <a:lnTo>
                    <a:pt x="56" y="1538"/>
                  </a:lnTo>
                  <a:lnTo>
                    <a:pt x="56" y="1531"/>
                  </a:lnTo>
                  <a:lnTo>
                    <a:pt x="63" y="1531"/>
                  </a:lnTo>
                  <a:lnTo>
                    <a:pt x="63" y="1524"/>
                  </a:lnTo>
                  <a:lnTo>
                    <a:pt x="63" y="1517"/>
                  </a:lnTo>
                  <a:lnTo>
                    <a:pt x="63" y="1510"/>
                  </a:lnTo>
                  <a:lnTo>
                    <a:pt x="70" y="1510"/>
                  </a:lnTo>
                  <a:lnTo>
                    <a:pt x="70" y="1503"/>
                  </a:lnTo>
                  <a:lnTo>
                    <a:pt x="70" y="1496"/>
                  </a:lnTo>
                  <a:lnTo>
                    <a:pt x="70" y="1489"/>
                  </a:lnTo>
                  <a:lnTo>
                    <a:pt x="70" y="1482"/>
                  </a:lnTo>
                  <a:lnTo>
                    <a:pt x="77" y="1482"/>
                  </a:lnTo>
                  <a:lnTo>
                    <a:pt x="77" y="1474"/>
                  </a:lnTo>
                  <a:lnTo>
                    <a:pt x="77" y="1467"/>
                  </a:lnTo>
                  <a:lnTo>
                    <a:pt x="77" y="1460"/>
                  </a:lnTo>
                  <a:lnTo>
                    <a:pt x="85" y="1460"/>
                  </a:lnTo>
                  <a:lnTo>
                    <a:pt x="85" y="1453"/>
                  </a:lnTo>
                  <a:lnTo>
                    <a:pt x="85" y="1446"/>
                  </a:lnTo>
                  <a:lnTo>
                    <a:pt x="85" y="1439"/>
                  </a:lnTo>
                  <a:lnTo>
                    <a:pt x="85" y="1432"/>
                  </a:lnTo>
                  <a:lnTo>
                    <a:pt x="92" y="1432"/>
                  </a:lnTo>
                  <a:lnTo>
                    <a:pt x="92" y="1425"/>
                  </a:lnTo>
                  <a:lnTo>
                    <a:pt x="92" y="1418"/>
                  </a:lnTo>
                  <a:lnTo>
                    <a:pt x="92" y="1411"/>
                  </a:lnTo>
                  <a:lnTo>
                    <a:pt x="92" y="1404"/>
                  </a:lnTo>
                  <a:lnTo>
                    <a:pt x="99" y="1404"/>
                  </a:lnTo>
                  <a:lnTo>
                    <a:pt x="99" y="1396"/>
                  </a:lnTo>
                  <a:lnTo>
                    <a:pt x="99" y="1389"/>
                  </a:lnTo>
                  <a:lnTo>
                    <a:pt x="99" y="1382"/>
                  </a:lnTo>
                  <a:lnTo>
                    <a:pt x="99" y="1375"/>
                  </a:lnTo>
                  <a:lnTo>
                    <a:pt x="106" y="1375"/>
                  </a:lnTo>
                  <a:lnTo>
                    <a:pt x="106" y="1368"/>
                  </a:lnTo>
                  <a:lnTo>
                    <a:pt x="106" y="1361"/>
                  </a:lnTo>
                  <a:lnTo>
                    <a:pt x="106" y="1354"/>
                  </a:lnTo>
                  <a:lnTo>
                    <a:pt x="106" y="1347"/>
                  </a:lnTo>
                  <a:lnTo>
                    <a:pt x="113" y="1347"/>
                  </a:lnTo>
                  <a:lnTo>
                    <a:pt x="113" y="1340"/>
                  </a:lnTo>
                  <a:lnTo>
                    <a:pt x="113" y="1333"/>
                  </a:lnTo>
                  <a:lnTo>
                    <a:pt x="113" y="1326"/>
                  </a:lnTo>
                  <a:lnTo>
                    <a:pt x="113" y="1319"/>
                  </a:lnTo>
                  <a:lnTo>
                    <a:pt x="113" y="1311"/>
                  </a:lnTo>
                  <a:lnTo>
                    <a:pt x="120" y="1311"/>
                  </a:lnTo>
                  <a:lnTo>
                    <a:pt x="120" y="1304"/>
                  </a:lnTo>
                  <a:lnTo>
                    <a:pt x="120" y="1297"/>
                  </a:lnTo>
                  <a:lnTo>
                    <a:pt x="120" y="1290"/>
                  </a:lnTo>
                  <a:lnTo>
                    <a:pt x="120" y="1283"/>
                  </a:lnTo>
                  <a:lnTo>
                    <a:pt x="127" y="1283"/>
                  </a:lnTo>
                  <a:lnTo>
                    <a:pt x="127" y="1276"/>
                  </a:lnTo>
                  <a:lnTo>
                    <a:pt x="127" y="1269"/>
                  </a:lnTo>
                  <a:lnTo>
                    <a:pt x="127" y="1262"/>
                  </a:lnTo>
                  <a:lnTo>
                    <a:pt x="127" y="1255"/>
                  </a:lnTo>
                  <a:lnTo>
                    <a:pt x="127" y="1248"/>
                  </a:lnTo>
                  <a:lnTo>
                    <a:pt x="134" y="1248"/>
                  </a:lnTo>
                  <a:lnTo>
                    <a:pt x="134" y="1241"/>
                  </a:lnTo>
                  <a:lnTo>
                    <a:pt x="134" y="1233"/>
                  </a:lnTo>
                  <a:lnTo>
                    <a:pt x="134" y="1226"/>
                  </a:lnTo>
                  <a:lnTo>
                    <a:pt x="134" y="1219"/>
                  </a:lnTo>
                  <a:lnTo>
                    <a:pt x="134" y="1212"/>
                  </a:lnTo>
                  <a:lnTo>
                    <a:pt x="141" y="1212"/>
                  </a:lnTo>
                  <a:lnTo>
                    <a:pt x="141" y="1205"/>
                  </a:lnTo>
                  <a:lnTo>
                    <a:pt x="141" y="1198"/>
                  </a:lnTo>
                  <a:lnTo>
                    <a:pt x="141" y="1191"/>
                  </a:lnTo>
                  <a:lnTo>
                    <a:pt x="141" y="1184"/>
                  </a:lnTo>
                  <a:lnTo>
                    <a:pt x="141" y="1177"/>
                  </a:lnTo>
                  <a:lnTo>
                    <a:pt x="148" y="1177"/>
                  </a:lnTo>
                  <a:lnTo>
                    <a:pt x="148" y="1170"/>
                  </a:lnTo>
                  <a:lnTo>
                    <a:pt x="148" y="1163"/>
                  </a:lnTo>
                  <a:lnTo>
                    <a:pt x="148" y="1155"/>
                  </a:lnTo>
                  <a:lnTo>
                    <a:pt x="148" y="1148"/>
                  </a:lnTo>
                  <a:lnTo>
                    <a:pt x="148" y="1141"/>
                  </a:lnTo>
                  <a:lnTo>
                    <a:pt x="155" y="1141"/>
                  </a:lnTo>
                  <a:lnTo>
                    <a:pt x="155" y="1134"/>
                  </a:lnTo>
                  <a:lnTo>
                    <a:pt x="155" y="1127"/>
                  </a:lnTo>
                  <a:lnTo>
                    <a:pt x="155" y="1120"/>
                  </a:lnTo>
                  <a:lnTo>
                    <a:pt x="155" y="1113"/>
                  </a:lnTo>
                  <a:lnTo>
                    <a:pt x="155" y="1106"/>
                  </a:lnTo>
                  <a:lnTo>
                    <a:pt x="162" y="1106"/>
                  </a:lnTo>
                  <a:lnTo>
                    <a:pt x="162" y="1099"/>
                  </a:lnTo>
                  <a:lnTo>
                    <a:pt x="162" y="1092"/>
                  </a:lnTo>
                  <a:lnTo>
                    <a:pt x="162" y="1085"/>
                  </a:lnTo>
                  <a:lnTo>
                    <a:pt x="162" y="1078"/>
                  </a:lnTo>
                  <a:lnTo>
                    <a:pt x="162" y="1070"/>
                  </a:lnTo>
                  <a:lnTo>
                    <a:pt x="170" y="1070"/>
                  </a:lnTo>
                  <a:lnTo>
                    <a:pt x="170" y="1063"/>
                  </a:lnTo>
                  <a:lnTo>
                    <a:pt x="170" y="1056"/>
                  </a:lnTo>
                  <a:lnTo>
                    <a:pt x="170" y="1049"/>
                  </a:lnTo>
                  <a:lnTo>
                    <a:pt x="170" y="1042"/>
                  </a:lnTo>
                  <a:lnTo>
                    <a:pt x="170" y="1035"/>
                  </a:lnTo>
                  <a:lnTo>
                    <a:pt x="170" y="1028"/>
                  </a:lnTo>
                  <a:lnTo>
                    <a:pt x="177" y="1028"/>
                  </a:lnTo>
                  <a:lnTo>
                    <a:pt x="177" y="1021"/>
                  </a:lnTo>
                  <a:lnTo>
                    <a:pt x="177" y="1014"/>
                  </a:lnTo>
                  <a:lnTo>
                    <a:pt x="177" y="1007"/>
                  </a:lnTo>
                  <a:lnTo>
                    <a:pt x="177" y="1000"/>
                  </a:lnTo>
                  <a:lnTo>
                    <a:pt x="177" y="992"/>
                  </a:lnTo>
                  <a:lnTo>
                    <a:pt x="184" y="992"/>
                  </a:lnTo>
                  <a:lnTo>
                    <a:pt x="184" y="985"/>
                  </a:lnTo>
                  <a:lnTo>
                    <a:pt x="184" y="978"/>
                  </a:lnTo>
                  <a:lnTo>
                    <a:pt x="184" y="971"/>
                  </a:lnTo>
                  <a:lnTo>
                    <a:pt x="184" y="964"/>
                  </a:lnTo>
                  <a:lnTo>
                    <a:pt x="184" y="957"/>
                  </a:lnTo>
                  <a:lnTo>
                    <a:pt x="184" y="950"/>
                  </a:lnTo>
                  <a:lnTo>
                    <a:pt x="191" y="950"/>
                  </a:lnTo>
                  <a:lnTo>
                    <a:pt x="191" y="943"/>
                  </a:lnTo>
                  <a:lnTo>
                    <a:pt x="191" y="936"/>
                  </a:lnTo>
                  <a:lnTo>
                    <a:pt x="191" y="929"/>
                  </a:lnTo>
                  <a:lnTo>
                    <a:pt x="191" y="922"/>
                  </a:lnTo>
                  <a:lnTo>
                    <a:pt x="191" y="915"/>
                  </a:lnTo>
                  <a:lnTo>
                    <a:pt x="198" y="915"/>
                  </a:lnTo>
                  <a:lnTo>
                    <a:pt x="198" y="907"/>
                  </a:lnTo>
                  <a:lnTo>
                    <a:pt x="198" y="900"/>
                  </a:lnTo>
                  <a:lnTo>
                    <a:pt x="198" y="893"/>
                  </a:lnTo>
                  <a:lnTo>
                    <a:pt x="198" y="886"/>
                  </a:lnTo>
                  <a:lnTo>
                    <a:pt x="198" y="879"/>
                  </a:lnTo>
                  <a:lnTo>
                    <a:pt x="198" y="872"/>
                  </a:lnTo>
                  <a:lnTo>
                    <a:pt x="205" y="872"/>
                  </a:lnTo>
                  <a:lnTo>
                    <a:pt x="205" y="865"/>
                  </a:lnTo>
                  <a:lnTo>
                    <a:pt x="205" y="858"/>
                  </a:lnTo>
                  <a:lnTo>
                    <a:pt x="205" y="851"/>
                  </a:lnTo>
                  <a:lnTo>
                    <a:pt x="205" y="844"/>
                  </a:lnTo>
                  <a:lnTo>
                    <a:pt x="205" y="837"/>
                  </a:lnTo>
                  <a:lnTo>
                    <a:pt x="212" y="837"/>
                  </a:lnTo>
                  <a:lnTo>
                    <a:pt x="212" y="829"/>
                  </a:lnTo>
                  <a:lnTo>
                    <a:pt x="212" y="822"/>
                  </a:lnTo>
                  <a:lnTo>
                    <a:pt x="212" y="815"/>
                  </a:lnTo>
                  <a:lnTo>
                    <a:pt x="212" y="808"/>
                  </a:lnTo>
                  <a:lnTo>
                    <a:pt x="212" y="801"/>
                  </a:lnTo>
                  <a:lnTo>
                    <a:pt x="212" y="794"/>
                  </a:lnTo>
                  <a:lnTo>
                    <a:pt x="219" y="794"/>
                  </a:lnTo>
                  <a:lnTo>
                    <a:pt x="219" y="787"/>
                  </a:lnTo>
                  <a:lnTo>
                    <a:pt x="219" y="780"/>
                  </a:lnTo>
                  <a:lnTo>
                    <a:pt x="219" y="773"/>
                  </a:lnTo>
                  <a:lnTo>
                    <a:pt x="219" y="766"/>
                  </a:lnTo>
                  <a:lnTo>
                    <a:pt x="219" y="759"/>
                  </a:lnTo>
                  <a:lnTo>
                    <a:pt x="226" y="759"/>
                  </a:lnTo>
                  <a:lnTo>
                    <a:pt x="226" y="752"/>
                  </a:lnTo>
                  <a:lnTo>
                    <a:pt x="226" y="744"/>
                  </a:lnTo>
                  <a:lnTo>
                    <a:pt x="226" y="737"/>
                  </a:lnTo>
                  <a:lnTo>
                    <a:pt x="226" y="730"/>
                  </a:lnTo>
                  <a:lnTo>
                    <a:pt x="226" y="723"/>
                  </a:lnTo>
                  <a:lnTo>
                    <a:pt x="226" y="716"/>
                  </a:lnTo>
                  <a:lnTo>
                    <a:pt x="233" y="716"/>
                  </a:lnTo>
                  <a:lnTo>
                    <a:pt x="233" y="709"/>
                  </a:lnTo>
                  <a:lnTo>
                    <a:pt x="233" y="702"/>
                  </a:lnTo>
                  <a:lnTo>
                    <a:pt x="233" y="695"/>
                  </a:lnTo>
                  <a:lnTo>
                    <a:pt x="233" y="688"/>
                  </a:lnTo>
                  <a:lnTo>
                    <a:pt x="233" y="681"/>
                  </a:lnTo>
                  <a:lnTo>
                    <a:pt x="240" y="681"/>
                  </a:lnTo>
                  <a:lnTo>
                    <a:pt x="240" y="674"/>
                  </a:lnTo>
                  <a:lnTo>
                    <a:pt x="240" y="666"/>
                  </a:lnTo>
                  <a:lnTo>
                    <a:pt x="240" y="659"/>
                  </a:lnTo>
                  <a:lnTo>
                    <a:pt x="240" y="652"/>
                  </a:lnTo>
                  <a:lnTo>
                    <a:pt x="240" y="645"/>
                  </a:lnTo>
                  <a:lnTo>
                    <a:pt x="240" y="638"/>
                  </a:lnTo>
                  <a:lnTo>
                    <a:pt x="248" y="638"/>
                  </a:lnTo>
                  <a:lnTo>
                    <a:pt x="248" y="631"/>
                  </a:lnTo>
                  <a:lnTo>
                    <a:pt x="248" y="624"/>
                  </a:lnTo>
                  <a:lnTo>
                    <a:pt x="248" y="617"/>
                  </a:lnTo>
                  <a:lnTo>
                    <a:pt x="248" y="610"/>
                  </a:lnTo>
                  <a:lnTo>
                    <a:pt x="248" y="603"/>
                  </a:lnTo>
                  <a:lnTo>
                    <a:pt x="255" y="603"/>
                  </a:lnTo>
                  <a:lnTo>
                    <a:pt x="255" y="596"/>
                  </a:lnTo>
                  <a:lnTo>
                    <a:pt x="255" y="588"/>
                  </a:lnTo>
                  <a:lnTo>
                    <a:pt x="255" y="581"/>
                  </a:lnTo>
                  <a:lnTo>
                    <a:pt x="255" y="574"/>
                  </a:lnTo>
                  <a:lnTo>
                    <a:pt x="255" y="567"/>
                  </a:lnTo>
                  <a:lnTo>
                    <a:pt x="262" y="567"/>
                  </a:lnTo>
                  <a:lnTo>
                    <a:pt x="262" y="560"/>
                  </a:lnTo>
                  <a:lnTo>
                    <a:pt x="262" y="553"/>
                  </a:lnTo>
                  <a:lnTo>
                    <a:pt x="262" y="546"/>
                  </a:lnTo>
                  <a:lnTo>
                    <a:pt x="262" y="539"/>
                  </a:lnTo>
                  <a:lnTo>
                    <a:pt x="262" y="532"/>
                  </a:lnTo>
                  <a:lnTo>
                    <a:pt x="262" y="525"/>
                  </a:lnTo>
                  <a:lnTo>
                    <a:pt x="269" y="525"/>
                  </a:lnTo>
                  <a:lnTo>
                    <a:pt x="269" y="518"/>
                  </a:lnTo>
                  <a:lnTo>
                    <a:pt x="269" y="511"/>
                  </a:lnTo>
                  <a:lnTo>
                    <a:pt x="269" y="503"/>
                  </a:lnTo>
                  <a:lnTo>
                    <a:pt x="269" y="496"/>
                  </a:lnTo>
                  <a:lnTo>
                    <a:pt x="269" y="489"/>
                  </a:lnTo>
                  <a:lnTo>
                    <a:pt x="276" y="489"/>
                  </a:lnTo>
                  <a:lnTo>
                    <a:pt x="276" y="482"/>
                  </a:lnTo>
                  <a:lnTo>
                    <a:pt x="276" y="475"/>
                  </a:lnTo>
                  <a:lnTo>
                    <a:pt x="276" y="468"/>
                  </a:lnTo>
                  <a:lnTo>
                    <a:pt x="276" y="461"/>
                  </a:lnTo>
                  <a:lnTo>
                    <a:pt x="276" y="454"/>
                  </a:lnTo>
                  <a:lnTo>
                    <a:pt x="283" y="454"/>
                  </a:lnTo>
                  <a:lnTo>
                    <a:pt x="283" y="447"/>
                  </a:lnTo>
                  <a:lnTo>
                    <a:pt x="283" y="440"/>
                  </a:lnTo>
                  <a:lnTo>
                    <a:pt x="283" y="433"/>
                  </a:lnTo>
                  <a:lnTo>
                    <a:pt x="283" y="425"/>
                  </a:lnTo>
                  <a:lnTo>
                    <a:pt x="283" y="418"/>
                  </a:lnTo>
                  <a:lnTo>
                    <a:pt x="290" y="418"/>
                  </a:lnTo>
                  <a:lnTo>
                    <a:pt x="290" y="411"/>
                  </a:lnTo>
                  <a:lnTo>
                    <a:pt x="290" y="404"/>
                  </a:lnTo>
                  <a:lnTo>
                    <a:pt x="290" y="397"/>
                  </a:lnTo>
                  <a:lnTo>
                    <a:pt x="290" y="390"/>
                  </a:lnTo>
                  <a:lnTo>
                    <a:pt x="297" y="390"/>
                  </a:lnTo>
                  <a:lnTo>
                    <a:pt x="297" y="383"/>
                  </a:lnTo>
                  <a:lnTo>
                    <a:pt x="297" y="376"/>
                  </a:lnTo>
                  <a:lnTo>
                    <a:pt x="297" y="369"/>
                  </a:lnTo>
                  <a:lnTo>
                    <a:pt x="297" y="362"/>
                  </a:lnTo>
                  <a:lnTo>
                    <a:pt x="297" y="355"/>
                  </a:lnTo>
                  <a:lnTo>
                    <a:pt x="304" y="355"/>
                  </a:lnTo>
                  <a:lnTo>
                    <a:pt x="304" y="348"/>
                  </a:lnTo>
                  <a:lnTo>
                    <a:pt x="304" y="340"/>
                  </a:lnTo>
                  <a:lnTo>
                    <a:pt x="304" y="333"/>
                  </a:lnTo>
                  <a:lnTo>
                    <a:pt x="304" y="326"/>
                  </a:lnTo>
                  <a:lnTo>
                    <a:pt x="304" y="319"/>
                  </a:lnTo>
                  <a:lnTo>
                    <a:pt x="311" y="319"/>
                  </a:lnTo>
                  <a:lnTo>
                    <a:pt x="311" y="312"/>
                  </a:lnTo>
                  <a:lnTo>
                    <a:pt x="311" y="305"/>
                  </a:lnTo>
                  <a:lnTo>
                    <a:pt x="311" y="298"/>
                  </a:lnTo>
                  <a:lnTo>
                    <a:pt x="311" y="291"/>
                  </a:lnTo>
                  <a:lnTo>
                    <a:pt x="318" y="291"/>
                  </a:lnTo>
                  <a:lnTo>
                    <a:pt x="318" y="284"/>
                  </a:lnTo>
                  <a:lnTo>
                    <a:pt x="318" y="277"/>
                  </a:lnTo>
                  <a:lnTo>
                    <a:pt x="318" y="270"/>
                  </a:lnTo>
                  <a:lnTo>
                    <a:pt x="318" y="262"/>
                  </a:lnTo>
                  <a:lnTo>
                    <a:pt x="325" y="262"/>
                  </a:lnTo>
                  <a:lnTo>
                    <a:pt x="325" y="255"/>
                  </a:lnTo>
                  <a:lnTo>
                    <a:pt x="325" y="248"/>
                  </a:lnTo>
                  <a:lnTo>
                    <a:pt x="325" y="241"/>
                  </a:lnTo>
                  <a:lnTo>
                    <a:pt x="325" y="234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3" y="220"/>
                  </a:lnTo>
                  <a:lnTo>
                    <a:pt x="333" y="213"/>
                  </a:lnTo>
                  <a:lnTo>
                    <a:pt x="333" y="206"/>
                  </a:lnTo>
                  <a:lnTo>
                    <a:pt x="340" y="206"/>
                  </a:lnTo>
                  <a:lnTo>
                    <a:pt x="340" y="199"/>
                  </a:lnTo>
                  <a:lnTo>
                    <a:pt x="340" y="192"/>
                  </a:lnTo>
                  <a:lnTo>
                    <a:pt x="340" y="185"/>
                  </a:lnTo>
                  <a:lnTo>
                    <a:pt x="347" y="185"/>
                  </a:lnTo>
                  <a:lnTo>
                    <a:pt x="347" y="177"/>
                  </a:lnTo>
                  <a:lnTo>
                    <a:pt x="347" y="170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54" y="156"/>
                  </a:lnTo>
                  <a:lnTo>
                    <a:pt x="354" y="149"/>
                  </a:lnTo>
                  <a:lnTo>
                    <a:pt x="354" y="142"/>
                  </a:lnTo>
                  <a:lnTo>
                    <a:pt x="354" y="135"/>
                  </a:lnTo>
                  <a:lnTo>
                    <a:pt x="361" y="135"/>
                  </a:lnTo>
                  <a:lnTo>
                    <a:pt x="361" y="128"/>
                  </a:lnTo>
                  <a:lnTo>
                    <a:pt x="361" y="121"/>
                  </a:lnTo>
                  <a:lnTo>
                    <a:pt x="361" y="114"/>
                  </a:lnTo>
                  <a:lnTo>
                    <a:pt x="368" y="114"/>
                  </a:lnTo>
                  <a:lnTo>
                    <a:pt x="368" y="107"/>
                  </a:lnTo>
                  <a:lnTo>
                    <a:pt x="368" y="99"/>
                  </a:lnTo>
                  <a:lnTo>
                    <a:pt x="375" y="99"/>
                  </a:lnTo>
                  <a:lnTo>
                    <a:pt x="375" y="92"/>
                  </a:lnTo>
                  <a:lnTo>
                    <a:pt x="375" y="85"/>
                  </a:lnTo>
                  <a:lnTo>
                    <a:pt x="375" y="78"/>
                  </a:lnTo>
                  <a:lnTo>
                    <a:pt x="382" y="78"/>
                  </a:lnTo>
                  <a:lnTo>
                    <a:pt x="382" y="71"/>
                  </a:lnTo>
                  <a:lnTo>
                    <a:pt x="382" y="64"/>
                  </a:lnTo>
                  <a:lnTo>
                    <a:pt x="389" y="64"/>
                  </a:lnTo>
                  <a:lnTo>
                    <a:pt x="389" y="57"/>
                  </a:lnTo>
                  <a:lnTo>
                    <a:pt x="389" y="50"/>
                  </a:lnTo>
                  <a:lnTo>
                    <a:pt x="396" y="50"/>
                  </a:lnTo>
                  <a:lnTo>
                    <a:pt x="396" y="43"/>
                  </a:lnTo>
                  <a:lnTo>
                    <a:pt x="396" y="36"/>
                  </a:lnTo>
                  <a:lnTo>
                    <a:pt x="403" y="36"/>
                  </a:lnTo>
                  <a:lnTo>
                    <a:pt x="403" y="29"/>
                  </a:lnTo>
                  <a:lnTo>
                    <a:pt x="410" y="29"/>
                  </a:lnTo>
                  <a:lnTo>
                    <a:pt x="410" y="21"/>
                  </a:lnTo>
                  <a:lnTo>
                    <a:pt x="410" y="14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32" y="7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67" y="14"/>
                  </a:lnTo>
                  <a:lnTo>
                    <a:pt x="474" y="14"/>
                  </a:lnTo>
                  <a:lnTo>
                    <a:pt x="474" y="21"/>
                  </a:lnTo>
                  <a:lnTo>
                    <a:pt x="481" y="21"/>
                  </a:lnTo>
                  <a:lnTo>
                    <a:pt x="481" y="29"/>
                  </a:lnTo>
                  <a:lnTo>
                    <a:pt x="488" y="29"/>
                  </a:lnTo>
                  <a:lnTo>
                    <a:pt x="488" y="36"/>
                  </a:lnTo>
                  <a:lnTo>
                    <a:pt x="488" y="43"/>
                  </a:lnTo>
                  <a:lnTo>
                    <a:pt x="496" y="43"/>
                  </a:lnTo>
                  <a:lnTo>
                    <a:pt x="496" y="50"/>
                  </a:lnTo>
                  <a:lnTo>
                    <a:pt x="496" y="57"/>
                  </a:lnTo>
                  <a:lnTo>
                    <a:pt x="503" y="57"/>
                  </a:lnTo>
                  <a:lnTo>
                    <a:pt x="503" y="64"/>
                  </a:lnTo>
                  <a:lnTo>
                    <a:pt x="503" y="71"/>
                  </a:lnTo>
                  <a:lnTo>
                    <a:pt x="510" y="71"/>
                  </a:lnTo>
                  <a:lnTo>
                    <a:pt x="510" y="78"/>
                  </a:lnTo>
                  <a:lnTo>
                    <a:pt x="510" y="85"/>
                  </a:lnTo>
                  <a:lnTo>
                    <a:pt x="517" y="85"/>
                  </a:lnTo>
                  <a:lnTo>
                    <a:pt x="517" y="92"/>
                  </a:lnTo>
                  <a:lnTo>
                    <a:pt x="517" y="99"/>
                  </a:lnTo>
                  <a:lnTo>
                    <a:pt x="517" y="107"/>
                  </a:lnTo>
                  <a:lnTo>
                    <a:pt x="524" y="107"/>
                  </a:lnTo>
                  <a:lnTo>
                    <a:pt x="524" y="114"/>
                  </a:lnTo>
                  <a:lnTo>
                    <a:pt x="524" y="121"/>
                  </a:lnTo>
                  <a:lnTo>
                    <a:pt x="524" y="128"/>
                  </a:lnTo>
                  <a:lnTo>
                    <a:pt x="531" y="128"/>
                  </a:lnTo>
                  <a:lnTo>
                    <a:pt x="531" y="135"/>
                  </a:lnTo>
                  <a:lnTo>
                    <a:pt x="531" y="142"/>
                  </a:lnTo>
                  <a:lnTo>
                    <a:pt x="531" y="149"/>
                  </a:lnTo>
                  <a:lnTo>
                    <a:pt x="538" y="149"/>
                  </a:lnTo>
                  <a:lnTo>
                    <a:pt x="538" y="156"/>
                  </a:lnTo>
                  <a:lnTo>
                    <a:pt x="538" y="163"/>
                  </a:lnTo>
                  <a:lnTo>
                    <a:pt x="538" y="170"/>
                  </a:lnTo>
                  <a:lnTo>
                    <a:pt x="545" y="170"/>
                  </a:lnTo>
                  <a:lnTo>
                    <a:pt x="545" y="177"/>
                  </a:lnTo>
                  <a:lnTo>
                    <a:pt x="545" y="185"/>
                  </a:lnTo>
                  <a:lnTo>
                    <a:pt x="545" y="192"/>
                  </a:lnTo>
                  <a:lnTo>
                    <a:pt x="545" y="199"/>
                  </a:lnTo>
                  <a:lnTo>
                    <a:pt x="552" y="199"/>
                  </a:lnTo>
                  <a:lnTo>
                    <a:pt x="552" y="206"/>
                  </a:lnTo>
                  <a:lnTo>
                    <a:pt x="552" y="213"/>
                  </a:lnTo>
                  <a:lnTo>
                    <a:pt x="552" y="220"/>
                  </a:lnTo>
                  <a:lnTo>
                    <a:pt x="559" y="220"/>
                  </a:lnTo>
                  <a:lnTo>
                    <a:pt x="559" y="227"/>
                  </a:lnTo>
                  <a:lnTo>
                    <a:pt x="559" y="234"/>
                  </a:lnTo>
                  <a:lnTo>
                    <a:pt x="559" y="241"/>
                  </a:lnTo>
                  <a:lnTo>
                    <a:pt x="559" y="248"/>
                  </a:lnTo>
                  <a:lnTo>
                    <a:pt x="566" y="248"/>
                  </a:lnTo>
                  <a:lnTo>
                    <a:pt x="566" y="255"/>
                  </a:lnTo>
                  <a:lnTo>
                    <a:pt x="566" y="262"/>
                  </a:lnTo>
                  <a:lnTo>
                    <a:pt x="566" y="270"/>
                  </a:lnTo>
                  <a:lnTo>
                    <a:pt x="566" y="277"/>
                  </a:lnTo>
                  <a:lnTo>
                    <a:pt x="573" y="277"/>
                  </a:lnTo>
                  <a:lnTo>
                    <a:pt x="573" y="284"/>
                  </a:lnTo>
                  <a:lnTo>
                    <a:pt x="573" y="291"/>
                  </a:lnTo>
                  <a:lnTo>
                    <a:pt x="573" y="298"/>
                  </a:lnTo>
                  <a:lnTo>
                    <a:pt x="573" y="305"/>
                  </a:lnTo>
                  <a:lnTo>
                    <a:pt x="581" y="305"/>
                  </a:lnTo>
                  <a:lnTo>
                    <a:pt x="581" y="312"/>
                  </a:lnTo>
                  <a:lnTo>
                    <a:pt x="581" y="319"/>
                  </a:lnTo>
                  <a:lnTo>
                    <a:pt x="581" y="326"/>
                  </a:lnTo>
                  <a:lnTo>
                    <a:pt x="581" y="333"/>
                  </a:lnTo>
                  <a:lnTo>
                    <a:pt x="581" y="340"/>
                  </a:lnTo>
                  <a:lnTo>
                    <a:pt x="588" y="340"/>
                  </a:lnTo>
                  <a:lnTo>
                    <a:pt x="588" y="348"/>
                  </a:lnTo>
                  <a:lnTo>
                    <a:pt x="588" y="355"/>
                  </a:lnTo>
                  <a:lnTo>
                    <a:pt x="588" y="362"/>
                  </a:lnTo>
                  <a:lnTo>
                    <a:pt x="588" y="369"/>
                  </a:lnTo>
                  <a:lnTo>
                    <a:pt x="595" y="369"/>
                  </a:lnTo>
                  <a:lnTo>
                    <a:pt x="595" y="376"/>
                  </a:lnTo>
                  <a:lnTo>
                    <a:pt x="595" y="383"/>
                  </a:lnTo>
                  <a:lnTo>
                    <a:pt x="595" y="390"/>
                  </a:lnTo>
                  <a:lnTo>
                    <a:pt x="595" y="397"/>
                  </a:lnTo>
                  <a:lnTo>
                    <a:pt x="595" y="404"/>
                  </a:lnTo>
                  <a:lnTo>
                    <a:pt x="602" y="404"/>
                  </a:lnTo>
                  <a:lnTo>
                    <a:pt x="602" y="411"/>
                  </a:lnTo>
                  <a:lnTo>
                    <a:pt x="602" y="418"/>
                  </a:lnTo>
                  <a:lnTo>
                    <a:pt x="602" y="425"/>
                  </a:lnTo>
                  <a:lnTo>
                    <a:pt x="602" y="433"/>
                  </a:lnTo>
                  <a:lnTo>
                    <a:pt x="602" y="440"/>
                  </a:lnTo>
                  <a:lnTo>
                    <a:pt x="609" y="440"/>
                  </a:lnTo>
                  <a:lnTo>
                    <a:pt x="609" y="447"/>
                  </a:lnTo>
                  <a:lnTo>
                    <a:pt x="609" y="454"/>
                  </a:lnTo>
                  <a:lnTo>
                    <a:pt x="609" y="461"/>
                  </a:lnTo>
                  <a:lnTo>
                    <a:pt x="609" y="468"/>
                  </a:lnTo>
                  <a:lnTo>
                    <a:pt x="609" y="475"/>
                  </a:lnTo>
                  <a:lnTo>
                    <a:pt x="616" y="475"/>
                  </a:lnTo>
                  <a:lnTo>
                    <a:pt x="616" y="482"/>
                  </a:lnTo>
                  <a:lnTo>
                    <a:pt x="616" y="489"/>
                  </a:lnTo>
                  <a:lnTo>
                    <a:pt x="616" y="496"/>
                  </a:lnTo>
                  <a:lnTo>
                    <a:pt x="616" y="503"/>
                  </a:lnTo>
                  <a:lnTo>
                    <a:pt x="616" y="511"/>
                  </a:lnTo>
                  <a:lnTo>
                    <a:pt x="623" y="511"/>
                  </a:lnTo>
                  <a:lnTo>
                    <a:pt x="623" y="518"/>
                  </a:lnTo>
                  <a:lnTo>
                    <a:pt x="623" y="525"/>
                  </a:lnTo>
                  <a:lnTo>
                    <a:pt x="623" y="532"/>
                  </a:lnTo>
                  <a:lnTo>
                    <a:pt x="623" y="539"/>
                  </a:lnTo>
                  <a:lnTo>
                    <a:pt x="623" y="546"/>
                  </a:lnTo>
                  <a:lnTo>
                    <a:pt x="630" y="546"/>
                  </a:lnTo>
                  <a:lnTo>
                    <a:pt x="630" y="553"/>
                  </a:lnTo>
                  <a:lnTo>
                    <a:pt x="630" y="560"/>
                  </a:lnTo>
                  <a:lnTo>
                    <a:pt x="630" y="567"/>
                  </a:lnTo>
                  <a:lnTo>
                    <a:pt x="630" y="574"/>
                  </a:lnTo>
                  <a:lnTo>
                    <a:pt x="630" y="581"/>
                  </a:lnTo>
                  <a:lnTo>
                    <a:pt x="637" y="581"/>
                  </a:lnTo>
                  <a:lnTo>
                    <a:pt x="637" y="588"/>
                  </a:lnTo>
                  <a:lnTo>
                    <a:pt x="637" y="596"/>
                  </a:lnTo>
                  <a:lnTo>
                    <a:pt x="637" y="603"/>
                  </a:lnTo>
                  <a:lnTo>
                    <a:pt x="637" y="610"/>
                  </a:lnTo>
                  <a:lnTo>
                    <a:pt x="637" y="617"/>
                  </a:lnTo>
                  <a:lnTo>
                    <a:pt x="637" y="624"/>
                  </a:lnTo>
                  <a:lnTo>
                    <a:pt x="644" y="624"/>
                  </a:lnTo>
                  <a:lnTo>
                    <a:pt x="644" y="631"/>
                  </a:lnTo>
                  <a:lnTo>
                    <a:pt x="644" y="638"/>
                  </a:lnTo>
                  <a:lnTo>
                    <a:pt x="644" y="645"/>
                  </a:lnTo>
                  <a:lnTo>
                    <a:pt x="644" y="652"/>
                  </a:lnTo>
                  <a:lnTo>
                    <a:pt x="644" y="659"/>
                  </a:lnTo>
                  <a:lnTo>
                    <a:pt x="651" y="659"/>
                  </a:lnTo>
                  <a:lnTo>
                    <a:pt x="651" y="666"/>
                  </a:lnTo>
                  <a:lnTo>
                    <a:pt x="651" y="674"/>
                  </a:lnTo>
                  <a:lnTo>
                    <a:pt x="651" y="681"/>
                  </a:lnTo>
                  <a:lnTo>
                    <a:pt x="651" y="688"/>
                  </a:lnTo>
                  <a:lnTo>
                    <a:pt x="651" y="695"/>
                  </a:lnTo>
                  <a:lnTo>
                    <a:pt x="651" y="702"/>
                  </a:lnTo>
                  <a:lnTo>
                    <a:pt x="659" y="702"/>
                  </a:lnTo>
                  <a:lnTo>
                    <a:pt x="659" y="709"/>
                  </a:lnTo>
                  <a:lnTo>
                    <a:pt x="659" y="716"/>
                  </a:lnTo>
                  <a:lnTo>
                    <a:pt x="659" y="723"/>
                  </a:lnTo>
                  <a:lnTo>
                    <a:pt x="659" y="730"/>
                  </a:lnTo>
                  <a:lnTo>
                    <a:pt x="659" y="737"/>
                  </a:lnTo>
                  <a:lnTo>
                    <a:pt x="666" y="737"/>
                  </a:lnTo>
                  <a:lnTo>
                    <a:pt x="666" y="744"/>
                  </a:lnTo>
                  <a:lnTo>
                    <a:pt x="666" y="752"/>
                  </a:lnTo>
                  <a:lnTo>
                    <a:pt x="666" y="759"/>
                  </a:lnTo>
                  <a:lnTo>
                    <a:pt x="666" y="766"/>
                  </a:lnTo>
                  <a:lnTo>
                    <a:pt x="666" y="773"/>
                  </a:lnTo>
                  <a:lnTo>
                    <a:pt x="666" y="780"/>
                  </a:lnTo>
                  <a:lnTo>
                    <a:pt x="673" y="780"/>
                  </a:lnTo>
                  <a:lnTo>
                    <a:pt x="673" y="787"/>
                  </a:lnTo>
                  <a:lnTo>
                    <a:pt x="673" y="794"/>
                  </a:lnTo>
                  <a:lnTo>
                    <a:pt x="673" y="801"/>
                  </a:lnTo>
                  <a:lnTo>
                    <a:pt x="673" y="808"/>
                  </a:lnTo>
                  <a:lnTo>
                    <a:pt x="673" y="815"/>
                  </a:lnTo>
                  <a:lnTo>
                    <a:pt x="680" y="815"/>
                  </a:lnTo>
                  <a:lnTo>
                    <a:pt x="680" y="822"/>
                  </a:lnTo>
                  <a:lnTo>
                    <a:pt x="680" y="829"/>
                  </a:lnTo>
                  <a:lnTo>
                    <a:pt x="680" y="837"/>
                  </a:lnTo>
                  <a:lnTo>
                    <a:pt x="680" y="844"/>
                  </a:lnTo>
                  <a:lnTo>
                    <a:pt x="680" y="851"/>
                  </a:lnTo>
                  <a:lnTo>
                    <a:pt x="680" y="858"/>
                  </a:lnTo>
                  <a:lnTo>
                    <a:pt x="687" y="858"/>
                  </a:lnTo>
                  <a:lnTo>
                    <a:pt x="687" y="865"/>
                  </a:lnTo>
                  <a:lnTo>
                    <a:pt x="687" y="872"/>
                  </a:lnTo>
                  <a:lnTo>
                    <a:pt x="687" y="879"/>
                  </a:lnTo>
                  <a:lnTo>
                    <a:pt x="687" y="886"/>
                  </a:lnTo>
                  <a:lnTo>
                    <a:pt x="687" y="893"/>
                  </a:lnTo>
                  <a:lnTo>
                    <a:pt x="694" y="893"/>
                  </a:lnTo>
                  <a:lnTo>
                    <a:pt x="694" y="900"/>
                  </a:lnTo>
                  <a:lnTo>
                    <a:pt x="694" y="907"/>
                  </a:lnTo>
                  <a:lnTo>
                    <a:pt x="694" y="915"/>
                  </a:lnTo>
                  <a:lnTo>
                    <a:pt x="694" y="922"/>
                  </a:lnTo>
                  <a:lnTo>
                    <a:pt x="694" y="929"/>
                  </a:lnTo>
                  <a:lnTo>
                    <a:pt x="694" y="936"/>
                  </a:lnTo>
                  <a:lnTo>
                    <a:pt x="701" y="936"/>
                  </a:lnTo>
                  <a:lnTo>
                    <a:pt x="701" y="943"/>
                  </a:lnTo>
                  <a:lnTo>
                    <a:pt x="701" y="950"/>
                  </a:lnTo>
                  <a:lnTo>
                    <a:pt x="701" y="957"/>
                  </a:lnTo>
                  <a:lnTo>
                    <a:pt x="701" y="964"/>
                  </a:lnTo>
                  <a:lnTo>
                    <a:pt x="701" y="971"/>
                  </a:lnTo>
                  <a:lnTo>
                    <a:pt x="708" y="971"/>
                  </a:lnTo>
                  <a:lnTo>
                    <a:pt x="708" y="978"/>
                  </a:lnTo>
                  <a:lnTo>
                    <a:pt x="708" y="985"/>
                  </a:lnTo>
                  <a:lnTo>
                    <a:pt x="708" y="992"/>
                  </a:lnTo>
                  <a:lnTo>
                    <a:pt x="708" y="1000"/>
                  </a:lnTo>
                  <a:lnTo>
                    <a:pt x="708" y="1007"/>
                  </a:lnTo>
                  <a:lnTo>
                    <a:pt x="708" y="1014"/>
                  </a:lnTo>
                  <a:lnTo>
                    <a:pt x="715" y="1014"/>
                  </a:lnTo>
                  <a:lnTo>
                    <a:pt x="715" y="1021"/>
                  </a:lnTo>
                  <a:lnTo>
                    <a:pt x="715" y="1028"/>
                  </a:lnTo>
                  <a:lnTo>
                    <a:pt x="715" y="1035"/>
                  </a:lnTo>
                  <a:lnTo>
                    <a:pt x="715" y="1042"/>
                  </a:lnTo>
                  <a:lnTo>
                    <a:pt x="715" y="1049"/>
                  </a:lnTo>
                  <a:lnTo>
                    <a:pt x="722" y="1049"/>
                  </a:lnTo>
                  <a:lnTo>
                    <a:pt x="722" y="1056"/>
                  </a:lnTo>
                  <a:lnTo>
                    <a:pt x="722" y="1063"/>
                  </a:lnTo>
                  <a:lnTo>
                    <a:pt x="722" y="1070"/>
                  </a:lnTo>
                  <a:lnTo>
                    <a:pt x="722" y="1078"/>
                  </a:lnTo>
                  <a:lnTo>
                    <a:pt x="722" y="1085"/>
                  </a:lnTo>
                  <a:lnTo>
                    <a:pt x="729" y="1085"/>
                  </a:lnTo>
                  <a:lnTo>
                    <a:pt x="729" y="1092"/>
                  </a:lnTo>
                  <a:lnTo>
                    <a:pt x="729" y="1099"/>
                  </a:lnTo>
                  <a:lnTo>
                    <a:pt x="729" y="1106"/>
                  </a:lnTo>
                  <a:lnTo>
                    <a:pt x="729" y="1113"/>
                  </a:lnTo>
                  <a:lnTo>
                    <a:pt x="729" y="1120"/>
                  </a:lnTo>
                  <a:lnTo>
                    <a:pt x="729" y="1127"/>
                  </a:lnTo>
                  <a:lnTo>
                    <a:pt x="736" y="1127"/>
                  </a:lnTo>
                  <a:lnTo>
                    <a:pt x="736" y="1134"/>
                  </a:lnTo>
                  <a:lnTo>
                    <a:pt x="736" y="1141"/>
                  </a:lnTo>
                  <a:lnTo>
                    <a:pt x="736" y="1148"/>
                  </a:lnTo>
                  <a:lnTo>
                    <a:pt x="736" y="1155"/>
                  </a:lnTo>
                  <a:lnTo>
                    <a:pt x="736" y="1163"/>
                  </a:lnTo>
                  <a:lnTo>
                    <a:pt x="744" y="1163"/>
                  </a:lnTo>
                  <a:lnTo>
                    <a:pt x="744" y="1170"/>
                  </a:lnTo>
                  <a:lnTo>
                    <a:pt x="744" y="1177"/>
                  </a:lnTo>
                  <a:lnTo>
                    <a:pt x="744" y="1184"/>
                  </a:lnTo>
                  <a:lnTo>
                    <a:pt x="744" y="1191"/>
                  </a:lnTo>
                  <a:lnTo>
                    <a:pt x="744" y="1198"/>
                  </a:lnTo>
                  <a:lnTo>
                    <a:pt x="751" y="1198"/>
                  </a:lnTo>
                  <a:lnTo>
                    <a:pt x="751" y="1205"/>
                  </a:lnTo>
                  <a:lnTo>
                    <a:pt x="751" y="1212"/>
                  </a:lnTo>
                  <a:lnTo>
                    <a:pt x="751" y="1219"/>
                  </a:lnTo>
                  <a:lnTo>
                    <a:pt x="751" y="1226"/>
                  </a:lnTo>
                  <a:lnTo>
                    <a:pt x="751" y="1233"/>
                  </a:lnTo>
                  <a:lnTo>
                    <a:pt x="758" y="1233"/>
                  </a:lnTo>
                  <a:lnTo>
                    <a:pt x="758" y="1241"/>
                  </a:lnTo>
                  <a:lnTo>
                    <a:pt x="758" y="1248"/>
                  </a:lnTo>
                  <a:lnTo>
                    <a:pt x="758" y="1255"/>
                  </a:lnTo>
                  <a:lnTo>
                    <a:pt x="758" y="1262"/>
                  </a:lnTo>
                  <a:lnTo>
                    <a:pt x="758" y="1269"/>
                  </a:lnTo>
                  <a:lnTo>
                    <a:pt x="765" y="1269"/>
                  </a:lnTo>
                  <a:lnTo>
                    <a:pt x="765" y="1276"/>
                  </a:lnTo>
                  <a:lnTo>
                    <a:pt x="765" y="1283"/>
                  </a:lnTo>
                  <a:lnTo>
                    <a:pt x="765" y="1290"/>
                  </a:lnTo>
                  <a:lnTo>
                    <a:pt x="765" y="1297"/>
                  </a:lnTo>
                  <a:lnTo>
                    <a:pt x="772" y="1297"/>
                  </a:lnTo>
                  <a:lnTo>
                    <a:pt x="772" y="1304"/>
                  </a:lnTo>
                  <a:lnTo>
                    <a:pt x="772" y="1311"/>
                  </a:lnTo>
                  <a:lnTo>
                    <a:pt x="772" y="1319"/>
                  </a:lnTo>
                  <a:lnTo>
                    <a:pt x="772" y="1326"/>
                  </a:lnTo>
                  <a:lnTo>
                    <a:pt x="772" y="1333"/>
                  </a:lnTo>
                  <a:lnTo>
                    <a:pt x="779" y="1333"/>
                  </a:lnTo>
                  <a:lnTo>
                    <a:pt x="779" y="1340"/>
                  </a:lnTo>
                  <a:lnTo>
                    <a:pt x="779" y="1347"/>
                  </a:lnTo>
                  <a:lnTo>
                    <a:pt x="779" y="1354"/>
                  </a:lnTo>
                  <a:lnTo>
                    <a:pt x="779" y="1361"/>
                  </a:lnTo>
                  <a:lnTo>
                    <a:pt x="786" y="1361"/>
                  </a:lnTo>
                  <a:lnTo>
                    <a:pt x="786" y="1368"/>
                  </a:lnTo>
                  <a:lnTo>
                    <a:pt x="786" y="1375"/>
                  </a:lnTo>
                  <a:lnTo>
                    <a:pt x="786" y="1382"/>
                  </a:lnTo>
                  <a:lnTo>
                    <a:pt x="786" y="1389"/>
                  </a:lnTo>
                  <a:lnTo>
                    <a:pt x="793" y="1389"/>
                  </a:lnTo>
                  <a:lnTo>
                    <a:pt x="793" y="1396"/>
                  </a:lnTo>
                  <a:lnTo>
                    <a:pt x="793" y="1404"/>
                  </a:lnTo>
                  <a:lnTo>
                    <a:pt x="793" y="1411"/>
                  </a:lnTo>
                  <a:lnTo>
                    <a:pt x="793" y="1418"/>
                  </a:lnTo>
                  <a:lnTo>
                    <a:pt x="800" y="1418"/>
                  </a:lnTo>
                  <a:lnTo>
                    <a:pt x="800" y="1425"/>
                  </a:lnTo>
                  <a:lnTo>
                    <a:pt x="800" y="1432"/>
                  </a:lnTo>
                  <a:lnTo>
                    <a:pt x="800" y="1439"/>
                  </a:lnTo>
                  <a:lnTo>
                    <a:pt x="800" y="1446"/>
                  </a:lnTo>
                  <a:lnTo>
                    <a:pt x="807" y="1446"/>
                  </a:lnTo>
                  <a:lnTo>
                    <a:pt x="807" y="1453"/>
                  </a:lnTo>
                  <a:lnTo>
                    <a:pt x="807" y="1460"/>
                  </a:lnTo>
                  <a:lnTo>
                    <a:pt x="807" y="1467"/>
                  </a:lnTo>
                  <a:lnTo>
                    <a:pt x="807" y="1474"/>
                  </a:lnTo>
                  <a:lnTo>
                    <a:pt x="814" y="1474"/>
                  </a:lnTo>
                  <a:lnTo>
                    <a:pt x="814" y="1482"/>
                  </a:lnTo>
                  <a:lnTo>
                    <a:pt x="814" y="1489"/>
                  </a:lnTo>
                  <a:lnTo>
                    <a:pt x="814" y="1496"/>
                  </a:lnTo>
                  <a:lnTo>
                    <a:pt x="821" y="1496"/>
                  </a:lnTo>
                  <a:lnTo>
                    <a:pt x="821" y="1503"/>
                  </a:lnTo>
                  <a:lnTo>
                    <a:pt x="821" y="1510"/>
                  </a:lnTo>
                  <a:lnTo>
                    <a:pt x="821" y="1517"/>
                  </a:lnTo>
                  <a:lnTo>
                    <a:pt x="829" y="1517"/>
                  </a:lnTo>
                  <a:lnTo>
                    <a:pt x="829" y="1524"/>
                  </a:lnTo>
                  <a:lnTo>
                    <a:pt x="829" y="1531"/>
                  </a:lnTo>
                  <a:lnTo>
                    <a:pt x="829" y="1538"/>
                  </a:lnTo>
                  <a:lnTo>
                    <a:pt x="836" y="1538"/>
                  </a:lnTo>
                  <a:lnTo>
                    <a:pt x="836" y="1545"/>
                  </a:lnTo>
                  <a:lnTo>
                    <a:pt x="836" y="1552"/>
                  </a:lnTo>
                  <a:lnTo>
                    <a:pt x="836" y="1559"/>
                  </a:lnTo>
                  <a:lnTo>
                    <a:pt x="843" y="1559"/>
                  </a:lnTo>
                  <a:lnTo>
                    <a:pt x="843" y="1567"/>
                  </a:lnTo>
                  <a:lnTo>
                    <a:pt x="843" y="1574"/>
                  </a:lnTo>
                  <a:lnTo>
                    <a:pt x="843" y="1581"/>
                  </a:lnTo>
                  <a:lnTo>
                    <a:pt x="850" y="1581"/>
                  </a:lnTo>
                  <a:lnTo>
                    <a:pt x="850" y="1588"/>
                  </a:lnTo>
                  <a:lnTo>
                    <a:pt x="850" y="1595"/>
                  </a:lnTo>
                  <a:lnTo>
                    <a:pt x="857" y="1595"/>
                  </a:lnTo>
                  <a:lnTo>
                    <a:pt x="857" y="1602"/>
                  </a:lnTo>
                  <a:lnTo>
                    <a:pt x="857" y="1609"/>
                  </a:lnTo>
                  <a:lnTo>
                    <a:pt x="864" y="1609"/>
                  </a:lnTo>
                  <a:lnTo>
                    <a:pt x="864" y="1616"/>
                  </a:lnTo>
                  <a:lnTo>
                    <a:pt x="864" y="1623"/>
                  </a:lnTo>
                  <a:lnTo>
                    <a:pt x="871" y="1623"/>
                  </a:lnTo>
                  <a:lnTo>
                    <a:pt x="871" y="1630"/>
                  </a:lnTo>
                  <a:lnTo>
                    <a:pt x="878" y="1630"/>
                  </a:lnTo>
                  <a:lnTo>
                    <a:pt x="878" y="1637"/>
                  </a:lnTo>
                  <a:lnTo>
                    <a:pt x="885" y="1637"/>
                  </a:lnTo>
                  <a:lnTo>
                    <a:pt x="885" y="1645"/>
                  </a:lnTo>
                  <a:lnTo>
                    <a:pt x="892" y="1645"/>
                  </a:lnTo>
                  <a:lnTo>
                    <a:pt x="892" y="1652"/>
                  </a:lnTo>
                  <a:lnTo>
                    <a:pt x="899" y="1652"/>
                  </a:lnTo>
                  <a:lnTo>
                    <a:pt x="899" y="1659"/>
                  </a:lnTo>
                  <a:lnTo>
                    <a:pt x="907" y="1659"/>
                  </a:lnTo>
                  <a:lnTo>
                    <a:pt x="914" y="1659"/>
                  </a:lnTo>
                  <a:lnTo>
                    <a:pt x="921" y="1659"/>
                  </a:lnTo>
                  <a:lnTo>
                    <a:pt x="928" y="1659"/>
                  </a:lnTo>
                  <a:lnTo>
                    <a:pt x="928" y="1652"/>
                  </a:lnTo>
                  <a:lnTo>
                    <a:pt x="935" y="1652"/>
                  </a:lnTo>
                  <a:lnTo>
                    <a:pt x="935" y="1645"/>
                  </a:lnTo>
                  <a:lnTo>
                    <a:pt x="942" y="1645"/>
                  </a:lnTo>
                  <a:lnTo>
                    <a:pt x="942" y="1637"/>
                  </a:lnTo>
                  <a:lnTo>
                    <a:pt x="949" y="1637"/>
                  </a:lnTo>
                  <a:lnTo>
                    <a:pt x="949" y="1630"/>
                  </a:lnTo>
                  <a:lnTo>
                    <a:pt x="956" y="1630"/>
                  </a:lnTo>
                  <a:lnTo>
                    <a:pt x="956" y="1623"/>
                  </a:lnTo>
                  <a:lnTo>
                    <a:pt x="956" y="1616"/>
                  </a:lnTo>
                  <a:lnTo>
                    <a:pt x="963" y="1616"/>
                  </a:lnTo>
                  <a:lnTo>
                    <a:pt x="963" y="1609"/>
                  </a:lnTo>
                  <a:lnTo>
                    <a:pt x="963" y="1602"/>
                  </a:lnTo>
                  <a:lnTo>
                    <a:pt x="970" y="1602"/>
                  </a:lnTo>
                  <a:lnTo>
                    <a:pt x="970" y="1595"/>
                  </a:lnTo>
                  <a:lnTo>
                    <a:pt x="970" y="1588"/>
                  </a:lnTo>
                  <a:lnTo>
                    <a:pt x="977" y="1588"/>
                  </a:lnTo>
                  <a:lnTo>
                    <a:pt x="977" y="1581"/>
                  </a:lnTo>
                  <a:lnTo>
                    <a:pt x="977" y="1574"/>
                  </a:lnTo>
                  <a:lnTo>
                    <a:pt x="984" y="1574"/>
                  </a:lnTo>
                  <a:lnTo>
                    <a:pt x="984" y="1567"/>
                  </a:lnTo>
                  <a:lnTo>
                    <a:pt x="984" y="1559"/>
                  </a:lnTo>
                  <a:lnTo>
                    <a:pt x="992" y="1559"/>
                  </a:lnTo>
                  <a:lnTo>
                    <a:pt x="992" y="1552"/>
                  </a:lnTo>
                  <a:lnTo>
                    <a:pt x="992" y="1545"/>
                  </a:lnTo>
                  <a:lnTo>
                    <a:pt x="992" y="1538"/>
                  </a:lnTo>
                  <a:lnTo>
                    <a:pt x="999" y="1538"/>
                  </a:lnTo>
                  <a:lnTo>
                    <a:pt x="999" y="1531"/>
                  </a:lnTo>
                  <a:lnTo>
                    <a:pt x="999" y="1524"/>
                  </a:lnTo>
                  <a:lnTo>
                    <a:pt x="999" y="1517"/>
                  </a:lnTo>
                  <a:lnTo>
                    <a:pt x="1006" y="1517"/>
                  </a:lnTo>
                  <a:lnTo>
                    <a:pt x="1006" y="1510"/>
                  </a:lnTo>
                  <a:lnTo>
                    <a:pt x="1006" y="1503"/>
                  </a:lnTo>
                  <a:lnTo>
                    <a:pt x="1006" y="1496"/>
                  </a:lnTo>
                  <a:lnTo>
                    <a:pt x="1013" y="1489"/>
                  </a:lnTo>
                  <a:lnTo>
                    <a:pt x="1013" y="1482"/>
                  </a:lnTo>
                  <a:lnTo>
                    <a:pt x="1013" y="1474"/>
                  </a:lnTo>
                  <a:lnTo>
                    <a:pt x="1013" y="1467"/>
                  </a:lnTo>
                  <a:lnTo>
                    <a:pt x="1020" y="1467"/>
                  </a:lnTo>
                  <a:lnTo>
                    <a:pt x="1020" y="1460"/>
                  </a:lnTo>
                  <a:lnTo>
                    <a:pt x="1020" y="1453"/>
                  </a:lnTo>
                  <a:lnTo>
                    <a:pt x="1020" y="1446"/>
                  </a:lnTo>
                  <a:lnTo>
                    <a:pt x="1020" y="1439"/>
                  </a:lnTo>
                  <a:lnTo>
                    <a:pt x="1027" y="1439"/>
                  </a:lnTo>
                  <a:lnTo>
                    <a:pt x="1027" y="1432"/>
                  </a:lnTo>
                  <a:lnTo>
                    <a:pt x="1027" y="1425"/>
                  </a:lnTo>
                  <a:lnTo>
                    <a:pt x="1027" y="1418"/>
                  </a:lnTo>
                  <a:lnTo>
                    <a:pt x="1034" y="1418"/>
                  </a:lnTo>
                  <a:lnTo>
                    <a:pt x="1034" y="1411"/>
                  </a:lnTo>
                  <a:lnTo>
                    <a:pt x="1034" y="1404"/>
                  </a:lnTo>
                  <a:lnTo>
                    <a:pt x="1034" y="1396"/>
                  </a:lnTo>
                  <a:lnTo>
                    <a:pt x="1034" y="1389"/>
                  </a:lnTo>
                  <a:lnTo>
                    <a:pt x="1041" y="1389"/>
                  </a:lnTo>
                  <a:lnTo>
                    <a:pt x="1041" y="1382"/>
                  </a:lnTo>
                  <a:lnTo>
                    <a:pt x="1041" y="1375"/>
                  </a:lnTo>
                  <a:lnTo>
                    <a:pt x="1041" y="1368"/>
                  </a:lnTo>
                  <a:lnTo>
                    <a:pt x="1041" y="1361"/>
                  </a:lnTo>
                  <a:lnTo>
                    <a:pt x="1041" y="1354"/>
                  </a:lnTo>
                  <a:lnTo>
                    <a:pt x="1048" y="1354"/>
                  </a:lnTo>
                  <a:lnTo>
                    <a:pt x="1048" y="1347"/>
                  </a:lnTo>
                  <a:lnTo>
                    <a:pt x="1048" y="1340"/>
                  </a:lnTo>
                  <a:lnTo>
                    <a:pt x="1048" y="1333"/>
                  </a:lnTo>
                  <a:lnTo>
                    <a:pt x="1048" y="1326"/>
                  </a:lnTo>
                  <a:lnTo>
                    <a:pt x="1055" y="1326"/>
                  </a:lnTo>
                  <a:lnTo>
                    <a:pt x="1055" y="1319"/>
                  </a:lnTo>
                  <a:lnTo>
                    <a:pt x="1055" y="1311"/>
                  </a:lnTo>
                  <a:lnTo>
                    <a:pt x="1055" y="1304"/>
                  </a:lnTo>
                  <a:lnTo>
                    <a:pt x="1055" y="1297"/>
                  </a:lnTo>
                  <a:lnTo>
                    <a:pt x="1055" y="1290"/>
                  </a:lnTo>
                  <a:lnTo>
                    <a:pt x="1062" y="1290"/>
                  </a:lnTo>
                  <a:lnTo>
                    <a:pt x="1062" y="1283"/>
                  </a:lnTo>
                  <a:lnTo>
                    <a:pt x="1062" y="1276"/>
                  </a:lnTo>
                  <a:lnTo>
                    <a:pt x="1062" y="1269"/>
                  </a:lnTo>
                  <a:lnTo>
                    <a:pt x="1062" y="1262"/>
                  </a:lnTo>
                  <a:lnTo>
                    <a:pt x="1069" y="1262"/>
                  </a:lnTo>
                  <a:lnTo>
                    <a:pt x="1069" y="1255"/>
                  </a:lnTo>
                  <a:lnTo>
                    <a:pt x="1069" y="1248"/>
                  </a:lnTo>
                  <a:lnTo>
                    <a:pt x="1069" y="1241"/>
                  </a:lnTo>
                  <a:lnTo>
                    <a:pt x="1069" y="1233"/>
                  </a:lnTo>
                  <a:lnTo>
                    <a:pt x="1069" y="1226"/>
                  </a:lnTo>
                  <a:lnTo>
                    <a:pt x="1077" y="1226"/>
                  </a:lnTo>
                  <a:lnTo>
                    <a:pt x="1077" y="1219"/>
                  </a:lnTo>
                  <a:lnTo>
                    <a:pt x="1077" y="1212"/>
                  </a:lnTo>
                  <a:lnTo>
                    <a:pt x="1077" y="1205"/>
                  </a:lnTo>
                  <a:lnTo>
                    <a:pt x="1077" y="1198"/>
                  </a:lnTo>
                  <a:lnTo>
                    <a:pt x="1077" y="1191"/>
                  </a:lnTo>
                  <a:lnTo>
                    <a:pt x="1084" y="1191"/>
                  </a:lnTo>
                  <a:lnTo>
                    <a:pt x="1084" y="1184"/>
                  </a:lnTo>
                  <a:lnTo>
                    <a:pt x="1084" y="1177"/>
                  </a:lnTo>
                  <a:lnTo>
                    <a:pt x="1084" y="1170"/>
                  </a:lnTo>
                  <a:lnTo>
                    <a:pt x="1084" y="1163"/>
                  </a:lnTo>
                  <a:lnTo>
                    <a:pt x="1084" y="1155"/>
                  </a:lnTo>
                  <a:lnTo>
                    <a:pt x="1091" y="1155"/>
                  </a:lnTo>
                  <a:lnTo>
                    <a:pt x="1091" y="1148"/>
                  </a:lnTo>
                  <a:lnTo>
                    <a:pt x="1091" y="1141"/>
                  </a:lnTo>
                  <a:lnTo>
                    <a:pt x="1091" y="1134"/>
                  </a:lnTo>
                  <a:lnTo>
                    <a:pt x="1091" y="1127"/>
                  </a:lnTo>
                  <a:lnTo>
                    <a:pt x="1091" y="1120"/>
                  </a:lnTo>
                  <a:lnTo>
                    <a:pt x="1098" y="1120"/>
                  </a:lnTo>
                  <a:lnTo>
                    <a:pt x="1098" y="1113"/>
                  </a:lnTo>
                  <a:lnTo>
                    <a:pt x="1098" y="1106"/>
                  </a:lnTo>
                  <a:lnTo>
                    <a:pt x="1098" y="1099"/>
                  </a:lnTo>
                  <a:lnTo>
                    <a:pt x="1098" y="1092"/>
                  </a:lnTo>
                  <a:lnTo>
                    <a:pt x="1098" y="1085"/>
                  </a:lnTo>
                  <a:lnTo>
                    <a:pt x="1105" y="1085"/>
                  </a:lnTo>
                  <a:lnTo>
                    <a:pt x="1105" y="1078"/>
                  </a:lnTo>
                  <a:lnTo>
                    <a:pt x="1105" y="1070"/>
                  </a:lnTo>
                  <a:lnTo>
                    <a:pt x="1105" y="1063"/>
                  </a:lnTo>
                  <a:lnTo>
                    <a:pt x="1105" y="1056"/>
                  </a:lnTo>
                  <a:lnTo>
                    <a:pt x="1105" y="1049"/>
                  </a:lnTo>
                  <a:lnTo>
                    <a:pt x="1105" y="1042"/>
                  </a:lnTo>
                  <a:lnTo>
                    <a:pt x="1112" y="1042"/>
                  </a:lnTo>
                  <a:lnTo>
                    <a:pt x="1112" y="1035"/>
                  </a:lnTo>
                  <a:lnTo>
                    <a:pt x="1112" y="1028"/>
                  </a:lnTo>
                  <a:lnTo>
                    <a:pt x="1112" y="1021"/>
                  </a:lnTo>
                  <a:lnTo>
                    <a:pt x="1112" y="1014"/>
                  </a:lnTo>
                  <a:lnTo>
                    <a:pt x="1112" y="1007"/>
                  </a:lnTo>
                  <a:lnTo>
                    <a:pt x="1119" y="1007"/>
                  </a:lnTo>
                  <a:lnTo>
                    <a:pt x="1119" y="1000"/>
                  </a:lnTo>
                  <a:lnTo>
                    <a:pt x="1119" y="992"/>
                  </a:lnTo>
                  <a:lnTo>
                    <a:pt x="1119" y="985"/>
                  </a:lnTo>
                  <a:lnTo>
                    <a:pt x="1119" y="978"/>
                  </a:lnTo>
                  <a:lnTo>
                    <a:pt x="1119" y="971"/>
                  </a:lnTo>
                  <a:lnTo>
                    <a:pt x="1119" y="964"/>
                  </a:lnTo>
                  <a:lnTo>
                    <a:pt x="1126" y="964"/>
                  </a:lnTo>
                  <a:lnTo>
                    <a:pt x="1126" y="957"/>
                  </a:lnTo>
                  <a:lnTo>
                    <a:pt x="1126" y="950"/>
                  </a:lnTo>
                  <a:lnTo>
                    <a:pt x="1126" y="943"/>
                  </a:lnTo>
                  <a:lnTo>
                    <a:pt x="1126" y="936"/>
                  </a:lnTo>
                  <a:lnTo>
                    <a:pt x="1126" y="929"/>
                  </a:lnTo>
                  <a:lnTo>
                    <a:pt x="1133" y="929"/>
                  </a:lnTo>
                  <a:lnTo>
                    <a:pt x="1133" y="922"/>
                  </a:lnTo>
                  <a:lnTo>
                    <a:pt x="1133" y="915"/>
                  </a:lnTo>
                  <a:lnTo>
                    <a:pt x="1133" y="907"/>
                  </a:lnTo>
                  <a:lnTo>
                    <a:pt x="1133" y="900"/>
                  </a:lnTo>
                  <a:lnTo>
                    <a:pt x="1133" y="893"/>
                  </a:lnTo>
                  <a:lnTo>
                    <a:pt x="1133" y="886"/>
                  </a:lnTo>
                  <a:lnTo>
                    <a:pt x="1140" y="886"/>
                  </a:lnTo>
                  <a:lnTo>
                    <a:pt x="1140" y="879"/>
                  </a:lnTo>
                  <a:lnTo>
                    <a:pt x="1140" y="872"/>
                  </a:lnTo>
                  <a:lnTo>
                    <a:pt x="1140" y="865"/>
                  </a:lnTo>
                  <a:lnTo>
                    <a:pt x="1140" y="858"/>
                  </a:lnTo>
                  <a:lnTo>
                    <a:pt x="1140" y="851"/>
                  </a:lnTo>
                  <a:lnTo>
                    <a:pt x="1147" y="851"/>
                  </a:lnTo>
                  <a:lnTo>
                    <a:pt x="1147" y="844"/>
                  </a:lnTo>
                  <a:lnTo>
                    <a:pt x="1147" y="837"/>
                  </a:lnTo>
                  <a:lnTo>
                    <a:pt x="1147" y="829"/>
                  </a:lnTo>
                  <a:lnTo>
                    <a:pt x="1147" y="822"/>
                  </a:lnTo>
                  <a:lnTo>
                    <a:pt x="1147" y="815"/>
                  </a:lnTo>
                  <a:lnTo>
                    <a:pt x="1147" y="808"/>
                  </a:lnTo>
                  <a:lnTo>
                    <a:pt x="1155" y="808"/>
                  </a:lnTo>
                  <a:lnTo>
                    <a:pt x="1155" y="801"/>
                  </a:lnTo>
                  <a:lnTo>
                    <a:pt x="1155" y="794"/>
                  </a:lnTo>
                  <a:lnTo>
                    <a:pt x="1155" y="787"/>
                  </a:lnTo>
                  <a:lnTo>
                    <a:pt x="1155" y="780"/>
                  </a:lnTo>
                  <a:lnTo>
                    <a:pt x="1155" y="773"/>
                  </a:lnTo>
                  <a:lnTo>
                    <a:pt x="1162" y="773"/>
                  </a:lnTo>
                  <a:lnTo>
                    <a:pt x="1162" y="766"/>
                  </a:lnTo>
                  <a:lnTo>
                    <a:pt x="1162" y="759"/>
                  </a:lnTo>
                  <a:lnTo>
                    <a:pt x="1162" y="752"/>
                  </a:lnTo>
                  <a:lnTo>
                    <a:pt x="1162" y="744"/>
                  </a:lnTo>
                  <a:lnTo>
                    <a:pt x="1162" y="737"/>
                  </a:lnTo>
                  <a:lnTo>
                    <a:pt x="1162" y="73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09"/>
                  </a:lnTo>
                  <a:lnTo>
                    <a:pt x="1169" y="702"/>
                  </a:lnTo>
                  <a:lnTo>
                    <a:pt x="1169" y="695"/>
                  </a:lnTo>
                  <a:lnTo>
                    <a:pt x="1176" y="695"/>
                  </a:lnTo>
                  <a:lnTo>
                    <a:pt x="1176" y="688"/>
                  </a:lnTo>
                  <a:lnTo>
                    <a:pt x="1176" y="681"/>
                  </a:lnTo>
                  <a:lnTo>
                    <a:pt x="1176" y="674"/>
                  </a:lnTo>
                  <a:lnTo>
                    <a:pt x="1176" y="666"/>
                  </a:lnTo>
                  <a:lnTo>
                    <a:pt x="1176" y="659"/>
                  </a:lnTo>
                  <a:lnTo>
                    <a:pt x="1176" y="652"/>
                  </a:lnTo>
                  <a:lnTo>
                    <a:pt x="1183" y="652"/>
                  </a:lnTo>
                  <a:lnTo>
                    <a:pt x="1183" y="645"/>
                  </a:lnTo>
                  <a:lnTo>
                    <a:pt x="1183" y="638"/>
                  </a:lnTo>
                  <a:lnTo>
                    <a:pt x="1183" y="631"/>
                  </a:lnTo>
                  <a:lnTo>
                    <a:pt x="1183" y="624"/>
                  </a:lnTo>
                  <a:lnTo>
                    <a:pt x="1183" y="617"/>
                  </a:lnTo>
                  <a:lnTo>
                    <a:pt x="1190" y="617"/>
                  </a:lnTo>
                  <a:lnTo>
                    <a:pt x="1190" y="610"/>
                  </a:lnTo>
                  <a:lnTo>
                    <a:pt x="1190" y="603"/>
                  </a:lnTo>
                  <a:lnTo>
                    <a:pt x="1190" y="596"/>
                  </a:lnTo>
                  <a:lnTo>
                    <a:pt x="1190" y="588"/>
                  </a:lnTo>
                  <a:lnTo>
                    <a:pt x="1190" y="581"/>
                  </a:lnTo>
                  <a:lnTo>
                    <a:pt x="1190" y="574"/>
                  </a:lnTo>
                  <a:lnTo>
                    <a:pt x="1197" y="574"/>
                  </a:lnTo>
                  <a:lnTo>
                    <a:pt x="1197" y="567"/>
                  </a:lnTo>
                  <a:lnTo>
                    <a:pt x="1197" y="560"/>
                  </a:lnTo>
                  <a:lnTo>
                    <a:pt x="1197" y="553"/>
                  </a:lnTo>
                  <a:lnTo>
                    <a:pt x="1197" y="546"/>
                  </a:lnTo>
                  <a:lnTo>
                    <a:pt x="1197" y="539"/>
                  </a:lnTo>
                  <a:lnTo>
                    <a:pt x="1204" y="539"/>
                  </a:lnTo>
                  <a:lnTo>
                    <a:pt x="1204" y="532"/>
                  </a:lnTo>
                  <a:lnTo>
                    <a:pt x="1204" y="525"/>
                  </a:lnTo>
                  <a:lnTo>
                    <a:pt x="1204" y="518"/>
                  </a:lnTo>
                  <a:lnTo>
                    <a:pt x="1204" y="511"/>
                  </a:lnTo>
                  <a:lnTo>
                    <a:pt x="1204" y="503"/>
                  </a:lnTo>
                  <a:lnTo>
                    <a:pt x="1211" y="503"/>
                  </a:lnTo>
                  <a:lnTo>
                    <a:pt x="1211" y="496"/>
                  </a:lnTo>
                  <a:lnTo>
                    <a:pt x="1211" y="489"/>
                  </a:lnTo>
                  <a:lnTo>
                    <a:pt x="1211" y="482"/>
                  </a:lnTo>
                  <a:lnTo>
                    <a:pt x="1211" y="475"/>
                  </a:lnTo>
                  <a:lnTo>
                    <a:pt x="1211" y="468"/>
                  </a:lnTo>
                  <a:lnTo>
                    <a:pt x="1218" y="468"/>
                  </a:lnTo>
                  <a:lnTo>
                    <a:pt x="1218" y="461"/>
                  </a:lnTo>
                  <a:lnTo>
                    <a:pt x="1218" y="454"/>
                  </a:lnTo>
                  <a:lnTo>
                    <a:pt x="1218" y="447"/>
                  </a:lnTo>
                  <a:lnTo>
                    <a:pt x="1218" y="440"/>
                  </a:lnTo>
                  <a:lnTo>
                    <a:pt x="1218" y="433"/>
                  </a:lnTo>
                  <a:lnTo>
                    <a:pt x="1225" y="433"/>
                  </a:lnTo>
                  <a:lnTo>
                    <a:pt x="1225" y="425"/>
                  </a:lnTo>
                  <a:lnTo>
                    <a:pt x="1225" y="418"/>
                  </a:lnTo>
                  <a:lnTo>
                    <a:pt x="1225" y="411"/>
                  </a:lnTo>
                  <a:lnTo>
                    <a:pt x="1225" y="404"/>
                  </a:lnTo>
                  <a:lnTo>
                    <a:pt x="1225" y="397"/>
                  </a:lnTo>
                  <a:lnTo>
                    <a:pt x="1232" y="397"/>
                  </a:lnTo>
                  <a:lnTo>
                    <a:pt x="1232" y="390"/>
                  </a:lnTo>
                  <a:lnTo>
                    <a:pt x="1232" y="383"/>
                  </a:lnTo>
                  <a:lnTo>
                    <a:pt x="1232" y="376"/>
                  </a:lnTo>
                  <a:lnTo>
                    <a:pt x="1232" y="369"/>
                  </a:lnTo>
                  <a:lnTo>
                    <a:pt x="1240" y="369"/>
                  </a:lnTo>
                  <a:lnTo>
                    <a:pt x="1240" y="362"/>
                  </a:lnTo>
                  <a:lnTo>
                    <a:pt x="1240" y="355"/>
                  </a:lnTo>
                  <a:lnTo>
                    <a:pt x="1240" y="348"/>
                  </a:lnTo>
                  <a:lnTo>
                    <a:pt x="1240" y="340"/>
                  </a:lnTo>
                  <a:lnTo>
                    <a:pt x="1240" y="333"/>
                  </a:lnTo>
                  <a:lnTo>
                    <a:pt x="1247" y="333"/>
                  </a:lnTo>
                  <a:lnTo>
                    <a:pt x="1247" y="326"/>
                  </a:lnTo>
                  <a:lnTo>
                    <a:pt x="1247" y="319"/>
                  </a:lnTo>
                  <a:lnTo>
                    <a:pt x="1247" y="312"/>
                  </a:lnTo>
                  <a:lnTo>
                    <a:pt x="1247" y="305"/>
                  </a:lnTo>
                  <a:lnTo>
                    <a:pt x="1254" y="305"/>
                  </a:lnTo>
                  <a:lnTo>
                    <a:pt x="1254" y="298"/>
                  </a:lnTo>
                  <a:lnTo>
                    <a:pt x="1254" y="291"/>
                  </a:lnTo>
                  <a:lnTo>
                    <a:pt x="1254" y="284"/>
                  </a:lnTo>
                  <a:lnTo>
                    <a:pt x="1254" y="277"/>
                  </a:lnTo>
                  <a:lnTo>
                    <a:pt x="1254" y="270"/>
                  </a:lnTo>
                  <a:lnTo>
                    <a:pt x="1261" y="270"/>
                  </a:lnTo>
                  <a:lnTo>
                    <a:pt x="1261" y="262"/>
                  </a:lnTo>
                  <a:lnTo>
                    <a:pt x="1261" y="255"/>
                  </a:lnTo>
                  <a:lnTo>
                    <a:pt x="1261" y="248"/>
                  </a:lnTo>
                  <a:lnTo>
                    <a:pt x="1261" y="241"/>
                  </a:lnTo>
                  <a:lnTo>
                    <a:pt x="1268" y="241"/>
                  </a:lnTo>
                  <a:lnTo>
                    <a:pt x="1268" y="234"/>
                  </a:lnTo>
                  <a:lnTo>
                    <a:pt x="1268" y="227"/>
                  </a:lnTo>
                  <a:lnTo>
                    <a:pt x="1268" y="220"/>
                  </a:lnTo>
                  <a:lnTo>
                    <a:pt x="1275" y="220"/>
                  </a:lnTo>
                  <a:lnTo>
                    <a:pt x="1275" y="213"/>
                  </a:lnTo>
                  <a:lnTo>
                    <a:pt x="1275" y="206"/>
                  </a:lnTo>
                  <a:lnTo>
                    <a:pt x="1275" y="199"/>
                  </a:lnTo>
                  <a:lnTo>
                    <a:pt x="1275" y="192"/>
                  </a:lnTo>
                  <a:lnTo>
                    <a:pt x="1282" y="192"/>
                  </a:lnTo>
                  <a:lnTo>
                    <a:pt x="1282" y="185"/>
                  </a:lnTo>
                  <a:lnTo>
                    <a:pt x="1282" y="177"/>
                  </a:lnTo>
                  <a:lnTo>
                    <a:pt x="1282" y="170"/>
                  </a:lnTo>
                  <a:lnTo>
                    <a:pt x="1289" y="163"/>
                  </a:lnTo>
                  <a:lnTo>
                    <a:pt x="1289" y="156"/>
                  </a:lnTo>
                  <a:lnTo>
                    <a:pt x="1289" y="149"/>
                  </a:lnTo>
                  <a:lnTo>
                    <a:pt x="1289" y="142"/>
                  </a:lnTo>
                  <a:lnTo>
                    <a:pt x="1296" y="142"/>
                  </a:lnTo>
                  <a:lnTo>
                    <a:pt x="1296" y="135"/>
                  </a:lnTo>
                  <a:lnTo>
                    <a:pt x="1296" y="128"/>
                  </a:lnTo>
                  <a:lnTo>
                    <a:pt x="1296" y="121"/>
                  </a:lnTo>
                  <a:lnTo>
                    <a:pt x="1303" y="121"/>
                  </a:lnTo>
                  <a:lnTo>
                    <a:pt x="1303" y="114"/>
                  </a:lnTo>
                  <a:lnTo>
                    <a:pt x="1303" y="107"/>
                  </a:lnTo>
                  <a:lnTo>
                    <a:pt x="1303" y="99"/>
                  </a:lnTo>
                  <a:lnTo>
                    <a:pt x="1310" y="99"/>
                  </a:lnTo>
                  <a:lnTo>
                    <a:pt x="1310" y="92"/>
                  </a:lnTo>
                  <a:lnTo>
                    <a:pt x="1310" y="85"/>
                  </a:lnTo>
                  <a:lnTo>
                    <a:pt x="1318" y="85"/>
                  </a:lnTo>
                  <a:lnTo>
                    <a:pt x="1318" y="78"/>
                  </a:lnTo>
                  <a:lnTo>
                    <a:pt x="1318" y="71"/>
                  </a:lnTo>
                  <a:lnTo>
                    <a:pt x="1325" y="71"/>
                  </a:lnTo>
                  <a:lnTo>
                    <a:pt x="1325" y="64"/>
                  </a:lnTo>
                  <a:lnTo>
                    <a:pt x="1325" y="57"/>
                  </a:lnTo>
                  <a:lnTo>
                    <a:pt x="1332" y="57"/>
                  </a:lnTo>
                  <a:lnTo>
                    <a:pt x="1332" y="50"/>
                  </a:lnTo>
                  <a:lnTo>
                    <a:pt x="1332" y="43"/>
                  </a:lnTo>
                  <a:lnTo>
                    <a:pt x="1339" y="43"/>
                  </a:lnTo>
                  <a:lnTo>
                    <a:pt x="1339" y="36"/>
                  </a:lnTo>
                  <a:lnTo>
                    <a:pt x="1339" y="29"/>
                  </a:lnTo>
                  <a:lnTo>
                    <a:pt x="1346" y="29"/>
                  </a:lnTo>
                  <a:lnTo>
                    <a:pt x="1346" y="21"/>
                  </a:lnTo>
                  <a:lnTo>
                    <a:pt x="1353" y="21"/>
                  </a:lnTo>
                  <a:lnTo>
                    <a:pt x="1353" y="14"/>
                  </a:lnTo>
                  <a:lnTo>
                    <a:pt x="1360" y="14"/>
                  </a:lnTo>
                  <a:lnTo>
                    <a:pt x="1360" y="7"/>
                  </a:lnTo>
                  <a:lnTo>
                    <a:pt x="1367" y="7"/>
                  </a:lnTo>
                  <a:lnTo>
                    <a:pt x="1367" y="0"/>
                  </a:lnTo>
                  <a:lnTo>
                    <a:pt x="1374" y="0"/>
                  </a:lnTo>
                  <a:lnTo>
                    <a:pt x="1381" y="0"/>
                  </a:lnTo>
                  <a:lnTo>
                    <a:pt x="1388" y="0"/>
                  </a:lnTo>
                  <a:lnTo>
                    <a:pt x="1395" y="0"/>
                  </a:lnTo>
                  <a:lnTo>
                    <a:pt x="1395" y="7"/>
                  </a:lnTo>
                  <a:lnTo>
                    <a:pt x="1403" y="7"/>
                  </a:lnTo>
                  <a:lnTo>
                    <a:pt x="1403" y="14"/>
                  </a:lnTo>
                  <a:lnTo>
                    <a:pt x="1410" y="14"/>
                  </a:lnTo>
                  <a:lnTo>
                    <a:pt x="1410" y="21"/>
                  </a:lnTo>
                  <a:lnTo>
                    <a:pt x="1417" y="21"/>
                  </a:lnTo>
                  <a:lnTo>
                    <a:pt x="1417" y="29"/>
                  </a:lnTo>
                  <a:lnTo>
                    <a:pt x="1424" y="29"/>
                  </a:lnTo>
                  <a:lnTo>
                    <a:pt x="1424" y="36"/>
                  </a:lnTo>
                  <a:lnTo>
                    <a:pt x="1431" y="36"/>
                  </a:lnTo>
                  <a:lnTo>
                    <a:pt x="1431" y="43"/>
                  </a:lnTo>
                  <a:lnTo>
                    <a:pt x="1431" y="50"/>
                  </a:lnTo>
                  <a:lnTo>
                    <a:pt x="1438" y="50"/>
                  </a:lnTo>
                  <a:lnTo>
                    <a:pt x="1438" y="57"/>
                  </a:lnTo>
                  <a:lnTo>
                    <a:pt x="1438" y="64"/>
                  </a:lnTo>
                  <a:lnTo>
                    <a:pt x="1445" y="64"/>
                  </a:lnTo>
                  <a:lnTo>
                    <a:pt x="1445" y="71"/>
                  </a:lnTo>
                  <a:lnTo>
                    <a:pt x="1445" y="78"/>
                  </a:lnTo>
                  <a:lnTo>
                    <a:pt x="1452" y="85"/>
                  </a:lnTo>
                  <a:lnTo>
                    <a:pt x="1452" y="92"/>
                  </a:lnTo>
                  <a:lnTo>
                    <a:pt x="1452" y="99"/>
                  </a:lnTo>
                  <a:lnTo>
                    <a:pt x="1459" y="99"/>
                  </a:lnTo>
                  <a:lnTo>
                    <a:pt x="1459" y="107"/>
                  </a:lnTo>
                  <a:lnTo>
                    <a:pt x="1459" y="114"/>
                  </a:lnTo>
                  <a:lnTo>
                    <a:pt x="1459" y="121"/>
                  </a:lnTo>
                  <a:lnTo>
                    <a:pt x="1466" y="121"/>
                  </a:lnTo>
                  <a:lnTo>
                    <a:pt x="1466" y="128"/>
                  </a:lnTo>
                  <a:lnTo>
                    <a:pt x="1466" y="135"/>
                  </a:lnTo>
                  <a:lnTo>
                    <a:pt x="1466" y="142"/>
                  </a:lnTo>
                  <a:lnTo>
                    <a:pt x="1473" y="142"/>
                  </a:lnTo>
                  <a:lnTo>
                    <a:pt x="1473" y="149"/>
                  </a:lnTo>
                  <a:lnTo>
                    <a:pt x="1473" y="156"/>
                  </a:lnTo>
                  <a:lnTo>
                    <a:pt x="1473" y="163"/>
                  </a:lnTo>
                  <a:lnTo>
                    <a:pt x="1480" y="163"/>
                  </a:lnTo>
                  <a:lnTo>
                    <a:pt x="1480" y="170"/>
                  </a:lnTo>
                  <a:lnTo>
                    <a:pt x="1480" y="177"/>
                  </a:lnTo>
                  <a:lnTo>
                    <a:pt x="1480" y="185"/>
                  </a:lnTo>
                  <a:lnTo>
                    <a:pt x="1488" y="185"/>
                  </a:lnTo>
                  <a:lnTo>
                    <a:pt x="1488" y="192"/>
                  </a:lnTo>
                  <a:lnTo>
                    <a:pt x="1488" y="199"/>
                  </a:lnTo>
                  <a:lnTo>
                    <a:pt x="1488" y="206"/>
                  </a:lnTo>
                  <a:lnTo>
                    <a:pt x="1488" y="213"/>
                  </a:lnTo>
                  <a:lnTo>
                    <a:pt x="1495" y="213"/>
                  </a:lnTo>
                  <a:lnTo>
                    <a:pt x="1495" y="220"/>
                  </a:lnTo>
                  <a:lnTo>
                    <a:pt x="1495" y="227"/>
                  </a:lnTo>
                  <a:lnTo>
                    <a:pt x="1495" y="234"/>
                  </a:lnTo>
                  <a:lnTo>
                    <a:pt x="1495" y="241"/>
                  </a:lnTo>
                  <a:lnTo>
                    <a:pt x="1502" y="241"/>
                  </a:lnTo>
                  <a:lnTo>
                    <a:pt x="1502" y="248"/>
                  </a:lnTo>
                  <a:lnTo>
                    <a:pt x="1502" y="255"/>
                  </a:lnTo>
                  <a:lnTo>
                    <a:pt x="1502" y="262"/>
                  </a:lnTo>
                  <a:lnTo>
                    <a:pt x="1502" y="270"/>
                  </a:lnTo>
                  <a:lnTo>
                    <a:pt x="1509" y="270"/>
                  </a:lnTo>
                  <a:lnTo>
                    <a:pt x="1509" y="277"/>
                  </a:lnTo>
                  <a:lnTo>
                    <a:pt x="1509" y="284"/>
                  </a:lnTo>
                  <a:lnTo>
                    <a:pt x="1509" y="291"/>
                  </a:lnTo>
                  <a:lnTo>
                    <a:pt x="1509" y="298"/>
                  </a:lnTo>
                  <a:lnTo>
                    <a:pt x="1516" y="298"/>
                  </a:lnTo>
                  <a:lnTo>
                    <a:pt x="1516" y="305"/>
                  </a:lnTo>
                  <a:lnTo>
                    <a:pt x="1516" y="312"/>
                  </a:lnTo>
                  <a:lnTo>
                    <a:pt x="1516" y="319"/>
                  </a:lnTo>
                  <a:lnTo>
                    <a:pt x="1516" y="326"/>
                  </a:lnTo>
                  <a:lnTo>
                    <a:pt x="1523" y="326"/>
                  </a:lnTo>
                  <a:lnTo>
                    <a:pt x="1523" y="333"/>
                  </a:lnTo>
                  <a:lnTo>
                    <a:pt x="1523" y="340"/>
                  </a:lnTo>
                  <a:lnTo>
                    <a:pt x="1523" y="348"/>
                  </a:lnTo>
                  <a:lnTo>
                    <a:pt x="1523" y="355"/>
                  </a:lnTo>
                  <a:lnTo>
                    <a:pt x="1523" y="362"/>
                  </a:lnTo>
                  <a:lnTo>
                    <a:pt x="1530" y="362"/>
                  </a:lnTo>
                  <a:lnTo>
                    <a:pt x="1530" y="369"/>
                  </a:lnTo>
                  <a:lnTo>
                    <a:pt x="1530" y="376"/>
                  </a:lnTo>
                  <a:lnTo>
                    <a:pt x="1530" y="383"/>
                  </a:lnTo>
                  <a:lnTo>
                    <a:pt x="1530" y="390"/>
                  </a:lnTo>
                  <a:lnTo>
                    <a:pt x="1537" y="390"/>
                  </a:lnTo>
                  <a:lnTo>
                    <a:pt x="1537" y="397"/>
                  </a:lnTo>
                  <a:lnTo>
                    <a:pt x="1537" y="404"/>
                  </a:lnTo>
                  <a:lnTo>
                    <a:pt x="1537" y="411"/>
                  </a:lnTo>
                  <a:lnTo>
                    <a:pt x="1537" y="418"/>
                  </a:lnTo>
                  <a:lnTo>
                    <a:pt x="1537" y="425"/>
                  </a:lnTo>
                  <a:lnTo>
                    <a:pt x="1544" y="425"/>
                  </a:lnTo>
                  <a:lnTo>
                    <a:pt x="1544" y="433"/>
                  </a:lnTo>
                  <a:lnTo>
                    <a:pt x="1544" y="440"/>
                  </a:lnTo>
                  <a:lnTo>
                    <a:pt x="1544" y="447"/>
                  </a:lnTo>
                  <a:lnTo>
                    <a:pt x="1544" y="454"/>
                  </a:lnTo>
                  <a:lnTo>
                    <a:pt x="1544" y="461"/>
                  </a:lnTo>
                  <a:lnTo>
                    <a:pt x="1551" y="461"/>
                  </a:lnTo>
                  <a:lnTo>
                    <a:pt x="1551" y="468"/>
                  </a:lnTo>
                  <a:lnTo>
                    <a:pt x="1551" y="475"/>
                  </a:lnTo>
                  <a:lnTo>
                    <a:pt x="1551" y="482"/>
                  </a:lnTo>
                  <a:lnTo>
                    <a:pt x="1551" y="489"/>
                  </a:lnTo>
                  <a:lnTo>
                    <a:pt x="1551" y="496"/>
                  </a:lnTo>
                  <a:lnTo>
                    <a:pt x="1558" y="496"/>
                  </a:lnTo>
                  <a:lnTo>
                    <a:pt x="1558" y="503"/>
                  </a:lnTo>
                  <a:lnTo>
                    <a:pt x="1558" y="511"/>
                  </a:lnTo>
                  <a:lnTo>
                    <a:pt x="1558" y="518"/>
                  </a:lnTo>
                  <a:lnTo>
                    <a:pt x="1558" y="525"/>
                  </a:lnTo>
                  <a:lnTo>
                    <a:pt x="1558" y="532"/>
                  </a:lnTo>
                  <a:lnTo>
                    <a:pt x="1566" y="532"/>
                  </a:lnTo>
                  <a:lnTo>
                    <a:pt x="1566" y="539"/>
                  </a:lnTo>
                  <a:lnTo>
                    <a:pt x="1566" y="546"/>
                  </a:lnTo>
                  <a:lnTo>
                    <a:pt x="1566" y="553"/>
                  </a:lnTo>
                  <a:lnTo>
                    <a:pt x="1566" y="560"/>
                  </a:lnTo>
                  <a:lnTo>
                    <a:pt x="1566" y="567"/>
                  </a:lnTo>
                  <a:lnTo>
                    <a:pt x="1573" y="574"/>
                  </a:lnTo>
                  <a:lnTo>
                    <a:pt x="1573" y="581"/>
                  </a:lnTo>
                  <a:lnTo>
                    <a:pt x="1573" y="588"/>
                  </a:lnTo>
                  <a:lnTo>
                    <a:pt x="1573" y="596"/>
                  </a:lnTo>
                  <a:lnTo>
                    <a:pt x="1573" y="603"/>
                  </a:lnTo>
                  <a:lnTo>
                    <a:pt x="1573" y="610"/>
                  </a:lnTo>
                  <a:lnTo>
                    <a:pt x="1580" y="610"/>
                  </a:lnTo>
                  <a:lnTo>
                    <a:pt x="1580" y="617"/>
                  </a:lnTo>
                  <a:lnTo>
                    <a:pt x="1580" y="624"/>
                  </a:lnTo>
                  <a:lnTo>
                    <a:pt x="1580" y="631"/>
                  </a:lnTo>
                  <a:lnTo>
                    <a:pt x="1580" y="638"/>
                  </a:lnTo>
                  <a:lnTo>
                    <a:pt x="1580" y="645"/>
                  </a:lnTo>
                  <a:lnTo>
                    <a:pt x="1587" y="645"/>
                  </a:lnTo>
                  <a:lnTo>
                    <a:pt x="1587" y="652"/>
                  </a:lnTo>
                  <a:lnTo>
                    <a:pt x="1587" y="659"/>
                  </a:lnTo>
                  <a:lnTo>
                    <a:pt x="1587" y="666"/>
                  </a:lnTo>
                  <a:lnTo>
                    <a:pt x="1587" y="674"/>
                  </a:lnTo>
                  <a:lnTo>
                    <a:pt x="1587" y="681"/>
                  </a:lnTo>
                  <a:lnTo>
                    <a:pt x="1587" y="688"/>
                  </a:lnTo>
                  <a:lnTo>
                    <a:pt x="1594" y="688"/>
                  </a:lnTo>
                  <a:lnTo>
                    <a:pt x="1594" y="695"/>
                  </a:lnTo>
                  <a:lnTo>
                    <a:pt x="1594" y="702"/>
                  </a:lnTo>
                  <a:lnTo>
                    <a:pt x="1594" y="709"/>
                  </a:lnTo>
                  <a:lnTo>
                    <a:pt x="1594" y="716"/>
                  </a:lnTo>
                  <a:lnTo>
                    <a:pt x="1594" y="723"/>
                  </a:lnTo>
                  <a:lnTo>
                    <a:pt x="1601" y="723"/>
                  </a:lnTo>
                  <a:lnTo>
                    <a:pt x="1601" y="730"/>
                  </a:lnTo>
                  <a:lnTo>
                    <a:pt x="1601" y="737"/>
                  </a:lnTo>
                  <a:lnTo>
                    <a:pt x="1601" y="744"/>
                  </a:lnTo>
                  <a:lnTo>
                    <a:pt x="1601" y="752"/>
                  </a:lnTo>
                  <a:lnTo>
                    <a:pt x="1601" y="759"/>
                  </a:lnTo>
                  <a:lnTo>
                    <a:pt x="1601" y="766"/>
                  </a:lnTo>
                  <a:lnTo>
                    <a:pt x="1608" y="766"/>
                  </a:lnTo>
                  <a:lnTo>
                    <a:pt x="1608" y="773"/>
                  </a:lnTo>
                  <a:lnTo>
                    <a:pt x="1608" y="780"/>
                  </a:lnTo>
                  <a:lnTo>
                    <a:pt x="1608" y="787"/>
                  </a:lnTo>
                  <a:lnTo>
                    <a:pt x="1608" y="794"/>
                  </a:lnTo>
                  <a:lnTo>
                    <a:pt x="1608" y="801"/>
                  </a:lnTo>
                  <a:lnTo>
                    <a:pt x="1615" y="801"/>
                  </a:lnTo>
                  <a:lnTo>
                    <a:pt x="1615" y="808"/>
                  </a:lnTo>
                  <a:lnTo>
                    <a:pt x="1615" y="815"/>
                  </a:lnTo>
                  <a:lnTo>
                    <a:pt x="1615" y="822"/>
                  </a:lnTo>
                  <a:lnTo>
                    <a:pt x="1615" y="829"/>
                  </a:lnTo>
                  <a:lnTo>
                    <a:pt x="1615" y="837"/>
                  </a:lnTo>
                  <a:lnTo>
                    <a:pt x="1615" y="844"/>
                  </a:lnTo>
                  <a:lnTo>
                    <a:pt x="1622" y="844"/>
                  </a:lnTo>
                  <a:lnTo>
                    <a:pt x="1622" y="851"/>
                  </a:lnTo>
                  <a:lnTo>
                    <a:pt x="1622" y="858"/>
                  </a:lnTo>
                  <a:lnTo>
                    <a:pt x="1622" y="865"/>
                  </a:lnTo>
                  <a:lnTo>
                    <a:pt x="1622" y="872"/>
                  </a:lnTo>
                  <a:lnTo>
                    <a:pt x="1622" y="879"/>
                  </a:lnTo>
                  <a:lnTo>
                    <a:pt x="1629" y="879"/>
                  </a:lnTo>
                  <a:lnTo>
                    <a:pt x="1629" y="886"/>
                  </a:lnTo>
                  <a:lnTo>
                    <a:pt x="1629" y="893"/>
                  </a:lnTo>
                  <a:lnTo>
                    <a:pt x="1629" y="900"/>
                  </a:lnTo>
                  <a:lnTo>
                    <a:pt x="1629" y="907"/>
                  </a:lnTo>
                  <a:lnTo>
                    <a:pt x="1629" y="915"/>
                  </a:lnTo>
                  <a:lnTo>
                    <a:pt x="1629" y="922"/>
                  </a:lnTo>
                  <a:lnTo>
                    <a:pt x="1636" y="922"/>
                  </a:lnTo>
                  <a:lnTo>
                    <a:pt x="1636" y="929"/>
                  </a:lnTo>
                  <a:lnTo>
                    <a:pt x="1636" y="936"/>
                  </a:lnTo>
                  <a:lnTo>
                    <a:pt x="1636" y="943"/>
                  </a:lnTo>
                  <a:lnTo>
                    <a:pt x="1636" y="950"/>
                  </a:lnTo>
                  <a:lnTo>
                    <a:pt x="1636" y="957"/>
                  </a:lnTo>
                  <a:lnTo>
                    <a:pt x="1643" y="957"/>
                  </a:lnTo>
                  <a:lnTo>
                    <a:pt x="1643" y="964"/>
                  </a:lnTo>
                  <a:lnTo>
                    <a:pt x="1643" y="971"/>
                  </a:lnTo>
                  <a:lnTo>
                    <a:pt x="1643" y="978"/>
                  </a:lnTo>
                  <a:lnTo>
                    <a:pt x="1643" y="985"/>
                  </a:lnTo>
                  <a:lnTo>
                    <a:pt x="1643" y="992"/>
                  </a:lnTo>
                  <a:lnTo>
                    <a:pt x="1643" y="1000"/>
                  </a:lnTo>
                  <a:lnTo>
                    <a:pt x="1651" y="1000"/>
                  </a:lnTo>
                  <a:lnTo>
                    <a:pt x="1651" y="1007"/>
                  </a:lnTo>
                  <a:lnTo>
                    <a:pt x="1651" y="1014"/>
                  </a:lnTo>
                  <a:lnTo>
                    <a:pt x="1651" y="1021"/>
                  </a:lnTo>
                  <a:lnTo>
                    <a:pt x="1651" y="1028"/>
                  </a:lnTo>
                  <a:lnTo>
                    <a:pt x="1651" y="1035"/>
                  </a:lnTo>
                  <a:lnTo>
                    <a:pt x="1658" y="1035"/>
                  </a:lnTo>
                  <a:lnTo>
                    <a:pt x="1658" y="1042"/>
                  </a:lnTo>
                  <a:lnTo>
                    <a:pt x="1658" y="1049"/>
                  </a:lnTo>
                  <a:lnTo>
                    <a:pt x="1658" y="1056"/>
                  </a:lnTo>
                  <a:lnTo>
                    <a:pt x="1658" y="1063"/>
                  </a:lnTo>
                  <a:lnTo>
                    <a:pt x="1658" y="1070"/>
                  </a:lnTo>
                  <a:lnTo>
                    <a:pt x="1658" y="1078"/>
                  </a:lnTo>
                  <a:lnTo>
                    <a:pt x="1665" y="1078"/>
                  </a:lnTo>
                  <a:lnTo>
                    <a:pt x="1665" y="1085"/>
                  </a:lnTo>
                  <a:lnTo>
                    <a:pt x="1665" y="1092"/>
                  </a:lnTo>
                  <a:lnTo>
                    <a:pt x="1665" y="1099"/>
                  </a:lnTo>
                  <a:lnTo>
                    <a:pt x="1665" y="1106"/>
                  </a:lnTo>
                  <a:lnTo>
                    <a:pt x="1665" y="1113"/>
                  </a:lnTo>
                  <a:lnTo>
                    <a:pt x="1672" y="1113"/>
                  </a:lnTo>
                  <a:lnTo>
                    <a:pt x="1672" y="1120"/>
                  </a:lnTo>
                  <a:lnTo>
                    <a:pt x="1672" y="1127"/>
                  </a:lnTo>
                  <a:lnTo>
                    <a:pt x="1672" y="1134"/>
                  </a:lnTo>
                  <a:lnTo>
                    <a:pt x="1672" y="1141"/>
                  </a:lnTo>
                  <a:lnTo>
                    <a:pt x="1672" y="1148"/>
                  </a:lnTo>
                  <a:lnTo>
                    <a:pt x="1679" y="1148"/>
                  </a:lnTo>
                  <a:lnTo>
                    <a:pt x="1679" y="1155"/>
                  </a:lnTo>
                  <a:lnTo>
                    <a:pt x="1679" y="1163"/>
                  </a:lnTo>
                  <a:lnTo>
                    <a:pt x="1679" y="1170"/>
                  </a:lnTo>
                  <a:lnTo>
                    <a:pt x="1679" y="1177"/>
                  </a:lnTo>
                  <a:lnTo>
                    <a:pt x="1679" y="1184"/>
                  </a:lnTo>
                  <a:lnTo>
                    <a:pt x="1686" y="1184"/>
                  </a:lnTo>
                  <a:lnTo>
                    <a:pt x="1686" y="1191"/>
                  </a:lnTo>
                  <a:lnTo>
                    <a:pt x="1686" y="1198"/>
                  </a:lnTo>
                  <a:lnTo>
                    <a:pt x="1686" y="1205"/>
                  </a:lnTo>
                  <a:lnTo>
                    <a:pt x="1686" y="1212"/>
                  </a:lnTo>
                  <a:lnTo>
                    <a:pt x="1686" y="1219"/>
                  </a:lnTo>
                  <a:lnTo>
                    <a:pt x="1693" y="1219"/>
                  </a:lnTo>
                  <a:lnTo>
                    <a:pt x="1693" y="1226"/>
                  </a:lnTo>
                  <a:lnTo>
                    <a:pt x="1693" y="1233"/>
                  </a:lnTo>
                  <a:lnTo>
                    <a:pt x="1693" y="1241"/>
                  </a:lnTo>
                  <a:lnTo>
                    <a:pt x="1693" y="1248"/>
                  </a:lnTo>
                  <a:lnTo>
                    <a:pt x="1693" y="1255"/>
                  </a:lnTo>
                  <a:lnTo>
                    <a:pt x="1700" y="1255"/>
                  </a:lnTo>
                  <a:lnTo>
                    <a:pt x="1700" y="1262"/>
                  </a:lnTo>
                  <a:lnTo>
                    <a:pt x="1700" y="1269"/>
                  </a:lnTo>
                  <a:lnTo>
                    <a:pt x="1700" y="1276"/>
                  </a:lnTo>
                  <a:lnTo>
                    <a:pt x="1700" y="1283"/>
                  </a:lnTo>
                  <a:lnTo>
                    <a:pt x="1700" y="1290"/>
                  </a:lnTo>
                  <a:lnTo>
                    <a:pt x="1707" y="1290"/>
                  </a:lnTo>
                  <a:lnTo>
                    <a:pt x="1707" y="1297"/>
                  </a:lnTo>
                  <a:lnTo>
                    <a:pt x="1707" y="1304"/>
                  </a:lnTo>
                  <a:lnTo>
                    <a:pt x="1707" y="1311"/>
                  </a:lnTo>
                  <a:lnTo>
                    <a:pt x="1707" y="1319"/>
                  </a:lnTo>
                  <a:lnTo>
                    <a:pt x="1714" y="1319"/>
                  </a:lnTo>
                  <a:lnTo>
                    <a:pt x="1714" y="1326"/>
                  </a:lnTo>
                  <a:lnTo>
                    <a:pt x="1714" y="1333"/>
                  </a:lnTo>
                  <a:lnTo>
                    <a:pt x="1714" y="1340"/>
                  </a:lnTo>
                  <a:lnTo>
                    <a:pt x="1714" y="1347"/>
                  </a:lnTo>
                  <a:lnTo>
                    <a:pt x="1714" y="1354"/>
                  </a:lnTo>
                  <a:lnTo>
                    <a:pt x="1721" y="1354"/>
                  </a:lnTo>
                  <a:lnTo>
                    <a:pt x="1721" y="1361"/>
                  </a:lnTo>
                  <a:lnTo>
                    <a:pt x="1721" y="1368"/>
                  </a:lnTo>
                  <a:lnTo>
                    <a:pt x="1721" y="1375"/>
                  </a:lnTo>
                  <a:lnTo>
                    <a:pt x="1721" y="1382"/>
                  </a:lnTo>
                  <a:lnTo>
                    <a:pt x="1728" y="1382"/>
                  </a:lnTo>
                  <a:lnTo>
                    <a:pt x="1728" y="1389"/>
                  </a:lnTo>
                  <a:lnTo>
                    <a:pt x="1728" y="1396"/>
                  </a:lnTo>
                  <a:lnTo>
                    <a:pt x="1728" y="1404"/>
                  </a:lnTo>
                  <a:lnTo>
                    <a:pt x="1728" y="1411"/>
                  </a:lnTo>
                  <a:lnTo>
                    <a:pt x="1736" y="1411"/>
                  </a:lnTo>
                  <a:lnTo>
                    <a:pt x="1736" y="1418"/>
                  </a:lnTo>
                  <a:lnTo>
                    <a:pt x="1736" y="1425"/>
                  </a:lnTo>
                  <a:lnTo>
                    <a:pt x="1736" y="1432"/>
                  </a:lnTo>
                  <a:lnTo>
                    <a:pt x="1736" y="1439"/>
                  </a:lnTo>
                  <a:lnTo>
                    <a:pt x="1743" y="1439"/>
                  </a:lnTo>
                  <a:lnTo>
                    <a:pt x="1743" y="1446"/>
                  </a:lnTo>
                  <a:lnTo>
                    <a:pt x="1743" y="1453"/>
                  </a:lnTo>
                  <a:lnTo>
                    <a:pt x="1743" y="1460"/>
                  </a:lnTo>
                  <a:lnTo>
                    <a:pt x="1750" y="1460"/>
                  </a:lnTo>
                  <a:lnTo>
                    <a:pt x="1750" y="1467"/>
                  </a:lnTo>
                  <a:lnTo>
                    <a:pt x="1750" y="1474"/>
                  </a:lnTo>
                  <a:lnTo>
                    <a:pt x="1750" y="1482"/>
                  </a:lnTo>
                  <a:lnTo>
                    <a:pt x="1750" y="1489"/>
                  </a:lnTo>
                  <a:lnTo>
                    <a:pt x="1757" y="1489"/>
                  </a:lnTo>
                  <a:lnTo>
                    <a:pt x="1757" y="1496"/>
                  </a:lnTo>
                  <a:lnTo>
                    <a:pt x="1757" y="1503"/>
                  </a:lnTo>
                  <a:lnTo>
                    <a:pt x="1757" y="1510"/>
                  </a:lnTo>
                  <a:lnTo>
                    <a:pt x="1764" y="1510"/>
                  </a:lnTo>
                  <a:lnTo>
                    <a:pt x="1764" y="1517"/>
                  </a:lnTo>
                  <a:lnTo>
                    <a:pt x="1764" y="1524"/>
                  </a:lnTo>
                  <a:lnTo>
                    <a:pt x="1764" y="1531"/>
                  </a:lnTo>
                  <a:lnTo>
                    <a:pt x="1771" y="1531"/>
                  </a:lnTo>
                  <a:lnTo>
                    <a:pt x="1771" y="1538"/>
                  </a:lnTo>
                  <a:lnTo>
                    <a:pt x="1771" y="1545"/>
                  </a:lnTo>
                  <a:lnTo>
                    <a:pt x="1771" y="1552"/>
                  </a:lnTo>
                  <a:lnTo>
                    <a:pt x="1778" y="1552"/>
                  </a:lnTo>
                  <a:lnTo>
                    <a:pt x="1778" y="1559"/>
                  </a:lnTo>
                  <a:lnTo>
                    <a:pt x="1778" y="1567"/>
                  </a:lnTo>
                  <a:lnTo>
                    <a:pt x="1778" y="1574"/>
                  </a:lnTo>
                  <a:lnTo>
                    <a:pt x="1785" y="1574"/>
                  </a:lnTo>
                  <a:lnTo>
                    <a:pt x="1785" y="1581"/>
                  </a:lnTo>
                  <a:lnTo>
                    <a:pt x="1785" y="1588"/>
                  </a:lnTo>
                  <a:lnTo>
                    <a:pt x="1792" y="1588"/>
                  </a:lnTo>
                  <a:lnTo>
                    <a:pt x="1792" y="1595"/>
                  </a:lnTo>
                  <a:lnTo>
                    <a:pt x="1792" y="1602"/>
                  </a:lnTo>
                  <a:lnTo>
                    <a:pt x="1799" y="1602"/>
                  </a:lnTo>
                  <a:lnTo>
                    <a:pt x="1799" y="1609"/>
                  </a:lnTo>
                  <a:lnTo>
                    <a:pt x="1799" y="1616"/>
                  </a:lnTo>
                  <a:lnTo>
                    <a:pt x="1806" y="1616"/>
                  </a:lnTo>
                  <a:lnTo>
                    <a:pt x="1806" y="1623"/>
                  </a:lnTo>
                  <a:lnTo>
                    <a:pt x="1806" y="1630"/>
                  </a:lnTo>
                  <a:lnTo>
                    <a:pt x="1814" y="1630"/>
                  </a:lnTo>
                  <a:lnTo>
                    <a:pt x="1814" y="1637"/>
                  </a:lnTo>
                  <a:lnTo>
                    <a:pt x="1821" y="1637"/>
                  </a:lnTo>
                  <a:lnTo>
                    <a:pt x="1821" y="1645"/>
                  </a:lnTo>
                  <a:lnTo>
                    <a:pt x="1828" y="1645"/>
                  </a:lnTo>
                  <a:lnTo>
                    <a:pt x="1828" y="1652"/>
                  </a:lnTo>
                  <a:lnTo>
                    <a:pt x="1835" y="1652"/>
                  </a:lnTo>
                  <a:lnTo>
                    <a:pt x="1835" y="1659"/>
                  </a:lnTo>
                  <a:lnTo>
                    <a:pt x="1842" y="1659"/>
                  </a:lnTo>
                  <a:lnTo>
                    <a:pt x="1849" y="1659"/>
                  </a:lnTo>
                  <a:lnTo>
                    <a:pt x="1856" y="1659"/>
                  </a:lnTo>
                  <a:lnTo>
                    <a:pt x="1863" y="1659"/>
                  </a:lnTo>
                  <a:lnTo>
                    <a:pt x="1863" y="1652"/>
                  </a:lnTo>
                  <a:lnTo>
                    <a:pt x="1870" y="1652"/>
                  </a:lnTo>
                  <a:lnTo>
                    <a:pt x="1877" y="1652"/>
                  </a:lnTo>
                  <a:lnTo>
                    <a:pt x="1877" y="1645"/>
                  </a:lnTo>
                  <a:lnTo>
                    <a:pt x="1884" y="1645"/>
                  </a:lnTo>
                  <a:lnTo>
                    <a:pt x="1884" y="1637"/>
                  </a:lnTo>
                  <a:lnTo>
                    <a:pt x="1884" y="1630"/>
                  </a:lnTo>
                  <a:lnTo>
                    <a:pt x="1891" y="1630"/>
                  </a:lnTo>
                  <a:lnTo>
                    <a:pt x="1891" y="1623"/>
                  </a:lnTo>
                  <a:lnTo>
                    <a:pt x="1899" y="1623"/>
                  </a:lnTo>
                  <a:lnTo>
                    <a:pt x="1899" y="1616"/>
                  </a:lnTo>
                  <a:lnTo>
                    <a:pt x="1899" y="1609"/>
                  </a:lnTo>
                  <a:lnTo>
                    <a:pt x="1906" y="1609"/>
                  </a:lnTo>
                  <a:lnTo>
                    <a:pt x="1906" y="1602"/>
                  </a:lnTo>
                  <a:lnTo>
                    <a:pt x="1906" y="1595"/>
                  </a:lnTo>
                  <a:lnTo>
                    <a:pt x="1913" y="1595"/>
                  </a:lnTo>
                  <a:lnTo>
                    <a:pt x="1913" y="1588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0" name="Rectangle 152">
              <a:extLst>
                <a:ext uri="{FF2B5EF4-FFF2-40B4-BE49-F238E27FC236}">
                  <a16:creationId xmlns:a16="http://schemas.microsoft.com/office/drawing/2014/main" id="{25ECD48F-1F98-51A4-FDD8-0C77F1934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180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1" name="Rectangle 153">
              <a:extLst>
                <a:ext uri="{FF2B5EF4-FFF2-40B4-BE49-F238E27FC236}">
                  <a16:creationId xmlns:a16="http://schemas.microsoft.com/office/drawing/2014/main" id="{858ABA3B-E748-9411-84D0-B3861AC41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809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2" name="Rectangle 154">
              <a:extLst>
                <a:ext uri="{FF2B5EF4-FFF2-40B4-BE49-F238E27FC236}">
                  <a16:creationId xmlns:a16="http://schemas.microsoft.com/office/drawing/2014/main" id="{F008DC53-7033-3F20-047D-827911A7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63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3" name="Rectangle 155">
              <a:extLst>
                <a:ext uri="{FF2B5EF4-FFF2-40B4-BE49-F238E27FC236}">
                  <a16:creationId xmlns:a16="http://schemas.microsoft.com/office/drawing/2014/main" id="{BE225704-40AF-D819-F9BA-AA09442C5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1639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4" name="Rectangle 156">
              <a:extLst>
                <a:ext uri="{FF2B5EF4-FFF2-40B4-BE49-F238E27FC236}">
                  <a16:creationId xmlns:a16="http://schemas.microsoft.com/office/drawing/2014/main" id="{F15A2E99-E24B-9033-E720-081410DC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183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5" name="Rectangle 157">
              <a:extLst>
                <a:ext uri="{FF2B5EF4-FFF2-40B4-BE49-F238E27FC236}">
                  <a16:creationId xmlns:a16="http://schemas.microsoft.com/office/drawing/2014/main" id="{813E4FA1-E48D-D0CF-388F-A2E4A36B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84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6" name="Rectangle 158">
              <a:extLst>
                <a:ext uri="{FF2B5EF4-FFF2-40B4-BE49-F238E27FC236}">
                  <a16:creationId xmlns:a16="http://schemas.microsoft.com/office/drawing/2014/main" id="{681E856F-9AAD-F2E1-ECE9-4C43DC6FD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7" name="Rectangle 159">
              <a:extLst>
                <a:ext uri="{FF2B5EF4-FFF2-40B4-BE49-F238E27FC236}">
                  <a16:creationId xmlns:a16="http://schemas.microsoft.com/office/drawing/2014/main" id="{C5AB1D0A-CDEE-0E75-54C4-59ADA8E3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5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8" name="Rectangle 160">
              <a:extLst>
                <a:ext uri="{FF2B5EF4-FFF2-40B4-BE49-F238E27FC236}">
                  <a16:creationId xmlns:a16="http://schemas.microsoft.com/office/drawing/2014/main" id="{883DEB6E-0BFF-4FE1-6E1D-10C9C4EA0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" y="190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89" name="Freeform 161">
              <a:extLst>
                <a:ext uri="{FF2B5EF4-FFF2-40B4-BE49-F238E27FC236}">
                  <a16:creationId xmlns:a16="http://schemas.microsoft.com/office/drawing/2014/main" id="{B65FB3FD-BE6A-7E28-2726-59ABC0DC7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908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0" name="Rectangle 162">
              <a:extLst>
                <a:ext uri="{FF2B5EF4-FFF2-40B4-BE49-F238E27FC236}">
                  <a16:creationId xmlns:a16="http://schemas.microsoft.com/office/drawing/2014/main" id="{C48244CE-82AD-EF6F-D451-06D406AC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20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91" name="Freeform 163">
              <a:extLst>
                <a:ext uri="{FF2B5EF4-FFF2-40B4-BE49-F238E27FC236}">
                  <a16:creationId xmlns:a16="http://schemas.microsoft.com/office/drawing/2014/main" id="{A37A20A1-A79E-C346-DC4F-528338AE5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213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2" name="Rectangle 164">
              <a:extLst>
                <a:ext uri="{FF2B5EF4-FFF2-40B4-BE49-F238E27FC236}">
                  <a16:creationId xmlns:a16="http://schemas.microsoft.com/office/drawing/2014/main" id="{01C2F17A-4763-C0F5-D356-B42FEDC2D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" y="180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93" name="Freeform 165">
              <a:extLst>
                <a:ext uri="{FF2B5EF4-FFF2-40B4-BE49-F238E27FC236}">
                  <a16:creationId xmlns:a16="http://schemas.microsoft.com/office/drawing/2014/main" id="{8F1B6DFC-C778-BB1C-8080-A05321BE6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80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4" name="Rectangle 166">
              <a:extLst>
                <a:ext uri="{FF2B5EF4-FFF2-40B4-BE49-F238E27FC236}">
                  <a16:creationId xmlns:a16="http://schemas.microsoft.com/office/drawing/2014/main" id="{C94165D1-BA48-38F0-4D16-CE7F2C8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1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95" name="Freeform 167">
              <a:extLst>
                <a:ext uri="{FF2B5EF4-FFF2-40B4-BE49-F238E27FC236}">
                  <a16:creationId xmlns:a16="http://schemas.microsoft.com/office/drawing/2014/main" id="{3AE88FBE-AEE0-8382-07B5-A096F6CD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894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6" name="Rectangle 168">
              <a:extLst>
                <a:ext uri="{FF2B5EF4-FFF2-40B4-BE49-F238E27FC236}">
                  <a16:creationId xmlns:a16="http://schemas.microsoft.com/office/drawing/2014/main" id="{12C31A35-63FE-7A50-FF51-105F203FC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120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97" name="Freeform 169">
              <a:extLst>
                <a:ext uri="{FF2B5EF4-FFF2-40B4-BE49-F238E27FC236}">
                  <a16:creationId xmlns:a16="http://schemas.microsoft.com/office/drawing/2014/main" id="{344176A9-927B-C9AE-2FC7-39571654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21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8" name="Rectangle 170">
              <a:extLst>
                <a:ext uri="{FF2B5EF4-FFF2-40B4-BE49-F238E27FC236}">
                  <a16:creationId xmlns:a16="http://schemas.microsoft.com/office/drawing/2014/main" id="{245DC636-C149-12B1-DCFB-39A7E1D4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80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99" name="Freeform 171">
              <a:extLst>
                <a:ext uri="{FF2B5EF4-FFF2-40B4-BE49-F238E27FC236}">
                  <a16:creationId xmlns:a16="http://schemas.microsoft.com/office/drawing/2014/main" id="{30F073D0-0DF4-64FF-5DD8-55445A477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180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0" name="Rectangle 172">
              <a:extLst>
                <a:ext uri="{FF2B5EF4-FFF2-40B4-BE49-F238E27FC236}">
                  <a16:creationId xmlns:a16="http://schemas.microsoft.com/office/drawing/2014/main" id="{C78F8758-ED68-2DF0-7152-90F350290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34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01" name="Freeform 173">
              <a:extLst>
                <a:ext uri="{FF2B5EF4-FFF2-40B4-BE49-F238E27FC236}">
                  <a16:creationId xmlns:a16="http://schemas.microsoft.com/office/drawing/2014/main" id="{5C36FF18-7318-B9D0-0D53-AEBA131C9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354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2" name="Rectangle 174">
              <a:extLst>
                <a:ext uri="{FF2B5EF4-FFF2-40B4-BE49-F238E27FC236}">
                  <a16:creationId xmlns:a16="http://schemas.microsoft.com/office/drawing/2014/main" id="{22D36E14-B051-E6C5-4819-1B1ABC99C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161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03" name="Freeform 175">
              <a:extLst>
                <a:ext uri="{FF2B5EF4-FFF2-40B4-BE49-F238E27FC236}">
                  <a16:creationId xmlns:a16="http://schemas.microsoft.com/office/drawing/2014/main" id="{E4896F93-68A0-47EF-B86A-D91C21CB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624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4" name="Rectangle 176">
              <a:extLst>
                <a:ext uri="{FF2B5EF4-FFF2-40B4-BE49-F238E27FC236}">
                  <a16:creationId xmlns:a16="http://schemas.microsoft.com/office/drawing/2014/main" id="{7FFD97FA-AD72-4837-B0D6-B17E8911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35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05" name="Freeform 177">
              <a:extLst>
                <a:ext uri="{FF2B5EF4-FFF2-40B4-BE49-F238E27FC236}">
                  <a16:creationId xmlns:a16="http://schemas.microsoft.com/office/drawing/2014/main" id="{1AF52F1E-BCBD-03AC-C553-0BAF2036F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362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6" name="Rectangle 178">
              <a:extLst>
                <a:ext uri="{FF2B5EF4-FFF2-40B4-BE49-F238E27FC236}">
                  <a16:creationId xmlns:a16="http://schemas.microsoft.com/office/drawing/2014/main" id="{FF4F4533-6E7E-BE74-A1E6-C98D372C8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207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07" name="Freeform 179">
              <a:extLst>
                <a:ext uri="{FF2B5EF4-FFF2-40B4-BE49-F238E27FC236}">
                  <a16:creationId xmlns:a16="http://schemas.microsoft.com/office/drawing/2014/main" id="{9AF4F1AD-4FB6-F00D-14C5-1CDE0E89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085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8" name="Rectangle 180">
              <a:extLst>
                <a:ext uri="{FF2B5EF4-FFF2-40B4-BE49-F238E27FC236}">
                  <a16:creationId xmlns:a16="http://schemas.microsoft.com/office/drawing/2014/main" id="{D6070B08-80B4-8F60-1464-97694705B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78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09" name="Freeform 181">
              <a:extLst>
                <a:ext uri="{FF2B5EF4-FFF2-40B4-BE49-F238E27FC236}">
                  <a16:creationId xmlns:a16="http://schemas.microsoft.com/office/drawing/2014/main" id="{F3055876-FF15-E5A5-CF77-E3FBF02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787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0" name="Rectangle 182">
              <a:extLst>
                <a:ext uri="{FF2B5EF4-FFF2-40B4-BE49-F238E27FC236}">
                  <a16:creationId xmlns:a16="http://schemas.microsoft.com/office/drawing/2014/main" id="{0DA5BF5A-CC04-3C26-4FB3-196EB4CA4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28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11" name="Freeform 183">
              <a:extLst>
                <a:ext uri="{FF2B5EF4-FFF2-40B4-BE49-F238E27FC236}">
                  <a16:creationId xmlns:a16="http://schemas.microsoft.com/office/drawing/2014/main" id="{9E15F5DE-C33C-4F08-02E3-56AEA05AE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291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2" name="Rectangle 184">
              <a:extLst>
                <a:ext uri="{FF2B5EF4-FFF2-40B4-BE49-F238E27FC236}">
                  <a16:creationId xmlns:a16="http://schemas.microsoft.com/office/drawing/2014/main" id="{30B58C4B-3298-DA0D-907B-492AC95AA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155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13" name="Freeform 185">
              <a:extLst>
                <a:ext uri="{FF2B5EF4-FFF2-40B4-BE49-F238E27FC236}">
                  <a16:creationId xmlns:a16="http://schemas.microsoft.com/office/drawing/2014/main" id="{E748D64B-683F-0E68-FC84-5BF4152DC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561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4" name="Rectangle 186">
              <a:extLst>
                <a:ext uri="{FF2B5EF4-FFF2-40B4-BE49-F238E27FC236}">
                  <a16:creationId xmlns:a16="http://schemas.microsoft.com/office/drawing/2014/main" id="{52273F1B-DE8D-E329-9CE1-0A0B498D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142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15" name="Freeform 187">
              <a:extLst>
                <a:ext uri="{FF2B5EF4-FFF2-40B4-BE49-F238E27FC236}">
                  <a16:creationId xmlns:a16="http://schemas.microsoft.com/office/drawing/2014/main" id="{EC536B94-5BB7-2862-45BF-4B7DA56F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1433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6" name="Rectangle 188">
              <a:extLst>
                <a:ext uri="{FF2B5EF4-FFF2-40B4-BE49-F238E27FC236}">
                  <a16:creationId xmlns:a16="http://schemas.microsoft.com/office/drawing/2014/main" id="{34A9D6DB-5060-D5BA-2F8E-8D19A75C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1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17" name="Freeform 189">
              <a:extLst>
                <a:ext uri="{FF2B5EF4-FFF2-40B4-BE49-F238E27FC236}">
                  <a16:creationId xmlns:a16="http://schemas.microsoft.com/office/drawing/2014/main" id="{82F80F37-040C-E70A-FBAA-E953EA23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149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8" name="Rectangle 190">
              <a:extLst>
                <a:ext uri="{FF2B5EF4-FFF2-40B4-BE49-F238E27FC236}">
                  <a16:creationId xmlns:a16="http://schemas.microsoft.com/office/drawing/2014/main" id="{2C54261D-F275-BD04-B7A5-36DE8C354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82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319" name="Freeform 191">
              <a:extLst>
                <a:ext uri="{FF2B5EF4-FFF2-40B4-BE49-F238E27FC236}">
                  <a16:creationId xmlns:a16="http://schemas.microsoft.com/office/drawing/2014/main" id="{4E908591-D316-D363-4A05-7CBAC10B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836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36" name="Group 194">
            <a:extLst>
              <a:ext uri="{FF2B5EF4-FFF2-40B4-BE49-F238E27FC236}">
                <a16:creationId xmlns:a16="http://schemas.microsoft.com/office/drawing/2014/main" id="{2D22C4B7-B50B-BA29-E5BE-91426A7616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2600" y="996950"/>
            <a:ext cx="3482975" cy="3194050"/>
            <a:chOff x="1554" y="944"/>
            <a:chExt cx="2651" cy="2431"/>
          </a:xfrm>
        </p:grpSpPr>
        <p:sp>
          <p:nvSpPr>
            <p:cNvPr id="44038" name="AutoShape 193">
              <a:extLst>
                <a:ext uri="{FF2B5EF4-FFF2-40B4-BE49-F238E27FC236}">
                  <a16:creationId xmlns:a16="http://schemas.microsoft.com/office/drawing/2014/main" id="{66A59AE4-478C-45E6-78E4-9A42424F60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54" y="944"/>
              <a:ext cx="2651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Rectangle 195">
              <a:extLst>
                <a:ext uri="{FF2B5EF4-FFF2-40B4-BE49-F238E27FC236}">
                  <a16:creationId xmlns:a16="http://schemas.microsoft.com/office/drawing/2014/main" id="{9C2937AC-FCE7-A8F6-45DF-37CDBC4D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157"/>
              <a:ext cx="2424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40" name="Line 196">
              <a:extLst>
                <a:ext uri="{FF2B5EF4-FFF2-40B4-BE49-F238E27FC236}">
                  <a16:creationId xmlns:a16="http://schemas.microsoft.com/office/drawing/2014/main" id="{B519F773-2A28-19FD-2907-70D317B14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8" y="2865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197">
              <a:extLst>
                <a:ext uri="{FF2B5EF4-FFF2-40B4-BE49-F238E27FC236}">
                  <a16:creationId xmlns:a16="http://schemas.microsoft.com/office/drawing/2014/main" id="{7FF0650E-ACCE-EE5B-5F9C-DB1BF4E8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3135"/>
              <a:ext cx="31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4042" name="Rectangle 198">
              <a:extLst>
                <a:ext uri="{FF2B5EF4-FFF2-40B4-BE49-F238E27FC236}">
                  <a16:creationId xmlns:a16="http://schemas.microsoft.com/office/drawing/2014/main" id="{D7ACCD66-ABC5-30C8-7A2B-1159AFB7A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135"/>
              <a:ext cx="24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4043" name="Line 199">
              <a:extLst>
                <a:ext uri="{FF2B5EF4-FFF2-40B4-BE49-F238E27FC236}">
                  <a16:creationId xmlns:a16="http://schemas.microsoft.com/office/drawing/2014/main" id="{C11C92EA-4F25-F82B-0962-30AB10BF3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8" y="1206"/>
              <a:ext cx="192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200">
              <a:extLst>
                <a:ext uri="{FF2B5EF4-FFF2-40B4-BE49-F238E27FC236}">
                  <a16:creationId xmlns:a16="http://schemas.microsoft.com/office/drawing/2014/main" id="{6DA42DB7-FF68-1234-7B1C-5CC1A5320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1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201">
              <a:extLst>
                <a:ext uri="{FF2B5EF4-FFF2-40B4-BE49-F238E27FC236}">
                  <a16:creationId xmlns:a16="http://schemas.microsoft.com/office/drawing/2014/main" id="{426524C6-FA8C-32D9-A131-A14D8572E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2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202">
              <a:extLst>
                <a:ext uri="{FF2B5EF4-FFF2-40B4-BE49-F238E27FC236}">
                  <a16:creationId xmlns:a16="http://schemas.microsoft.com/office/drawing/2014/main" id="{422C4AD6-C6A0-1A33-7B78-D6007B033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203">
              <a:extLst>
                <a:ext uri="{FF2B5EF4-FFF2-40B4-BE49-F238E27FC236}">
                  <a16:creationId xmlns:a16="http://schemas.microsoft.com/office/drawing/2014/main" id="{89FD5009-3464-92C4-9AF0-8E187D5E6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204">
              <a:extLst>
                <a:ext uri="{FF2B5EF4-FFF2-40B4-BE49-F238E27FC236}">
                  <a16:creationId xmlns:a16="http://schemas.microsoft.com/office/drawing/2014/main" id="{C8E9D645-ED71-4F9A-D9A6-A7F52C26D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205">
              <a:extLst>
                <a:ext uri="{FF2B5EF4-FFF2-40B4-BE49-F238E27FC236}">
                  <a16:creationId xmlns:a16="http://schemas.microsoft.com/office/drawing/2014/main" id="{075445D8-644B-0C94-4590-666A9908D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206">
              <a:extLst>
                <a:ext uri="{FF2B5EF4-FFF2-40B4-BE49-F238E27FC236}">
                  <a16:creationId xmlns:a16="http://schemas.microsoft.com/office/drawing/2014/main" id="{14B03512-FCC4-9677-9DF1-5876CA31B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6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207">
              <a:extLst>
                <a:ext uri="{FF2B5EF4-FFF2-40B4-BE49-F238E27FC236}">
                  <a16:creationId xmlns:a16="http://schemas.microsoft.com/office/drawing/2014/main" id="{2DBBDB9F-9975-D9BE-4EF1-ABDE311BA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0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208">
              <a:extLst>
                <a:ext uri="{FF2B5EF4-FFF2-40B4-BE49-F238E27FC236}">
                  <a16:creationId xmlns:a16="http://schemas.microsoft.com/office/drawing/2014/main" id="{FDA051D9-04E9-ADFC-1DCF-5DE38BD26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4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209">
              <a:extLst>
                <a:ext uri="{FF2B5EF4-FFF2-40B4-BE49-F238E27FC236}">
                  <a16:creationId xmlns:a16="http://schemas.microsoft.com/office/drawing/2014/main" id="{82898BB8-A520-6A77-07E2-9EE437D27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210">
              <a:extLst>
                <a:ext uri="{FF2B5EF4-FFF2-40B4-BE49-F238E27FC236}">
                  <a16:creationId xmlns:a16="http://schemas.microsoft.com/office/drawing/2014/main" id="{BBAE364D-E542-A43E-7FEF-6B6F12C3A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0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211">
              <a:extLst>
                <a:ext uri="{FF2B5EF4-FFF2-40B4-BE49-F238E27FC236}">
                  <a16:creationId xmlns:a16="http://schemas.microsoft.com/office/drawing/2014/main" id="{A7E00611-9E4B-5A46-30B7-E02166C1A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212">
              <a:extLst>
                <a:ext uri="{FF2B5EF4-FFF2-40B4-BE49-F238E27FC236}">
                  <a16:creationId xmlns:a16="http://schemas.microsoft.com/office/drawing/2014/main" id="{36E7F741-DE48-E94B-BC9A-BBF3F8184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13">
              <a:extLst>
                <a:ext uri="{FF2B5EF4-FFF2-40B4-BE49-F238E27FC236}">
                  <a16:creationId xmlns:a16="http://schemas.microsoft.com/office/drawing/2014/main" id="{410C8B1A-268A-FF1A-0D6E-61880672E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9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14">
              <a:extLst>
                <a:ext uri="{FF2B5EF4-FFF2-40B4-BE49-F238E27FC236}">
                  <a16:creationId xmlns:a16="http://schemas.microsoft.com/office/drawing/2014/main" id="{20A53A72-3292-6C4D-D6F3-04EE4553B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3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215">
              <a:extLst>
                <a:ext uri="{FF2B5EF4-FFF2-40B4-BE49-F238E27FC236}">
                  <a16:creationId xmlns:a16="http://schemas.microsoft.com/office/drawing/2014/main" id="{6F2AF68E-FFC2-0C65-2B64-F25DCA542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1213"/>
              <a:ext cx="1" cy="16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Rectangle 216">
              <a:extLst>
                <a:ext uri="{FF2B5EF4-FFF2-40B4-BE49-F238E27FC236}">
                  <a16:creationId xmlns:a16="http://schemas.microsoft.com/office/drawing/2014/main" id="{97C559FB-0B2C-9500-A5BF-58E137B1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921"/>
              <a:ext cx="10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44061" name="Line 217">
              <a:extLst>
                <a:ext uri="{FF2B5EF4-FFF2-40B4-BE49-F238E27FC236}">
                  <a16:creationId xmlns:a16="http://schemas.microsoft.com/office/drawing/2014/main" id="{076659D1-7413-2EA0-1647-9F6D7FE66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Rectangle 218">
              <a:extLst>
                <a:ext uri="{FF2B5EF4-FFF2-40B4-BE49-F238E27FC236}">
                  <a16:creationId xmlns:a16="http://schemas.microsoft.com/office/drawing/2014/main" id="{087876E2-BA74-95B8-DD82-EB40F4645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921"/>
              <a:ext cx="25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50ms</a:t>
              </a:r>
              <a:endParaRPr lang="en-US" altLang="en-US"/>
            </a:p>
          </p:txBody>
        </p:sp>
        <p:sp>
          <p:nvSpPr>
            <p:cNvPr id="44063" name="Line 219">
              <a:extLst>
                <a:ext uri="{FF2B5EF4-FFF2-40B4-BE49-F238E27FC236}">
                  <a16:creationId xmlns:a16="http://schemas.microsoft.com/office/drawing/2014/main" id="{4A5C23B6-187E-6FE2-036D-D1061B8E8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9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Rectangle 220">
              <a:extLst>
                <a:ext uri="{FF2B5EF4-FFF2-40B4-BE49-F238E27FC236}">
                  <a16:creationId xmlns:a16="http://schemas.microsoft.com/office/drawing/2014/main" id="{0F7B979B-7444-0FCE-D7F0-A2E41D505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921"/>
              <a:ext cx="31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100ms</a:t>
              </a:r>
              <a:endParaRPr lang="en-US" altLang="en-US"/>
            </a:p>
          </p:txBody>
        </p:sp>
        <p:sp>
          <p:nvSpPr>
            <p:cNvPr id="44065" name="Line 221">
              <a:extLst>
                <a:ext uri="{FF2B5EF4-FFF2-40B4-BE49-F238E27FC236}">
                  <a16:creationId xmlns:a16="http://schemas.microsoft.com/office/drawing/2014/main" id="{211D7996-A79D-8D71-124B-F7C05A301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3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Rectangle 222">
              <a:extLst>
                <a:ext uri="{FF2B5EF4-FFF2-40B4-BE49-F238E27FC236}">
                  <a16:creationId xmlns:a16="http://schemas.microsoft.com/office/drawing/2014/main" id="{3441D279-8E2B-6FBC-D505-B5F488752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921"/>
              <a:ext cx="30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150ms</a:t>
              </a:r>
              <a:endParaRPr lang="en-US" altLang="en-US"/>
            </a:p>
          </p:txBody>
        </p:sp>
        <p:sp>
          <p:nvSpPr>
            <p:cNvPr id="44067" name="Line 223">
              <a:extLst>
                <a:ext uri="{FF2B5EF4-FFF2-40B4-BE49-F238E27FC236}">
                  <a16:creationId xmlns:a16="http://schemas.microsoft.com/office/drawing/2014/main" id="{216CE210-792D-1569-B913-5F9085670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858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Rectangle 224">
              <a:extLst>
                <a:ext uri="{FF2B5EF4-FFF2-40B4-BE49-F238E27FC236}">
                  <a16:creationId xmlns:a16="http://schemas.microsoft.com/office/drawing/2014/main" id="{10D0F984-2613-8957-5991-361ED2C1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3028"/>
              <a:ext cx="23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69" name="Rectangle 225">
              <a:extLst>
                <a:ext uri="{FF2B5EF4-FFF2-40B4-BE49-F238E27FC236}">
                  <a16:creationId xmlns:a16="http://schemas.microsoft.com/office/drawing/2014/main" id="{96430AB1-0B29-531B-A99A-9D016FD14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307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70" name="Rectangle 226">
              <a:extLst>
                <a:ext uri="{FF2B5EF4-FFF2-40B4-BE49-F238E27FC236}">
                  <a16:creationId xmlns:a16="http://schemas.microsoft.com/office/drawing/2014/main" id="{96D2256F-DF0C-0DE2-1470-09AEA6E32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070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71" name="Rectangle 227">
              <a:extLst>
                <a:ext uri="{FF2B5EF4-FFF2-40B4-BE49-F238E27FC236}">
                  <a16:creationId xmlns:a16="http://schemas.microsoft.com/office/drawing/2014/main" id="{D66A7412-81FA-C738-ED98-16D895F8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3028"/>
              <a:ext cx="25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44072" name="Rectangle 228">
              <a:extLst>
                <a:ext uri="{FF2B5EF4-FFF2-40B4-BE49-F238E27FC236}">
                  <a16:creationId xmlns:a16="http://schemas.microsoft.com/office/drawing/2014/main" id="{E76AC84F-5CE5-856C-075F-CEF0C1A59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3070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73" name="Freeform 229">
              <a:extLst>
                <a:ext uri="{FF2B5EF4-FFF2-40B4-BE49-F238E27FC236}">
                  <a16:creationId xmlns:a16="http://schemas.microsoft.com/office/drawing/2014/main" id="{CC9B2C9C-56F8-7E20-2D19-9FA1016D5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3070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Rectangle 230">
              <a:extLst>
                <a:ext uri="{FF2B5EF4-FFF2-40B4-BE49-F238E27FC236}">
                  <a16:creationId xmlns:a16="http://schemas.microsoft.com/office/drawing/2014/main" id="{A2538AAB-443F-A935-E61A-04006A924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3028"/>
              <a:ext cx="44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V(Vload)</a:t>
              </a:r>
              <a:endParaRPr lang="en-US" altLang="en-US"/>
            </a:p>
          </p:txBody>
        </p:sp>
        <p:sp>
          <p:nvSpPr>
            <p:cNvPr id="44075" name="Rectangle 231">
              <a:extLst>
                <a:ext uri="{FF2B5EF4-FFF2-40B4-BE49-F238E27FC236}">
                  <a16:creationId xmlns:a16="http://schemas.microsoft.com/office/drawing/2014/main" id="{13181EB4-8F23-91E6-C003-46BAAF600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3070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076" name="Freeform 232">
              <a:extLst>
                <a:ext uri="{FF2B5EF4-FFF2-40B4-BE49-F238E27FC236}">
                  <a16:creationId xmlns:a16="http://schemas.microsoft.com/office/drawing/2014/main" id="{6C2F60A6-8094-5BB3-049E-74E05211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3070"/>
              <a:ext cx="29" cy="29"/>
            </a:xfrm>
            <a:custGeom>
              <a:avLst/>
              <a:gdLst>
                <a:gd name="T0" fmla="*/ 301078 w 4"/>
                <a:gd name="T1" fmla="*/ 580399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Rectangle 233">
              <a:extLst>
                <a:ext uri="{FF2B5EF4-FFF2-40B4-BE49-F238E27FC236}">
                  <a16:creationId xmlns:a16="http://schemas.microsoft.com/office/drawing/2014/main" id="{A980B215-FF80-32ED-CD39-73C8F3EB4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028"/>
              <a:ext cx="38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44078" name="Line 234">
              <a:extLst>
                <a:ext uri="{FF2B5EF4-FFF2-40B4-BE49-F238E27FC236}">
                  <a16:creationId xmlns:a16="http://schemas.microsoft.com/office/drawing/2014/main" id="{B0149C9F-FD91-8F21-C58A-18C10356F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206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Line 235">
              <a:extLst>
                <a:ext uri="{FF2B5EF4-FFF2-40B4-BE49-F238E27FC236}">
                  <a16:creationId xmlns:a16="http://schemas.microsoft.com/office/drawing/2014/main" id="{DDD572C9-12DE-713A-C9ED-F26900C90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70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Line 236">
              <a:extLst>
                <a:ext uri="{FF2B5EF4-FFF2-40B4-BE49-F238E27FC236}">
                  <a16:creationId xmlns:a16="http://schemas.microsoft.com/office/drawing/2014/main" id="{3DE77C70-58F2-9291-7607-7B3FA10A2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53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237">
              <a:extLst>
                <a:ext uri="{FF2B5EF4-FFF2-40B4-BE49-F238E27FC236}">
                  <a16:creationId xmlns:a16="http://schemas.microsoft.com/office/drawing/2014/main" id="{86A6CB26-DFAA-7820-2DF4-DB175FC95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36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238">
              <a:extLst>
                <a:ext uri="{FF2B5EF4-FFF2-40B4-BE49-F238E27FC236}">
                  <a16:creationId xmlns:a16="http://schemas.microsoft.com/office/drawing/2014/main" id="{75125118-9971-C7BD-ECD7-32533C866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198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239">
              <a:extLst>
                <a:ext uri="{FF2B5EF4-FFF2-40B4-BE49-F238E27FC236}">
                  <a16:creationId xmlns:a16="http://schemas.microsoft.com/office/drawing/2014/main" id="{D55246CE-7902-100D-95BF-530819868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87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240">
              <a:extLst>
                <a:ext uri="{FF2B5EF4-FFF2-40B4-BE49-F238E27FC236}">
                  <a16:creationId xmlns:a16="http://schemas.microsoft.com/office/drawing/2014/main" id="{458E3C61-A257-7D75-54B3-F3097A8DB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702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Line 241">
              <a:extLst>
                <a:ext uri="{FF2B5EF4-FFF2-40B4-BE49-F238E27FC236}">
                  <a16:creationId xmlns:a16="http://schemas.microsoft.com/office/drawing/2014/main" id="{468F761D-7CFD-75EE-D670-DB7CA1A41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53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Line 242">
              <a:extLst>
                <a:ext uri="{FF2B5EF4-FFF2-40B4-BE49-F238E27FC236}">
                  <a16:creationId xmlns:a16="http://schemas.microsoft.com/office/drawing/2014/main" id="{B8677CE1-B133-B9EF-D37F-EEF511394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369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Line 243">
              <a:extLst>
                <a:ext uri="{FF2B5EF4-FFF2-40B4-BE49-F238E27FC236}">
                  <a16:creationId xmlns:a16="http://schemas.microsoft.com/office/drawing/2014/main" id="{8A2DCD45-088A-95C3-3C29-AE4A38421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2035"/>
              <a:ext cx="19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Rectangle 244">
              <a:extLst>
                <a:ext uri="{FF2B5EF4-FFF2-40B4-BE49-F238E27FC236}">
                  <a16:creationId xmlns:a16="http://schemas.microsoft.com/office/drawing/2014/main" id="{3C3CD2BF-829A-3BC3-B307-85B8023B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816"/>
              <a:ext cx="21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4089" name="Line 245">
              <a:extLst>
                <a:ext uri="{FF2B5EF4-FFF2-40B4-BE49-F238E27FC236}">
                  <a16:creationId xmlns:a16="http://schemas.microsoft.com/office/drawing/2014/main" id="{6997E51A-E5D4-6F6E-683B-D4AAE76F8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" y="286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246">
              <a:extLst>
                <a:ext uri="{FF2B5EF4-FFF2-40B4-BE49-F238E27FC236}">
                  <a16:creationId xmlns:a16="http://schemas.microsoft.com/office/drawing/2014/main" id="{DB440D31-28E1-CA97-ABE1-667EB2D4A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986"/>
              <a:ext cx="5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4091" name="Line 247">
              <a:extLst>
                <a:ext uri="{FF2B5EF4-FFF2-40B4-BE49-F238E27FC236}">
                  <a16:creationId xmlns:a16="http://schemas.microsoft.com/office/drawing/2014/main" id="{D8F43CD2-F33D-0CF2-82C8-434897CB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" y="203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Rectangle 248">
              <a:extLst>
                <a:ext uri="{FF2B5EF4-FFF2-40B4-BE49-F238E27FC236}">
                  <a16:creationId xmlns:a16="http://schemas.microsoft.com/office/drawing/2014/main" id="{1C2FA44E-11B1-6EA1-E11B-9ADF1D20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157"/>
              <a:ext cx="17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4093" name="Line 249">
              <a:extLst>
                <a:ext uri="{FF2B5EF4-FFF2-40B4-BE49-F238E27FC236}">
                  <a16:creationId xmlns:a16="http://schemas.microsoft.com/office/drawing/2014/main" id="{BEF6DB20-0F35-6E20-63E4-4E05FEBD8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" y="120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250">
              <a:extLst>
                <a:ext uri="{FF2B5EF4-FFF2-40B4-BE49-F238E27FC236}">
                  <a16:creationId xmlns:a16="http://schemas.microsoft.com/office/drawing/2014/main" id="{322AF7B3-8679-A45A-F81F-C52FE3477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8" y="1206"/>
              <a:ext cx="1" cy="16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251">
              <a:extLst>
                <a:ext uri="{FF2B5EF4-FFF2-40B4-BE49-F238E27FC236}">
                  <a16:creationId xmlns:a16="http://schemas.microsoft.com/office/drawing/2014/main" id="{D9F75F9E-DE4D-91C7-559C-F509D955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653"/>
              <a:ext cx="1928" cy="382"/>
            </a:xfrm>
            <a:custGeom>
              <a:avLst/>
              <a:gdLst>
                <a:gd name="T0" fmla="*/ 28 w 1928"/>
                <a:gd name="T1" fmla="*/ 312 h 382"/>
                <a:gd name="T2" fmla="*/ 42 w 1928"/>
                <a:gd name="T3" fmla="*/ 219 h 382"/>
                <a:gd name="T4" fmla="*/ 63 w 1928"/>
                <a:gd name="T5" fmla="*/ 127 h 382"/>
                <a:gd name="T6" fmla="*/ 99 w 1928"/>
                <a:gd name="T7" fmla="*/ 85 h 382"/>
                <a:gd name="T8" fmla="*/ 127 w 1928"/>
                <a:gd name="T9" fmla="*/ 163 h 382"/>
                <a:gd name="T10" fmla="*/ 170 w 1928"/>
                <a:gd name="T11" fmla="*/ 227 h 382"/>
                <a:gd name="T12" fmla="*/ 212 w 1928"/>
                <a:gd name="T13" fmla="*/ 219 h 382"/>
                <a:gd name="T14" fmla="*/ 234 w 1928"/>
                <a:gd name="T15" fmla="*/ 134 h 382"/>
                <a:gd name="T16" fmla="*/ 255 w 1928"/>
                <a:gd name="T17" fmla="*/ 49 h 382"/>
                <a:gd name="T18" fmla="*/ 290 w 1928"/>
                <a:gd name="T19" fmla="*/ 49 h 382"/>
                <a:gd name="T20" fmla="*/ 326 w 1928"/>
                <a:gd name="T21" fmla="*/ 120 h 382"/>
                <a:gd name="T22" fmla="*/ 361 w 1928"/>
                <a:gd name="T23" fmla="*/ 191 h 382"/>
                <a:gd name="T24" fmla="*/ 404 w 1928"/>
                <a:gd name="T25" fmla="*/ 212 h 382"/>
                <a:gd name="T26" fmla="*/ 425 w 1928"/>
                <a:gd name="T27" fmla="*/ 127 h 382"/>
                <a:gd name="T28" fmla="*/ 446 w 1928"/>
                <a:gd name="T29" fmla="*/ 42 h 382"/>
                <a:gd name="T30" fmla="*/ 482 w 1928"/>
                <a:gd name="T31" fmla="*/ 28 h 382"/>
                <a:gd name="T32" fmla="*/ 510 w 1928"/>
                <a:gd name="T33" fmla="*/ 106 h 382"/>
                <a:gd name="T34" fmla="*/ 545 w 1928"/>
                <a:gd name="T35" fmla="*/ 177 h 382"/>
                <a:gd name="T36" fmla="*/ 588 w 1928"/>
                <a:gd name="T37" fmla="*/ 227 h 382"/>
                <a:gd name="T38" fmla="*/ 616 w 1928"/>
                <a:gd name="T39" fmla="*/ 149 h 382"/>
                <a:gd name="T40" fmla="*/ 631 w 1928"/>
                <a:gd name="T41" fmla="*/ 56 h 382"/>
                <a:gd name="T42" fmla="*/ 673 w 1928"/>
                <a:gd name="T43" fmla="*/ 7 h 382"/>
                <a:gd name="T44" fmla="*/ 701 w 1928"/>
                <a:gd name="T45" fmla="*/ 85 h 382"/>
                <a:gd name="T46" fmla="*/ 730 w 1928"/>
                <a:gd name="T47" fmla="*/ 163 h 382"/>
                <a:gd name="T48" fmla="*/ 772 w 1928"/>
                <a:gd name="T49" fmla="*/ 227 h 382"/>
                <a:gd name="T50" fmla="*/ 808 w 1928"/>
                <a:gd name="T51" fmla="*/ 156 h 382"/>
                <a:gd name="T52" fmla="*/ 822 w 1928"/>
                <a:gd name="T53" fmla="*/ 64 h 382"/>
                <a:gd name="T54" fmla="*/ 857 w 1928"/>
                <a:gd name="T55" fmla="*/ 7 h 382"/>
                <a:gd name="T56" fmla="*/ 886 w 1928"/>
                <a:gd name="T57" fmla="*/ 85 h 382"/>
                <a:gd name="T58" fmla="*/ 921 w 1928"/>
                <a:gd name="T59" fmla="*/ 156 h 382"/>
                <a:gd name="T60" fmla="*/ 964 w 1928"/>
                <a:gd name="T61" fmla="*/ 219 h 382"/>
                <a:gd name="T62" fmla="*/ 999 w 1928"/>
                <a:gd name="T63" fmla="*/ 163 h 382"/>
                <a:gd name="T64" fmla="*/ 1013 w 1928"/>
                <a:gd name="T65" fmla="*/ 71 h 382"/>
                <a:gd name="T66" fmla="*/ 1049 w 1928"/>
                <a:gd name="T67" fmla="*/ 0 h 382"/>
                <a:gd name="T68" fmla="*/ 1077 w 1928"/>
                <a:gd name="T69" fmla="*/ 78 h 382"/>
                <a:gd name="T70" fmla="*/ 1113 w 1928"/>
                <a:gd name="T71" fmla="*/ 149 h 382"/>
                <a:gd name="T72" fmla="*/ 1148 w 1928"/>
                <a:gd name="T73" fmla="*/ 219 h 382"/>
                <a:gd name="T74" fmla="*/ 1190 w 1928"/>
                <a:gd name="T75" fmla="*/ 170 h 382"/>
                <a:gd name="T76" fmla="*/ 1205 w 1928"/>
                <a:gd name="T77" fmla="*/ 78 h 382"/>
                <a:gd name="T78" fmla="*/ 1233 w 1928"/>
                <a:gd name="T79" fmla="*/ 0 h 382"/>
                <a:gd name="T80" fmla="*/ 1268 w 1928"/>
                <a:gd name="T81" fmla="*/ 71 h 382"/>
                <a:gd name="T82" fmla="*/ 1304 w 1928"/>
                <a:gd name="T83" fmla="*/ 141 h 382"/>
                <a:gd name="T84" fmla="*/ 1339 w 1928"/>
                <a:gd name="T85" fmla="*/ 212 h 382"/>
                <a:gd name="T86" fmla="*/ 1382 w 1928"/>
                <a:gd name="T87" fmla="*/ 177 h 382"/>
                <a:gd name="T88" fmla="*/ 1396 w 1928"/>
                <a:gd name="T89" fmla="*/ 85 h 382"/>
                <a:gd name="T90" fmla="*/ 1424 w 1928"/>
                <a:gd name="T91" fmla="*/ 7 h 382"/>
                <a:gd name="T92" fmla="*/ 1460 w 1928"/>
                <a:gd name="T93" fmla="*/ 64 h 382"/>
                <a:gd name="T94" fmla="*/ 1488 w 1928"/>
                <a:gd name="T95" fmla="*/ 141 h 382"/>
                <a:gd name="T96" fmla="*/ 1531 w 1928"/>
                <a:gd name="T97" fmla="*/ 205 h 382"/>
                <a:gd name="T98" fmla="*/ 1573 w 1928"/>
                <a:gd name="T99" fmla="*/ 184 h 382"/>
                <a:gd name="T100" fmla="*/ 1587 w 1928"/>
                <a:gd name="T101" fmla="*/ 92 h 382"/>
                <a:gd name="T102" fmla="*/ 1616 w 1928"/>
                <a:gd name="T103" fmla="*/ 14 h 382"/>
                <a:gd name="T104" fmla="*/ 1651 w 1928"/>
                <a:gd name="T105" fmla="*/ 56 h 382"/>
                <a:gd name="T106" fmla="*/ 1680 w 1928"/>
                <a:gd name="T107" fmla="*/ 134 h 382"/>
                <a:gd name="T108" fmla="*/ 1715 w 1928"/>
                <a:gd name="T109" fmla="*/ 205 h 382"/>
                <a:gd name="T110" fmla="*/ 1765 w 1928"/>
                <a:gd name="T111" fmla="*/ 191 h 382"/>
                <a:gd name="T112" fmla="*/ 1779 w 1928"/>
                <a:gd name="T113" fmla="*/ 99 h 382"/>
                <a:gd name="T114" fmla="*/ 1800 w 1928"/>
                <a:gd name="T115" fmla="*/ 14 h 382"/>
                <a:gd name="T116" fmla="*/ 1843 w 1928"/>
                <a:gd name="T117" fmla="*/ 49 h 382"/>
                <a:gd name="T118" fmla="*/ 1871 w 1928"/>
                <a:gd name="T119" fmla="*/ 127 h 382"/>
                <a:gd name="T120" fmla="*/ 1906 w 1928"/>
                <a:gd name="T121" fmla="*/ 198 h 3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28" h="382">
                  <a:moveTo>
                    <a:pt x="0" y="382"/>
                  </a:moveTo>
                  <a:lnTo>
                    <a:pt x="7" y="382"/>
                  </a:lnTo>
                  <a:lnTo>
                    <a:pt x="7" y="375"/>
                  </a:lnTo>
                  <a:lnTo>
                    <a:pt x="7" y="368"/>
                  </a:lnTo>
                  <a:lnTo>
                    <a:pt x="14" y="368"/>
                  </a:lnTo>
                  <a:lnTo>
                    <a:pt x="14" y="361"/>
                  </a:lnTo>
                  <a:lnTo>
                    <a:pt x="14" y="354"/>
                  </a:lnTo>
                  <a:lnTo>
                    <a:pt x="14" y="347"/>
                  </a:lnTo>
                  <a:lnTo>
                    <a:pt x="21" y="347"/>
                  </a:lnTo>
                  <a:lnTo>
                    <a:pt x="21" y="340"/>
                  </a:lnTo>
                  <a:lnTo>
                    <a:pt x="21" y="333"/>
                  </a:lnTo>
                  <a:lnTo>
                    <a:pt x="21" y="326"/>
                  </a:lnTo>
                  <a:lnTo>
                    <a:pt x="21" y="319"/>
                  </a:lnTo>
                  <a:lnTo>
                    <a:pt x="28" y="319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28" y="297"/>
                  </a:lnTo>
                  <a:lnTo>
                    <a:pt x="28" y="290"/>
                  </a:lnTo>
                  <a:lnTo>
                    <a:pt x="28" y="283"/>
                  </a:lnTo>
                  <a:lnTo>
                    <a:pt x="35" y="283"/>
                  </a:lnTo>
                  <a:lnTo>
                    <a:pt x="35" y="276"/>
                  </a:lnTo>
                  <a:lnTo>
                    <a:pt x="35" y="269"/>
                  </a:lnTo>
                  <a:lnTo>
                    <a:pt x="35" y="262"/>
                  </a:lnTo>
                  <a:lnTo>
                    <a:pt x="35" y="255"/>
                  </a:lnTo>
                  <a:lnTo>
                    <a:pt x="35" y="248"/>
                  </a:lnTo>
                  <a:lnTo>
                    <a:pt x="42" y="248"/>
                  </a:lnTo>
                  <a:lnTo>
                    <a:pt x="42" y="241"/>
                  </a:lnTo>
                  <a:lnTo>
                    <a:pt x="42" y="234"/>
                  </a:lnTo>
                  <a:lnTo>
                    <a:pt x="42" y="227"/>
                  </a:lnTo>
                  <a:lnTo>
                    <a:pt x="42" y="219"/>
                  </a:lnTo>
                  <a:lnTo>
                    <a:pt x="42" y="212"/>
                  </a:lnTo>
                  <a:lnTo>
                    <a:pt x="42" y="205"/>
                  </a:lnTo>
                  <a:lnTo>
                    <a:pt x="49" y="205"/>
                  </a:lnTo>
                  <a:lnTo>
                    <a:pt x="49" y="198"/>
                  </a:lnTo>
                  <a:lnTo>
                    <a:pt x="49" y="191"/>
                  </a:lnTo>
                  <a:lnTo>
                    <a:pt x="49" y="184"/>
                  </a:lnTo>
                  <a:lnTo>
                    <a:pt x="49" y="177"/>
                  </a:lnTo>
                  <a:lnTo>
                    <a:pt x="49" y="170"/>
                  </a:lnTo>
                  <a:lnTo>
                    <a:pt x="56" y="163"/>
                  </a:lnTo>
                  <a:lnTo>
                    <a:pt x="56" y="156"/>
                  </a:lnTo>
                  <a:lnTo>
                    <a:pt x="56" y="149"/>
                  </a:lnTo>
                  <a:lnTo>
                    <a:pt x="56" y="141"/>
                  </a:lnTo>
                  <a:lnTo>
                    <a:pt x="56" y="134"/>
                  </a:lnTo>
                  <a:lnTo>
                    <a:pt x="63" y="134"/>
                  </a:lnTo>
                  <a:lnTo>
                    <a:pt x="63" y="127"/>
                  </a:lnTo>
                  <a:lnTo>
                    <a:pt x="63" y="120"/>
                  </a:lnTo>
                  <a:lnTo>
                    <a:pt x="63" y="113"/>
                  </a:lnTo>
                  <a:lnTo>
                    <a:pt x="63" y="106"/>
                  </a:lnTo>
                  <a:lnTo>
                    <a:pt x="71" y="106"/>
                  </a:lnTo>
                  <a:lnTo>
                    <a:pt x="71" y="99"/>
                  </a:lnTo>
                  <a:lnTo>
                    <a:pt x="71" y="92"/>
                  </a:lnTo>
                  <a:lnTo>
                    <a:pt x="71" y="85"/>
                  </a:lnTo>
                  <a:lnTo>
                    <a:pt x="78" y="85"/>
                  </a:lnTo>
                  <a:lnTo>
                    <a:pt x="78" y="78"/>
                  </a:lnTo>
                  <a:lnTo>
                    <a:pt x="85" y="78"/>
                  </a:lnTo>
                  <a:lnTo>
                    <a:pt x="85" y="71"/>
                  </a:lnTo>
                  <a:lnTo>
                    <a:pt x="85" y="78"/>
                  </a:lnTo>
                  <a:lnTo>
                    <a:pt x="92" y="78"/>
                  </a:lnTo>
                  <a:lnTo>
                    <a:pt x="92" y="85"/>
                  </a:lnTo>
                  <a:lnTo>
                    <a:pt x="99" y="85"/>
                  </a:lnTo>
                  <a:lnTo>
                    <a:pt x="99" y="92"/>
                  </a:lnTo>
                  <a:lnTo>
                    <a:pt x="99" y="99"/>
                  </a:lnTo>
                  <a:lnTo>
                    <a:pt x="99" y="106"/>
                  </a:lnTo>
                  <a:lnTo>
                    <a:pt x="106" y="106"/>
                  </a:lnTo>
                  <a:lnTo>
                    <a:pt x="106" y="113"/>
                  </a:lnTo>
                  <a:lnTo>
                    <a:pt x="106" y="120"/>
                  </a:lnTo>
                  <a:lnTo>
                    <a:pt x="113" y="120"/>
                  </a:lnTo>
                  <a:lnTo>
                    <a:pt x="113" y="127"/>
                  </a:lnTo>
                  <a:lnTo>
                    <a:pt x="113" y="134"/>
                  </a:lnTo>
                  <a:lnTo>
                    <a:pt x="120" y="134"/>
                  </a:lnTo>
                  <a:lnTo>
                    <a:pt x="120" y="141"/>
                  </a:lnTo>
                  <a:lnTo>
                    <a:pt x="120" y="149"/>
                  </a:lnTo>
                  <a:lnTo>
                    <a:pt x="127" y="149"/>
                  </a:lnTo>
                  <a:lnTo>
                    <a:pt x="127" y="156"/>
                  </a:lnTo>
                  <a:lnTo>
                    <a:pt x="127" y="163"/>
                  </a:lnTo>
                  <a:lnTo>
                    <a:pt x="134" y="163"/>
                  </a:lnTo>
                  <a:lnTo>
                    <a:pt x="134" y="170"/>
                  </a:lnTo>
                  <a:lnTo>
                    <a:pt x="134" y="177"/>
                  </a:lnTo>
                  <a:lnTo>
                    <a:pt x="141" y="177"/>
                  </a:lnTo>
                  <a:lnTo>
                    <a:pt x="141" y="184"/>
                  </a:lnTo>
                  <a:lnTo>
                    <a:pt x="141" y="191"/>
                  </a:lnTo>
                  <a:lnTo>
                    <a:pt x="149" y="191"/>
                  </a:lnTo>
                  <a:lnTo>
                    <a:pt x="149" y="198"/>
                  </a:lnTo>
                  <a:lnTo>
                    <a:pt x="149" y="205"/>
                  </a:lnTo>
                  <a:lnTo>
                    <a:pt x="156" y="205"/>
                  </a:lnTo>
                  <a:lnTo>
                    <a:pt x="156" y="212"/>
                  </a:lnTo>
                  <a:lnTo>
                    <a:pt x="163" y="212"/>
                  </a:lnTo>
                  <a:lnTo>
                    <a:pt x="163" y="219"/>
                  </a:lnTo>
                  <a:lnTo>
                    <a:pt x="170" y="219"/>
                  </a:lnTo>
                  <a:lnTo>
                    <a:pt x="170" y="227"/>
                  </a:lnTo>
                  <a:lnTo>
                    <a:pt x="170" y="234"/>
                  </a:lnTo>
                  <a:lnTo>
                    <a:pt x="177" y="234"/>
                  </a:lnTo>
                  <a:lnTo>
                    <a:pt x="177" y="241"/>
                  </a:lnTo>
                  <a:lnTo>
                    <a:pt x="184" y="241"/>
                  </a:lnTo>
                  <a:lnTo>
                    <a:pt x="184" y="248"/>
                  </a:lnTo>
                  <a:lnTo>
                    <a:pt x="191" y="248"/>
                  </a:lnTo>
                  <a:lnTo>
                    <a:pt x="191" y="255"/>
                  </a:lnTo>
                  <a:lnTo>
                    <a:pt x="198" y="255"/>
                  </a:lnTo>
                  <a:lnTo>
                    <a:pt x="205" y="255"/>
                  </a:lnTo>
                  <a:lnTo>
                    <a:pt x="205" y="248"/>
                  </a:lnTo>
                  <a:lnTo>
                    <a:pt x="205" y="241"/>
                  </a:lnTo>
                  <a:lnTo>
                    <a:pt x="212" y="241"/>
                  </a:lnTo>
                  <a:lnTo>
                    <a:pt x="212" y="234"/>
                  </a:lnTo>
                  <a:lnTo>
                    <a:pt x="212" y="227"/>
                  </a:lnTo>
                  <a:lnTo>
                    <a:pt x="212" y="219"/>
                  </a:lnTo>
                  <a:lnTo>
                    <a:pt x="219" y="219"/>
                  </a:lnTo>
                  <a:lnTo>
                    <a:pt x="219" y="212"/>
                  </a:lnTo>
                  <a:lnTo>
                    <a:pt x="219" y="205"/>
                  </a:lnTo>
                  <a:lnTo>
                    <a:pt x="219" y="198"/>
                  </a:lnTo>
                  <a:lnTo>
                    <a:pt x="219" y="191"/>
                  </a:lnTo>
                  <a:lnTo>
                    <a:pt x="226" y="191"/>
                  </a:lnTo>
                  <a:lnTo>
                    <a:pt x="226" y="184"/>
                  </a:lnTo>
                  <a:lnTo>
                    <a:pt x="226" y="177"/>
                  </a:lnTo>
                  <a:lnTo>
                    <a:pt x="226" y="170"/>
                  </a:lnTo>
                  <a:lnTo>
                    <a:pt x="226" y="163"/>
                  </a:lnTo>
                  <a:lnTo>
                    <a:pt x="234" y="163"/>
                  </a:lnTo>
                  <a:lnTo>
                    <a:pt x="234" y="156"/>
                  </a:lnTo>
                  <a:lnTo>
                    <a:pt x="234" y="149"/>
                  </a:lnTo>
                  <a:lnTo>
                    <a:pt x="234" y="141"/>
                  </a:lnTo>
                  <a:lnTo>
                    <a:pt x="234" y="134"/>
                  </a:lnTo>
                  <a:lnTo>
                    <a:pt x="234" y="127"/>
                  </a:lnTo>
                  <a:lnTo>
                    <a:pt x="241" y="127"/>
                  </a:lnTo>
                  <a:lnTo>
                    <a:pt x="241" y="120"/>
                  </a:lnTo>
                  <a:lnTo>
                    <a:pt x="241" y="113"/>
                  </a:lnTo>
                  <a:lnTo>
                    <a:pt x="241" y="106"/>
                  </a:lnTo>
                  <a:lnTo>
                    <a:pt x="241" y="99"/>
                  </a:lnTo>
                  <a:lnTo>
                    <a:pt x="241" y="92"/>
                  </a:lnTo>
                  <a:lnTo>
                    <a:pt x="248" y="92"/>
                  </a:lnTo>
                  <a:lnTo>
                    <a:pt x="248" y="85"/>
                  </a:lnTo>
                  <a:lnTo>
                    <a:pt x="248" y="78"/>
                  </a:lnTo>
                  <a:lnTo>
                    <a:pt x="248" y="71"/>
                  </a:lnTo>
                  <a:lnTo>
                    <a:pt x="248" y="64"/>
                  </a:lnTo>
                  <a:lnTo>
                    <a:pt x="255" y="64"/>
                  </a:lnTo>
                  <a:lnTo>
                    <a:pt x="255" y="56"/>
                  </a:lnTo>
                  <a:lnTo>
                    <a:pt x="255" y="49"/>
                  </a:lnTo>
                  <a:lnTo>
                    <a:pt x="255" y="42"/>
                  </a:lnTo>
                  <a:lnTo>
                    <a:pt x="255" y="35"/>
                  </a:lnTo>
                  <a:lnTo>
                    <a:pt x="262" y="35"/>
                  </a:lnTo>
                  <a:lnTo>
                    <a:pt x="262" y="28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69" y="14"/>
                  </a:lnTo>
                  <a:lnTo>
                    <a:pt x="276" y="14"/>
                  </a:lnTo>
                  <a:lnTo>
                    <a:pt x="283" y="14"/>
                  </a:lnTo>
                  <a:lnTo>
                    <a:pt x="283" y="21"/>
                  </a:lnTo>
                  <a:lnTo>
                    <a:pt x="283" y="28"/>
                  </a:lnTo>
                  <a:lnTo>
                    <a:pt x="290" y="28"/>
                  </a:lnTo>
                  <a:lnTo>
                    <a:pt x="290" y="35"/>
                  </a:lnTo>
                  <a:lnTo>
                    <a:pt x="290" y="42"/>
                  </a:lnTo>
                  <a:lnTo>
                    <a:pt x="290" y="49"/>
                  </a:lnTo>
                  <a:lnTo>
                    <a:pt x="297" y="49"/>
                  </a:lnTo>
                  <a:lnTo>
                    <a:pt x="297" y="56"/>
                  </a:lnTo>
                  <a:lnTo>
                    <a:pt x="297" y="64"/>
                  </a:lnTo>
                  <a:lnTo>
                    <a:pt x="297" y="71"/>
                  </a:lnTo>
                  <a:lnTo>
                    <a:pt x="304" y="71"/>
                  </a:lnTo>
                  <a:lnTo>
                    <a:pt x="304" y="78"/>
                  </a:lnTo>
                  <a:lnTo>
                    <a:pt x="304" y="85"/>
                  </a:lnTo>
                  <a:lnTo>
                    <a:pt x="312" y="85"/>
                  </a:lnTo>
                  <a:lnTo>
                    <a:pt x="312" y="92"/>
                  </a:lnTo>
                  <a:lnTo>
                    <a:pt x="312" y="99"/>
                  </a:lnTo>
                  <a:lnTo>
                    <a:pt x="312" y="106"/>
                  </a:lnTo>
                  <a:lnTo>
                    <a:pt x="319" y="106"/>
                  </a:lnTo>
                  <a:lnTo>
                    <a:pt x="319" y="113"/>
                  </a:lnTo>
                  <a:lnTo>
                    <a:pt x="319" y="120"/>
                  </a:lnTo>
                  <a:lnTo>
                    <a:pt x="326" y="120"/>
                  </a:lnTo>
                  <a:lnTo>
                    <a:pt x="326" y="127"/>
                  </a:lnTo>
                  <a:lnTo>
                    <a:pt x="326" y="134"/>
                  </a:lnTo>
                  <a:lnTo>
                    <a:pt x="333" y="134"/>
                  </a:lnTo>
                  <a:lnTo>
                    <a:pt x="333" y="141"/>
                  </a:lnTo>
                  <a:lnTo>
                    <a:pt x="333" y="149"/>
                  </a:lnTo>
                  <a:lnTo>
                    <a:pt x="340" y="149"/>
                  </a:lnTo>
                  <a:lnTo>
                    <a:pt x="340" y="156"/>
                  </a:lnTo>
                  <a:lnTo>
                    <a:pt x="340" y="163"/>
                  </a:lnTo>
                  <a:lnTo>
                    <a:pt x="347" y="163"/>
                  </a:lnTo>
                  <a:lnTo>
                    <a:pt x="347" y="170"/>
                  </a:lnTo>
                  <a:lnTo>
                    <a:pt x="347" y="177"/>
                  </a:lnTo>
                  <a:lnTo>
                    <a:pt x="354" y="177"/>
                  </a:lnTo>
                  <a:lnTo>
                    <a:pt x="354" y="184"/>
                  </a:lnTo>
                  <a:lnTo>
                    <a:pt x="354" y="191"/>
                  </a:lnTo>
                  <a:lnTo>
                    <a:pt x="361" y="191"/>
                  </a:lnTo>
                  <a:lnTo>
                    <a:pt x="361" y="198"/>
                  </a:lnTo>
                  <a:lnTo>
                    <a:pt x="361" y="205"/>
                  </a:lnTo>
                  <a:lnTo>
                    <a:pt x="368" y="205"/>
                  </a:lnTo>
                  <a:lnTo>
                    <a:pt x="368" y="212"/>
                  </a:lnTo>
                  <a:lnTo>
                    <a:pt x="375" y="212"/>
                  </a:lnTo>
                  <a:lnTo>
                    <a:pt x="375" y="219"/>
                  </a:lnTo>
                  <a:lnTo>
                    <a:pt x="382" y="219"/>
                  </a:lnTo>
                  <a:lnTo>
                    <a:pt x="382" y="227"/>
                  </a:lnTo>
                  <a:lnTo>
                    <a:pt x="382" y="234"/>
                  </a:lnTo>
                  <a:lnTo>
                    <a:pt x="390" y="234"/>
                  </a:lnTo>
                  <a:lnTo>
                    <a:pt x="397" y="234"/>
                  </a:lnTo>
                  <a:lnTo>
                    <a:pt x="397" y="227"/>
                  </a:lnTo>
                  <a:lnTo>
                    <a:pt x="404" y="227"/>
                  </a:lnTo>
                  <a:lnTo>
                    <a:pt x="404" y="219"/>
                  </a:lnTo>
                  <a:lnTo>
                    <a:pt x="404" y="212"/>
                  </a:lnTo>
                  <a:lnTo>
                    <a:pt x="404" y="205"/>
                  </a:lnTo>
                  <a:lnTo>
                    <a:pt x="411" y="205"/>
                  </a:lnTo>
                  <a:lnTo>
                    <a:pt x="411" y="198"/>
                  </a:lnTo>
                  <a:lnTo>
                    <a:pt x="411" y="191"/>
                  </a:lnTo>
                  <a:lnTo>
                    <a:pt x="411" y="184"/>
                  </a:lnTo>
                  <a:lnTo>
                    <a:pt x="418" y="184"/>
                  </a:lnTo>
                  <a:lnTo>
                    <a:pt x="418" y="177"/>
                  </a:lnTo>
                  <a:lnTo>
                    <a:pt x="418" y="170"/>
                  </a:lnTo>
                  <a:lnTo>
                    <a:pt x="418" y="163"/>
                  </a:lnTo>
                  <a:lnTo>
                    <a:pt x="418" y="156"/>
                  </a:lnTo>
                  <a:lnTo>
                    <a:pt x="418" y="149"/>
                  </a:lnTo>
                  <a:lnTo>
                    <a:pt x="425" y="149"/>
                  </a:lnTo>
                  <a:lnTo>
                    <a:pt x="425" y="141"/>
                  </a:lnTo>
                  <a:lnTo>
                    <a:pt x="425" y="134"/>
                  </a:lnTo>
                  <a:lnTo>
                    <a:pt x="425" y="127"/>
                  </a:lnTo>
                  <a:lnTo>
                    <a:pt x="425" y="120"/>
                  </a:lnTo>
                  <a:lnTo>
                    <a:pt x="432" y="120"/>
                  </a:lnTo>
                  <a:lnTo>
                    <a:pt x="432" y="113"/>
                  </a:lnTo>
                  <a:lnTo>
                    <a:pt x="432" y="106"/>
                  </a:lnTo>
                  <a:lnTo>
                    <a:pt x="432" y="99"/>
                  </a:lnTo>
                  <a:lnTo>
                    <a:pt x="432" y="92"/>
                  </a:lnTo>
                  <a:lnTo>
                    <a:pt x="432" y="85"/>
                  </a:lnTo>
                  <a:lnTo>
                    <a:pt x="439" y="85"/>
                  </a:lnTo>
                  <a:lnTo>
                    <a:pt x="439" y="78"/>
                  </a:lnTo>
                  <a:lnTo>
                    <a:pt x="439" y="71"/>
                  </a:lnTo>
                  <a:lnTo>
                    <a:pt x="439" y="64"/>
                  </a:lnTo>
                  <a:lnTo>
                    <a:pt x="439" y="56"/>
                  </a:lnTo>
                  <a:lnTo>
                    <a:pt x="446" y="56"/>
                  </a:lnTo>
                  <a:lnTo>
                    <a:pt x="446" y="49"/>
                  </a:lnTo>
                  <a:lnTo>
                    <a:pt x="446" y="42"/>
                  </a:lnTo>
                  <a:lnTo>
                    <a:pt x="446" y="35"/>
                  </a:lnTo>
                  <a:lnTo>
                    <a:pt x="446" y="28"/>
                  </a:lnTo>
                  <a:lnTo>
                    <a:pt x="453" y="28"/>
                  </a:lnTo>
                  <a:lnTo>
                    <a:pt x="453" y="21"/>
                  </a:lnTo>
                  <a:lnTo>
                    <a:pt x="453" y="14"/>
                  </a:lnTo>
                  <a:lnTo>
                    <a:pt x="460" y="14"/>
                  </a:lnTo>
                  <a:lnTo>
                    <a:pt x="460" y="7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5" y="0"/>
                  </a:lnTo>
                  <a:lnTo>
                    <a:pt x="475" y="7"/>
                  </a:lnTo>
                  <a:lnTo>
                    <a:pt x="475" y="14"/>
                  </a:lnTo>
                  <a:lnTo>
                    <a:pt x="482" y="14"/>
                  </a:lnTo>
                  <a:lnTo>
                    <a:pt x="482" y="21"/>
                  </a:lnTo>
                  <a:lnTo>
                    <a:pt x="482" y="28"/>
                  </a:lnTo>
                  <a:lnTo>
                    <a:pt x="482" y="35"/>
                  </a:lnTo>
                  <a:lnTo>
                    <a:pt x="489" y="35"/>
                  </a:lnTo>
                  <a:lnTo>
                    <a:pt x="489" y="42"/>
                  </a:lnTo>
                  <a:lnTo>
                    <a:pt x="489" y="49"/>
                  </a:lnTo>
                  <a:lnTo>
                    <a:pt x="489" y="56"/>
                  </a:lnTo>
                  <a:lnTo>
                    <a:pt x="496" y="56"/>
                  </a:lnTo>
                  <a:lnTo>
                    <a:pt x="496" y="64"/>
                  </a:lnTo>
                  <a:lnTo>
                    <a:pt x="496" y="71"/>
                  </a:lnTo>
                  <a:lnTo>
                    <a:pt x="496" y="78"/>
                  </a:lnTo>
                  <a:lnTo>
                    <a:pt x="503" y="78"/>
                  </a:lnTo>
                  <a:lnTo>
                    <a:pt x="503" y="85"/>
                  </a:lnTo>
                  <a:lnTo>
                    <a:pt x="503" y="92"/>
                  </a:lnTo>
                  <a:lnTo>
                    <a:pt x="510" y="92"/>
                  </a:lnTo>
                  <a:lnTo>
                    <a:pt x="510" y="99"/>
                  </a:lnTo>
                  <a:lnTo>
                    <a:pt x="510" y="106"/>
                  </a:lnTo>
                  <a:lnTo>
                    <a:pt x="510" y="113"/>
                  </a:lnTo>
                  <a:lnTo>
                    <a:pt x="517" y="113"/>
                  </a:lnTo>
                  <a:lnTo>
                    <a:pt x="517" y="120"/>
                  </a:lnTo>
                  <a:lnTo>
                    <a:pt x="517" y="127"/>
                  </a:lnTo>
                  <a:lnTo>
                    <a:pt x="524" y="127"/>
                  </a:lnTo>
                  <a:lnTo>
                    <a:pt x="524" y="134"/>
                  </a:lnTo>
                  <a:lnTo>
                    <a:pt x="524" y="141"/>
                  </a:lnTo>
                  <a:lnTo>
                    <a:pt x="531" y="141"/>
                  </a:lnTo>
                  <a:lnTo>
                    <a:pt x="531" y="149"/>
                  </a:lnTo>
                  <a:lnTo>
                    <a:pt x="531" y="156"/>
                  </a:lnTo>
                  <a:lnTo>
                    <a:pt x="538" y="156"/>
                  </a:lnTo>
                  <a:lnTo>
                    <a:pt x="538" y="163"/>
                  </a:lnTo>
                  <a:lnTo>
                    <a:pt x="538" y="170"/>
                  </a:lnTo>
                  <a:lnTo>
                    <a:pt x="545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53" y="184"/>
                  </a:lnTo>
                  <a:lnTo>
                    <a:pt x="553" y="191"/>
                  </a:lnTo>
                  <a:lnTo>
                    <a:pt x="560" y="191"/>
                  </a:lnTo>
                  <a:lnTo>
                    <a:pt x="560" y="198"/>
                  </a:lnTo>
                  <a:lnTo>
                    <a:pt x="560" y="205"/>
                  </a:lnTo>
                  <a:lnTo>
                    <a:pt x="567" y="205"/>
                  </a:lnTo>
                  <a:lnTo>
                    <a:pt x="567" y="212"/>
                  </a:lnTo>
                  <a:lnTo>
                    <a:pt x="567" y="219"/>
                  </a:lnTo>
                  <a:lnTo>
                    <a:pt x="574" y="219"/>
                  </a:lnTo>
                  <a:lnTo>
                    <a:pt x="574" y="227"/>
                  </a:lnTo>
                  <a:lnTo>
                    <a:pt x="581" y="227"/>
                  </a:lnTo>
                  <a:lnTo>
                    <a:pt x="581" y="234"/>
                  </a:lnTo>
                  <a:lnTo>
                    <a:pt x="588" y="234"/>
                  </a:lnTo>
                  <a:lnTo>
                    <a:pt x="588" y="227"/>
                  </a:lnTo>
                  <a:lnTo>
                    <a:pt x="595" y="227"/>
                  </a:lnTo>
                  <a:lnTo>
                    <a:pt x="595" y="219"/>
                  </a:lnTo>
                  <a:lnTo>
                    <a:pt x="595" y="212"/>
                  </a:lnTo>
                  <a:lnTo>
                    <a:pt x="595" y="205"/>
                  </a:lnTo>
                  <a:lnTo>
                    <a:pt x="602" y="205"/>
                  </a:lnTo>
                  <a:lnTo>
                    <a:pt x="602" y="198"/>
                  </a:lnTo>
                  <a:lnTo>
                    <a:pt x="602" y="191"/>
                  </a:lnTo>
                  <a:lnTo>
                    <a:pt x="602" y="184"/>
                  </a:lnTo>
                  <a:lnTo>
                    <a:pt x="609" y="184"/>
                  </a:lnTo>
                  <a:lnTo>
                    <a:pt x="609" y="177"/>
                  </a:lnTo>
                  <a:lnTo>
                    <a:pt x="609" y="170"/>
                  </a:lnTo>
                  <a:lnTo>
                    <a:pt x="609" y="163"/>
                  </a:lnTo>
                  <a:lnTo>
                    <a:pt x="609" y="156"/>
                  </a:lnTo>
                  <a:lnTo>
                    <a:pt x="616" y="156"/>
                  </a:lnTo>
                  <a:lnTo>
                    <a:pt x="616" y="149"/>
                  </a:lnTo>
                  <a:lnTo>
                    <a:pt x="616" y="141"/>
                  </a:lnTo>
                  <a:lnTo>
                    <a:pt x="616" y="134"/>
                  </a:lnTo>
                  <a:lnTo>
                    <a:pt x="616" y="127"/>
                  </a:lnTo>
                  <a:lnTo>
                    <a:pt x="616" y="120"/>
                  </a:lnTo>
                  <a:lnTo>
                    <a:pt x="623" y="120"/>
                  </a:lnTo>
                  <a:lnTo>
                    <a:pt x="623" y="113"/>
                  </a:lnTo>
                  <a:lnTo>
                    <a:pt x="623" y="106"/>
                  </a:lnTo>
                  <a:lnTo>
                    <a:pt x="623" y="99"/>
                  </a:lnTo>
                  <a:lnTo>
                    <a:pt x="623" y="92"/>
                  </a:lnTo>
                  <a:lnTo>
                    <a:pt x="623" y="85"/>
                  </a:lnTo>
                  <a:lnTo>
                    <a:pt x="631" y="85"/>
                  </a:lnTo>
                  <a:lnTo>
                    <a:pt x="631" y="78"/>
                  </a:lnTo>
                  <a:lnTo>
                    <a:pt x="631" y="71"/>
                  </a:lnTo>
                  <a:lnTo>
                    <a:pt x="631" y="64"/>
                  </a:lnTo>
                  <a:lnTo>
                    <a:pt x="631" y="56"/>
                  </a:lnTo>
                  <a:lnTo>
                    <a:pt x="638" y="56"/>
                  </a:lnTo>
                  <a:lnTo>
                    <a:pt x="638" y="49"/>
                  </a:lnTo>
                  <a:lnTo>
                    <a:pt x="638" y="42"/>
                  </a:lnTo>
                  <a:lnTo>
                    <a:pt x="638" y="35"/>
                  </a:lnTo>
                  <a:lnTo>
                    <a:pt x="638" y="28"/>
                  </a:lnTo>
                  <a:lnTo>
                    <a:pt x="645" y="28"/>
                  </a:lnTo>
                  <a:lnTo>
                    <a:pt x="645" y="21"/>
                  </a:lnTo>
                  <a:lnTo>
                    <a:pt x="645" y="14"/>
                  </a:lnTo>
                  <a:lnTo>
                    <a:pt x="652" y="14"/>
                  </a:lnTo>
                  <a:lnTo>
                    <a:pt x="652" y="7"/>
                  </a:lnTo>
                  <a:lnTo>
                    <a:pt x="652" y="0"/>
                  </a:lnTo>
                  <a:lnTo>
                    <a:pt x="659" y="0"/>
                  </a:lnTo>
                  <a:lnTo>
                    <a:pt x="666" y="0"/>
                  </a:lnTo>
                  <a:lnTo>
                    <a:pt x="666" y="7"/>
                  </a:lnTo>
                  <a:lnTo>
                    <a:pt x="673" y="7"/>
                  </a:lnTo>
                  <a:lnTo>
                    <a:pt x="673" y="14"/>
                  </a:lnTo>
                  <a:lnTo>
                    <a:pt x="673" y="21"/>
                  </a:lnTo>
                  <a:lnTo>
                    <a:pt x="673" y="28"/>
                  </a:lnTo>
                  <a:lnTo>
                    <a:pt x="680" y="28"/>
                  </a:lnTo>
                  <a:lnTo>
                    <a:pt x="680" y="35"/>
                  </a:lnTo>
                  <a:lnTo>
                    <a:pt x="680" y="42"/>
                  </a:lnTo>
                  <a:lnTo>
                    <a:pt x="680" y="49"/>
                  </a:lnTo>
                  <a:lnTo>
                    <a:pt x="687" y="49"/>
                  </a:lnTo>
                  <a:lnTo>
                    <a:pt x="687" y="56"/>
                  </a:lnTo>
                  <a:lnTo>
                    <a:pt x="687" y="64"/>
                  </a:lnTo>
                  <a:lnTo>
                    <a:pt x="687" y="71"/>
                  </a:lnTo>
                  <a:lnTo>
                    <a:pt x="694" y="71"/>
                  </a:lnTo>
                  <a:lnTo>
                    <a:pt x="694" y="78"/>
                  </a:lnTo>
                  <a:lnTo>
                    <a:pt x="694" y="85"/>
                  </a:lnTo>
                  <a:lnTo>
                    <a:pt x="701" y="85"/>
                  </a:lnTo>
                  <a:lnTo>
                    <a:pt x="701" y="92"/>
                  </a:lnTo>
                  <a:lnTo>
                    <a:pt x="701" y="99"/>
                  </a:lnTo>
                  <a:lnTo>
                    <a:pt x="701" y="106"/>
                  </a:lnTo>
                  <a:lnTo>
                    <a:pt x="708" y="106"/>
                  </a:lnTo>
                  <a:lnTo>
                    <a:pt x="708" y="113"/>
                  </a:lnTo>
                  <a:lnTo>
                    <a:pt x="708" y="120"/>
                  </a:lnTo>
                  <a:lnTo>
                    <a:pt x="716" y="120"/>
                  </a:lnTo>
                  <a:lnTo>
                    <a:pt x="716" y="127"/>
                  </a:lnTo>
                  <a:lnTo>
                    <a:pt x="716" y="134"/>
                  </a:lnTo>
                  <a:lnTo>
                    <a:pt x="723" y="134"/>
                  </a:lnTo>
                  <a:lnTo>
                    <a:pt x="723" y="141"/>
                  </a:lnTo>
                  <a:lnTo>
                    <a:pt x="723" y="149"/>
                  </a:lnTo>
                  <a:lnTo>
                    <a:pt x="723" y="156"/>
                  </a:lnTo>
                  <a:lnTo>
                    <a:pt x="730" y="156"/>
                  </a:lnTo>
                  <a:lnTo>
                    <a:pt x="730" y="163"/>
                  </a:lnTo>
                  <a:lnTo>
                    <a:pt x="737" y="163"/>
                  </a:lnTo>
                  <a:lnTo>
                    <a:pt x="737" y="170"/>
                  </a:lnTo>
                  <a:lnTo>
                    <a:pt x="737" y="177"/>
                  </a:lnTo>
                  <a:lnTo>
                    <a:pt x="744" y="177"/>
                  </a:lnTo>
                  <a:lnTo>
                    <a:pt x="744" y="184"/>
                  </a:lnTo>
                  <a:lnTo>
                    <a:pt x="744" y="191"/>
                  </a:lnTo>
                  <a:lnTo>
                    <a:pt x="751" y="191"/>
                  </a:lnTo>
                  <a:lnTo>
                    <a:pt x="751" y="198"/>
                  </a:lnTo>
                  <a:lnTo>
                    <a:pt x="751" y="205"/>
                  </a:lnTo>
                  <a:lnTo>
                    <a:pt x="758" y="205"/>
                  </a:lnTo>
                  <a:lnTo>
                    <a:pt x="758" y="212"/>
                  </a:lnTo>
                  <a:lnTo>
                    <a:pt x="765" y="212"/>
                  </a:lnTo>
                  <a:lnTo>
                    <a:pt x="765" y="219"/>
                  </a:lnTo>
                  <a:lnTo>
                    <a:pt x="765" y="227"/>
                  </a:lnTo>
                  <a:lnTo>
                    <a:pt x="772" y="227"/>
                  </a:lnTo>
                  <a:lnTo>
                    <a:pt x="779" y="227"/>
                  </a:lnTo>
                  <a:lnTo>
                    <a:pt x="786" y="227"/>
                  </a:lnTo>
                  <a:lnTo>
                    <a:pt x="786" y="219"/>
                  </a:lnTo>
                  <a:lnTo>
                    <a:pt x="786" y="212"/>
                  </a:lnTo>
                  <a:lnTo>
                    <a:pt x="794" y="212"/>
                  </a:lnTo>
                  <a:lnTo>
                    <a:pt x="794" y="205"/>
                  </a:lnTo>
                  <a:lnTo>
                    <a:pt x="794" y="198"/>
                  </a:lnTo>
                  <a:lnTo>
                    <a:pt x="794" y="191"/>
                  </a:lnTo>
                  <a:lnTo>
                    <a:pt x="801" y="191"/>
                  </a:lnTo>
                  <a:lnTo>
                    <a:pt x="801" y="184"/>
                  </a:lnTo>
                  <a:lnTo>
                    <a:pt x="801" y="177"/>
                  </a:lnTo>
                  <a:lnTo>
                    <a:pt x="801" y="170"/>
                  </a:lnTo>
                  <a:lnTo>
                    <a:pt x="801" y="163"/>
                  </a:lnTo>
                  <a:lnTo>
                    <a:pt x="808" y="163"/>
                  </a:lnTo>
                  <a:lnTo>
                    <a:pt x="808" y="156"/>
                  </a:lnTo>
                  <a:lnTo>
                    <a:pt x="808" y="149"/>
                  </a:lnTo>
                  <a:lnTo>
                    <a:pt x="808" y="141"/>
                  </a:lnTo>
                  <a:lnTo>
                    <a:pt x="808" y="134"/>
                  </a:lnTo>
                  <a:lnTo>
                    <a:pt x="808" y="127"/>
                  </a:lnTo>
                  <a:lnTo>
                    <a:pt x="815" y="127"/>
                  </a:lnTo>
                  <a:lnTo>
                    <a:pt x="815" y="120"/>
                  </a:lnTo>
                  <a:lnTo>
                    <a:pt x="815" y="113"/>
                  </a:lnTo>
                  <a:lnTo>
                    <a:pt x="815" y="106"/>
                  </a:lnTo>
                  <a:lnTo>
                    <a:pt x="815" y="99"/>
                  </a:lnTo>
                  <a:lnTo>
                    <a:pt x="815" y="92"/>
                  </a:lnTo>
                  <a:lnTo>
                    <a:pt x="822" y="92"/>
                  </a:lnTo>
                  <a:lnTo>
                    <a:pt x="822" y="85"/>
                  </a:lnTo>
                  <a:lnTo>
                    <a:pt x="822" y="78"/>
                  </a:lnTo>
                  <a:lnTo>
                    <a:pt x="822" y="71"/>
                  </a:lnTo>
                  <a:lnTo>
                    <a:pt x="822" y="64"/>
                  </a:lnTo>
                  <a:lnTo>
                    <a:pt x="829" y="64"/>
                  </a:lnTo>
                  <a:lnTo>
                    <a:pt x="829" y="56"/>
                  </a:lnTo>
                  <a:lnTo>
                    <a:pt x="829" y="49"/>
                  </a:lnTo>
                  <a:lnTo>
                    <a:pt x="829" y="42"/>
                  </a:lnTo>
                  <a:lnTo>
                    <a:pt x="829" y="35"/>
                  </a:lnTo>
                  <a:lnTo>
                    <a:pt x="836" y="35"/>
                  </a:lnTo>
                  <a:lnTo>
                    <a:pt x="836" y="28"/>
                  </a:lnTo>
                  <a:lnTo>
                    <a:pt x="836" y="21"/>
                  </a:lnTo>
                  <a:lnTo>
                    <a:pt x="836" y="14"/>
                  </a:lnTo>
                  <a:lnTo>
                    <a:pt x="843" y="14"/>
                  </a:lnTo>
                  <a:lnTo>
                    <a:pt x="843" y="7"/>
                  </a:lnTo>
                  <a:lnTo>
                    <a:pt x="843" y="0"/>
                  </a:lnTo>
                  <a:lnTo>
                    <a:pt x="850" y="0"/>
                  </a:lnTo>
                  <a:lnTo>
                    <a:pt x="857" y="0"/>
                  </a:lnTo>
                  <a:lnTo>
                    <a:pt x="857" y="7"/>
                  </a:lnTo>
                  <a:lnTo>
                    <a:pt x="864" y="7"/>
                  </a:lnTo>
                  <a:lnTo>
                    <a:pt x="864" y="14"/>
                  </a:lnTo>
                  <a:lnTo>
                    <a:pt x="864" y="21"/>
                  </a:lnTo>
                  <a:lnTo>
                    <a:pt x="872" y="21"/>
                  </a:lnTo>
                  <a:lnTo>
                    <a:pt x="872" y="28"/>
                  </a:lnTo>
                  <a:lnTo>
                    <a:pt x="872" y="35"/>
                  </a:lnTo>
                  <a:lnTo>
                    <a:pt x="872" y="42"/>
                  </a:lnTo>
                  <a:lnTo>
                    <a:pt x="879" y="42"/>
                  </a:lnTo>
                  <a:lnTo>
                    <a:pt x="879" y="49"/>
                  </a:lnTo>
                  <a:lnTo>
                    <a:pt x="879" y="56"/>
                  </a:lnTo>
                  <a:lnTo>
                    <a:pt x="879" y="64"/>
                  </a:lnTo>
                  <a:lnTo>
                    <a:pt x="886" y="64"/>
                  </a:lnTo>
                  <a:lnTo>
                    <a:pt x="886" y="71"/>
                  </a:lnTo>
                  <a:lnTo>
                    <a:pt x="886" y="78"/>
                  </a:lnTo>
                  <a:lnTo>
                    <a:pt x="886" y="85"/>
                  </a:lnTo>
                  <a:lnTo>
                    <a:pt x="893" y="85"/>
                  </a:lnTo>
                  <a:lnTo>
                    <a:pt x="893" y="92"/>
                  </a:lnTo>
                  <a:lnTo>
                    <a:pt x="893" y="99"/>
                  </a:lnTo>
                  <a:lnTo>
                    <a:pt x="900" y="99"/>
                  </a:lnTo>
                  <a:lnTo>
                    <a:pt x="900" y="106"/>
                  </a:lnTo>
                  <a:lnTo>
                    <a:pt x="900" y="113"/>
                  </a:lnTo>
                  <a:lnTo>
                    <a:pt x="900" y="120"/>
                  </a:lnTo>
                  <a:lnTo>
                    <a:pt x="907" y="120"/>
                  </a:lnTo>
                  <a:lnTo>
                    <a:pt x="907" y="127"/>
                  </a:lnTo>
                  <a:lnTo>
                    <a:pt x="907" y="134"/>
                  </a:lnTo>
                  <a:lnTo>
                    <a:pt x="914" y="134"/>
                  </a:lnTo>
                  <a:lnTo>
                    <a:pt x="914" y="141"/>
                  </a:lnTo>
                  <a:lnTo>
                    <a:pt x="914" y="149"/>
                  </a:lnTo>
                  <a:lnTo>
                    <a:pt x="921" y="149"/>
                  </a:lnTo>
                  <a:lnTo>
                    <a:pt x="921" y="156"/>
                  </a:lnTo>
                  <a:lnTo>
                    <a:pt x="921" y="163"/>
                  </a:lnTo>
                  <a:lnTo>
                    <a:pt x="928" y="163"/>
                  </a:lnTo>
                  <a:lnTo>
                    <a:pt x="928" y="170"/>
                  </a:lnTo>
                  <a:lnTo>
                    <a:pt x="928" y="177"/>
                  </a:lnTo>
                  <a:lnTo>
                    <a:pt x="935" y="177"/>
                  </a:lnTo>
                  <a:lnTo>
                    <a:pt x="935" y="184"/>
                  </a:lnTo>
                  <a:lnTo>
                    <a:pt x="935" y="191"/>
                  </a:lnTo>
                  <a:lnTo>
                    <a:pt x="942" y="191"/>
                  </a:lnTo>
                  <a:lnTo>
                    <a:pt x="942" y="198"/>
                  </a:lnTo>
                  <a:lnTo>
                    <a:pt x="949" y="198"/>
                  </a:lnTo>
                  <a:lnTo>
                    <a:pt x="949" y="205"/>
                  </a:lnTo>
                  <a:lnTo>
                    <a:pt x="949" y="212"/>
                  </a:lnTo>
                  <a:lnTo>
                    <a:pt x="957" y="212"/>
                  </a:lnTo>
                  <a:lnTo>
                    <a:pt x="957" y="219"/>
                  </a:lnTo>
                  <a:lnTo>
                    <a:pt x="964" y="219"/>
                  </a:lnTo>
                  <a:lnTo>
                    <a:pt x="964" y="227"/>
                  </a:lnTo>
                  <a:lnTo>
                    <a:pt x="971" y="227"/>
                  </a:lnTo>
                  <a:lnTo>
                    <a:pt x="978" y="227"/>
                  </a:lnTo>
                  <a:lnTo>
                    <a:pt x="978" y="219"/>
                  </a:lnTo>
                  <a:lnTo>
                    <a:pt x="978" y="212"/>
                  </a:lnTo>
                  <a:lnTo>
                    <a:pt x="985" y="212"/>
                  </a:lnTo>
                  <a:lnTo>
                    <a:pt x="985" y="205"/>
                  </a:lnTo>
                  <a:lnTo>
                    <a:pt x="985" y="198"/>
                  </a:lnTo>
                  <a:lnTo>
                    <a:pt x="985" y="191"/>
                  </a:lnTo>
                  <a:lnTo>
                    <a:pt x="992" y="191"/>
                  </a:lnTo>
                  <a:lnTo>
                    <a:pt x="992" y="184"/>
                  </a:lnTo>
                  <a:lnTo>
                    <a:pt x="992" y="177"/>
                  </a:lnTo>
                  <a:lnTo>
                    <a:pt x="992" y="170"/>
                  </a:lnTo>
                  <a:lnTo>
                    <a:pt x="992" y="163"/>
                  </a:lnTo>
                  <a:lnTo>
                    <a:pt x="999" y="163"/>
                  </a:lnTo>
                  <a:lnTo>
                    <a:pt x="999" y="156"/>
                  </a:lnTo>
                  <a:lnTo>
                    <a:pt x="999" y="149"/>
                  </a:lnTo>
                  <a:lnTo>
                    <a:pt x="999" y="141"/>
                  </a:lnTo>
                  <a:lnTo>
                    <a:pt x="999" y="134"/>
                  </a:lnTo>
                  <a:lnTo>
                    <a:pt x="1006" y="134"/>
                  </a:lnTo>
                  <a:lnTo>
                    <a:pt x="1006" y="127"/>
                  </a:lnTo>
                  <a:lnTo>
                    <a:pt x="1006" y="120"/>
                  </a:lnTo>
                  <a:lnTo>
                    <a:pt x="1006" y="113"/>
                  </a:lnTo>
                  <a:lnTo>
                    <a:pt x="1006" y="106"/>
                  </a:lnTo>
                  <a:lnTo>
                    <a:pt x="1006" y="99"/>
                  </a:lnTo>
                  <a:lnTo>
                    <a:pt x="1013" y="99"/>
                  </a:lnTo>
                  <a:lnTo>
                    <a:pt x="1013" y="92"/>
                  </a:lnTo>
                  <a:lnTo>
                    <a:pt x="1013" y="85"/>
                  </a:lnTo>
                  <a:lnTo>
                    <a:pt x="1013" y="78"/>
                  </a:lnTo>
                  <a:lnTo>
                    <a:pt x="1013" y="71"/>
                  </a:lnTo>
                  <a:lnTo>
                    <a:pt x="1020" y="71"/>
                  </a:lnTo>
                  <a:lnTo>
                    <a:pt x="1020" y="64"/>
                  </a:lnTo>
                  <a:lnTo>
                    <a:pt x="1020" y="56"/>
                  </a:lnTo>
                  <a:lnTo>
                    <a:pt x="1020" y="49"/>
                  </a:lnTo>
                  <a:lnTo>
                    <a:pt x="1020" y="42"/>
                  </a:lnTo>
                  <a:lnTo>
                    <a:pt x="1027" y="42"/>
                  </a:lnTo>
                  <a:lnTo>
                    <a:pt x="1027" y="35"/>
                  </a:lnTo>
                  <a:lnTo>
                    <a:pt x="1027" y="28"/>
                  </a:lnTo>
                  <a:lnTo>
                    <a:pt x="1027" y="21"/>
                  </a:lnTo>
                  <a:lnTo>
                    <a:pt x="1027" y="14"/>
                  </a:lnTo>
                  <a:lnTo>
                    <a:pt x="1035" y="14"/>
                  </a:lnTo>
                  <a:lnTo>
                    <a:pt x="1035" y="7"/>
                  </a:lnTo>
                  <a:lnTo>
                    <a:pt x="1035" y="0"/>
                  </a:lnTo>
                  <a:lnTo>
                    <a:pt x="1042" y="0"/>
                  </a:lnTo>
                  <a:lnTo>
                    <a:pt x="1049" y="0"/>
                  </a:lnTo>
                  <a:lnTo>
                    <a:pt x="1049" y="7"/>
                  </a:lnTo>
                  <a:lnTo>
                    <a:pt x="1056" y="7"/>
                  </a:lnTo>
                  <a:lnTo>
                    <a:pt x="1056" y="14"/>
                  </a:lnTo>
                  <a:lnTo>
                    <a:pt x="1056" y="21"/>
                  </a:lnTo>
                  <a:lnTo>
                    <a:pt x="1063" y="21"/>
                  </a:lnTo>
                  <a:lnTo>
                    <a:pt x="1063" y="28"/>
                  </a:lnTo>
                  <a:lnTo>
                    <a:pt x="1063" y="35"/>
                  </a:lnTo>
                  <a:lnTo>
                    <a:pt x="1063" y="42"/>
                  </a:lnTo>
                  <a:lnTo>
                    <a:pt x="1070" y="42"/>
                  </a:lnTo>
                  <a:lnTo>
                    <a:pt x="1070" y="49"/>
                  </a:lnTo>
                  <a:lnTo>
                    <a:pt x="1070" y="56"/>
                  </a:lnTo>
                  <a:lnTo>
                    <a:pt x="1070" y="64"/>
                  </a:lnTo>
                  <a:lnTo>
                    <a:pt x="1077" y="64"/>
                  </a:lnTo>
                  <a:lnTo>
                    <a:pt x="1077" y="71"/>
                  </a:lnTo>
                  <a:lnTo>
                    <a:pt x="1077" y="78"/>
                  </a:lnTo>
                  <a:lnTo>
                    <a:pt x="1084" y="78"/>
                  </a:lnTo>
                  <a:lnTo>
                    <a:pt x="1084" y="85"/>
                  </a:lnTo>
                  <a:lnTo>
                    <a:pt x="1084" y="92"/>
                  </a:lnTo>
                  <a:lnTo>
                    <a:pt x="1084" y="99"/>
                  </a:lnTo>
                  <a:lnTo>
                    <a:pt x="1091" y="99"/>
                  </a:lnTo>
                  <a:lnTo>
                    <a:pt x="1091" y="106"/>
                  </a:lnTo>
                  <a:lnTo>
                    <a:pt x="1091" y="113"/>
                  </a:lnTo>
                  <a:lnTo>
                    <a:pt x="1098" y="113"/>
                  </a:lnTo>
                  <a:lnTo>
                    <a:pt x="1098" y="120"/>
                  </a:lnTo>
                  <a:lnTo>
                    <a:pt x="1098" y="127"/>
                  </a:lnTo>
                  <a:lnTo>
                    <a:pt x="1098" y="134"/>
                  </a:lnTo>
                  <a:lnTo>
                    <a:pt x="1105" y="134"/>
                  </a:lnTo>
                  <a:lnTo>
                    <a:pt x="1105" y="141"/>
                  </a:lnTo>
                  <a:lnTo>
                    <a:pt x="1105" y="149"/>
                  </a:lnTo>
                  <a:lnTo>
                    <a:pt x="1113" y="149"/>
                  </a:lnTo>
                  <a:lnTo>
                    <a:pt x="1113" y="156"/>
                  </a:lnTo>
                  <a:lnTo>
                    <a:pt x="1113" y="163"/>
                  </a:lnTo>
                  <a:lnTo>
                    <a:pt x="1120" y="163"/>
                  </a:lnTo>
                  <a:lnTo>
                    <a:pt x="1120" y="170"/>
                  </a:lnTo>
                  <a:lnTo>
                    <a:pt x="1120" y="177"/>
                  </a:lnTo>
                  <a:lnTo>
                    <a:pt x="1127" y="177"/>
                  </a:lnTo>
                  <a:lnTo>
                    <a:pt x="1127" y="184"/>
                  </a:lnTo>
                  <a:lnTo>
                    <a:pt x="1134" y="184"/>
                  </a:lnTo>
                  <a:lnTo>
                    <a:pt x="1134" y="191"/>
                  </a:lnTo>
                  <a:lnTo>
                    <a:pt x="1134" y="198"/>
                  </a:lnTo>
                  <a:lnTo>
                    <a:pt x="1141" y="198"/>
                  </a:lnTo>
                  <a:lnTo>
                    <a:pt x="1141" y="205"/>
                  </a:lnTo>
                  <a:lnTo>
                    <a:pt x="1148" y="205"/>
                  </a:lnTo>
                  <a:lnTo>
                    <a:pt x="1148" y="212"/>
                  </a:lnTo>
                  <a:lnTo>
                    <a:pt x="1148" y="219"/>
                  </a:lnTo>
                  <a:lnTo>
                    <a:pt x="1155" y="219"/>
                  </a:lnTo>
                  <a:lnTo>
                    <a:pt x="1155" y="227"/>
                  </a:lnTo>
                  <a:lnTo>
                    <a:pt x="1162" y="227"/>
                  </a:lnTo>
                  <a:lnTo>
                    <a:pt x="1169" y="227"/>
                  </a:lnTo>
                  <a:lnTo>
                    <a:pt x="1169" y="219"/>
                  </a:lnTo>
                  <a:lnTo>
                    <a:pt x="1176" y="219"/>
                  </a:lnTo>
                  <a:lnTo>
                    <a:pt x="1176" y="212"/>
                  </a:lnTo>
                  <a:lnTo>
                    <a:pt x="1176" y="205"/>
                  </a:lnTo>
                  <a:lnTo>
                    <a:pt x="1176" y="198"/>
                  </a:lnTo>
                  <a:lnTo>
                    <a:pt x="1183" y="198"/>
                  </a:lnTo>
                  <a:lnTo>
                    <a:pt x="1183" y="191"/>
                  </a:lnTo>
                  <a:lnTo>
                    <a:pt x="1183" y="184"/>
                  </a:lnTo>
                  <a:lnTo>
                    <a:pt x="1183" y="177"/>
                  </a:lnTo>
                  <a:lnTo>
                    <a:pt x="1183" y="170"/>
                  </a:lnTo>
                  <a:lnTo>
                    <a:pt x="1190" y="170"/>
                  </a:lnTo>
                  <a:lnTo>
                    <a:pt x="1190" y="163"/>
                  </a:lnTo>
                  <a:lnTo>
                    <a:pt x="1190" y="156"/>
                  </a:lnTo>
                  <a:lnTo>
                    <a:pt x="1190" y="149"/>
                  </a:lnTo>
                  <a:lnTo>
                    <a:pt x="1190" y="141"/>
                  </a:lnTo>
                  <a:lnTo>
                    <a:pt x="1198" y="141"/>
                  </a:lnTo>
                  <a:lnTo>
                    <a:pt x="1198" y="134"/>
                  </a:lnTo>
                  <a:lnTo>
                    <a:pt x="1198" y="127"/>
                  </a:lnTo>
                  <a:lnTo>
                    <a:pt x="1198" y="120"/>
                  </a:lnTo>
                  <a:lnTo>
                    <a:pt x="1198" y="113"/>
                  </a:lnTo>
                  <a:lnTo>
                    <a:pt x="1198" y="106"/>
                  </a:lnTo>
                  <a:lnTo>
                    <a:pt x="1205" y="106"/>
                  </a:lnTo>
                  <a:lnTo>
                    <a:pt x="1205" y="99"/>
                  </a:lnTo>
                  <a:lnTo>
                    <a:pt x="1205" y="92"/>
                  </a:lnTo>
                  <a:lnTo>
                    <a:pt x="1205" y="85"/>
                  </a:lnTo>
                  <a:lnTo>
                    <a:pt x="1205" y="78"/>
                  </a:lnTo>
                  <a:lnTo>
                    <a:pt x="1205" y="71"/>
                  </a:lnTo>
                  <a:lnTo>
                    <a:pt x="1212" y="71"/>
                  </a:lnTo>
                  <a:lnTo>
                    <a:pt x="1212" y="64"/>
                  </a:lnTo>
                  <a:lnTo>
                    <a:pt x="1212" y="56"/>
                  </a:lnTo>
                  <a:lnTo>
                    <a:pt x="1212" y="49"/>
                  </a:lnTo>
                  <a:lnTo>
                    <a:pt x="1212" y="42"/>
                  </a:lnTo>
                  <a:lnTo>
                    <a:pt x="1219" y="42"/>
                  </a:lnTo>
                  <a:lnTo>
                    <a:pt x="1219" y="35"/>
                  </a:lnTo>
                  <a:lnTo>
                    <a:pt x="1219" y="28"/>
                  </a:lnTo>
                  <a:lnTo>
                    <a:pt x="1219" y="21"/>
                  </a:lnTo>
                  <a:lnTo>
                    <a:pt x="1226" y="21"/>
                  </a:lnTo>
                  <a:lnTo>
                    <a:pt x="1226" y="14"/>
                  </a:lnTo>
                  <a:lnTo>
                    <a:pt x="1226" y="7"/>
                  </a:lnTo>
                  <a:lnTo>
                    <a:pt x="1233" y="7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47" y="7"/>
                  </a:lnTo>
                  <a:lnTo>
                    <a:pt x="1247" y="14"/>
                  </a:lnTo>
                  <a:lnTo>
                    <a:pt x="1254" y="14"/>
                  </a:lnTo>
                  <a:lnTo>
                    <a:pt x="1254" y="21"/>
                  </a:lnTo>
                  <a:lnTo>
                    <a:pt x="1254" y="28"/>
                  </a:lnTo>
                  <a:lnTo>
                    <a:pt x="1254" y="35"/>
                  </a:lnTo>
                  <a:lnTo>
                    <a:pt x="1261" y="35"/>
                  </a:lnTo>
                  <a:lnTo>
                    <a:pt x="1261" y="42"/>
                  </a:lnTo>
                  <a:lnTo>
                    <a:pt x="1261" y="49"/>
                  </a:lnTo>
                  <a:lnTo>
                    <a:pt x="1261" y="56"/>
                  </a:lnTo>
                  <a:lnTo>
                    <a:pt x="1268" y="56"/>
                  </a:lnTo>
                  <a:lnTo>
                    <a:pt x="1268" y="64"/>
                  </a:lnTo>
                  <a:lnTo>
                    <a:pt x="1268" y="71"/>
                  </a:lnTo>
                  <a:lnTo>
                    <a:pt x="1268" y="78"/>
                  </a:lnTo>
                  <a:lnTo>
                    <a:pt x="1276" y="78"/>
                  </a:lnTo>
                  <a:lnTo>
                    <a:pt x="1276" y="85"/>
                  </a:lnTo>
                  <a:lnTo>
                    <a:pt x="1276" y="92"/>
                  </a:lnTo>
                  <a:lnTo>
                    <a:pt x="1283" y="92"/>
                  </a:lnTo>
                  <a:lnTo>
                    <a:pt x="1283" y="99"/>
                  </a:lnTo>
                  <a:lnTo>
                    <a:pt x="1283" y="106"/>
                  </a:lnTo>
                  <a:lnTo>
                    <a:pt x="1283" y="113"/>
                  </a:lnTo>
                  <a:lnTo>
                    <a:pt x="1290" y="113"/>
                  </a:lnTo>
                  <a:lnTo>
                    <a:pt x="1290" y="120"/>
                  </a:lnTo>
                  <a:lnTo>
                    <a:pt x="1290" y="127"/>
                  </a:lnTo>
                  <a:lnTo>
                    <a:pt x="1297" y="127"/>
                  </a:lnTo>
                  <a:lnTo>
                    <a:pt x="1297" y="134"/>
                  </a:lnTo>
                  <a:lnTo>
                    <a:pt x="1297" y="141"/>
                  </a:lnTo>
                  <a:lnTo>
                    <a:pt x="1304" y="141"/>
                  </a:lnTo>
                  <a:lnTo>
                    <a:pt x="1304" y="149"/>
                  </a:lnTo>
                  <a:lnTo>
                    <a:pt x="1304" y="156"/>
                  </a:lnTo>
                  <a:lnTo>
                    <a:pt x="1311" y="156"/>
                  </a:lnTo>
                  <a:lnTo>
                    <a:pt x="1311" y="163"/>
                  </a:lnTo>
                  <a:lnTo>
                    <a:pt x="1311" y="170"/>
                  </a:lnTo>
                  <a:lnTo>
                    <a:pt x="1318" y="170"/>
                  </a:lnTo>
                  <a:lnTo>
                    <a:pt x="1318" y="177"/>
                  </a:lnTo>
                  <a:lnTo>
                    <a:pt x="1318" y="184"/>
                  </a:lnTo>
                  <a:lnTo>
                    <a:pt x="1325" y="184"/>
                  </a:lnTo>
                  <a:lnTo>
                    <a:pt x="1325" y="191"/>
                  </a:lnTo>
                  <a:lnTo>
                    <a:pt x="1325" y="198"/>
                  </a:lnTo>
                  <a:lnTo>
                    <a:pt x="1332" y="198"/>
                  </a:lnTo>
                  <a:lnTo>
                    <a:pt x="1332" y="205"/>
                  </a:lnTo>
                  <a:lnTo>
                    <a:pt x="1339" y="205"/>
                  </a:lnTo>
                  <a:lnTo>
                    <a:pt x="1339" y="212"/>
                  </a:lnTo>
                  <a:lnTo>
                    <a:pt x="1339" y="219"/>
                  </a:lnTo>
                  <a:lnTo>
                    <a:pt x="1346" y="219"/>
                  </a:lnTo>
                  <a:lnTo>
                    <a:pt x="1346" y="227"/>
                  </a:lnTo>
                  <a:lnTo>
                    <a:pt x="1354" y="227"/>
                  </a:lnTo>
                  <a:lnTo>
                    <a:pt x="1361" y="227"/>
                  </a:lnTo>
                  <a:lnTo>
                    <a:pt x="1361" y="219"/>
                  </a:lnTo>
                  <a:lnTo>
                    <a:pt x="1368" y="219"/>
                  </a:lnTo>
                  <a:lnTo>
                    <a:pt x="1368" y="212"/>
                  </a:lnTo>
                  <a:lnTo>
                    <a:pt x="1368" y="205"/>
                  </a:lnTo>
                  <a:lnTo>
                    <a:pt x="1375" y="205"/>
                  </a:lnTo>
                  <a:lnTo>
                    <a:pt x="1375" y="198"/>
                  </a:lnTo>
                  <a:lnTo>
                    <a:pt x="1375" y="191"/>
                  </a:lnTo>
                  <a:lnTo>
                    <a:pt x="1375" y="184"/>
                  </a:lnTo>
                  <a:lnTo>
                    <a:pt x="1375" y="177"/>
                  </a:lnTo>
                  <a:lnTo>
                    <a:pt x="1382" y="177"/>
                  </a:lnTo>
                  <a:lnTo>
                    <a:pt x="1382" y="170"/>
                  </a:lnTo>
                  <a:lnTo>
                    <a:pt x="1382" y="163"/>
                  </a:lnTo>
                  <a:lnTo>
                    <a:pt x="1382" y="156"/>
                  </a:lnTo>
                  <a:lnTo>
                    <a:pt x="1382" y="149"/>
                  </a:lnTo>
                  <a:lnTo>
                    <a:pt x="1389" y="149"/>
                  </a:lnTo>
                  <a:lnTo>
                    <a:pt x="1389" y="141"/>
                  </a:lnTo>
                  <a:lnTo>
                    <a:pt x="1389" y="134"/>
                  </a:lnTo>
                  <a:lnTo>
                    <a:pt x="1389" y="127"/>
                  </a:lnTo>
                  <a:lnTo>
                    <a:pt x="1389" y="120"/>
                  </a:lnTo>
                  <a:lnTo>
                    <a:pt x="1389" y="113"/>
                  </a:lnTo>
                  <a:lnTo>
                    <a:pt x="1396" y="113"/>
                  </a:lnTo>
                  <a:lnTo>
                    <a:pt x="1396" y="106"/>
                  </a:lnTo>
                  <a:lnTo>
                    <a:pt x="1396" y="99"/>
                  </a:lnTo>
                  <a:lnTo>
                    <a:pt x="1396" y="92"/>
                  </a:lnTo>
                  <a:lnTo>
                    <a:pt x="1396" y="85"/>
                  </a:lnTo>
                  <a:lnTo>
                    <a:pt x="1396" y="78"/>
                  </a:lnTo>
                  <a:lnTo>
                    <a:pt x="1403" y="78"/>
                  </a:lnTo>
                  <a:lnTo>
                    <a:pt x="1403" y="71"/>
                  </a:lnTo>
                  <a:lnTo>
                    <a:pt x="1403" y="64"/>
                  </a:lnTo>
                  <a:lnTo>
                    <a:pt x="1403" y="56"/>
                  </a:lnTo>
                  <a:lnTo>
                    <a:pt x="1403" y="49"/>
                  </a:lnTo>
                  <a:lnTo>
                    <a:pt x="1410" y="49"/>
                  </a:lnTo>
                  <a:lnTo>
                    <a:pt x="1410" y="42"/>
                  </a:lnTo>
                  <a:lnTo>
                    <a:pt x="1410" y="35"/>
                  </a:lnTo>
                  <a:lnTo>
                    <a:pt x="1410" y="28"/>
                  </a:lnTo>
                  <a:lnTo>
                    <a:pt x="1417" y="28"/>
                  </a:lnTo>
                  <a:lnTo>
                    <a:pt x="1417" y="21"/>
                  </a:lnTo>
                  <a:lnTo>
                    <a:pt x="1417" y="14"/>
                  </a:lnTo>
                  <a:lnTo>
                    <a:pt x="1417" y="7"/>
                  </a:lnTo>
                  <a:lnTo>
                    <a:pt x="1424" y="7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9" y="0"/>
                  </a:lnTo>
                  <a:lnTo>
                    <a:pt x="1439" y="7"/>
                  </a:lnTo>
                  <a:lnTo>
                    <a:pt x="1439" y="14"/>
                  </a:lnTo>
                  <a:lnTo>
                    <a:pt x="1446" y="14"/>
                  </a:lnTo>
                  <a:lnTo>
                    <a:pt x="1446" y="21"/>
                  </a:lnTo>
                  <a:lnTo>
                    <a:pt x="1446" y="28"/>
                  </a:lnTo>
                  <a:lnTo>
                    <a:pt x="1446" y="35"/>
                  </a:lnTo>
                  <a:lnTo>
                    <a:pt x="1453" y="35"/>
                  </a:lnTo>
                  <a:lnTo>
                    <a:pt x="1453" y="42"/>
                  </a:lnTo>
                  <a:lnTo>
                    <a:pt x="1453" y="49"/>
                  </a:lnTo>
                  <a:lnTo>
                    <a:pt x="1453" y="56"/>
                  </a:lnTo>
                  <a:lnTo>
                    <a:pt x="1460" y="56"/>
                  </a:lnTo>
                  <a:lnTo>
                    <a:pt x="1460" y="64"/>
                  </a:lnTo>
                  <a:lnTo>
                    <a:pt x="1460" y="71"/>
                  </a:lnTo>
                  <a:lnTo>
                    <a:pt x="1467" y="71"/>
                  </a:lnTo>
                  <a:lnTo>
                    <a:pt x="1467" y="78"/>
                  </a:lnTo>
                  <a:lnTo>
                    <a:pt x="1467" y="85"/>
                  </a:lnTo>
                  <a:lnTo>
                    <a:pt x="1467" y="92"/>
                  </a:lnTo>
                  <a:lnTo>
                    <a:pt x="1474" y="92"/>
                  </a:lnTo>
                  <a:lnTo>
                    <a:pt x="1474" y="99"/>
                  </a:lnTo>
                  <a:lnTo>
                    <a:pt x="1474" y="106"/>
                  </a:lnTo>
                  <a:lnTo>
                    <a:pt x="1481" y="106"/>
                  </a:lnTo>
                  <a:lnTo>
                    <a:pt x="1481" y="113"/>
                  </a:lnTo>
                  <a:lnTo>
                    <a:pt x="1481" y="120"/>
                  </a:lnTo>
                  <a:lnTo>
                    <a:pt x="1481" y="127"/>
                  </a:lnTo>
                  <a:lnTo>
                    <a:pt x="1488" y="127"/>
                  </a:lnTo>
                  <a:lnTo>
                    <a:pt x="1488" y="134"/>
                  </a:lnTo>
                  <a:lnTo>
                    <a:pt x="1488" y="141"/>
                  </a:lnTo>
                  <a:lnTo>
                    <a:pt x="1495" y="141"/>
                  </a:lnTo>
                  <a:lnTo>
                    <a:pt x="1495" y="149"/>
                  </a:lnTo>
                  <a:lnTo>
                    <a:pt x="1495" y="156"/>
                  </a:lnTo>
                  <a:lnTo>
                    <a:pt x="1502" y="156"/>
                  </a:lnTo>
                  <a:lnTo>
                    <a:pt x="1502" y="163"/>
                  </a:lnTo>
                  <a:lnTo>
                    <a:pt x="1502" y="170"/>
                  </a:lnTo>
                  <a:lnTo>
                    <a:pt x="1509" y="170"/>
                  </a:lnTo>
                  <a:lnTo>
                    <a:pt x="1509" y="177"/>
                  </a:lnTo>
                  <a:lnTo>
                    <a:pt x="1509" y="184"/>
                  </a:lnTo>
                  <a:lnTo>
                    <a:pt x="1517" y="184"/>
                  </a:lnTo>
                  <a:lnTo>
                    <a:pt x="1517" y="191"/>
                  </a:lnTo>
                  <a:lnTo>
                    <a:pt x="1524" y="191"/>
                  </a:lnTo>
                  <a:lnTo>
                    <a:pt x="1524" y="198"/>
                  </a:lnTo>
                  <a:lnTo>
                    <a:pt x="1524" y="205"/>
                  </a:lnTo>
                  <a:lnTo>
                    <a:pt x="1531" y="205"/>
                  </a:lnTo>
                  <a:lnTo>
                    <a:pt x="1531" y="212"/>
                  </a:lnTo>
                  <a:lnTo>
                    <a:pt x="1538" y="212"/>
                  </a:lnTo>
                  <a:lnTo>
                    <a:pt x="1538" y="219"/>
                  </a:lnTo>
                  <a:lnTo>
                    <a:pt x="1538" y="227"/>
                  </a:lnTo>
                  <a:lnTo>
                    <a:pt x="1545" y="227"/>
                  </a:lnTo>
                  <a:lnTo>
                    <a:pt x="1552" y="227"/>
                  </a:lnTo>
                  <a:lnTo>
                    <a:pt x="1559" y="227"/>
                  </a:lnTo>
                  <a:lnTo>
                    <a:pt x="1559" y="219"/>
                  </a:lnTo>
                  <a:lnTo>
                    <a:pt x="1559" y="212"/>
                  </a:lnTo>
                  <a:lnTo>
                    <a:pt x="1559" y="205"/>
                  </a:lnTo>
                  <a:lnTo>
                    <a:pt x="1566" y="205"/>
                  </a:lnTo>
                  <a:lnTo>
                    <a:pt x="1566" y="198"/>
                  </a:lnTo>
                  <a:lnTo>
                    <a:pt x="1566" y="191"/>
                  </a:lnTo>
                  <a:lnTo>
                    <a:pt x="1566" y="184"/>
                  </a:lnTo>
                  <a:lnTo>
                    <a:pt x="1573" y="184"/>
                  </a:lnTo>
                  <a:lnTo>
                    <a:pt x="1573" y="177"/>
                  </a:lnTo>
                  <a:lnTo>
                    <a:pt x="1573" y="170"/>
                  </a:lnTo>
                  <a:lnTo>
                    <a:pt x="1573" y="163"/>
                  </a:lnTo>
                  <a:lnTo>
                    <a:pt x="1573" y="156"/>
                  </a:lnTo>
                  <a:lnTo>
                    <a:pt x="1580" y="156"/>
                  </a:lnTo>
                  <a:lnTo>
                    <a:pt x="1580" y="149"/>
                  </a:lnTo>
                  <a:lnTo>
                    <a:pt x="1580" y="141"/>
                  </a:lnTo>
                  <a:lnTo>
                    <a:pt x="1580" y="134"/>
                  </a:lnTo>
                  <a:lnTo>
                    <a:pt x="1580" y="127"/>
                  </a:lnTo>
                  <a:lnTo>
                    <a:pt x="1580" y="120"/>
                  </a:lnTo>
                  <a:lnTo>
                    <a:pt x="1587" y="120"/>
                  </a:lnTo>
                  <a:lnTo>
                    <a:pt x="1587" y="113"/>
                  </a:lnTo>
                  <a:lnTo>
                    <a:pt x="1587" y="106"/>
                  </a:lnTo>
                  <a:lnTo>
                    <a:pt x="1587" y="99"/>
                  </a:lnTo>
                  <a:lnTo>
                    <a:pt x="1587" y="92"/>
                  </a:lnTo>
                  <a:lnTo>
                    <a:pt x="1587" y="85"/>
                  </a:lnTo>
                  <a:lnTo>
                    <a:pt x="1595" y="85"/>
                  </a:lnTo>
                  <a:lnTo>
                    <a:pt x="1595" y="78"/>
                  </a:lnTo>
                  <a:lnTo>
                    <a:pt x="1595" y="71"/>
                  </a:lnTo>
                  <a:lnTo>
                    <a:pt x="1595" y="64"/>
                  </a:lnTo>
                  <a:lnTo>
                    <a:pt x="1595" y="56"/>
                  </a:lnTo>
                  <a:lnTo>
                    <a:pt x="1602" y="56"/>
                  </a:lnTo>
                  <a:lnTo>
                    <a:pt x="1602" y="49"/>
                  </a:lnTo>
                  <a:lnTo>
                    <a:pt x="1602" y="42"/>
                  </a:lnTo>
                  <a:lnTo>
                    <a:pt x="1602" y="35"/>
                  </a:lnTo>
                  <a:lnTo>
                    <a:pt x="1602" y="28"/>
                  </a:lnTo>
                  <a:lnTo>
                    <a:pt x="1609" y="28"/>
                  </a:lnTo>
                  <a:lnTo>
                    <a:pt x="1609" y="21"/>
                  </a:lnTo>
                  <a:lnTo>
                    <a:pt x="1609" y="14"/>
                  </a:lnTo>
                  <a:lnTo>
                    <a:pt x="1616" y="14"/>
                  </a:lnTo>
                  <a:lnTo>
                    <a:pt x="1616" y="7"/>
                  </a:lnTo>
                  <a:lnTo>
                    <a:pt x="1616" y="0"/>
                  </a:lnTo>
                  <a:lnTo>
                    <a:pt x="1623" y="0"/>
                  </a:lnTo>
                  <a:lnTo>
                    <a:pt x="1630" y="0"/>
                  </a:lnTo>
                  <a:lnTo>
                    <a:pt x="1630" y="7"/>
                  </a:lnTo>
                  <a:lnTo>
                    <a:pt x="1637" y="7"/>
                  </a:lnTo>
                  <a:lnTo>
                    <a:pt x="1637" y="14"/>
                  </a:lnTo>
                  <a:lnTo>
                    <a:pt x="1637" y="21"/>
                  </a:lnTo>
                  <a:lnTo>
                    <a:pt x="1637" y="28"/>
                  </a:lnTo>
                  <a:lnTo>
                    <a:pt x="1644" y="28"/>
                  </a:lnTo>
                  <a:lnTo>
                    <a:pt x="1644" y="35"/>
                  </a:lnTo>
                  <a:lnTo>
                    <a:pt x="1644" y="42"/>
                  </a:lnTo>
                  <a:lnTo>
                    <a:pt x="1644" y="49"/>
                  </a:lnTo>
                  <a:lnTo>
                    <a:pt x="1651" y="49"/>
                  </a:lnTo>
                  <a:lnTo>
                    <a:pt x="1651" y="56"/>
                  </a:lnTo>
                  <a:lnTo>
                    <a:pt x="1651" y="64"/>
                  </a:lnTo>
                  <a:lnTo>
                    <a:pt x="1651" y="71"/>
                  </a:lnTo>
                  <a:lnTo>
                    <a:pt x="1658" y="71"/>
                  </a:lnTo>
                  <a:lnTo>
                    <a:pt x="1658" y="78"/>
                  </a:lnTo>
                  <a:lnTo>
                    <a:pt x="1658" y="85"/>
                  </a:lnTo>
                  <a:lnTo>
                    <a:pt x="1665" y="85"/>
                  </a:lnTo>
                  <a:lnTo>
                    <a:pt x="1665" y="92"/>
                  </a:lnTo>
                  <a:lnTo>
                    <a:pt x="1665" y="99"/>
                  </a:lnTo>
                  <a:lnTo>
                    <a:pt x="1665" y="106"/>
                  </a:lnTo>
                  <a:lnTo>
                    <a:pt x="1672" y="106"/>
                  </a:lnTo>
                  <a:lnTo>
                    <a:pt x="1672" y="113"/>
                  </a:lnTo>
                  <a:lnTo>
                    <a:pt x="1672" y="120"/>
                  </a:lnTo>
                  <a:lnTo>
                    <a:pt x="1680" y="120"/>
                  </a:lnTo>
                  <a:lnTo>
                    <a:pt x="1680" y="127"/>
                  </a:lnTo>
                  <a:lnTo>
                    <a:pt x="1680" y="134"/>
                  </a:lnTo>
                  <a:lnTo>
                    <a:pt x="1687" y="134"/>
                  </a:lnTo>
                  <a:lnTo>
                    <a:pt x="1687" y="141"/>
                  </a:lnTo>
                  <a:lnTo>
                    <a:pt x="1687" y="149"/>
                  </a:lnTo>
                  <a:lnTo>
                    <a:pt x="1694" y="149"/>
                  </a:lnTo>
                  <a:lnTo>
                    <a:pt x="1694" y="156"/>
                  </a:lnTo>
                  <a:lnTo>
                    <a:pt x="1694" y="163"/>
                  </a:lnTo>
                  <a:lnTo>
                    <a:pt x="1701" y="163"/>
                  </a:lnTo>
                  <a:lnTo>
                    <a:pt x="1701" y="170"/>
                  </a:lnTo>
                  <a:lnTo>
                    <a:pt x="1701" y="177"/>
                  </a:lnTo>
                  <a:lnTo>
                    <a:pt x="1708" y="177"/>
                  </a:lnTo>
                  <a:lnTo>
                    <a:pt x="1708" y="184"/>
                  </a:lnTo>
                  <a:lnTo>
                    <a:pt x="1708" y="191"/>
                  </a:lnTo>
                  <a:lnTo>
                    <a:pt x="1715" y="191"/>
                  </a:lnTo>
                  <a:lnTo>
                    <a:pt x="1715" y="198"/>
                  </a:lnTo>
                  <a:lnTo>
                    <a:pt x="1715" y="205"/>
                  </a:lnTo>
                  <a:lnTo>
                    <a:pt x="1722" y="205"/>
                  </a:lnTo>
                  <a:lnTo>
                    <a:pt x="1722" y="212"/>
                  </a:lnTo>
                  <a:lnTo>
                    <a:pt x="1729" y="212"/>
                  </a:lnTo>
                  <a:lnTo>
                    <a:pt x="1729" y="219"/>
                  </a:lnTo>
                  <a:lnTo>
                    <a:pt x="1729" y="227"/>
                  </a:lnTo>
                  <a:lnTo>
                    <a:pt x="1736" y="227"/>
                  </a:lnTo>
                  <a:lnTo>
                    <a:pt x="1743" y="227"/>
                  </a:lnTo>
                  <a:lnTo>
                    <a:pt x="1750" y="227"/>
                  </a:lnTo>
                  <a:lnTo>
                    <a:pt x="1750" y="219"/>
                  </a:lnTo>
                  <a:lnTo>
                    <a:pt x="1750" y="212"/>
                  </a:lnTo>
                  <a:lnTo>
                    <a:pt x="1758" y="212"/>
                  </a:lnTo>
                  <a:lnTo>
                    <a:pt x="1758" y="205"/>
                  </a:lnTo>
                  <a:lnTo>
                    <a:pt x="1758" y="198"/>
                  </a:lnTo>
                  <a:lnTo>
                    <a:pt x="1758" y="191"/>
                  </a:lnTo>
                  <a:lnTo>
                    <a:pt x="1765" y="191"/>
                  </a:lnTo>
                  <a:lnTo>
                    <a:pt x="1765" y="184"/>
                  </a:lnTo>
                  <a:lnTo>
                    <a:pt x="1765" y="177"/>
                  </a:lnTo>
                  <a:lnTo>
                    <a:pt x="1765" y="170"/>
                  </a:lnTo>
                  <a:lnTo>
                    <a:pt x="1765" y="163"/>
                  </a:lnTo>
                  <a:lnTo>
                    <a:pt x="1765" y="156"/>
                  </a:lnTo>
                  <a:lnTo>
                    <a:pt x="1772" y="156"/>
                  </a:lnTo>
                  <a:lnTo>
                    <a:pt x="1772" y="149"/>
                  </a:lnTo>
                  <a:lnTo>
                    <a:pt x="1772" y="141"/>
                  </a:lnTo>
                  <a:lnTo>
                    <a:pt x="1772" y="134"/>
                  </a:lnTo>
                  <a:lnTo>
                    <a:pt x="1772" y="127"/>
                  </a:lnTo>
                  <a:lnTo>
                    <a:pt x="1779" y="127"/>
                  </a:lnTo>
                  <a:lnTo>
                    <a:pt x="1779" y="120"/>
                  </a:lnTo>
                  <a:lnTo>
                    <a:pt x="1779" y="113"/>
                  </a:lnTo>
                  <a:lnTo>
                    <a:pt x="1779" y="106"/>
                  </a:lnTo>
                  <a:lnTo>
                    <a:pt x="1779" y="99"/>
                  </a:lnTo>
                  <a:lnTo>
                    <a:pt x="1779" y="92"/>
                  </a:lnTo>
                  <a:lnTo>
                    <a:pt x="1786" y="92"/>
                  </a:lnTo>
                  <a:lnTo>
                    <a:pt x="1786" y="85"/>
                  </a:lnTo>
                  <a:lnTo>
                    <a:pt x="1786" y="78"/>
                  </a:lnTo>
                  <a:lnTo>
                    <a:pt x="1786" y="71"/>
                  </a:lnTo>
                  <a:lnTo>
                    <a:pt x="1786" y="64"/>
                  </a:lnTo>
                  <a:lnTo>
                    <a:pt x="1793" y="64"/>
                  </a:lnTo>
                  <a:lnTo>
                    <a:pt x="1793" y="56"/>
                  </a:lnTo>
                  <a:lnTo>
                    <a:pt x="1793" y="49"/>
                  </a:lnTo>
                  <a:lnTo>
                    <a:pt x="1793" y="42"/>
                  </a:lnTo>
                  <a:lnTo>
                    <a:pt x="1793" y="35"/>
                  </a:lnTo>
                  <a:lnTo>
                    <a:pt x="1800" y="35"/>
                  </a:lnTo>
                  <a:lnTo>
                    <a:pt x="1800" y="28"/>
                  </a:lnTo>
                  <a:lnTo>
                    <a:pt x="1800" y="21"/>
                  </a:lnTo>
                  <a:lnTo>
                    <a:pt x="1800" y="14"/>
                  </a:lnTo>
                  <a:lnTo>
                    <a:pt x="1807" y="14"/>
                  </a:lnTo>
                  <a:lnTo>
                    <a:pt x="1807" y="7"/>
                  </a:lnTo>
                  <a:lnTo>
                    <a:pt x="1807" y="0"/>
                  </a:lnTo>
                  <a:lnTo>
                    <a:pt x="1814" y="0"/>
                  </a:lnTo>
                  <a:lnTo>
                    <a:pt x="1821" y="0"/>
                  </a:lnTo>
                  <a:lnTo>
                    <a:pt x="1821" y="7"/>
                  </a:lnTo>
                  <a:lnTo>
                    <a:pt x="1828" y="7"/>
                  </a:lnTo>
                  <a:lnTo>
                    <a:pt x="1828" y="14"/>
                  </a:lnTo>
                  <a:lnTo>
                    <a:pt x="1828" y="21"/>
                  </a:lnTo>
                  <a:lnTo>
                    <a:pt x="1836" y="21"/>
                  </a:lnTo>
                  <a:lnTo>
                    <a:pt x="1836" y="28"/>
                  </a:lnTo>
                  <a:lnTo>
                    <a:pt x="1836" y="35"/>
                  </a:lnTo>
                  <a:lnTo>
                    <a:pt x="1836" y="42"/>
                  </a:lnTo>
                  <a:lnTo>
                    <a:pt x="1843" y="42"/>
                  </a:lnTo>
                  <a:lnTo>
                    <a:pt x="1843" y="49"/>
                  </a:lnTo>
                  <a:lnTo>
                    <a:pt x="1843" y="56"/>
                  </a:lnTo>
                  <a:lnTo>
                    <a:pt x="1843" y="64"/>
                  </a:lnTo>
                  <a:lnTo>
                    <a:pt x="1850" y="64"/>
                  </a:lnTo>
                  <a:lnTo>
                    <a:pt x="1850" y="71"/>
                  </a:lnTo>
                  <a:lnTo>
                    <a:pt x="1850" y="78"/>
                  </a:lnTo>
                  <a:lnTo>
                    <a:pt x="1850" y="85"/>
                  </a:lnTo>
                  <a:lnTo>
                    <a:pt x="1857" y="85"/>
                  </a:lnTo>
                  <a:lnTo>
                    <a:pt x="1857" y="92"/>
                  </a:lnTo>
                  <a:lnTo>
                    <a:pt x="1857" y="99"/>
                  </a:lnTo>
                  <a:lnTo>
                    <a:pt x="1864" y="99"/>
                  </a:lnTo>
                  <a:lnTo>
                    <a:pt x="1864" y="106"/>
                  </a:lnTo>
                  <a:lnTo>
                    <a:pt x="1864" y="113"/>
                  </a:lnTo>
                  <a:lnTo>
                    <a:pt x="1864" y="120"/>
                  </a:lnTo>
                  <a:lnTo>
                    <a:pt x="1871" y="120"/>
                  </a:lnTo>
                  <a:lnTo>
                    <a:pt x="1871" y="127"/>
                  </a:lnTo>
                  <a:lnTo>
                    <a:pt x="1871" y="134"/>
                  </a:lnTo>
                  <a:lnTo>
                    <a:pt x="1878" y="134"/>
                  </a:lnTo>
                  <a:lnTo>
                    <a:pt x="1878" y="141"/>
                  </a:lnTo>
                  <a:lnTo>
                    <a:pt x="1878" y="149"/>
                  </a:lnTo>
                  <a:lnTo>
                    <a:pt x="1885" y="149"/>
                  </a:lnTo>
                  <a:lnTo>
                    <a:pt x="1885" y="156"/>
                  </a:lnTo>
                  <a:lnTo>
                    <a:pt x="1885" y="163"/>
                  </a:lnTo>
                  <a:lnTo>
                    <a:pt x="1892" y="163"/>
                  </a:lnTo>
                  <a:lnTo>
                    <a:pt x="1892" y="170"/>
                  </a:lnTo>
                  <a:lnTo>
                    <a:pt x="1892" y="177"/>
                  </a:lnTo>
                  <a:lnTo>
                    <a:pt x="1899" y="177"/>
                  </a:lnTo>
                  <a:lnTo>
                    <a:pt x="1899" y="184"/>
                  </a:lnTo>
                  <a:lnTo>
                    <a:pt x="1899" y="191"/>
                  </a:lnTo>
                  <a:lnTo>
                    <a:pt x="1906" y="191"/>
                  </a:lnTo>
                  <a:lnTo>
                    <a:pt x="1906" y="198"/>
                  </a:lnTo>
                  <a:lnTo>
                    <a:pt x="1913" y="198"/>
                  </a:lnTo>
                  <a:lnTo>
                    <a:pt x="1913" y="205"/>
                  </a:lnTo>
                  <a:lnTo>
                    <a:pt x="1913" y="212"/>
                  </a:lnTo>
                  <a:lnTo>
                    <a:pt x="1921" y="212"/>
                  </a:lnTo>
                  <a:lnTo>
                    <a:pt x="1921" y="219"/>
                  </a:lnTo>
                  <a:lnTo>
                    <a:pt x="1928" y="219"/>
                  </a:lnTo>
                  <a:lnTo>
                    <a:pt x="1928" y="227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252">
              <a:extLst>
                <a:ext uri="{FF2B5EF4-FFF2-40B4-BE49-F238E27FC236}">
                  <a16:creationId xmlns:a16="http://schemas.microsoft.com/office/drawing/2014/main" id="{1DB0B06F-67DF-8166-1F5D-42CC9B11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06"/>
              <a:ext cx="432" cy="829"/>
            </a:xfrm>
            <a:custGeom>
              <a:avLst/>
              <a:gdLst>
                <a:gd name="T0" fmla="*/ 0 w 432"/>
                <a:gd name="T1" fmla="*/ 759 h 829"/>
                <a:gd name="T2" fmla="*/ 7 w 432"/>
                <a:gd name="T3" fmla="*/ 688 h 829"/>
                <a:gd name="T4" fmla="*/ 7 w 432"/>
                <a:gd name="T5" fmla="*/ 610 h 829"/>
                <a:gd name="T6" fmla="*/ 14 w 432"/>
                <a:gd name="T7" fmla="*/ 539 h 829"/>
                <a:gd name="T8" fmla="*/ 14 w 432"/>
                <a:gd name="T9" fmla="*/ 461 h 829"/>
                <a:gd name="T10" fmla="*/ 14 w 432"/>
                <a:gd name="T11" fmla="*/ 383 h 829"/>
                <a:gd name="T12" fmla="*/ 21 w 432"/>
                <a:gd name="T13" fmla="*/ 312 h 829"/>
                <a:gd name="T14" fmla="*/ 21 w 432"/>
                <a:gd name="T15" fmla="*/ 234 h 829"/>
                <a:gd name="T16" fmla="*/ 28 w 432"/>
                <a:gd name="T17" fmla="*/ 163 h 829"/>
                <a:gd name="T18" fmla="*/ 35 w 432"/>
                <a:gd name="T19" fmla="*/ 92 h 829"/>
                <a:gd name="T20" fmla="*/ 42 w 432"/>
                <a:gd name="T21" fmla="*/ 21 h 829"/>
                <a:gd name="T22" fmla="*/ 56 w 432"/>
                <a:gd name="T23" fmla="*/ 43 h 829"/>
                <a:gd name="T24" fmla="*/ 63 w 432"/>
                <a:gd name="T25" fmla="*/ 114 h 829"/>
                <a:gd name="T26" fmla="*/ 71 w 432"/>
                <a:gd name="T27" fmla="*/ 192 h 829"/>
                <a:gd name="T28" fmla="*/ 71 w 432"/>
                <a:gd name="T29" fmla="*/ 270 h 829"/>
                <a:gd name="T30" fmla="*/ 78 w 432"/>
                <a:gd name="T31" fmla="*/ 340 h 829"/>
                <a:gd name="T32" fmla="*/ 78 w 432"/>
                <a:gd name="T33" fmla="*/ 418 h 829"/>
                <a:gd name="T34" fmla="*/ 85 w 432"/>
                <a:gd name="T35" fmla="*/ 489 h 829"/>
                <a:gd name="T36" fmla="*/ 85 w 432"/>
                <a:gd name="T37" fmla="*/ 567 h 829"/>
                <a:gd name="T38" fmla="*/ 92 w 432"/>
                <a:gd name="T39" fmla="*/ 638 h 829"/>
                <a:gd name="T40" fmla="*/ 92 w 432"/>
                <a:gd name="T41" fmla="*/ 716 h 829"/>
                <a:gd name="T42" fmla="*/ 92 w 432"/>
                <a:gd name="T43" fmla="*/ 794 h 829"/>
                <a:gd name="T44" fmla="*/ 134 w 432"/>
                <a:gd name="T45" fmla="*/ 829 h 829"/>
                <a:gd name="T46" fmla="*/ 191 w 432"/>
                <a:gd name="T47" fmla="*/ 808 h 829"/>
                <a:gd name="T48" fmla="*/ 198 w 432"/>
                <a:gd name="T49" fmla="*/ 737 h 829"/>
                <a:gd name="T50" fmla="*/ 198 w 432"/>
                <a:gd name="T51" fmla="*/ 659 h 829"/>
                <a:gd name="T52" fmla="*/ 205 w 432"/>
                <a:gd name="T53" fmla="*/ 588 h 829"/>
                <a:gd name="T54" fmla="*/ 205 w 432"/>
                <a:gd name="T55" fmla="*/ 511 h 829"/>
                <a:gd name="T56" fmla="*/ 205 w 432"/>
                <a:gd name="T57" fmla="*/ 433 h 829"/>
                <a:gd name="T58" fmla="*/ 212 w 432"/>
                <a:gd name="T59" fmla="*/ 362 h 829"/>
                <a:gd name="T60" fmla="*/ 212 w 432"/>
                <a:gd name="T61" fmla="*/ 284 h 829"/>
                <a:gd name="T62" fmla="*/ 219 w 432"/>
                <a:gd name="T63" fmla="*/ 206 h 829"/>
                <a:gd name="T64" fmla="*/ 226 w 432"/>
                <a:gd name="T65" fmla="*/ 135 h 829"/>
                <a:gd name="T66" fmla="*/ 226 w 432"/>
                <a:gd name="T67" fmla="*/ 57 h 829"/>
                <a:gd name="T68" fmla="*/ 241 w 432"/>
                <a:gd name="T69" fmla="*/ 7 h 829"/>
                <a:gd name="T70" fmla="*/ 255 w 432"/>
                <a:gd name="T71" fmla="*/ 78 h 829"/>
                <a:gd name="T72" fmla="*/ 262 w 432"/>
                <a:gd name="T73" fmla="*/ 149 h 829"/>
                <a:gd name="T74" fmla="*/ 262 w 432"/>
                <a:gd name="T75" fmla="*/ 227 h 829"/>
                <a:gd name="T76" fmla="*/ 269 w 432"/>
                <a:gd name="T77" fmla="*/ 298 h 829"/>
                <a:gd name="T78" fmla="*/ 269 w 432"/>
                <a:gd name="T79" fmla="*/ 376 h 829"/>
                <a:gd name="T80" fmla="*/ 276 w 432"/>
                <a:gd name="T81" fmla="*/ 447 h 829"/>
                <a:gd name="T82" fmla="*/ 276 w 432"/>
                <a:gd name="T83" fmla="*/ 525 h 829"/>
                <a:gd name="T84" fmla="*/ 283 w 432"/>
                <a:gd name="T85" fmla="*/ 596 h 829"/>
                <a:gd name="T86" fmla="*/ 283 w 432"/>
                <a:gd name="T87" fmla="*/ 674 h 829"/>
                <a:gd name="T88" fmla="*/ 283 w 432"/>
                <a:gd name="T89" fmla="*/ 752 h 829"/>
                <a:gd name="T90" fmla="*/ 290 w 432"/>
                <a:gd name="T91" fmla="*/ 822 h 829"/>
                <a:gd name="T92" fmla="*/ 361 w 432"/>
                <a:gd name="T93" fmla="*/ 829 h 829"/>
                <a:gd name="T94" fmla="*/ 390 w 432"/>
                <a:gd name="T95" fmla="*/ 780 h 829"/>
                <a:gd name="T96" fmla="*/ 390 w 432"/>
                <a:gd name="T97" fmla="*/ 702 h 829"/>
                <a:gd name="T98" fmla="*/ 390 w 432"/>
                <a:gd name="T99" fmla="*/ 624 h 829"/>
                <a:gd name="T100" fmla="*/ 397 w 432"/>
                <a:gd name="T101" fmla="*/ 553 h 829"/>
                <a:gd name="T102" fmla="*/ 397 w 432"/>
                <a:gd name="T103" fmla="*/ 475 h 829"/>
                <a:gd name="T104" fmla="*/ 404 w 432"/>
                <a:gd name="T105" fmla="*/ 404 h 829"/>
                <a:gd name="T106" fmla="*/ 404 w 432"/>
                <a:gd name="T107" fmla="*/ 326 h 829"/>
                <a:gd name="T108" fmla="*/ 411 w 432"/>
                <a:gd name="T109" fmla="*/ 248 h 829"/>
                <a:gd name="T110" fmla="*/ 411 w 432"/>
                <a:gd name="T111" fmla="*/ 170 h 829"/>
                <a:gd name="T112" fmla="*/ 418 w 432"/>
                <a:gd name="T113" fmla="*/ 99 h 829"/>
                <a:gd name="T114" fmla="*/ 425 w 432"/>
                <a:gd name="T115" fmla="*/ 29 h 8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32" h="829">
                  <a:moveTo>
                    <a:pt x="0" y="829"/>
                  </a:moveTo>
                  <a:lnTo>
                    <a:pt x="0" y="822"/>
                  </a:lnTo>
                  <a:lnTo>
                    <a:pt x="0" y="815"/>
                  </a:lnTo>
                  <a:lnTo>
                    <a:pt x="0" y="808"/>
                  </a:lnTo>
                  <a:lnTo>
                    <a:pt x="0" y="801"/>
                  </a:lnTo>
                  <a:lnTo>
                    <a:pt x="0" y="794"/>
                  </a:lnTo>
                  <a:lnTo>
                    <a:pt x="0" y="787"/>
                  </a:lnTo>
                  <a:lnTo>
                    <a:pt x="0" y="780"/>
                  </a:lnTo>
                  <a:lnTo>
                    <a:pt x="0" y="773"/>
                  </a:lnTo>
                  <a:lnTo>
                    <a:pt x="0" y="766"/>
                  </a:lnTo>
                  <a:lnTo>
                    <a:pt x="0" y="759"/>
                  </a:lnTo>
                  <a:lnTo>
                    <a:pt x="0" y="752"/>
                  </a:lnTo>
                  <a:lnTo>
                    <a:pt x="0" y="744"/>
                  </a:lnTo>
                  <a:lnTo>
                    <a:pt x="0" y="737"/>
                  </a:lnTo>
                  <a:lnTo>
                    <a:pt x="7" y="737"/>
                  </a:lnTo>
                  <a:lnTo>
                    <a:pt x="7" y="730"/>
                  </a:lnTo>
                  <a:lnTo>
                    <a:pt x="7" y="723"/>
                  </a:lnTo>
                  <a:lnTo>
                    <a:pt x="7" y="716"/>
                  </a:lnTo>
                  <a:lnTo>
                    <a:pt x="7" y="709"/>
                  </a:lnTo>
                  <a:lnTo>
                    <a:pt x="7" y="702"/>
                  </a:lnTo>
                  <a:lnTo>
                    <a:pt x="7" y="695"/>
                  </a:lnTo>
                  <a:lnTo>
                    <a:pt x="7" y="688"/>
                  </a:lnTo>
                  <a:lnTo>
                    <a:pt x="7" y="681"/>
                  </a:lnTo>
                  <a:lnTo>
                    <a:pt x="7" y="674"/>
                  </a:lnTo>
                  <a:lnTo>
                    <a:pt x="7" y="666"/>
                  </a:lnTo>
                  <a:lnTo>
                    <a:pt x="7" y="659"/>
                  </a:lnTo>
                  <a:lnTo>
                    <a:pt x="7" y="652"/>
                  </a:lnTo>
                  <a:lnTo>
                    <a:pt x="7" y="645"/>
                  </a:lnTo>
                  <a:lnTo>
                    <a:pt x="7" y="638"/>
                  </a:lnTo>
                  <a:lnTo>
                    <a:pt x="7" y="631"/>
                  </a:lnTo>
                  <a:lnTo>
                    <a:pt x="7" y="624"/>
                  </a:lnTo>
                  <a:lnTo>
                    <a:pt x="7" y="617"/>
                  </a:lnTo>
                  <a:lnTo>
                    <a:pt x="7" y="610"/>
                  </a:lnTo>
                  <a:lnTo>
                    <a:pt x="7" y="603"/>
                  </a:lnTo>
                  <a:lnTo>
                    <a:pt x="7" y="596"/>
                  </a:lnTo>
                  <a:lnTo>
                    <a:pt x="7" y="588"/>
                  </a:lnTo>
                  <a:lnTo>
                    <a:pt x="7" y="581"/>
                  </a:lnTo>
                  <a:lnTo>
                    <a:pt x="7" y="574"/>
                  </a:lnTo>
                  <a:lnTo>
                    <a:pt x="7" y="567"/>
                  </a:lnTo>
                  <a:lnTo>
                    <a:pt x="7" y="560"/>
                  </a:lnTo>
                  <a:lnTo>
                    <a:pt x="7" y="553"/>
                  </a:lnTo>
                  <a:lnTo>
                    <a:pt x="7" y="546"/>
                  </a:lnTo>
                  <a:lnTo>
                    <a:pt x="14" y="546"/>
                  </a:lnTo>
                  <a:lnTo>
                    <a:pt x="14" y="539"/>
                  </a:lnTo>
                  <a:lnTo>
                    <a:pt x="14" y="532"/>
                  </a:lnTo>
                  <a:lnTo>
                    <a:pt x="14" y="525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14" y="503"/>
                  </a:lnTo>
                  <a:lnTo>
                    <a:pt x="14" y="496"/>
                  </a:lnTo>
                  <a:lnTo>
                    <a:pt x="14" y="489"/>
                  </a:lnTo>
                  <a:lnTo>
                    <a:pt x="14" y="482"/>
                  </a:lnTo>
                  <a:lnTo>
                    <a:pt x="14" y="475"/>
                  </a:lnTo>
                  <a:lnTo>
                    <a:pt x="14" y="468"/>
                  </a:lnTo>
                  <a:lnTo>
                    <a:pt x="14" y="461"/>
                  </a:lnTo>
                  <a:lnTo>
                    <a:pt x="14" y="454"/>
                  </a:lnTo>
                  <a:lnTo>
                    <a:pt x="14" y="447"/>
                  </a:lnTo>
                  <a:lnTo>
                    <a:pt x="14" y="440"/>
                  </a:lnTo>
                  <a:lnTo>
                    <a:pt x="14" y="433"/>
                  </a:lnTo>
                  <a:lnTo>
                    <a:pt x="14" y="425"/>
                  </a:lnTo>
                  <a:lnTo>
                    <a:pt x="14" y="418"/>
                  </a:lnTo>
                  <a:lnTo>
                    <a:pt x="14" y="411"/>
                  </a:lnTo>
                  <a:lnTo>
                    <a:pt x="14" y="404"/>
                  </a:lnTo>
                  <a:lnTo>
                    <a:pt x="14" y="397"/>
                  </a:lnTo>
                  <a:lnTo>
                    <a:pt x="14" y="390"/>
                  </a:lnTo>
                  <a:lnTo>
                    <a:pt x="14" y="383"/>
                  </a:lnTo>
                  <a:lnTo>
                    <a:pt x="14" y="376"/>
                  </a:lnTo>
                  <a:lnTo>
                    <a:pt x="21" y="376"/>
                  </a:lnTo>
                  <a:lnTo>
                    <a:pt x="21" y="369"/>
                  </a:lnTo>
                  <a:lnTo>
                    <a:pt x="21" y="362"/>
                  </a:lnTo>
                  <a:lnTo>
                    <a:pt x="21" y="355"/>
                  </a:lnTo>
                  <a:lnTo>
                    <a:pt x="21" y="348"/>
                  </a:lnTo>
                  <a:lnTo>
                    <a:pt x="21" y="340"/>
                  </a:lnTo>
                  <a:lnTo>
                    <a:pt x="21" y="333"/>
                  </a:lnTo>
                  <a:lnTo>
                    <a:pt x="21" y="326"/>
                  </a:lnTo>
                  <a:lnTo>
                    <a:pt x="21" y="319"/>
                  </a:lnTo>
                  <a:lnTo>
                    <a:pt x="21" y="312"/>
                  </a:lnTo>
                  <a:lnTo>
                    <a:pt x="21" y="305"/>
                  </a:lnTo>
                  <a:lnTo>
                    <a:pt x="21" y="298"/>
                  </a:lnTo>
                  <a:lnTo>
                    <a:pt x="21" y="291"/>
                  </a:lnTo>
                  <a:lnTo>
                    <a:pt x="21" y="284"/>
                  </a:lnTo>
                  <a:lnTo>
                    <a:pt x="21" y="277"/>
                  </a:lnTo>
                  <a:lnTo>
                    <a:pt x="21" y="270"/>
                  </a:lnTo>
                  <a:lnTo>
                    <a:pt x="21" y="262"/>
                  </a:lnTo>
                  <a:lnTo>
                    <a:pt x="21" y="255"/>
                  </a:lnTo>
                  <a:lnTo>
                    <a:pt x="21" y="248"/>
                  </a:lnTo>
                  <a:lnTo>
                    <a:pt x="21" y="241"/>
                  </a:lnTo>
                  <a:lnTo>
                    <a:pt x="21" y="234"/>
                  </a:lnTo>
                  <a:lnTo>
                    <a:pt x="28" y="234"/>
                  </a:lnTo>
                  <a:lnTo>
                    <a:pt x="28" y="227"/>
                  </a:lnTo>
                  <a:lnTo>
                    <a:pt x="28" y="220"/>
                  </a:lnTo>
                  <a:lnTo>
                    <a:pt x="28" y="213"/>
                  </a:lnTo>
                  <a:lnTo>
                    <a:pt x="28" y="206"/>
                  </a:lnTo>
                  <a:lnTo>
                    <a:pt x="28" y="199"/>
                  </a:lnTo>
                  <a:lnTo>
                    <a:pt x="28" y="192"/>
                  </a:lnTo>
                  <a:lnTo>
                    <a:pt x="28" y="185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42"/>
                  </a:lnTo>
                  <a:lnTo>
                    <a:pt x="28" y="135"/>
                  </a:lnTo>
                  <a:lnTo>
                    <a:pt x="28" y="128"/>
                  </a:lnTo>
                  <a:lnTo>
                    <a:pt x="28" y="121"/>
                  </a:lnTo>
                  <a:lnTo>
                    <a:pt x="28" y="114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99"/>
                  </a:lnTo>
                  <a:lnTo>
                    <a:pt x="35" y="92"/>
                  </a:lnTo>
                  <a:lnTo>
                    <a:pt x="35" y="85"/>
                  </a:lnTo>
                  <a:lnTo>
                    <a:pt x="35" y="78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35" y="50"/>
                  </a:lnTo>
                  <a:lnTo>
                    <a:pt x="35" y="43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49" y="0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56" y="14"/>
                  </a:lnTo>
                  <a:lnTo>
                    <a:pt x="56" y="21"/>
                  </a:lnTo>
                  <a:lnTo>
                    <a:pt x="56" y="29"/>
                  </a:lnTo>
                  <a:lnTo>
                    <a:pt x="56" y="36"/>
                  </a:lnTo>
                  <a:lnTo>
                    <a:pt x="56" y="43"/>
                  </a:lnTo>
                  <a:lnTo>
                    <a:pt x="56" y="50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63" y="64"/>
                  </a:lnTo>
                  <a:lnTo>
                    <a:pt x="63" y="71"/>
                  </a:lnTo>
                  <a:lnTo>
                    <a:pt x="63" y="78"/>
                  </a:lnTo>
                  <a:lnTo>
                    <a:pt x="63" y="85"/>
                  </a:lnTo>
                  <a:lnTo>
                    <a:pt x="63" y="92"/>
                  </a:lnTo>
                  <a:lnTo>
                    <a:pt x="63" y="99"/>
                  </a:lnTo>
                  <a:lnTo>
                    <a:pt x="63" y="107"/>
                  </a:lnTo>
                  <a:lnTo>
                    <a:pt x="63" y="114"/>
                  </a:lnTo>
                  <a:lnTo>
                    <a:pt x="63" y="121"/>
                  </a:lnTo>
                  <a:lnTo>
                    <a:pt x="63" y="128"/>
                  </a:lnTo>
                  <a:lnTo>
                    <a:pt x="63" y="135"/>
                  </a:lnTo>
                  <a:lnTo>
                    <a:pt x="63" y="142"/>
                  </a:lnTo>
                  <a:lnTo>
                    <a:pt x="63" y="149"/>
                  </a:lnTo>
                  <a:lnTo>
                    <a:pt x="63" y="156"/>
                  </a:lnTo>
                  <a:lnTo>
                    <a:pt x="71" y="163"/>
                  </a:lnTo>
                  <a:lnTo>
                    <a:pt x="71" y="170"/>
                  </a:lnTo>
                  <a:lnTo>
                    <a:pt x="71" y="177"/>
                  </a:lnTo>
                  <a:lnTo>
                    <a:pt x="71" y="185"/>
                  </a:lnTo>
                  <a:lnTo>
                    <a:pt x="71" y="192"/>
                  </a:lnTo>
                  <a:lnTo>
                    <a:pt x="71" y="199"/>
                  </a:lnTo>
                  <a:lnTo>
                    <a:pt x="71" y="206"/>
                  </a:lnTo>
                  <a:lnTo>
                    <a:pt x="71" y="213"/>
                  </a:lnTo>
                  <a:lnTo>
                    <a:pt x="71" y="220"/>
                  </a:lnTo>
                  <a:lnTo>
                    <a:pt x="71" y="227"/>
                  </a:lnTo>
                  <a:lnTo>
                    <a:pt x="71" y="234"/>
                  </a:lnTo>
                  <a:lnTo>
                    <a:pt x="71" y="241"/>
                  </a:lnTo>
                  <a:lnTo>
                    <a:pt x="71" y="248"/>
                  </a:lnTo>
                  <a:lnTo>
                    <a:pt x="71" y="255"/>
                  </a:lnTo>
                  <a:lnTo>
                    <a:pt x="71" y="262"/>
                  </a:lnTo>
                  <a:lnTo>
                    <a:pt x="71" y="270"/>
                  </a:lnTo>
                  <a:lnTo>
                    <a:pt x="71" y="277"/>
                  </a:lnTo>
                  <a:lnTo>
                    <a:pt x="71" y="284"/>
                  </a:lnTo>
                  <a:lnTo>
                    <a:pt x="71" y="291"/>
                  </a:lnTo>
                  <a:lnTo>
                    <a:pt x="78" y="291"/>
                  </a:lnTo>
                  <a:lnTo>
                    <a:pt x="78" y="298"/>
                  </a:lnTo>
                  <a:lnTo>
                    <a:pt x="78" y="305"/>
                  </a:lnTo>
                  <a:lnTo>
                    <a:pt x="78" y="312"/>
                  </a:lnTo>
                  <a:lnTo>
                    <a:pt x="78" y="319"/>
                  </a:lnTo>
                  <a:lnTo>
                    <a:pt x="78" y="326"/>
                  </a:lnTo>
                  <a:lnTo>
                    <a:pt x="78" y="333"/>
                  </a:lnTo>
                  <a:lnTo>
                    <a:pt x="78" y="340"/>
                  </a:lnTo>
                  <a:lnTo>
                    <a:pt x="78" y="348"/>
                  </a:lnTo>
                  <a:lnTo>
                    <a:pt x="78" y="355"/>
                  </a:lnTo>
                  <a:lnTo>
                    <a:pt x="78" y="362"/>
                  </a:lnTo>
                  <a:lnTo>
                    <a:pt x="78" y="369"/>
                  </a:lnTo>
                  <a:lnTo>
                    <a:pt x="78" y="376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25"/>
                  </a:lnTo>
                  <a:lnTo>
                    <a:pt x="78" y="433"/>
                  </a:lnTo>
                  <a:lnTo>
                    <a:pt x="78" y="440"/>
                  </a:lnTo>
                  <a:lnTo>
                    <a:pt x="78" y="447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85" y="468"/>
                  </a:lnTo>
                  <a:lnTo>
                    <a:pt x="85" y="475"/>
                  </a:lnTo>
                  <a:lnTo>
                    <a:pt x="85" y="482"/>
                  </a:lnTo>
                  <a:lnTo>
                    <a:pt x="85" y="489"/>
                  </a:lnTo>
                  <a:lnTo>
                    <a:pt x="85" y="496"/>
                  </a:lnTo>
                  <a:lnTo>
                    <a:pt x="85" y="503"/>
                  </a:lnTo>
                  <a:lnTo>
                    <a:pt x="85" y="511"/>
                  </a:lnTo>
                  <a:lnTo>
                    <a:pt x="85" y="518"/>
                  </a:lnTo>
                  <a:lnTo>
                    <a:pt x="85" y="525"/>
                  </a:lnTo>
                  <a:lnTo>
                    <a:pt x="85" y="532"/>
                  </a:lnTo>
                  <a:lnTo>
                    <a:pt x="85" y="539"/>
                  </a:lnTo>
                  <a:lnTo>
                    <a:pt x="85" y="546"/>
                  </a:lnTo>
                  <a:lnTo>
                    <a:pt x="85" y="553"/>
                  </a:lnTo>
                  <a:lnTo>
                    <a:pt x="85" y="560"/>
                  </a:lnTo>
                  <a:lnTo>
                    <a:pt x="85" y="567"/>
                  </a:lnTo>
                  <a:lnTo>
                    <a:pt x="85" y="574"/>
                  </a:lnTo>
                  <a:lnTo>
                    <a:pt x="85" y="581"/>
                  </a:lnTo>
                  <a:lnTo>
                    <a:pt x="85" y="588"/>
                  </a:lnTo>
                  <a:lnTo>
                    <a:pt x="85" y="596"/>
                  </a:lnTo>
                  <a:lnTo>
                    <a:pt x="85" y="603"/>
                  </a:lnTo>
                  <a:lnTo>
                    <a:pt x="85" y="610"/>
                  </a:lnTo>
                  <a:lnTo>
                    <a:pt x="85" y="617"/>
                  </a:lnTo>
                  <a:lnTo>
                    <a:pt x="85" y="624"/>
                  </a:lnTo>
                  <a:lnTo>
                    <a:pt x="92" y="624"/>
                  </a:lnTo>
                  <a:lnTo>
                    <a:pt x="92" y="631"/>
                  </a:lnTo>
                  <a:lnTo>
                    <a:pt x="92" y="638"/>
                  </a:lnTo>
                  <a:lnTo>
                    <a:pt x="92" y="645"/>
                  </a:lnTo>
                  <a:lnTo>
                    <a:pt x="92" y="652"/>
                  </a:lnTo>
                  <a:lnTo>
                    <a:pt x="92" y="659"/>
                  </a:lnTo>
                  <a:lnTo>
                    <a:pt x="92" y="666"/>
                  </a:lnTo>
                  <a:lnTo>
                    <a:pt x="92" y="674"/>
                  </a:lnTo>
                  <a:lnTo>
                    <a:pt x="92" y="681"/>
                  </a:lnTo>
                  <a:lnTo>
                    <a:pt x="92" y="688"/>
                  </a:lnTo>
                  <a:lnTo>
                    <a:pt x="92" y="695"/>
                  </a:lnTo>
                  <a:lnTo>
                    <a:pt x="92" y="702"/>
                  </a:lnTo>
                  <a:lnTo>
                    <a:pt x="92" y="709"/>
                  </a:lnTo>
                  <a:lnTo>
                    <a:pt x="92" y="716"/>
                  </a:lnTo>
                  <a:lnTo>
                    <a:pt x="92" y="723"/>
                  </a:lnTo>
                  <a:lnTo>
                    <a:pt x="92" y="730"/>
                  </a:lnTo>
                  <a:lnTo>
                    <a:pt x="92" y="737"/>
                  </a:lnTo>
                  <a:lnTo>
                    <a:pt x="92" y="744"/>
                  </a:lnTo>
                  <a:lnTo>
                    <a:pt x="92" y="752"/>
                  </a:lnTo>
                  <a:lnTo>
                    <a:pt x="92" y="759"/>
                  </a:lnTo>
                  <a:lnTo>
                    <a:pt x="92" y="766"/>
                  </a:lnTo>
                  <a:lnTo>
                    <a:pt x="92" y="773"/>
                  </a:lnTo>
                  <a:lnTo>
                    <a:pt x="92" y="780"/>
                  </a:lnTo>
                  <a:lnTo>
                    <a:pt x="92" y="787"/>
                  </a:lnTo>
                  <a:lnTo>
                    <a:pt x="92" y="794"/>
                  </a:lnTo>
                  <a:lnTo>
                    <a:pt x="92" y="801"/>
                  </a:lnTo>
                  <a:lnTo>
                    <a:pt x="92" y="808"/>
                  </a:lnTo>
                  <a:lnTo>
                    <a:pt x="92" y="815"/>
                  </a:lnTo>
                  <a:lnTo>
                    <a:pt x="99" y="815"/>
                  </a:lnTo>
                  <a:lnTo>
                    <a:pt x="99" y="822"/>
                  </a:lnTo>
                  <a:lnTo>
                    <a:pt x="99" y="829"/>
                  </a:lnTo>
                  <a:lnTo>
                    <a:pt x="106" y="829"/>
                  </a:lnTo>
                  <a:lnTo>
                    <a:pt x="113" y="829"/>
                  </a:lnTo>
                  <a:lnTo>
                    <a:pt x="120" y="829"/>
                  </a:lnTo>
                  <a:lnTo>
                    <a:pt x="127" y="829"/>
                  </a:lnTo>
                  <a:lnTo>
                    <a:pt x="134" y="829"/>
                  </a:lnTo>
                  <a:lnTo>
                    <a:pt x="141" y="829"/>
                  </a:lnTo>
                  <a:lnTo>
                    <a:pt x="149" y="829"/>
                  </a:lnTo>
                  <a:lnTo>
                    <a:pt x="156" y="829"/>
                  </a:lnTo>
                  <a:lnTo>
                    <a:pt x="163" y="829"/>
                  </a:lnTo>
                  <a:lnTo>
                    <a:pt x="170" y="829"/>
                  </a:lnTo>
                  <a:lnTo>
                    <a:pt x="177" y="829"/>
                  </a:lnTo>
                  <a:lnTo>
                    <a:pt x="184" y="829"/>
                  </a:lnTo>
                  <a:lnTo>
                    <a:pt x="191" y="829"/>
                  </a:lnTo>
                  <a:lnTo>
                    <a:pt x="191" y="822"/>
                  </a:lnTo>
                  <a:lnTo>
                    <a:pt x="191" y="815"/>
                  </a:lnTo>
                  <a:lnTo>
                    <a:pt x="191" y="808"/>
                  </a:lnTo>
                  <a:lnTo>
                    <a:pt x="191" y="801"/>
                  </a:lnTo>
                  <a:lnTo>
                    <a:pt x="191" y="794"/>
                  </a:lnTo>
                  <a:lnTo>
                    <a:pt x="191" y="787"/>
                  </a:lnTo>
                  <a:lnTo>
                    <a:pt x="191" y="780"/>
                  </a:lnTo>
                  <a:lnTo>
                    <a:pt x="191" y="773"/>
                  </a:lnTo>
                  <a:lnTo>
                    <a:pt x="198" y="773"/>
                  </a:lnTo>
                  <a:lnTo>
                    <a:pt x="198" y="766"/>
                  </a:lnTo>
                  <a:lnTo>
                    <a:pt x="198" y="759"/>
                  </a:lnTo>
                  <a:lnTo>
                    <a:pt x="198" y="752"/>
                  </a:lnTo>
                  <a:lnTo>
                    <a:pt x="198" y="744"/>
                  </a:lnTo>
                  <a:lnTo>
                    <a:pt x="198" y="737"/>
                  </a:lnTo>
                  <a:lnTo>
                    <a:pt x="198" y="730"/>
                  </a:lnTo>
                  <a:lnTo>
                    <a:pt x="198" y="723"/>
                  </a:lnTo>
                  <a:lnTo>
                    <a:pt x="198" y="716"/>
                  </a:lnTo>
                  <a:lnTo>
                    <a:pt x="198" y="709"/>
                  </a:lnTo>
                  <a:lnTo>
                    <a:pt x="198" y="702"/>
                  </a:lnTo>
                  <a:lnTo>
                    <a:pt x="198" y="695"/>
                  </a:lnTo>
                  <a:lnTo>
                    <a:pt x="198" y="688"/>
                  </a:lnTo>
                  <a:lnTo>
                    <a:pt x="198" y="681"/>
                  </a:lnTo>
                  <a:lnTo>
                    <a:pt x="198" y="674"/>
                  </a:lnTo>
                  <a:lnTo>
                    <a:pt x="198" y="666"/>
                  </a:lnTo>
                  <a:lnTo>
                    <a:pt x="198" y="659"/>
                  </a:lnTo>
                  <a:lnTo>
                    <a:pt x="198" y="652"/>
                  </a:lnTo>
                  <a:lnTo>
                    <a:pt x="198" y="645"/>
                  </a:lnTo>
                  <a:lnTo>
                    <a:pt x="198" y="638"/>
                  </a:lnTo>
                  <a:lnTo>
                    <a:pt x="198" y="631"/>
                  </a:lnTo>
                  <a:lnTo>
                    <a:pt x="198" y="624"/>
                  </a:lnTo>
                  <a:lnTo>
                    <a:pt x="198" y="617"/>
                  </a:lnTo>
                  <a:lnTo>
                    <a:pt x="198" y="610"/>
                  </a:lnTo>
                  <a:lnTo>
                    <a:pt x="198" y="603"/>
                  </a:lnTo>
                  <a:lnTo>
                    <a:pt x="198" y="596"/>
                  </a:lnTo>
                  <a:lnTo>
                    <a:pt x="198" y="588"/>
                  </a:lnTo>
                  <a:lnTo>
                    <a:pt x="205" y="588"/>
                  </a:lnTo>
                  <a:lnTo>
                    <a:pt x="205" y="581"/>
                  </a:lnTo>
                  <a:lnTo>
                    <a:pt x="205" y="574"/>
                  </a:lnTo>
                  <a:lnTo>
                    <a:pt x="205" y="567"/>
                  </a:lnTo>
                  <a:lnTo>
                    <a:pt x="205" y="560"/>
                  </a:lnTo>
                  <a:lnTo>
                    <a:pt x="205" y="553"/>
                  </a:lnTo>
                  <a:lnTo>
                    <a:pt x="205" y="546"/>
                  </a:lnTo>
                  <a:lnTo>
                    <a:pt x="205" y="539"/>
                  </a:lnTo>
                  <a:lnTo>
                    <a:pt x="205" y="532"/>
                  </a:lnTo>
                  <a:lnTo>
                    <a:pt x="205" y="525"/>
                  </a:lnTo>
                  <a:lnTo>
                    <a:pt x="205" y="518"/>
                  </a:lnTo>
                  <a:lnTo>
                    <a:pt x="205" y="511"/>
                  </a:lnTo>
                  <a:lnTo>
                    <a:pt x="205" y="503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05" y="475"/>
                  </a:lnTo>
                  <a:lnTo>
                    <a:pt x="205" y="468"/>
                  </a:lnTo>
                  <a:lnTo>
                    <a:pt x="205" y="461"/>
                  </a:lnTo>
                  <a:lnTo>
                    <a:pt x="205" y="454"/>
                  </a:lnTo>
                  <a:lnTo>
                    <a:pt x="205" y="447"/>
                  </a:lnTo>
                  <a:lnTo>
                    <a:pt x="205" y="440"/>
                  </a:lnTo>
                  <a:lnTo>
                    <a:pt x="205" y="433"/>
                  </a:lnTo>
                  <a:lnTo>
                    <a:pt x="205" y="425"/>
                  </a:lnTo>
                  <a:lnTo>
                    <a:pt x="205" y="418"/>
                  </a:lnTo>
                  <a:lnTo>
                    <a:pt x="205" y="411"/>
                  </a:lnTo>
                  <a:lnTo>
                    <a:pt x="212" y="411"/>
                  </a:lnTo>
                  <a:lnTo>
                    <a:pt x="212" y="404"/>
                  </a:lnTo>
                  <a:lnTo>
                    <a:pt x="212" y="397"/>
                  </a:lnTo>
                  <a:lnTo>
                    <a:pt x="212" y="390"/>
                  </a:lnTo>
                  <a:lnTo>
                    <a:pt x="212" y="383"/>
                  </a:lnTo>
                  <a:lnTo>
                    <a:pt x="212" y="376"/>
                  </a:lnTo>
                  <a:lnTo>
                    <a:pt x="212" y="369"/>
                  </a:lnTo>
                  <a:lnTo>
                    <a:pt x="212" y="362"/>
                  </a:lnTo>
                  <a:lnTo>
                    <a:pt x="212" y="355"/>
                  </a:lnTo>
                  <a:lnTo>
                    <a:pt x="212" y="348"/>
                  </a:lnTo>
                  <a:lnTo>
                    <a:pt x="212" y="340"/>
                  </a:lnTo>
                  <a:lnTo>
                    <a:pt x="212" y="333"/>
                  </a:lnTo>
                  <a:lnTo>
                    <a:pt x="212" y="326"/>
                  </a:lnTo>
                  <a:lnTo>
                    <a:pt x="212" y="319"/>
                  </a:lnTo>
                  <a:lnTo>
                    <a:pt x="212" y="312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2" y="284"/>
                  </a:lnTo>
                  <a:lnTo>
                    <a:pt x="212" y="277"/>
                  </a:lnTo>
                  <a:lnTo>
                    <a:pt x="212" y="270"/>
                  </a:lnTo>
                  <a:lnTo>
                    <a:pt x="212" y="262"/>
                  </a:lnTo>
                  <a:lnTo>
                    <a:pt x="219" y="255"/>
                  </a:lnTo>
                  <a:lnTo>
                    <a:pt x="219" y="248"/>
                  </a:lnTo>
                  <a:lnTo>
                    <a:pt x="219" y="241"/>
                  </a:lnTo>
                  <a:lnTo>
                    <a:pt x="219" y="234"/>
                  </a:lnTo>
                  <a:lnTo>
                    <a:pt x="219" y="227"/>
                  </a:lnTo>
                  <a:lnTo>
                    <a:pt x="219" y="220"/>
                  </a:lnTo>
                  <a:lnTo>
                    <a:pt x="219" y="213"/>
                  </a:lnTo>
                  <a:lnTo>
                    <a:pt x="219" y="206"/>
                  </a:lnTo>
                  <a:lnTo>
                    <a:pt x="219" y="199"/>
                  </a:lnTo>
                  <a:lnTo>
                    <a:pt x="219" y="192"/>
                  </a:lnTo>
                  <a:lnTo>
                    <a:pt x="219" y="185"/>
                  </a:lnTo>
                  <a:lnTo>
                    <a:pt x="219" y="177"/>
                  </a:lnTo>
                  <a:lnTo>
                    <a:pt x="219" y="170"/>
                  </a:lnTo>
                  <a:lnTo>
                    <a:pt x="219" y="163"/>
                  </a:lnTo>
                  <a:lnTo>
                    <a:pt x="219" y="156"/>
                  </a:lnTo>
                  <a:lnTo>
                    <a:pt x="219" y="149"/>
                  </a:lnTo>
                  <a:lnTo>
                    <a:pt x="219" y="142"/>
                  </a:lnTo>
                  <a:lnTo>
                    <a:pt x="219" y="135"/>
                  </a:lnTo>
                  <a:lnTo>
                    <a:pt x="226" y="135"/>
                  </a:lnTo>
                  <a:lnTo>
                    <a:pt x="226" y="128"/>
                  </a:lnTo>
                  <a:lnTo>
                    <a:pt x="226" y="121"/>
                  </a:lnTo>
                  <a:lnTo>
                    <a:pt x="226" y="114"/>
                  </a:lnTo>
                  <a:lnTo>
                    <a:pt x="226" y="107"/>
                  </a:lnTo>
                  <a:lnTo>
                    <a:pt x="226" y="99"/>
                  </a:lnTo>
                  <a:lnTo>
                    <a:pt x="226" y="92"/>
                  </a:lnTo>
                  <a:lnTo>
                    <a:pt x="226" y="85"/>
                  </a:lnTo>
                  <a:lnTo>
                    <a:pt x="226" y="78"/>
                  </a:lnTo>
                  <a:lnTo>
                    <a:pt x="226" y="71"/>
                  </a:lnTo>
                  <a:lnTo>
                    <a:pt x="226" y="64"/>
                  </a:lnTo>
                  <a:lnTo>
                    <a:pt x="226" y="57"/>
                  </a:lnTo>
                  <a:lnTo>
                    <a:pt x="226" y="50"/>
                  </a:lnTo>
                  <a:lnTo>
                    <a:pt x="234" y="50"/>
                  </a:lnTo>
                  <a:lnTo>
                    <a:pt x="234" y="43"/>
                  </a:lnTo>
                  <a:lnTo>
                    <a:pt x="234" y="36"/>
                  </a:lnTo>
                  <a:lnTo>
                    <a:pt x="234" y="29"/>
                  </a:lnTo>
                  <a:lnTo>
                    <a:pt x="234" y="21"/>
                  </a:lnTo>
                  <a:lnTo>
                    <a:pt x="234" y="14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1" y="0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48" y="14"/>
                  </a:lnTo>
                  <a:lnTo>
                    <a:pt x="248" y="21"/>
                  </a:lnTo>
                  <a:lnTo>
                    <a:pt x="248" y="29"/>
                  </a:lnTo>
                  <a:lnTo>
                    <a:pt x="248" y="36"/>
                  </a:lnTo>
                  <a:lnTo>
                    <a:pt x="248" y="43"/>
                  </a:lnTo>
                  <a:lnTo>
                    <a:pt x="248" y="50"/>
                  </a:lnTo>
                  <a:lnTo>
                    <a:pt x="255" y="57"/>
                  </a:lnTo>
                  <a:lnTo>
                    <a:pt x="255" y="64"/>
                  </a:lnTo>
                  <a:lnTo>
                    <a:pt x="255" y="71"/>
                  </a:lnTo>
                  <a:lnTo>
                    <a:pt x="255" y="78"/>
                  </a:lnTo>
                  <a:lnTo>
                    <a:pt x="255" y="85"/>
                  </a:lnTo>
                  <a:lnTo>
                    <a:pt x="255" y="92"/>
                  </a:lnTo>
                  <a:lnTo>
                    <a:pt x="255" y="99"/>
                  </a:lnTo>
                  <a:lnTo>
                    <a:pt x="255" y="107"/>
                  </a:lnTo>
                  <a:lnTo>
                    <a:pt x="255" y="114"/>
                  </a:lnTo>
                  <a:lnTo>
                    <a:pt x="255" y="121"/>
                  </a:lnTo>
                  <a:lnTo>
                    <a:pt x="255" y="128"/>
                  </a:lnTo>
                  <a:lnTo>
                    <a:pt x="255" y="135"/>
                  </a:lnTo>
                  <a:lnTo>
                    <a:pt x="255" y="142"/>
                  </a:lnTo>
                  <a:lnTo>
                    <a:pt x="262" y="142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77"/>
                  </a:lnTo>
                  <a:lnTo>
                    <a:pt x="262" y="185"/>
                  </a:lnTo>
                  <a:lnTo>
                    <a:pt x="262" y="192"/>
                  </a:lnTo>
                  <a:lnTo>
                    <a:pt x="262" y="199"/>
                  </a:lnTo>
                  <a:lnTo>
                    <a:pt x="262" y="206"/>
                  </a:lnTo>
                  <a:lnTo>
                    <a:pt x="262" y="213"/>
                  </a:lnTo>
                  <a:lnTo>
                    <a:pt x="262" y="220"/>
                  </a:lnTo>
                  <a:lnTo>
                    <a:pt x="262" y="227"/>
                  </a:lnTo>
                  <a:lnTo>
                    <a:pt x="262" y="234"/>
                  </a:lnTo>
                  <a:lnTo>
                    <a:pt x="262" y="241"/>
                  </a:lnTo>
                  <a:lnTo>
                    <a:pt x="262" y="248"/>
                  </a:lnTo>
                  <a:lnTo>
                    <a:pt x="262" y="255"/>
                  </a:lnTo>
                  <a:lnTo>
                    <a:pt x="262" y="262"/>
                  </a:lnTo>
                  <a:lnTo>
                    <a:pt x="269" y="262"/>
                  </a:lnTo>
                  <a:lnTo>
                    <a:pt x="269" y="270"/>
                  </a:lnTo>
                  <a:lnTo>
                    <a:pt x="269" y="277"/>
                  </a:lnTo>
                  <a:lnTo>
                    <a:pt x="269" y="284"/>
                  </a:lnTo>
                  <a:lnTo>
                    <a:pt x="269" y="291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69" y="312"/>
                  </a:lnTo>
                  <a:lnTo>
                    <a:pt x="269" y="319"/>
                  </a:lnTo>
                  <a:lnTo>
                    <a:pt x="269" y="326"/>
                  </a:lnTo>
                  <a:lnTo>
                    <a:pt x="269" y="333"/>
                  </a:lnTo>
                  <a:lnTo>
                    <a:pt x="269" y="340"/>
                  </a:lnTo>
                  <a:lnTo>
                    <a:pt x="269" y="348"/>
                  </a:lnTo>
                  <a:lnTo>
                    <a:pt x="269" y="355"/>
                  </a:lnTo>
                  <a:lnTo>
                    <a:pt x="269" y="362"/>
                  </a:lnTo>
                  <a:lnTo>
                    <a:pt x="269" y="369"/>
                  </a:lnTo>
                  <a:lnTo>
                    <a:pt x="269" y="376"/>
                  </a:lnTo>
                  <a:lnTo>
                    <a:pt x="269" y="383"/>
                  </a:lnTo>
                  <a:lnTo>
                    <a:pt x="269" y="390"/>
                  </a:lnTo>
                  <a:lnTo>
                    <a:pt x="269" y="397"/>
                  </a:lnTo>
                  <a:lnTo>
                    <a:pt x="269" y="404"/>
                  </a:lnTo>
                  <a:lnTo>
                    <a:pt x="269" y="411"/>
                  </a:lnTo>
                  <a:lnTo>
                    <a:pt x="276" y="411"/>
                  </a:lnTo>
                  <a:lnTo>
                    <a:pt x="276" y="418"/>
                  </a:lnTo>
                  <a:lnTo>
                    <a:pt x="276" y="425"/>
                  </a:lnTo>
                  <a:lnTo>
                    <a:pt x="276" y="433"/>
                  </a:lnTo>
                  <a:lnTo>
                    <a:pt x="276" y="440"/>
                  </a:lnTo>
                  <a:lnTo>
                    <a:pt x="276" y="447"/>
                  </a:lnTo>
                  <a:lnTo>
                    <a:pt x="276" y="454"/>
                  </a:lnTo>
                  <a:lnTo>
                    <a:pt x="276" y="461"/>
                  </a:lnTo>
                  <a:lnTo>
                    <a:pt x="276" y="468"/>
                  </a:lnTo>
                  <a:lnTo>
                    <a:pt x="276" y="475"/>
                  </a:lnTo>
                  <a:lnTo>
                    <a:pt x="276" y="482"/>
                  </a:lnTo>
                  <a:lnTo>
                    <a:pt x="276" y="489"/>
                  </a:lnTo>
                  <a:lnTo>
                    <a:pt x="276" y="496"/>
                  </a:lnTo>
                  <a:lnTo>
                    <a:pt x="276" y="503"/>
                  </a:lnTo>
                  <a:lnTo>
                    <a:pt x="276" y="511"/>
                  </a:lnTo>
                  <a:lnTo>
                    <a:pt x="276" y="518"/>
                  </a:lnTo>
                  <a:lnTo>
                    <a:pt x="276" y="525"/>
                  </a:lnTo>
                  <a:lnTo>
                    <a:pt x="276" y="532"/>
                  </a:lnTo>
                  <a:lnTo>
                    <a:pt x="276" y="539"/>
                  </a:lnTo>
                  <a:lnTo>
                    <a:pt x="276" y="546"/>
                  </a:lnTo>
                  <a:lnTo>
                    <a:pt x="276" y="553"/>
                  </a:lnTo>
                  <a:lnTo>
                    <a:pt x="276" y="560"/>
                  </a:lnTo>
                  <a:lnTo>
                    <a:pt x="276" y="567"/>
                  </a:lnTo>
                  <a:lnTo>
                    <a:pt x="276" y="574"/>
                  </a:lnTo>
                  <a:lnTo>
                    <a:pt x="276" y="581"/>
                  </a:lnTo>
                  <a:lnTo>
                    <a:pt x="276" y="588"/>
                  </a:lnTo>
                  <a:lnTo>
                    <a:pt x="283" y="588"/>
                  </a:lnTo>
                  <a:lnTo>
                    <a:pt x="283" y="596"/>
                  </a:lnTo>
                  <a:lnTo>
                    <a:pt x="283" y="603"/>
                  </a:lnTo>
                  <a:lnTo>
                    <a:pt x="283" y="610"/>
                  </a:lnTo>
                  <a:lnTo>
                    <a:pt x="283" y="617"/>
                  </a:lnTo>
                  <a:lnTo>
                    <a:pt x="283" y="624"/>
                  </a:lnTo>
                  <a:lnTo>
                    <a:pt x="283" y="631"/>
                  </a:lnTo>
                  <a:lnTo>
                    <a:pt x="283" y="638"/>
                  </a:lnTo>
                  <a:lnTo>
                    <a:pt x="283" y="645"/>
                  </a:lnTo>
                  <a:lnTo>
                    <a:pt x="283" y="652"/>
                  </a:lnTo>
                  <a:lnTo>
                    <a:pt x="283" y="659"/>
                  </a:lnTo>
                  <a:lnTo>
                    <a:pt x="283" y="666"/>
                  </a:lnTo>
                  <a:lnTo>
                    <a:pt x="283" y="674"/>
                  </a:lnTo>
                  <a:lnTo>
                    <a:pt x="283" y="681"/>
                  </a:lnTo>
                  <a:lnTo>
                    <a:pt x="283" y="688"/>
                  </a:lnTo>
                  <a:lnTo>
                    <a:pt x="283" y="695"/>
                  </a:lnTo>
                  <a:lnTo>
                    <a:pt x="283" y="702"/>
                  </a:lnTo>
                  <a:lnTo>
                    <a:pt x="283" y="709"/>
                  </a:lnTo>
                  <a:lnTo>
                    <a:pt x="283" y="716"/>
                  </a:lnTo>
                  <a:lnTo>
                    <a:pt x="283" y="723"/>
                  </a:lnTo>
                  <a:lnTo>
                    <a:pt x="283" y="730"/>
                  </a:lnTo>
                  <a:lnTo>
                    <a:pt x="283" y="737"/>
                  </a:lnTo>
                  <a:lnTo>
                    <a:pt x="283" y="744"/>
                  </a:lnTo>
                  <a:lnTo>
                    <a:pt x="283" y="752"/>
                  </a:lnTo>
                  <a:lnTo>
                    <a:pt x="283" y="759"/>
                  </a:lnTo>
                  <a:lnTo>
                    <a:pt x="283" y="766"/>
                  </a:lnTo>
                  <a:lnTo>
                    <a:pt x="283" y="773"/>
                  </a:lnTo>
                  <a:lnTo>
                    <a:pt x="283" y="780"/>
                  </a:lnTo>
                  <a:lnTo>
                    <a:pt x="290" y="780"/>
                  </a:lnTo>
                  <a:lnTo>
                    <a:pt x="290" y="787"/>
                  </a:lnTo>
                  <a:lnTo>
                    <a:pt x="290" y="794"/>
                  </a:lnTo>
                  <a:lnTo>
                    <a:pt x="290" y="801"/>
                  </a:lnTo>
                  <a:lnTo>
                    <a:pt x="290" y="808"/>
                  </a:lnTo>
                  <a:lnTo>
                    <a:pt x="290" y="815"/>
                  </a:lnTo>
                  <a:lnTo>
                    <a:pt x="290" y="822"/>
                  </a:lnTo>
                  <a:lnTo>
                    <a:pt x="290" y="829"/>
                  </a:lnTo>
                  <a:lnTo>
                    <a:pt x="297" y="829"/>
                  </a:lnTo>
                  <a:lnTo>
                    <a:pt x="304" y="829"/>
                  </a:lnTo>
                  <a:lnTo>
                    <a:pt x="312" y="829"/>
                  </a:lnTo>
                  <a:lnTo>
                    <a:pt x="319" y="829"/>
                  </a:lnTo>
                  <a:lnTo>
                    <a:pt x="326" y="829"/>
                  </a:lnTo>
                  <a:lnTo>
                    <a:pt x="333" y="829"/>
                  </a:lnTo>
                  <a:lnTo>
                    <a:pt x="340" y="829"/>
                  </a:lnTo>
                  <a:lnTo>
                    <a:pt x="347" y="829"/>
                  </a:lnTo>
                  <a:lnTo>
                    <a:pt x="354" y="829"/>
                  </a:lnTo>
                  <a:lnTo>
                    <a:pt x="361" y="829"/>
                  </a:lnTo>
                  <a:lnTo>
                    <a:pt x="368" y="829"/>
                  </a:lnTo>
                  <a:lnTo>
                    <a:pt x="375" y="829"/>
                  </a:lnTo>
                  <a:lnTo>
                    <a:pt x="382" y="829"/>
                  </a:lnTo>
                  <a:lnTo>
                    <a:pt x="382" y="822"/>
                  </a:lnTo>
                  <a:lnTo>
                    <a:pt x="382" y="815"/>
                  </a:lnTo>
                  <a:lnTo>
                    <a:pt x="390" y="815"/>
                  </a:lnTo>
                  <a:lnTo>
                    <a:pt x="390" y="808"/>
                  </a:lnTo>
                  <a:lnTo>
                    <a:pt x="390" y="801"/>
                  </a:lnTo>
                  <a:lnTo>
                    <a:pt x="390" y="794"/>
                  </a:lnTo>
                  <a:lnTo>
                    <a:pt x="390" y="787"/>
                  </a:lnTo>
                  <a:lnTo>
                    <a:pt x="390" y="780"/>
                  </a:lnTo>
                  <a:lnTo>
                    <a:pt x="390" y="773"/>
                  </a:lnTo>
                  <a:lnTo>
                    <a:pt x="390" y="766"/>
                  </a:lnTo>
                  <a:lnTo>
                    <a:pt x="390" y="759"/>
                  </a:lnTo>
                  <a:lnTo>
                    <a:pt x="390" y="752"/>
                  </a:lnTo>
                  <a:lnTo>
                    <a:pt x="390" y="744"/>
                  </a:lnTo>
                  <a:lnTo>
                    <a:pt x="390" y="737"/>
                  </a:lnTo>
                  <a:lnTo>
                    <a:pt x="390" y="730"/>
                  </a:lnTo>
                  <a:lnTo>
                    <a:pt x="390" y="723"/>
                  </a:lnTo>
                  <a:lnTo>
                    <a:pt x="390" y="716"/>
                  </a:lnTo>
                  <a:lnTo>
                    <a:pt x="390" y="709"/>
                  </a:lnTo>
                  <a:lnTo>
                    <a:pt x="390" y="702"/>
                  </a:lnTo>
                  <a:lnTo>
                    <a:pt x="390" y="695"/>
                  </a:lnTo>
                  <a:lnTo>
                    <a:pt x="390" y="688"/>
                  </a:lnTo>
                  <a:lnTo>
                    <a:pt x="390" y="681"/>
                  </a:lnTo>
                  <a:lnTo>
                    <a:pt x="390" y="674"/>
                  </a:lnTo>
                  <a:lnTo>
                    <a:pt x="390" y="666"/>
                  </a:lnTo>
                  <a:lnTo>
                    <a:pt x="390" y="659"/>
                  </a:lnTo>
                  <a:lnTo>
                    <a:pt x="390" y="652"/>
                  </a:lnTo>
                  <a:lnTo>
                    <a:pt x="390" y="645"/>
                  </a:lnTo>
                  <a:lnTo>
                    <a:pt x="390" y="638"/>
                  </a:lnTo>
                  <a:lnTo>
                    <a:pt x="390" y="631"/>
                  </a:lnTo>
                  <a:lnTo>
                    <a:pt x="390" y="624"/>
                  </a:lnTo>
                  <a:lnTo>
                    <a:pt x="397" y="624"/>
                  </a:lnTo>
                  <a:lnTo>
                    <a:pt x="397" y="617"/>
                  </a:lnTo>
                  <a:lnTo>
                    <a:pt x="397" y="610"/>
                  </a:lnTo>
                  <a:lnTo>
                    <a:pt x="397" y="603"/>
                  </a:lnTo>
                  <a:lnTo>
                    <a:pt x="397" y="596"/>
                  </a:lnTo>
                  <a:lnTo>
                    <a:pt x="397" y="588"/>
                  </a:lnTo>
                  <a:lnTo>
                    <a:pt x="397" y="581"/>
                  </a:lnTo>
                  <a:lnTo>
                    <a:pt x="397" y="574"/>
                  </a:lnTo>
                  <a:lnTo>
                    <a:pt x="397" y="567"/>
                  </a:lnTo>
                  <a:lnTo>
                    <a:pt x="397" y="560"/>
                  </a:lnTo>
                  <a:lnTo>
                    <a:pt x="397" y="553"/>
                  </a:lnTo>
                  <a:lnTo>
                    <a:pt x="397" y="546"/>
                  </a:lnTo>
                  <a:lnTo>
                    <a:pt x="397" y="539"/>
                  </a:lnTo>
                  <a:lnTo>
                    <a:pt x="397" y="532"/>
                  </a:lnTo>
                  <a:lnTo>
                    <a:pt x="397" y="525"/>
                  </a:lnTo>
                  <a:lnTo>
                    <a:pt x="397" y="518"/>
                  </a:lnTo>
                  <a:lnTo>
                    <a:pt x="397" y="511"/>
                  </a:lnTo>
                  <a:lnTo>
                    <a:pt x="397" y="503"/>
                  </a:lnTo>
                  <a:lnTo>
                    <a:pt x="397" y="496"/>
                  </a:lnTo>
                  <a:lnTo>
                    <a:pt x="397" y="489"/>
                  </a:lnTo>
                  <a:lnTo>
                    <a:pt x="397" y="482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1"/>
                  </a:lnTo>
                  <a:lnTo>
                    <a:pt x="397" y="454"/>
                  </a:lnTo>
                  <a:lnTo>
                    <a:pt x="397" y="447"/>
                  </a:lnTo>
                  <a:lnTo>
                    <a:pt x="404" y="447"/>
                  </a:lnTo>
                  <a:lnTo>
                    <a:pt x="404" y="440"/>
                  </a:lnTo>
                  <a:lnTo>
                    <a:pt x="404" y="433"/>
                  </a:lnTo>
                  <a:lnTo>
                    <a:pt x="404" y="425"/>
                  </a:lnTo>
                  <a:lnTo>
                    <a:pt x="404" y="418"/>
                  </a:lnTo>
                  <a:lnTo>
                    <a:pt x="404" y="411"/>
                  </a:lnTo>
                  <a:lnTo>
                    <a:pt x="404" y="404"/>
                  </a:lnTo>
                  <a:lnTo>
                    <a:pt x="404" y="397"/>
                  </a:lnTo>
                  <a:lnTo>
                    <a:pt x="404" y="390"/>
                  </a:lnTo>
                  <a:lnTo>
                    <a:pt x="404" y="383"/>
                  </a:lnTo>
                  <a:lnTo>
                    <a:pt x="404" y="376"/>
                  </a:lnTo>
                  <a:lnTo>
                    <a:pt x="404" y="369"/>
                  </a:lnTo>
                  <a:lnTo>
                    <a:pt x="404" y="362"/>
                  </a:lnTo>
                  <a:lnTo>
                    <a:pt x="404" y="355"/>
                  </a:lnTo>
                  <a:lnTo>
                    <a:pt x="404" y="348"/>
                  </a:lnTo>
                  <a:lnTo>
                    <a:pt x="404" y="340"/>
                  </a:lnTo>
                  <a:lnTo>
                    <a:pt x="404" y="333"/>
                  </a:lnTo>
                  <a:lnTo>
                    <a:pt x="404" y="326"/>
                  </a:lnTo>
                  <a:lnTo>
                    <a:pt x="404" y="319"/>
                  </a:lnTo>
                  <a:lnTo>
                    <a:pt x="404" y="312"/>
                  </a:lnTo>
                  <a:lnTo>
                    <a:pt x="404" y="305"/>
                  </a:lnTo>
                  <a:lnTo>
                    <a:pt x="404" y="298"/>
                  </a:lnTo>
                  <a:lnTo>
                    <a:pt x="404" y="291"/>
                  </a:lnTo>
                  <a:lnTo>
                    <a:pt x="411" y="284"/>
                  </a:lnTo>
                  <a:lnTo>
                    <a:pt x="411" y="277"/>
                  </a:lnTo>
                  <a:lnTo>
                    <a:pt x="411" y="270"/>
                  </a:lnTo>
                  <a:lnTo>
                    <a:pt x="411" y="262"/>
                  </a:lnTo>
                  <a:lnTo>
                    <a:pt x="411" y="255"/>
                  </a:lnTo>
                  <a:lnTo>
                    <a:pt x="411" y="248"/>
                  </a:lnTo>
                  <a:lnTo>
                    <a:pt x="411" y="241"/>
                  </a:lnTo>
                  <a:lnTo>
                    <a:pt x="411" y="234"/>
                  </a:lnTo>
                  <a:lnTo>
                    <a:pt x="411" y="227"/>
                  </a:lnTo>
                  <a:lnTo>
                    <a:pt x="411" y="220"/>
                  </a:lnTo>
                  <a:lnTo>
                    <a:pt x="411" y="213"/>
                  </a:lnTo>
                  <a:lnTo>
                    <a:pt x="411" y="206"/>
                  </a:lnTo>
                  <a:lnTo>
                    <a:pt x="411" y="199"/>
                  </a:lnTo>
                  <a:lnTo>
                    <a:pt x="411" y="192"/>
                  </a:lnTo>
                  <a:lnTo>
                    <a:pt x="411" y="185"/>
                  </a:lnTo>
                  <a:lnTo>
                    <a:pt x="411" y="177"/>
                  </a:lnTo>
                  <a:lnTo>
                    <a:pt x="411" y="170"/>
                  </a:lnTo>
                  <a:lnTo>
                    <a:pt x="411" y="163"/>
                  </a:lnTo>
                  <a:lnTo>
                    <a:pt x="411" y="156"/>
                  </a:lnTo>
                  <a:lnTo>
                    <a:pt x="418" y="156"/>
                  </a:lnTo>
                  <a:lnTo>
                    <a:pt x="418" y="149"/>
                  </a:lnTo>
                  <a:lnTo>
                    <a:pt x="418" y="142"/>
                  </a:lnTo>
                  <a:lnTo>
                    <a:pt x="418" y="135"/>
                  </a:lnTo>
                  <a:lnTo>
                    <a:pt x="418" y="128"/>
                  </a:lnTo>
                  <a:lnTo>
                    <a:pt x="418" y="121"/>
                  </a:lnTo>
                  <a:lnTo>
                    <a:pt x="418" y="114"/>
                  </a:lnTo>
                  <a:lnTo>
                    <a:pt x="418" y="107"/>
                  </a:lnTo>
                  <a:lnTo>
                    <a:pt x="418" y="99"/>
                  </a:lnTo>
                  <a:lnTo>
                    <a:pt x="418" y="92"/>
                  </a:lnTo>
                  <a:lnTo>
                    <a:pt x="418" y="85"/>
                  </a:lnTo>
                  <a:lnTo>
                    <a:pt x="418" y="78"/>
                  </a:lnTo>
                  <a:lnTo>
                    <a:pt x="418" y="71"/>
                  </a:lnTo>
                  <a:lnTo>
                    <a:pt x="418" y="64"/>
                  </a:lnTo>
                  <a:lnTo>
                    <a:pt x="425" y="64"/>
                  </a:lnTo>
                  <a:lnTo>
                    <a:pt x="425" y="57"/>
                  </a:lnTo>
                  <a:lnTo>
                    <a:pt x="425" y="50"/>
                  </a:lnTo>
                  <a:lnTo>
                    <a:pt x="425" y="43"/>
                  </a:lnTo>
                  <a:lnTo>
                    <a:pt x="425" y="36"/>
                  </a:lnTo>
                  <a:lnTo>
                    <a:pt x="425" y="29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2" y="0"/>
                  </a:lnTo>
                  <a:lnTo>
                    <a:pt x="432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253">
              <a:extLst>
                <a:ext uri="{FF2B5EF4-FFF2-40B4-BE49-F238E27FC236}">
                  <a16:creationId xmlns:a16="http://schemas.microsoft.com/office/drawing/2014/main" id="{52057B43-5379-4C8C-628B-C49465BF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206"/>
              <a:ext cx="191" cy="829"/>
            </a:xfrm>
            <a:custGeom>
              <a:avLst/>
              <a:gdLst>
                <a:gd name="T0" fmla="*/ 7 w 191"/>
                <a:gd name="T1" fmla="*/ 29 h 829"/>
                <a:gd name="T2" fmla="*/ 14 w 191"/>
                <a:gd name="T3" fmla="*/ 57 h 829"/>
                <a:gd name="T4" fmla="*/ 14 w 191"/>
                <a:gd name="T5" fmla="*/ 92 h 829"/>
                <a:gd name="T6" fmla="*/ 21 w 191"/>
                <a:gd name="T7" fmla="*/ 121 h 829"/>
                <a:gd name="T8" fmla="*/ 21 w 191"/>
                <a:gd name="T9" fmla="*/ 156 h 829"/>
                <a:gd name="T10" fmla="*/ 21 w 191"/>
                <a:gd name="T11" fmla="*/ 192 h 829"/>
                <a:gd name="T12" fmla="*/ 21 w 191"/>
                <a:gd name="T13" fmla="*/ 227 h 829"/>
                <a:gd name="T14" fmla="*/ 28 w 191"/>
                <a:gd name="T15" fmla="*/ 255 h 829"/>
                <a:gd name="T16" fmla="*/ 28 w 191"/>
                <a:gd name="T17" fmla="*/ 291 h 829"/>
                <a:gd name="T18" fmla="*/ 28 w 191"/>
                <a:gd name="T19" fmla="*/ 326 h 829"/>
                <a:gd name="T20" fmla="*/ 28 w 191"/>
                <a:gd name="T21" fmla="*/ 362 h 829"/>
                <a:gd name="T22" fmla="*/ 35 w 191"/>
                <a:gd name="T23" fmla="*/ 390 h 829"/>
                <a:gd name="T24" fmla="*/ 35 w 191"/>
                <a:gd name="T25" fmla="*/ 425 h 829"/>
                <a:gd name="T26" fmla="*/ 35 w 191"/>
                <a:gd name="T27" fmla="*/ 461 h 829"/>
                <a:gd name="T28" fmla="*/ 35 w 191"/>
                <a:gd name="T29" fmla="*/ 496 h 829"/>
                <a:gd name="T30" fmla="*/ 35 w 191"/>
                <a:gd name="T31" fmla="*/ 532 h 829"/>
                <a:gd name="T32" fmla="*/ 43 w 191"/>
                <a:gd name="T33" fmla="*/ 560 h 829"/>
                <a:gd name="T34" fmla="*/ 43 w 191"/>
                <a:gd name="T35" fmla="*/ 596 h 829"/>
                <a:gd name="T36" fmla="*/ 43 w 191"/>
                <a:gd name="T37" fmla="*/ 631 h 829"/>
                <a:gd name="T38" fmla="*/ 43 w 191"/>
                <a:gd name="T39" fmla="*/ 666 h 829"/>
                <a:gd name="T40" fmla="*/ 43 w 191"/>
                <a:gd name="T41" fmla="*/ 702 h 829"/>
                <a:gd name="T42" fmla="*/ 43 w 191"/>
                <a:gd name="T43" fmla="*/ 737 h 829"/>
                <a:gd name="T44" fmla="*/ 50 w 191"/>
                <a:gd name="T45" fmla="*/ 766 h 829"/>
                <a:gd name="T46" fmla="*/ 50 w 191"/>
                <a:gd name="T47" fmla="*/ 801 h 829"/>
                <a:gd name="T48" fmla="*/ 57 w 191"/>
                <a:gd name="T49" fmla="*/ 829 h 829"/>
                <a:gd name="T50" fmla="*/ 92 w 191"/>
                <a:gd name="T51" fmla="*/ 829 h 829"/>
                <a:gd name="T52" fmla="*/ 128 w 191"/>
                <a:gd name="T53" fmla="*/ 829 h 829"/>
                <a:gd name="T54" fmla="*/ 149 w 191"/>
                <a:gd name="T55" fmla="*/ 815 h 829"/>
                <a:gd name="T56" fmla="*/ 149 w 191"/>
                <a:gd name="T57" fmla="*/ 780 h 829"/>
                <a:gd name="T58" fmla="*/ 149 w 191"/>
                <a:gd name="T59" fmla="*/ 744 h 829"/>
                <a:gd name="T60" fmla="*/ 149 w 191"/>
                <a:gd name="T61" fmla="*/ 709 h 829"/>
                <a:gd name="T62" fmla="*/ 149 w 191"/>
                <a:gd name="T63" fmla="*/ 674 h 829"/>
                <a:gd name="T64" fmla="*/ 156 w 191"/>
                <a:gd name="T65" fmla="*/ 645 h 829"/>
                <a:gd name="T66" fmla="*/ 156 w 191"/>
                <a:gd name="T67" fmla="*/ 610 h 829"/>
                <a:gd name="T68" fmla="*/ 156 w 191"/>
                <a:gd name="T69" fmla="*/ 574 h 829"/>
                <a:gd name="T70" fmla="*/ 156 w 191"/>
                <a:gd name="T71" fmla="*/ 539 h 829"/>
                <a:gd name="T72" fmla="*/ 156 w 191"/>
                <a:gd name="T73" fmla="*/ 503 h 829"/>
                <a:gd name="T74" fmla="*/ 163 w 191"/>
                <a:gd name="T75" fmla="*/ 475 h 829"/>
                <a:gd name="T76" fmla="*/ 163 w 191"/>
                <a:gd name="T77" fmla="*/ 440 h 829"/>
                <a:gd name="T78" fmla="*/ 163 w 191"/>
                <a:gd name="T79" fmla="*/ 404 h 829"/>
                <a:gd name="T80" fmla="*/ 163 w 191"/>
                <a:gd name="T81" fmla="*/ 369 h 829"/>
                <a:gd name="T82" fmla="*/ 163 w 191"/>
                <a:gd name="T83" fmla="*/ 333 h 829"/>
                <a:gd name="T84" fmla="*/ 170 w 191"/>
                <a:gd name="T85" fmla="*/ 305 h 829"/>
                <a:gd name="T86" fmla="*/ 170 w 191"/>
                <a:gd name="T87" fmla="*/ 270 h 829"/>
                <a:gd name="T88" fmla="*/ 170 w 191"/>
                <a:gd name="T89" fmla="*/ 234 h 829"/>
                <a:gd name="T90" fmla="*/ 170 w 191"/>
                <a:gd name="T91" fmla="*/ 199 h 829"/>
                <a:gd name="T92" fmla="*/ 177 w 191"/>
                <a:gd name="T93" fmla="*/ 170 h 829"/>
                <a:gd name="T94" fmla="*/ 177 w 191"/>
                <a:gd name="T95" fmla="*/ 135 h 829"/>
                <a:gd name="T96" fmla="*/ 177 w 191"/>
                <a:gd name="T97" fmla="*/ 99 h 829"/>
                <a:gd name="T98" fmla="*/ 184 w 191"/>
                <a:gd name="T99" fmla="*/ 71 h 829"/>
                <a:gd name="T100" fmla="*/ 184 w 191"/>
                <a:gd name="T101" fmla="*/ 36 h 829"/>
                <a:gd name="T102" fmla="*/ 191 w 191"/>
                <a:gd name="T103" fmla="*/ 7 h 8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" h="829">
                  <a:moveTo>
                    <a:pt x="0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14" y="99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1" y="135"/>
                  </a:lnTo>
                  <a:lnTo>
                    <a:pt x="21" y="142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85"/>
                  </a:lnTo>
                  <a:lnTo>
                    <a:pt x="21" y="192"/>
                  </a:lnTo>
                  <a:lnTo>
                    <a:pt x="21" y="199"/>
                  </a:lnTo>
                  <a:lnTo>
                    <a:pt x="21" y="206"/>
                  </a:lnTo>
                  <a:lnTo>
                    <a:pt x="21" y="213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21" y="234"/>
                  </a:lnTo>
                  <a:lnTo>
                    <a:pt x="28" y="234"/>
                  </a:lnTo>
                  <a:lnTo>
                    <a:pt x="28" y="241"/>
                  </a:lnTo>
                  <a:lnTo>
                    <a:pt x="28" y="248"/>
                  </a:lnTo>
                  <a:lnTo>
                    <a:pt x="28" y="255"/>
                  </a:lnTo>
                  <a:lnTo>
                    <a:pt x="28" y="262"/>
                  </a:lnTo>
                  <a:lnTo>
                    <a:pt x="28" y="270"/>
                  </a:lnTo>
                  <a:lnTo>
                    <a:pt x="28" y="277"/>
                  </a:lnTo>
                  <a:lnTo>
                    <a:pt x="28" y="284"/>
                  </a:lnTo>
                  <a:lnTo>
                    <a:pt x="28" y="291"/>
                  </a:lnTo>
                  <a:lnTo>
                    <a:pt x="28" y="298"/>
                  </a:lnTo>
                  <a:lnTo>
                    <a:pt x="28" y="305"/>
                  </a:lnTo>
                  <a:lnTo>
                    <a:pt x="28" y="312"/>
                  </a:lnTo>
                  <a:lnTo>
                    <a:pt x="28" y="319"/>
                  </a:lnTo>
                  <a:lnTo>
                    <a:pt x="28" y="326"/>
                  </a:lnTo>
                  <a:lnTo>
                    <a:pt x="28" y="333"/>
                  </a:lnTo>
                  <a:lnTo>
                    <a:pt x="28" y="340"/>
                  </a:lnTo>
                  <a:lnTo>
                    <a:pt x="28" y="348"/>
                  </a:lnTo>
                  <a:lnTo>
                    <a:pt x="28" y="355"/>
                  </a:lnTo>
                  <a:lnTo>
                    <a:pt x="28" y="362"/>
                  </a:lnTo>
                  <a:lnTo>
                    <a:pt x="28" y="369"/>
                  </a:lnTo>
                  <a:lnTo>
                    <a:pt x="28" y="376"/>
                  </a:lnTo>
                  <a:lnTo>
                    <a:pt x="28" y="383"/>
                  </a:lnTo>
                  <a:lnTo>
                    <a:pt x="35" y="383"/>
                  </a:lnTo>
                  <a:lnTo>
                    <a:pt x="35" y="390"/>
                  </a:lnTo>
                  <a:lnTo>
                    <a:pt x="35" y="397"/>
                  </a:lnTo>
                  <a:lnTo>
                    <a:pt x="35" y="404"/>
                  </a:lnTo>
                  <a:lnTo>
                    <a:pt x="35" y="411"/>
                  </a:lnTo>
                  <a:lnTo>
                    <a:pt x="35" y="418"/>
                  </a:lnTo>
                  <a:lnTo>
                    <a:pt x="35" y="425"/>
                  </a:lnTo>
                  <a:lnTo>
                    <a:pt x="35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35" y="454"/>
                  </a:lnTo>
                  <a:lnTo>
                    <a:pt x="35" y="461"/>
                  </a:lnTo>
                  <a:lnTo>
                    <a:pt x="35" y="468"/>
                  </a:lnTo>
                  <a:lnTo>
                    <a:pt x="35" y="475"/>
                  </a:lnTo>
                  <a:lnTo>
                    <a:pt x="35" y="482"/>
                  </a:lnTo>
                  <a:lnTo>
                    <a:pt x="35" y="489"/>
                  </a:lnTo>
                  <a:lnTo>
                    <a:pt x="35" y="496"/>
                  </a:lnTo>
                  <a:lnTo>
                    <a:pt x="35" y="503"/>
                  </a:lnTo>
                  <a:lnTo>
                    <a:pt x="35" y="511"/>
                  </a:lnTo>
                  <a:lnTo>
                    <a:pt x="35" y="518"/>
                  </a:lnTo>
                  <a:lnTo>
                    <a:pt x="35" y="525"/>
                  </a:lnTo>
                  <a:lnTo>
                    <a:pt x="35" y="532"/>
                  </a:lnTo>
                  <a:lnTo>
                    <a:pt x="35" y="539"/>
                  </a:lnTo>
                  <a:lnTo>
                    <a:pt x="35" y="546"/>
                  </a:lnTo>
                  <a:lnTo>
                    <a:pt x="35" y="553"/>
                  </a:lnTo>
                  <a:lnTo>
                    <a:pt x="43" y="553"/>
                  </a:lnTo>
                  <a:lnTo>
                    <a:pt x="43" y="560"/>
                  </a:lnTo>
                  <a:lnTo>
                    <a:pt x="43" y="567"/>
                  </a:lnTo>
                  <a:lnTo>
                    <a:pt x="43" y="574"/>
                  </a:lnTo>
                  <a:lnTo>
                    <a:pt x="43" y="581"/>
                  </a:lnTo>
                  <a:lnTo>
                    <a:pt x="43" y="588"/>
                  </a:lnTo>
                  <a:lnTo>
                    <a:pt x="43" y="596"/>
                  </a:lnTo>
                  <a:lnTo>
                    <a:pt x="43" y="603"/>
                  </a:lnTo>
                  <a:lnTo>
                    <a:pt x="43" y="610"/>
                  </a:lnTo>
                  <a:lnTo>
                    <a:pt x="43" y="617"/>
                  </a:lnTo>
                  <a:lnTo>
                    <a:pt x="43" y="624"/>
                  </a:lnTo>
                  <a:lnTo>
                    <a:pt x="43" y="631"/>
                  </a:lnTo>
                  <a:lnTo>
                    <a:pt x="43" y="638"/>
                  </a:lnTo>
                  <a:lnTo>
                    <a:pt x="43" y="645"/>
                  </a:lnTo>
                  <a:lnTo>
                    <a:pt x="43" y="652"/>
                  </a:lnTo>
                  <a:lnTo>
                    <a:pt x="43" y="659"/>
                  </a:lnTo>
                  <a:lnTo>
                    <a:pt x="43" y="666"/>
                  </a:lnTo>
                  <a:lnTo>
                    <a:pt x="43" y="674"/>
                  </a:lnTo>
                  <a:lnTo>
                    <a:pt x="43" y="681"/>
                  </a:lnTo>
                  <a:lnTo>
                    <a:pt x="43" y="688"/>
                  </a:lnTo>
                  <a:lnTo>
                    <a:pt x="43" y="695"/>
                  </a:lnTo>
                  <a:lnTo>
                    <a:pt x="43" y="702"/>
                  </a:lnTo>
                  <a:lnTo>
                    <a:pt x="43" y="709"/>
                  </a:lnTo>
                  <a:lnTo>
                    <a:pt x="43" y="716"/>
                  </a:lnTo>
                  <a:lnTo>
                    <a:pt x="43" y="723"/>
                  </a:lnTo>
                  <a:lnTo>
                    <a:pt x="43" y="730"/>
                  </a:lnTo>
                  <a:lnTo>
                    <a:pt x="43" y="737"/>
                  </a:lnTo>
                  <a:lnTo>
                    <a:pt x="50" y="737"/>
                  </a:lnTo>
                  <a:lnTo>
                    <a:pt x="50" y="744"/>
                  </a:lnTo>
                  <a:lnTo>
                    <a:pt x="50" y="752"/>
                  </a:lnTo>
                  <a:lnTo>
                    <a:pt x="50" y="759"/>
                  </a:lnTo>
                  <a:lnTo>
                    <a:pt x="50" y="766"/>
                  </a:lnTo>
                  <a:lnTo>
                    <a:pt x="50" y="773"/>
                  </a:lnTo>
                  <a:lnTo>
                    <a:pt x="50" y="780"/>
                  </a:lnTo>
                  <a:lnTo>
                    <a:pt x="50" y="787"/>
                  </a:lnTo>
                  <a:lnTo>
                    <a:pt x="50" y="794"/>
                  </a:lnTo>
                  <a:lnTo>
                    <a:pt x="50" y="801"/>
                  </a:lnTo>
                  <a:lnTo>
                    <a:pt x="50" y="808"/>
                  </a:lnTo>
                  <a:lnTo>
                    <a:pt x="50" y="815"/>
                  </a:lnTo>
                  <a:lnTo>
                    <a:pt x="50" y="822"/>
                  </a:lnTo>
                  <a:lnTo>
                    <a:pt x="50" y="829"/>
                  </a:lnTo>
                  <a:lnTo>
                    <a:pt x="57" y="829"/>
                  </a:lnTo>
                  <a:lnTo>
                    <a:pt x="64" y="829"/>
                  </a:lnTo>
                  <a:lnTo>
                    <a:pt x="71" y="829"/>
                  </a:lnTo>
                  <a:lnTo>
                    <a:pt x="78" y="829"/>
                  </a:lnTo>
                  <a:lnTo>
                    <a:pt x="85" y="829"/>
                  </a:lnTo>
                  <a:lnTo>
                    <a:pt x="92" y="829"/>
                  </a:lnTo>
                  <a:lnTo>
                    <a:pt x="99" y="829"/>
                  </a:lnTo>
                  <a:lnTo>
                    <a:pt x="106" y="829"/>
                  </a:lnTo>
                  <a:lnTo>
                    <a:pt x="113" y="829"/>
                  </a:lnTo>
                  <a:lnTo>
                    <a:pt x="121" y="829"/>
                  </a:lnTo>
                  <a:lnTo>
                    <a:pt x="128" y="829"/>
                  </a:lnTo>
                  <a:lnTo>
                    <a:pt x="135" y="829"/>
                  </a:lnTo>
                  <a:lnTo>
                    <a:pt x="142" y="829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49" y="815"/>
                  </a:lnTo>
                  <a:lnTo>
                    <a:pt x="149" y="808"/>
                  </a:lnTo>
                  <a:lnTo>
                    <a:pt x="149" y="801"/>
                  </a:lnTo>
                  <a:lnTo>
                    <a:pt x="149" y="794"/>
                  </a:lnTo>
                  <a:lnTo>
                    <a:pt x="149" y="787"/>
                  </a:lnTo>
                  <a:lnTo>
                    <a:pt x="149" y="780"/>
                  </a:lnTo>
                  <a:lnTo>
                    <a:pt x="149" y="773"/>
                  </a:lnTo>
                  <a:lnTo>
                    <a:pt x="149" y="766"/>
                  </a:lnTo>
                  <a:lnTo>
                    <a:pt x="149" y="759"/>
                  </a:lnTo>
                  <a:lnTo>
                    <a:pt x="149" y="752"/>
                  </a:lnTo>
                  <a:lnTo>
                    <a:pt x="149" y="744"/>
                  </a:lnTo>
                  <a:lnTo>
                    <a:pt x="149" y="737"/>
                  </a:lnTo>
                  <a:lnTo>
                    <a:pt x="149" y="730"/>
                  </a:lnTo>
                  <a:lnTo>
                    <a:pt x="149" y="723"/>
                  </a:lnTo>
                  <a:lnTo>
                    <a:pt x="149" y="716"/>
                  </a:lnTo>
                  <a:lnTo>
                    <a:pt x="149" y="709"/>
                  </a:lnTo>
                  <a:lnTo>
                    <a:pt x="149" y="702"/>
                  </a:lnTo>
                  <a:lnTo>
                    <a:pt x="149" y="695"/>
                  </a:lnTo>
                  <a:lnTo>
                    <a:pt x="149" y="688"/>
                  </a:lnTo>
                  <a:lnTo>
                    <a:pt x="149" y="681"/>
                  </a:lnTo>
                  <a:lnTo>
                    <a:pt x="149" y="674"/>
                  </a:lnTo>
                  <a:lnTo>
                    <a:pt x="149" y="666"/>
                  </a:lnTo>
                  <a:lnTo>
                    <a:pt x="149" y="659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56" y="645"/>
                  </a:lnTo>
                  <a:lnTo>
                    <a:pt x="156" y="638"/>
                  </a:lnTo>
                  <a:lnTo>
                    <a:pt x="156" y="631"/>
                  </a:lnTo>
                  <a:lnTo>
                    <a:pt x="156" y="624"/>
                  </a:lnTo>
                  <a:lnTo>
                    <a:pt x="156" y="617"/>
                  </a:lnTo>
                  <a:lnTo>
                    <a:pt x="156" y="610"/>
                  </a:lnTo>
                  <a:lnTo>
                    <a:pt x="156" y="603"/>
                  </a:lnTo>
                  <a:lnTo>
                    <a:pt x="156" y="596"/>
                  </a:lnTo>
                  <a:lnTo>
                    <a:pt x="156" y="588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56" y="560"/>
                  </a:lnTo>
                  <a:lnTo>
                    <a:pt x="156" y="553"/>
                  </a:lnTo>
                  <a:lnTo>
                    <a:pt x="156" y="546"/>
                  </a:lnTo>
                  <a:lnTo>
                    <a:pt x="156" y="539"/>
                  </a:lnTo>
                  <a:lnTo>
                    <a:pt x="156" y="532"/>
                  </a:lnTo>
                  <a:lnTo>
                    <a:pt x="156" y="525"/>
                  </a:lnTo>
                  <a:lnTo>
                    <a:pt x="156" y="518"/>
                  </a:lnTo>
                  <a:lnTo>
                    <a:pt x="156" y="511"/>
                  </a:lnTo>
                  <a:lnTo>
                    <a:pt x="156" y="503"/>
                  </a:lnTo>
                  <a:lnTo>
                    <a:pt x="156" y="496"/>
                  </a:lnTo>
                  <a:lnTo>
                    <a:pt x="156" y="489"/>
                  </a:lnTo>
                  <a:lnTo>
                    <a:pt x="156" y="482"/>
                  </a:lnTo>
                  <a:lnTo>
                    <a:pt x="163" y="482"/>
                  </a:lnTo>
                  <a:lnTo>
                    <a:pt x="163" y="475"/>
                  </a:lnTo>
                  <a:lnTo>
                    <a:pt x="163" y="468"/>
                  </a:lnTo>
                  <a:lnTo>
                    <a:pt x="163" y="461"/>
                  </a:lnTo>
                  <a:lnTo>
                    <a:pt x="163" y="454"/>
                  </a:lnTo>
                  <a:lnTo>
                    <a:pt x="163" y="447"/>
                  </a:lnTo>
                  <a:lnTo>
                    <a:pt x="163" y="440"/>
                  </a:lnTo>
                  <a:lnTo>
                    <a:pt x="163" y="433"/>
                  </a:lnTo>
                  <a:lnTo>
                    <a:pt x="163" y="425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63" y="397"/>
                  </a:lnTo>
                  <a:lnTo>
                    <a:pt x="163" y="390"/>
                  </a:lnTo>
                  <a:lnTo>
                    <a:pt x="163" y="383"/>
                  </a:lnTo>
                  <a:lnTo>
                    <a:pt x="163" y="376"/>
                  </a:lnTo>
                  <a:lnTo>
                    <a:pt x="163" y="369"/>
                  </a:lnTo>
                  <a:lnTo>
                    <a:pt x="163" y="362"/>
                  </a:lnTo>
                  <a:lnTo>
                    <a:pt x="163" y="355"/>
                  </a:lnTo>
                  <a:lnTo>
                    <a:pt x="163" y="348"/>
                  </a:lnTo>
                  <a:lnTo>
                    <a:pt x="163" y="340"/>
                  </a:lnTo>
                  <a:lnTo>
                    <a:pt x="163" y="333"/>
                  </a:lnTo>
                  <a:lnTo>
                    <a:pt x="163" y="326"/>
                  </a:lnTo>
                  <a:lnTo>
                    <a:pt x="163" y="319"/>
                  </a:lnTo>
                  <a:lnTo>
                    <a:pt x="170" y="319"/>
                  </a:lnTo>
                  <a:lnTo>
                    <a:pt x="170" y="312"/>
                  </a:lnTo>
                  <a:lnTo>
                    <a:pt x="170" y="305"/>
                  </a:lnTo>
                  <a:lnTo>
                    <a:pt x="170" y="298"/>
                  </a:lnTo>
                  <a:lnTo>
                    <a:pt x="170" y="291"/>
                  </a:lnTo>
                  <a:lnTo>
                    <a:pt x="170" y="284"/>
                  </a:lnTo>
                  <a:lnTo>
                    <a:pt x="170" y="277"/>
                  </a:lnTo>
                  <a:lnTo>
                    <a:pt x="170" y="270"/>
                  </a:lnTo>
                  <a:lnTo>
                    <a:pt x="170" y="262"/>
                  </a:lnTo>
                  <a:lnTo>
                    <a:pt x="170" y="255"/>
                  </a:lnTo>
                  <a:lnTo>
                    <a:pt x="170" y="248"/>
                  </a:lnTo>
                  <a:lnTo>
                    <a:pt x="170" y="241"/>
                  </a:lnTo>
                  <a:lnTo>
                    <a:pt x="170" y="234"/>
                  </a:lnTo>
                  <a:lnTo>
                    <a:pt x="170" y="227"/>
                  </a:lnTo>
                  <a:lnTo>
                    <a:pt x="170" y="220"/>
                  </a:lnTo>
                  <a:lnTo>
                    <a:pt x="170" y="213"/>
                  </a:lnTo>
                  <a:lnTo>
                    <a:pt x="170" y="206"/>
                  </a:lnTo>
                  <a:lnTo>
                    <a:pt x="170" y="199"/>
                  </a:lnTo>
                  <a:lnTo>
                    <a:pt x="170" y="192"/>
                  </a:lnTo>
                  <a:lnTo>
                    <a:pt x="170" y="185"/>
                  </a:lnTo>
                  <a:lnTo>
                    <a:pt x="177" y="185"/>
                  </a:lnTo>
                  <a:lnTo>
                    <a:pt x="177" y="177"/>
                  </a:lnTo>
                  <a:lnTo>
                    <a:pt x="177" y="170"/>
                  </a:lnTo>
                  <a:lnTo>
                    <a:pt x="177" y="163"/>
                  </a:lnTo>
                  <a:lnTo>
                    <a:pt x="177" y="156"/>
                  </a:lnTo>
                  <a:lnTo>
                    <a:pt x="177" y="149"/>
                  </a:lnTo>
                  <a:lnTo>
                    <a:pt x="177" y="142"/>
                  </a:lnTo>
                  <a:lnTo>
                    <a:pt x="177" y="135"/>
                  </a:lnTo>
                  <a:lnTo>
                    <a:pt x="177" y="128"/>
                  </a:lnTo>
                  <a:lnTo>
                    <a:pt x="177" y="121"/>
                  </a:lnTo>
                  <a:lnTo>
                    <a:pt x="177" y="114"/>
                  </a:lnTo>
                  <a:lnTo>
                    <a:pt x="177" y="107"/>
                  </a:lnTo>
                  <a:lnTo>
                    <a:pt x="177" y="99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7" y="78"/>
                  </a:lnTo>
                  <a:lnTo>
                    <a:pt x="184" y="78"/>
                  </a:lnTo>
                  <a:lnTo>
                    <a:pt x="184" y="71"/>
                  </a:lnTo>
                  <a:lnTo>
                    <a:pt x="184" y="64"/>
                  </a:lnTo>
                  <a:lnTo>
                    <a:pt x="184" y="57"/>
                  </a:lnTo>
                  <a:lnTo>
                    <a:pt x="184" y="50"/>
                  </a:lnTo>
                  <a:lnTo>
                    <a:pt x="184" y="43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1" y="7"/>
                  </a:lnTo>
                  <a:lnTo>
                    <a:pt x="191" y="0"/>
                  </a:lnTo>
                  <a:lnTo>
                    <a:pt x="191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254">
              <a:extLst>
                <a:ext uri="{FF2B5EF4-FFF2-40B4-BE49-F238E27FC236}">
                  <a16:creationId xmlns:a16="http://schemas.microsoft.com/office/drawing/2014/main" id="{E3C8B31B-DFEA-BAA4-EBBE-4BAAD9CA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206"/>
              <a:ext cx="773" cy="829"/>
            </a:xfrm>
            <a:custGeom>
              <a:avLst/>
              <a:gdLst>
                <a:gd name="T0" fmla="*/ 22 w 773"/>
                <a:gd name="T1" fmla="*/ 99 h 829"/>
                <a:gd name="T2" fmla="*/ 29 w 773"/>
                <a:gd name="T3" fmla="*/ 213 h 829"/>
                <a:gd name="T4" fmla="*/ 29 w 773"/>
                <a:gd name="T5" fmla="*/ 333 h 829"/>
                <a:gd name="T6" fmla="*/ 36 w 773"/>
                <a:gd name="T7" fmla="*/ 447 h 829"/>
                <a:gd name="T8" fmla="*/ 43 w 773"/>
                <a:gd name="T9" fmla="*/ 560 h 829"/>
                <a:gd name="T10" fmla="*/ 43 w 773"/>
                <a:gd name="T11" fmla="*/ 681 h 829"/>
                <a:gd name="T12" fmla="*/ 50 w 773"/>
                <a:gd name="T13" fmla="*/ 794 h 829"/>
                <a:gd name="T14" fmla="*/ 135 w 773"/>
                <a:gd name="T15" fmla="*/ 829 h 829"/>
                <a:gd name="T16" fmla="*/ 149 w 773"/>
                <a:gd name="T17" fmla="*/ 723 h 829"/>
                <a:gd name="T18" fmla="*/ 156 w 773"/>
                <a:gd name="T19" fmla="*/ 610 h 829"/>
                <a:gd name="T20" fmla="*/ 163 w 773"/>
                <a:gd name="T21" fmla="*/ 489 h 829"/>
                <a:gd name="T22" fmla="*/ 163 w 773"/>
                <a:gd name="T23" fmla="*/ 369 h 829"/>
                <a:gd name="T24" fmla="*/ 171 w 773"/>
                <a:gd name="T25" fmla="*/ 255 h 829"/>
                <a:gd name="T26" fmla="*/ 178 w 773"/>
                <a:gd name="T27" fmla="*/ 142 h 829"/>
                <a:gd name="T28" fmla="*/ 185 w 773"/>
                <a:gd name="T29" fmla="*/ 29 h 829"/>
                <a:gd name="T30" fmla="*/ 206 w 773"/>
                <a:gd name="T31" fmla="*/ 71 h 829"/>
                <a:gd name="T32" fmla="*/ 213 w 773"/>
                <a:gd name="T33" fmla="*/ 185 h 829"/>
                <a:gd name="T34" fmla="*/ 220 w 773"/>
                <a:gd name="T35" fmla="*/ 298 h 829"/>
                <a:gd name="T36" fmla="*/ 227 w 773"/>
                <a:gd name="T37" fmla="*/ 411 h 829"/>
                <a:gd name="T38" fmla="*/ 234 w 773"/>
                <a:gd name="T39" fmla="*/ 525 h 829"/>
                <a:gd name="T40" fmla="*/ 234 w 773"/>
                <a:gd name="T41" fmla="*/ 645 h 829"/>
                <a:gd name="T42" fmla="*/ 241 w 773"/>
                <a:gd name="T43" fmla="*/ 759 h 829"/>
                <a:gd name="T44" fmla="*/ 291 w 773"/>
                <a:gd name="T45" fmla="*/ 829 h 829"/>
                <a:gd name="T46" fmla="*/ 341 w 773"/>
                <a:gd name="T47" fmla="*/ 759 h 829"/>
                <a:gd name="T48" fmla="*/ 348 w 773"/>
                <a:gd name="T49" fmla="*/ 645 h 829"/>
                <a:gd name="T50" fmla="*/ 355 w 773"/>
                <a:gd name="T51" fmla="*/ 525 h 829"/>
                <a:gd name="T52" fmla="*/ 355 w 773"/>
                <a:gd name="T53" fmla="*/ 404 h 829"/>
                <a:gd name="T54" fmla="*/ 362 w 773"/>
                <a:gd name="T55" fmla="*/ 291 h 829"/>
                <a:gd name="T56" fmla="*/ 369 w 773"/>
                <a:gd name="T57" fmla="*/ 177 h 829"/>
                <a:gd name="T58" fmla="*/ 376 w 773"/>
                <a:gd name="T59" fmla="*/ 64 h 829"/>
                <a:gd name="T60" fmla="*/ 397 w 773"/>
                <a:gd name="T61" fmla="*/ 36 h 829"/>
                <a:gd name="T62" fmla="*/ 404 w 773"/>
                <a:gd name="T63" fmla="*/ 156 h 829"/>
                <a:gd name="T64" fmla="*/ 412 w 773"/>
                <a:gd name="T65" fmla="*/ 270 h 829"/>
                <a:gd name="T66" fmla="*/ 419 w 773"/>
                <a:gd name="T67" fmla="*/ 383 h 829"/>
                <a:gd name="T68" fmla="*/ 426 w 773"/>
                <a:gd name="T69" fmla="*/ 496 h 829"/>
                <a:gd name="T70" fmla="*/ 426 w 773"/>
                <a:gd name="T71" fmla="*/ 617 h 829"/>
                <a:gd name="T72" fmla="*/ 433 w 773"/>
                <a:gd name="T73" fmla="*/ 730 h 829"/>
                <a:gd name="T74" fmla="*/ 454 w 773"/>
                <a:gd name="T75" fmla="*/ 829 h 829"/>
                <a:gd name="T76" fmla="*/ 532 w 773"/>
                <a:gd name="T77" fmla="*/ 787 h 829"/>
                <a:gd name="T78" fmla="*/ 539 w 773"/>
                <a:gd name="T79" fmla="*/ 674 h 829"/>
                <a:gd name="T80" fmla="*/ 546 w 773"/>
                <a:gd name="T81" fmla="*/ 560 h 829"/>
                <a:gd name="T82" fmla="*/ 546 w 773"/>
                <a:gd name="T83" fmla="*/ 440 h 829"/>
                <a:gd name="T84" fmla="*/ 553 w 773"/>
                <a:gd name="T85" fmla="*/ 326 h 829"/>
                <a:gd name="T86" fmla="*/ 560 w 773"/>
                <a:gd name="T87" fmla="*/ 213 h 829"/>
                <a:gd name="T88" fmla="*/ 567 w 773"/>
                <a:gd name="T89" fmla="*/ 99 h 829"/>
                <a:gd name="T90" fmla="*/ 582 w 773"/>
                <a:gd name="T91" fmla="*/ 7 h 829"/>
                <a:gd name="T92" fmla="*/ 596 w 773"/>
                <a:gd name="T93" fmla="*/ 114 h 829"/>
                <a:gd name="T94" fmla="*/ 603 w 773"/>
                <a:gd name="T95" fmla="*/ 227 h 829"/>
                <a:gd name="T96" fmla="*/ 610 w 773"/>
                <a:gd name="T97" fmla="*/ 340 h 829"/>
                <a:gd name="T98" fmla="*/ 617 w 773"/>
                <a:gd name="T99" fmla="*/ 454 h 829"/>
                <a:gd name="T100" fmla="*/ 617 w 773"/>
                <a:gd name="T101" fmla="*/ 574 h 829"/>
                <a:gd name="T102" fmla="*/ 624 w 773"/>
                <a:gd name="T103" fmla="*/ 688 h 829"/>
                <a:gd name="T104" fmla="*/ 631 w 773"/>
                <a:gd name="T105" fmla="*/ 801 h 829"/>
                <a:gd name="T106" fmla="*/ 723 w 773"/>
                <a:gd name="T107" fmla="*/ 829 h 829"/>
                <a:gd name="T108" fmla="*/ 731 w 773"/>
                <a:gd name="T109" fmla="*/ 709 h 829"/>
                <a:gd name="T110" fmla="*/ 738 w 773"/>
                <a:gd name="T111" fmla="*/ 596 h 829"/>
                <a:gd name="T112" fmla="*/ 738 w 773"/>
                <a:gd name="T113" fmla="*/ 475 h 829"/>
                <a:gd name="T114" fmla="*/ 745 w 773"/>
                <a:gd name="T115" fmla="*/ 362 h 829"/>
                <a:gd name="T116" fmla="*/ 752 w 773"/>
                <a:gd name="T117" fmla="*/ 248 h 829"/>
                <a:gd name="T118" fmla="*/ 759 w 773"/>
                <a:gd name="T119" fmla="*/ 135 h 829"/>
                <a:gd name="T120" fmla="*/ 766 w 773"/>
                <a:gd name="T121" fmla="*/ 21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73" h="829">
                  <a:moveTo>
                    <a:pt x="0" y="7"/>
                  </a:move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5" y="43"/>
                  </a:lnTo>
                  <a:lnTo>
                    <a:pt x="15" y="50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5" y="78"/>
                  </a:lnTo>
                  <a:lnTo>
                    <a:pt x="15" y="85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22" y="99"/>
                  </a:lnTo>
                  <a:lnTo>
                    <a:pt x="22" y="107"/>
                  </a:lnTo>
                  <a:lnTo>
                    <a:pt x="22" y="114"/>
                  </a:lnTo>
                  <a:lnTo>
                    <a:pt x="22" y="121"/>
                  </a:lnTo>
                  <a:lnTo>
                    <a:pt x="22" y="128"/>
                  </a:lnTo>
                  <a:lnTo>
                    <a:pt x="22" y="135"/>
                  </a:lnTo>
                  <a:lnTo>
                    <a:pt x="22" y="142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77"/>
                  </a:lnTo>
                  <a:lnTo>
                    <a:pt x="22" y="185"/>
                  </a:lnTo>
                  <a:lnTo>
                    <a:pt x="22" y="192"/>
                  </a:lnTo>
                  <a:lnTo>
                    <a:pt x="22" y="199"/>
                  </a:lnTo>
                  <a:lnTo>
                    <a:pt x="22" y="206"/>
                  </a:lnTo>
                  <a:lnTo>
                    <a:pt x="29" y="206"/>
                  </a:lnTo>
                  <a:lnTo>
                    <a:pt x="29" y="213"/>
                  </a:lnTo>
                  <a:lnTo>
                    <a:pt x="29" y="220"/>
                  </a:lnTo>
                  <a:lnTo>
                    <a:pt x="29" y="227"/>
                  </a:lnTo>
                  <a:lnTo>
                    <a:pt x="29" y="234"/>
                  </a:lnTo>
                  <a:lnTo>
                    <a:pt x="29" y="241"/>
                  </a:lnTo>
                  <a:lnTo>
                    <a:pt x="29" y="248"/>
                  </a:lnTo>
                  <a:lnTo>
                    <a:pt x="29" y="255"/>
                  </a:lnTo>
                  <a:lnTo>
                    <a:pt x="29" y="262"/>
                  </a:lnTo>
                  <a:lnTo>
                    <a:pt x="29" y="270"/>
                  </a:lnTo>
                  <a:lnTo>
                    <a:pt x="29" y="277"/>
                  </a:lnTo>
                  <a:lnTo>
                    <a:pt x="29" y="284"/>
                  </a:lnTo>
                  <a:lnTo>
                    <a:pt x="29" y="291"/>
                  </a:lnTo>
                  <a:lnTo>
                    <a:pt x="29" y="298"/>
                  </a:lnTo>
                  <a:lnTo>
                    <a:pt x="29" y="305"/>
                  </a:lnTo>
                  <a:lnTo>
                    <a:pt x="29" y="312"/>
                  </a:lnTo>
                  <a:lnTo>
                    <a:pt x="29" y="319"/>
                  </a:lnTo>
                  <a:lnTo>
                    <a:pt x="29" y="326"/>
                  </a:lnTo>
                  <a:lnTo>
                    <a:pt x="29" y="333"/>
                  </a:lnTo>
                  <a:lnTo>
                    <a:pt x="29" y="340"/>
                  </a:lnTo>
                  <a:lnTo>
                    <a:pt x="29" y="348"/>
                  </a:lnTo>
                  <a:lnTo>
                    <a:pt x="36" y="348"/>
                  </a:lnTo>
                  <a:lnTo>
                    <a:pt x="36" y="355"/>
                  </a:lnTo>
                  <a:lnTo>
                    <a:pt x="36" y="362"/>
                  </a:lnTo>
                  <a:lnTo>
                    <a:pt x="36" y="369"/>
                  </a:lnTo>
                  <a:lnTo>
                    <a:pt x="36" y="376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6" y="397"/>
                  </a:lnTo>
                  <a:lnTo>
                    <a:pt x="36" y="404"/>
                  </a:lnTo>
                  <a:lnTo>
                    <a:pt x="36" y="411"/>
                  </a:lnTo>
                  <a:lnTo>
                    <a:pt x="36" y="418"/>
                  </a:lnTo>
                  <a:lnTo>
                    <a:pt x="36" y="425"/>
                  </a:lnTo>
                  <a:lnTo>
                    <a:pt x="36" y="433"/>
                  </a:lnTo>
                  <a:lnTo>
                    <a:pt x="36" y="440"/>
                  </a:lnTo>
                  <a:lnTo>
                    <a:pt x="36" y="447"/>
                  </a:lnTo>
                  <a:lnTo>
                    <a:pt x="36" y="454"/>
                  </a:lnTo>
                  <a:lnTo>
                    <a:pt x="36" y="461"/>
                  </a:lnTo>
                  <a:lnTo>
                    <a:pt x="36" y="468"/>
                  </a:lnTo>
                  <a:lnTo>
                    <a:pt x="36" y="475"/>
                  </a:lnTo>
                  <a:lnTo>
                    <a:pt x="36" y="482"/>
                  </a:lnTo>
                  <a:lnTo>
                    <a:pt x="36" y="489"/>
                  </a:lnTo>
                  <a:lnTo>
                    <a:pt x="36" y="496"/>
                  </a:lnTo>
                  <a:lnTo>
                    <a:pt x="36" y="503"/>
                  </a:lnTo>
                  <a:lnTo>
                    <a:pt x="36" y="511"/>
                  </a:lnTo>
                  <a:lnTo>
                    <a:pt x="36" y="518"/>
                  </a:lnTo>
                  <a:lnTo>
                    <a:pt x="43" y="518"/>
                  </a:lnTo>
                  <a:lnTo>
                    <a:pt x="43" y="525"/>
                  </a:lnTo>
                  <a:lnTo>
                    <a:pt x="43" y="532"/>
                  </a:lnTo>
                  <a:lnTo>
                    <a:pt x="43" y="539"/>
                  </a:lnTo>
                  <a:lnTo>
                    <a:pt x="43" y="546"/>
                  </a:lnTo>
                  <a:lnTo>
                    <a:pt x="43" y="553"/>
                  </a:lnTo>
                  <a:lnTo>
                    <a:pt x="43" y="560"/>
                  </a:lnTo>
                  <a:lnTo>
                    <a:pt x="43" y="567"/>
                  </a:lnTo>
                  <a:lnTo>
                    <a:pt x="43" y="574"/>
                  </a:lnTo>
                  <a:lnTo>
                    <a:pt x="43" y="581"/>
                  </a:lnTo>
                  <a:lnTo>
                    <a:pt x="43" y="588"/>
                  </a:lnTo>
                  <a:lnTo>
                    <a:pt x="43" y="596"/>
                  </a:lnTo>
                  <a:lnTo>
                    <a:pt x="43" y="603"/>
                  </a:lnTo>
                  <a:lnTo>
                    <a:pt x="43" y="610"/>
                  </a:lnTo>
                  <a:lnTo>
                    <a:pt x="43" y="617"/>
                  </a:lnTo>
                  <a:lnTo>
                    <a:pt x="43" y="624"/>
                  </a:lnTo>
                  <a:lnTo>
                    <a:pt x="43" y="631"/>
                  </a:lnTo>
                  <a:lnTo>
                    <a:pt x="43" y="638"/>
                  </a:lnTo>
                  <a:lnTo>
                    <a:pt x="43" y="645"/>
                  </a:lnTo>
                  <a:lnTo>
                    <a:pt x="43" y="652"/>
                  </a:lnTo>
                  <a:lnTo>
                    <a:pt x="43" y="659"/>
                  </a:lnTo>
                  <a:lnTo>
                    <a:pt x="43" y="666"/>
                  </a:lnTo>
                  <a:lnTo>
                    <a:pt x="43" y="674"/>
                  </a:lnTo>
                  <a:lnTo>
                    <a:pt x="43" y="681"/>
                  </a:lnTo>
                  <a:lnTo>
                    <a:pt x="43" y="688"/>
                  </a:lnTo>
                  <a:lnTo>
                    <a:pt x="43" y="695"/>
                  </a:lnTo>
                  <a:lnTo>
                    <a:pt x="43" y="702"/>
                  </a:lnTo>
                  <a:lnTo>
                    <a:pt x="50" y="702"/>
                  </a:lnTo>
                  <a:lnTo>
                    <a:pt x="50" y="709"/>
                  </a:lnTo>
                  <a:lnTo>
                    <a:pt x="50" y="716"/>
                  </a:lnTo>
                  <a:lnTo>
                    <a:pt x="50" y="723"/>
                  </a:lnTo>
                  <a:lnTo>
                    <a:pt x="50" y="730"/>
                  </a:lnTo>
                  <a:lnTo>
                    <a:pt x="50" y="737"/>
                  </a:lnTo>
                  <a:lnTo>
                    <a:pt x="50" y="744"/>
                  </a:lnTo>
                  <a:lnTo>
                    <a:pt x="50" y="752"/>
                  </a:lnTo>
                  <a:lnTo>
                    <a:pt x="50" y="759"/>
                  </a:lnTo>
                  <a:lnTo>
                    <a:pt x="50" y="766"/>
                  </a:lnTo>
                  <a:lnTo>
                    <a:pt x="50" y="773"/>
                  </a:lnTo>
                  <a:lnTo>
                    <a:pt x="50" y="780"/>
                  </a:lnTo>
                  <a:lnTo>
                    <a:pt x="50" y="787"/>
                  </a:lnTo>
                  <a:lnTo>
                    <a:pt x="50" y="794"/>
                  </a:lnTo>
                  <a:lnTo>
                    <a:pt x="50" y="801"/>
                  </a:lnTo>
                  <a:lnTo>
                    <a:pt x="50" y="808"/>
                  </a:lnTo>
                  <a:lnTo>
                    <a:pt x="50" y="815"/>
                  </a:lnTo>
                  <a:lnTo>
                    <a:pt x="50" y="822"/>
                  </a:lnTo>
                  <a:lnTo>
                    <a:pt x="50" y="829"/>
                  </a:lnTo>
                  <a:lnTo>
                    <a:pt x="57" y="829"/>
                  </a:lnTo>
                  <a:lnTo>
                    <a:pt x="64" y="829"/>
                  </a:lnTo>
                  <a:lnTo>
                    <a:pt x="71" y="829"/>
                  </a:lnTo>
                  <a:lnTo>
                    <a:pt x="78" y="829"/>
                  </a:lnTo>
                  <a:lnTo>
                    <a:pt x="85" y="829"/>
                  </a:lnTo>
                  <a:lnTo>
                    <a:pt x="93" y="829"/>
                  </a:lnTo>
                  <a:lnTo>
                    <a:pt x="100" y="829"/>
                  </a:lnTo>
                  <a:lnTo>
                    <a:pt x="107" y="829"/>
                  </a:lnTo>
                  <a:lnTo>
                    <a:pt x="114" y="829"/>
                  </a:lnTo>
                  <a:lnTo>
                    <a:pt x="121" y="829"/>
                  </a:lnTo>
                  <a:lnTo>
                    <a:pt x="128" y="829"/>
                  </a:lnTo>
                  <a:lnTo>
                    <a:pt x="135" y="829"/>
                  </a:lnTo>
                  <a:lnTo>
                    <a:pt x="142" y="829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49" y="815"/>
                  </a:lnTo>
                  <a:lnTo>
                    <a:pt x="149" y="808"/>
                  </a:lnTo>
                  <a:lnTo>
                    <a:pt x="149" y="801"/>
                  </a:lnTo>
                  <a:lnTo>
                    <a:pt x="149" y="794"/>
                  </a:lnTo>
                  <a:lnTo>
                    <a:pt x="149" y="787"/>
                  </a:lnTo>
                  <a:lnTo>
                    <a:pt x="149" y="780"/>
                  </a:lnTo>
                  <a:lnTo>
                    <a:pt x="149" y="773"/>
                  </a:lnTo>
                  <a:lnTo>
                    <a:pt x="149" y="766"/>
                  </a:lnTo>
                  <a:lnTo>
                    <a:pt x="149" y="759"/>
                  </a:lnTo>
                  <a:lnTo>
                    <a:pt x="149" y="752"/>
                  </a:lnTo>
                  <a:lnTo>
                    <a:pt x="149" y="744"/>
                  </a:lnTo>
                  <a:lnTo>
                    <a:pt x="149" y="737"/>
                  </a:lnTo>
                  <a:lnTo>
                    <a:pt x="149" y="730"/>
                  </a:lnTo>
                  <a:lnTo>
                    <a:pt x="149" y="723"/>
                  </a:lnTo>
                  <a:lnTo>
                    <a:pt x="149" y="716"/>
                  </a:lnTo>
                  <a:lnTo>
                    <a:pt x="149" y="709"/>
                  </a:lnTo>
                  <a:lnTo>
                    <a:pt x="149" y="702"/>
                  </a:lnTo>
                  <a:lnTo>
                    <a:pt x="149" y="695"/>
                  </a:lnTo>
                  <a:lnTo>
                    <a:pt x="156" y="695"/>
                  </a:lnTo>
                  <a:lnTo>
                    <a:pt x="156" y="688"/>
                  </a:lnTo>
                  <a:lnTo>
                    <a:pt x="156" y="681"/>
                  </a:lnTo>
                  <a:lnTo>
                    <a:pt x="156" y="674"/>
                  </a:lnTo>
                  <a:lnTo>
                    <a:pt x="156" y="666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56" y="645"/>
                  </a:lnTo>
                  <a:lnTo>
                    <a:pt x="156" y="638"/>
                  </a:lnTo>
                  <a:lnTo>
                    <a:pt x="156" y="631"/>
                  </a:lnTo>
                  <a:lnTo>
                    <a:pt x="156" y="624"/>
                  </a:lnTo>
                  <a:lnTo>
                    <a:pt x="156" y="617"/>
                  </a:lnTo>
                  <a:lnTo>
                    <a:pt x="156" y="610"/>
                  </a:lnTo>
                  <a:lnTo>
                    <a:pt x="156" y="603"/>
                  </a:lnTo>
                  <a:lnTo>
                    <a:pt x="156" y="596"/>
                  </a:lnTo>
                  <a:lnTo>
                    <a:pt x="156" y="588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56" y="560"/>
                  </a:lnTo>
                  <a:lnTo>
                    <a:pt x="156" y="553"/>
                  </a:lnTo>
                  <a:lnTo>
                    <a:pt x="156" y="546"/>
                  </a:lnTo>
                  <a:lnTo>
                    <a:pt x="156" y="539"/>
                  </a:lnTo>
                  <a:lnTo>
                    <a:pt x="156" y="532"/>
                  </a:lnTo>
                  <a:lnTo>
                    <a:pt x="156" y="525"/>
                  </a:lnTo>
                  <a:lnTo>
                    <a:pt x="156" y="518"/>
                  </a:lnTo>
                  <a:lnTo>
                    <a:pt x="163" y="511"/>
                  </a:lnTo>
                  <a:lnTo>
                    <a:pt x="163" y="503"/>
                  </a:lnTo>
                  <a:lnTo>
                    <a:pt x="163" y="496"/>
                  </a:lnTo>
                  <a:lnTo>
                    <a:pt x="163" y="489"/>
                  </a:lnTo>
                  <a:lnTo>
                    <a:pt x="163" y="482"/>
                  </a:lnTo>
                  <a:lnTo>
                    <a:pt x="163" y="475"/>
                  </a:lnTo>
                  <a:lnTo>
                    <a:pt x="163" y="468"/>
                  </a:lnTo>
                  <a:lnTo>
                    <a:pt x="163" y="461"/>
                  </a:lnTo>
                  <a:lnTo>
                    <a:pt x="163" y="454"/>
                  </a:lnTo>
                  <a:lnTo>
                    <a:pt x="163" y="447"/>
                  </a:lnTo>
                  <a:lnTo>
                    <a:pt x="163" y="440"/>
                  </a:lnTo>
                  <a:lnTo>
                    <a:pt x="163" y="433"/>
                  </a:lnTo>
                  <a:lnTo>
                    <a:pt x="163" y="425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63" y="397"/>
                  </a:lnTo>
                  <a:lnTo>
                    <a:pt x="163" y="390"/>
                  </a:lnTo>
                  <a:lnTo>
                    <a:pt x="163" y="383"/>
                  </a:lnTo>
                  <a:lnTo>
                    <a:pt x="163" y="376"/>
                  </a:lnTo>
                  <a:lnTo>
                    <a:pt x="163" y="369"/>
                  </a:lnTo>
                  <a:lnTo>
                    <a:pt x="163" y="362"/>
                  </a:lnTo>
                  <a:lnTo>
                    <a:pt x="163" y="355"/>
                  </a:lnTo>
                  <a:lnTo>
                    <a:pt x="163" y="348"/>
                  </a:lnTo>
                  <a:lnTo>
                    <a:pt x="171" y="348"/>
                  </a:lnTo>
                  <a:lnTo>
                    <a:pt x="171" y="340"/>
                  </a:lnTo>
                  <a:lnTo>
                    <a:pt x="171" y="333"/>
                  </a:lnTo>
                  <a:lnTo>
                    <a:pt x="171" y="326"/>
                  </a:lnTo>
                  <a:lnTo>
                    <a:pt x="171" y="319"/>
                  </a:lnTo>
                  <a:lnTo>
                    <a:pt x="171" y="312"/>
                  </a:lnTo>
                  <a:lnTo>
                    <a:pt x="171" y="305"/>
                  </a:lnTo>
                  <a:lnTo>
                    <a:pt x="171" y="298"/>
                  </a:lnTo>
                  <a:lnTo>
                    <a:pt x="171" y="291"/>
                  </a:lnTo>
                  <a:lnTo>
                    <a:pt x="171" y="284"/>
                  </a:lnTo>
                  <a:lnTo>
                    <a:pt x="171" y="277"/>
                  </a:lnTo>
                  <a:lnTo>
                    <a:pt x="171" y="270"/>
                  </a:lnTo>
                  <a:lnTo>
                    <a:pt x="171" y="262"/>
                  </a:lnTo>
                  <a:lnTo>
                    <a:pt x="171" y="255"/>
                  </a:lnTo>
                  <a:lnTo>
                    <a:pt x="171" y="248"/>
                  </a:lnTo>
                  <a:lnTo>
                    <a:pt x="171" y="241"/>
                  </a:lnTo>
                  <a:lnTo>
                    <a:pt x="171" y="234"/>
                  </a:lnTo>
                  <a:lnTo>
                    <a:pt x="171" y="227"/>
                  </a:lnTo>
                  <a:lnTo>
                    <a:pt x="171" y="220"/>
                  </a:lnTo>
                  <a:lnTo>
                    <a:pt x="171" y="213"/>
                  </a:lnTo>
                  <a:lnTo>
                    <a:pt x="171" y="206"/>
                  </a:lnTo>
                  <a:lnTo>
                    <a:pt x="178" y="206"/>
                  </a:lnTo>
                  <a:lnTo>
                    <a:pt x="178" y="199"/>
                  </a:lnTo>
                  <a:lnTo>
                    <a:pt x="178" y="192"/>
                  </a:lnTo>
                  <a:lnTo>
                    <a:pt x="178" y="185"/>
                  </a:lnTo>
                  <a:lnTo>
                    <a:pt x="178" y="177"/>
                  </a:lnTo>
                  <a:lnTo>
                    <a:pt x="178" y="170"/>
                  </a:lnTo>
                  <a:lnTo>
                    <a:pt x="178" y="163"/>
                  </a:lnTo>
                  <a:lnTo>
                    <a:pt x="178" y="156"/>
                  </a:lnTo>
                  <a:lnTo>
                    <a:pt x="178" y="149"/>
                  </a:lnTo>
                  <a:lnTo>
                    <a:pt x="178" y="142"/>
                  </a:lnTo>
                  <a:lnTo>
                    <a:pt x="178" y="135"/>
                  </a:lnTo>
                  <a:lnTo>
                    <a:pt x="178" y="128"/>
                  </a:lnTo>
                  <a:lnTo>
                    <a:pt x="178" y="121"/>
                  </a:lnTo>
                  <a:lnTo>
                    <a:pt x="178" y="114"/>
                  </a:lnTo>
                  <a:lnTo>
                    <a:pt x="178" y="107"/>
                  </a:lnTo>
                  <a:lnTo>
                    <a:pt x="178" y="99"/>
                  </a:lnTo>
                  <a:lnTo>
                    <a:pt x="185" y="99"/>
                  </a:lnTo>
                  <a:lnTo>
                    <a:pt x="185" y="92"/>
                  </a:lnTo>
                  <a:lnTo>
                    <a:pt x="185" y="85"/>
                  </a:lnTo>
                  <a:lnTo>
                    <a:pt x="185" y="78"/>
                  </a:lnTo>
                  <a:lnTo>
                    <a:pt x="185" y="71"/>
                  </a:lnTo>
                  <a:lnTo>
                    <a:pt x="185" y="64"/>
                  </a:lnTo>
                  <a:lnTo>
                    <a:pt x="185" y="57"/>
                  </a:lnTo>
                  <a:lnTo>
                    <a:pt x="185" y="50"/>
                  </a:lnTo>
                  <a:lnTo>
                    <a:pt x="185" y="43"/>
                  </a:lnTo>
                  <a:lnTo>
                    <a:pt x="185" y="36"/>
                  </a:lnTo>
                  <a:lnTo>
                    <a:pt x="185" y="29"/>
                  </a:lnTo>
                  <a:lnTo>
                    <a:pt x="192" y="29"/>
                  </a:lnTo>
                  <a:lnTo>
                    <a:pt x="192" y="21"/>
                  </a:lnTo>
                  <a:lnTo>
                    <a:pt x="192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199" y="0"/>
                  </a:lnTo>
                  <a:lnTo>
                    <a:pt x="199" y="7"/>
                  </a:lnTo>
                  <a:lnTo>
                    <a:pt x="199" y="14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06" y="29"/>
                  </a:lnTo>
                  <a:lnTo>
                    <a:pt x="206" y="36"/>
                  </a:lnTo>
                  <a:lnTo>
                    <a:pt x="206" y="43"/>
                  </a:lnTo>
                  <a:lnTo>
                    <a:pt x="206" y="50"/>
                  </a:lnTo>
                  <a:lnTo>
                    <a:pt x="206" y="57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78"/>
                  </a:lnTo>
                  <a:lnTo>
                    <a:pt x="206" y="85"/>
                  </a:lnTo>
                  <a:lnTo>
                    <a:pt x="213" y="85"/>
                  </a:lnTo>
                  <a:lnTo>
                    <a:pt x="213" y="92"/>
                  </a:lnTo>
                  <a:lnTo>
                    <a:pt x="213" y="99"/>
                  </a:lnTo>
                  <a:lnTo>
                    <a:pt x="213" y="107"/>
                  </a:lnTo>
                  <a:lnTo>
                    <a:pt x="213" y="114"/>
                  </a:lnTo>
                  <a:lnTo>
                    <a:pt x="213" y="121"/>
                  </a:lnTo>
                  <a:lnTo>
                    <a:pt x="213" y="128"/>
                  </a:lnTo>
                  <a:lnTo>
                    <a:pt x="213" y="135"/>
                  </a:lnTo>
                  <a:lnTo>
                    <a:pt x="213" y="142"/>
                  </a:lnTo>
                  <a:lnTo>
                    <a:pt x="213" y="149"/>
                  </a:lnTo>
                  <a:lnTo>
                    <a:pt x="213" y="156"/>
                  </a:lnTo>
                  <a:lnTo>
                    <a:pt x="213" y="163"/>
                  </a:lnTo>
                  <a:lnTo>
                    <a:pt x="213" y="170"/>
                  </a:lnTo>
                  <a:lnTo>
                    <a:pt x="213" y="177"/>
                  </a:lnTo>
                  <a:lnTo>
                    <a:pt x="213" y="185"/>
                  </a:lnTo>
                  <a:lnTo>
                    <a:pt x="220" y="185"/>
                  </a:lnTo>
                  <a:lnTo>
                    <a:pt x="220" y="192"/>
                  </a:lnTo>
                  <a:lnTo>
                    <a:pt x="220" y="199"/>
                  </a:lnTo>
                  <a:lnTo>
                    <a:pt x="220" y="206"/>
                  </a:lnTo>
                  <a:lnTo>
                    <a:pt x="220" y="213"/>
                  </a:lnTo>
                  <a:lnTo>
                    <a:pt x="220" y="220"/>
                  </a:lnTo>
                  <a:lnTo>
                    <a:pt x="220" y="227"/>
                  </a:lnTo>
                  <a:lnTo>
                    <a:pt x="220" y="234"/>
                  </a:lnTo>
                  <a:lnTo>
                    <a:pt x="220" y="241"/>
                  </a:lnTo>
                  <a:lnTo>
                    <a:pt x="220" y="248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70"/>
                  </a:lnTo>
                  <a:lnTo>
                    <a:pt x="220" y="277"/>
                  </a:lnTo>
                  <a:lnTo>
                    <a:pt x="220" y="284"/>
                  </a:lnTo>
                  <a:lnTo>
                    <a:pt x="220" y="291"/>
                  </a:lnTo>
                  <a:lnTo>
                    <a:pt x="220" y="298"/>
                  </a:lnTo>
                  <a:lnTo>
                    <a:pt x="220" y="305"/>
                  </a:lnTo>
                  <a:lnTo>
                    <a:pt x="220" y="312"/>
                  </a:lnTo>
                  <a:lnTo>
                    <a:pt x="220" y="319"/>
                  </a:lnTo>
                  <a:lnTo>
                    <a:pt x="227" y="319"/>
                  </a:lnTo>
                  <a:lnTo>
                    <a:pt x="227" y="326"/>
                  </a:lnTo>
                  <a:lnTo>
                    <a:pt x="227" y="333"/>
                  </a:lnTo>
                  <a:lnTo>
                    <a:pt x="227" y="340"/>
                  </a:lnTo>
                  <a:lnTo>
                    <a:pt x="227" y="348"/>
                  </a:lnTo>
                  <a:lnTo>
                    <a:pt x="227" y="355"/>
                  </a:lnTo>
                  <a:lnTo>
                    <a:pt x="227" y="362"/>
                  </a:lnTo>
                  <a:lnTo>
                    <a:pt x="227" y="369"/>
                  </a:lnTo>
                  <a:lnTo>
                    <a:pt x="227" y="376"/>
                  </a:lnTo>
                  <a:lnTo>
                    <a:pt x="227" y="383"/>
                  </a:lnTo>
                  <a:lnTo>
                    <a:pt x="227" y="390"/>
                  </a:lnTo>
                  <a:lnTo>
                    <a:pt x="227" y="397"/>
                  </a:lnTo>
                  <a:lnTo>
                    <a:pt x="227" y="404"/>
                  </a:lnTo>
                  <a:lnTo>
                    <a:pt x="227" y="411"/>
                  </a:lnTo>
                  <a:lnTo>
                    <a:pt x="227" y="418"/>
                  </a:lnTo>
                  <a:lnTo>
                    <a:pt x="227" y="425"/>
                  </a:lnTo>
                  <a:lnTo>
                    <a:pt x="227" y="433"/>
                  </a:lnTo>
                  <a:lnTo>
                    <a:pt x="227" y="440"/>
                  </a:lnTo>
                  <a:lnTo>
                    <a:pt x="227" y="447"/>
                  </a:lnTo>
                  <a:lnTo>
                    <a:pt x="227" y="454"/>
                  </a:lnTo>
                  <a:lnTo>
                    <a:pt x="227" y="461"/>
                  </a:lnTo>
                  <a:lnTo>
                    <a:pt x="227" y="468"/>
                  </a:lnTo>
                  <a:lnTo>
                    <a:pt x="227" y="475"/>
                  </a:lnTo>
                  <a:lnTo>
                    <a:pt x="227" y="482"/>
                  </a:lnTo>
                  <a:lnTo>
                    <a:pt x="234" y="482"/>
                  </a:lnTo>
                  <a:lnTo>
                    <a:pt x="234" y="489"/>
                  </a:lnTo>
                  <a:lnTo>
                    <a:pt x="234" y="496"/>
                  </a:lnTo>
                  <a:lnTo>
                    <a:pt x="234" y="503"/>
                  </a:lnTo>
                  <a:lnTo>
                    <a:pt x="234" y="511"/>
                  </a:lnTo>
                  <a:lnTo>
                    <a:pt x="234" y="518"/>
                  </a:lnTo>
                  <a:lnTo>
                    <a:pt x="234" y="525"/>
                  </a:lnTo>
                  <a:lnTo>
                    <a:pt x="234" y="532"/>
                  </a:lnTo>
                  <a:lnTo>
                    <a:pt x="234" y="539"/>
                  </a:lnTo>
                  <a:lnTo>
                    <a:pt x="234" y="546"/>
                  </a:lnTo>
                  <a:lnTo>
                    <a:pt x="234" y="553"/>
                  </a:lnTo>
                  <a:lnTo>
                    <a:pt x="234" y="560"/>
                  </a:lnTo>
                  <a:lnTo>
                    <a:pt x="234" y="567"/>
                  </a:lnTo>
                  <a:lnTo>
                    <a:pt x="234" y="574"/>
                  </a:lnTo>
                  <a:lnTo>
                    <a:pt x="234" y="581"/>
                  </a:lnTo>
                  <a:lnTo>
                    <a:pt x="234" y="588"/>
                  </a:lnTo>
                  <a:lnTo>
                    <a:pt x="234" y="596"/>
                  </a:lnTo>
                  <a:lnTo>
                    <a:pt x="234" y="603"/>
                  </a:lnTo>
                  <a:lnTo>
                    <a:pt x="234" y="610"/>
                  </a:lnTo>
                  <a:lnTo>
                    <a:pt x="234" y="617"/>
                  </a:lnTo>
                  <a:lnTo>
                    <a:pt x="234" y="624"/>
                  </a:lnTo>
                  <a:lnTo>
                    <a:pt x="234" y="631"/>
                  </a:lnTo>
                  <a:lnTo>
                    <a:pt x="234" y="638"/>
                  </a:lnTo>
                  <a:lnTo>
                    <a:pt x="234" y="645"/>
                  </a:lnTo>
                  <a:lnTo>
                    <a:pt x="234" y="652"/>
                  </a:lnTo>
                  <a:lnTo>
                    <a:pt x="234" y="659"/>
                  </a:lnTo>
                  <a:lnTo>
                    <a:pt x="234" y="666"/>
                  </a:lnTo>
                  <a:lnTo>
                    <a:pt x="241" y="666"/>
                  </a:lnTo>
                  <a:lnTo>
                    <a:pt x="241" y="674"/>
                  </a:lnTo>
                  <a:lnTo>
                    <a:pt x="241" y="681"/>
                  </a:lnTo>
                  <a:lnTo>
                    <a:pt x="241" y="688"/>
                  </a:lnTo>
                  <a:lnTo>
                    <a:pt x="241" y="695"/>
                  </a:lnTo>
                  <a:lnTo>
                    <a:pt x="241" y="702"/>
                  </a:lnTo>
                  <a:lnTo>
                    <a:pt x="241" y="709"/>
                  </a:lnTo>
                  <a:lnTo>
                    <a:pt x="241" y="716"/>
                  </a:lnTo>
                  <a:lnTo>
                    <a:pt x="241" y="723"/>
                  </a:lnTo>
                  <a:lnTo>
                    <a:pt x="241" y="730"/>
                  </a:lnTo>
                  <a:lnTo>
                    <a:pt x="241" y="737"/>
                  </a:lnTo>
                  <a:lnTo>
                    <a:pt x="241" y="744"/>
                  </a:lnTo>
                  <a:lnTo>
                    <a:pt x="241" y="752"/>
                  </a:lnTo>
                  <a:lnTo>
                    <a:pt x="241" y="759"/>
                  </a:lnTo>
                  <a:lnTo>
                    <a:pt x="241" y="766"/>
                  </a:lnTo>
                  <a:lnTo>
                    <a:pt x="241" y="773"/>
                  </a:lnTo>
                  <a:lnTo>
                    <a:pt x="241" y="780"/>
                  </a:lnTo>
                  <a:lnTo>
                    <a:pt x="241" y="787"/>
                  </a:lnTo>
                  <a:lnTo>
                    <a:pt x="241" y="794"/>
                  </a:lnTo>
                  <a:lnTo>
                    <a:pt x="241" y="801"/>
                  </a:lnTo>
                  <a:lnTo>
                    <a:pt x="241" y="808"/>
                  </a:lnTo>
                  <a:lnTo>
                    <a:pt x="241" y="815"/>
                  </a:lnTo>
                  <a:lnTo>
                    <a:pt x="241" y="822"/>
                  </a:lnTo>
                  <a:lnTo>
                    <a:pt x="241" y="829"/>
                  </a:lnTo>
                  <a:lnTo>
                    <a:pt x="249" y="829"/>
                  </a:lnTo>
                  <a:lnTo>
                    <a:pt x="256" y="829"/>
                  </a:lnTo>
                  <a:lnTo>
                    <a:pt x="263" y="829"/>
                  </a:lnTo>
                  <a:lnTo>
                    <a:pt x="270" y="829"/>
                  </a:lnTo>
                  <a:lnTo>
                    <a:pt x="277" y="829"/>
                  </a:lnTo>
                  <a:lnTo>
                    <a:pt x="284" y="829"/>
                  </a:lnTo>
                  <a:lnTo>
                    <a:pt x="291" y="829"/>
                  </a:lnTo>
                  <a:lnTo>
                    <a:pt x="298" y="829"/>
                  </a:lnTo>
                  <a:lnTo>
                    <a:pt x="305" y="829"/>
                  </a:lnTo>
                  <a:lnTo>
                    <a:pt x="312" y="829"/>
                  </a:lnTo>
                  <a:lnTo>
                    <a:pt x="319" y="829"/>
                  </a:lnTo>
                  <a:lnTo>
                    <a:pt x="326" y="829"/>
                  </a:lnTo>
                  <a:lnTo>
                    <a:pt x="334" y="829"/>
                  </a:lnTo>
                  <a:lnTo>
                    <a:pt x="341" y="829"/>
                  </a:lnTo>
                  <a:lnTo>
                    <a:pt x="341" y="822"/>
                  </a:lnTo>
                  <a:lnTo>
                    <a:pt x="341" y="815"/>
                  </a:lnTo>
                  <a:lnTo>
                    <a:pt x="341" y="808"/>
                  </a:lnTo>
                  <a:lnTo>
                    <a:pt x="341" y="801"/>
                  </a:lnTo>
                  <a:lnTo>
                    <a:pt x="341" y="794"/>
                  </a:lnTo>
                  <a:lnTo>
                    <a:pt x="341" y="787"/>
                  </a:lnTo>
                  <a:lnTo>
                    <a:pt x="341" y="780"/>
                  </a:lnTo>
                  <a:lnTo>
                    <a:pt x="341" y="773"/>
                  </a:lnTo>
                  <a:lnTo>
                    <a:pt x="341" y="766"/>
                  </a:lnTo>
                  <a:lnTo>
                    <a:pt x="341" y="759"/>
                  </a:lnTo>
                  <a:lnTo>
                    <a:pt x="341" y="752"/>
                  </a:lnTo>
                  <a:lnTo>
                    <a:pt x="341" y="744"/>
                  </a:lnTo>
                  <a:lnTo>
                    <a:pt x="341" y="737"/>
                  </a:lnTo>
                  <a:lnTo>
                    <a:pt x="348" y="737"/>
                  </a:lnTo>
                  <a:lnTo>
                    <a:pt x="348" y="730"/>
                  </a:lnTo>
                  <a:lnTo>
                    <a:pt x="348" y="723"/>
                  </a:lnTo>
                  <a:lnTo>
                    <a:pt x="348" y="716"/>
                  </a:lnTo>
                  <a:lnTo>
                    <a:pt x="348" y="709"/>
                  </a:lnTo>
                  <a:lnTo>
                    <a:pt x="348" y="702"/>
                  </a:lnTo>
                  <a:lnTo>
                    <a:pt x="348" y="695"/>
                  </a:lnTo>
                  <a:lnTo>
                    <a:pt x="348" y="688"/>
                  </a:lnTo>
                  <a:lnTo>
                    <a:pt x="348" y="681"/>
                  </a:lnTo>
                  <a:lnTo>
                    <a:pt x="348" y="674"/>
                  </a:lnTo>
                  <a:lnTo>
                    <a:pt x="348" y="666"/>
                  </a:lnTo>
                  <a:lnTo>
                    <a:pt x="348" y="659"/>
                  </a:lnTo>
                  <a:lnTo>
                    <a:pt x="348" y="652"/>
                  </a:lnTo>
                  <a:lnTo>
                    <a:pt x="348" y="645"/>
                  </a:lnTo>
                  <a:lnTo>
                    <a:pt x="348" y="638"/>
                  </a:lnTo>
                  <a:lnTo>
                    <a:pt x="348" y="631"/>
                  </a:lnTo>
                  <a:lnTo>
                    <a:pt x="348" y="624"/>
                  </a:lnTo>
                  <a:lnTo>
                    <a:pt x="348" y="617"/>
                  </a:lnTo>
                  <a:lnTo>
                    <a:pt x="348" y="610"/>
                  </a:lnTo>
                  <a:lnTo>
                    <a:pt x="348" y="603"/>
                  </a:lnTo>
                  <a:lnTo>
                    <a:pt x="348" y="596"/>
                  </a:lnTo>
                  <a:lnTo>
                    <a:pt x="348" y="588"/>
                  </a:lnTo>
                  <a:lnTo>
                    <a:pt x="348" y="581"/>
                  </a:lnTo>
                  <a:lnTo>
                    <a:pt x="348" y="574"/>
                  </a:lnTo>
                  <a:lnTo>
                    <a:pt x="348" y="567"/>
                  </a:lnTo>
                  <a:lnTo>
                    <a:pt x="348" y="560"/>
                  </a:lnTo>
                  <a:lnTo>
                    <a:pt x="348" y="553"/>
                  </a:lnTo>
                  <a:lnTo>
                    <a:pt x="355" y="546"/>
                  </a:lnTo>
                  <a:lnTo>
                    <a:pt x="355" y="539"/>
                  </a:lnTo>
                  <a:lnTo>
                    <a:pt x="355" y="532"/>
                  </a:lnTo>
                  <a:lnTo>
                    <a:pt x="355" y="525"/>
                  </a:lnTo>
                  <a:lnTo>
                    <a:pt x="355" y="518"/>
                  </a:lnTo>
                  <a:lnTo>
                    <a:pt x="355" y="511"/>
                  </a:lnTo>
                  <a:lnTo>
                    <a:pt x="355" y="503"/>
                  </a:lnTo>
                  <a:lnTo>
                    <a:pt x="355" y="496"/>
                  </a:lnTo>
                  <a:lnTo>
                    <a:pt x="355" y="489"/>
                  </a:lnTo>
                  <a:lnTo>
                    <a:pt x="355" y="482"/>
                  </a:lnTo>
                  <a:lnTo>
                    <a:pt x="355" y="475"/>
                  </a:lnTo>
                  <a:lnTo>
                    <a:pt x="355" y="468"/>
                  </a:lnTo>
                  <a:lnTo>
                    <a:pt x="355" y="461"/>
                  </a:lnTo>
                  <a:lnTo>
                    <a:pt x="355" y="454"/>
                  </a:lnTo>
                  <a:lnTo>
                    <a:pt x="355" y="447"/>
                  </a:lnTo>
                  <a:lnTo>
                    <a:pt x="355" y="440"/>
                  </a:lnTo>
                  <a:lnTo>
                    <a:pt x="355" y="433"/>
                  </a:lnTo>
                  <a:lnTo>
                    <a:pt x="355" y="425"/>
                  </a:lnTo>
                  <a:lnTo>
                    <a:pt x="355" y="418"/>
                  </a:lnTo>
                  <a:lnTo>
                    <a:pt x="355" y="411"/>
                  </a:lnTo>
                  <a:lnTo>
                    <a:pt x="355" y="404"/>
                  </a:lnTo>
                  <a:lnTo>
                    <a:pt x="355" y="397"/>
                  </a:lnTo>
                  <a:lnTo>
                    <a:pt x="355" y="390"/>
                  </a:lnTo>
                  <a:lnTo>
                    <a:pt x="355" y="383"/>
                  </a:lnTo>
                  <a:lnTo>
                    <a:pt x="355" y="376"/>
                  </a:lnTo>
                  <a:lnTo>
                    <a:pt x="362" y="376"/>
                  </a:lnTo>
                  <a:lnTo>
                    <a:pt x="362" y="369"/>
                  </a:lnTo>
                  <a:lnTo>
                    <a:pt x="362" y="362"/>
                  </a:lnTo>
                  <a:lnTo>
                    <a:pt x="362" y="355"/>
                  </a:lnTo>
                  <a:lnTo>
                    <a:pt x="362" y="348"/>
                  </a:lnTo>
                  <a:lnTo>
                    <a:pt x="362" y="340"/>
                  </a:lnTo>
                  <a:lnTo>
                    <a:pt x="362" y="333"/>
                  </a:lnTo>
                  <a:lnTo>
                    <a:pt x="362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2" y="305"/>
                  </a:lnTo>
                  <a:lnTo>
                    <a:pt x="362" y="298"/>
                  </a:lnTo>
                  <a:lnTo>
                    <a:pt x="362" y="291"/>
                  </a:lnTo>
                  <a:lnTo>
                    <a:pt x="362" y="284"/>
                  </a:lnTo>
                  <a:lnTo>
                    <a:pt x="362" y="277"/>
                  </a:lnTo>
                  <a:lnTo>
                    <a:pt x="362" y="270"/>
                  </a:lnTo>
                  <a:lnTo>
                    <a:pt x="362" y="262"/>
                  </a:lnTo>
                  <a:lnTo>
                    <a:pt x="362" y="255"/>
                  </a:lnTo>
                  <a:lnTo>
                    <a:pt x="362" y="248"/>
                  </a:lnTo>
                  <a:lnTo>
                    <a:pt x="362" y="241"/>
                  </a:lnTo>
                  <a:lnTo>
                    <a:pt x="362" y="234"/>
                  </a:lnTo>
                  <a:lnTo>
                    <a:pt x="369" y="234"/>
                  </a:lnTo>
                  <a:lnTo>
                    <a:pt x="369" y="227"/>
                  </a:lnTo>
                  <a:lnTo>
                    <a:pt x="369" y="220"/>
                  </a:lnTo>
                  <a:lnTo>
                    <a:pt x="369" y="213"/>
                  </a:lnTo>
                  <a:lnTo>
                    <a:pt x="369" y="206"/>
                  </a:lnTo>
                  <a:lnTo>
                    <a:pt x="369" y="199"/>
                  </a:lnTo>
                  <a:lnTo>
                    <a:pt x="369" y="192"/>
                  </a:lnTo>
                  <a:lnTo>
                    <a:pt x="369" y="185"/>
                  </a:lnTo>
                  <a:lnTo>
                    <a:pt x="369" y="177"/>
                  </a:lnTo>
                  <a:lnTo>
                    <a:pt x="369" y="170"/>
                  </a:lnTo>
                  <a:lnTo>
                    <a:pt x="369" y="163"/>
                  </a:lnTo>
                  <a:lnTo>
                    <a:pt x="369" y="156"/>
                  </a:lnTo>
                  <a:lnTo>
                    <a:pt x="369" y="149"/>
                  </a:lnTo>
                  <a:lnTo>
                    <a:pt x="369" y="142"/>
                  </a:lnTo>
                  <a:lnTo>
                    <a:pt x="369" y="135"/>
                  </a:lnTo>
                  <a:lnTo>
                    <a:pt x="369" y="128"/>
                  </a:lnTo>
                  <a:lnTo>
                    <a:pt x="369" y="121"/>
                  </a:lnTo>
                  <a:lnTo>
                    <a:pt x="369" y="114"/>
                  </a:lnTo>
                  <a:lnTo>
                    <a:pt x="376" y="114"/>
                  </a:lnTo>
                  <a:lnTo>
                    <a:pt x="376" y="107"/>
                  </a:lnTo>
                  <a:lnTo>
                    <a:pt x="376" y="99"/>
                  </a:lnTo>
                  <a:lnTo>
                    <a:pt x="376" y="92"/>
                  </a:lnTo>
                  <a:lnTo>
                    <a:pt x="376" y="85"/>
                  </a:lnTo>
                  <a:lnTo>
                    <a:pt x="376" y="78"/>
                  </a:lnTo>
                  <a:lnTo>
                    <a:pt x="376" y="71"/>
                  </a:lnTo>
                  <a:lnTo>
                    <a:pt x="376" y="64"/>
                  </a:lnTo>
                  <a:lnTo>
                    <a:pt x="376" y="57"/>
                  </a:lnTo>
                  <a:lnTo>
                    <a:pt x="376" y="50"/>
                  </a:lnTo>
                  <a:lnTo>
                    <a:pt x="376" y="43"/>
                  </a:lnTo>
                  <a:lnTo>
                    <a:pt x="383" y="43"/>
                  </a:lnTo>
                  <a:lnTo>
                    <a:pt x="383" y="36"/>
                  </a:lnTo>
                  <a:lnTo>
                    <a:pt x="383" y="29"/>
                  </a:lnTo>
                  <a:lnTo>
                    <a:pt x="383" y="21"/>
                  </a:lnTo>
                  <a:lnTo>
                    <a:pt x="383" y="14"/>
                  </a:lnTo>
                  <a:lnTo>
                    <a:pt x="383" y="7"/>
                  </a:lnTo>
                  <a:lnTo>
                    <a:pt x="390" y="7"/>
                  </a:lnTo>
                  <a:lnTo>
                    <a:pt x="390" y="0"/>
                  </a:lnTo>
                  <a:lnTo>
                    <a:pt x="390" y="7"/>
                  </a:lnTo>
                  <a:lnTo>
                    <a:pt x="390" y="14"/>
                  </a:lnTo>
                  <a:lnTo>
                    <a:pt x="397" y="14"/>
                  </a:lnTo>
                  <a:lnTo>
                    <a:pt x="397" y="21"/>
                  </a:lnTo>
                  <a:lnTo>
                    <a:pt x="397" y="29"/>
                  </a:lnTo>
                  <a:lnTo>
                    <a:pt x="397" y="36"/>
                  </a:lnTo>
                  <a:lnTo>
                    <a:pt x="397" y="43"/>
                  </a:lnTo>
                  <a:lnTo>
                    <a:pt x="397" y="50"/>
                  </a:lnTo>
                  <a:lnTo>
                    <a:pt x="397" y="57"/>
                  </a:lnTo>
                  <a:lnTo>
                    <a:pt x="397" y="64"/>
                  </a:lnTo>
                  <a:lnTo>
                    <a:pt x="404" y="71"/>
                  </a:lnTo>
                  <a:lnTo>
                    <a:pt x="404" y="78"/>
                  </a:lnTo>
                  <a:lnTo>
                    <a:pt x="404" y="85"/>
                  </a:lnTo>
                  <a:lnTo>
                    <a:pt x="404" y="92"/>
                  </a:lnTo>
                  <a:lnTo>
                    <a:pt x="404" y="99"/>
                  </a:lnTo>
                  <a:lnTo>
                    <a:pt x="404" y="107"/>
                  </a:lnTo>
                  <a:lnTo>
                    <a:pt x="404" y="114"/>
                  </a:lnTo>
                  <a:lnTo>
                    <a:pt x="404" y="121"/>
                  </a:lnTo>
                  <a:lnTo>
                    <a:pt x="404" y="128"/>
                  </a:lnTo>
                  <a:lnTo>
                    <a:pt x="404" y="135"/>
                  </a:lnTo>
                  <a:lnTo>
                    <a:pt x="404" y="142"/>
                  </a:lnTo>
                  <a:lnTo>
                    <a:pt x="404" y="149"/>
                  </a:lnTo>
                  <a:lnTo>
                    <a:pt x="404" y="156"/>
                  </a:lnTo>
                  <a:lnTo>
                    <a:pt x="404" y="163"/>
                  </a:lnTo>
                  <a:lnTo>
                    <a:pt x="412" y="163"/>
                  </a:lnTo>
                  <a:lnTo>
                    <a:pt x="412" y="170"/>
                  </a:lnTo>
                  <a:lnTo>
                    <a:pt x="412" y="177"/>
                  </a:lnTo>
                  <a:lnTo>
                    <a:pt x="412" y="185"/>
                  </a:lnTo>
                  <a:lnTo>
                    <a:pt x="412" y="192"/>
                  </a:lnTo>
                  <a:lnTo>
                    <a:pt x="412" y="199"/>
                  </a:lnTo>
                  <a:lnTo>
                    <a:pt x="412" y="206"/>
                  </a:lnTo>
                  <a:lnTo>
                    <a:pt x="412" y="213"/>
                  </a:lnTo>
                  <a:lnTo>
                    <a:pt x="412" y="220"/>
                  </a:lnTo>
                  <a:lnTo>
                    <a:pt x="412" y="227"/>
                  </a:lnTo>
                  <a:lnTo>
                    <a:pt x="412" y="234"/>
                  </a:lnTo>
                  <a:lnTo>
                    <a:pt x="412" y="241"/>
                  </a:lnTo>
                  <a:lnTo>
                    <a:pt x="412" y="248"/>
                  </a:lnTo>
                  <a:lnTo>
                    <a:pt x="412" y="255"/>
                  </a:lnTo>
                  <a:lnTo>
                    <a:pt x="412" y="262"/>
                  </a:lnTo>
                  <a:lnTo>
                    <a:pt x="412" y="270"/>
                  </a:lnTo>
                  <a:lnTo>
                    <a:pt x="412" y="277"/>
                  </a:lnTo>
                  <a:lnTo>
                    <a:pt x="412" y="284"/>
                  </a:lnTo>
                  <a:lnTo>
                    <a:pt x="412" y="291"/>
                  </a:lnTo>
                  <a:lnTo>
                    <a:pt x="419" y="291"/>
                  </a:lnTo>
                  <a:lnTo>
                    <a:pt x="419" y="298"/>
                  </a:lnTo>
                  <a:lnTo>
                    <a:pt x="419" y="305"/>
                  </a:lnTo>
                  <a:lnTo>
                    <a:pt x="419" y="312"/>
                  </a:lnTo>
                  <a:lnTo>
                    <a:pt x="419" y="319"/>
                  </a:lnTo>
                  <a:lnTo>
                    <a:pt x="419" y="326"/>
                  </a:lnTo>
                  <a:lnTo>
                    <a:pt x="419" y="333"/>
                  </a:lnTo>
                  <a:lnTo>
                    <a:pt x="419" y="340"/>
                  </a:lnTo>
                  <a:lnTo>
                    <a:pt x="419" y="348"/>
                  </a:lnTo>
                  <a:lnTo>
                    <a:pt x="419" y="355"/>
                  </a:lnTo>
                  <a:lnTo>
                    <a:pt x="419" y="362"/>
                  </a:lnTo>
                  <a:lnTo>
                    <a:pt x="419" y="369"/>
                  </a:lnTo>
                  <a:lnTo>
                    <a:pt x="419" y="376"/>
                  </a:lnTo>
                  <a:lnTo>
                    <a:pt x="419" y="383"/>
                  </a:lnTo>
                  <a:lnTo>
                    <a:pt x="419" y="390"/>
                  </a:lnTo>
                  <a:lnTo>
                    <a:pt x="419" y="397"/>
                  </a:lnTo>
                  <a:lnTo>
                    <a:pt x="419" y="404"/>
                  </a:lnTo>
                  <a:lnTo>
                    <a:pt x="419" y="411"/>
                  </a:lnTo>
                  <a:lnTo>
                    <a:pt x="419" y="418"/>
                  </a:lnTo>
                  <a:lnTo>
                    <a:pt x="419" y="425"/>
                  </a:lnTo>
                  <a:lnTo>
                    <a:pt x="419" y="433"/>
                  </a:lnTo>
                  <a:lnTo>
                    <a:pt x="419" y="440"/>
                  </a:lnTo>
                  <a:lnTo>
                    <a:pt x="419" y="447"/>
                  </a:lnTo>
                  <a:lnTo>
                    <a:pt x="426" y="447"/>
                  </a:lnTo>
                  <a:lnTo>
                    <a:pt x="426" y="454"/>
                  </a:lnTo>
                  <a:lnTo>
                    <a:pt x="426" y="461"/>
                  </a:lnTo>
                  <a:lnTo>
                    <a:pt x="426" y="468"/>
                  </a:lnTo>
                  <a:lnTo>
                    <a:pt x="426" y="475"/>
                  </a:lnTo>
                  <a:lnTo>
                    <a:pt x="426" y="482"/>
                  </a:lnTo>
                  <a:lnTo>
                    <a:pt x="426" y="489"/>
                  </a:lnTo>
                  <a:lnTo>
                    <a:pt x="426" y="496"/>
                  </a:lnTo>
                  <a:lnTo>
                    <a:pt x="426" y="503"/>
                  </a:lnTo>
                  <a:lnTo>
                    <a:pt x="426" y="511"/>
                  </a:lnTo>
                  <a:lnTo>
                    <a:pt x="426" y="518"/>
                  </a:lnTo>
                  <a:lnTo>
                    <a:pt x="426" y="525"/>
                  </a:lnTo>
                  <a:lnTo>
                    <a:pt x="426" y="532"/>
                  </a:lnTo>
                  <a:lnTo>
                    <a:pt x="426" y="539"/>
                  </a:lnTo>
                  <a:lnTo>
                    <a:pt x="426" y="546"/>
                  </a:lnTo>
                  <a:lnTo>
                    <a:pt x="426" y="553"/>
                  </a:lnTo>
                  <a:lnTo>
                    <a:pt x="426" y="560"/>
                  </a:lnTo>
                  <a:lnTo>
                    <a:pt x="426" y="567"/>
                  </a:lnTo>
                  <a:lnTo>
                    <a:pt x="426" y="574"/>
                  </a:lnTo>
                  <a:lnTo>
                    <a:pt x="426" y="581"/>
                  </a:lnTo>
                  <a:lnTo>
                    <a:pt x="426" y="588"/>
                  </a:lnTo>
                  <a:lnTo>
                    <a:pt x="426" y="596"/>
                  </a:lnTo>
                  <a:lnTo>
                    <a:pt x="426" y="603"/>
                  </a:lnTo>
                  <a:lnTo>
                    <a:pt x="426" y="610"/>
                  </a:lnTo>
                  <a:lnTo>
                    <a:pt x="426" y="617"/>
                  </a:lnTo>
                  <a:lnTo>
                    <a:pt x="426" y="624"/>
                  </a:lnTo>
                  <a:lnTo>
                    <a:pt x="433" y="624"/>
                  </a:lnTo>
                  <a:lnTo>
                    <a:pt x="433" y="631"/>
                  </a:lnTo>
                  <a:lnTo>
                    <a:pt x="433" y="638"/>
                  </a:lnTo>
                  <a:lnTo>
                    <a:pt x="433" y="645"/>
                  </a:lnTo>
                  <a:lnTo>
                    <a:pt x="433" y="652"/>
                  </a:lnTo>
                  <a:lnTo>
                    <a:pt x="433" y="659"/>
                  </a:lnTo>
                  <a:lnTo>
                    <a:pt x="433" y="666"/>
                  </a:lnTo>
                  <a:lnTo>
                    <a:pt x="433" y="674"/>
                  </a:lnTo>
                  <a:lnTo>
                    <a:pt x="433" y="681"/>
                  </a:lnTo>
                  <a:lnTo>
                    <a:pt x="433" y="688"/>
                  </a:lnTo>
                  <a:lnTo>
                    <a:pt x="433" y="695"/>
                  </a:lnTo>
                  <a:lnTo>
                    <a:pt x="433" y="702"/>
                  </a:lnTo>
                  <a:lnTo>
                    <a:pt x="433" y="709"/>
                  </a:lnTo>
                  <a:lnTo>
                    <a:pt x="433" y="716"/>
                  </a:lnTo>
                  <a:lnTo>
                    <a:pt x="433" y="723"/>
                  </a:lnTo>
                  <a:lnTo>
                    <a:pt x="433" y="730"/>
                  </a:lnTo>
                  <a:lnTo>
                    <a:pt x="433" y="737"/>
                  </a:lnTo>
                  <a:lnTo>
                    <a:pt x="433" y="744"/>
                  </a:lnTo>
                  <a:lnTo>
                    <a:pt x="433" y="752"/>
                  </a:lnTo>
                  <a:lnTo>
                    <a:pt x="433" y="759"/>
                  </a:lnTo>
                  <a:lnTo>
                    <a:pt x="433" y="766"/>
                  </a:lnTo>
                  <a:lnTo>
                    <a:pt x="433" y="773"/>
                  </a:lnTo>
                  <a:lnTo>
                    <a:pt x="433" y="780"/>
                  </a:lnTo>
                  <a:lnTo>
                    <a:pt x="433" y="787"/>
                  </a:lnTo>
                  <a:lnTo>
                    <a:pt x="433" y="794"/>
                  </a:lnTo>
                  <a:lnTo>
                    <a:pt x="433" y="801"/>
                  </a:lnTo>
                  <a:lnTo>
                    <a:pt x="433" y="808"/>
                  </a:lnTo>
                  <a:lnTo>
                    <a:pt x="433" y="815"/>
                  </a:lnTo>
                  <a:lnTo>
                    <a:pt x="440" y="815"/>
                  </a:lnTo>
                  <a:lnTo>
                    <a:pt x="440" y="822"/>
                  </a:lnTo>
                  <a:lnTo>
                    <a:pt x="440" y="829"/>
                  </a:lnTo>
                  <a:lnTo>
                    <a:pt x="447" y="829"/>
                  </a:lnTo>
                  <a:lnTo>
                    <a:pt x="454" y="829"/>
                  </a:lnTo>
                  <a:lnTo>
                    <a:pt x="461" y="829"/>
                  </a:lnTo>
                  <a:lnTo>
                    <a:pt x="468" y="829"/>
                  </a:lnTo>
                  <a:lnTo>
                    <a:pt x="475" y="829"/>
                  </a:lnTo>
                  <a:lnTo>
                    <a:pt x="482" y="829"/>
                  </a:lnTo>
                  <a:lnTo>
                    <a:pt x="490" y="829"/>
                  </a:lnTo>
                  <a:lnTo>
                    <a:pt x="497" y="829"/>
                  </a:lnTo>
                  <a:lnTo>
                    <a:pt x="504" y="829"/>
                  </a:lnTo>
                  <a:lnTo>
                    <a:pt x="511" y="829"/>
                  </a:lnTo>
                  <a:lnTo>
                    <a:pt x="518" y="829"/>
                  </a:lnTo>
                  <a:lnTo>
                    <a:pt x="525" y="829"/>
                  </a:lnTo>
                  <a:lnTo>
                    <a:pt x="532" y="829"/>
                  </a:lnTo>
                  <a:lnTo>
                    <a:pt x="532" y="822"/>
                  </a:lnTo>
                  <a:lnTo>
                    <a:pt x="532" y="815"/>
                  </a:lnTo>
                  <a:lnTo>
                    <a:pt x="532" y="808"/>
                  </a:lnTo>
                  <a:lnTo>
                    <a:pt x="532" y="801"/>
                  </a:lnTo>
                  <a:lnTo>
                    <a:pt x="532" y="794"/>
                  </a:lnTo>
                  <a:lnTo>
                    <a:pt x="532" y="787"/>
                  </a:lnTo>
                  <a:lnTo>
                    <a:pt x="532" y="780"/>
                  </a:lnTo>
                  <a:lnTo>
                    <a:pt x="532" y="773"/>
                  </a:lnTo>
                  <a:lnTo>
                    <a:pt x="539" y="773"/>
                  </a:lnTo>
                  <a:lnTo>
                    <a:pt x="539" y="766"/>
                  </a:lnTo>
                  <a:lnTo>
                    <a:pt x="539" y="759"/>
                  </a:lnTo>
                  <a:lnTo>
                    <a:pt x="539" y="752"/>
                  </a:lnTo>
                  <a:lnTo>
                    <a:pt x="539" y="744"/>
                  </a:lnTo>
                  <a:lnTo>
                    <a:pt x="539" y="737"/>
                  </a:lnTo>
                  <a:lnTo>
                    <a:pt x="539" y="730"/>
                  </a:lnTo>
                  <a:lnTo>
                    <a:pt x="539" y="723"/>
                  </a:lnTo>
                  <a:lnTo>
                    <a:pt x="539" y="716"/>
                  </a:lnTo>
                  <a:lnTo>
                    <a:pt x="539" y="709"/>
                  </a:lnTo>
                  <a:lnTo>
                    <a:pt x="539" y="702"/>
                  </a:lnTo>
                  <a:lnTo>
                    <a:pt x="539" y="695"/>
                  </a:lnTo>
                  <a:lnTo>
                    <a:pt x="539" y="688"/>
                  </a:lnTo>
                  <a:lnTo>
                    <a:pt x="539" y="681"/>
                  </a:lnTo>
                  <a:lnTo>
                    <a:pt x="539" y="674"/>
                  </a:lnTo>
                  <a:lnTo>
                    <a:pt x="539" y="666"/>
                  </a:lnTo>
                  <a:lnTo>
                    <a:pt x="539" y="659"/>
                  </a:lnTo>
                  <a:lnTo>
                    <a:pt x="539" y="652"/>
                  </a:lnTo>
                  <a:lnTo>
                    <a:pt x="539" y="645"/>
                  </a:lnTo>
                  <a:lnTo>
                    <a:pt x="539" y="638"/>
                  </a:lnTo>
                  <a:lnTo>
                    <a:pt x="539" y="631"/>
                  </a:lnTo>
                  <a:lnTo>
                    <a:pt x="539" y="624"/>
                  </a:lnTo>
                  <a:lnTo>
                    <a:pt x="539" y="617"/>
                  </a:lnTo>
                  <a:lnTo>
                    <a:pt x="539" y="610"/>
                  </a:lnTo>
                  <a:lnTo>
                    <a:pt x="539" y="603"/>
                  </a:lnTo>
                  <a:lnTo>
                    <a:pt x="539" y="596"/>
                  </a:lnTo>
                  <a:lnTo>
                    <a:pt x="539" y="588"/>
                  </a:lnTo>
                  <a:lnTo>
                    <a:pt x="546" y="588"/>
                  </a:lnTo>
                  <a:lnTo>
                    <a:pt x="546" y="581"/>
                  </a:lnTo>
                  <a:lnTo>
                    <a:pt x="546" y="574"/>
                  </a:lnTo>
                  <a:lnTo>
                    <a:pt x="546" y="567"/>
                  </a:lnTo>
                  <a:lnTo>
                    <a:pt x="546" y="560"/>
                  </a:lnTo>
                  <a:lnTo>
                    <a:pt x="546" y="553"/>
                  </a:lnTo>
                  <a:lnTo>
                    <a:pt x="546" y="546"/>
                  </a:lnTo>
                  <a:lnTo>
                    <a:pt x="546" y="539"/>
                  </a:lnTo>
                  <a:lnTo>
                    <a:pt x="546" y="532"/>
                  </a:lnTo>
                  <a:lnTo>
                    <a:pt x="546" y="525"/>
                  </a:lnTo>
                  <a:lnTo>
                    <a:pt x="546" y="518"/>
                  </a:lnTo>
                  <a:lnTo>
                    <a:pt x="546" y="511"/>
                  </a:lnTo>
                  <a:lnTo>
                    <a:pt x="546" y="503"/>
                  </a:lnTo>
                  <a:lnTo>
                    <a:pt x="546" y="496"/>
                  </a:lnTo>
                  <a:lnTo>
                    <a:pt x="546" y="489"/>
                  </a:lnTo>
                  <a:lnTo>
                    <a:pt x="546" y="482"/>
                  </a:lnTo>
                  <a:lnTo>
                    <a:pt x="546" y="475"/>
                  </a:lnTo>
                  <a:lnTo>
                    <a:pt x="546" y="468"/>
                  </a:lnTo>
                  <a:lnTo>
                    <a:pt x="546" y="461"/>
                  </a:lnTo>
                  <a:lnTo>
                    <a:pt x="546" y="454"/>
                  </a:lnTo>
                  <a:lnTo>
                    <a:pt x="546" y="447"/>
                  </a:lnTo>
                  <a:lnTo>
                    <a:pt x="546" y="440"/>
                  </a:lnTo>
                  <a:lnTo>
                    <a:pt x="546" y="433"/>
                  </a:lnTo>
                  <a:lnTo>
                    <a:pt x="546" y="425"/>
                  </a:lnTo>
                  <a:lnTo>
                    <a:pt x="546" y="418"/>
                  </a:lnTo>
                  <a:lnTo>
                    <a:pt x="546" y="411"/>
                  </a:lnTo>
                  <a:lnTo>
                    <a:pt x="553" y="411"/>
                  </a:lnTo>
                  <a:lnTo>
                    <a:pt x="553" y="404"/>
                  </a:lnTo>
                  <a:lnTo>
                    <a:pt x="553" y="397"/>
                  </a:lnTo>
                  <a:lnTo>
                    <a:pt x="553" y="390"/>
                  </a:lnTo>
                  <a:lnTo>
                    <a:pt x="553" y="383"/>
                  </a:lnTo>
                  <a:lnTo>
                    <a:pt x="553" y="376"/>
                  </a:lnTo>
                  <a:lnTo>
                    <a:pt x="553" y="369"/>
                  </a:lnTo>
                  <a:lnTo>
                    <a:pt x="553" y="362"/>
                  </a:lnTo>
                  <a:lnTo>
                    <a:pt x="553" y="355"/>
                  </a:lnTo>
                  <a:lnTo>
                    <a:pt x="553" y="348"/>
                  </a:lnTo>
                  <a:lnTo>
                    <a:pt x="553" y="340"/>
                  </a:lnTo>
                  <a:lnTo>
                    <a:pt x="553" y="333"/>
                  </a:lnTo>
                  <a:lnTo>
                    <a:pt x="553" y="326"/>
                  </a:lnTo>
                  <a:lnTo>
                    <a:pt x="553" y="319"/>
                  </a:lnTo>
                  <a:lnTo>
                    <a:pt x="553" y="312"/>
                  </a:lnTo>
                  <a:lnTo>
                    <a:pt x="553" y="305"/>
                  </a:lnTo>
                  <a:lnTo>
                    <a:pt x="553" y="298"/>
                  </a:lnTo>
                  <a:lnTo>
                    <a:pt x="553" y="291"/>
                  </a:lnTo>
                  <a:lnTo>
                    <a:pt x="553" y="284"/>
                  </a:lnTo>
                  <a:lnTo>
                    <a:pt x="553" y="277"/>
                  </a:lnTo>
                  <a:lnTo>
                    <a:pt x="553" y="270"/>
                  </a:lnTo>
                  <a:lnTo>
                    <a:pt x="553" y="262"/>
                  </a:lnTo>
                  <a:lnTo>
                    <a:pt x="553" y="255"/>
                  </a:lnTo>
                  <a:lnTo>
                    <a:pt x="560" y="255"/>
                  </a:lnTo>
                  <a:lnTo>
                    <a:pt x="560" y="248"/>
                  </a:lnTo>
                  <a:lnTo>
                    <a:pt x="560" y="241"/>
                  </a:lnTo>
                  <a:lnTo>
                    <a:pt x="560" y="234"/>
                  </a:lnTo>
                  <a:lnTo>
                    <a:pt x="560" y="227"/>
                  </a:lnTo>
                  <a:lnTo>
                    <a:pt x="560" y="220"/>
                  </a:lnTo>
                  <a:lnTo>
                    <a:pt x="560" y="213"/>
                  </a:lnTo>
                  <a:lnTo>
                    <a:pt x="560" y="206"/>
                  </a:lnTo>
                  <a:lnTo>
                    <a:pt x="560" y="199"/>
                  </a:lnTo>
                  <a:lnTo>
                    <a:pt x="560" y="192"/>
                  </a:lnTo>
                  <a:lnTo>
                    <a:pt x="560" y="185"/>
                  </a:lnTo>
                  <a:lnTo>
                    <a:pt x="560" y="177"/>
                  </a:lnTo>
                  <a:lnTo>
                    <a:pt x="560" y="170"/>
                  </a:lnTo>
                  <a:lnTo>
                    <a:pt x="560" y="163"/>
                  </a:lnTo>
                  <a:lnTo>
                    <a:pt x="560" y="156"/>
                  </a:lnTo>
                  <a:lnTo>
                    <a:pt x="560" y="149"/>
                  </a:lnTo>
                  <a:lnTo>
                    <a:pt x="560" y="142"/>
                  </a:lnTo>
                  <a:lnTo>
                    <a:pt x="560" y="135"/>
                  </a:lnTo>
                  <a:lnTo>
                    <a:pt x="567" y="135"/>
                  </a:lnTo>
                  <a:lnTo>
                    <a:pt x="567" y="128"/>
                  </a:lnTo>
                  <a:lnTo>
                    <a:pt x="567" y="121"/>
                  </a:lnTo>
                  <a:lnTo>
                    <a:pt x="567" y="114"/>
                  </a:lnTo>
                  <a:lnTo>
                    <a:pt x="567" y="107"/>
                  </a:lnTo>
                  <a:lnTo>
                    <a:pt x="567" y="99"/>
                  </a:lnTo>
                  <a:lnTo>
                    <a:pt x="567" y="92"/>
                  </a:lnTo>
                  <a:lnTo>
                    <a:pt x="567" y="85"/>
                  </a:lnTo>
                  <a:lnTo>
                    <a:pt x="567" y="78"/>
                  </a:lnTo>
                  <a:lnTo>
                    <a:pt x="567" y="71"/>
                  </a:lnTo>
                  <a:lnTo>
                    <a:pt x="567" y="64"/>
                  </a:lnTo>
                  <a:lnTo>
                    <a:pt x="567" y="57"/>
                  </a:lnTo>
                  <a:lnTo>
                    <a:pt x="567" y="50"/>
                  </a:lnTo>
                  <a:lnTo>
                    <a:pt x="575" y="50"/>
                  </a:lnTo>
                  <a:lnTo>
                    <a:pt x="575" y="43"/>
                  </a:lnTo>
                  <a:lnTo>
                    <a:pt x="575" y="36"/>
                  </a:lnTo>
                  <a:lnTo>
                    <a:pt x="575" y="29"/>
                  </a:lnTo>
                  <a:lnTo>
                    <a:pt x="575" y="21"/>
                  </a:lnTo>
                  <a:lnTo>
                    <a:pt x="575" y="14"/>
                  </a:lnTo>
                  <a:lnTo>
                    <a:pt x="575" y="7"/>
                  </a:lnTo>
                  <a:lnTo>
                    <a:pt x="582" y="7"/>
                  </a:lnTo>
                  <a:lnTo>
                    <a:pt x="582" y="0"/>
                  </a:lnTo>
                  <a:lnTo>
                    <a:pt x="582" y="7"/>
                  </a:lnTo>
                  <a:lnTo>
                    <a:pt x="589" y="7"/>
                  </a:lnTo>
                  <a:lnTo>
                    <a:pt x="589" y="14"/>
                  </a:lnTo>
                  <a:lnTo>
                    <a:pt x="589" y="21"/>
                  </a:lnTo>
                  <a:lnTo>
                    <a:pt x="589" y="29"/>
                  </a:lnTo>
                  <a:lnTo>
                    <a:pt x="589" y="36"/>
                  </a:lnTo>
                  <a:lnTo>
                    <a:pt x="589" y="43"/>
                  </a:lnTo>
                  <a:lnTo>
                    <a:pt x="589" y="50"/>
                  </a:lnTo>
                  <a:lnTo>
                    <a:pt x="589" y="57"/>
                  </a:lnTo>
                  <a:lnTo>
                    <a:pt x="596" y="57"/>
                  </a:lnTo>
                  <a:lnTo>
                    <a:pt x="596" y="64"/>
                  </a:lnTo>
                  <a:lnTo>
                    <a:pt x="596" y="71"/>
                  </a:lnTo>
                  <a:lnTo>
                    <a:pt x="596" y="78"/>
                  </a:lnTo>
                  <a:lnTo>
                    <a:pt x="596" y="85"/>
                  </a:lnTo>
                  <a:lnTo>
                    <a:pt x="596" y="92"/>
                  </a:lnTo>
                  <a:lnTo>
                    <a:pt x="596" y="99"/>
                  </a:lnTo>
                  <a:lnTo>
                    <a:pt x="596" y="107"/>
                  </a:lnTo>
                  <a:lnTo>
                    <a:pt x="596" y="114"/>
                  </a:lnTo>
                  <a:lnTo>
                    <a:pt x="596" y="121"/>
                  </a:lnTo>
                  <a:lnTo>
                    <a:pt x="596" y="128"/>
                  </a:lnTo>
                  <a:lnTo>
                    <a:pt x="596" y="135"/>
                  </a:lnTo>
                  <a:lnTo>
                    <a:pt x="596" y="142"/>
                  </a:lnTo>
                  <a:lnTo>
                    <a:pt x="603" y="142"/>
                  </a:lnTo>
                  <a:lnTo>
                    <a:pt x="603" y="149"/>
                  </a:lnTo>
                  <a:lnTo>
                    <a:pt x="603" y="156"/>
                  </a:lnTo>
                  <a:lnTo>
                    <a:pt x="603" y="163"/>
                  </a:lnTo>
                  <a:lnTo>
                    <a:pt x="603" y="170"/>
                  </a:lnTo>
                  <a:lnTo>
                    <a:pt x="603" y="177"/>
                  </a:lnTo>
                  <a:lnTo>
                    <a:pt x="603" y="185"/>
                  </a:lnTo>
                  <a:lnTo>
                    <a:pt x="603" y="192"/>
                  </a:lnTo>
                  <a:lnTo>
                    <a:pt x="603" y="199"/>
                  </a:lnTo>
                  <a:lnTo>
                    <a:pt x="603" y="206"/>
                  </a:lnTo>
                  <a:lnTo>
                    <a:pt x="603" y="213"/>
                  </a:lnTo>
                  <a:lnTo>
                    <a:pt x="603" y="220"/>
                  </a:lnTo>
                  <a:lnTo>
                    <a:pt x="603" y="227"/>
                  </a:lnTo>
                  <a:lnTo>
                    <a:pt x="603" y="234"/>
                  </a:lnTo>
                  <a:lnTo>
                    <a:pt x="603" y="241"/>
                  </a:lnTo>
                  <a:lnTo>
                    <a:pt x="603" y="248"/>
                  </a:lnTo>
                  <a:lnTo>
                    <a:pt x="603" y="255"/>
                  </a:lnTo>
                  <a:lnTo>
                    <a:pt x="603" y="262"/>
                  </a:lnTo>
                  <a:lnTo>
                    <a:pt x="610" y="262"/>
                  </a:lnTo>
                  <a:lnTo>
                    <a:pt x="610" y="270"/>
                  </a:lnTo>
                  <a:lnTo>
                    <a:pt x="610" y="277"/>
                  </a:lnTo>
                  <a:lnTo>
                    <a:pt x="610" y="284"/>
                  </a:lnTo>
                  <a:lnTo>
                    <a:pt x="610" y="291"/>
                  </a:lnTo>
                  <a:lnTo>
                    <a:pt x="610" y="298"/>
                  </a:lnTo>
                  <a:lnTo>
                    <a:pt x="610" y="305"/>
                  </a:lnTo>
                  <a:lnTo>
                    <a:pt x="610" y="312"/>
                  </a:lnTo>
                  <a:lnTo>
                    <a:pt x="610" y="319"/>
                  </a:lnTo>
                  <a:lnTo>
                    <a:pt x="610" y="326"/>
                  </a:lnTo>
                  <a:lnTo>
                    <a:pt x="610" y="333"/>
                  </a:lnTo>
                  <a:lnTo>
                    <a:pt x="610" y="340"/>
                  </a:lnTo>
                  <a:lnTo>
                    <a:pt x="610" y="348"/>
                  </a:lnTo>
                  <a:lnTo>
                    <a:pt x="610" y="355"/>
                  </a:lnTo>
                  <a:lnTo>
                    <a:pt x="610" y="362"/>
                  </a:lnTo>
                  <a:lnTo>
                    <a:pt x="610" y="369"/>
                  </a:lnTo>
                  <a:lnTo>
                    <a:pt x="610" y="376"/>
                  </a:lnTo>
                  <a:lnTo>
                    <a:pt x="610" y="383"/>
                  </a:lnTo>
                  <a:lnTo>
                    <a:pt x="610" y="390"/>
                  </a:lnTo>
                  <a:lnTo>
                    <a:pt x="610" y="397"/>
                  </a:lnTo>
                  <a:lnTo>
                    <a:pt x="610" y="404"/>
                  </a:lnTo>
                  <a:lnTo>
                    <a:pt x="610" y="411"/>
                  </a:lnTo>
                  <a:lnTo>
                    <a:pt x="617" y="411"/>
                  </a:lnTo>
                  <a:lnTo>
                    <a:pt x="617" y="418"/>
                  </a:lnTo>
                  <a:lnTo>
                    <a:pt x="617" y="425"/>
                  </a:lnTo>
                  <a:lnTo>
                    <a:pt x="617" y="433"/>
                  </a:lnTo>
                  <a:lnTo>
                    <a:pt x="617" y="440"/>
                  </a:lnTo>
                  <a:lnTo>
                    <a:pt x="617" y="447"/>
                  </a:lnTo>
                  <a:lnTo>
                    <a:pt x="617" y="454"/>
                  </a:lnTo>
                  <a:lnTo>
                    <a:pt x="617" y="461"/>
                  </a:lnTo>
                  <a:lnTo>
                    <a:pt x="617" y="468"/>
                  </a:lnTo>
                  <a:lnTo>
                    <a:pt x="617" y="475"/>
                  </a:lnTo>
                  <a:lnTo>
                    <a:pt x="617" y="482"/>
                  </a:lnTo>
                  <a:lnTo>
                    <a:pt x="617" y="489"/>
                  </a:lnTo>
                  <a:lnTo>
                    <a:pt x="617" y="496"/>
                  </a:lnTo>
                  <a:lnTo>
                    <a:pt x="617" y="503"/>
                  </a:lnTo>
                  <a:lnTo>
                    <a:pt x="617" y="511"/>
                  </a:lnTo>
                  <a:lnTo>
                    <a:pt x="617" y="518"/>
                  </a:lnTo>
                  <a:lnTo>
                    <a:pt x="617" y="525"/>
                  </a:lnTo>
                  <a:lnTo>
                    <a:pt x="617" y="532"/>
                  </a:lnTo>
                  <a:lnTo>
                    <a:pt x="617" y="539"/>
                  </a:lnTo>
                  <a:lnTo>
                    <a:pt x="617" y="546"/>
                  </a:lnTo>
                  <a:lnTo>
                    <a:pt x="617" y="553"/>
                  </a:lnTo>
                  <a:lnTo>
                    <a:pt x="617" y="560"/>
                  </a:lnTo>
                  <a:lnTo>
                    <a:pt x="617" y="567"/>
                  </a:lnTo>
                  <a:lnTo>
                    <a:pt x="617" y="574"/>
                  </a:lnTo>
                  <a:lnTo>
                    <a:pt x="617" y="581"/>
                  </a:lnTo>
                  <a:lnTo>
                    <a:pt x="617" y="588"/>
                  </a:lnTo>
                  <a:lnTo>
                    <a:pt x="624" y="588"/>
                  </a:lnTo>
                  <a:lnTo>
                    <a:pt x="624" y="596"/>
                  </a:lnTo>
                  <a:lnTo>
                    <a:pt x="624" y="603"/>
                  </a:lnTo>
                  <a:lnTo>
                    <a:pt x="624" y="610"/>
                  </a:lnTo>
                  <a:lnTo>
                    <a:pt x="624" y="617"/>
                  </a:lnTo>
                  <a:lnTo>
                    <a:pt x="624" y="624"/>
                  </a:lnTo>
                  <a:lnTo>
                    <a:pt x="624" y="631"/>
                  </a:lnTo>
                  <a:lnTo>
                    <a:pt x="624" y="638"/>
                  </a:lnTo>
                  <a:lnTo>
                    <a:pt x="624" y="645"/>
                  </a:lnTo>
                  <a:lnTo>
                    <a:pt x="624" y="652"/>
                  </a:lnTo>
                  <a:lnTo>
                    <a:pt x="624" y="659"/>
                  </a:lnTo>
                  <a:lnTo>
                    <a:pt x="624" y="666"/>
                  </a:lnTo>
                  <a:lnTo>
                    <a:pt x="624" y="674"/>
                  </a:lnTo>
                  <a:lnTo>
                    <a:pt x="624" y="681"/>
                  </a:lnTo>
                  <a:lnTo>
                    <a:pt x="624" y="688"/>
                  </a:lnTo>
                  <a:lnTo>
                    <a:pt x="624" y="695"/>
                  </a:lnTo>
                  <a:lnTo>
                    <a:pt x="624" y="702"/>
                  </a:lnTo>
                  <a:lnTo>
                    <a:pt x="624" y="709"/>
                  </a:lnTo>
                  <a:lnTo>
                    <a:pt x="624" y="716"/>
                  </a:lnTo>
                  <a:lnTo>
                    <a:pt x="624" y="723"/>
                  </a:lnTo>
                  <a:lnTo>
                    <a:pt x="624" y="730"/>
                  </a:lnTo>
                  <a:lnTo>
                    <a:pt x="624" y="737"/>
                  </a:lnTo>
                  <a:lnTo>
                    <a:pt x="624" y="744"/>
                  </a:lnTo>
                  <a:lnTo>
                    <a:pt x="624" y="752"/>
                  </a:lnTo>
                  <a:lnTo>
                    <a:pt x="624" y="759"/>
                  </a:lnTo>
                  <a:lnTo>
                    <a:pt x="624" y="766"/>
                  </a:lnTo>
                  <a:lnTo>
                    <a:pt x="624" y="773"/>
                  </a:lnTo>
                  <a:lnTo>
                    <a:pt x="624" y="780"/>
                  </a:lnTo>
                  <a:lnTo>
                    <a:pt x="631" y="780"/>
                  </a:lnTo>
                  <a:lnTo>
                    <a:pt x="631" y="787"/>
                  </a:lnTo>
                  <a:lnTo>
                    <a:pt x="631" y="794"/>
                  </a:lnTo>
                  <a:lnTo>
                    <a:pt x="631" y="801"/>
                  </a:lnTo>
                  <a:lnTo>
                    <a:pt x="631" y="808"/>
                  </a:lnTo>
                  <a:lnTo>
                    <a:pt x="631" y="815"/>
                  </a:lnTo>
                  <a:lnTo>
                    <a:pt x="631" y="822"/>
                  </a:lnTo>
                  <a:lnTo>
                    <a:pt x="631" y="829"/>
                  </a:lnTo>
                  <a:lnTo>
                    <a:pt x="638" y="829"/>
                  </a:lnTo>
                  <a:lnTo>
                    <a:pt x="645" y="829"/>
                  </a:lnTo>
                  <a:lnTo>
                    <a:pt x="653" y="829"/>
                  </a:lnTo>
                  <a:lnTo>
                    <a:pt x="660" y="829"/>
                  </a:lnTo>
                  <a:lnTo>
                    <a:pt x="667" y="829"/>
                  </a:lnTo>
                  <a:lnTo>
                    <a:pt x="674" y="829"/>
                  </a:lnTo>
                  <a:lnTo>
                    <a:pt x="681" y="829"/>
                  </a:lnTo>
                  <a:lnTo>
                    <a:pt x="688" y="829"/>
                  </a:lnTo>
                  <a:lnTo>
                    <a:pt x="695" y="829"/>
                  </a:lnTo>
                  <a:lnTo>
                    <a:pt x="702" y="829"/>
                  </a:lnTo>
                  <a:lnTo>
                    <a:pt x="709" y="829"/>
                  </a:lnTo>
                  <a:lnTo>
                    <a:pt x="716" y="829"/>
                  </a:lnTo>
                  <a:lnTo>
                    <a:pt x="723" y="829"/>
                  </a:lnTo>
                  <a:lnTo>
                    <a:pt x="723" y="822"/>
                  </a:lnTo>
                  <a:lnTo>
                    <a:pt x="723" y="815"/>
                  </a:lnTo>
                  <a:lnTo>
                    <a:pt x="731" y="808"/>
                  </a:lnTo>
                  <a:lnTo>
                    <a:pt x="731" y="801"/>
                  </a:lnTo>
                  <a:lnTo>
                    <a:pt x="731" y="794"/>
                  </a:lnTo>
                  <a:lnTo>
                    <a:pt x="731" y="787"/>
                  </a:lnTo>
                  <a:lnTo>
                    <a:pt x="731" y="780"/>
                  </a:lnTo>
                  <a:lnTo>
                    <a:pt x="731" y="773"/>
                  </a:lnTo>
                  <a:lnTo>
                    <a:pt x="731" y="766"/>
                  </a:lnTo>
                  <a:lnTo>
                    <a:pt x="731" y="759"/>
                  </a:lnTo>
                  <a:lnTo>
                    <a:pt x="731" y="752"/>
                  </a:lnTo>
                  <a:lnTo>
                    <a:pt x="731" y="744"/>
                  </a:lnTo>
                  <a:lnTo>
                    <a:pt x="731" y="737"/>
                  </a:lnTo>
                  <a:lnTo>
                    <a:pt x="731" y="730"/>
                  </a:lnTo>
                  <a:lnTo>
                    <a:pt x="731" y="723"/>
                  </a:lnTo>
                  <a:lnTo>
                    <a:pt x="731" y="716"/>
                  </a:lnTo>
                  <a:lnTo>
                    <a:pt x="731" y="709"/>
                  </a:lnTo>
                  <a:lnTo>
                    <a:pt x="731" y="702"/>
                  </a:lnTo>
                  <a:lnTo>
                    <a:pt x="731" y="695"/>
                  </a:lnTo>
                  <a:lnTo>
                    <a:pt x="731" y="688"/>
                  </a:lnTo>
                  <a:lnTo>
                    <a:pt x="731" y="681"/>
                  </a:lnTo>
                  <a:lnTo>
                    <a:pt x="731" y="674"/>
                  </a:lnTo>
                  <a:lnTo>
                    <a:pt x="731" y="666"/>
                  </a:lnTo>
                  <a:lnTo>
                    <a:pt x="731" y="659"/>
                  </a:lnTo>
                  <a:lnTo>
                    <a:pt x="731" y="652"/>
                  </a:lnTo>
                  <a:lnTo>
                    <a:pt x="731" y="645"/>
                  </a:lnTo>
                  <a:lnTo>
                    <a:pt x="731" y="638"/>
                  </a:lnTo>
                  <a:lnTo>
                    <a:pt x="731" y="631"/>
                  </a:lnTo>
                  <a:lnTo>
                    <a:pt x="731" y="624"/>
                  </a:lnTo>
                  <a:lnTo>
                    <a:pt x="738" y="624"/>
                  </a:lnTo>
                  <a:lnTo>
                    <a:pt x="738" y="617"/>
                  </a:lnTo>
                  <a:lnTo>
                    <a:pt x="738" y="610"/>
                  </a:lnTo>
                  <a:lnTo>
                    <a:pt x="738" y="603"/>
                  </a:lnTo>
                  <a:lnTo>
                    <a:pt x="738" y="596"/>
                  </a:lnTo>
                  <a:lnTo>
                    <a:pt x="738" y="588"/>
                  </a:lnTo>
                  <a:lnTo>
                    <a:pt x="738" y="581"/>
                  </a:lnTo>
                  <a:lnTo>
                    <a:pt x="738" y="574"/>
                  </a:lnTo>
                  <a:lnTo>
                    <a:pt x="738" y="567"/>
                  </a:lnTo>
                  <a:lnTo>
                    <a:pt x="738" y="560"/>
                  </a:lnTo>
                  <a:lnTo>
                    <a:pt x="738" y="553"/>
                  </a:lnTo>
                  <a:lnTo>
                    <a:pt x="738" y="546"/>
                  </a:lnTo>
                  <a:lnTo>
                    <a:pt x="738" y="539"/>
                  </a:lnTo>
                  <a:lnTo>
                    <a:pt x="738" y="532"/>
                  </a:lnTo>
                  <a:lnTo>
                    <a:pt x="738" y="525"/>
                  </a:lnTo>
                  <a:lnTo>
                    <a:pt x="738" y="518"/>
                  </a:lnTo>
                  <a:lnTo>
                    <a:pt x="738" y="511"/>
                  </a:lnTo>
                  <a:lnTo>
                    <a:pt x="738" y="503"/>
                  </a:lnTo>
                  <a:lnTo>
                    <a:pt x="738" y="496"/>
                  </a:lnTo>
                  <a:lnTo>
                    <a:pt x="738" y="489"/>
                  </a:lnTo>
                  <a:lnTo>
                    <a:pt x="738" y="482"/>
                  </a:lnTo>
                  <a:lnTo>
                    <a:pt x="738" y="475"/>
                  </a:lnTo>
                  <a:lnTo>
                    <a:pt x="738" y="468"/>
                  </a:lnTo>
                  <a:lnTo>
                    <a:pt x="738" y="461"/>
                  </a:lnTo>
                  <a:lnTo>
                    <a:pt x="738" y="454"/>
                  </a:lnTo>
                  <a:lnTo>
                    <a:pt x="738" y="447"/>
                  </a:lnTo>
                  <a:lnTo>
                    <a:pt x="745" y="447"/>
                  </a:lnTo>
                  <a:lnTo>
                    <a:pt x="745" y="440"/>
                  </a:lnTo>
                  <a:lnTo>
                    <a:pt x="745" y="433"/>
                  </a:lnTo>
                  <a:lnTo>
                    <a:pt x="745" y="425"/>
                  </a:lnTo>
                  <a:lnTo>
                    <a:pt x="745" y="418"/>
                  </a:lnTo>
                  <a:lnTo>
                    <a:pt x="745" y="411"/>
                  </a:lnTo>
                  <a:lnTo>
                    <a:pt x="745" y="404"/>
                  </a:lnTo>
                  <a:lnTo>
                    <a:pt x="745" y="397"/>
                  </a:lnTo>
                  <a:lnTo>
                    <a:pt x="745" y="390"/>
                  </a:lnTo>
                  <a:lnTo>
                    <a:pt x="745" y="383"/>
                  </a:lnTo>
                  <a:lnTo>
                    <a:pt x="745" y="376"/>
                  </a:lnTo>
                  <a:lnTo>
                    <a:pt x="745" y="369"/>
                  </a:lnTo>
                  <a:lnTo>
                    <a:pt x="745" y="362"/>
                  </a:lnTo>
                  <a:lnTo>
                    <a:pt x="745" y="355"/>
                  </a:lnTo>
                  <a:lnTo>
                    <a:pt x="745" y="348"/>
                  </a:lnTo>
                  <a:lnTo>
                    <a:pt x="745" y="340"/>
                  </a:lnTo>
                  <a:lnTo>
                    <a:pt x="745" y="333"/>
                  </a:lnTo>
                  <a:lnTo>
                    <a:pt x="745" y="326"/>
                  </a:lnTo>
                  <a:lnTo>
                    <a:pt x="745" y="319"/>
                  </a:lnTo>
                  <a:lnTo>
                    <a:pt x="745" y="312"/>
                  </a:lnTo>
                  <a:lnTo>
                    <a:pt x="745" y="305"/>
                  </a:lnTo>
                  <a:lnTo>
                    <a:pt x="745" y="298"/>
                  </a:lnTo>
                  <a:lnTo>
                    <a:pt x="745" y="291"/>
                  </a:lnTo>
                  <a:lnTo>
                    <a:pt x="745" y="284"/>
                  </a:lnTo>
                  <a:lnTo>
                    <a:pt x="752" y="284"/>
                  </a:lnTo>
                  <a:lnTo>
                    <a:pt x="752" y="277"/>
                  </a:lnTo>
                  <a:lnTo>
                    <a:pt x="752" y="270"/>
                  </a:lnTo>
                  <a:lnTo>
                    <a:pt x="752" y="262"/>
                  </a:lnTo>
                  <a:lnTo>
                    <a:pt x="752" y="255"/>
                  </a:lnTo>
                  <a:lnTo>
                    <a:pt x="752" y="248"/>
                  </a:lnTo>
                  <a:lnTo>
                    <a:pt x="752" y="241"/>
                  </a:lnTo>
                  <a:lnTo>
                    <a:pt x="752" y="234"/>
                  </a:lnTo>
                  <a:lnTo>
                    <a:pt x="752" y="227"/>
                  </a:lnTo>
                  <a:lnTo>
                    <a:pt x="752" y="220"/>
                  </a:lnTo>
                  <a:lnTo>
                    <a:pt x="752" y="213"/>
                  </a:lnTo>
                  <a:lnTo>
                    <a:pt x="752" y="206"/>
                  </a:lnTo>
                  <a:lnTo>
                    <a:pt x="752" y="199"/>
                  </a:lnTo>
                  <a:lnTo>
                    <a:pt x="752" y="192"/>
                  </a:lnTo>
                  <a:lnTo>
                    <a:pt x="752" y="185"/>
                  </a:lnTo>
                  <a:lnTo>
                    <a:pt x="752" y="177"/>
                  </a:lnTo>
                  <a:lnTo>
                    <a:pt x="752" y="170"/>
                  </a:lnTo>
                  <a:lnTo>
                    <a:pt x="752" y="163"/>
                  </a:lnTo>
                  <a:lnTo>
                    <a:pt x="752" y="156"/>
                  </a:lnTo>
                  <a:lnTo>
                    <a:pt x="759" y="156"/>
                  </a:lnTo>
                  <a:lnTo>
                    <a:pt x="759" y="149"/>
                  </a:lnTo>
                  <a:lnTo>
                    <a:pt x="759" y="142"/>
                  </a:lnTo>
                  <a:lnTo>
                    <a:pt x="759" y="135"/>
                  </a:lnTo>
                  <a:lnTo>
                    <a:pt x="759" y="128"/>
                  </a:lnTo>
                  <a:lnTo>
                    <a:pt x="759" y="121"/>
                  </a:lnTo>
                  <a:lnTo>
                    <a:pt x="759" y="114"/>
                  </a:lnTo>
                  <a:lnTo>
                    <a:pt x="759" y="107"/>
                  </a:lnTo>
                  <a:lnTo>
                    <a:pt x="759" y="99"/>
                  </a:lnTo>
                  <a:lnTo>
                    <a:pt x="759" y="92"/>
                  </a:lnTo>
                  <a:lnTo>
                    <a:pt x="759" y="85"/>
                  </a:lnTo>
                  <a:lnTo>
                    <a:pt x="759" y="78"/>
                  </a:lnTo>
                  <a:lnTo>
                    <a:pt x="759" y="71"/>
                  </a:lnTo>
                  <a:lnTo>
                    <a:pt x="759" y="64"/>
                  </a:lnTo>
                  <a:lnTo>
                    <a:pt x="766" y="64"/>
                  </a:lnTo>
                  <a:lnTo>
                    <a:pt x="766" y="57"/>
                  </a:lnTo>
                  <a:lnTo>
                    <a:pt x="766" y="50"/>
                  </a:lnTo>
                  <a:lnTo>
                    <a:pt x="766" y="43"/>
                  </a:lnTo>
                  <a:lnTo>
                    <a:pt x="766" y="36"/>
                  </a:lnTo>
                  <a:lnTo>
                    <a:pt x="766" y="29"/>
                  </a:lnTo>
                  <a:lnTo>
                    <a:pt x="766" y="21"/>
                  </a:lnTo>
                  <a:lnTo>
                    <a:pt x="766" y="14"/>
                  </a:lnTo>
                  <a:lnTo>
                    <a:pt x="773" y="14"/>
                  </a:lnTo>
                  <a:lnTo>
                    <a:pt x="773" y="7"/>
                  </a:lnTo>
                  <a:lnTo>
                    <a:pt x="773" y="0"/>
                  </a:lnTo>
                  <a:lnTo>
                    <a:pt x="773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255">
              <a:extLst>
                <a:ext uri="{FF2B5EF4-FFF2-40B4-BE49-F238E27FC236}">
                  <a16:creationId xmlns:a16="http://schemas.microsoft.com/office/drawing/2014/main" id="{7D64EFF5-6768-0497-8C3E-1ED7F63A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206"/>
              <a:ext cx="191" cy="829"/>
            </a:xfrm>
            <a:custGeom>
              <a:avLst/>
              <a:gdLst>
                <a:gd name="T0" fmla="*/ 7 w 191"/>
                <a:gd name="T1" fmla="*/ 29 h 829"/>
                <a:gd name="T2" fmla="*/ 14 w 191"/>
                <a:gd name="T3" fmla="*/ 57 h 829"/>
                <a:gd name="T4" fmla="*/ 14 w 191"/>
                <a:gd name="T5" fmla="*/ 92 h 829"/>
                <a:gd name="T6" fmla="*/ 21 w 191"/>
                <a:gd name="T7" fmla="*/ 121 h 829"/>
                <a:gd name="T8" fmla="*/ 21 w 191"/>
                <a:gd name="T9" fmla="*/ 156 h 829"/>
                <a:gd name="T10" fmla="*/ 21 w 191"/>
                <a:gd name="T11" fmla="*/ 192 h 829"/>
                <a:gd name="T12" fmla="*/ 21 w 191"/>
                <a:gd name="T13" fmla="*/ 227 h 829"/>
                <a:gd name="T14" fmla="*/ 28 w 191"/>
                <a:gd name="T15" fmla="*/ 255 h 829"/>
                <a:gd name="T16" fmla="*/ 28 w 191"/>
                <a:gd name="T17" fmla="*/ 291 h 829"/>
                <a:gd name="T18" fmla="*/ 28 w 191"/>
                <a:gd name="T19" fmla="*/ 326 h 829"/>
                <a:gd name="T20" fmla="*/ 28 w 191"/>
                <a:gd name="T21" fmla="*/ 362 h 829"/>
                <a:gd name="T22" fmla="*/ 35 w 191"/>
                <a:gd name="T23" fmla="*/ 390 h 829"/>
                <a:gd name="T24" fmla="*/ 35 w 191"/>
                <a:gd name="T25" fmla="*/ 425 h 829"/>
                <a:gd name="T26" fmla="*/ 35 w 191"/>
                <a:gd name="T27" fmla="*/ 461 h 829"/>
                <a:gd name="T28" fmla="*/ 35 w 191"/>
                <a:gd name="T29" fmla="*/ 496 h 829"/>
                <a:gd name="T30" fmla="*/ 35 w 191"/>
                <a:gd name="T31" fmla="*/ 532 h 829"/>
                <a:gd name="T32" fmla="*/ 43 w 191"/>
                <a:gd name="T33" fmla="*/ 560 h 829"/>
                <a:gd name="T34" fmla="*/ 43 w 191"/>
                <a:gd name="T35" fmla="*/ 596 h 829"/>
                <a:gd name="T36" fmla="*/ 43 w 191"/>
                <a:gd name="T37" fmla="*/ 631 h 829"/>
                <a:gd name="T38" fmla="*/ 43 w 191"/>
                <a:gd name="T39" fmla="*/ 666 h 829"/>
                <a:gd name="T40" fmla="*/ 43 w 191"/>
                <a:gd name="T41" fmla="*/ 702 h 829"/>
                <a:gd name="T42" fmla="*/ 43 w 191"/>
                <a:gd name="T43" fmla="*/ 737 h 829"/>
                <a:gd name="T44" fmla="*/ 50 w 191"/>
                <a:gd name="T45" fmla="*/ 766 h 829"/>
                <a:gd name="T46" fmla="*/ 50 w 191"/>
                <a:gd name="T47" fmla="*/ 801 h 829"/>
                <a:gd name="T48" fmla="*/ 57 w 191"/>
                <a:gd name="T49" fmla="*/ 829 h 829"/>
                <a:gd name="T50" fmla="*/ 92 w 191"/>
                <a:gd name="T51" fmla="*/ 829 h 829"/>
                <a:gd name="T52" fmla="*/ 128 w 191"/>
                <a:gd name="T53" fmla="*/ 829 h 829"/>
                <a:gd name="T54" fmla="*/ 149 w 191"/>
                <a:gd name="T55" fmla="*/ 815 h 829"/>
                <a:gd name="T56" fmla="*/ 149 w 191"/>
                <a:gd name="T57" fmla="*/ 780 h 829"/>
                <a:gd name="T58" fmla="*/ 149 w 191"/>
                <a:gd name="T59" fmla="*/ 744 h 829"/>
                <a:gd name="T60" fmla="*/ 149 w 191"/>
                <a:gd name="T61" fmla="*/ 709 h 829"/>
                <a:gd name="T62" fmla="*/ 149 w 191"/>
                <a:gd name="T63" fmla="*/ 674 h 829"/>
                <a:gd name="T64" fmla="*/ 156 w 191"/>
                <a:gd name="T65" fmla="*/ 645 h 829"/>
                <a:gd name="T66" fmla="*/ 156 w 191"/>
                <a:gd name="T67" fmla="*/ 610 h 829"/>
                <a:gd name="T68" fmla="*/ 156 w 191"/>
                <a:gd name="T69" fmla="*/ 574 h 829"/>
                <a:gd name="T70" fmla="*/ 156 w 191"/>
                <a:gd name="T71" fmla="*/ 539 h 829"/>
                <a:gd name="T72" fmla="*/ 156 w 191"/>
                <a:gd name="T73" fmla="*/ 503 h 829"/>
                <a:gd name="T74" fmla="*/ 163 w 191"/>
                <a:gd name="T75" fmla="*/ 468 h 829"/>
                <a:gd name="T76" fmla="*/ 163 w 191"/>
                <a:gd name="T77" fmla="*/ 433 h 829"/>
                <a:gd name="T78" fmla="*/ 163 w 191"/>
                <a:gd name="T79" fmla="*/ 397 h 829"/>
                <a:gd name="T80" fmla="*/ 163 w 191"/>
                <a:gd name="T81" fmla="*/ 362 h 829"/>
                <a:gd name="T82" fmla="*/ 163 w 191"/>
                <a:gd name="T83" fmla="*/ 326 h 829"/>
                <a:gd name="T84" fmla="*/ 170 w 191"/>
                <a:gd name="T85" fmla="*/ 298 h 829"/>
                <a:gd name="T86" fmla="*/ 170 w 191"/>
                <a:gd name="T87" fmla="*/ 262 h 829"/>
                <a:gd name="T88" fmla="*/ 170 w 191"/>
                <a:gd name="T89" fmla="*/ 227 h 829"/>
                <a:gd name="T90" fmla="*/ 170 w 191"/>
                <a:gd name="T91" fmla="*/ 192 h 829"/>
                <a:gd name="T92" fmla="*/ 177 w 191"/>
                <a:gd name="T93" fmla="*/ 163 h 829"/>
                <a:gd name="T94" fmla="*/ 177 w 191"/>
                <a:gd name="T95" fmla="*/ 128 h 829"/>
                <a:gd name="T96" fmla="*/ 177 w 191"/>
                <a:gd name="T97" fmla="*/ 92 h 829"/>
                <a:gd name="T98" fmla="*/ 184 w 191"/>
                <a:gd name="T99" fmla="*/ 64 h 829"/>
                <a:gd name="T100" fmla="*/ 184 w 191"/>
                <a:gd name="T101" fmla="*/ 29 h 829"/>
                <a:gd name="T102" fmla="*/ 191 w 191"/>
                <a:gd name="T103" fmla="*/ 0 h 8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1" h="829">
                  <a:moveTo>
                    <a:pt x="0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14" y="99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1" y="135"/>
                  </a:lnTo>
                  <a:lnTo>
                    <a:pt x="21" y="142"/>
                  </a:lnTo>
                  <a:lnTo>
                    <a:pt x="21" y="149"/>
                  </a:lnTo>
                  <a:lnTo>
                    <a:pt x="21" y="156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7"/>
                  </a:lnTo>
                  <a:lnTo>
                    <a:pt x="21" y="185"/>
                  </a:lnTo>
                  <a:lnTo>
                    <a:pt x="21" y="192"/>
                  </a:lnTo>
                  <a:lnTo>
                    <a:pt x="21" y="199"/>
                  </a:lnTo>
                  <a:lnTo>
                    <a:pt x="21" y="206"/>
                  </a:lnTo>
                  <a:lnTo>
                    <a:pt x="21" y="213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21" y="234"/>
                  </a:lnTo>
                  <a:lnTo>
                    <a:pt x="28" y="234"/>
                  </a:lnTo>
                  <a:lnTo>
                    <a:pt x="28" y="241"/>
                  </a:lnTo>
                  <a:lnTo>
                    <a:pt x="28" y="248"/>
                  </a:lnTo>
                  <a:lnTo>
                    <a:pt x="28" y="255"/>
                  </a:lnTo>
                  <a:lnTo>
                    <a:pt x="28" y="262"/>
                  </a:lnTo>
                  <a:lnTo>
                    <a:pt x="28" y="270"/>
                  </a:lnTo>
                  <a:lnTo>
                    <a:pt x="28" y="277"/>
                  </a:lnTo>
                  <a:lnTo>
                    <a:pt x="28" y="284"/>
                  </a:lnTo>
                  <a:lnTo>
                    <a:pt x="28" y="291"/>
                  </a:lnTo>
                  <a:lnTo>
                    <a:pt x="28" y="298"/>
                  </a:lnTo>
                  <a:lnTo>
                    <a:pt x="28" y="305"/>
                  </a:lnTo>
                  <a:lnTo>
                    <a:pt x="28" y="312"/>
                  </a:lnTo>
                  <a:lnTo>
                    <a:pt x="28" y="319"/>
                  </a:lnTo>
                  <a:lnTo>
                    <a:pt x="28" y="326"/>
                  </a:lnTo>
                  <a:lnTo>
                    <a:pt x="28" y="333"/>
                  </a:lnTo>
                  <a:lnTo>
                    <a:pt x="28" y="340"/>
                  </a:lnTo>
                  <a:lnTo>
                    <a:pt x="28" y="348"/>
                  </a:lnTo>
                  <a:lnTo>
                    <a:pt x="28" y="355"/>
                  </a:lnTo>
                  <a:lnTo>
                    <a:pt x="28" y="362"/>
                  </a:lnTo>
                  <a:lnTo>
                    <a:pt x="28" y="369"/>
                  </a:lnTo>
                  <a:lnTo>
                    <a:pt x="28" y="376"/>
                  </a:lnTo>
                  <a:lnTo>
                    <a:pt x="28" y="383"/>
                  </a:lnTo>
                  <a:lnTo>
                    <a:pt x="35" y="383"/>
                  </a:lnTo>
                  <a:lnTo>
                    <a:pt x="35" y="390"/>
                  </a:lnTo>
                  <a:lnTo>
                    <a:pt x="35" y="397"/>
                  </a:lnTo>
                  <a:lnTo>
                    <a:pt x="35" y="404"/>
                  </a:lnTo>
                  <a:lnTo>
                    <a:pt x="35" y="411"/>
                  </a:lnTo>
                  <a:lnTo>
                    <a:pt x="35" y="418"/>
                  </a:lnTo>
                  <a:lnTo>
                    <a:pt x="35" y="425"/>
                  </a:lnTo>
                  <a:lnTo>
                    <a:pt x="35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35" y="454"/>
                  </a:lnTo>
                  <a:lnTo>
                    <a:pt x="35" y="461"/>
                  </a:lnTo>
                  <a:lnTo>
                    <a:pt x="35" y="468"/>
                  </a:lnTo>
                  <a:lnTo>
                    <a:pt x="35" y="475"/>
                  </a:lnTo>
                  <a:lnTo>
                    <a:pt x="35" y="482"/>
                  </a:lnTo>
                  <a:lnTo>
                    <a:pt x="35" y="489"/>
                  </a:lnTo>
                  <a:lnTo>
                    <a:pt x="35" y="496"/>
                  </a:lnTo>
                  <a:lnTo>
                    <a:pt x="35" y="503"/>
                  </a:lnTo>
                  <a:lnTo>
                    <a:pt x="35" y="511"/>
                  </a:lnTo>
                  <a:lnTo>
                    <a:pt x="35" y="518"/>
                  </a:lnTo>
                  <a:lnTo>
                    <a:pt x="35" y="525"/>
                  </a:lnTo>
                  <a:lnTo>
                    <a:pt x="35" y="532"/>
                  </a:lnTo>
                  <a:lnTo>
                    <a:pt x="35" y="539"/>
                  </a:lnTo>
                  <a:lnTo>
                    <a:pt x="35" y="546"/>
                  </a:lnTo>
                  <a:lnTo>
                    <a:pt x="35" y="553"/>
                  </a:lnTo>
                  <a:lnTo>
                    <a:pt x="43" y="553"/>
                  </a:lnTo>
                  <a:lnTo>
                    <a:pt x="43" y="560"/>
                  </a:lnTo>
                  <a:lnTo>
                    <a:pt x="43" y="567"/>
                  </a:lnTo>
                  <a:lnTo>
                    <a:pt x="43" y="574"/>
                  </a:lnTo>
                  <a:lnTo>
                    <a:pt x="43" y="581"/>
                  </a:lnTo>
                  <a:lnTo>
                    <a:pt x="43" y="588"/>
                  </a:lnTo>
                  <a:lnTo>
                    <a:pt x="43" y="596"/>
                  </a:lnTo>
                  <a:lnTo>
                    <a:pt x="43" y="603"/>
                  </a:lnTo>
                  <a:lnTo>
                    <a:pt x="43" y="610"/>
                  </a:lnTo>
                  <a:lnTo>
                    <a:pt x="43" y="617"/>
                  </a:lnTo>
                  <a:lnTo>
                    <a:pt x="43" y="624"/>
                  </a:lnTo>
                  <a:lnTo>
                    <a:pt x="43" y="631"/>
                  </a:lnTo>
                  <a:lnTo>
                    <a:pt x="43" y="638"/>
                  </a:lnTo>
                  <a:lnTo>
                    <a:pt x="43" y="645"/>
                  </a:lnTo>
                  <a:lnTo>
                    <a:pt x="43" y="652"/>
                  </a:lnTo>
                  <a:lnTo>
                    <a:pt x="43" y="659"/>
                  </a:lnTo>
                  <a:lnTo>
                    <a:pt x="43" y="666"/>
                  </a:lnTo>
                  <a:lnTo>
                    <a:pt x="43" y="674"/>
                  </a:lnTo>
                  <a:lnTo>
                    <a:pt x="43" y="681"/>
                  </a:lnTo>
                  <a:lnTo>
                    <a:pt x="43" y="688"/>
                  </a:lnTo>
                  <a:lnTo>
                    <a:pt x="43" y="695"/>
                  </a:lnTo>
                  <a:lnTo>
                    <a:pt x="43" y="702"/>
                  </a:lnTo>
                  <a:lnTo>
                    <a:pt x="43" y="709"/>
                  </a:lnTo>
                  <a:lnTo>
                    <a:pt x="43" y="716"/>
                  </a:lnTo>
                  <a:lnTo>
                    <a:pt x="43" y="723"/>
                  </a:lnTo>
                  <a:lnTo>
                    <a:pt x="43" y="730"/>
                  </a:lnTo>
                  <a:lnTo>
                    <a:pt x="43" y="737"/>
                  </a:lnTo>
                  <a:lnTo>
                    <a:pt x="50" y="737"/>
                  </a:lnTo>
                  <a:lnTo>
                    <a:pt x="50" y="744"/>
                  </a:lnTo>
                  <a:lnTo>
                    <a:pt x="50" y="752"/>
                  </a:lnTo>
                  <a:lnTo>
                    <a:pt x="50" y="759"/>
                  </a:lnTo>
                  <a:lnTo>
                    <a:pt x="50" y="766"/>
                  </a:lnTo>
                  <a:lnTo>
                    <a:pt x="50" y="773"/>
                  </a:lnTo>
                  <a:lnTo>
                    <a:pt x="50" y="780"/>
                  </a:lnTo>
                  <a:lnTo>
                    <a:pt x="50" y="787"/>
                  </a:lnTo>
                  <a:lnTo>
                    <a:pt x="50" y="794"/>
                  </a:lnTo>
                  <a:lnTo>
                    <a:pt x="50" y="801"/>
                  </a:lnTo>
                  <a:lnTo>
                    <a:pt x="50" y="808"/>
                  </a:lnTo>
                  <a:lnTo>
                    <a:pt x="50" y="815"/>
                  </a:lnTo>
                  <a:lnTo>
                    <a:pt x="50" y="822"/>
                  </a:lnTo>
                  <a:lnTo>
                    <a:pt x="50" y="829"/>
                  </a:lnTo>
                  <a:lnTo>
                    <a:pt x="57" y="829"/>
                  </a:lnTo>
                  <a:lnTo>
                    <a:pt x="64" y="829"/>
                  </a:lnTo>
                  <a:lnTo>
                    <a:pt x="71" y="829"/>
                  </a:lnTo>
                  <a:lnTo>
                    <a:pt x="78" y="829"/>
                  </a:lnTo>
                  <a:lnTo>
                    <a:pt x="85" y="829"/>
                  </a:lnTo>
                  <a:lnTo>
                    <a:pt x="92" y="829"/>
                  </a:lnTo>
                  <a:lnTo>
                    <a:pt x="99" y="829"/>
                  </a:lnTo>
                  <a:lnTo>
                    <a:pt x="106" y="829"/>
                  </a:lnTo>
                  <a:lnTo>
                    <a:pt x="113" y="829"/>
                  </a:lnTo>
                  <a:lnTo>
                    <a:pt x="121" y="829"/>
                  </a:lnTo>
                  <a:lnTo>
                    <a:pt x="128" y="829"/>
                  </a:lnTo>
                  <a:lnTo>
                    <a:pt x="135" y="829"/>
                  </a:lnTo>
                  <a:lnTo>
                    <a:pt x="142" y="829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49" y="815"/>
                  </a:lnTo>
                  <a:lnTo>
                    <a:pt x="149" y="808"/>
                  </a:lnTo>
                  <a:lnTo>
                    <a:pt x="149" y="801"/>
                  </a:lnTo>
                  <a:lnTo>
                    <a:pt x="149" y="794"/>
                  </a:lnTo>
                  <a:lnTo>
                    <a:pt x="149" y="787"/>
                  </a:lnTo>
                  <a:lnTo>
                    <a:pt x="149" y="780"/>
                  </a:lnTo>
                  <a:lnTo>
                    <a:pt x="149" y="773"/>
                  </a:lnTo>
                  <a:lnTo>
                    <a:pt x="149" y="766"/>
                  </a:lnTo>
                  <a:lnTo>
                    <a:pt x="149" y="759"/>
                  </a:lnTo>
                  <a:lnTo>
                    <a:pt x="149" y="752"/>
                  </a:lnTo>
                  <a:lnTo>
                    <a:pt x="149" y="744"/>
                  </a:lnTo>
                  <a:lnTo>
                    <a:pt x="149" y="737"/>
                  </a:lnTo>
                  <a:lnTo>
                    <a:pt x="149" y="730"/>
                  </a:lnTo>
                  <a:lnTo>
                    <a:pt x="149" y="723"/>
                  </a:lnTo>
                  <a:lnTo>
                    <a:pt x="149" y="716"/>
                  </a:lnTo>
                  <a:lnTo>
                    <a:pt x="149" y="709"/>
                  </a:lnTo>
                  <a:lnTo>
                    <a:pt x="149" y="702"/>
                  </a:lnTo>
                  <a:lnTo>
                    <a:pt x="149" y="695"/>
                  </a:lnTo>
                  <a:lnTo>
                    <a:pt x="149" y="688"/>
                  </a:lnTo>
                  <a:lnTo>
                    <a:pt x="149" y="681"/>
                  </a:lnTo>
                  <a:lnTo>
                    <a:pt x="149" y="674"/>
                  </a:lnTo>
                  <a:lnTo>
                    <a:pt x="149" y="666"/>
                  </a:lnTo>
                  <a:lnTo>
                    <a:pt x="149" y="659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56" y="645"/>
                  </a:lnTo>
                  <a:lnTo>
                    <a:pt x="156" y="638"/>
                  </a:lnTo>
                  <a:lnTo>
                    <a:pt x="156" y="631"/>
                  </a:lnTo>
                  <a:lnTo>
                    <a:pt x="156" y="624"/>
                  </a:lnTo>
                  <a:lnTo>
                    <a:pt x="156" y="617"/>
                  </a:lnTo>
                  <a:lnTo>
                    <a:pt x="156" y="610"/>
                  </a:lnTo>
                  <a:lnTo>
                    <a:pt x="156" y="603"/>
                  </a:lnTo>
                  <a:lnTo>
                    <a:pt x="156" y="596"/>
                  </a:lnTo>
                  <a:lnTo>
                    <a:pt x="156" y="588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56" y="560"/>
                  </a:lnTo>
                  <a:lnTo>
                    <a:pt x="156" y="553"/>
                  </a:lnTo>
                  <a:lnTo>
                    <a:pt x="156" y="546"/>
                  </a:lnTo>
                  <a:lnTo>
                    <a:pt x="156" y="539"/>
                  </a:lnTo>
                  <a:lnTo>
                    <a:pt x="156" y="532"/>
                  </a:lnTo>
                  <a:lnTo>
                    <a:pt x="156" y="525"/>
                  </a:lnTo>
                  <a:lnTo>
                    <a:pt x="156" y="518"/>
                  </a:lnTo>
                  <a:lnTo>
                    <a:pt x="156" y="511"/>
                  </a:lnTo>
                  <a:lnTo>
                    <a:pt x="156" y="503"/>
                  </a:lnTo>
                  <a:lnTo>
                    <a:pt x="156" y="496"/>
                  </a:lnTo>
                  <a:lnTo>
                    <a:pt x="156" y="489"/>
                  </a:lnTo>
                  <a:lnTo>
                    <a:pt x="156" y="482"/>
                  </a:lnTo>
                  <a:lnTo>
                    <a:pt x="163" y="475"/>
                  </a:lnTo>
                  <a:lnTo>
                    <a:pt x="163" y="468"/>
                  </a:lnTo>
                  <a:lnTo>
                    <a:pt x="163" y="461"/>
                  </a:lnTo>
                  <a:lnTo>
                    <a:pt x="163" y="454"/>
                  </a:lnTo>
                  <a:lnTo>
                    <a:pt x="163" y="447"/>
                  </a:lnTo>
                  <a:lnTo>
                    <a:pt x="163" y="440"/>
                  </a:lnTo>
                  <a:lnTo>
                    <a:pt x="163" y="433"/>
                  </a:lnTo>
                  <a:lnTo>
                    <a:pt x="163" y="425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63" y="397"/>
                  </a:lnTo>
                  <a:lnTo>
                    <a:pt x="163" y="390"/>
                  </a:lnTo>
                  <a:lnTo>
                    <a:pt x="163" y="383"/>
                  </a:lnTo>
                  <a:lnTo>
                    <a:pt x="163" y="376"/>
                  </a:lnTo>
                  <a:lnTo>
                    <a:pt x="163" y="369"/>
                  </a:lnTo>
                  <a:lnTo>
                    <a:pt x="163" y="362"/>
                  </a:lnTo>
                  <a:lnTo>
                    <a:pt x="163" y="355"/>
                  </a:lnTo>
                  <a:lnTo>
                    <a:pt x="163" y="348"/>
                  </a:lnTo>
                  <a:lnTo>
                    <a:pt x="163" y="340"/>
                  </a:lnTo>
                  <a:lnTo>
                    <a:pt x="163" y="333"/>
                  </a:lnTo>
                  <a:lnTo>
                    <a:pt x="163" y="326"/>
                  </a:lnTo>
                  <a:lnTo>
                    <a:pt x="163" y="319"/>
                  </a:lnTo>
                  <a:lnTo>
                    <a:pt x="170" y="319"/>
                  </a:lnTo>
                  <a:lnTo>
                    <a:pt x="170" y="312"/>
                  </a:lnTo>
                  <a:lnTo>
                    <a:pt x="170" y="305"/>
                  </a:lnTo>
                  <a:lnTo>
                    <a:pt x="170" y="298"/>
                  </a:lnTo>
                  <a:lnTo>
                    <a:pt x="170" y="291"/>
                  </a:lnTo>
                  <a:lnTo>
                    <a:pt x="170" y="284"/>
                  </a:lnTo>
                  <a:lnTo>
                    <a:pt x="170" y="277"/>
                  </a:lnTo>
                  <a:lnTo>
                    <a:pt x="170" y="270"/>
                  </a:lnTo>
                  <a:lnTo>
                    <a:pt x="170" y="262"/>
                  </a:lnTo>
                  <a:lnTo>
                    <a:pt x="170" y="255"/>
                  </a:lnTo>
                  <a:lnTo>
                    <a:pt x="170" y="248"/>
                  </a:lnTo>
                  <a:lnTo>
                    <a:pt x="170" y="241"/>
                  </a:lnTo>
                  <a:lnTo>
                    <a:pt x="170" y="234"/>
                  </a:lnTo>
                  <a:lnTo>
                    <a:pt x="170" y="227"/>
                  </a:lnTo>
                  <a:lnTo>
                    <a:pt x="170" y="220"/>
                  </a:lnTo>
                  <a:lnTo>
                    <a:pt x="170" y="213"/>
                  </a:lnTo>
                  <a:lnTo>
                    <a:pt x="170" y="206"/>
                  </a:lnTo>
                  <a:lnTo>
                    <a:pt x="170" y="199"/>
                  </a:lnTo>
                  <a:lnTo>
                    <a:pt x="170" y="192"/>
                  </a:lnTo>
                  <a:lnTo>
                    <a:pt x="170" y="185"/>
                  </a:lnTo>
                  <a:lnTo>
                    <a:pt x="177" y="185"/>
                  </a:lnTo>
                  <a:lnTo>
                    <a:pt x="177" y="177"/>
                  </a:lnTo>
                  <a:lnTo>
                    <a:pt x="177" y="170"/>
                  </a:lnTo>
                  <a:lnTo>
                    <a:pt x="177" y="163"/>
                  </a:lnTo>
                  <a:lnTo>
                    <a:pt x="177" y="156"/>
                  </a:lnTo>
                  <a:lnTo>
                    <a:pt x="177" y="149"/>
                  </a:lnTo>
                  <a:lnTo>
                    <a:pt x="177" y="142"/>
                  </a:lnTo>
                  <a:lnTo>
                    <a:pt x="177" y="135"/>
                  </a:lnTo>
                  <a:lnTo>
                    <a:pt x="177" y="128"/>
                  </a:lnTo>
                  <a:lnTo>
                    <a:pt x="177" y="121"/>
                  </a:lnTo>
                  <a:lnTo>
                    <a:pt x="177" y="114"/>
                  </a:lnTo>
                  <a:lnTo>
                    <a:pt x="177" y="107"/>
                  </a:lnTo>
                  <a:lnTo>
                    <a:pt x="177" y="99"/>
                  </a:lnTo>
                  <a:lnTo>
                    <a:pt x="177" y="92"/>
                  </a:lnTo>
                  <a:lnTo>
                    <a:pt x="177" y="85"/>
                  </a:lnTo>
                  <a:lnTo>
                    <a:pt x="177" y="78"/>
                  </a:lnTo>
                  <a:lnTo>
                    <a:pt x="184" y="78"/>
                  </a:lnTo>
                  <a:lnTo>
                    <a:pt x="184" y="71"/>
                  </a:lnTo>
                  <a:lnTo>
                    <a:pt x="184" y="64"/>
                  </a:lnTo>
                  <a:lnTo>
                    <a:pt x="184" y="57"/>
                  </a:lnTo>
                  <a:lnTo>
                    <a:pt x="184" y="50"/>
                  </a:lnTo>
                  <a:lnTo>
                    <a:pt x="184" y="43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1" y="14"/>
                  </a:lnTo>
                  <a:lnTo>
                    <a:pt x="191" y="7"/>
                  </a:lnTo>
                  <a:lnTo>
                    <a:pt x="191" y="0"/>
                  </a:lnTo>
                  <a:lnTo>
                    <a:pt x="191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256">
              <a:extLst>
                <a:ext uri="{FF2B5EF4-FFF2-40B4-BE49-F238E27FC236}">
                  <a16:creationId xmlns:a16="http://schemas.microsoft.com/office/drawing/2014/main" id="{59060267-A06B-0CBB-933A-D2FD5962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206"/>
              <a:ext cx="341" cy="829"/>
            </a:xfrm>
            <a:custGeom>
              <a:avLst/>
              <a:gdLst>
                <a:gd name="T0" fmla="*/ 15 w 341"/>
                <a:gd name="T1" fmla="*/ 36 h 829"/>
                <a:gd name="T2" fmla="*/ 15 w 341"/>
                <a:gd name="T3" fmla="*/ 85 h 829"/>
                <a:gd name="T4" fmla="*/ 22 w 341"/>
                <a:gd name="T5" fmla="*/ 128 h 829"/>
                <a:gd name="T6" fmla="*/ 22 w 341"/>
                <a:gd name="T7" fmla="*/ 177 h 829"/>
                <a:gd name="T8" fmla="*/ 29 w 341"/>
                <a:gd name="T9" fmla="*/ 220 h 829"/>
                <a:gd name="T10" fmla="*/ 29 w 341"/>
                <a:gd name="T11" fmla="*/ 270 h 829"/>
                <a:gd name="T12" fmla="*/ 29 w 341"/>
                <a:gd name="T13" fmla="*/ 319 h 829"/>
                <a:gd name="T14" fmla="*/ 36 w 341"/>
                <a:gd name="T15" fmla="*/ 362 h 829"/>
                <a:gd name="T16" fmla="*/ 36 w 341"/>
                <a:gd name="T17" fmla="*/ 411 h 829"/>
                <a:gd name="T18" fmla="*/ 36 w 341"/>
                <a:gd name="T19" fmla="*/ 461 h 829"/>
                <a:gd name="T20" fmla="*/ 36 w 341"/>
                <a:gd name="T21" fmla="*/ 511 h 829"/>
                <a:gd name="T22" fmla="*/ 43 w 341"/>
                <a:gd name="T23" fmla="*/ 553 h 829"/>
                <a:gd name="T24" fmla="*/ 43 w 341"/>
                <a:gd name="T25" fmla="*/ 603 h 829"/>
                <a:gd name="T26" fmla="*/ 43 w 341"/>
                <a:gd name="T27" fmla="*/ 652 h 829"/>
                <a:gd name="T28" fmla="*/ 43 w 341"/>
                <a:gd name="T29" fmla="*/ 702 h 829"/>
                <a:gd name="T30" fmla="*/ 50 w 341"/>
                <a:gd name="T31" fmla="*/ 744 h 829"/>
                <a:gd name="T32" fmla="*/ 50 w 341"/>
                <a:gd name="T33" fmla="*/ 794 h 829"/>
                <a:gd name="T34" fmla="*/ 64 w 341"/>
                <a:gd name="T35" fmla="*/ 829 h 829"/>
                <a:gd name="T36" fmla="*/ 114 w 341"/>
                <a:gd name="T37" fmla="*/ 829 h 829"/>
                <a:gd name="T38" fmla="*/ 149 w 341"/>
                <a:gd name="T39" fmla="*/ 815 h 829"/>
                <a:gd name="T40" fmla="*/ 149 w 341"/>
                <a:gd name="T41" fmla="*/ 766 h 829"/>
                <a:gd name="T42" fmla="*/ 149 w 341"/>
                <a:gd name="T43" fmla="*/ 716 h 829"/>
                <a:gd name="T44" fmla="*/ 156 w 341"/>
                <a:gd name="T45" fmla="*/ 674 h 829"/>
                <a:gd name="T46" fmla="*/ 156 w 341"/>
                <a:gd name="T47" fmla="*/ 624 h 829"/>
                <a:gd name="T48" fmla="*/ 156 w 341"/>
                <a:gd name="T49" fmla="*/ 574 h 829"/>
                <a:gd name="T50" fmla="*/ 156 w 341"/>
                <a:gd name="T51" fmla="*/ 525 h 829"/>
                <a:gd name="T52" fmla="*/ 163 w 341"/>
                <a:gd name="T53" fmla="*/ 482 h 829"/>
                <a:gd name="T54" fmla="*/ 163 w 341"/>
                <a:gd name="T55" fmla="*/ 433 h 829"/>
                <a:gd name="T56" fmla="*/ 163 w 341"/>
                <a:gd name="T57" fmla="*/ 383 h 829"/>
                <a:gd name="T58" fmla="*/ 171 w 341"/>
                <a:gd name="T59" fmla="*/ 340 h 829"/>
                <a:gd name="T60" fmla="*/ 171 w 341"/>
                <a:gd name="T61" fmla="*/ 291 h 829"/>
                <a:gd name="T62" fmla="*/ 171 w 341"/>
                <a:gd name="T63" fmla="*/ 241 h 829"/>
                <a:gd name="T64" fmla="*/ 178 w 341"/>
                <a:gd name="T65" fmla="*/ 199 h 829"/>
                <a:gd name="T66" fmla="*/ 178 w 341"/>
                <a:gd name="T67" fmla="*/ 149 h 829"/>
                <a:gd name="T68" fmla="*/ 178 w 341"/>
                <a:gd name="T69" fmla="*/ 99 h 829"/>
                <a:gd name="T70" fmla="*/ 185 w 341"/>
                <a:gd name="T71" fmla="*/ 57 h 829"/>
                <a:gd name="T72" fmla="*/ 192 w 341"/>
                <a:gd name="T73" fmla="*/ 14 h 829"/>
                <a:gd name="T74" fmla="*/ 206 w 341"/>
                <a:gd name="T75" fmla="*/ 21 h 829"/>
                <a:gd name="T76" fmla="*/ 206 w 341"/>
                <a:gd name="T77" fmla="*/ 71 h 829"/>
                <a:gd name="T78" fmla="*/ 213 w 341"/>
                <a:gd name="T79" fmla="*/ 114 h 829"/>
                <a:gd name="T80" fmla="*/ 213 w 341"/>
                <a:gd name="T81" fmla="*/ 163 h 829"/>
                <a:gd name="T82" fmla="*/ 220 w 341"/>
                <a:gd name="T83" fmla="*/ 206 h 829"/>
                <a:gd name="T84" fmla="*/ 220 w 341"/>
                <a:gd name="T85" fmla="*/ 255 h 829"/>
                <a:gd name="T86" fmla="*/ 220 w 341"/>
                <a:gd name="T87" fmla="*/ 305 h 829"/>
                <a:gd name="T88" fmla="*/ 227 w 341"/>
                <a:gd name="T89" fmla="*/ 348 h 829"/>
                <a:gd name="T90" fmla="*/ 227 w 341"/>
                <a:gd name="T91" fmla="*/ 397 h 829"/>
                <a:gd name="T92" fmla="*/ 227 w 341"/>
                <a:gd name="T93" fmla="*/ 447 h 829"/>
                <a:gd name="T94" fmla="*/ 234 w 341"/>
                <a:gd name="T95" fmla="*/ 489 h 829"/>
                <a:gd name="T96" fmla="*/ 234 w 341"/>
                <a:gd name="T97" fmla="*/ 539 h 829"/>
                <a:gd name="T98" fmla="*/ 234 w 341"/>
                <a:gd name="T99" fmla="*/ 588 h 829"/>
                <a:gd name="T100" fmla="*/ 234 w 341"/>
                <a:gd name="T101" fmla="*/ 638 h 829"/>
                <a:gd name="T102" fmla="*/ 241 w 341"/>
                <a:gd name="T103" fmla="*/ 681 h 829"/>
                <a:gd name="T104" fmla="*/ 241 w 341"/>
                <a:gd name="T105" fmla="*/ 730 h 829"/>
                <a:gd name="T106" fmla="*/ 241 w 341"/>
                <a:gd name="T107" fmla="*/ 780 h 829"/>
                <a:gd name="T108" fmla="*/ 241 w 341"/>
                <a:gd name="T109" fmla="*/ 829 h 829"/>
                <a:gd name="T110" fmla="*/ 291 w 341"/>
                <a:gd name="T111" fmla="*/ 829 h 829"/>
                <a:gd name="T112" fmla="*/ 341 w 341"/>
                <a:gd name="T113" fmla="*/ 829 h 8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1" h="829">
                  <a:moveTo>
                    <a:pt x="0" y="7"/>
                  </a:move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5" y="43"/>
                  </a:lnTo>
                  <a:lnTo>
                    <a:pt x="15" y="50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5" y="78"/>
                  </a:lnTo>
                  <a:lnTo>
                    <a:pt x="15" y="85"/>
                  </a:lnTo>
                  <a:lnTo>
                    <a:pt x="15" y="92"/>
                  </a:lnTo>
                  <a:lnTo>
                    <a:pt x="15" y="99"/>
                  </a:lnTo>
                  <a:lnTo>
                    <a:pt x="22" y="99"/>
                  </a:lnTo>
                  <a:lnTo>
                    <a:pt x="22" y="107"/>
                  </a:lnTo>
                  <a:lnTo>
                    <a:pt x="22" y="114"/>
                  </a:lnTo>
                  <a:lnTo>
                    <a:pt x="22" y="121"/>
                  </a:lnTo>
                  <a:lnTo>
                    <a:pt x="22" y="128"/>
                  </a:lnTo>
                  <a:lnTo>
                    <a:pt x="22" y="135"/>
                  </a:lnTo>
                  <a:lnTo>
                    <a:pt x="22" y="142"/>
                  </a:lnTo>
                  <a:lnTo>
                    <a:pt x="22" y="149"/>
                  </a:lnTo>
                  <a:lnTo>
                    <a:pt x="22" y="156"/>
                  </a:lnTo>
                  <a:lnTo>
                    <a:pt x="22" y="163"/>
                  </a:lnTo>
                  <a:lnTo>
                    <a:pt x="22" y="170"/>
                  </a:lnTo>
                  <a:lnTo>
                    <a:pt x="22" y="177"/>
                  </a:lnTo>
                  <a:lnTo>
                    <a:pt x="22" y="185"/>
                  </a:lnTo>
                  <a:lnTo>
                    <a:pt x="22" y="192"/>
                  </a:lnTo>
                  <a:lnTo>
                    <a:pt x="22" y="199"/>
                  </a:lnTo>
                  <a:lnTo>
                    <a:pt x="22" y="206"/>
                  </a:lnTo>
                  <a:lnTo>
                    <a:pt x="29" y="206"/>
                  </a:lnTo>
                  <a:lnTo>
                    <a:pt x="29" y="213"/>
                  </a:lnTo>
                  <a:lnTo>
                    <a:pt x="29" y="220"/>
                  </a:lnTo>
                  <a:lnTo>
                    <a:pt x="29" y="227"/>
                  </a:lnTo>
                  <a:lnTo>
                    <a:pt x="29" y="234"/>
                  </a:lnTo>
                  <a:lnTo>
                    <a:pt x="29" y="241"/>
                  </a:lnTo>
                  <a:lnTo>
                    <a:pt x="29" y="248"/>
                  </a:lnTo>
                  <a:lnTo>
                    <a:pt x="29" y="255"/>
                  </a:lnTo>
                  <a:lnTo>
                    <a:pt x="29" y="262"/>
                  </a:lnTo>
                  <a:lnTo>
                    <a:pt x="29" y="270"/>
                  </a:lnTo>
                  <a:lnTo>
                    <a:pt x="29" y="277"/>
                  </a:lnTo>
                  <a:lnTo>
                    <a:pt x="29" y="284"/>
                  </a:lnTo>
                  <a:lnTo>
                    <a:pt x="29" y="291"/>
                  </a:lnTo>
                  <a:lnTo>
                    <a:pt x="29" y="298"/>
                  </a:lnTo>
                  <a:lnTo>
                    <a:pt x="29" y="305"/>
                  </a:lnTo>
                  <a:lnTo>
                    <a:pt x="29" y="312"/>
                  </a:lnTo>
                  <a:lnTo>
                    <a:pt x="29" y="319"/>
                  </a:lnTo>
                  <a:lnTo>
                    <a:pt x="29" y="326"/>
                  </a:lnTo>
                  <a:lnTo>
                    <a:pt x="29" y="333"/>
                  </a:lnTo>
                  <a:lnTo>
                    <a:pt x="29" y="340"/>
                  </a:lnTo>
                  <a:lnTo>
                    <a:pt x="29" y="348"/>
                  </a:lnTo>
                  <a:lnTo>
                    <a:pt x="36" y="348"/>
                  </a:lnTo>
                  <a:lnTo>
                    <a:pt x="36" y="355"/>
                  </a:lnTo>
                  <a:lnTo>
                    <a:pt x="36" y="362"/>
                  </a:lnTo>
                  <a:lnTo>
                    <a:pt x="36" y="369"/>
                  </a:lnTo>
                  <a:lnTo>
                    <a:pt x="36" y="376"/>
                  </a:lnTo>
                  <a:lnTo>
                    <a:pt x="36" y="383"/>
                  </a:lnTo>
                  <a:lnTo>
                    <a:pt x="36" y="390"/>
                  </a:lnTo>
                  <a:lnTo>
                    <a:pt x="36" y="397"/>
                  </a:lnTo>
                  <a:lnTo>
                    <a:pt x="36" y="404"/>
                  </a:lnTo>
                  <a:lnTo>
                    <a:pt x="36" y="411"/>
                  </a:lnTo>
                  <a:lnTo>
                    <a:pt x="36" y="418"/>
                  </a:lnTo>
                  <a:lnTo>
                    <a:pt x="36" y="425"/>
                  </a:lnTo>
                  <a:lnTo>
                    <a:pt x="36" y="433"/>
                  </a:lnTo>
                  <a:lnTo>
                    <a:pt x="36" y="440"/>
                  </a:lnTo>
                  <a:lnTo>
                    <a:pt x="36" y="447"/>
                  </a:lnTo>
                  <a:lnTo>
                    <a:pt x="36" y="454"/>
                  </a:lnTo>
                  <a:lnTo>
                    <a:pt x="36" y="461"/>
                  </a:lnTo>
                  <a:lnTo>
                    <a:pt x="36" y="468"/>
                  </a:lnTo>
                  <a:lnTo>
                    <a:pt x="36" y="475"/>
                  </a:lnTo>
                  <a:lnTo>
                    <a:pt x="36" y="482"/>
                  </a:lnTo>
                  <a:lnTo>
                    <a:pt x="36" y="489"/>
                  </a:lnTo>
                  <a:lnTo>
                    <a:pt x="36" y="496"/>
                  </a:lnTo>
                  <a:lnTo>
                    <a:pt x="36" y="503"/>
                  </a:lnTo>
                  <a:lnTo>
                    <a:pt x="36" y="511"/>
                  </a:lnTo>
                  <a:lnTo>
                    <a:pt x="36" y="518"/>
                  </a:lnTo>
                  <a:lnTo>
                    <a:pt x="43" y="518"/>
                  </a:lnTo>
                  <a:lnTo>
                    <a:pt x="43" y="525"/>
                  </a:lnTo>
                  <a:lnTo>
                    <a:pt x="43" y="532"/>
                  </a:lnTo>
                  <a:lnTo>
                    <a:pt x="43" y="539"/>
                  </a:lnTo>
                  <a:lnTo>
                    <a:pt x="43" y="546"/>
                  </a:lnTo>
                  <a:lnTo>
                    <a:pt x="43" y="553"/>
                  </a:lnTo>
                  <a:lnTo>
                    <a:pt x="43" y="560"/>
                  </a:lnTo>
                  <a:lnTo>
                    <a:pt x="43" y="567"/>
                  </a:lnTo>
                  <a:lnTo>
                    <a:pt x="43" y="574"/>
                  </a:lnTo>
                  <a:lnTo>
                    <a:pt x="43" y="581"/>
                  </a:lnTo>
                  <a:lnTo>
                    <a:pt x="43" y="588"/>
                  </a:lnTo>
                  <a:lnTo>
                    <a:pt x="43" y="596"/>
                  </a:lnTo>
                  <a:lnTo>
                    <a:pt x="43" y="603"/>
                  </a:lnTo>
                  <a:lnTo>
                    <a:pt x="43" y="610"/>
                  </a:lnTo>
                  <a:lnTo>
                    <a:pt x="43" y="617"/>
                  </a:lnTo>
                  <a:lnTo>
                    <a:pt x="43" y="624"/>
                  </a:lnTo>
                  <a:lnTo>
                    <a:pt x="43" y="631"/>
                  </a:lnTo>
                  <a:lnTo>
                    <a:pt x="43" y="638"/>
                  </a:lnTo>
                  <a:lnTo>
                    <a:pt x="43" y="645"/>
                  </a:lnTo>
                  <a:lnTo>
                    <a:pt x="43" y="652"/>
                  </a:lnTo>
                  <a:lnTo>
                    <a:pt x="43" y="659"/>
                  </a:lnTo>
                  <a:lnTo>
                    <a:pt x="43" y="666"/>
                  </a:lnTo>
                  <a:lnTo>
                    <a:pt x="43" y="674"/>
                  </a:lnTo>
                  <a:lnTo>
                    <a:pt x="43" y="681"/>
                  </a:lnTo>
                  <a:lnTo>
                    <a:pt x="43" y="688"/>
                  </a:lnTo>
                  <a:lnTo>
                    <a:pt x="43" y="695"/>
                  </a:lnTo>
                  <a:lnTo>
                    <a:pt x="43" y="702"/>
                  </a:lnTo>
                  <a:lnTo>
                    <a:pt x="50" y="702"/>
                  </a:lnTo>
                  <a:lnTo>
                    <a:pt x="50" y="709"/>
                  </a:lnTo>
                  <a:lnTo>
                    <a:pt x="50" y="716"/>
                  </a:lnTo>
                  <a:lnTo>
                    <a:pt x="50" y="723"/>
                  </a:lnTo>
                  <a:lnTo>
                    <a:pt x="50" y="730"/>
                  </a:lnTo>
                  <a:lnTo>
                    <a:pt x="50" y="737"/>
                  </a:lnTo>
                  <a:lnTo>
                    <a:pt x="50" y="744"/>
                  </a:lnTo>
                  <a:lnTo>
                    <a:pt x="50" y="752"/>
                  </a:lnTo>
                  <a:lnTo>
                    <a:pt x="50" y="759"/>
                  </a:lnTo>
                  <a:lnTo>
                    <a:pt x="50" y="766"/>
                  </a:lnTo>
                  <a:lnTo>
                    <a:pt x="50" y="773"/>
                  </a:lnTo>
                  <a:lnTo>
                    <a:pt x="50" y="780"/>
                  </a:lnTo>
                  <a:lnTo>
                    <a:pt x="50" y="787"/>
                  </a:lnTo>
                  <a:lnTo>
                    <a:pt x="50" y="794"/>
                  </a:lnTo>
                  <a:lnTo>
                    <a:pt x="50" y="801"/>
                  </a:lnTo>
                  <a:lnTo>
                    <a:pt x="50" y="808"/>
                  </a:lnTo>
                  <a:lnTo>
                    <a:pt x="50" y="815"/>
                  </a:lnTo>
                  <a:lnTo>
                    <a:pt x="50" y="822"/>
                  </a:lnTo>
                  <a:lnTo>
                    <a:pt x="50" y="829"/>
                  </a:lnTo>
                  <a:lnTo>
                    <a:pt x="57" y="829"/>
                  </a:lnTo>
                  <a:lnTo>
                    <a:pt x="64" y="829"/>
                  </a:lnTo>
                  <a:lnTo>
                    <a:pt x="71" y="829"/>
                  </a:lnTo>
                  <a:lnTo>
                    <a:pt x="78" y="829"/>
                  </a:lnTo>
                  <a:lnTo>
                    <a:pt x="85" y="829"/>
                  </a:lnTo>
                  <a:lnTo>
                    <a:pt x="93" y="829"/>
                  </a:lnTo>
                  <a:lnTo>
                    <a:pt x="100" y="829"/>
                  </a:lnTo>
                  <a:lnTo>
                    <a:pt x="107" y="829"/>
                  </a:lnTo>
                  <a:lnTo>
                    <a:pt x="114" y="829"/>
                  </a:lnTo>
                  <a:lnTo>
                    <a:pt x="121" y="829"/>
                  </a:lnTo>
                  <a:lnTo>
                    <a:pt x="128" y="829"/>
                  </a:lnTo>
                  <a:lnTo>
                    <a:pt x="135" y="829"/>
                  </a:lnTo>
                  <a:lnTo>
                    <a:pt x="142" y="829"/>
                  </a:lnTo>
                  <a:lnTo>
                    <a:pt x="149" y="829"/>
                  </a:lnTo>
                  <a:lnTo>
                    <a:pt x="149" y="822"/>
                  </a:lnTo>
                  <a:lnTo>
                    <a:pt x="149" y="815"/>
                  </a:lnTo>
                  <a:lnTo>
                    <a:pt x="149" y="808"/>
                  </a:lnTo>
                  <a:lnTo>
                    <a:pt x="149" y="801"/>
                  </a:lnTo>
                  <a:lnTo>
                    <a:pt x="149" y="794"/>
                  </a:lnTo>
                  <a:lnTo>
                    <a:pt x="149" y="787"/>
                  </a:lnTo>
                  <a:lnTo>
                    <a:pt x="149" y="780"/>
                  </a:lnTo>
                  <a:lnTo>
                    <a:pt x="149" y="773"/>
                  </a:lnTo>
                  <a:lnTo>
                    <a:pt x="149" y="766"/>
                  </a:lnTo>
                  <a:lnTo>
                    <a:pt x="149" y="759"/>
                  </a:lnTo>
                  <a:lnTo>
                    <a:pt x="149" y="752"/>
                  </a:lnTo>
                  <a:lnTo>
                    <a:pt x="149" y="744"/>
                  </a:lnTo>
                  <a:lnTo>
                    <a:pt x="149" y="737"/>
                  </a:lnTo>
                  <a:lnTo>
                    <a:pt x="149" y="730"/>
                  </a:lnTo>
                  <a:lnTo>
                    <a:pt x="149" y="723"/>
                  </a:lnTo>
                  <a:lnTo>
                    <a:pt x="149" y="716"/>
                  </a:lnTo>
                  <a:lnTo>
                    <a:pt x="149" y="709"/>
                  </a:lnTo>
                  <a:lnTo>
                    <a:pt x="149" y="702"/>
                  </a:lnTo>
                  <a:lnTo>
                    <a:pt x="149" y="695"/>
                  </a:lnTo>
                  <a:lnTo>
                    <a:pt x="156" y="695"/>
                  </a:lnTo>
                  <a:lnTo>
                    <a:pt x="156" y="688"/>
                  </a:lnTo>
                  <a:lnTo>
                    <a:pt x="156" y="681"/>
                  </a:lnTo>
                  <a:lnTo>
                    <a:pt x="156" y="674"/>
                  </a:lnTo>
                  <a:lnTo>
                    <a:pt x="156" y="666"/>
                  </a:lnTo>
                  <a:lnTo>
                    <a:pt x="156" y="659"/>
                  </a:lnTo>
                  <a:lnTo>
                    <a:pt x="156" y="652"/>
                  </a:lnTo>
                  <a:lnTo>
                    <a:pt x="156" y="645"/>
                  </a:lnTo>
                  <a:lnTo>
                    <a:pt x="156" y="638"/>
                  </a:lnTo>
                  <a:lnTo>
                    <a:pt x="156" y="631"/>
                  </a:lnTo>
                  <a:lnTo>
                    <a:pt x="156" y="624"/>
                  </a:lnTo>
                  <a:lnTo>
                    <a:pt x="156" y="617"/>
                  </a:lnTo>
                  <a:lnTo>
                    <a:pt x="156" y="610"/>
                  </a:lnTo>
                  <a:lnTo>
                    <a:pt x="156" y="603"/>
                  </a:lnTo>
                  <a:lnTo>
                    <a:pt x="156" y="596"/>
                  </a:lnTo>
                  <a:lnTo>
                    <a:pt x="156" y="588"/>
                  </a:lnTo>
                  <a:lnTo>
                    <a:pt x="156" y="581"/>
                  </a:lnTo>
                  <a:lnTo>
                    <a:pt x="156" y="574"/>
                  </a:lnTo>
                  <a:lnTo>
                    <a:pt x="156" y="567"/>
                  </a:lnTo>
                  <a:lnTo>
                    <a:pt x="156" y="560"/>
                  </a:lnTo>
                  <a:lnTo>
                    <a:pt x="156" y="553"/>
                  </a:lnTo>
                  <a:lnTo>
                    <a:pt x="156" y="546"/>
                  </a:lnTo>
                  <a:lnTo>
                    <a:pt x="156" y="539"/>
                  </a:lnTo>
                  <a:lnTo>
                    <a:pt x="156" y="532"/>
                  </a:lnTo>
                  <a:lnTo>
                    <a:pt x="156" y="525"/>
                  </a:lnTo>
                  <a:lnTo>
                    <a:pt x="156" y="518"/>
                  </a:lnTo>
                  <a:lnTo>
                    <a:pt x="156" y="511"/>
                  </a:lnTo>
                  <a:lnTo>
                    <a:pt x="163" y="511"/>
                  </a:lnTo>
                  <a:lnTo>
                    <a:pt x="163" y="503"/>
                  </a:lnTo>
                  <a:lnTo>
                    <a:pt x="163" y="496"/>
                  </a:lnTo>
                  <a:lnTo>
                    <a:pt x="163" y="489"/>
                  </a:lnTo>
                  <a:lnTo>
                    <a:pt x="163" y="482"/>
                  </a:lnTo>
                  <a:lnTo>
                    <a:pt x="163" y="475"/>
                  </a:lnTo>
                  <a:lnTo>
                    <a:pt x="163" y="468"/>
                  </a:lnTo>
                  <a:lnTo>
                    <a:pt x="163" y="461"/>
                  </a:lnTo>
                  <a:lnTo>
                    <a:pt x="163" y="454"/>
                  </a:lnTo>
                  <a:lnTo>
                    <a:pt x="163" y="447"/>
                  </a:lnTo>
                  <a:lnTo>
                    <a:pt x="163" y="440"/>
                  </a:lnTo>
                  <a:lnTo>
                    <a:pt x="163" y="433"/>
                  </a:lnTo>
                  <a:lnTo>
                    <a:pt x="163" y="425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3" y="404"/>
                  </a:lnTo>
                  <a:lnTo>
                    <a:pt x="163" y="397"/>
                  </a:lnTo>
                  <a:lnTo>
                    <a:pt x="163" y="390"/>
                  </a:lnTo>
                  <a:lnTo>
                    <a:pt x="163" y="383"/>
                  </a:lnTo>
                  <a:lnTo>
                    <a:pt x="163" y="376"/>
                  </a:lnTo>
                  <a:lnTo>
                    <a:pt x="163" y="369"/>
                  </a:lnTo>
                  <a:lnTo>
                    <a:pt x="163" y="362"/>
                  </a:lnTo>
                  <a:lnTo>
                    <a:pt x="163" y="355"/>
                  </a:lnTo>
                  <a:lnTo>
                    <a:pt x="163" y="348"/>
                  </a:lnTo>
                  <a:lnTo>
                    <a:pt x="171" y="348"/>
                  </a:lnTo>
                  <a:lnTo>
                    <a:pt x="171" y="340"/>
                  </a:lnTo>
                  <a:lnTo>
                    <a:pt x="171" y="333"/>
                  </a:lnTo>
                  <a:lnTo>
                    <a:pt x="171" y="326"/>
                  </a:lnTo>
                  <a:lnTo>
                    <a:pt x="171" y="319"/>
                  </a:lnTo>
                  <a:lnTo>
                    <a:pt x="171" y="312"/>
                  </a:lnTo>
                  <a:lnTo>
                    <a:pt x="171" y="305"/>
                  </a:lnTo>
                  <a:lnTo>
                    <a:pt x="171" y="298"/>
                  </a:lnTo>
                  <a:lnTo>
                    <a:pt x="171" y="291"/>
                  </a:lnTo>
                  <a:lnTo>
                    <a:pt x="171" y="284"/>
                  </a:lnTo>
                  <a:lnTo>
                    <a:pt x="171" y="277"/>
                  </a:lnTo>
                  <a:lnTo>
                    <a:pt x="171" y="270"/>
                  </a:lnTo>
                  <a:lnTo>
                    <a:pt x="171" y="262"/>
                  </a:lnTo>
                  <a:lnTo>
                    <a:pt x="171" y="255"/>
                  </a:lnTo>
                  <a:lnTo>
                    <a:pt x="171" y="248"/>
                  </a:lnTo>
                  <a:lnTo>
                    <a:pt x="171" y="241"/>
                  </a:lnTo>
                  <a:lnTo>
                    <a:pt x="171" y="234"/>
                  </a:lnTo>
                  <a:lnTo>
                    <a:pt x="171" y="227"/>
                  </a:lnTo>
                  <a:lnTo>
                    <a:pt x="171" y="220"/>
                  </a:lnTo>
                  <a:lnTo>
                    <a:pt x="171" y="213"/>
                  </a:lnTo>
                  <a:lnTo>
                    <a:pt x="171" y="206"/>
                  </a:lnTo>
                  <a:lnTo>
                    <a:pt x="178" y="206"/>
                  </a:lnTo>
                  <a:lnTo>
                    <a:pt x="178" y="199"/>
                  </a:lnTo>
                  <a:lnTo>
                    <a:pt x="178" y="192"/>
                  </a:lnTo>
                  <a:lnTo>
                    <a:pt x="178" y="185"/>
                  </a:lnTo>
                  <a:lnTo>
                    <a:pt x="178" y="177"/>
                  </a:lnTo>
                  <a:lnTo>
                    <a:pt x="178" y="170"/>
                  </a:lnTo>
                  <a:lnTo>
                    <a:pt x="178" y="163"/>
                  </a:lnTo>
                  <a:lnTo>
                    <a:pt x="178" y="156"/>
                  </a:lnTo>
                  <a:lnTo>
                    <a:pt x="178" y="149"/>
                  </a:lnTo>
                  <a:lnTo>
                    <a:pt x="178" y="142"/>
                  </a:lnTo>
                  <a:lnTo>
                    <a:pt x="178" y="135"/>
                  </a:lnTo>
                  <a:lnTo>
                    <a:pt x="178" y="128"/>
                  </a:lnTo>
                  <a:lnTo>
                    <a:pt x="178" y="121"/>
                  </a:lnTo>
                  <a:lnTo>
                    <a:pt x="178" y="114"/>
                  </a:lnTo>
                  <a:lnTo>
                    <a:pt x="178" y="107"/>
                  </a:lnTo>
                  <a:lnTo>
                    <a:pt x="178" y="99"/>
                  </a:lnTo>
                  <a:lnTo>
                    <a:pt x="185" y="99"/>
                  </a:lnTo>
                  <a:lnTo>
                    <a:pt x="185" y="92"/>
                  </a:lnTo>
                  <a:lnTo>
                    <a:pt x="185" y="85"/>
                  </a:lnTo>
                  <a:lnTo>
                    <a:pt x="185" y="78"/>
                  </a:lnTo>
                  <a:lnTo>
                    <a:pt x="185" y="71"/>
                  </a:lnTo>
                  <a:lnTo>
                    <a:pt x="185" y="64"/>
                  </a:lnTo>
                  <a:lnTo>
                    <a:pt x="185" y="57"/>
                  </a:lnTo>
                  <a:lnTo>
                    <a:pt x="185" y="50"/>
                  </a:lnTo>
                  <a:lnTo>
                    <a:pt x="185" y="43"/>
                  </a:lnTo>
                  <a:lnTo>
                    <a:pt x="185" y="36"/>
                  </a:lnTo>
                  <a:lnTo>
                    <a:pt x="185" y="29"/>
                  </a:lnTo>
                  <a:lnTo>
                    <a:pt x="192" y="29"/>
                  </a:lnTo>
                  <a:lnTo>
                    <a:pt x="192" y="21"/>
                  </a:lnTo>
                  <a:lnTo>
                    <a:pt x="192" y="14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199" y="0"/>
                  </a:lnTo>
                  <a:lnTo>
                    <a:pt x="199" y="7"/>
                  </a:lnTo>
                  <a:lnTo>
                    <a:pt x="199" y="14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06" y="29"/>
                  </a:lnTo>
                  <a:lnTo>
                    <a:pt x="206" y="36"/>
                  </a:lnTo>
                  <a:lnTo>
                    <a:pt x="206" y="43"/>
                  </a:lnTo>
                  <a:lnTo>
                    <a:pt x="206" y="50"/>
                  </a:lnTo>
                  <a:lnTo>
                    <a:pt x="206" y="57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06" y="78"/>
                  </a:lnTo>
                  <a:lnTo>
                    <a:pt x="206" y="85"/>
                  </a:lnTo>
                  <a:lnTo>
                    <a:pt x="213" y="85"/>
                  </a:lnTo>
                  <a:lnTo>
                    <a:pt x="213" y="92"/>
                  </a:lnTo>
                  <a:lnTo>
                    <a:pt x="213" y="99"/>
                  </a:lnTo>
                  <a:lnTo>
                    <a:pt x="213" y="107"/>
                  </a:lnTo>
                  <a:lnTo>
                    <a:pt x="213" y="114"/>
                  </a:lnTo>
                  <a:lnTo>
                    <a:pt x="213" y="121"/>
                  </a:lnTo>
                  <a:lnTo>
                    <a:pt x="213" y="128"/>
                  </a:lnTo>
                  <a:lnTo>
                    <a:pt x="213" y="135"/>
                  </a:lnTo>
                  <a:lnTo>
                    <a:pt x="213" y="142"/>
                  </a:lnTo>
                  <a:lnTo>
                    <a:pt x="213" y="149"/>
                  </a:lnTo>
                  <a:lnTo>
                    <a:pt x="213" y="156"/>
                  </a:lnTo>
                  <a:lnTo>
                    <a:pt x="213" y="163"/>
                  </a:lnTo>
                  <a:lnTo>
                    <a:pt x="213" y="170"/>
                  </a:lnTo>
                  <a:lnTo>
                    <a:pt x="213" y="177"/>
                  </a:lnTo>
                  <a:lnTo>
                    <a:pt x="213" y="185"/>
                  </a:lnTo>
                  <a:lnTo>
                    <a:pt x="220" y="185"/>
                  </a:lnTo>
                  <a:lnTo>
                    <a:pt x="220" y="192"/>
                  </a:lnTo>
                  <a:lnTo>
                    <a:pt x="220" y="199"/>
                  </a:lnTo>
                  <a:lnTo>
                    <a:pt x="220" y="206"/>
                  </a:lnTo>
                  <a:lnTo>
                    <a:pt x="220" y="213"/>
                  </a:lnTo>
                  <a:lnTo>
                    <a:pt x="220" y="220"/>
                  </a:lnTo>
                  <a:lnTo>
                    <a:pt x="220" y="227"/>
                  </a:lnTo>
                  <a:lnTo>
                    <a:pt x="220" y="234"/>
                  </a:lnTo>
                  <a:lnTo>
                    <a:pt x="220" y="241"/>
                  </a:lnTo>
                  <a:lnTo>
                    <a:pt x="220" y="248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70"/>
                  </a:lnTo>
                  <a:lnTo>
                    <a:pt x="220" y="277"/>
                  </a:lnTo>
                  <a:lnTo>
                    <a:pt x="220" y="284"/>
                  </a:lnTo>
                  <a:lnTo>
                    <a:pt x="220" y="291"/>
                  </a:lnTo>
                  <a:lnTo>
                    <a:pt x="220" y="298"/>
                  </a:lnTo>
                  <a:lnTo>
                    <a:pt x="220" y="305"/>
                  </a:lnTo>
                  <a:lnTo>
                    <a:pt x="220" y="312"/>
                  </a:lnTo>
                  <a:lnTo>
                    <a:pt x="220" y="319"/>
                  </a:lnTo>
                  <a:lnTo>
                    <a:pt x="227" y="319"/>
                  </a:lnTo>
                  <a:lnTo>
                    <a:pt x="227" y="326"/>
                  </a:lnTo>
                  <a:lnTo>
                    <a:pt x="227" y="333"/>
                  </a:lnTo>
                  <a:lnTo>
                    <a:pt x="227" y="340"/>
                  </a:lnTo>
                  <a:lnTo>
                    <a:pt x="227" y="348"/>
                  </a:lnTo>
                  <a:lnTo>
                    <a:pt x="227" y="355"/>
                  </a:lnTo>
                  <a:lnTo>
                    <a:pt x="227" y="362"/>
                  </a:lnTo>
                  <a:lnTo>
                    <a:pt x="227" y="369"/>
                  </a:lnTo>
                  <a:lnTo>
                    <a:pt x="227" y="376"/>
                  </a:lnTo>
                  <a:lnTo>
                    <a:pt x="227" y="383"/>
                  </a:lnTo>
                  <a:lnTo>
                    <a:pt x="227" y="390"/>
                  </a:lnTo>
                  <a:lnTo>
                    <a:pt x="227" y="397"/>
                  </a:lnTo>
                  <a:lnTo>
                    <a:pt x="227" y="404"/>
                  </a:lnTo>
                  <a:lnTo>
                    <a:pt x="227" y="411"/>
                  </a:lnTo>
                  <a:lnTo>
                    <a:pt x="227" y="418"/>
                  </a:lnTo>
                  <a:lnTo>
                    <a:pt x="227" y="425"/>
                  </a:lnTo>
                  <a:lnTo>
                    <a:pt x="227" y="433"/>
                  </a:lnTo>
                  <a:lnTo>
                    <a:pt x="227" y="440"/>
                  </a:lnTo>
                  <a:lnTo>
                    <a:pt x="227" y="447"/>
                  </a:lnTo>
                  <a:lnTo>
                    <a:pt x="227" y="454"/>
                  </a:lnTo>
                  <a:lnTo>
                    <a:pt x="227" y="461"/>
                  </a:lnTo>
                  <a:lnTo>
                    <a:pt x="227" y="468"/>
                  </a:lnTo>
                  <a:lnTo>
                    <a:pt x="227" y="475"/>
                  </a:lnTo>
                  <a:lnTo>
                    <a:pt x="227" y="482"/>
                  </a:lnTo>
                  <a:lnTo>
                    <a:pt x="234" y="482"/>
                  </a:lnTo>
                  <a:lnTo>
                    <a:pt x="234" y="489"/>
                  </a:lnTo>
                  <a:lnTo>
                    <a:pt x="234" y="496"/>
                  </a:lnTo>
                  <a:lnTo>
                    <a:pt x="234" y="503"/>
                  </a:lnTo>
                  <a:lnTo>
                    <a:pt x="234" y="511"/>
                  </a:lnTo>
                  <a:lnTo>
                    <a:pt x="234" y="518"/>
                  </a:lnTo>
                  <a:lnTo>
                    <a:pt x="234" y="525"/>
                  </a:lnTo>
                  <a:lnTo>
                    <a:pt x="234" y="532"/>
                  </a:lnTo>
                  <a:lnTo>
                    <a:pt x="234" y="539"/>
                  </a:lnTo>
                  <a:lnTo>
                    <a:pt x="234" y="546"/>
                  </a:lnTo>
                  <a:lnTo>
                    <a:pt x="234" y="553"/>
                  </a:lnTo>
                  <a:lnTo>
                    <a:pt x="234" y="560"/>
                  </a:lnTo>
                  <a:lnTo>
                    <a:pt x="234" y="567"/>
                  </a:lnTo>
                  <a:lnTo>
                    <a:pt x="234" y="574"/>
                  </a:lnTo>
                  <a:lnTo>
                    <a:pt x="234" y="581"/>
                  </a:lnTo>
                  <a:lnTo>
                    <a:pt x="234" y="588"/>
                  </a:lnTo>
                  <a:lnTo>
                    <a:pt x="234" y="596"/>
                  </a:lnTo>
                  <a:lnTo>
                    <a:pt x="234" y="603"/>
                  </a:lnTo>
                  <a:lnTo>
                    <a:pt x="234" y="610"/>
                  </a:lnTo>
                  <a:lnTo>
                    <a:pt x="234" y="617"/>
                  </a:lnTo>
                  <a:lnTo>
                    <a:pt x="234" y="624"/>
                  </a:lnTo>
                  <a:lnTo>
                    <a:pt x="234" y="631"/>
                  </a:lnTo>
                  <a:lnTo>
                    <a:pt x="234" y="638"/>
                  </a:lnTo>
                  <a:lnTo>
                    <a:pt x="234" y="645"/>
                  </a:lnTo>
                  <a:lnTo>
                    <a:pt x="234" y="652"/>
                  </a:lnTo>
                  <a:lnTo>
                    <a:pt x="234" y="659"/>
                  </a:lnTo>
                  <a:lnTo>
                    <a:pt x="234" y="666"/>
                  </a:lnTo>
                  <a:lnTo>
                    <a:pt x="241" y="666"/>
                  </a:lnTo>
                  <a:lnTo>
                    <a:pt x="241" y="674"/>
                  </a:lnTo>
                  <a:lnTo>
                    <a:pt x="241" y="681"/>
                  </a:lnTo>
                  <a:lnTo>
                    <a:pt x="241" y="688"/>
                  </a:lnTo>
                  <a:lnTo>
                    <a:pt x="241" y="695"/>
                  </a:lnTo>
                  <a:lnTo>
                    <a:pt x="241" y="702"/>
                  </a:lnTo>
                  <a:lnTo>
                    <a:pt x="241" y="709"/>
                  </a:lnTo>
                  <a:lnTo>
                    <a:pt x="241" y="716"/>
                  </a:lnTo>
                  <a:lnTo>
                    <a:pt x="241" y="723"/>
                  </a:lnTo>
                  <a:lnTo>
                    <a:pt x="241" y="730"/>
                  </a:lnTo>
                  <a:lnTo>
                    <a:pt x="241" y="737"/>
                  </a:lnTo>
                  <a:lnTo>
                    <a:pt x="241" y="744"/>
                  </a:lnTo>
                  <a:lnTo>
                    <a:pt x="241" y="752"/>
                  </a:lnTo>
                  <a:lnTo>
                    <a:pt x="241" y="759"/>
                  </a:lnTo>
                  <a:lnTo>
                    <a:pt x="241" y="766"/>
                  </a:lnTo>
                  <a:lnTo>
                    <a:pt x="241" y="773"/>
                  </a:lnTo>
                  <a:lnTo>
                    <a:pt x="241" y="780"/>
                  </a:lnTo>
                  <a:lnTo>
                    <a:pt x="241" y="787"/>
                  </a:lnTo>
                  <a:lnTo>
                    <a:pt x="241" y="794"/>
                  </a:lnTo>
                  <a:lnTo>
                    <a:pt x="241" y="801"/>
                  </a:lnTo>
                  <a:lnTo>
                    <a:pt x="241" y="808"/>
                  </a:lnTo>
                  <a:lnTo>
                    <a:pt x="241" y="815"/>
                  </a:lnTo>
                  <a:lnTo>
                    <a:pt x="241" y="822"/>
                  </a:lnTo>
                  <a:lnTo>
                    <a:pt x="241" y="829"/>
                  </a:lnTo>
                  <a:lnTo>
                    <a:pt x="249" y="829"/>
                  </a:lnTo>
                  <a:lnTo>
                    <a:pt x="256" y="829"/>
                  </a:lnTo>
                  <a:lnTo>
                    <a:pt x="263" y="829"/>
                  </a:lnTo>
                  <a:lnTo>
                    <a:pt x="270" y="829"/>
                  </a:lnTo>
                  <a:lnTo>
                    <a:pt x="277" y="829"/>
                  </a:lnTo>
                  <a:lnTo>
                    <a:pt x="284" y="829"/>
                  </a:lnTo>
                  <a:lnTo>
                    <a:pt x="291" y="829"/>
                  </a:lnTo>
                  <a:lnTo>
                    <a:pt x="298" y="829"/>
                  </a:lnTo>
                  <a:lnTo>
                    <a:pt x="305" y="829"/>
                  </a:lnTo>
                  <a:lnTo>
                    <a:pt x="312" y="829"/>
                  </a:lnTo>
                  <a:lnTo>
                    <a:pt x="319" y="829"/>
                  </a:lnTo>
                  <a:lnTo>
                    <a:pt x="326" y="829"/>
                  </a:lnTo>
                  <a:lnTo>
                    <a:pt x="334" y="829"/>
                  </a:lnTo>
                  <a:lnTo>
                    <a:pt x="341" y="82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257">
              <a:extLst>
                <a:ext uri="{FF2B5EF4-FFF2-40B4-BE49-F238E27FC236}">
                  <a16:creationId xmlns:a16="http://schemas.microsoft.com/office/drawing/2014/main" id="{E03EC8DA-4544-8480-4DE2-55648F69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206"/>
              <a:ext cx="1928" cy="1659"/>
            </a:xfrm>
            <a:custGeom>
              <a:avLst/>
              <a:gdLst>
                <a:gd name="T0" fmla="*/ 21 w 1928"/>
                <a:gd name="T1" fmla="*/ 298 h 1659"/>
                <a:gd name="T2" fmla="*/ 71 w 1928"/>
                <a:gd name="T3" fmla="*/ 206 h 1659"/>
                <a:gd name="T4" fmla="*/ 92 w 1928"/>
                <a:gd name="T5" fmla="*/ 737 h 1659"/>
                <a:gd name="T6" fmla="*/ 113 w 1928"/>
                <a:gd name="T7" fmla="*/ 1269 h 1659"/>
                <a:gd name="T8" fmla="*/ 163 w 1928"/>
                <a:gd name="T9" fmla="*/ 1538 h 1659"/>
                <a:gd name="T10" fmla="*/ 184 w 1928"/>
                <a:gd name="T11" fmla="*/ 1007 h 1659"/>
                <a:gd name="T12" fmla="*/ 205 w 1928"/>
                <a:gd name="T13" fmla="*/ 475 h 1659"/>
                <a:gd name="T14" fmla="*/ 248 w 1928"/>
                <a:gd name="T15" fmla="*/ 36 h 1659"/>
                <a:gd name="T16" fmla="*/ 276 w 1928"/>
                <a:gd name="T17" fmla="*/ 560 h 1659"/>
                <a:gd name="T18" fmla="*/ 297 w 1928"/>
                <a:gd name="T19" fmla="*/ 1092 h 1659"/>
                <a:gd name="T20" fmla="*/ 326 w 1928"/>
                <a:gd name="T21" fmla="*/ 1616 h 1659"/>
                <a:gd name="T22" fmla="*/ 368 w 1928"/>
                <a:gd name="T23" fmla="*/ 1191 h 1659"/>
                <a:gd name="T24" fmla="*/ 390 w 1928"/>
                <a:gd name="T25" fmla="*/ 659 h 1659"/>
                <a:gd name="T26" fmla="*/ 418 w 1928"/>
                <a:gd name="T27" fmla="*/ 135 h 1659"/>
                <a:gd name="T28" fmla="*/ 460 w 1928"/>
                <a:gd name="T29" fmla="*/ 376 h 1659"/>
                <a:gd name="T30" fmla="*/ 482 w 1928"/>
                <a:gd name="T31" fmla="*/ 907 h 1659"/>
                <a:gd name="T32" fmla="*/ 510 w 1928"/>
                <a:gd name="T33" fmla="*/ 1432 h 1659"/>
                <a:gd name="T34" fmla="*/ 553 w 1928"/>
                <a:gd name="T35" fmla="*/ 1375 h 1659"/>
                <a:gd name="T36" fmla="*/ 581 w 1928"/>
                <a:gd name="T37" fmla="*/ 851 h 1659"/>
                <a:gd name="T38" fmla="*/ 595 w 1928"/>
                <a:gd name="T39" fmla="*/ 312 h 1659"/>
                <a:gd name="T40" fmla="*/ 645 w 1928"/>
                <a:gd name="T41" fmla="*/ 192 h 1659"/>
                <a:gd name="T42" fmla="*/ 673 w 1928"/>
                <a:gd name="T43" fmla="*/ 716 h 1659"/>
                <a:gd name="T44" fmla="*/ 694 w 1928"/>
                <a:gd name="T45" fmla="*/ 1248 h 1659"/>
                <a:gd name="T46" fmla="*/ 737 w 1928"/>
                <a:gd name="T47" fmla="*/ 1559 h 1659"/>
                <a:gd name="T48" fmla="*/ 765 w 1928"/>
                <a:gd name="T49" fmla="*/ 1035 h 1659"/>
                <a:gd name="T50" fmla="*/ 786 w 1928"/>
                <a:gd name="T51" fmla="*/ 503 h 1659"/>
                <a:gd name="T52" fmla="*/ 822 w 1928"/>
                <a:gd name="T53" fmla="*/ 14 h 1659"/>
                <a:gd name="T54" fmla="*/ 857 w 1928"/>
                <a:gd name="T55" fmla="*/ 532 h 1659"/>
                <a:gd name="T56" fmla="*/ 879 w 1928"/>
                <a:gd name="T57" fmla="*/ 1063 h 1659"/>
                <a:gd name="T58" fmla="*/ 900 w 1928"/>
                <a:gd name="T59" fmla="*/ 1595 h 1659"/>
                <a:gd name="T60" fmla="*/ 949 w 1928"/>
                <a:gd name="T61" fmla="*/ 1219 h 1659"/>
                <a:gd name="T62" fmla="*/ 971 w 1928"/>
                <a:gd name="T63" fmla="*/ 688 h 1659"/>
                <a:gd name="T64" fmla="*/ 992 w 1928"/>
                <a:gd name="T65" fmla="*/ 156 h 1659"/>
                <a:gd name="T66" fmla="*/ 1042 w 1928"/>
                <a:gd name="T67" fmla="*/ 348 h 1659"/>
                <a:gd name="T68" fmla="*/ 1063 w 1928"/>
                <a:gd name="T69" fmla="*/ 886 h 1659"/>
                <a:gd name="T70" fmla="*/ 1084 w 1928"/>
                <a:gd name="T71" fmla="*/ 1418 h 1659"/>
                <a:gd name="T72" fmla="*/ 1134 w 1928"/>
                <a:gd name="T73" fmla="*/ 1396 h 1659"/>
                <a:gd name="T74" fmla="*/ 1155 w 1928"/>
                <a:gd name="T75" fmla="*/ 865 h 1659"/>
                <a:gd name="T76" fmla="*/ 1176 w 1928"/>
                <a:gd name="T77" fmla="*/ 333 h 1659"/>
                <a:gd name="T78" fmla="*/ 1226 w 1928"/>
                <a:gd name="T79" fmla="*/ 170 h 1659"/>
                <a:gd name="T80" fmla="*/ 1247 w 1928"/>
                <a:gd name="T81" fmla="*/ 702 h 1659"/>
                <a:gd name="T82" fmla="*/ 1268 w 1928"/>
                <a:gd name="T83" fmla="*/ 1233 h 1659"/>
                <a:gd name="T84" fmla="*/ 1318 w 1928"/>
                <a:gd name="T85" fmla="*/ 1581 h 1659"/>
                <a:gd name="T86" fmla="*/ 1339 w 1928"/>
                <a:gd name="T87" fmla="*/ 1049 h 1659"/>
                <a:gd name="T88" fmla="*/ 1361 w 1928"/>
                <a:gd name="T89" fmla="*/ 511 h 1659"/>
                <a:gd name="T90" fmla="*/ 1403 w 1928"/>
                <a:gd name="T91" fmla="*/ 0 h 1659"/>
                <a:gd name="T92" fmla="*/ 1431 w 1928"/>
                <a:gd name="T93" fmla="*/ 525 h 1659"/>
                <a:gd name="T94" fmla="*/ 1453 w 1928"/>
                <a:gd name="T95" fmla="*/ 1056 h 1659"/>
                <a:gd name="T96" fmla="*/ 1481 w 1928"/>
                <a:gd name="T97" fmla="*/ 1581 h 1659"/>
                <a:gd name="T98" fmla="*/ 1524 w 1928"/>
                <a:gd name="T99" fmla="*/ 1226 h 1659"/>
                <a:gd name="T100" fmla="*/ 1545 w 1928"/>
                <a:gd name="T101" fmla="*/ 695 h 1659"/>
                <a:gd name="T102" fmla="*/ 1573 w 1928"/>
                <a:gd name="T103" fmla="*/ 170 h 1659"/>
                <a:gd name="T104" fmla="*/ 1616 w 1928"/>
                <a:gd name="T105" fmla="*/ 348 h 1659"/>
                <a:gd name="T106" fmla="*/ 1637 w 1928"/>
                <a:gd name="T107" fmla="*/ 879 h 1659"/>
                <a:gd name="T108" fmla="*/ 1665 w 1928"/>
                <a:gd name="T109" fmla="*/ 1404 h 1659"/>
                <a:gd name="T110" fmla="*/ 1708 w 1928"/>
                <a:gd name="T111" fmla="*/ 1404 h 1659"/>
                <a:gd name="T112" fmla="*/ 1736 w 1928"/>
                <a:gd name="T113" fmla="*/ 872 h 1659"/>
                <a:gd name="T114" fmla="*/ 1758 w 1928"/>
                <a:gd name="T115" fmla="*/ 340 h 1659"/>
                <a:gd name="T116" fmla="*/ 1800 w 1928"/>
                <a:gd name="T117" fmla="*/ 170 h 1659"/>
                <a:gd name="T118" fmla="*/ 1828 w 1928"/>
                <a:gd name="T119" fmla="*/ 695 h 1659"/>
                <a:gd name="T120" fmla="*/ 1850 w 1928"/>
                <a:gd name="T121" fmla="*/ 1226 h 1659"/>
                <a:gd name="T122" fmla="*/ 1892 w 1928"/>
                <a:gd name="T123" fmla="*/ 1581 h 1659"/>
                <a:gd name="T124" fmla="*/ 1921 w 1928"/>
                <a:gd name="T125" fmla="*/ 1056 h 16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8" h="1659">
                  <a:moveTo>
                    <a:pt x="0" y="829"/>
                  </a:moveTo>
                  <a:lnTo>
                    <a:pt x="0" y="822"/>
                  </a:lnTo>
                  <a:lnTo>
                    <a:pt x="0" y="815"/>
                  </a:lnTo>
                  <a:lnTo>
                    <a:pt x="0" y="808"/>
                  </a:lnTo>
                  <a:lnTo>
                    <a:pt x="0" y="801"/>
                  </a:lnTo>
                  <a:lnTo>
                    <a:pt x="0" y="794"/>
                  </a:lnTo>
                  <a:lnTo>
                    <a:pt x="0" y="787"/>
                  </a:lnTo>
                  <a:lnTo>
                    <a:pt x="0" y="780"/>
                  </a:lnTo>
                  <a:lnTo>
                    <a:pt x="0" y="773"/>
                  </a:lnTo>
                  <a:lnTo>
                    <a:pt x="0" y="766"/>
                  </a:lnTo>
                  <a:lnTo>
                    <a:pt x="0" y="759"/>
                  </a:lnTo>
                  <a:lnTo>
                    <a:pt x="0" y="752"/>
                  </a:lnTo>
                  <a:lnTo>
                    <a:pt x="0" y="744"/>
                  </a:lnTo>
                  <a:lnTo>
                    <a:pt x="0" y="737"/>
                  </a:lnTo>
                  <a:lnTo>
                    <a:pt x="7" y="730"/>
                  </a:lnTo>
                  <a:lnTo>
                    <a:pt x="7" y="723"/>
                  </a:lnTo>
                  <a:lnTo>
                    <a:pt x="7" y="716"/>
                  </a:lnTo>
                  <a:lnTo>
                    <a:pt x="7" y="709"/>
                  </a:lnTo>
                  <a:lnTo>
                    <a:pt x="7" y="702"/>
                  </a:lnTo>
                  <a:lnTo>
                    <a:pt x="7" y="695"/>
                  </a:lnTo>
                  <a:lnTo>
                    <a:pt x="7" y="688"/>
                  </a:lnTo>
                  <a:lnTo>
                    <a:pt x="7" y="681"/>
                  </a:lnTo>
                  <a:lnTo>
                    <a:pt x="7" y="674"/>
                  </a:lnTo>
                  <a:lnTo>
                    <a:pt x="7" y="666"/>
                  </a:lnTo>
                  <a:lnTo>
                    <a:pt x="7" y="659"/>
                  </a:lnTo>
                  <a:lnTo>
                    <a:pt x="7" y="652"/>
                  </a:lnTo>
                  <a:lnTo>
                    <a:pt x="7" y="645"/>
                  </a:lnTo>
                  <a:lnTo>
                    <a:pt x="7" y="638"/>
                  </a:lnTo>
                  <a:lnTo>
                    <a:pt x="7" y="631"/>
                  </a:lnTo>
                  <a:lnTo>
                    <a:pt x="7" y="624"/>
                  </a:lnTo>
                  <a:lnTo>
                    <a:pt x="7" y="617"/>
                  </a:lnTo>
                  <a:lnTo>
                    <a:pt x="7" y="610"/>
                  </a:lnTo>
                  <a:lnTo>
                    <a:pt x="7" y="603"/>
                  </a:lnTo>
                  <a:lnTo>
                    <a:pt x="7" y="596"/>
                  </a:lnTo>
                  <a:lnTo>
                    <a:pt x="7" y="588"/>
                  </a:lnTo>
                  <a:lnTo>
                    <a:pt x="7" y="581"/>
                  </a:lnTo>
                  <a:lnTo>
                    <a:pt x="7" y="574"/>
                  </a:lnTo>
                  <a:lnTo>
                    <a:pt x="7" y="567"/>
                  </a:lnTo>
                  <a:lnTo>
                    <a:pt x="7" y="560"/>
                  </a:lnTo>
                  <a:lnTo>
                    <a:pt x="7" y="553"/>
                  </a:lnTo>
                  <a:lnTo>
                    <a:pt x="7" y="546"/>
                  </a:lnTo>
                  <a:lnTo>
                    <a:pt x="14" y="546"/>
                  </a:lnTo>
                  <a:lnTo>
                    <a:pt x="14" y="539"/>
                  </a:lnTo>
                  <a:lnTo>
                    <a:pt x="14" y="532"/>
                  </a:lnTo>
                  <a:lnTo>
                    <a:pt x="14" y="525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14" y="503"/>
                  </a:lnTo>
                  <a:lnTo>
                    <a:pt x="14" y="496"/>
                  </a:lnTo>
                  <a:lnTo>
                    <a:pt x="14" y="489"/>
                  </a:lnTo>
                  <a:lnTo>
                    <a:pt x="14" y="482"/>
                  </a:lnTo>
                  <a:lnTo>
                    <a:pt x="14" y="475"/>
                  </a:lnTo>
                  <a:lnTo>
                    <a:pt x="14" y="468"/>
                  </a:lnTo>
                  <a:lnTo>
                    <a:pt x="14" y="461"/>
                  </a:lnTo>
                  <a:lnTo>
                    <a:pt x="14" y="454"/>
                  </a:lnTo>
                  <a:lnTo>
                    <a:pt x="14" y="447"/>
                  </a:lnTo>
                  <a:lnTo>
                    <a:pt x="14" y="440"/>
                  </a:lnTo>
                  <a:lnTo>
                    <a:pt x="14" y="433"/>
                  </a:lnTo>
                  <a:lnTo>
                    <a:pt x="14" y="425"/>
                  </a:lnTo>
                  <a:lnTo>
                    <a:pt x="14" y="418"/>
                  </a:lnTo>
                  <a:lnTo>
                    <a:pt x="14" y="411"/>
                  </a:lnTo>
                  <a:lnTo>
                    <a:pt x="14" y="404"/>
                  </a:lnTo>
                  <a:lnTo>
                    <a:pt x="14" y="397"/>
                  </a:lnTo>
                  <a:lnTo>
                    <a:pt x="14" y="390"/>
                  </a:lnTo>
                  <a:lnTo>
                    <a:pt x="14" y="383"/>
                  </a:lnTo>
                  <a:lnTo>
                    <a:pt x="14" y="376"/>
                  </a:lnTo>
                  <a:lnTo>
                    <a:pt x="21" y="376"/>
                  </a:lnTo>
                  <a:lnTo>
                    <a:pt x="21" y="369"/>
                  </a:lnTo>
                  <a:lnTo>
                    <a:pt x="21" y="362"/>
                  </a:lnTo>
                  <a:lnTo>
                    <a:pt x="21" y="355"/>
                  </a:lnTo>
                  <a:lnTo>
                    <a:pt x="21" y="348"/>
                  </a:lnTo>
                  <a:lnTo>
                    <a:pt x="21" y="340"/>
                  </a:lnTo>
                  <a:lnTo>
                    <a:pt x="21" y="333"/>
                  </a:lnTo>
                  <a:lnTo>
                    <a:pt x="21" y="326"/>
                  </a:lnTo>
                  <a:lnTo>
                    <a:pt x="21" y="319"/>
                  </a:lnTo>
                  <a:lnTo>
                    <a:pt x="21" y="312"/>
                  </a:lnTo>
                  <a:lnTo>
                    <a:pt x="21" y="305"/>
                  </a:lnTo>
                  <a:lnTo>
                    <a:pt x="21" y="298"/>
                  </a:lnTo>
                  <a:lnTo>
                    <a:pt x="21" y="291"/>
                  </a:lnTo>
                  <a:lnTo>
                    <a:pt x="21" y="284"/>
                  </a:lnTo>
                  <a:lnTo>
                    <a:pt x="21" y="277"/>
                  </a:lnTo>
                  <a:lnTo>
                    <a:pt x="21" y="270"/>
                  </a:lnTo>
                  <a:lnTo>
                    <a:pt x="21" y="262"/>
                  </a:lnTo>
                  <a:lnTo>
                    <a:pt x="21" y="255"/>
                  </a:lnTo>
                  <a:lnTo>
                    <a:pt x="21" y="248"/>
                  </a:lnTo>
                  <a:lnTo>
                    <a:pt x="21" y="241"/>
                  </a:lnTo>
                  <a:lnTo>
                    <a:pt x="21" y="234"/>
                  </a:lnTo>
                  <a:lnTo>
                    <a:pt x="21" y="227"/>
                  </a:lnTo>
                  <a:lnTo>
                    <a:pt x="28" y="227"/>
                  </a:lnTo>
                  <a:lnTo>
                    <a:pt x="28" y="220"/>
                  </a:lnTo>
                  <a:lnTo>
                    <a:pt x="28" y="213"/>
                  </a:lnTo>
                  <a:lnTo>
                    <a:pt x="28" y="206"/>
                  </a:lnTo>
                  <a:lnTo>
                    <a:pt x="28" y="199"/>
                  </a:lnTo>
                  <a:lnTo>
                    <a:pt x="28" y="192"/>
                  </a:lnTo>
                  <a:lnTo>
                    <a:pt x="28" y="185"/>
                  </a:lnTo>
                  <a:lnTo>
                    <a:pt x="28" y="177"/>
                  </a:lnTo>
                  <a:lnTo>
                    <a:pt x="28" y="170"/>
                  </a:lnTo>
                  <a:lnTo>
                    <a:pt x="28" y="163"/>
                  </a:lnTo>
                  <a:lnTo>
                    <a:pt x="28" y="156"/>
                  </a:lnTo>
                  <a:lnTo>
                    <a:pt x="28" y="149"/>
                  </a:lnTo>
                  <a:lnTo>
                    <a:pt x="28" y="142"/>
                  </a:lnTo>
                  <a:lnTo>
                    <a:pt x="28" y="135"/>
                  </a:lnTo>
                  <a:lnTo>
                    <a:pt x="28" y="128"/>
                  </a:lnTo>
                  <a:lnTo>
                    <a:pt x="28" y="121"/>
                  </a:lnTo>
                  <a:lnTo>
                    <a:pt x="28" y="114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99"/>
                  </a:lnTo>
                  <a:lnTo>
                    <a:pt x="35" y="92"/>
                  </a:lnTo>
                  <a:lnTo>
                    <a:pt x="35" y="85"/>
                  </a:lnTo>
                  <a:lnTo>
                    <a:pt x="35" y="78"/>
                  </a:lnTo>
                  <a:lnTo>
                    <a:pt x="35" y="71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35" y="50"/>
                  </a:lnTo>
                  <a:lnTo>
                    <a:pt x="35" y="43"/>
                  </a:lnTo>
                  <a:lnTo>
                    <a:pt x="35" y="36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7"/>
                  </a:lnTo>
                  <a:lnTo>
                    <a:pt x="49" y="14"/>
                  </a:lnTo>
                  <a:lnTo>
                    <a:pt x="56" y="14"/>
                  </a:lnTo>
                  <a:lnTo>
                    <a:pt x="56" y="21"/>
                  </a:lnTo>
                  <a:lnTo>
                    <a:pt x="56" y="29"/>
                  </a:lnTo>
                  <a:lnTo>
                    <a:pt x="56" y="36"/>
                  </a:lnTo>
                  <a:lnTo>
                    <a:pt x="56" y="43"/>
                  </a:lnTo>
                  <a:lnTo>
                    <a:pt x="56" y="50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63" y="64"/>
                  </a:lnTo>
                  <a:lnTo>
                    <a:pt x="63" y="71"/>
                  </a:lnTo>
                  <a:lnTo>
                    <a:pt x="63" y="78"/>
                  </a:lnTo>
                  <a:lnTo>
                    <a:pt x="63" y="85"/>
                  </a:lnTo>
                  <a:lnTo>
                    <a:pt x="63" y="92"/>
                  </a:lnTo>
                  <a:lnTo>
                    <a:pt x="63" y="99"/>
                  </a:lnTo>
                  <a:lnTo>
                    <a:pt x="63" y="107"/>
                  </a:lnTo>
                  <a:lnTo>
                    <a:pt x="63" y="114"/>
                  </a:lnTo>
                  <a:lnTo>
                    <a:pt x="63" y="121"/>
                  </a:lnTo>
                  <a:lnTo>
                    <a:pt x="63" y="128"/>
                  </a:lnTo>
                  <a:lnTo>
                    <a:pt x="63" y="135"/>
                  </a:lnTo>
                  <a:lnTo>
                    <a:pt x="63" y="142"/>
                  </a:lnTo>
                  <a:lnTo>
                    <a:pt x="63" y="149"/>
                  </a:lnTo>
                  <a:lnTo>
                    <a:pt x="63" y="156"/>
                  </a:lnTo>
                  <a:lnTo>
                    <a:pt x="71" y="156"/>
                  </a:lnTo>
                  <a:lnTo>
                    <a:pt x="71" y="163"/>
                  </a:lnTo>
                  <a:lnTo>
                    <a:pt x="71" y="170"/>
                  </a:lnTo>
                  <a:lnTo>
                    <a:pt x="71" y="177"/>
                  </a:lnTo>
                  <a:lnTo>
                    <a:pt x="71" y="185"/>
                  </a:lnTo>
                  <a:lnTo>
                    <a:pt x="71" y="192"/>
                  </a:lnTo>
                  <a:lnTo>
                    <a:pt x="71" y="199"/>
                  </a:lnTo>
                  <a:lnTo>
                    <a:pt x="71" y="206"/>
                  </a:lnTo>
                  <a:lnTo>
                    <a:pt x="71" y="213"/>
                  </a:lnTo>
                  <a:lnTo>
                    <a:pt x="71" y="220"/>
                  </a:lnTo>
                  <a:lnTo>
                    <a:pt x="71" y="227"/>
                  </a:lnTo>
                  <a:lnTo>
                    <a:pt x="71" y="234"/>
                  </a:lnTo>
                  <a:lnTo>
                    <a:pt x="71" y="241"/>
                  </a:lnTo>
                  <a:lnTo>
                    <a:pt x="71" y="248"/>
                  </a:lnTo>
                  <a:lnTo>
                    <a:pt x="71" y="255"/>
                  </a:lnTo>
                  <a:lnTo>
                    <a:pt x="71" y="262"/>
                  </a:lnTo>
                  <a:lnTo>
                    <a:pt x="71" y="270"/>
                  </a:lnTo>
                  <a:lnTo>
                    <a:pt x="71" y="277"/>
                  </a:lnTo>
                  <a:lnTo>
                    <a:pt x="71" y="284"/>
                  </a:lnTo>
                  <a:lnTo>
                    <a:pt x="78" y="284"/>
                  </a:lnTo>
                  <a:lnTo>
                    <a:pt x="78" y="291"/>
                  </a:lnTo>
                  <a:lnTo>
                    <a:pt x="78" y="298"/>
                  </a:lnTo>
                  <a:lnTo>
                    <a:pt x="78" y="305"/>
                  </a:lnTo>
                  <a:lnTo>
                    <a:pt x="78" y="312"/>
                  </a:lnTo>
                  <a:lnTo>
                    <a:pt x="78" y="319"/>
                  </a:lnTo>
                  <a:lnTo>
                    <a:pt x="78" y="326"/>
                  </a:lnTo>
                  <a:lnTo>
                    <a:pt x="78" y="333"/>
                  </a:lnTo>
                  <a:lnTo>
                    <a:pt x="78" y="340"/>
                  </a:lnTo>
                  <a:lnTo>
                    <a:pt x="78" y="348"/>
                  </a:lnTo>
                  <a:lnTo>
                    <a:pt x="78" y="355"/>
                  </a:lnTo>
                  <a:lnTo>
                    <a:pt x="78" y="362"/>
                  </a:lnTo>
                  <a:lnTo>
                    <a:pt x="78" y="369"/>
                  </a:lnTo>
                  <a:lnTo>
                    <a:pt x="78" y="376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25"/>
                  </a:lnTo>
                  <a:lnTo>
                    <a:pt x="78" y="433"/>
                  </a:lnTo>
                  <a:lnTo>
                    <a:pt x="78" y="440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85" y="468"/>
                  </a:lnTo>
                  <a:lnTo>
                    <a:pt x="85" y="475"/>
                  </a:lnTo>
                  <a:lnTo>
                    <a:pt x="85" y="482"/>
                  </a:lnTo>
                  <a:lnTo>
                    <a:pt x="85" y="489"/>
                  </a:lnTo>
                  <a:lnTo>
                    <a:pt x="85" y="496"/>
                  </a:lnTo>
                  <a:lnTo>
                    <a:pt x="85" y="503"/>
                  </a:lnTo>
                  <a:lnTo>
                    <a:pt x="85" y="511"/>
                  </a:lnTo>
                  <a:lnTo>
                    <a:pt x="85" y="518"/>
                  </a:lnTo>
                  <a:lnTo>
                    <a:pt x="85" y="525"/>
                  </a:lnTo>
                  <a:lnTo>
                    <a:pt x="85" y="532"/>
                  </a:lnTo>
                  <a:lnTo>
                    <a:pt x="85" y="539"/>
                  </a:lnTo>
                  <a:lnTo>
                    <a:pt x="85" y="546"/>
                  </a:lnTo>
                  <a:lnTo>
                    <a:pt x="85" y="553"/>
                  </a:lnTo>
                  <a:lnTo>
                    <a:pt x="85" y="560"/>
                  </a:lnTo>
                  <a:lnTo>
                    <a:pt x="85" y="567"/>
                  </a:lnTo>
                  <a:lnTo>
                    <a:pt x="85" y="574"/>
                  </a:lnTo>
                  <a:lnTo>
                    <a:pt x="85" y="581"/>
                  </a:lnTo>
                  <a:lnTo>
                    <a:pt x="85" y="588"/>
                  </a:lnTo>
                  <a:lnTo>
                    <a:pt x="85" y="596"/>
                  </a:lnTo>
                  <a:lnTo>
                    <a:pt x="85" y="603"/>
                  </a:lnTo>
                  <a:lnTo>
                    <a:pt x="85" y="610"/>
                  </a:lnTo>
                  <a:lnTo>
                    <a:pt x="85" y="617"/>
                  </a:lnTo>
                  <a:lnTo>
                    <a:pt x="85" y="624"/>
                  </a:lnTo>
                  <a:lnTo>
                    <a:pt x="92" y="624"/>
                  </a:lnTo>
                  <a:lnTo>
                    <a:pt x="92" y="631"/>
                  </a:lnTo>
                  <a:lnTo>
                    <a:pt x="92" y="638"/>
                  </a:lnTo>
                  <a:lnTo>
                    <a:pt x="92" y="645"/>
                  </a:lnTo>
                  <a:lnTo>
                    <a:pt x="92" y="652"/>
                  </a:lnTo>
                  <a:lnTo>
                    <a:pt x="92" y="659"/>
                  </a:lnTo>
                  <a:lnTo>
                    <a:pt x="92" y="666"/>
                  </a:lnTo>
                  <a:lnTo>
                    <a:pt x="92" y="674"/>
                  </a:lnTo>
                  <a:lnTo>
                    <a:pt x="92" y="681"/>
                  </a:lnTo>
                  <a:lnTo>
                    <a:pt x="92" y="688"/>
                  </a:lnTo>
                  <a:lnTo>
                    <a:pt x="92" y="695"/>
                  </a:lnTo>
                  <a:lnTo>
                    <a:pt x="92" y="702"/>
                  </a:lnTo>
                  <a:lnTo>
                    <a:pt x="92" y="709"/>
                  </a:lnTo>
                  <a:lnTo>
                    <a:pt x="92" y="716"/>
                  </a:lnTo>
                  <a:lnTo>
                    <a:pt x="92" y="723"/>
                  </a:lnTo>
                  <a:lnTo>
                    <a:pt x="92" y="730"/>
                  </a:lnTo>
                  <a:lnTo>
                    <a:pt x="92" y="737"/>
                  </a:lnTo>
                  <a:lnTo>
                    <a:pt x="92" y="744"/>
                  </a:lnTo>
                  <a:lnTo>
                    <a:pt x="92" y="752"/>
                  </a:lnTo>
                  <a:lnTo>
                    <a:pt x="92" y="759"/>
                  </a:lnTo>
                  <a:lnTo>
                    <a:pt x="92" y="766"/>
                  </a:lnTo>
                  <a:lnTo>
                    <a:pt x="92" y="773"/>
                  </a:lnTo>
                  <a:lnTo>
                    <a:pt x="92" y="780"/>
                  </a:lnTo>
                  <a:lnTo>
                    <a:pt x="92" y="787"/>
                  </a:lnTo>
                  <a:lnTo>
                    <a:pt x="92" y="794"/>
                  </a:lnTo>
                  <a:lnTo>
                    <a:pt x="92" y="801"/>
                  </a:lnTo>
                  <a:lnTo>
                    <a:pt x="92" y="808"/>
                  </a:lnTo>
                  <a:lnTo>
                    <a:pt x="99" y="808"/>
                  </a:lnTo>
                  <a:lnTo>
                    <a:pt x="99" y="815"/>
                  </a:lnTo>
                  <a:lnTo>
                    <a:pt x="99" y="822"/>
                  </a:lnTo>
                  <a:lnTo>
                    <a:pt x="99" y="829"/>
                  </a:lnTo>
                  <a:lnTo>
                    <a:pt x="99" y="837"/>
                  </a:lnTo>
                  <a:lnTo>
                    <a:pt x="99" y="844"/>
                  </a:lnTo>
                  <a:lnTo>
                    <a:pt x="99" y="851"/>
                  </a:lnTo>
                  <a:lnTo>
                    <a:pt x="99" y="858"/>
                  </a:lnTo>
                  <a:lnTo>
                    <a:pt x="99" y="865"/>
                  </a:lnTo>
                  <a:lnTo>
                    <a:pt x="99" y="872"/>
                  </a:lnTo>
                  <a:lnTo>
                    <a:pt x="99" y="879"/>
                  </a:lnTo>
                  <a:lnTo>
                    <a:pt x="99" y="886"/>
                  </a:lnTo>
                  <a:lnTo>
                    <a:pt x="99" y="893"/>
                  </a:lnTo>
                  <a:lnTo>
                    <a:pt x="99" y="900"/>
                  </a:lnTo>
                  <a:lnTo>
                    <a:pt x="99" y="907"/>
                  </a:lnTo>
                  <a:lnTo>
                    <a:pt x="99" y="915"/>
                  </a:lnTo>
                  <a:lnTo>
                    <a:pt x="99" y="922"/>
                  </a:lnTo>
                  <a:lnTo>
                    <a:pt x="99" y="929"/>
                  </a:lnTo>
                  <a:lnTo>
                    <a:pt x="99" y="936"/>
                  </a:lnTo>
                  <a:lnTo>
                    <a:pt x="99" y="943"/>
                  </a:lnTo>
                  <a:lnTo>
                    <a:pt x="99" y="950"/>
                  </a:lnTo>
                  <a:lnTo>
                    <a:pt x="99" y="957"/>
                  </a:lnTo>
                  <a:lnTo>
                    <a:pt x="99" y="964"/>
                  </a:lnTo>
                  <a:lnTo>
                    <a:pt x="99" y="971"/>
                  </a:lnTo>
                  <a:lnTo>
                    <a:pt x="99" y="978"/>
                  </a:lnTo>
                  <a:lnTo>
                    <a:pt x="99" y="985"/>
                  </a:lnTo>
                  <a:lnTo>
                    <a:pt x="99" y="992"/>
                  </a:lnTo>
                  <a:lnTo>
                    <a:pt x="99" y="1000"/>
                  </a:lnTo>
                  <a:lnTo>
                    <a:pt x="106" y="1000"/>
                  </a:lnTo>
                  <a:lnTo>
                    <a:pt x="106" y="1007"/>
                  </a:lnTo>
                  <a:lnTo>
                    <a:pt x="106" y="1014"/>
                  </a:lnTo>
                  <a:lnTo>
                    <a:pt x="106" y="1021"/>
                  </a:lnTo>
                  <a:lnTo>
                    <a:pt x="106" y="1028"/>
                  </a:lnTo>
                  <a:lnTo>
                    <a:pt x="106" y="1035"/>
                  </a:lnTo>
                  <a:lnTo>
                    <a:pt x="106" y="1042"/>
                  </a:lnTo>
                  <a:lnTo>
                    <a:pt x="106" y="1049"/>
                  </a:lnTo>
                  <a:lnTo>
                    <a:pt x="106" y="1056"/>
                  </a:lnTo>
                  <a:lnTo>
                    <a:pt x="106" y="1063"/>
                  </a:lnTo>
                  <a:lnTo>
                    <a:pt x="106" y="1070"/>
                  </a:lnTo>
                  <a:lnTo>
                    <a:pt x="106" y="1078"/>
                  </a:lnTo>
                  <a:lnTo>
                    <a:pt x="106" y="1085"/>
                  </a:lnTo>
                  <a:lnTo>
                    <a:pt x="106" y="1092"/>
                  </a:lnTo>
                  <a:lnTo>
                    <a:pt x="106" y="1099"/>
                  </a:lnTo>
                  <a:lnTo>
                    <a:pt x="106" y="1106"/>
                  </a:lnTo>
                  <a:lnTo>
                    <a:pt x="106" y="1113"/>
                  </a:lnTo>
                  <a:lnTo>
                    <a:pt x="106" y="1120"/>
                  </a:lnTo>
                  <a:lnTo>
                    <a:pt x="106" y="1127"/>
                  </a:lnTo>
                  <a:lnTo>
                    <a:pt x="106" y="1134"/>
                  </a:lnTo>
                  <a:lnTo>
                    <a:pt x="106" y="1141"/>
                  </a:lnTo>
                  <a:lnTo>
                    <a:pt x="106" y="1148"/>
                  </a:lnTo>
                  <a:lnTo>
                    <a:pt x="106" y="1155"/>
                  </a:lnTo>
                  <a:lnTo>
                    <a:pt x="106" y="1163"/>
                  </a:lnTo>
                  <a:lnTo>
                    <a:pt x="106" y="1170"/>
                  </a:lnTo>
                  <a:lnTo>
                    <a:pt x="106" y="1177"/>
                  </a:lnTo>
                  <a:lnTo>
                    <a:pt x="106" y="1184"/>
                  </a:lnTo>
                  <a:lnTo>
                    <a:pt x="113" y="1184"/>
                  </a:lnTo>
                  <a:lnTo>
                    <a:pt x="113" y="1191"/>
                  </a:lnTo>
                  <a:lnTo>
                    <a:pt x="113" y="1198"/>
                  </a:lnTo>
                  <a:lnTo>
                    <a:pt x="113" y="1205"/>
                  </a:lnTo>
                  <a:lnTo>
                    <a:pt x="113" y="1212"/>
                  </a:lnTo>
                  <a:lnTo>
                    <a:pt x="113" y="1219"/>
                  </a:lnTo>
                  <a:lnTo>
                    <a:pt x="113" y="1226"/>
                  </a:lnTo>
                  <a:lnTo>
                    <a:pt x="113" y="1233"/>
                  </a:lnTo>
                  <a:lnTo>
                    <a:pt x="113" y="1241"/>
                  </a:lnTo>
                  <a:lnTo>
                    <a:pt x="113" y="1248"/>
                  </a:lnTo>
                  <a:lnTo>
                    <a:pt x="113" y="1255"/>
                  </a:lnTo>
                  <a:lnTo>
                    <a:pt x="113" y="1262"/>
                  </a:lnTo>
                  <a:lnTo>
                    <a:pt x="113" y="1269"/>
                  </a:lnTo>
                  <a:lnTo>
                    <a:pt x="113" y="1276"/>
                  </a:lnTo>
                  <a:lnTo>
                    <a:pt x="113" y="1283"/>
                  </a:lnTo>
                  <a:lnTo>
                    <a:pt x="113" y="1290"/>
                  </a:lnTo>
                  <a:lnTo>
                    <a:pt x="113" y="1297"/>
                  </a:lnTo>
                  <a:lnTo>
                    <a:pt x="113" y="1304"/>
                  </a:lnTo>
                  <a:lnTo>
                    <a:pt x="113" y="1311"/>
                  </a:lnTo>
                  <a:lnTo>
                    <a:pt x="113" y="1319"/>
                  </a:lnTo>
                  <a:lnTo>
                    <a:pt x="113" y="1326"/>
                  </a:lnTo>
                  <a:lnTo>
                    <a:pt x="113" y="1333"/>
                  </a:lnTo>
                  <a:lnTo>
                    <a:pt x="113" y="1340"/>
                  </a:lnTo>
                  <a:lnTo>
                    <a:pt x="113" y="1347"/>
                  </a:lnTo>
                  <a:lnTo>
                    <a:pt x="120" y="1347"/>
                  </a:lnTo>
                  <a:lnTo>
                    <a:pt x="120" y="1354"/>
                  </a:lnTo>
                  <a:lnTo>
                    <a:pt x="120" y="1361"/>
                  </a:lnTo>
                  <a:lnTo>
                    <a:pt x="120" y="1368"/>
                  </a:lnTo>
                  <a:lnTo>
                    <a:pt x="120" y="1375"/>
                  </a:lnTo>
                  <a:lnTo>
                    <a:pt x="120" y="1382"/>
                  </a:lnTo>
                  <a:lnTo>
                    <a:pt x="120" y="1389"/>
                  </a:lnTo>
                  <a:lnTo>
                    <a:pt x="120" y="1396"/>
                  </a:lnTo>
                  <a:lnTo>
                    <a:pt x="120" y="1404"/>
                  </a:lnTo>
                  <a:lnTo>
                    <a:pt x="120" y="1411"/>
                  </a:lnTo>
                  <a:lnTo>
                    <a:pt x="120" y="1418"/>
                  </a:lnTo>
                  <a:lnTo>
                    <a:pt x="120" y="1425"/>
                  </a:lnTo>
                  <a:lnTo>
                    <a:pt x="120" y="1432"/>
                  </a:lnTo>
                  <a:lnTo>
                    <a:pt x="120" y="1439"/>
                  </a:lnTo>
                  <a:lnTo>
                    <a:pt x="120" y="1446"/>
                  </a:lnTo>
                  <a:lnTo>
                    <a:pt x="120" y="1453"/>
                  </a:lnTo>
                  <a:lnTo>
                    <a:pt x="120" y="1460"/>
                  </a:lnTo>
                  <a:lnTo>
                    <a:pt x="120" y="1467"/>
                  </a:lnTo>
                  <a:lnTo>
                    <a:pt x="120" y="1474"/>
                  </a:lnTo>
                  <a:lnTo>
                    <a:pt x="120" y="1482"/>
                  </a:lnTo>
                  <a:lnTo>
                    <a:pt x="127" y="1482"/>
                  </a:lnTo>
                  <a:lnTo>
                    <a:pt x="127" y="1489"/>
                  </a:lnTo>
                  <a:lnTo>
                    <a:pt x="127" y="1496"/>
                  </a:lnTo>
                  <a:lnTo>
                    <a:pt x="127" y="1503"/>
                  </a:lnTo>
                  <a:lnTo>
                    <a:pt x="127" y="1510"/>
                  </a:lnTo>
                  <a:lnTo>
                    <a:pt x="127" y="1517"/>
                  </a:lnTo>
                  <a:lnTo>
                    <a:pt x="127" y="1524"/>
                  </a:lnTo>
                  <a:lnTo>
                    <a:pt x="127" y="1531"/>
                  </a:lnTo>
                  <a:lnTo>
                    <a:pt x="127" y="1538"/>
                  </a:lnTo>
                  <a:lnTo>
                    <a:pt x="127" y="1545"/>
                  </a:lnTo>
                  <a:lnTo>
                    <a:pt x="127" y="1552"/>
                  </a:lnTo>
                  <a:lnTo>
                    <a:pt x="127" y="1559"/>
                  </a:lnTo>
                  <a:lnTo>
                    <a:pt x="127" y="1567"/>
                  </a:lnTo>
                  <a:lnTo>
                    <a:pt x="127" y="1574"/>
                  </a:lnTo>
                  <a:lnTo>
                    <a:pt x="127" y="1581"/>
                  </a:lnTo>
                  <a:lnTo>
                    <a:pt x="134" y="1581"/>
                  </a:lnTo>
                  <a:lnTo>
                    <a:pt x="134" y="1588"/>
                  </a:lnTo>
                  <a:lnTo>
                    <a:pt x="134" y="1595"/>
                  </a:lnTo>
                  <a:lnTo>
                    <a:pt x="134" y="1602"/>
                  </a:lnTo>
                  <a:lnTo>
                    <a:pt x="134" y="1609"/>
                  </a:lnTo>
                  <a:lnTo>
                    <a:pt x="134" y="1616"/>
                  </a:lnTo>
                  <a:lnTo>
                    <a:pt x="134" y="1623"/>
                  </a:lnTo>
                  <a:lnTo>
                    <a:pt x="134" y="1630"/>
                  </a:lnTo>
                  <a:lnTo>
                    <a:pt x="134" y="1637"/>
                  </a:lnTo>
                  <a:lnTo>
                    <a:pt x="141" y="1637"/>
                  </a:lnTo>
                  <a:lnTo>
                    <a:pt x="141" y="1645"/>
                  </a:lnTo>
                  <a:lnTo>
                    <a:pt x="141" y="1652"/>
                  </a:lnTo>
                  <a:lnTo>
                    <a:pt x="141" y="1659"/>
                  </a:lnTo>
                  <a:lnTo>
                    <a:pt x="149" y="1659"/>
                  </a:lnTo>
                  <a:lnTo>
                    <a:pt x="149" y="1652"/>
                  </a:lnTo>
                  <a:lnTo>
                    <a:pt x="149" y="1645"/>
                  </a:lnTo>
                  <a:lnTo>
                    <a:pt x="149" y="1637"/>
                  </a:lnTo>
                  <a:lnTo>
                    <a:pt x="149" y="1630"/>
                  </a:lnTo>
                  <a:lnTo>
                    <a:pt x="156" y="1630"/>
                  </a:lnTo>
                  <a:lnTo>
                    <a:pt x="156" y="1623"/>
                  </a:lnTo>
                  <a:lnTo>
                    <a:pt x="156" y="1616"/>
                  </a:lnTo>
                  <a:lnTo>
                    <a:pt x="156" y="1609"/>
                  </a:lnTo>
                  <a:lnTo>
                    <a:pt x="156" y="1602"/>
                  </a:lnTo>
                  <a:lnTo>
                    <a:pt x="156" y="1595"/>
                  </a:lnTo>
                  <a:lnTo>
                    <a:pt x="156" y="1588"/>
                  </a:lnTo>
                  <a:lnTo>
                    <a:pt x="156" y="1581"/>
                  </a:lnTo>
                  <a:lnTo>
                    <a:pt x="156" y="1574"/>
                  </a:lnTo>
                  <a:lnTo>
                    <a:pt x="156" y="1567"/>
                  </a:lnTo>
                  <a:lnTo>
                    <a:pt x="163" y="1559"/>
                  </a:lnTo>
                  <a:lnTo>
                    <a:pt x="163" y="1552"/>
                  </a:lnTo>
                  <a:lnTo>
                    <a:pt x="163" y="1545"/>
                  </a:lnTo>
                  <a:lnTo>
                    <a:pt x="163" y="1538"/>
                  </a:lnTo>
                  <a:lnTo>
                    <a:pt x="163" y="1531"/>
                  </a:lnTo>
                  <a:lnTo>
                    <a:pt x="163" y="1524"/>
                  </a:lnTo>
                  <a:lnTo>
                    <a:pt x="163" y="1517"/>
                  </a:lnTo>
                  <a:lnTo>
                    <a:pt x="163" y="1510"/>
                  </a:lnTo>
                  <a:lnTo>
                    <a:pt x="163" y="1503"/>
                  </a:lnTo>
                  <a:lnTo>
                    <a:pt x="163" y="1496"/>
                  </a:lnTo>
                  <a:lnTo>
                    <a:pt x="163" y="1489"/>
                  </a:lnTo>
                  <a:lnTo>
                    <a:pt x="163" y="1482"/>
                  </a:lnTo>
                  <a:lnTo>
                    <a:pt x="163" y="1474"/>
                  </a:lnTo>
                  <a:lnTo>
                    <a:pt x="163" y="1467"/>
                  </a:lnTo>
                  <a:lnTo>
                    <a:pt x="163" y="1460"/>
                  </a:lnTo>
                  <a:lnTo>
                    <a:pt x="163" y="1453"/>
                  </a:lnTo>
                  <a:lnTo>
                    <a:pt x="170" y="1453"/>
                  </a:lnTo>
                  <a:lnTo>
                    <a:pt x="170" y="1446"/>
                  </a:lnTo>
                  <a:lnTo>
                    <a:pt x="170" y="1439"/>
                  </a:lnTo>
                  <a:lnTo>
                    <a:pt x="170" y="1432"/>
                  </a:lnTo>
                  <a:lnTo>
                    <a:pt x="170" y="1425"/>
                  </a:lnTo>
                  <a:lnTo>
                    <a:pt x="170" y="1418"/>
                  </a:lnTo>
                  <a:lnTo>
                    <a:pt x="170" y="1411"/>
                  </a:lnTo>
                  <a:lnTo>
                    <a:pt x="170" y="1404"/>
                  </a:lnTo>
                  <a:lnTo>
                    <a:pt x="170" y="1396"/>
                  </a:lnTo>
                  <a:lnTo>
                    <a:pt x="170" y="1389"/>
                  </a:lnTo>
                  <a:lnTo>
                    <a:pt x="170" y="1382"/>
                  </a:lnTo>
                  <a:lnTo>
                    <a:pt x="170" y="1375"/>
                  </a:lnTo>
                  <a:lnTo>
                    <a:pt x="170" y="1368"/>
                  </a:lnTo>
                  <a:lnTo>
                    <a:pt x="170" y="1361"/>
                  </a:lnTo>
                  <a:lnTo>
                    <a:pt x="170" y="1354"/>
                  </a:lnTo>
                  <a:lnTo>
                    <a:pt x="170" y="1347"/>
                  </a:lnTo>
                  <a:lnTo>
                    <a:pt x="170" y="1340"/>
                  </a:lnTo>
                  <a:lnTo>
                    <a:pt x="170" y="1333"/>
                  </a:lnTo>
                  <a:lnTo>
                    <a:pt x="170" y="1326"/>
                  </a:lnTo>
                  <a:lnTo>
                    <a:pt x="170" y="1319"/>
                  </a:lnTo>
                  <a:lnTo>
                    <a:pt x="170" y="1311"/>
                  </a:lnTo>
                  <a:lnTo>
                    <a:pt x="177" y="1311"/>
                  </a:lnTo>
                  <a:lnTo>
                    <a:pt x="177" y="1304"/>
                  </a:lnTo>
                  <a:lnTo>
                    <a:pt x="177" y="1297"/>
                  </a:lnTo>
                  <a:lnTo>
                    <a:pt x="177" y="1290"/>
                  </a:lnTo>
                  <a:lnTo>
                    <a:pt x="177" y="1283"/>
                  </a:lnTo>
                  <a:lnTo>
                    <a:pt x="177" y="1276"/>
                  </a:lnTo>
                  <a:lnTo>
                    <a:pt x="177" y="1269"/>
                  </a:lnTo>
                  <a:lnTo>
                    <a:pt x="177" y="1262"/>
                  </a:lnTo>
                  <a:lnTo>
                    <a:pt x="177" y="1255"/>
                  </a:lnTo>
                  <a:lnTo>
                    <a:pt x="177" y="1248"/>
                  </a:lnTo>
                  <a:lnTo>
                    <a:pt x="177" y="1241"/>
                  </a:lnTo>
                  <a:lnTo>
                    <a:pt x="177" y="1233"/>
                  </a:lnTo>
                  <a:lnTo>
                    <a:pt x="177" y="1226"/>
                  </a:lnTo>
                  <a:lnTo>
                    <a:pt x="177" y="1219"/>
                  </a:lnTo>
                  <a:lnTo>
                    <a:pt x="177" y="1212"/>
                  </a:lnTo>
                  <a:lnTo>
                    <a:pt x="177" y="1205"/>
                  </a:lnTo>
                  <a:lnTo>
                    <a:pt x="177" y="1198"/>
                  </a:lnTo>
                  <a:lnTo>
                    <a:pt x="177" y="1191"/>
                  </a:lnTo>
                  <a:lnTo>
                    <a:pt x="177" y="1184"/>
                  </a:lnTo>
                  <a:lnTo>
                    <a:pt x="177" y="1177"/>
                  </a:lnTo>
                  <a:lnTo>
                    <a:pt x="177" y="1170"/>
                  </a:lnTo>
                  <a:lnTo>
                    <a:pt x="177" y="1163"/>
                  </a:lnTo>
                  <a:lnTo>
                    <a:pt x="177" y="1155"/>
                  </a:lnTo>
                  <a:lnTo>
                    <a:pt x="177" y="1148"/>
                  </a:lnTo>
                  <a:lnTo>
                    <a:pt x="184" y="1148"/>
                  </a:lnTo>
                  <a:lnTo>
                    <a:pt x="184" y="1141"/>
                  </a:lnTo>
                  <a:lnTo>
                    <a:pt x="184" y="1134"/>
                  </a:lnTo>
                  <a:lnTo>
                    <a:pt x="184" y="1127"/>
                  </a:lnTo>
                  <a:lnTo>
                    <a:pt x="184" y="1120"/>
                  </a:lnTo>
                  <a:lnTo>
                    <a:pt x="184" y="1113"/>
                  </a:lnTo>
                  <a:lnTo>
                    <a:pt x="184" y="1106"/>
                  </a:lnTo>
                  <a:lnTo>
                    <a:pt x="184" y="1099"/>
                  </a:lnTo>
                  <a:lnTo>
                    <a:pt x="184" y="1092"/>
                  </a:lnTo>
                  <a:lnTo>
                    <a:pt x="184" y="1085"/>
                  </a:lnTo>
                  <a:lnTo>
                    <a:pt x="184" y="1078"/>
                  </a:lnTo>
                  <a:lnTo>
                    <a:pt x="184" y="1070"/>
                  </a:lnTo>
                  <a:lnTo>
                    <a:pt x="184" y="1063"/>
                  </a:lnTo>
                  <a:lnTo>
                    <a:pt x="184" y="1056"/>
                  </a:lnTo>
                  <a:lnTo>
                    <a:pt x="184" y="1049"/>
                  </a:lnTo>
                  <a:lnTo>
                    <a:pt x="184" y="1042"/>
                  </a:lnTo>
                  <a:lnTo>
                    <a:pt x="184" y="1035"/>
                  </a:lnTo>
                  <a:lnTo>
                    <a:pt x="184" y="1028"/>
                  </a:lnTo>
                  <a:lnTo>
                    <a:pt x="184" y="1021"/>
                  </a:lnTo>
                  <a:lnTo>
                    <a:pt x="184" y="1014"/>
                  </a:lnTo>
                  <a:lnTo>
                    <a:pt x="184" y="1007"/>
                  </a:lnTo>
                  <a:lnTo>
                    <a:pt x="184" y="1000"/>
                  </a:lnTo>
                  <a:lnTo>
                    <a:pt x="184" y="992"/>
                  </a:lnTo>
                  <a:lnTo>
                    <a:pt x="184" y="985"/>
                  </a:lnTo>
                  <a:lnTo>
                    <a:pt x="184" y="978"/>
                  </a:lnTo>
                  <a:lnTo>
                    <a:pt x="184" y="971"/>
                  </a:lnTo>
                  <a:lnTo>
                    <a:pt x="184" y="964"/>
                  </a:lnTo>
                  <a:lnTo>
                    <a:pt x="191" y="964"/>
                  </a:lnTo>
                  <a:lnTo>
                    <a:pt x="191" y="957"/>
                  </a:lnTo>
                  <a:lnTo>
                    <a:pt x="191" y="950"/>
                  </a:lnTo>
                  <a:lnTo>
                    <a:pt x="191" y="943"/>
                  </a:lnTo>
                  <a:lnTo>
                    <a:pt x="191" y="936"/>
                  </a:lnTo>
                  <a:lnTo>
                    <a:pt x="191" y="929"/>
                  </a:lnTo>
                  <a:lnTo>
                    <a:pt x="191" y="922"/>
                  </a:lnTo>
                  <a:lnTo>
                    <a:pt x="191" y="915"/>
                  </a:lnTo>
                  <a:lnTo>
                    <a:pt x="191" y="907"/>
                  </a:lnTo>
                  <a:lnTo>
                    <a:pt x="191" y="900"/>
                  </a:lnTo>
                  <a:lnTo>
                    <a:pt x="191" y="893"/>
                  </a:lnTo>
                  <a:lnTo>
                    <a:pt x="191" y="886"/>
                  </a:lnTo>
                  <a:lnTo>
                    <a:pt x="191" y="879"/>
                  </a:lnTo>
                  <a:lnTo>
                    <a:pt x="191" y="872"/>
                  </a:lnTo>
                  <a:lnTo>
                    <a:pt x="191" y="865"/>
                  </a:lnTo>
                  <a:lnTo>
                    <a:pt x="191" y="858"/>
                  </a:lnTo>
                  <a:lnTo>
                    <a:pt x="191" y="851"/>
                  </a:lnTo>
                  <a:lnTo>
                    <a:pt x="191" y="844"/>
                  </a:lnTo>
                  <a:lnTo>
                    <a:pt x="191" y="837"/>
                  </a:lnTo>
                  <a:lnTo>
                    <a:pt x="191" y="829"/>
                  </a:lnTo>
                  <a:lnTo>
                    <a:pt x="191" y="822"/>
                  </a:lnTo>
                  <a:lnTo>
                    <a:pt x="191" y="815"/>
                  </a:lnTo>
                  <a:lnTo>
                    <a:pt x="191" y="808"/>
                  </a:lnTo>
                  <a:lnTo>
                    <a:pt x="191" y="801"/>
                  </a:lnTo>
                  <a:lnTo>
                    <a:pt x="191" y="794"/>
                  </a:lnTo>
                  <a:lnTo>
                    <a:pt x="191" y="787"/>
                  </a:lnTo>
                  <a:lnTo>
                    <a:pt x="191" y="780"/>
                  </a:lnTo>
                  <a:lnTo>
                    <a:pt x="191" y="773"/>
                  </a:lnTo>
                  <a:lnTo>
                    <a:pt x="198" y="773"/>
                  </a:lnTo>
                  <a:lnTo>
                    <a:pt x="198" y="766"/>
                  </a:lnTo>
                  <a:lnTo>
                    <a:pt x="198" y="759"/>
                  </a:lnTo>
                  <a:lnTo>
                    <a:pt x="198" y="752"/>
                  </a:lnTo>
                  <a:lnTo>
                    <a:pt x="198" y="744"/>
                  </a:lnTo>
                  <a:lnTo>
                    <a:pt x="198" y="737"/>
                  </a:lnTo>
                  <a:lnTo>
                    <a:pt x="198" y="730"/>
                  </a:lnTo>
                  <a:lnTo>
                    <a:pt x="198" y="723"/>
                  </a:lnTo>
                  <a:lnTo>
                    <a:pt x="198" y="716"/>
                  </a:lnTo>
                  <a:lnTo>
                    <a:pt x="198" y="709"/>
                  </a:lnTo>
                  <a:lnTo>
                    <a:pt x="198" y="702"/>
                  </a:lnTo>
                  <a:lnTo>
                    <a:pt x="198" y="695"/>
                  </a:lnTo>
                  <a:lnTo>
                    <a:pt x="198" y="688"/>
                  </a:lnTo>
                  <a:lnTo>
                    <a:pt x="198" y="681"/>
                  </a:lnTo>
                  <a:lnTo>
                    <a:pt x="198" y="674"/>
                  </a:lnTo>
                  <a:lnTo>
                    <a:pt x="198" y="666"/>
                  </a:lnTo>
                  <a:lnTo>
                    <a:pt x="198" y="659"/>
                  </a:lnTo>
                  <a:lnTo>
                    <a:pt x="198" y="652"/>
                  </a:lnTo>
                  <a:lnTo>
                    <a:pt x="198" y="645"/>
                  </a:lnTo>
                  <a:lnTo>
                    <a:pt x="198" y="638"/>
                  </a:lnTo>
                  <a:lnTo>
                    <a:pt x="198" y="631"/>
                  </a:lnTo>
                  <a:lnTo>
                    <a:pt x="198" y="624"/>
                  </a:lnTo>
                  <a:lnTo>
                    <a:pt x="198" y="617"/>
                  </a:lnTo>
                  <a:lnTo>
                    <a:pt x="198" y="610"/>
                  </a:lnTo>
                  <a:lnTo>
                    <a:pt x="198" y="603"/>
                  </a:lnTo>
                  <a:lnTo>
                    <a:pt x="198" y="596"/>
                  </a:lnTo>
                  <a:lnTo>
                    <a:pt x="198" y="588"/>
                  </a:lnTo>
                  <a:lnTo>
                    <a:pt x="198" y="581"/>
                  </a:lnTo>
                  <a:lnTo>
                    <a:pt x="205" y="581"/>
                  </a:lnTo>
                  <a:lnTo>
                    <a:pt x="205" y="574"/>
                  </a:lnTo>
                  <a:lnTo>
                    <a:pt x="205" y="567"/>
                  </a:lnTo>
                  <a:lnTo>
                    <a:pt x="205" y="560"/>
                  </a:lnTo>
                  <a:lnTo>
                    <a:pt x="205" y="553"/>
                  </a:lnTo>
                  <a:lnTo>
                    <a:pt x="205" y="546"/>
                  </a:lnTo>
                  <a:lnTo>
                    <a:pt x="205" y="539"/>
                  </a:lnTo>
                  <a:lnTo>
                    <a:pt x="205" y="532"/>
                  </a:lnTo>
                  <a:lnTo>
                    <a:pt x="205" y="525"/>
                  </a:lnTo>
                  <a:lnTo>
                    <a:pt x="205" y="518"/>
                  </a:lnTo>
                  <a:lnTo>
                    <a:pt x="205" y="511"/>
                  </a:lnTo>
                  <a:lnTo>
                    <a:pt x="205" y="503"/>
                  </a:lnTo>
                  <a:lnTo>
                    <a:pt x="205" y="496"/>
                  </a:lnTo>
                  <a:lnTo>
                    <a:pt x="205" y="489"/>
                  </a:lnTo>
                  <a:lnTo>
                    <a:pt x="205" y="482"/>
                  </a:lnTo>
                  <a:lnTo>
                    <a:pt x="205" y="475"/>
                  </a:lnTo>
                  <a:lnTo>
                    <a:pt x="205" y="468"/>
                  </a:lnTo>
                  <a:lnTo>
                    <a:pt x="205" y="461"/>
                  </a:lnTo>
                  <a:lnTo>
                    <a:pt x="205" y="454"/>
                  </a:lnTo>
                  <a:lnTo>
                    <a:pt x="205" y="447"/>
                  </a:lnTo>
                  <a:lnTo>
                    <a:pt x="205" y="440"/>
                  </a:lnTo>
                  <a:lnTo>
                    <a:pt x="205" y="433"/>
                  </a:lnTo>
                  <a:lnTo>
                    <a:pt x="205" y="425"/>
                  </a:lnTo>
                  <a:lnTo>
                    <a:pt x="205" y="418"/>
                  </a:lnTo>
                  <a:lnTo>
                    <a:pt x="205" y="411"/>
                  </a:lnTo>
                  <a:lnTo>
                    <a:pt x="212" y="411"/>
                  </a:lnTo>
                  <a:lnTo>
                    <a:pt x="212" y="404"/>
                  </a:lnTo>
                  <a:lnTo>
                    <a:pt x="212" y="397"/>
                  </a:lnTo>
                  <a:lnTo>
                    <a:pt x="212" y="390"/>
                  </a:lnTo>
                  <a:lnTo>
                    <a:pt x="212" y="383"/>
                  </a:lnTo>
                  <a:lnTo>
                    <a:pt x="212" y="376"/>
                  </a:lnTo>
                  <a:lnTo>
                    <a:pt x="212" y="369"/>
                  </a:lnTo>
                  <a:lnTo>
                    <a:pt x="212" y="362"/>
                  </a:lnTo>
                  <a:lnTo>
                    <a:pt x="212" y="355"/>
                  </a:lnTo>
                  <a:lnTo>
                    <a:pt x="212" y="348"/>
                  </a:lnTo>
                  <a:lnTo>
                    <a:pt x="212" y="340"/>
                  </a:lnTo>
                  <a:lnTo>
                    <a:pt x="212" y="333"/>
                  </a:lnTo>
                  <a:lnTo>
                    <a:pt x="212" y="326"/>
                  </a:lnTo>
                  <a:lnTo>
                    <a:pt x="212" y="319"/>
                  </a:lnTo>
                  <a:lnTo>
                    <a:pt x="212" y="312"/>
                  </a:lnTo>
                  <a:lnTo>
                    <a:pt x="212" y="305"/>
                  </a:lnTo>
                  <a:lnTo>
                    <a:pt x="212" y="298"/>
                  </a:lnTo>
                  <a:lnTo>
                    <a:pt x="212" y="291"/>
                  </a:lnTo>
                  <a:lnTo>
                    <a:pt x="212" y="284"/>
                  </a:lnTo>
                  <a:lnTo>
                    <a:pt x="212" y="277"/>
                  </a:lnTo>
                  <a:lnTo>
                    <a:pt x="212" y="270"/>
                  </a:lnTo>
                  <a:lnTo>
                    <a:pt x="212" y="262"/>
                  </a:lnTo>
                  <a:lnTo>
                    <a:pt x="212" y="255"/>
                  </a:lnTo>
                  <a:lnTo>
                    <a:pt x="219" y="255"/>
                  </a:lnTo>
                  <a:lnTo>
                    <a:pt x="219" y="248"/>
                  </a:lnTo>
                  <a:lnTo>
                    <a:pt x="219" y="241"/>
                  </a:lnTo>
                  <a:lnTo>
                    <a:pt x="219" y="234"/>
                  </a:lnTo>
                  <a:lnTo>
                    <a:pt x="219" y="227"/>
                  </a:lnTo>
                  <a:lnTo>
                    <a:pt x="219" y="220"/>
                  </a:lnTo>
                  <a:lnTo>
                    <a:pt x="219" y="213"/>
                  </a:lnTo>
                  <a:lnTo>
                    <a:pt x="219" y="206"/>
                  </a:lnTo>
                  <a:lnTo>
                    <a:pt x="219" y="199"/>
                  </a:lnTo>
                  <a:lnTo>
                    <a:pt x="219" y="192"/>
                  </a:lnTo>
                  <a:lnTo>
                    <a:pt x="219" y="185"/>
                  </a:lnTo>
                  <a:lnTo>
                    <a:pt x="219" y="177"/>
                  </a:lnTo>
                  <a:lnTo>
                    <a:pt x="219" y="170"/>
                  </a:lnTo>
                  <a:lnTo>
                    <a:pt x="219" y="163"/>
                  </a:lnTo>
                  <a:lnTo>
                    <a:pt x="219" y="156"/>
                  </a:lnTo>
                  <a:lnTo>
                    <a:pt x="219" y="149"/>
                  </a:lnTo>
                  <a:lnTo>
                    <a:pt x="219" y="142"/>
                  </a:lnTo>
                  <a:lnTo>
                    <a:pt x="219" y="135"/>
                  </a:lnTo>
                  <a:lnTo>
                    <a:pt x="226" y="135"/>
                  </a:lnTo>
                  <a:lnTo>
                    <a:pt x="226" y="128"/>
                  </a:lnTo>
                  <a:lnTo>
                    <a:pt x="226" y="121"/>
                  </a:lnTo>
                  <a:lnTo>
                    <a:pt x="226" y="114"/>
                  </a:lnTo>
                  <a:lnTo>
                    <a:pt x="226" y="107"/>
                  </a:lnTo>
                  <a:lnTo>
                    <a:pt x="226" y="99"/>
                  </a:lnTo>
                  <a:lnTo>
                    <a:pt x="226" y="92"/>
                  </a:lnTo>
                  <a:lnTo>
                    <a:pt x="226" y="85"/>
                  </a:lnTo>
                  <a:lnTo>
                    <a:pt x="226" y="78"/>
                  </a:lnTo>
                  <a:lnTo>
                    <a:pt x="226" y="71"/>
                  </a:lnTo>
                  <a:lnTo>
                    <a:pt x="226" y="64"/>
                  </a:lnTo>
                  <a:lnTo>
                    <a:pt x="226" y="57"/>
                  </a:lnTo>
                  <a:lnTo>
                    <a:pt x="226" y="50"/>
                  </a:lnTo>
                  <a:lnTo>
                    <a:pt x="234" y="50"/>
                  </a:lnTo>
                  <a:lnTo>
                    <a:pt x="234" y="43"/>
                  </a:lnTo>
                  <a:lnTo>
                    <a:pt x="234" y="36"/>
                  </a:lnTo>
                  <a:lnTo>
                    <a:pt x="234" y="29"/>
                  </a:lnTo>
                  <a:lnTo>
                    <a:pt x="234" y="21"/>
                  </a:lnTo>
                  <a:lnTo>
                    <a:pt x="234" y="14"/>
                  </a:lnTo>
                  <a:lnTo>
                    <a:pt x="234" y="7"/>
                  </a:lnTo>
                  <a:lnTo>
                    <a:pt x="241" y="7"/>
                  </a:lnTo>
                  <a:lnTo>
                    <a:pt x="241" y="0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48" y="14"/>
                  </a:lnTo>
                  <a:lnTo>
                    <a:pt x="248" y="21"/>
                  </a:lnTo>
                  <a:lnTo>
                    <a:pt x="248" y="29"/>
                  </a:lnTo>
                  <a:lnTo>
                    <a:pt x="248" y="36"/>
                  </a:lnTo>
                  <a:lnTo>
                    <a:pt x="248" y="43"/>
                  </a:lnTo>
                  <a:lnTo>
                    <a:pt x="248" y="50"/>
                  </a:lnTo>
                  <a:lnTo>
                    <a:pt x="255" y="50"/>
                  </a:lnTo>
                  <a:lnTo>
                    <a:pt x="255" y="57"/>
                  </a:lnTo>
                  <a:lnTo>
                    <a:pt x="255" y="64"/>
                  </a:lnTo>
                  <a:lnTo>
                    <a:pt x="255" y="71"/>
                  </a:lnTo>
                  <a:lnTo>
                    <a:pt x="255" y="78"/>
                  </a:lnTo>
                  <a:lnTo>
                    <a:pt x="255" y="85"/>
                  </a:lnTo>
                  <a:lnTo>
                    <a:pt x="255" y="92"/>
                  </a:lnTo>
                  <a:lnTo>
                    <a:pt x="255" y="99"/>
                  </a:lnTo>
                  <a:lnTo>
                    <a:pt x="255" y="107"/>
                  </a:lnTo>
                  <a:lnTo>
                    <a:pt x="255" y="114"/>
                  </a:lnTo>
                  <a:lnTo>
                    <a:pt x="255" y="121"/>
                  </a:lnTo>
                  <a:lnTo>
                    <a:pt x="255" y="128"/>
                  </a:lnTo>
                  <a:lnTo>
                    <a:pt x="255" y="135"/>
                  </a:lnTo>
                  <a:lnTo>
                    <a:pt x="262" y="135"/>
                  </a:lnTo>
                  <a:lnTo>
                    <a:pt x="262" y="142"/>
                  </a:lnTo>
                  <a:lnTo>
                    <a:pt x="262" y="149"/>
                  </a:lnTo>
                  <a:lnTo>
                    <a:pt x="262" y="156"/>
                  </a:lnTo>
                  <a:lnTo>
                    <a:pt x="262" y="163"/>
                  </a:lnTo>
                  <a:lnTo>
                    <a:pt x="262" y="170"/>
                  </a:lnTo>
                  <a:lnTo>
                    <a:pt x="262" y="177"/>
                  </a:lnTo>
                  <a:lnTo>
                    <a:pt x="262" y="185"/>
                  </a:lnTo>
                  <a:lnTo>
                    <a:pt x="262" y="192"/>
                  </a:lnTo>
                  <a:lnTo>
                    <a:pt x="262" y="199"/>
                  </a:lnTo>
                  <a:lnTo>
                    <a:pt x="262" y="206"/>
                  </a:lnTo>
                  <a:lnTo>
                    <a:pt x="262" y="213"/>
                  </a:lnTo>
                  <a:lnTo>
                    <a:pt x="262" y="220"/>
                  </a:lnTo>
                  <a:lnTo>
                    <a:pt x="262" y="227"/>
                  </a:lnTo>
                  <a:lnTo>
                    <a:pt x="262" y="234"/>
                  </a:lnTo>
                  <a:lnTo>
                    <a:pt x="262" y="241"/>
                  </a:lnTo>
                  <a:lnTo>
                    <a:pt x="262" y="248"/>
                  </a:lnTo>
                  <a:lnTo>
                    <a:pt x="262" y="255"/>
                  </a:lnTo>
                  <a:lnTo>
                    <a:pt x="269" y="255"/>
                  </a:lnTo>
                  <a:lnTo>
                    <a:pt x="269" y="262"/>
                  </a:lnTo>
                  <a:lnTo>
                    <a:pt x="269" y="270"/>
                  </a:lnTo>
                  <a:lnTo>
                    <a:pt x="269" y="277"/>
                  </a:lnTo>
                  <a:lnTo>
                    <a:pt x="269" y="284"/>
                  </a:lnTo>
                  <a:lnTo>
                    <a:pt x="269" y="291"/>
                  </a:lnTo>
                  <a:lnTo>
                    <a:pt x="269" y="298"/>
                  </a:lnTo>
                  <a:lnTo>
                    <a:pt x="269" y="305"/>
                  </a:lnTo>
                  <a:lnTo>
                    <a:pt x="269" y="312"/>
                  </a:lnTo>
                  <a:lnTo>
                    <a:pt x="269" y="319"/>
                  </a:lnTo>
                  <a:lnTo>
                    <a:pt x="269" y="326"/>
                  </a:lnTo>
                  <a:lnTo>
                    <a:pt x="269" y="333"/>
                  </a:lnTo>
                  <a:lnTo>
                    <a:pt x="269" y="340"/>
                  </a:lnTo>
                  <a:lnTo>
                    <a:pt x="269" y="348"/>
                  </a:lnTo>
                  <a:lnTo>
                    <a:pt x="269" y="355"/>
                  </a:lnTo>
                  <a:lnTo>
                    <a:pt x="269" y="362"/>
                  </a:lnTo>
                  <a:lnTo>
                    <a:pt x="269" y="369"/>
                  </a:lnTo>
                  <a:lnTo>
                    <a:pt x="269" y="376"/>
                  </a:lnTo>
                  <a:lnTo>
                    <a:pt x="269" y="383"/>
                  </a:lnTo>
                  <a:lnTo>
                    <a:pt x="269" y="390"/>
                  </a:lnTo>
                  <a:lnTo>
                    <a:pt x="269" y="397"/>
                  </a:lnTo>
                  <a:lnTo>
                    <a:pt x="269" y="404"/>
                  </a:lnTo>
                  <a:lnTo>
                    <a:pt x="269" y="411"/>
                  </a:lnTo>
                  <a:lnTo>
                    <a:pt x="276" y="411"/>
                  </a:lnTo>
                  <a:lnTo>
                    <a:pt x="276" y="418"/>
                  </a:lnTo>
                  <a:lnTo>
                    <a:pt x="276" y="425"/>
                  </a:lnTo>
                  <a:lnTo>
                    <a:pt x="276" y="433"/>
                  </a:lnTo>
                  <a:lnTo>
                    <a:pt x="276" y="440"/>
                  </a:lnTo>
                  <a:lnTo>
                    <a:pt x="276" y="447"/>
                  </a:lnTo>
                  <a:lnTo>
                    <a:pt x="276" y="454"/>
                  </a:lnTo>
                  <a:lnTo>
                    <a:pt x="276" y="461"/>
                  </a:lnTo>
                  <a:lnTo>
                    <a:pt x="276" y="468"/>
                  </a:lnTo>
                  <a:lnTo>
                    <a:pt x="276" y="475"/>
                  </a:lnTo>
                  <a:lnTo>
                    <a:pt x="276" y="482"/>
                  </a:lnTo>
                  <a:lnTo>
                    <a:pt x="276" y="489"/>
                  </a:lnTo>
                  <a:lnTo>
                    <a:pt x="276" y="496"/>
                  </a:lnTo>
                  <a:lnTo>
                    <a:pt x="276" y="503"/>
                  </a:lnTo>
                  <a:lnTo>
                    <a:pt x="276" y="511"/>
                  </a:lnTo>
                  <a:lnTo>
                    <a:pt x="276" y="518"/>
                  </a:lnTo>
                  <a:lnTo>
                    <a:pt x="276" y="525"/>
                  </a:lnTo>
                  <a:lnTo>
                    <a:pt x="276" y="532"/>
                  </a:lnTo>
                  <a:lnTo>
                    <a:pt x="276" y="539"/>
                  </a:lnTo>
                  <a:lnTo>
                    <a:pt x="276" y="546"/>
                  </a:lnTo>
                  <a:lnTo>
                    <a:pt x="276" y="553"/>
                  </a:lnTo>
                  <a:lnTo>
                    <a:pt x="276" y="560"/>
                  </a:lnTo>
                  <a:lnTo>
                    <a:pt x="276" y="567"/>
                  </a:lnTo>
                  <a:lnTo>
                    <a:pt x="276" y="574"/>
                  </a:lnTo>
                  <a:lnTo>
                    <a:pt x="276" y="581"/>
                  </a:lnTo>
                  <a:lnTo>
                    <a:pt x="283" y="581"/>
                  </a:lnTo>
                  <a:lnTo>
                    <a:pt x="283" y="588"/>
                  </a:lnTo>
                  <a:lnTo>
                    <a:pt x="283" y="596"/>
                  </a:lnTo>
                  <a:lnTo>
                    <a:pt x="283" y="603"/>
                  </a:lnTo>
                  <a:lnTo>
                    <a:pt x="283" y="610"/>
                  </a:lnTo>
                  <a:lnTo>
                    <a:pt x="283" y="617"/>
                  </a:lnTo>
                  <a:lnTo>
                    <a:pt x="283" y="624"/>
                  </a:lnTo>
                  <a:lnTo>
                    <a:pt x="283" y="631"/>
                  </a:lnTo>
                  <a:lnTo>
                    <a:pt x="283" y="638"/>
                  </a:lnTo>
                  <a:lnTo>
                    <a:pt x="283" y="645"/>
                  </a:lnTo>
                  <a:lnTo>
                    <a:pt x="283" y="652"/>
                  </a:lnTo>
                  <a:lnTo>
                    <a:pt x="283" y="659"/>
                  </a:lnTo>
                  <a:lnTo>
                    <a:pt x="283" y="666"/>
                  </a:lnTo>
                  <a:lnTo>
                    <a:pt x="283" y="674"/>
                  </a:lnTo>
                  <a:lnTo>
                    <a:pt x="283" y="681"/>
                  </a:lnTo>
                  <a:lnTo>
                    <a:pt x="283" y="688"/>
                  </a:lnTo>
                  <a:lnTo>
                    <a:pt x="283" y="695"/>
                  </a:lnTo>
                  <a:lnTo>
                    <a:pt x="283" y="702"/>
                  </a:lnTo>
                  <a:lnTo>
                    <a:pt x="283" y="709"/>
                  </a:lnTo>
                  <a:lnTo>
                    <a:pt x="283" y="716"/>
                  </a:lnTo>
                  <a:lnTo>
                    <a:pt x="283" y="723"/>
                  </a:lnTo>
                  <a:lnTo>
                    <a:pt x="283" y="730"/>
                  </a:lnTo>
                  <a:lnTo>
                    <a:pt x="283" y="737"/>
                  </a:lnTo>
                  <a:lnTo>
                    <a:pt x="283" y="744"/>
                  </a:lnTo>
                  <a:lnTo>
                    <a:pt x="283" y="752"/>
                  </a:lnTo>
                  <a:lnTo>
                    <a:pt x="283" y="759"/>
                  </a:lnTo>
                  <a:lnTo>
                    <a:pt x="283" y="766"/>
                  </a:lnTo>
                  <a:lnTo>
                    <a:pt x="283" y="773"/>
                  </a:lnTo>
                  <a:lnTo>
                    <a:pt x="290" y="773"/>
                  </a:lnTo>
                  <a:lnTo>
                    <a:pt x="290" y="780"/>
                  </a:lnTo>
                  <a:lnTo>
                    <a:pt x="290" y="787"/>
                  </a:lnTo>
                  <a:lnTo>
                    <a:pt x="290" y="794"/>
                  </a:lnTo>
                  <a:lnTo>
                    <a:pt x="290" y="801"/>
                  </a:lnTo>
                  <a:lnTo>
                    <a:pt x="290" y="808"/>
                  </a:lnTo>
                  <a:lnTo>
                    <a:pt x="290" y="815"/>
                  </a:lnTo>
                  <a:lnTo>
                    <a:pt x="290" y="822"/>
                  </a:lnTo>
                  <a:lnTo>
                    <a:pt x="290" y="829"/>
                  </a:lnTo>
                  <a:lnTo>
                    <a:pt x="290" y="837"/>
                  </a:lnTo>
                  <a:lnTo>
                    <a:pt x="290" y="844"/>
                  </a:lnTo>
                  <a:lnTo>
                    <a:pt x="290" y="851"/>
                  </a:lnTo>
                  <a:lnTo>
                    <a:pt x="290" y="858"/>
                  </a:lnTo>
                  <a:lnTo>
                    <a:pt x="290" y="865"/>
                  </a:lnTo>
                  <a:lnTo>
                    <a:pt x="290" y="872"/>
                  </a:lnTo>
                  <a:lnTo>
                    <a:pt x="290" y="879"/>
                  </a:lnTo>
                  <a:lnTo>
                    <a:pt x="290" y="886"/>
                  </a:lnTo>
                  <a:lnTo>
                    <a:pt x="290" y="893"/>
                  </a:lnTo>
                  <a:lnTo>
                    <a:pt x="290" y="900"/>
                  </a:lnTo>
                  <a:lnTo>
                    <a:pt x="290" y="907"/>
                  </a:lnTo>
                  <a:lnTo>
                    <a:pt x="290" y="915"/>
                  </a:lnTo>
                  <a:lnTo>
                    <a:pt x="290" y="922"/>
                  </a:lnTo>
                  <a:lnTo>
                    <a:pt x="290" y="929"/>
                  </a:lnTo>
                  <a:lnTo>
                    <a:pt x="290" y="936"/>
                  </a:lnTo>
                  <a:lnTo>
                    <a:pt x="290" y="943"/>
                  </a:lnTo>
                  <a:lnTo>
                    <a:pt x="290" y="950"/>
                  </a:lnTo>
                  <a:lnTo>
                    <a:pt x="290" y="957"/>
                  </a:lnTo>
                  <a:lnTo>
                    <a:pt x="290" y="964"/>
                  </a:lnTo>
                  <a:lnTo>
                    <a:pt x="297" y="964"/>
                  </a:lnTo>
                  <a:lnTo>
                    <a:pt x="297" y="971"/>
                  </a:lnTo>
                  <a:lnTo>
                    <a:pt x="297" y="978"/>
                  </a:lnTo>
                  <a:lnTo>
                    <a:pt x="297" y="985"/>
                  </a:lnTo>
                  <a:lnTo>
                    <a:pt x="297" y="992"/>
                  </a:lnTo>
                  <a:lnTo>
                    <a:pt x="297" y="1000"/>
                  </a:lnTo>
                  <a:lnTo>
                    <a:pt x="297" y="1007"/>
                  </a:lnTo>
                  <a:lnTo>
                    <a:pt x="297" y="1014"/>
                  </a:lnTo>
                  <a:lnTo>
                    <a:pt x="297" y="1021"/>
                  </a:lnTo>
                  <a:lnTo>
                    <a:pt x="297" y="1028"/>
                  </a:lnTo>
                  <a:lnTo>
                    <a:pt x="297" y="1035"/>
                  </a:lnTo>
                  <a:lnTo>
                    <a:pt x="297" y="1042"/>
                  </a:lnTo>
                  <a:lnTo>
                    <a:pt x="297" y="1049"/>
                  </a:lnTo>
                  <a:lnTo>
                    <a:pt x="297" y="1056"/>
                  </a:lnTo>
                  <a:lnTo>
                    <a:pt x="297" y="1063"/>
                  </a:lnTo>
                  <a:lnTo>
                    <a:pt x="297" y="1070"/>
                  </a:lnTo>
                  <a:lnTo>
                    <a:pt x="297" y="1078"/>
                  </a:lnTo>
                  <a:lnTo>
                    <a:pt x="297" y="1085"/>
                  </a:lnTo>
                  <a:lnTo>
                    <a:pt x="297" y="1092"/>
                  </a:lnTo>
                  <a:lnTo>
                    <a:pt x="297" y="1099"/>
                  </a:lnTo>
                  <a:lnTo>
                    <a:pt x="297" y="1106"/>
                  </a:lnTo>
                  <a:lnTo>
                    <a:pt x="297" y="1113"/>
                  </a:lnTo>
                  <a:lnTo>
                    <a:pt x="297" y="1120"/>
                  </a:lnTo>
                  <a:lnTo>
                    <a:pt x="297" y="1127"/>
                  </a:lnTo>
                  <a:lnTo>
                    <a:pt x="297" y="1134"/>
                  </a:lnTo>
                  <a:lnTo>
                    <a:pt x="297" y="1141"/>
                  </a:lnTo>
                  <a:lnTo>
                    <a:pt x="297" y="1148"/>
                  </a:lnTo>
                  <a:lnTo>
                    <a:pt x="304" y="1148"/>
                  </a:lnTo>
                  <a:lnTo>
                    <a:pt x="304" y="1155"/>
                  </a:lnTo>
                  <a:lnTo>
                    <a:pt x="304" y="1163"/>
                  </a:lnTo>
                  <a:lnTo>
                    <a:pt x="304" y="1170"/>
                  </a:lnTo>
                  <a:lnTo>
                    <a:pt x="304" y="1177"/>
                  </a:lnTo>
                  <a:lnTo>
                    <a:pt x="304" y="1184"/>
                  </a:lnTo>
                  <a:lnTo>
                    <a:pt x="304" y="1191"/>
                  </a:lnTo>
                  <a:lnTo>
                    <a:pt x="304" y="1198"/>
                  </a:lnTo>
                  <a:lnTo>
                    <a:pt x="304" y="1205"/>
                  </a:lnTo>
                  <a:lnTo>
                    <a:pt x="304" y="1212"/>
                  </a:lnTo>
                  <a:lnTo>
                    <a:pt x="304" y="1219"/>
                  </a:lnTo>
                  <a:lnTo>
                    <a:pt x="304" y="1226"/>
                  </a:lnTo>
                  <a:lnTo>
                    <a:pt x="304" y="1233"/>
                  </a:lnTo>
                  <a:lnTo>
                    <a:pt x="304" y="1241"/>
                  </a:lnTo>
                  <a:lnTo>
                    <a:pt x="304" y="1248"/>
                  </a:lnTo>
                  <a:lnTo>
                    <a:pt x="304" y="1255"/>
                  </a:lnTo>
                  <a:lnTo>
                    <a:pt x="304" y="1262"/>
                  </a:lnTo>
                  <a:lnTo>
                    <a:pt x="304" y="1269"/>
                  </a:lnTo>
                  <a:lnTo>
                    <a:pt x="304" y="1276"/>
                  </a:lnTo>
                  <a:lnTo>
                    <a:pt x="304" y="1283"/>
                  </a:lnTo>
                  <a:lnTo>
                    <a:pt x="304" y="1290"/>
                  </a:lnTo>
                  <a:lnTo>
                    <a:pt x="304" y="1297"/>
                  </a:lnTo>
                  <a:lnTo>
                    <a:pt x="304" y="1304"/>
                  </a:lnTo>
                  <a:lnTo>
                    <a:pt x="304" y="1311"/>
                  </a:lnTo>
                  <a:lnTo>
                    <a:pt x="312" y="1311"/>
                  </a:lnTo>
                  <a:lnTo>
                    <a:pt x="312" y="1319"/>
                  </a:lnTo>
                  <a:lnTo>
                    <a:pt x="312" y="1326"/>
                  </a:lnTo>
                  <a:lnTo>
                    <a:pt x="312" y="1333"/>
                  </a:lnTo>
                  <a:lnTo>
                    <a:pt x="312" y="1340"/>
                  </a:lnTo>
                  <a:lnTo>
                    <a:pt x="312" y="1347"/>
                  </a:lnTo>
                  <a:lnTo>
                    <a:pt x="312" y="1354"/>
                  </a:lnTo>
                  <a:lnTo>
                    <a:pt x="312" y="1361"/>
                  </a:lnTo>
                  <a:lnTo>
                    <a:pt x="312" y="1368"/>
                  </a:lnTo>
                  <a:lnTo>
                    <a:pt x="312" y="1375"/>
                  </a:lnTo>
                  <a:lnTo>
                    <a:pt x="312" y="1382"/>
                  </a:lnTo>
                  <a:lnTo>
                    <a:pt x="312" y="1389"/>
                  </a:lnTo>
                  <a:lnTo>
                    <a:pt x="312" y="1396"/>
                  </a:lnTo>
                  <a:lnTo>
                    <a:pt x="312" y="1404"/>
                  </a:lnTo>
                  <a:lnTo>
                    <a:pt x="312" y="1411"/>
                  </a:lnTo>
                  <a:lnTo>
                    <a:pt x="312" y="1418"/>
                  </a:lnTo>
                  <a:lnTo>
                    <a:pt x="312" y="1425"/>
                  </a:lnTo>
                  <a:lnTo>
                    <a:pt x="312" y="1432"/>
                  </a:lnTo>
                  <a:lnTo>
                    <a:pt x="312" y="1439"/>
                  </a:lnTo>
                  <a:lnTo>
                    <a:pt x="312" y="1446"/>
                  </a:lnTo>
                  <a:lnTo>
                    <a:pt x="312" y="1453"/>
                  </a:lnTo>
                  <a:lnTo>
                    <a:pt x="319" y="1453"/>
                  </a:lnTo>
                  <a:lnTo>
                    <a:pt x="319" y="1460"/>
                  </a:lnTo>
                  <a:lnTo>
                    <a:pt x="319" y="1467"/>
                  </a:lnTo>
                  <a:lnTo>
                    <a:pt x="319" y="1474"/>
                  </a:lnTo>
                  <a:lnTo>
                    <a:pt x="319" y="1482"/>
                  </a:lnTo>
                  <a:lnTo>
                    <a:pt x="319" y="1489"/>
                  </a:lnTo>
                  <a:lnTo>
                    <a:pt x="319" y="1496"/>
                  </a:lnTo>
                  <a:lnTo>
                    <a:pt x="319" y="1503"/>
                  </a:lnTo>
                  <a:lnTo>
                    <a:pt x="319" y="1510"/>
                  </a:lnTo>
                  <a:lnTo>
                    <a:pt x="319" y="1517"/>
                  </a:lnTo>
                  <a:lnTo>
                    <a:pt x="319" y="1524"/>
                  </a:lnTo>
                  <a:lnTo>
                    <a:pt x="319" y="1531"/>
                  </a:lnTo>
                  <a:lnTo>
                    <a:pt x="319" y="1538"/>
                  </a:lnTo>
                  <a:lnTo>
                    <a:pt x="319" y="1545"/>
                  </a:lnTo>
                  <a:lnTo>
                    <a:pt x="319" y="1552"/>
                  </a:lnTo>
                  <a:lnTo>
                    <a:pt x="319" y="1559"/>
                  </a:lnTo>
                  <a:lnTo>
                    <a:pt x="319" y="1567"/>
                  </a:lnTo>
                  <a:lnTo>
                    <a:pt x="326" y="1567"/>
                  </a:lnTo>
                  <a:lnTo>
                    <a:pt x="326" y="1574"/>
                  </a:lnTo>
                  <a:lnTo>
                    <a:pt x="326" y="1581"/>
                  </a:lnTo>
                  <a:lnTo>
                    <a:pt x="326" y="1588"/>
                  </a:lnTo>
                  <a:lnTo>
                    <a:pt x="326" y="1595"/>
                  </a:lnTo>
                  <a:lnTo>
                    <a:pt x="326" y="1602"/>
                  </a:lnTo>
                  <a:lnTo>
                    <a:pt x="326" y="1609"/>
                  </a:lnTo>
                  <a:lnTo>
                    <a:pt x="326" y="1616"/>
                  </a:lnTo>
                  <a:lnTo>
                    <a:pt x="326" y="1623"/>
                  </a:lnTo>
                  <a:lnTo>
                    <a:pt x="326" y="1630"/>
                  </a:lnTo>
                  <a:lnTo>
                    <a:pt x="333" y="1630"/>
                  </a:lnTo>
                  <a:lnTo>
                    <a:pt x="333" y="1637"/>
                  </a:lnTo>
                  <a:lnTo>
                    <a:pt x="333" y="1645"/>
                  </a:lnTo>
                  <a:lnTo>
                    <a:pt x="333" y="1652"/>
                  </a:lnTo>
                  <a:lnTo>
                    <a:pt x="333" y="1659"/>
                  </a:lnTo>
                  <a:lnTo>
                    <a:pt x="340" y="1659"/>
                  </a:lnTo>
                  <a:lnTo>
                    <a:pt x="340" y="1652"/>
                  </a:lnTo>
                  <a:lnTo>
                    <a:pt x="340" y="1645"/>
                  </a:lnTo>
                  <a:lnTo>
                    <a:pt x="340" y="1637"/>
                  </a:lnTo>
                  <a:lnTo>
                    <a:pt x="347" y="1637"/>
                  </a:lnTo>
                  <a:lnTo>
                    <a:pt x="347" y="1630"/>
                  </a:lnTo>
                  <a:lnTo>
                    <a:pt x="347" y="1623"/>
                  </a:lnTo>
                  <a:lnTo>
                    <a:pt x="347" y="1616"/>
                  </a:lnTo>
                  <a:lnTo>
                    <a:pt x="347" y="1609"/>
                  </a:lnTo>
                  <a:lnTo>
                    <a:pt x="347" y="1602"/>
                  </a:lnTo>
                  <a:lnTo>
                    <a:pt x="347" y="1595"/>
                  </a:lnTo>
                  <a:lnTo>
                    <a:pt x="347" y="1588"/>
                  </a:lnTo>
                  <a:lnTo>
                    <a:pt x="347" y="1581"/>
                  </a:lnTo>
                  <a:lnTo>
                    <a:pt x="354" y="1581"/>
                  </a:lnTo>
                  <a:lnTo>
                    <a:pt x="354" y="1574"/>
                  </a:lnTo>
                  <a:lnTo>
                    <a:pt x="354" y="1567"/>
                  </a:lnTo>
                  <a:lnTo>
                    <a:pt x="354" y="1559"/>
                  </a:lnTo>
                  <a:lnTo>
                    <a:pt x="354" y="1552"/>
                  </a:lnTo>
                  <a:lnTo>
                    <a:pt x="354" y="1545"/>
                  </a:lnTo>
                  <a:lnTo>
                    <a:pt x="354" y="1538"/>
                  </a:lnTo>
                  <a:lnTo>
                    <a:pt x="354" y="1531"/>
                  </a:lnTo>
                  <a:lnTo>
                    <a:pt x="354" y="1524"/>
                  </a:lnTo>
                  <a:lnTo>
                    <a:pt x="354" y="1517"/>
                  </a:lnTo>
                  <a:lnTo>
                    <a:pt x="354" y="1510"/>
                  </a:lnTo>
                  <a:lnTo>
                    <a:pt x="354" y="1503"/>
                  </a:lnTo>
                  <a:lnTo>
                    <a:pt x="354" y="1496"/>
                  </a:lnTo>
                  <a:lnTo>
                    <a:pt x="354" y="1489"/>
                  </a:lnTo>
                  <a:lnTo>
                    <a:pt x="354" y="1482"/>
                  </a:lnTo>
                  <a:lnTo>
                    <a:pt x="361" y="1482"/>
                  </a:lnTo>
                  <a:lnTo>
                    <a:pt x="361" y="1474"/>
                  </a:lnTo>
                  <a:lnTo>
                    <a:pt x="361" y="1467"/>
                  </a:lnTo>
                  <a:lnTo>
                    <a:pt x="361" y="1460"/>
                  </a:lnTo>
                  <a:lnTo>
                    <a:pt x="361" y="1453"/>
                  </a:lnTo>
                  <a:lnTo>
                    <a:pt x="361" y="1446"/>
                  </a:lnTo>
                  <a:lnTo>
                    <a:pt x="361" y="1439"/>
                  </a:lnTo>
                  <a:lnTo>
                    <a:pt x="361" y="1432"/>
                  </a:lnTo>
                  <a:lnTo>
                    <a:pt x="361" y="1425"/>
                  </a:lnTo>
                  <a:lnTo>
                    <a:pt x="361" y="1418"/>
                  </a:lnTo>
                  <a:lnTo>
                    <a:pt x="361" y="1411"/>
                  </a:lnTo>
                  <a:lnTo>
                    <a:pt x="361" y="1404"/>
                  </a:lnTo>
                  <a:lnTo>
                    <a:pt x="361" y="1396"/>
                  </a:lnTo>
                  <a:lnTo>
                    <a:pt x="361" y="1389"/>
                  </a:lnTo>
                  <a:lnTo>
                    <a:pt x="361" y="1382"/>
                  </a:lnTo>
                  <a:lnTo>
                    <a:pt x="361" y="1375"/>
                  </a:lnTo>
                  <a:lnTo>
                    <a:pt x="361" y="1368"/>
                  </a:lnTo>
                  <a:lnTo>
                    <a:pt x="361" y="1361"/>
                  </a:lnTo>
                  <a:lnTo>
                    <a:pt x="361" y="1354"/>
                  </a:lnTo>
                  <a:lnTo>
                    <a:pt x="361" y="1347"/>
                  </a:lnTo>
                  <a:lnTo>
                    <a:pt x="368" y="1347"/>
                  </a:lnTo>
                  <a:lnTo>
                    <a:pt x="368" y="1340"/>
                  </a:lnTo>
                  <a:lnTo>
                    <a:pt x="368" y="1333"/>
                  </a:lnTo>
                  <a:lnTo>
                    <a:pt x="368" y="1326"/>
                  </a:lnTo>
                  <a:lnTo>
                    <a:pt x="368" y="1319"/>
                  </a:lnTo>
                  <a:lnTo>
                    <a:pt x="368" y="1311"/>
                  </a:lnTo>
                  <a:lnTo>
                    <a:pt x="368" y="1304"/>
                  </a:lnTo>
                  <a:lnTo>
                    <a:pt x="368" y="1297"/>
                  </a:lnTo>
                  <a:lnTo>
                    <a:pt x="368" y="1290"/>
                  </a:lnTo>
                  <a:lnTo>
                    <a:pt x="368" y="1283"/>
                  </a:lnTo>
                  <a:lnTo>
                    <a:pt x="368" y="1276"/>
                  </a:lnTo>
                  <a:lnTo>
                    <a:pt x="368" y="1269"/>
                  </a:lnTo>
                  <a:lnTo>
                    <a:pt x="368" y="1262"/>
                  </a:lnTo>
                  <a:lnTo>
                    <a:pt x="368" y="1255"/>
                  </a:lnTo>
                  <a:lnTo>
                    <a:pt x="368" y="1248"/>
                  </a:lnTo>
                  <a:lnTo>
                    <a:pt x="368" y="1241"/>
                  </a:lnTo>
                  <a:lnTo>
                    <a:pt x="368" y="1233"/>
                  </a:lnTo>
                  <a:lnTo>
                    <a:pt x="368" y="1226"/>
                  </a:lnTo>
                  <a:lnTo>
                    <a:pt x="368" y="1219"/>
                  </a:lnTo>
                  <a:lnTo>
                    <a:pt x="368" y="1212"/>
                  </a:lnTo>
                  <a:lnTo>
                    <a:pt x="368" y="1205"/>
                  </a:lnTo>
                  <a:lnTo>
                    <a:pt x="368" y="1198"/>
                  </a:lnTo>
                  <a:lnTo>
                    <a:pt x="368" y="1191"/>
                  </a:lnTo>
                  <a:lnTo>
                    <a:pt x="368" y="1184"/>
                  </a:lnTo>
                  <a:lnTo>
                    <a:pt x="375" y="1184"/>
                  </a:lnTo>
                  <a:lnTo>
                    <a:pt x="375" y="1177"/>
                  </a:lnTo>
                  <a:lnTo>
                    <a:pt x="375" y="1170"/>
                  </a:lnTo>
                  <a:lnTo>
                    <a:pt x="375" y="1163"/>
                  </a:lnTo>
                  <a:lnTo>
                    <a:pt x="375" y="1155"/>
                  </a:lnTo>
                  <a:lnTo>
                    <a:pt x="375" y="1148"/>
                  </a:lnTo>
                  <a:lnTo>
                    <a:pt x="375" y="1141"/>
                  </a:lnTo>
                  <a:lnTo>
                    <a:pt x="375" y="1134"/>
                  </a:lnTo>
                  <a:lnTo>
                    <a:pt x="375" y="1127"/>
                  </a:lnTo>
                  <a:lnTo>
                    <a:pt x="375" y="1120"/>
                  </a:lnTo>
                  <a:lnTo>
                    <a:pt x="375" y="1113"/>
                  </a:lnTo>
                  <a:lnTo>
                    <a:pt x="375" y="1106"/>
                  </a:lnTo>
                  <a:lnTo>
                    <a:pt x="375" y="1099"/>
                  </a:lnTo>
                  <a:lnTo>
                    <a:pt x="375" y="1092"/>
                  </a:lnTo>
                  <a:lnTo>
                    <a:pt x="375" y="1085"/>
                  </a:lnTo>
                  <a:lnTo>
                    <a:pt x="375" y="1078"/>
                  </a:lnTo>
                  <a:lnTo>
                    <a:pt x="375" y="1070"/>
                  </a:lnTo>
                  <a:lnTo>
                    <a:pt x="375" y="1063"/>
                  </a:lnTo>
                  <a:lnTo>
                    <a:pt x="375" y="1056"/>
                  </a:lnTo>
                  <a:lnTo>
                    <a:pt x="375" y="1049"/>
                  </a:lnTo>
                  <a:lnTo>
                    <a:pt x="375" y="1042"/>
                  </a:lnTo>
                  <a:lnTo>
                    <a:pt x="375" y="1035"/>
                  </a:lnTo>
                  <a:lnTo>
                    <a:pt x="375" y="1028"/>
                  </a:lnTo>
                  <a:lnTo>
                    <a:pt x="375" y="1021"/>
                  </a:lnTo>
                  <a:lnTo>
                    <a:pt x="375" y="1014"/>
                  </a:lnTo>
                  <a:lnTo>
                    <a:pt x="375" y="1007"/>
                  </a:lnTo>
                  <a:lnTo>
                    <a:pt x="375" y="1000"/>
                  </a:lnTo>
                  <a:lnTo>
                    <a:pt x="382" y="1000"/>
                  </a:lnTo>
                  <a:lnTo>
                    <a:pt x="382" y="992"/>
                  </a:lnTo>
                  <a:lnTo>
                    <a:pt x="382" y="985"/>
                  </a:lnTo>
                  <a:lnTo>
                    <a:pt x="382" y="978"/>
                  </a:lnTo>
                  <a:lnTo>
                    <a:pt x="382" y="971"/>
                  </a:lnTo>
                  <a:lnTo>
                    <a:pt x="382" y="964"/>
                  </a:lnTo>
                  <a:lnTo>
                    <a:pt x="382" y="957"/>
                  </a:lnTo>
                  <a:lnTo>
                    <a:pt x="382" y="950"/>
                  </a:lnTo>
                  <a:lnTo>
                    <a:pt x="382" y="943"/>
                  </a:lnTo>
                  <a:lnTo>
                    <a:pt x="382" y="936"/>
                  </a:lnTo>
                  <a:lnTo>
                    <a:pt x="382" y="929"/>
                  </a:lnTo>
                  <a:lnTo>
                    <a:pt x="382" y="922"/>
                  </a:lnTo>
                  <a:lnTo>
                    <a:pt x="382" y="915"/>
                  </a:lnTo>
                  <a:lnTo>
                    <a:pt x="382" y="907"/>
                  </a:lnTo>
                  <a:lnTo>
                    <a:pt x="382" y="900"/>
                  </a:lnTo>
                  <a:lnTo>
                    <a:pt x="382" y="893"/>
                  </a:lnTo>
                  <a:lnTo>
                    <a:pt x="382" y="886"/>
                  </a:lnTo>
                  <a:lnTo>
                    <a:pt x="382" y="879"/>
                  </a:lnTo>
                  <a:lnTo>
                    <a:pt x="382" y="872"/>
                  </a:lnTo>
                  <a:lnTo>
                    <a:pt x="382" y="865"/>
                  </a:lnTo>
                  <a:lnTo>
                    <a:pt x="382" y="858"/>
                  </a:lnTo>
                  <a:lnTo>
                    <a:pt x="382" y="851"/>
                  </a:lnTo>
                  <a:lnTo>
                    <a:pt x="382" y="844"/>
                  </a:lnTo>
                  <a:lnTo>
                    <a:pt x="382" y="837"/>
                  </a:lnTo>
                  <a:lnTo>
                    <a:pt x="382" y="829"/>
                  </a:lnTo>
                  <a:lnTo>
                    <a:pt x="382" y="822"/>
                  </a:lnTo>
                  <a:lnTo>
                    <a:pt x="382" y="815"/>
                  </a:lnTo>
                  <a:lnTo>
                    <a:pt x="382" y="808"/>
                  </a:lnTo>
                  <a:lnTo>
                    <a:pt x="390" y="808"/>
                  </a:lnTo>
                  <a:lnTo>
                    <a:pt x="390" y="801"/>
                  </a:lnTo>
                  <a:lnTo>
                    <a:pt x="390" y="794"/>
                  </a:lnTo>
                  <a:lnTo>
                    <a:pt x="390" y="787"/>
                  </a:lnTo>
                  <a:lnTo>
                    <a:pt x="390" y="780"/>
                  </a:lnTo>
                  <a:lnTo>
                    <a:pt x="390" y="773"/>
                  </a:lnTo>
                  <a:lnTo>
                    <a:pt x="390" y="766"/>
                  </a:lnTo>
                  <a:lnTo>
                    <a:pt x="390" y="759"/>
                  </a:lnTo>
                  <a:lnTo>
                    <a:pt x="390" y="752"/>
                  </a:lnTo>
                  <a:lnTo>
                    <a:pt x="390" y="744"/>
                  </a:lnTo>
                  <a:lnTo>
                    <a:pt x="390" y="737"/>
                  </a:lnTo>
                  <a:lnTo>
                    <a:pt x="390" y="730"/>
                  </a:lnTo>
                  <a:lnTo>
                    <a:pt x="390" y="723"/>
                  </a:lnTo>
                  <a:lnTo>
                    <a:pt x="390" y="716"/>
                  </a:lnTo>
                  <a:lnTo>
                    <a:pt x="390" y="709"/>
                  </a:lnTo>
                  <a:lnTo>
                    <a:pt x="390" y="702"/>
                  </a:lnTo>
                  <a:lnTo>
                    <a:pt x="390" y="695"/>
                  </a:lnTo>
                  <a:lnTo>
                    <a:pt x="390" y="688"/>
                  </a:lnTo>
                  <a:lnTo>
                    <a:pt x="390" y="681"/>
                  </a:lnTo>
                  <a:lnTo>
                    <a:pt x="390" y="674"/>
                  </a:lnTo>
                  <a:lnTo>
                    <a:pt x="390" y="666"/>
                  </a:lnTo>
                  <a:lnTo>
                    <a:pt x="390" y="659"/>
                  </a:lnTo>
                  <a:lnTo>
                    <a:pt x="390" y="652"/>
                  </a:lnTo>
                  <a:lnTo>
                    <a:pt x="390" y="645"/>
                  </a:lnTo>
                  <a:lnTo>
                    <a:pt x="390" y="638"/>
                  </a:lnTo>
                  <a:lnTo>
                    <a:pt x="390" y="631"/>
                  </a:lnTo>
                  <a:lnTo>
                    <a:pt x="390" y="624"/>
                  </a:lnTo>
                  <a:lnTo>
                    <a:pt x="397" y="624"/>
                  </a:lnTo>
                  <a:lnTo>
                    <a:pt x="397" y="617"/>
                  </a:lnTo>
                  <a:lnTo>
                    <a:pt x="397" y="610"/>
                  </a:lnTo>
                  <a:lnTo>
                    <a:pt x="397" y="603"/>
                  </a:lnTo>
                  <a:lnTo>
                    <a:pt x="397" y="596"/>
                  </a:lnTo>
                  <a:lnTo>
                    <a:pt x="397" y="588"/>
                  </a:lnTo>
                  <a:lnTo>
                    <a:pt x="397" y="581"/>
                  </a:lnTo>
                  <a:lnTo>
                    <a:pt x="397" y="574"/>
                  </a:lnTo>
                  <a:lnTo>
                    <a:pt x="397" y="567"/>
                  </a:lnTo>
                  <a:lnTo>
                    <a:pt x="397" y="560"/>
                  </a:lnTo>
                  <a:lnTo>
                    <a:pt x="397" y="553"/>
                  </a:lnTo>
                  <a:lnTo>
                    <a:pt x="397" y="546"/>
                  </a:lnTo>
                  <a:lnTo>
                    <a:pt x="397" y="539"/>
                  </a:lnTo>
                  <a:lnTo>
                    <a:pt x="397" y="532"/>
                  </a:lnTo>
                  <a:lnTo>
                    <a:pt x="397" y="525"/>
                  </a:lnTo>
                  <a:lnTo>
                    <a:pt x="397" y="518"/>
                  </a:lnTo>
                  <a:lnTo>
                    <a:pt x="397" y="511"/>
                  </a:lnTo>
                  <a:lnTo>
                    <a:pt x="397" y="503"/>
                  </a:lnTo>
                  <a:lnTo>
                    <a:pt x="397" y="496"/>
                  </a:lnTo>
                  <a:lnTo>
                    <a:pt x="397" y="489"/>
                  </a:lnTo>
                  <a:lnTo>
                    <a:pt x="397" y="482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1"/>
                  </a:lnTo>
                  <a:lnTo>
                    <a:pt x="397" y="454"/>
                  </a:lnTo>
                  <a:lnTo>
                    <a:pt x="397" y="447"/>
                  </a:lnTo>
                  <a:lnTo>
                    <a:pt x="397" y="440"/>
                  </a:lnTo>
                  <a:lnTo>
                    <a:pt x="404" y="440"/>
                  </a:lnTo>
                  <a:lnTo>
                    <a:pt x="404" y="433"/>
                  </a:lnTo>
                  <a:lnTo>
                    <a:pt x="404" y="425"/>
                  </a:lnTo>
                  <a:lnTo>
                    <a:pt x="404" y="418"/>
                  </a:lnTo>
                  <a:lnTo>
                    <a:pt x="404" y="411"/>
                  </a:lnTo>
                  <a:lnTo>
                    <a:pt x="404" y="404"/>
                  </a:lnTo>
                  <a:lnTo>
                    <a:pt x="404" y="397"/>
                  </a:lnTo>
                  <a:lnTo>
                    <a:pt x="404" y="390"/>
                  </a:lnTo>
                  <a:lnTo>
                    <a:pt x="404" y="383"/>
                  </a:lnTo>
                  <a:lnTo>
                    <a:pt x="404" y="376"/>
                  </a:lnTo>
                  <a:lnTo>
                    <a:pt x="404" y="369"/>
                  </a:lnTo>
                  <a:lnTo>
                    <a:pt x="404" y="362"/>
                  </a:lnTo>
                  <a:lnTo>
                    <a:pt x="404" y="355"/>
                  </a:lnTo>
                  <a:lnTo>
                    <a:pt x="404" y="348"/>
                  </a:lnTo>
                  <a:lnTo>
                    <a:pt x="404" y="340"/>
                  </a:lnTo>
                  <a:lnTo>
                    <a:pt x="404" y="333"/>
                  </a:lnTo>
                  <a:lnTo>
                    <a:pt x="404" y="326"/>
                  </a:lnTo>
                  <a:lnTo>
                    <a:pt x="404" y="319"/>
                  </a:lnTo>
                  <a:lnTo>
                    <a:pt x="404" y="312"/>
                  </a:lnTo>
                  <a:lnTo>
                    <a:pt x="404" y="305"/>
                  </a:lnTo>
                  <a:lnTo>
                    <a:pt x="404" y="298"/>
                  </a:lnTo>
                  <a:lnTo>
                    <a:pt x="404" y="291"/>
                  </a:lnTo>
                  <a:lnTo>
                    <a:pt x="404" y="284"/>
                  </a:lnTo>
                  <a:lnTo>
                    <a:pt x="411" y="284"/>
                  </a:lnTo>
                  <a:lnTo>
                    <a:pt x="411" y="277"/>
                  </a:lnTo>
                  <a:lnTo>
                    <a:pt x="411" y="270"/>
                  </a:lnTo>
                  <a:lnTo>
                    <a:pt x="411" y="262"/>
                  </a:lnTo>
                  <a:lnTo>
                    <a:pt x="411" y="255"/>
                  </a:lnTo>
                  <a:lnTo>
                    <a:pt x="411" y="248"/>
                  </a:lnTo>
                  <a:lnTo>
                    <a:pt x="411" y="241"/>
                  </a:lnTo>
                  <a:lnTo>
                    <a:pt x="411" y="234"/>
                  </a:lnTo>
                  <a:lnTo>
                    <a:pt x="411" y="227"/>
                  </a:lnTo>
                  <a:lnTo>
                    <a:pt x="411" y="220"/>
                  </a:lnTo>
                  <a:lnTo>
                    <a:pt x="411" y="213"/>
                  </a:lnTo>
                  <a:lnTo>
                    <a:pt x="411" y="206"/>
                  </a:lnTo>
                  <a:lnTo>
                    <a:pt x="411" y="199"/>
                  </a:lnTo>
                  <a:lnTo>
                    <a:pt x="411" y="192"/>
                  </a:lnTo>
                  <a:lnTo>
                    <a:pt x="411" y="185"/>
                  </a:lnTo>
                  <a:lnTo>
                    <a:pt x="411" y="177"/>
                  </a:lnTo>
                  <a:lnTo>
                    <a:pt x="411" y="170"/>
                  </a:lnTo>
                  <a:lnTo>
                    <a:pt x="411" y="163"/>
                  </a:lnTo>
                  <a:lnTo>
                    <a:pt x="411" y="156"/>
                  </a:lnTo>
                  <a:lnTo>
                    <a:pt x="418" y="156"/>
                  </a:lnTo>
                  <a:lnTo>
                    <a:pt x="418" y="149"/>
                  </a:lnTo>
                  <a:lnTo>
                    <a:pt x="418" y="142"/>
                  </a:lnTo>
                  <a:lnTo>
                    <a:pt x="418" y="135"/>
                  </a:lnTo>
                  <a:lnTo>
                    <a:pt x="418" y="128"/>
                  </a:lnTo>
                  <a:lnTo>
                    <a:pt x="418" y="121"/>
                  </a:lnTo>
                  <a:lnTo>
                    <a:pt x="418" y="114"/>
                  </a:lnTo>
                  <a:lnTo>
                    <a:pt x="418" y="107"/>
                  </a:lnTo>
                  <a:lnTo>
                    <a:pt x="418" y="99"/>
                  </a:lnTo>
                  <a:lnTo>
                    <a:pt x="418" y="92"/>
                  </a:lnTo>
                  <a:lnTo>
                    <a:pt x="418" y="85"/>
                  </a:lnTo>
                  <a:lnTo>
                    <a:pt x="418" y="78"/>
                  </a:lnTo>
                  <a:lnTo>
                    <a:pt x="418" y="71"/>
                  </a:lnTo>
                  <a:lnTo>
                    <a:pt x="418" y="64"/>
                  </a:lnTo>
                  <a:lnTo>
                    <a:pt x="425" y="64"/>
                  </a:lnTo>
                  <a:lnTo>
                    <a:pt x="425" y="57"/>
                  </a:lnTo>
                  <a:lnTo>
                    <a:pt x="425" y="50"/>
                  </a:lnTo>
                  <a:lnTo>
                    <a:pt x="425" y="43"/>
                  </a:lnTo>
                  <a:lnTo>
                    <a:pt x="425" y="36"/>
                  </a:lnTo>
                  <a:lnTo>
                    <a:pt x="425" y="29"/>
                  </a:lnTo>
                  <a:lnTo>
                    <a:pt x="425" y="21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2" y="7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39" y="7"/>
                  </a:lnTo>
                  <a:lnTo>
                    <a:pt x="439" y="14"/>
                  </a:lnTo>
                  <a:lnTo>
                    <a:pt x="439" y="21"/>
                  </a:lnTo>
                  <a:lnTo>
                    <a:pt x="439" y="29"/>
                  </a:lnTo>
                  <a:lnTo>
                    <a:pt x="439" y="36"/>
                  </a:lnTo>
                  <a:lnTo>
                    <a:pt x="446" y="36"/>
                  </a:lnTo>
                  <a:lnTo>
                    <a:pt x="446" y="43"/>
                  </a:lnTo>
                  <a:lnTo>
                    <a:pt x="446" y="50"/>
                  </a:lnTo>
                  <a:lnTo>
                    <a:pt x="446" y="57"/>
                  </a:lnTo>
                  <a:lnTo>
                    <a:pt x="446" y="64"/>
                  </a:lnTo>
                  <a:lnTo>
                    <a:pt x="446" y="71"/>
                  </a:lnTo>
                  <a:lnTo>
                    <a:pt x="446" y="78"/>
                  </a:lnTo>
                  <a:lnTo>
                    <a:pt x="446" y="85"/>
                  </a:lnTo>
                  <a:lnTo>
                    <a:pt x="446" y="92"/>
                  </a:lnTo>
                  <a:lnTo>
                    <a:pt x="446" y="99"/>
                  </a:lnTo>
                  <a:lnTo>
                    <a:pt x="446" y="107"/>
                  </a:lnTo>
                  <a:lnTo>
                    <a:pt x="446" y="114"/>
                  </a:lnTo>
                  <a:lnTo>
                    <a:pt x="453" y="114"/>
                  </a:lnTo>
                  <a:lnTo>
                    <a:pt x="453" y="121"/>
                  </a:lnTo>
                  <a:lnTo>
                    <a:pt x="453" y="128"/>
                  </a:lnTo>
                  <a:lnTo>
                    <a:pt x="453" y="135"/>
                  </a:lnTo>
                  <a:lnTo>
                    <a:pt x="453" y="142"/>
                  </a:lnTo>
                  <a:lnTo>
                    <a:pt x="453" y="149"/>
                  </a:lnTo>
                  <a:lnTo>
                    <a:pt x="453" y="156"/>
                  </a:lnTo>
                  <a:lnTo>
                    <a:pt x="453" y="163"/>
                  </a:lnTo>
                  <a:lnTo>
                    <a:pt x="453" y="170"/>
                  </a:lnTo>
                  <a:lnTo>
                    <a:pt x="453" y="177"/>
                  </a:lnTo>
                  <a:lnTo>
                    <a:pt x="453" y="185"/>
                  </a:lnTo>
                  <a:lnTo>
                    <a:pt x="453" y="192"/>
                  </a:lnTo>
                  <a:lnTo>
                    <a:pt x="453" y="199"/>
                  </a:lnTo>
                  <a:lnTo>
                    <a:pt x="453" y="206"/>
                  </a:lnTo>
                  <a:lnTo>
                    <a:pt x="453" y="213"/>
                  </a:lnTo>
                  <a:lnTo>
                    <a:pt x="453" y="220"/>
                  </a:lnTo>
                  <a:lnTo>
                    <a:pt x="453" y="227"/>
                  </a:lnTo>
                  <a:lnTo>
                    <a:pt x="460" y="227"/>
                  </a:lnTo>
                  <a:lnTo>
                    <a:pt x="460" y="234"/>
                  </a:lnTo>
                  <a:lnTo>
                    <a:pt x="460" y="241"/>
                  </a:lnTo>
                  <a:lnTo>
                    <a:pt x="460" y="248"/>
                  </a:lnTo>
                  <a:lnTo>
                    <a:pt x="460" y="255"/>
                  </a:lnTo>
                  <a:lnTo>
                    <a:pt x="460" y="262"/>
                  </a:lnTo>
                  <a:lnTo>
                    <a:pt x="460" y="270"/>
                  </a:lnTo>
                  <a:lnTo>
                    <a:pt x="460" y="277"/>
                  </a:lnTo>
                  <a:lnTo>
                    <a:pt x="460" y="284"/>
                  </a:lnTo>
                  <a:lnTo>
                    <a:pt x="460" y="291"/>
                  </a:lnTo>
                  <a:lnTo>
                    <a:pt x="460" y="298"/>
                  </a:lnTo>
                  <a:lnTo>
                    <a:pt x="460" y="305"/>
                  </a:lnTo>
                  <a:lnTo>
                    <a:pt x="460" y="312"/>
                  </a:lnTo>
                  <a:lnTo>
                    <a:pt x="460" y="319"/>
                  </a:lnTo>
                  <a:lnTo>
                    <a:pt x="460" y="326"/>
                  </a:lnTo>
                  <a:lnTo>
                    <a:pt x="460" y="333"/>
                  </a:lnTo>
                  <a:lnTo>
                    <a:pt x="460" y="340"/>
                  </a:lnTo>
                  <a:lnTo>
                    <a:pt x="460" y="348"/>
                  </a:lnTo>
                  <a:lnTo>
                    <a:pt x="460" y="355"/>
                  </a:lnTo>
                  <a:lnTo>
                    <a:pt x="460" y="362"/>
                  </a:lnTo>
                  <a:lnTo>
                    <a:pt x="460" y="369"/>
                  </a:lnTo>
                  <a:lnTo>
                    <a:pt x="460" y="376"/>
                  </a:lnTo>
                  <a:lnTo>
                    <a:pt x="467" y="376"/>
                  </a:lnTo>
                  <a:lnTo>
                    <a:pt x="467" y="383"/>
                  </a:lnTo>
                  <a:lnTo>
                    <a:pt x="467" y="390"/>
                  </a:lnTo>
                  <a:lnTo>
                    <a:pt x="467" y="397"/>
                  </a:lnTo>
                  <a:lnTo>
                    <a:pt x="467" y="404"/>
                  </a:lnTo>
                  <a:lnTo>
                    <a:pt x="467" y="411"/>
                  </a:lnTo>
                  <a:lnTo>
                    <a:pt x="467" y="418"/>
                  </a:lnTo>
                  <a:lnTo>
                    <a:pt x="467" y="425"/>
                  </a:lnTo>
                  <a:lnTo>
                    <a:pt x="467" y="433"/>
                  </a:lnTo>
                  <a:lnTo>
                    <a:pt x="467" y="440"/>
                  </a:lnTo>
                  <a:lnTo>
                    <a:pt x="467" y="447"/>
                  </a:lnTo>
                  <a:lnTo>
                    <a:pt x="467" y="454"/>
                  </a:lnTo>
                  <a:lnTo>
                    <a:pt x="467" y="461"/>
                  </a:lnTo>
                  <a:lnTo>
                    <a:pt x="467" y="468"/>
                  </a:lnTo>
                  <a:lnTo>
                    <a:pt x="467" y="475"/>
                  </a:lnTo>
                  <a:lnTo>
                    <a:pt x="467" y="482"/>
                  </a:lnTo>
                  <a:lnTo>
                    <a:pt x="467" y="489"/>
                  </a:lnTo>
                  <a:lnTo>
                    <a:pt x="467" y="496"/>
                  </a:lnTo>
                  <a:lnTo>
                    <a:pt x="467" y="503"/>
                  </a:lnTo>
                  <a:lnTo>
                    <a:pt x="467" y="511"/>
                  </a:lnTo>
                  <a:lnTo>
                    <a:pt x="467" y="518"/>
                  </a:lnTo>
                  <a:lnTo>
                    <a:pt x="467" y="525"/>
                  </a:lnTo>
                  <a:lnTo>
                    <a:pt x="467" y="532"/>
                  </a:lnTo>
                  <a:lnTo>
                    <a:pt x="467" y="539"/>
                  </a:lnTo>
                  <a:lnTo>
                    <a:pt x="467" y="546"/>
                  </a:lnTo>
                  <a:lnTo>
                    <a:pt x="475" y="546"/>
                  </a:lnTo>
                  <a:lnTo>
                    <a:pt x="475" y="553"/>
                  </a:lnTo>
                  <a:lnTo>
                    <a:pt x="475" y="560"/>
                  </a:lnTo>
                  <a:lnTo>
                    <a:pt x="475" y="567"/>
                  </a:lnTo>
                  <a:lnTo>
                    <a:pt x="475" y="574"/>
                  </a:lnTo>
                  <a:lnTo>
                    <a:pt x="475" y="581"/>
                  </a:lnTo>
                  <a:lnTo>
                    <a:pt x="475" y="588"/>
                  </a:lnTo>
                  <a:lnTo>
                    <a:pt x="475" y="596"/>
                  </a:lnTo>
                  <a:lnTo>
                    <a:pt x="475" y="603"/>
                  </a:lnTo>
                  <a:lnTo>
                    <a:pt x="475" y="610"/>
                  </a:lnTo>
                  <a:lnTo>
                    <a:pt x="475" y="617"/>
                  </a:lnTo>
                  <a:lnTo>
                    <a:pt x="475" y="624"/>
                  </a:lnTo>
                  <a:lnTo>
                    <a:pt x="475" y="631"/>
                  </a:lnTo>
                  <a:lnTo>
                    <a:pt x="475" y="638"/>
                  </a:lnTo>
                  <a:lnTo>
                    <a:pt x="475" y="645"/>
                  </a:lnTo>
                  <a:lnTo>
                    <a:pt x="475" y="652"/>
                  </a:lnTo>
                  <a:lnTo>
                    <a:pt x="475" y="659"/>
                  </a:lnTo>
                  <a:lnTo>
                    <a:pt x="475" y="666"/>
                  </a:lnTo>
                  <a:lnTo>
                    <a:pt x="475" y="674"/>
                  </a:lnTo>
                  <a:lnTo>
                    <a:pt x="475" y="681"/>
                  </a:lnTo>
                  <a:lnTo>
                    <a:pt x="475" y="688"/>
                  </a:lnTo>
                  <a:lnTo>
                    <a:pt x="475" y="695"/>
                  </a:lnTo>
                  <a:lnTo>
                    <a:pt x="475" y="702"/>
                  </a:lnTo>
                  <a:lnTo>
                    <a:pt x="475" y="709"/>
                  </a:lnTo>
                  <a:lnTo>
                    <a:pt x="475" y="716"/>
                  </a:lnTo>
                  <a:lnTo>
                    <a:pt x="475" y="723"/>
                  </a:lnTo>
                  <a:lnTo>
                    <a:pt x="475" y="730"/>
                  </a:lnTo>
                  <a:lnTo>
                    <a:pt x="475" y="737"/>
                  </a:lnTo>
                  <a:lnTo>
                    <a:pt x="482" y="737"/>
                  </a:lnTo>
                  <a:lnTo>
                    <a:pt x="482" y="744"/>
                  </a:lnTo>
                  <a:lnTo>
                    <a:pt x="482" y="752"/>
                  </a:lnTo>
                  <a:lnTo>
                    <a:pt x="482" y="759"/>
                  </a:lnTo>
                  <a:lnTo>
                    <a:pt x="482" y="766"/>
                  </a:lnTo>
                  <a:lnTo>
                    <a:pt x="482" y="773"/>
                  </a:lnTo>
                  <a:lnTo>
                    <a:pt x="482" y="780"/>
                  </a:lnTo>
                  <a:lnTo>
                    <a:pt x="482" y="787"/>
                  </a:lnTo>
                  <a:lnTo>
                    <a:pt x="482" y="794"/>
                  </a:lnTo>
                  <a:lnTo>
                    <a:pt x="482" y="801"/>
                  </a:lnTo>
                  <a:lnTo>
                    <a:pt x="482" y="808"/>
                  </a:lnTo>
                  <a:lnTo>
                    <a:pt x="482" y="815"/>
                  </a:lnTo>
                  <a:lnTo>
                    <a:pt x="482" y="822"/>
                  </a:lnTo>
                  <a:lnTo>
                    <a:pt x="482" y="829"/>
                  </a:lnTo>
                  <a:lnTo>
                    <a:pt x="482" y="837"/>
                  </a:lnTo>
                  <a:lnTo>
                    <a:pt x="482" y="844"/>
                  </a:lnTo>
                  <a:lnTo>
                    <a:pt x="482" y="851"/>
                  </a:lnTo>
                  <a:lnTo>
                    <a:pt x="482" y="858"/>
                  </a:lnTo>
                  <a:lnTo>
                    <a:pt x="482" y="865"/>
                  </a:lnTo>
                  <a:lnTo>
                    <a:pt x="482" y="872"/>
                  </a:lnTo>
                  <a:lnTo>
                    <a:pt x="482" y="879"/>
                  </a:lnTo>
                  <a:lnTo>
                    <a:pt x="482" y="886"/>
                  </a:lnTo>
                  <a:lnTo>
                    <a:pt x="482" y="893"/>
                  </a:lnTo>
                  <a:lnTo>
                    <a:pt x="482" y="900"/>
                  </a:lnTo>
                  <a:lnTo>
                    <a:pt x="482" y="907"/>
                  </a:lnTo>
                  <a:lnTo>
                    <a:pt x="482" y="915"/>
                  </a:lnTo>
                  <a:lnTo>
                    <a:pt x="482" y="922"/>
                  </a:lnTo>
                  <a:lnTo>
                    <a:pt x="482" y="929"/>
                  </a:lnTo>
                  <a:lnTo>
                    <a:pt x="489" y="929"/>
                  </a:lnTo>
                  <a:lnTo>
                    <a:pt x="489" y="936"/>
                  </a:lnTo>
                  <a:lnTo>
                    <a:pt x="489" y="943"/>
                  </a:lnTo>
                  <a:lnTo>
                    <a:pt x="489" y="950"/>
                  </a:lnTo>
                  <a:lnTo>
                    <a:pt x="489" y="957"/>
                  </a:lnTo>
                  <a:lnTo>
                    <a:pt x="489" y="964"/>
                  </a:lnTo>
                  <a:lnTo>
                    <a:pt x="489" y="971"/>
                  </a:lnTo>
                  <a:lnTo>
                    <a:pt x="489" y="978"/>
                  </a:lnTo>
                  <a:lnTo>
                    <a:pt x="489" y="985"/>
                  </a:lnTo>
                  <a:lnTo>
                    <a:pt x="489" y="992"/>
                  </a:lnTo>
                  <a:lnTo>
                    <a:pt x="489" y="1000"/>
                  </a:lnTo>
                  <a:lnTo>
                    <a:pt x="489" y="1007"/>
                  </a:lnTo>
                  <a:lnTo>
                    <a:pt x="489" y="1014"/>
                  </a:lnTo>
                  <a:lnTo>
                    <a:pt x="489" y="1021"/>
                  </a:lnTo>
                  <a:lnTo>
                    <a:pt x="489" y="1028"/>
                  </a:lnTo>
                  <a:lnTo>
                    <a:pt x="489" y="1035"/>
                  </a:lnTo>
                  <a:lnTo>
                    <a:pt x="489" y="1042"/>
                  </a:lnTo>
                  <a:lnTo>
                    <a:pt x="489" y="1049"/>
                  </a:lnTo>
                  <a:lnTo>
                    <a:pt x="489" y="1056"/>
                  </a:lnTo>
                  <a:lnTo>
                    <a:pt x="489" y="1063"/>
                  </a:lnTo>
                  <a:lnTo>
                    <a:pt x="489" y="1070"/>
                  </a:lnTo>
                  <a:lnTo>
                    <a:pt x="489" y="1078"/>
                  </a:lnTo>
                  <a:lnTo>
                    <a:pt x="489" y="1085"/>
                  </a:lnTo>
                  <a:lnTo>
                    <a:pt x="489" y="1092"/>
                  </a:lnTo>
                  <a:lnTo>
                    <a:pt x="489" y="1099"/>
                  </a:lnTo>
                  <a:lnTo>
                    <a:pt x="489" y="1106"/>
                  </a:lnTo>
                  <a:lnTo>
                    <a:pt x="489" y="1113"/>
                  </a:lnTo>
                  <a:lnTo>
                    <a:pt x="496" y="1113"/>
                  </a:lnTo>
                  <a:lnTo>
                    <a:pt x="496" y="1120"/>
                  </a:lnTo>
                  <a:lnTo>
                    <a:pt x="496" y="1127"/>
                  </a:lnTo>
                  <a:lnTo>
                    <a:pt x="496" y="1134"/>
                  </a:lnTo>
                  <a:lnTo>
                    <a:pt x="496" y="1141"/>
                  </a:lnTo>
                  <a:lnTo>
                    <a:pt x="496" y="1148"/>
                  </a:lnTo>
                  <a:lnTo>
                    <a:pt x="496" y="1155"/>
                  </a:lnTo>
                  <a:lnTo>
                    <a:pt x="496" y="1163"/>
                  </a:lnTo>
                  <a:lnTo>
                    <a:pt x="496" y="1170"/>
                  </a:lnTo>
                  <a:lnTo>
                    <a:pt x="496" y="1177"/>
                  </a:lnTo>
                  <a:lnTo>
                    <a:pt x="496" y="1184"/>
                  </a:lnTo>
                  <a:lnTo>
                    <a:pt x="496" y="1191"/>
                  </a:lnTo>
                  <a:lnTo>
                    <a:pt x="496" y="1198"/>
                  </a:lnTo>
                  <a:lnTo>
                    <a:pt x="496" y="1205"/>
                  </a:lnTo>
                  <a:lnTo>
                    <a:pt x="496" y="1212"/>
                  </a:lnTo>
                  <a:lnTo>
                    <a:pt x="496" y="1219"/>
                  </a:lnTo>
                  <a:lnTo>
                    <a:pt x="496" y="1226"/>
                  </a:lnTo>
                  <a:lnTo>
                    <a:pt x="496" y="1233"/>
                  </a:lnTo>
                  <a:lnTo>
                    <a:pt x="496" y="1241"/>
                  </a:lnTo>
                  <a:lnTo>
                    <a:pt x="496" y="1248"/>
                  </a:lnTo>
                  <a:lnTo>
                    <a:pt x="496" y="1255"/>
                  </a:lnTo>
                  <a:lnTo>
                    <a:pt x="496" y="1262"/>
                  </a:lnTo>
                  <a:lnTo>
                    <a:pt x="496" y="1269"/>
                  </a:lnTo>
                  <a:lnTo>
                    <a:pt x="496" y="1276"/>
                  </a:lnTo>
                  <a:lnTo>
                    <a:pt x="496" y="1283"/>
                  </a:lnTo>
                  <a:lnTo>
                    <a:pt x="503" y="1283"/>
                  </a:lnTo>
                  <a:lnTo>
                    <a:pt x="503" y="1290"/>
                  </a:lnTo>
                  <a:lnTo>
                    <a:pt x="503" y="1297"/>
                  </a:lnTo>
                  <a:lnTo>
                    <a:pt x="503" y="1304"/>
                  </a:lnTo>
                  <a:lnTo>
                    <a:pt x="503" y="1311"/>
                  </a:lnTo>
                  <a:lnTo>
                    <a:pt x="503" y="1319"/>
                  </a:lnTo>
                  <a:lnTo>
                    <a:pt x="503" y="1326"/>
                  </a:lnTo>
                  <a:lnTo>
                    <a:pt x="503" y="1333"/>
                  </a:lnTo>
                  <a:lnTo>
                    <a:pt x="503" y="1340"/>
                  </a:lnTo>
                  <a:lnTo>
                    <a:pt x="503" y="1347"/>
                  </a:lnTo>
                  <a:lnTo>
                    <a:pt x="503" y="1354"/>
                  </a:lnTo>
                  <a:lnTo>
                    <a:pt x="503" y="1361"/>
                  </a:lnTo>
                  <a:lnTo>
                    <a:pt x="503" y="1368"/>
                  </a:lnTo>
                  <a:lnTo>
                    <a:pt x="503" y="1375"/>
                  </a:lnTo>
                  <a:lnTo>
                    <a:pt x="503" y="1382"/>
                  </a:lnTo>
                  <a:lnTo>
                    <a:pt x="503" y="1389"/>
                  </a:lnTo>
                  <a:lnTo>
                    <a:pt x="503" y="1396"/>
                  </a:lnTo>
                  <a:lnTo>
                    <a:pt x="503" y="1404"/>
                  </a:lnTo>
                  <a:lnTo>
                    <a:pt x="503" y="1411"/>
                  </a:lnTo>
                  <a:lnTo>
                    <a:pt x="503" y="1418"/>
                  </a:lnTo>
                  <a:lnTo>
                    <a:pt x="503" y="1425"/>
                  </a:lnTo>
                  <a:lnTo>
                    <a:pt x="503" y="1432"/>
                  </a:lnTo>
                  <a:lnTo>
                    <a:pt x="510" y="1432"/>
                  </a:lnTo>
                  <a:lnTo>
                    <a:pt x="510" y="1439"/>
                  </a:lnTo>
                  <a:lnTo>
                    <a:pt x="510" y="1446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0" y="1467"/>
                  </a:lnTo>
                  <a:lnTo>
                    <a:pt x="510" y="1474"/>
                  </a:lnTo>
                  <a:lnTo>
                    <a:pt x="510" y="1482"/>
                  </a:lnTo>
                  <a:lnTo>
                    <a:pt x="510" y="1489"/>
                  </a:lnTo>
                  <a:lnTo>
                    <a:pt x="510" y="1496"/>
                  </a:lnTo>
                  <a:lnTo>
                    <a:pt x="510" y="1503"/>
                  </a:lnTo>
                  <a:lnTo>
                    <a:pt x="510" y="1510"/>
                  </a:lnTo>
                  <a:lnTo>
                    <a:pt x="510" y="1517"/>
                  </a:lnTo>
                  <a:lnTo>
                    <a:pt x="510" y="1524"/>
                  </a:lnTo>
                  <a:lnTo>
                    <a:pt x="510" y="1531"/>
                  </a:lnTo>
                  <a:lnTo>
                    <a:pt x="510" y="1538"/>
                  </a:lnTo>
                  <a:lnTo>
                    <a:pt x="510" y="1545"/>
                  </a:lnTo>
                  <a:lnTo>
                    <a:pt x="517" y="1545"/>
                  </a:lnTo>
                  <a:lnTo>
                    <a:pt x="517" y="1552"/>
                  </a:lnTo>
                  <a:lnTo>
                    <a:pt x="517" y="1559"/>
                  </a:lnTo>
                  <a:lnTo>
                    <a:pt x="517" y="1567"/>
                  </a:lnTo>
                  <a:lnTo>
                    <a:pt x="517" y="1574"/>
                  </a:lnTo>
                  <a:lnTo>
                    <a:pt x="517" y="1581"/>
                  </a:lnTo>
                  <a:lnTo>
                    <a:pt x="517" y="1588"/>
                  </a:lnTo>
                  <a:lnTo>
                    <a:pt x="517" y="1595"/>
                  </a:lnTo>
                  <a:lnTo>
                    <a:pt x="517" y="1602"/>
                  </a:lnTo>
                  <a:lnTo>
                    <a:pt x="517" y="1609"/>
                  </a:lnTo>
                  <a:lnTo>
                    <a:pt x="517" y="1616"/>
                  </a:lnTo>
                  <a:lnTo>
                    <a:pt x="517" y="1623"/>
                  </a:lnTo>
                  <a:lnTo>
                    <a:pt x="524" y="1623"/>
                  </a:lnTo>
                  <a:lnTo>
                    <a:pt x="524" y="1630"/>
                  </a:lnTo>
                  <a:lnTo>
                    <a:pt x="524" y="1637"/>
                  </a:lnTo>
                  <a:lnTo>
                    <a:pt x="524" y="1645"/>
                  </a:lnTo>
                  <a:lnTo>
                    <a:pt x="524" y="1652"/>
                  </a:lnTo>
                  <a:lnTo>
                    <a:pt x="524" y="1659"/>
                  </a:lnTo>
                  <a:lnTo>
                    <a:pt x="531" y="1659"/>
                  </a:lnTo>
                  <a:lnTo>
                    <a:pt x="531" y="1652"/>
                  </a:lnTo>
                  <a:lnTo>
                    <a:pt x="531" y="1645"/>
                  </a:lnTo>
                  <a:lnTo>
                    <a:pt x="538" y="1645"/>
                  </a:lnTo>
                  <a:lnTo>
                    <a:pt x="538" y="1637"/>
                  </a:lnTo>
                  <a:lnTo>
                    <a:pt x="538" y="1630"/>
                  </a:lnTo>
                  <a:lnTo>
                    <a:pt x="538" y="1623"/>
                  </a:lnTo>
                  <a:lnTo>
                    <a:pt x="538" y="1616"/>
                  </a:lnTo>
                  <a:lnTo>
                    <a:pt x="538" y="1609"/>
                  </a:lnTo>
                  <a:lnTo>
                    <a:pt x="538" y="1602"/>
                  </a:lnTo>
                  <a:lnTo>
                    <a:pt x="538" y="1595"/>
                  </a:lnTo>
                  <a:lnTo>
                    <a:pt x="545" y="1595"/>
                  </a:lnTo>
                  <a:lnTo>
                    <a:pt x="545" y="1588"/>
                  </a:lnTo>
                  <a:lnTo>
                    <a:pt x="545" y="1581"/>
                  </a:lnTo>
                  <a:lnTo>
                    <a:pt x="545" y="1574"/>
                  </a:lnTo>
                  <a:lnTo>
                    <a:pt x="545" y="1567"/>
                  </a:lnTo>
                  <a:lnTo>
                    <a:pt x="545" y="1559"/>
                  </a:lnTo>
                  <a:lnTo>
                    <a:pt x="545" y="1552"/>
                  </a:lnTo>
                  <a:lnTo>
                    <a:pt x="545" y="1545"/>
                  </a:lnTo>
                  <a:lnTo>
                    <a:pt x="545" y="1538"/>
                  </a:lnTo>
                  <a:lnTo>
                    <a:pt x="545" y="1531"/>
                  </a:lnTo>
                  <a:lnTo>
                    <a:pt x="545" y="1524"/>
                  </a:lnTo>
                  <a:lnTo>
                    <a:pt x="545" y="1517"/>
                  </a:lnTo>
                  <a:lnTo>
                    <a:pt x="545" y="1510"/>
                  </a:lnTo>
                  <a:lnTo>
                    <a:pt x="545" y="1503"/>
                  </a:lnTo>
                  <a:lnTo>
                    <a:pt x="553" y="1503"/>
                  </a:lnTo>
                  <a:lnTo>
                    <a:pt x="553" y="1496"/>
                  </a:lnTo>
                  <a:lnTo>
                    <a:pt x="553" y="1489"/>
                  </a:lnTo>
                  <a:lnTo>
                    <a:pt x="553" y="1482"/>
                  </a:lnTo>
                  <a:lnTo>
                    <a:pt x="553" y="1474"/>
                  </a:lnTo>
                  <a:lnTo>
                    <a:pt x="553" y="1467"/>
                  </a:lnTo>
                  <a:lnTo>
                    <a:pt x="553" y="1460"/>
                  </a:lnTo>
                  <a:lnTo>
                    <a:pt x="553" y="1453"/>
                  </a:lnTo>
                  <a:lnTo>
                    <a:pt x="553" y="1446"/>
                  </a:lnTo>
                  <a:lnTo>
                    <a:pt x="553" y="1439"/>
                  </a:lnTo>
                  <a:lnTo>
                    <a:pt x="553" y="1432"/>
                  </a:lnTo>
                  <a:lnTo>
                    <a:pt x="553" y="1425"/>
                  </a:lnTo>
                  <a:lnTo>
                    <a:pt x="553" y="1418"/>
                  </a:lnTo>
                  <a:lnTo>
                    <a:pt x="553" y="1411"/>
                  </a:lnTo>
                  <a:lnTo>
                    <a:pt x="553" y="1404"/>
                  </a:lnTo>
                  <a:lnTo>
                    <a:pt x="553" y="1396"/>
                  </a:lnTo>
                  <a:lnTo>
                    <a:pt x="553" y="1389"/>
                  </a:lnTo>
                  <a:lnTo>
                    <a:pt x="553" y="1382"/>
                  </a:lnTo>
                  <a:lnTo>
                    <a:pt x="553" y="1375"/>
                  </a:lnTo>
                  <a:lnTo>
                    <a:pt x="560" y="1375"/>
                  </a:lnTo>
                  <a:lnTo>
                    <a:pt x="560" y="1368"/>
                  </a:lnTo>
                  <a:lnTo>
                    <a:pt x="560" y="1361"/>
                  </a:lnTo>
                  <a:lnTo>
                    <a:pt x="560" y="1354"/>
                  </a:lnTo>
                  <a:lnTo>
                    <a:pt x="560" y="1347"/>
                  </a:lnTo>
                  <a:lnTo>
                    <a:pt x="560" y="1340"/>
                  </a:lnTo>
                  <a:lnTo>
                    <a:pt x="560" y="1333"/>
                  </a:lnTo>
                  <a:lnTo>
                    <a:pt x="560" y="1326"/>
                  </a:lnTo>
                  <a:lnTo>
                    <a:pt x="560" y="1319"/>
                  </a:lnTo>
                  <a:lnTo>
                    <a:pt x="560" y="1311"/>
                  </a:lnTo>
                  <a:lnTo>
                    <a:pt x="560" y="1304"/>
                  </a:lnTo>
                  <a:lnTo>
                    <a:pt x="560" y="1297"/>
                  </a:lnTo>
                  <a:lnTo>
                    <a:pt x="560" y="1290"/>
                  </a:lnTo>
                  <a:lnTo>
                    <a:pt x="560" y="1283"/>
                  </a:lnTo>
                  <a:lnTo>
                    <a:pt x="560" y="1276"/>
                  </a:lnTo>
                  <a:lnTo>
                    <a:pt x="560" y="1269"/>
                  </a:lnTo>
                  <a:lnTo>
                    <a:pt x="560" y="1262"/>
                  </a:lnTo>
                  <a:lnTo>
                    <a:pt x="560" y="1255"/>
                  </a:lnTo>
                  <a:lnTo>
                    <a:pt x="560" y="1248"/>
                  </a:lnTo>
                  <a:lnTo>
                    <a:pt x="560" y="1241"/>
                  </a:lnTo>
                  <a:lnTo>
                    <a:pt x="560" y="1233"/>
                  </a:lnTo>
                  <a:lnTo>
                    <a:pt x="560" y="1226"/>
                  </a:lnTo>
                  <a:lnTo>
                    <a:pt x="560" y="1219"/>
                  </a:lnTo>
                  <a:lnTo>
                    <a:pt x="567" y="1219"/>
                  </a:lnTo>
                  <a:lnTo>
                    <a:pt x="567" y="1212"/>
                  </a:lnTo>
                  <a:lnTo>
                    <a:pt x="567" y="1205"/>
                  </a:lnTo>
                  <a:lnTo>
                    <a:pt x="567" y="1198"/>
                  </a:lnTo>
                  <a:lnTo>
                    <a:pt x="567" y="1191"/>
                  </a:lnTo>
                  <a:lnTo>
                    <a:pt x="567" y="1184"/>
                  </a:lnTo>
                  <a:lnTo>
                    <a:pt x="567" y="1177"/>
                  </a:lnTo>
                  <a:lnTo>
                    <a:pt x="567" y="1170"/>
                  </a:lnTo>
                  <a:lnTo>
                    <a:pt x="567" y="1163"/>
                  </a:lnTo>
                  <a:lnTo>
                    <a:pt x="567" y="1155"/>
                  </a:lnTo>
                  <a:lnTo>
                    <a:pt x="567" y="1148"/>
                  </a:lnTo>
                  <a:lnTo>
                    <a:pt x="567" y="1141"/>
                  </a:lnTo>
                  <a:lnTo>
                    <a:pt x="567" y="1134"/>
                  </a:lnTo>
                  <a:lnTo>
                    <a:pt x="567" y="1127"/>
                  </a:lnTo>
                  <a:lnTo>
                    <a:pt x="567" y="1120"/>
                  </a:lnTo>
                  <a:lnTo>
                    <a:pt x="567" y="1113"/>
                  </a:lnTo>
                  <a:lnTo>
                    <a:pt x="567" y="1106"/>
                  </a:lnTo>
                  <a:lnTo>
                    <a:pt x="567" y="1099"/>
                  </a:lnTo>
                  <a:lnTo>
                    <a:pt x="567" y="1092"/>
                  </a:lnTo>
                  <a:lnTo>
                    <a:pt x="567" y="1085"/>
                  </a:lnTo>
                  <a:lnTo>
                    <a:pt x="567" y="1078"/>
                  </a:lnTo>
                  <a:lnTo>
                    <a:pt x="567" y="1070"/>
                  </a:lnTo>
                  <a:lnTo>
                    <a:pt x="567" y="1063"/>
                  </a:lnTo>
                  <a:lnTo>
                    <a:pt x="567" y="1056"/>
                  </a:lnTo>
                  <a:lnTo>
                    <a:pt x="567" y="1049"/>
                  </a:lnTo>
                  <a:lnTo>
                    <a:pt x="567" y="1042"/>
                  </a:lnTo>
                  <a:lnTo>
                    <a:pt x="567" y="1035"/>
                  </a:lnTo>
                  <a:lnTo>
                    <a:pt x="574" y="1035"/>
                  </a:lnTo>
                  <a:lnTo>
                    <a:pt x="574" y="1028"/>
                  </a:lnTo>
                  <a:lnTo>
                    <a:pt x="574" y="1021"/>
                  </a:lnTo>
                  <a:lnTo>
                    <a:pt x="574" y="1014"/>
                  </a:lnTo>
                  <a:lnTo>
                    <a:pt x="574" y="1007"/>
                  </a:lnTo>
                  <a:lnTo>
                    <a:pt x="574" y="1000"/>
                  </a:lnTo>
                  <a:lnTo>
                    <a:pt x="574" y="992"/>
                  </a:lnTo>
                  <a:lnTo>
                    <a:pt x="574" y="985"/>
                  </a:lnTo>
                  <a:lnTo>
                    <a:pt x="574" y="978"/>
                  </a:lnTo>
                  <a:lnTo>
                    <a:pt x="574" y="971"/>
                  </a:lnTo>
                  <a:lnTo>
                    <a:pt x="574" y="964"/>
                  </a:lnTo>
                  <a:lnTo>
                    <a:pt x="574" y="957"/>
                  </a:lnTo>
                  <a:lnTo>
                    <a:pt x="574" y="950"/>
                  </a:lnTo>
                  <a:lnTo>
                    <a:pt x="574" y="943"/>
                  </a:lnTo>
                  <a:lnTo>
                    <a:pt x="574" y="936"/>
                  </a:lnTo>
                  <a:lnTo>
                    <a:pt x="574" y="929"/>
                  </a:lnTo>
                  <a:lnTo>
                    <a:pt x="574" y="922"/>
                  </a:lnTo>
                  <a:lnTo>
                    <a:pt x="574" y="915"/>
                  </a:lnTo>
                  <a:lnTo>
                    <a:pt x="574" y="907"/>
                  </a:lnTo>
                  <a:lnTo>
                    <a:pt x="574" y="900"/>
                  </a:lnTo>
                  <a:lnTo>
                    <a:pt x="574" y="893"/>
                  </a:lnTo>
                  <a:lnTo>
                    <a:pt x="574" y="886"/>
                  </a:lnTo>
                  <a:lnTo>
                    <a:pt x="574" y="879"/>
                  </a:lnTo>
                  <a:lnTo>
                    <a:pt x="574" y="872"/>
                  </a:lnTo>
                  <a:lnTo>
                    <a:pt x="574" y="865"/>
                  </a:lnTo>
                  <a:lnTo>
                    <a:pt x="574" y="858"/>
                  </a:lnTo>
                  <a:lnTo>
                    <a:pt x="574" y="851"/>
                  </a:lnTo>
                  <a:lnTo>
                    <a:pt x="581" y="851"/>
                  </a:lnTo>
                  <a:lnTo>
                    <a:pt x="581" y="844"/>
                  </a:lnTo>
                  <a:lnTo>
                    <a:pt x="581" y="837"/>
                  </a:lnTo>
                  <a:lnTo>
                    <a:pt x="581" y="829"/>
                  </a:lnTo>
                  <a:lnTo>
                    <a:pt x="581" y="822"/>
                  </a:lnTo>
                  <a:lnTo>
                    <a:pt x="581" y="815"/>
                  </a:lnTo>
                  <a:lnTo>
                    <a:pt x="581" y="808"/>
                  </a:lnTo>
                  <a:lnTo>
                    <a:pt x="581" y="801"/>
                  </a:lnTo>
                  <a:lnTo>
                    <a:pt x="581" y="794"/>
                  </a:lnTo>
                  <a:lnTo>
                    <a:pt x="581" y="787"/>
                  </a:lnTo>
                  <a:lnTo>
                    <a:pt x="581" y="780"/>
                  </a:lnTo>
                  <a:lnTo>
                    <a:pt x="581" y="773"/>
                  </a:lnTo>
                  <a:lnTo>
                    <a:pt x="581" y="766"/>
                  </a:lnTo>
                  <a:lnTo>
                    <a:pt x="581" y="759"/>
                  </a:lnTo>
                  <a:lnTo>
                    <a:pt x="581" y="752"/>
                  </a:lnTo>
                  <a:lnTo>
                    <a:pt x="581" y="744"/>
                  </a:lnTo>
                  <a:lnTo>
                    <a:pt x="581" y="737"/>
                  </a:lnTo>
                  <a:lnTo>
                    <a:pt x="581" y="730"/>
                  </a:lnTo>
                  <a:lnTo>
                    <a:pt x="581" y="723"/>
                  </a:lnTo>
                  <a:lnTo>
                    <a:pt x="581" y="716"/>
                  </a:lnTo>
                  <a:lnTo>
                    <a:pt x="581" y="709"/>
                  </a:lnTo>
                  <a:lnTo>
                    <a:pt x="581" y="702"/>
                  </a:lnTo>
                  <a:lnTo>
                    <a:pt x="581" y="695"/>
                  </a:lnTo>
                  <a:lnTo>
                    <a:pt x="581" y="688"/>
                  </a:lnTo>
                  <a:lnTo>
                    <a:pt x="581" y="681"/>
                  </a:lnTo>
                  <a:lnTo>
                    <a:pt x="581" y="674"/>
                  </a:lnTo>
                  <a:lnTo>
                    <a:pt x="581" y="666"/>
                  </a:lnTo>
                  <a:lnTo>
                    <a:pt x="581" y="659"/>
                  </a:lnTo>
                  <a:lnTo>
                    <a:pt x="588" y="659"/>
                  </a:lnTo>
                  <a:lnTo>
                    <a:pt x="588" y="652"/>
                  </a:lnTo>
                  <a:lnTo>
                    <a:pt x="588" y="645"/>
                  </a:lnTo>
                  <a:lnTo>
                    <a:pt x="588" y="638"/>
                  </a:lnTo>
                  <a:lnTo>
                    <a:pt x="588" y="631"/>
                  </a:lnTo>
                  <a:lnTo>
                    <a:pt x="588" y="624"/>
                  </a:lnTo>
                  <a:lnTo>
                    <a:pt x="588" y="617"/>
                  </a:lnTo>
                  <a:lnTo>
                    <a:pt x="588" y="610"/>
                  </a:lnTo>
                  <a:lnTo>
                    <a:pt x="588" y="603"/>
                  </a:lnTo>
                  <a:lnTo>
                    <a:pt x="588" y="596"/>
                  </a:lnTo>
                  <a:lnTo>
                    <a:pt x="588" y="588"/>
                  </a:lnTo>
                  <a:lnTo>
                    <a:pt x="588" y="581"/>
                  </a:lnTo>
                  <a:lnTo>
                    <a:pt x="588" y="574"/>
                  </a:lnTo>
                  <a:lnTo>
                    <a:pt x="588" y="567"/>
                  </a:lnTo>
                  <a:lnTo>
                    <a:pt x="588" y="560"/>
                  </a:lnTo>
                  <a:lnTo>
                    <a:pt x="588" y="553"/>
                  </a:lnTo>
                  <a:lnTo>
                    <a:pt x="588" y="546"/>
                  </a:lnTo>
                  <a:lnTo>
                    <a:pt x="588" y="539"/>
                  </a:lnTo>
                  <a:lnTo>
                    <a:pt x="588" y="532"/>
                  </a:lnTo>
                  <a:lnTo>
                    <a:pt x="588" y="525"/>
                  </a:lnTo>
                  <a:lnTo>
                    <a:pt x="588" y="518"/>
                  </a:lnTo>
                  <a:lnTo>
                    <a:pt x="588" y="511"/>
                  </a:lnTo>
                  <a:lnTo>
                    <a:pt x="588" y="503"/>
                  </a:lnTo>
                  <a:lnTo>
                    <a:pt x="588" y="496"/>
                  </a:lnTo>
                  <a:lnTo>
                    <a:pt x="588" y="489"/>
                  </a:lnTo>
                  <a:lnTo>
                    <a:pt x="588" y="482"/>
                  </a:lnTo>
                  <a:lnTo>
                    <a:pt x="588" y="475"/>
                  </a:lnTo>
                  <a:lnTo>
                    <a:pt x="595" y="475"/>
                  </a:lnTo>
                  <a:lnTo>
                    <a:pt x="595" y="468"/>
                  </a:lnTo>
                  <a:lnTo>
                    <a:pt x="595" y="461"/>
                  </a:lnTo>
                  <a:lnTo>
                    <a:pt x="595" y="454"/>
                  </a:lnTo>
                  <a:lnTo>
                    <a:pt x="595" y="447"/>
                  </a:lnTo>
                  <a:lnTo>
                    <a:pt x="595" y="440"/>
                  </a:lnTo>
                  <a:lnTo>
                    <a:pt x="595" y="433"/>
                  </a:lnTo>
                  <a:lnTo>
                    <a:pt x="595" y="425"/>
                  </a:lnTo>
                  <a:lnTo>
                    <a:pt x="595" y="418"/>
                  </a:lnTo>
                  <a:lnTo>
                    <a:pt x="595" y="411"/>
                  </a:lnTo>
                  <a:lnTo>
                    <a:pt x="595" y="404"/>
                  </a:lnTo>
                  <a:lnTo>
                    <a:pt x="595" y="397"/>
                  </a:lnTo>
                  <a:lnTo>
                    <a:pt x="595" y="390"/>
                  </a:lnTo>
                  <a:lnTo>
                    <a:pt x="595" y="383"/>
                  </a:lnTo>
                  <a:lnTo>
                    <a:pt x="595" y="376"/>
                  </a:lnTo>
                  <a:lnTo>
                    <a:pt x="595" y="369"/>
                  </a:lnTo>
                  <a:lnTo>
                    <a:pt x="595" y="362"/>
                  </a:lnTo>
                  <a:lnTo>
                    <a:pt x="595" y="355"/>
                  </a:lnTo>
                  <a:lnTo>
                    <a:pt x="595" y="348"/>
                  </a:lnTo>
                  <a:lnTo>
                    <a:pt x="595" y="340"/>
                  </a:lnTo>
                  <a:lnTo>
                    <a:pt x="595" y="333"/>
                  </a:lnTo>
                  <a:lnTo>
                    <a:pt x="595" y="326"/>
                  </a:lnTo>
                  <a:lnTo>
                    <a:pt x="595" y="319"/>
                  </a:lnTo>
                  <a:lnTo>
                    <a:pt x="595" y="312"/>
                  </a:lnTo>
                  <a:lnTo>
                    <a:pt x="602" y="312"/>
                  </a:lnTo>
                  <a:lnTo>
                    <a:pt x="602" y="305"/>
                  </a:lnTo>
                  <a:lnTo>
                    <a:pt x="602" y="298"/>
                  </a:lnTo>
                  <a:lnTo>
                    <a:pt x="602" y="291"/>
                  </a:lnTo>
                  <a:lnTo>
                    <a:pt x="602" y="284"/>
                  </a:lnTo>
                  <a:lnTo>
                    <a:pt x="602" y="277"/>
                  </a:lnTo>
                  <a:lnTo>
                    <a:pt x="602" y="270"/>
                  </a:lnTo>
                  <a:lnTo>
                    <a:pt x="602" y="262"/>
                  </a:lnTo>
                  <a:lnTo>
                    <a:pt x="602" y="255"/>
                  </a:lnTo>
                  <a:lnTo>
                    <a:pt x="602" y="248"/>
                  </a:lnTo>
                  <a:lnTo>
                    <a:pt x="602" y="241"/>
                  </a:lnTo>
                  <a:lnTo>
                    <a:pt x="602" y="234"/>
                  </a:lnTo>
                  <a:lnTo>
                    <a:pt x="602" y="227"/>
                  </a:lnTo>
                  <a:lnTo>
                    <a:pt x="602" y="220"/>
                  </a:lnTo>
                  <a:lnTo>
                    <a:pt x="602" y="213"/>
                  </a:lnTo>
                  <a:lnTo>
                    <a:pt x="602" y="206"/>
                  </a:lnTo>
                  <a:lnTo>
                    <a:pt x="602" y="199"/>
                  </a:lnTo>
                  <a:lnTo>
                    <a:pt x="602" y="192"/>
                  </a:lnTo>
                  <a:lnTo>
                    <a:pt x="602" y="185"/>
                  </a:lnTo>
                  <a:lnTo>
                    <a:pt x="602" y="177"/>
                  </a:lnTo>
                  <a:lnTo>
                    <a:pt x="609" y="177"/>
                  </a:lnTo>
                  <a:lnTo>
                    <a:pt x="609" y="170"/>
                  </a:lnTo>
                  <a:lnTo>
                    <a:pt x="609" y="163"/>
                  </a:lnTo>
                  <a:lnTo>
                    <a:pt x="609" y="156"/>
                  </a:lnTo>
                  <a:lnTo>
                    <a:pt x="609" y="149"/>
                  </a:lnTo>
                  <a:lnTo>
                    <a:pt x="609" y="142"/>
                  </a:lnTo>
                  <a:lnTo>
                    <a:pt x="609" y="135"/>
                  </a:lnTo>
                  <a:lnTo>
                    <a:pt x="609" y="128"/>
                  </a:lnTo>
                  <a:lnTo>
                    <a:pt x="609" y="121"/>
                  </a:lnTo>
                  <a:lnTo>
                    <a:pt x="609" y="114"/>
                  </a:lnTo>
                  <a:lnTo>
                    <a:pt x="609" y="107"/>
                  </a:lnTo>
                  <a:lnTo>
                    <a:pt x="609" y="99"/>
                  </a:lnTo>
                  <a:lnTo>
                    <a:pt x="609" y="92"/>
                  </a:lnTo>
                  <a:lnTo>
                    <a:pt x="609" y="85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16" y="71"/>
                  </a:lnTo>
                  <a:lnTo>
                    <a:pt x="616" y="64"/>
                  </a:lnTo>
                  <a:lnTo>
                    <a:pt x="616" y="57"/>
                  </a:lnTo>
                  <a:lnTo>
                    <a:pt x="616" y="50"/>
                  </a:lnTo>
                  <a:lnTo>
                    <a:pt x="616" y="43"/>
                  </a:lnTo>
                  <a:lnTo>
                    <a:pt x="616" y="36"/>
                  </a:lnTo>
                  <a:lnTo>
                    <a:pt x="616" y="29"/>
                  </a:lnTo>
                  <a:lnTo>
                    <a:pt x="616" y="21"/>
                  </a:lnTo>
                  <a:lnTo>
                    <a:pt x="623" y="21"/>
                  </a:lnTo>
                  <a:lnTo>
                    <a:pt x="623" y="14"/>
                  </a:lnTo>
                  <a:lnTo>
                    <a:pt x="623" y="7"/>
                  </a:lnTo>
                  <a:lnTo>
                    <a:pt x="623" y="0"/>
                  </a:lnTo>
                  <a:lnTo>
                    <a:pt x="631" y="0"/>
                  </a:lnTo>
                  <a:lnTo>
                    <a:pt x="631" y="7"/>
                  </a:lnTo>
                  <a:lnTo>
                    <a:pt x="631" y="14"/>
                  </a:lnTo>
                  <a:lnTo>
                    <a:pt x="631" y="21"/>
                  </a:lnTo>
                  <a:lnTo>
                    <a:pt x="631" y="29"/>
                  </a:lnTo>
                  <a:lnTo>
                    <a:pt x="638" y="29"/>
                  </a:lnTo>
                  <a:lnTo>
                    <a:pt x="638" y="36"/>
                  </a:lnTo>
                  <a:lnTo>
                    <a:pt x="638" y="43"/>
                  </a:lnTo>
                  <a:lnTo>
                    <a:pt x="638" y="50"/>
                  </a:lnTo>
                  <a:lnTo>
                    <a:pt x="638" y="57"/>
                  </a:lnTo>
                  <a:lnTo>
                    <a:pt x="638" y="64"/>
                  </a:lnTo>
                  <a:lnTo>
                    <a:pt x="638" y="71"/>
                  </a:lnTo>
                  <a:lnTo>
                    <a:pt x="638" y="78"/>
                  </a:lnTo>
                  <a:lnTo>
                    <a:pt x="638" y="85"/>
                  </a:lnTo>
                  <a:lnTo>
                    <a:pt x="638" y="92"/>
                  </a:lnTo>
                  <a:lnTo>
                    <a:pt x="638" y="99"/>
                  </a:lnTo>
                  <a:lnTo>
                    <a:pt x="645" y="99"/>
                  </a:lnTo>
                  <a:lnTo>
                    <a:pt x="645" y="107"/>
                  </a:lnTo>
                  <a:lnTo>
                    <a:pt x="645" y="114"/>
                  </a:lnTo>
                  <a:lnTo>
                    <a:pt x="645" y="121"/>
                  </a:lnTo>
                  <a:lnTo>
                    <a:pt x="645" y="128"/>
                  </a:lnTo>
                  <a:lnTo>
                    <a:pt x="645" y="135"/>
                  </a:lnTo>
                  <a:lnTo>
                    <a:pt x="645" y="142"/>
                  </a:lnTo>
                  <a:lnTo>
                    <a:pt x="645" y="149"/>
                  </a:lnTo>
                  <a:lnTo>
                    <a:pt x="645" y="156"/>
                  </a:lnTo>
                  <a:lnTo>
                    <a:pt x="645" y="163"/>
                  </a:lnTo>
                  <a:lnTo>
                    <a:pt x="645" y="170"/>
                  </a:lnTo>
                  <a:lnTo>
                    <a:pt x="645" y="177"/>
                  </a:lnTo>
                  <a:lnTo>
                    <a:pt x="645" y="185"/>
                  </a:lnTo>
                  <a:lnTo>
                    <a:pt x="645" y="192"/>
                  </a:lnTo>
                  <a:lnTo>
                    <a:pt x="645" y="199"/>
                  </a:lnTo>
                  <a:lnTo>
                    <a:pt x="645" y="206"/>
                  </a:lnTo>
                  <a:lnTo>
                    <a:pt x="652" y="206"/>
                  </a:lnTo>
                  <a:lnTo>
                    <a:pt x="652" y="213"/>
                  </a:lnTo>
                  <a:lnTo>
                    <a:pt x="652" y="220"/>
                  </a:lnTo>
                  <a:lnTo>
                    <a:pt x="652" y="227"/>
                  </a:lnTo>
                  <a:lnTo>
                    <a:pt x="652" y="234"/>
                  </a:lnTo>
                  <a:lnTo>
                    <a:pt x="652" y="241"/>
                  </a:lnTo>
                  <a:lnTo>
                    <a:pt x="652" y="248"/>
                  </a:lnTo>
                  <a:lnTo>
                    <a:pt x="652" y="255"/>
                  </a:lnTo>
                  <a:lnTo>
                    <a:pt x="652" y="262"/>
                  </a:lnTo>
                  <a:lnTo>
                    <a:pt x="652" y="270"/>
                  </a:lnTo>
                  <a:lnTo>
                    <a:pt x="652" y="277"/>
                  </a:lnTo>
                  <a:lnTo>
                    <a:pt x="652" y="284"/>
                  </a:lnTo>
                  <a:lnTo>
                    <a:pt x="652" y="291"/>
                  </a:lnTo>
                  <a:lnTo>
                    <a:pt x="652" y="298"/>
                  </a:lnTo>
                  <a:lnTo>
                    <a:pt x="652" y="305"/>
                  </a:lnTo>
                  <a:lnTo>
                    <a:pt x="652" y="312"/>
                  </a:lnTo>
                  <a:lnTo>
                    <a:pt x="652" y="319"/>
                  </a:lnTo>
                  <a:lnTo>
                    <a:pt x="652" y="326"/>
                  </a:lnTo>
                  <a:lnTo>
                    <a:pt x="652" y="333"/>
                  </a:lnTo>
                  <a:lnTo>
                    <a:pt x="652" y="340"/>
                  </a:lnTo>
                  <a:lnTo>
                    <a:pt x="652" y="348"/>
                  </a:lnTo>
                  <a:lnTo>
                    <a:pt x="659" y="348"/>
                  </a:lnTo>
                  <a:lnTo>
                    <a:pt x="659" y="355"/>
                  </a:lnTo>
                  <a:lnTo>
                    <a:pt x="659" y="362"/>
                  </a:lnTo>
                  <a:lnTo>
                    <a:pt x="659" y="369"/>
                  </a:lnTo>
                  <a:lnTo>
                    <a:pt x="659" y="376"/>
                  </a:lnTo>
                  <a:lnTo>
                    <a:pt x="659" y="383"/>
                  </a:lnTo>
                  <a:lnTo>
                    <a:pt x="659" y="390"/>
                  </a:lnTo>
                  <a:lnTo>
                    <a:pt x="659" y="397"/>
                  </a:lnTo>
                  <a:lnTo>
                    <a:pt x="659" y="404"/>
                  </a:lnTo>
                  <a:lnTo>
                    <a:pt x="659" y="411"/>
                  </a:lnTo>
                  <a:lnTo>
                    <a:pt x="659" y="418"/>
                  </a:lnTo>
                  <a:lnTo>
                    <a:pt x="659" y="425"/>
                  </a:lnTo>
                  <a:lnTo>
                    <a:pt x="659" y="433"/>
                  </a:lnTo>
                  <a:lnTo>
                    <a:pt x="659" y="440"/>
                  </a:lnTo>
                  <a:lnTo>
                    <a:pt x="659" y="447"/>
                  </a:lnTo>
                  <a:lnTo>
                    <a:pt x="659" y="454"/>
                  </a:lnTo>
                  <a:lnTo>
                    <a:pt x="659" y="461"/>
                  </a:lnTo>
                  <a:lnTo>
                    <a:pt x="659" y="468"/>
                  </a:lnTo>
                  <a:lnTo>
                    <a:pt x="659" y="475"/>
                  </a:lnTo>
                  <a:lnTo>
                    <a:pt x="659" y="482"/>
                  </a:lnTo>
                  <a:lnTo>
                    <a:pt x="659" y="489"/>
                  </a:lnTo>
                  <a:lnTo>
                    <a:pt x="659" y="496"/>
                  </a:lnTo>
                  <a:lnTo>
                    <a:pt x="659" y="503"/>
                  </a:lnTo>
                  <a:lnTo>
                    <a:pt x="659" y="511"/>
                  </a:lnTo>
                  <a:lnTo>
                    <a:pt x="666" y="511"/>
                  </a:lnTo>
                  <a:lnTo>
                    <a:pt x="666" y="518"/>
                  </a:lnTo>
                  <a:lnTo>
                    <a:pt x="666" y="525"/>
                  </a:lnTo>
                  <a:lnTo>
                    <a:pt x="666" y="532"/>
                  </a:lnTo>
                  <a:lnTo>
                    <a:pt x="666" y="539"/>
                  </a:lnTo>
                  <a:lnTo>
                    <a:pt x="666" y="546"/>
                  </a:lnTo>
                  <a:lnTo>
                    <a:pt x="666" y="553"/>
                  </a:lnTo>
                  <a:lnTo>
                    <a:pt x="666" y="560"/>
                  </a:lnTo>
                  <a:lnTo>
                    <a:pt x="666" y="567"/>
                  </a:lnTo>
                  <a:lnTo>
                    <a:pt x="666" y="574"/>
                  </a:lnTo>
                  <a:lnTo>
                    <a:pt x="666" y="581"/>
                  </a:lnTo>
                  <a:lnTo>
                    <a:pt x="666" y="588"/>
                  </a:lnTo>
                  <a:lnTo>
                    <a:pt x="666" y="596"/>
                  </a:lnTo>
                  <a:lnTo>
                    <a:pt x="666" y="603"/>
                  </a:lnTo>
                  <a:lnTo>
                    <a:pt x="666" y="610"/>
                  </a:lnTo>
                  <a:lnTo>
                    <a:pt x="666" y="617"/>
                  </a:lnTo>
                  <a:lnTo>
                    <a:pt x="666" y="624"/>
                  </a:lnTo>
                  <a:lnTo>
                    <a:pt x="666" y="631"/>
                  </a:lnTo>
                  <a:lnTo>
                    <a:pt x="666" y="638"/>
                  </a:lnTo>
                  <a:lnTo>
                    <a:pt x="666" y="645"/>
                  </a:lnTo>
                  <a:lnTo>
                    <a:pt x="666" y="652"/>
                  </a:lnTo>
                  <a:lnTo>
                    <a:pt x="666" y="659"/>
                  </a:lnTo>
                  <a:lnTo>
                    <a:pt x="666" y="666"/>
                  </a:lnTo>
                  <a:lnTo>
                    <a:pt x="666" y="674"/>
                  </a:lnTo>
                  <a:lnTo>
                    <a:pt x="666" y="681"/>
                  </a:lnTo>
                  <a:lnTo>
                    <a:pt x="666" y="688"/>
                  </a:lnTo>
                  <a:lnTo>
                    <a:pt x="666" y="695"/>
                  </a:lnTo>
                  <a:lnTo>
                    <a:pt x="673" y="695"/>
                  </a:lnTo>
                  <a:lnTo>
                    <a:pt x="673" y="702"/>
                  </a:lnTo>
                  <a:lnTo>
                    <a:pt x="673" y="709"/>
                  </a:lnTo>
                  <a:lnTo>
                    <a:pt x="673" y="716"/>
                  </a:lnTo>
                  <a:lnTo>
                    <a:pt x="673" y="723"/>
                  </a:lnTo>
                  <a:lnTo>
                    <a:pt x="673" y="730"/>
                  </a:lnTo>
                  <a:lnTo>
                    <a:pt x="673" y="737"/>
                  </a:lnTo>
                  <a:lnTo>
                    <a:pt x="673" y="744"/>
                  </a:lnTo>
                  <a:lnTo>
                    <a:pt x="673" y="752"/>
                  </a:lnTo>
                  <a:lnTo>
                    <a:pt x="673" y="759"/>
                  </a:lnTo>
                  <a:lnTo>
                    <a:pt x="673" y="766"/>
                  </a:lnTo>
                  <a:lnTo>
                    <a:pt x="673" y="773"/>
                  </a:lnTo>
                  <a:lnTo>
                    <a:pt x="673" y="780"/>
                  </a:lnTo>
                  <a:lnTo>
                    <a:pt x="673" y="787"/>
                  </a:lnTo>
                  <a:lnTo>
                    <a:pt x="673" y="794"/>
                  </a:lnTo>
                  <a:lnTo>
                    <a:pt x="673" y="801"/>
                  </a:lnTo>
                  <a:lnTo>
                    <a:pt x="673" y="808"/>
                  </a:lnTo>
                  <a:lnTo>
                    <a:pt x="673" y="815"/>
                  </a:lnTo>
                  <a:lnTo>
                    <a:pt x="673" y="822"/>
                  </a:lnTo>
                  <a:lnTo>
                    <a:pt x="673" y="829"/>
                  </a:lnTo>
                  <a:lnTo>
                    <a:pt x="673" y="837"/>
                  </a:lnTo>
                  <a:lnTo>
                    <a:pt x="673" y="844"/>
                  </a:lnTo>
                  <a:lnTo>
                    <a:pt x="673" y="851"/>
                  </a:lnTo>
                  <a:lnTo>
                    <a:pt x="673" y="858"/>
                  </a:lnTo>
                  <a:lnTo>
                    <a:pt x="673" y="865"/>
                  </a:lnTo>
                  <a:lnTo>
                    <a:pt x="673" y="872"/>
                  </a:lnTo>
                  <a:lnTo>
                    <a:pt x="673" y="879"/>
                  </a:lnTo>
                  <a:lnTo>
                    <a:pt x="673" y="886"/>
                  </a:lnTo>
                  <a:lnTo>
                    <a:pt x="680" y="886"/>
                  </a:lnTo>
                  <a:lnTo>
                    <a:pt x="680" y="893"/>
                  </a:lnTo>
                  <a:lnTo>
                    <a:pt x="680" y="900"/>
                  </a:lnTo>
                  <a:lnTo>
                    <a:pt x="680" y="907"/>
                  </a:lnTo>
                  <a:lnTo>
                    <a:pt x="680" y="915"/>
                  </a:lnTo>
                  <a:lnTo>
                    <a:pt x="680" y="922"/>
                  </a:lnTo>
                  <a:lnTo>
                    <a:pt x="680" y="929"/>
                  </a:lnTo>
                  <a:lnTo>
                    <a:pt x="680" y="936"/>
                  </a:lnTo>
                  <a:lnTo>
                    <a:pt x="680" y="943"/>
                  </a:lnTo>
                  <a:lnTo>
                    <a:pt x="680" y="950"/>
                  </a:lnTo>
                  <a:lnTo>
                    <a:pt x="680" y="957"/>
                  </a:lnTo>
                  <a:lnTo>
                    <a:pt x="680" y="964"/>
                  </a:lnTo>
                  <a:lnTo>
                    <a:pt x="680" y="971"/>
                  </a:lnTo>
                  <a:lnTo>
                    <a:pt x="680" y="978"/>
                  </a:lnTo>
                  <a:lnTo>
                    <a:pt x="680" y="985"/>
                  </a:lnTo>
                  <a:lnTo>
                    <a:pt x="680" y="992"/>
                  </a:lnTo>
                  <a:lnTo>
                    <a:pt x="680" y="1000"/>
                  </a:lnTo>
                  <a:lnTo>
                    <a:pt x="680" y="1007"/>
                  </a:lnTo>
                  <a:lnTo>
                    <a:pt x="680" y="1014"/>
                  </a:lnTo>
                  <a:lnTo>
                    <a:pt x="680" y="1021"/>
                  </a:lnTo>
                  <a:lnTo>
                    <a:pt x="680" y="1028"/>
                  </a:lnTo>
                  <a:lnTo>
                    <a:pt x="680" y="1035"/>
                  </a:lnTo>
                  <a:lnTo>
                    <a:pt x="680" y="1042"/>
                  </a:lnTo>
                  <a:lnTo>
                    <a:pt x="680" y="1049"/>
                  </a:lnTo>
                  <a:lnTo>
                    <a:pt x="680" y="1056"/>
                  </a:lnTo>
                  <a:lnTo>
                    <a:pt x="680" y="1063"/>
                  </a:lnTo>
                  <a:lnTo>
                    <a:pt x="680" y="1070"/>
                  </a:lnTo>
                  <a:lnTo>
                    <a:pt x="680" y="1078"/>
                  </a:lnTo>
                  <a:lnTo>
                    <a:pt x="687" y="1078"/>
                  </a:lnTo>
                  <a:lnTo>
                    <a:pt x="687" y="1085"/>
                  </a:lnTo>
                  <a:lnTo>
                    <a:pt x="687" y="1092"/>
                  </a:lnTo>
                  <a:lnTo>
                    <a:pt x="687" y="1099"/>
                  </a:lnTo>
                  <a:lnTo>
                    <a:pt x="687" y="1106"/>
                  </a:lnTo>
                  <a:lnTo>
                    <a:pt x="687" y="1113"/>
                  </a:lnTo>
                  <a:lnTo>
                    <a:pt x="687" y="1120"/>
                  </a:lnTo>
                  <a:lnTo>
                    <a:pt x="687" y="1127"/>
                  </a:lnTo>
                  <a:lnTo>
                    <a:pt x="687" y="1134"/>
                  </a:lnTo>
                  <a:lnTo>
                    <a:pt x="687" y="1141"/>
                  </a:lnTo>
                  <a:lnTo>
                    <a:pt x="687" y="1148"/>
                  </a:lnTo>
                  <a:lnTo>
                    <a:pt x="687" y="1155"/>
                  </a:lnTo>
                  <a:lnTo>
                    <a:pt x="687" y="1163"/>
                  </a:lnTo>
                  <a:lnTo>
                    <a:pt x="687" y="1170"/>
                  </a:lnTo>
                  <a:lnTo>
                    <a:pt x="687" y="1177"/>
                  </a:lnTo>
                  <a:lnTo>
                    <a:pt x="687" y="1184"/>
                  </a:lnTo>
                  <a:lnTo>
                    <a:pt x="687" y="1191"/>
                  </a:lnTo>
                  <a:lnTo>
                    <a:pt x="687" y="1198"/>
                  </a:lnTo>
                  <a:lnTo>
                    <a:pt x="687" y="1205"/>
                  </a:lnTo>
                  <a:lnTo>
                    <a:pt x="687" y="1212"/>
                  </a:lnTo>
                  <a:lnTo>
                    <a:pt x="687" y="1219"/>
                  </a:lnTo>
                  <a:lnTo>
                    <a:pt x="687" y="1226"/>
                  </a:lnTo>
                  <a:lnTo>
                    <a:pt x="687" y="1233"/>
                  </a:lnTo>
                  <a:lnTo>
                    <a:pt x="687" y="1241"/>
                  </a:lnTo>
                  <a:lnTo>
                    <a:pt x="687" y="1248"/>
                  </a:lnTo>
                  <a:lnTo>
                    <a:pt x="694" y="1248"/>
                  </a:lnTo>
                  <a:lnTo>
                    <a:pt x="694" y="1255"/>
                  </a:lnTo>
                  <a:lnTo>
                    <a:pt x="694" y="1262"/>
                  </a:lnTo>
                  <a:lnTo>
                    <a:pt x="694" y="1269"/>
                  </a:lnTo>
                  <a:lnTo>
                    <a:pt x="694" y="1276"/>
                  </a:lnTo>
                  <a:lnTo>
                    <a:pt x="694" y="1283"/>
                  </a:lnTo>
                  <a:lnTo>
                    <a:pt x="694" y="1290"/>
                  </a:lnTo>
                  <a:lnTo>
                    <a:pt x="694" y="1297"/>
                  </a:lnTo>
                  <a:lnTo>
                    <a:pt x="694" y="1304"/>
                  </a:lnTo>
                  <a:lnTo>
                    <a:pt x="694" y="1311"/>
                  </a:lnTo>
                  <a:lnTo>
                    <a:pt x="694" y="1319"/>
                  </a:lnTo>
                  <a:lnTo>
                    <a:pt x="694" y="1326"/>
                  </a:lnTo>
                  <a:lnTo>
                    <a:pt x="694" y="1333"/>
                  </a:lnTo>
                  <a:lnTo>
                    <a:pt x="694" y="1340"/>
                  </a:lnTo>
                  <a:lnTo>
                    <a:pt x="694" y="1347"/>
                  </a:lnTo>
                  <a:lnTo>
                    <a:pt x="694" y="1354"/>
                  </a:lnTo>
                  <a:lnTo>
                    <a:pt x="694" y="1361"/>
                  </a:lnTo>
                  <a:lnTo>
                    <a:pt x="694" y="1368"/>
                  </a:lnTo>
                  <a:lnTo>
                    <a:pt x="694" y="1375"/>
                  </a:lnTo>
                  <a:lnTo>
                    <a:pt x="694" y="1382"/>
                  </a:lnTo>
                  <a:lnTo>
                    <a:pt x="694" y="1389"/>
                  </a:lnTo>
                  <a:lnTo>
                    <a:pt x="694" y="1396"/>
                  </a:lnTo>
                  <a:lnTo>
                    <a:pt x="694" y="1404"/>
                  </a:lnTo>
                  <a:lnTo>
                    <a:pt x="701" y="1404"/>
                  </a:lnTo>
                  <a:lnTo>
                    <a:pt x="701" y="1411"/>
                  </a:lnTo>
                  <a:lnTo>
                    <a:pt x="701" y="1418"/>
                  </a:lnTo>
                  <a:lnTo>
                    <a:pt x="701" y="1425"/>
                  </a:lnTo>
                  <a:lnTo>
                    <a:pt x="701" y="1432"/>
                  </a:lnTo>
                  <a:lnTo>
                    <a:pt x="701" y="1439"/>
                  </a:lnTo>
                  <a:lnTo>
                    <a:pt x="701" y="1446"/>
                  </a:lnTo>
                  <a:lnTo>
                    <a:pt x="701" y="1453"/>
                  </a:lnTo>
                  <a:lnTo>
                    <a:pt x="701" y="1460"/>
                  </a:lnTo>
                  <a:lnTo>
                    <a:pt x="701" y="1467"/>
                  </a:lnTo>
                  <a:lnTo>
                    <a:pt x="701" y="1474"/>
                  </a:lnTo>
                  <a:lnTo>
                    <a:pt x="701" y="1482"/>
                  </a:lnTo>
                  <a:lnTo>
                    <a:pt x="701" y="1489"/>
                  </a:lnTo>
                  <a:lnTo>
                    <a:pt x="701" y="1496"/>
                  </a:lnTo>
                  <a:lnTo>
                    <a:pt x="701" y="1503"/>
                  </a:lnTo>
                  <a:lnTo>
                    <a:pt x="701" y="1510"/>
                  </a:lnTo>
                  <a:lnTo>
                    <a:pt x="701" y="1517"/>
                  </a:lnTo>
                  <a:lnTo>
                    <a:pt x="701" y="1524"/>
                  </a:lnTo>
                  <a:lnTo>
                    <a:pt x="708" y="1524"/>
                  </a:lnTo>
                  <a:lnTo>
                    <a:pt x="708" y="1531"/>
                  </a:lnTo>
                  <a:lnTo>
                    <a:pt x="708" y="1538"/>
                  </a:lnTo>
                  <a:lnTo>
                    <a:pt x="708" y="1545"/>
                  </a:lnTo>
                  <a:lnTo>
                    <a:pt x="708" y="1552"/>
                  </a:lnTo>
                  <a:lnTo>
                    <a:pt x="708" y="1559"/>
                  </a:lnTo>
                  <a:lnTo>
                    <a:pt x="708" y="1567"/>
                  </a:lnTo>
                  <a:lnTo>
                    <a:pt x="708" y="1574"/>
                  </a:lnTo>
                  <a:lnTo>
                    <a:pt x="708" y="1581"/>
                  </a:lnTo>
                  <a:lnTo>
                    <a:pt x="708" y="1588"/>
                  </a:lnTo>
                  <a:lnTo>
                    <a:pt x="708" y="1595"/>
                  </a:lnTo>
                  <a:lnTo>
                    <a:pt x="708" y="1602"/>
                  </a:lnTo>
                  <a:lnTo>
                    <a:pt x="708" y="1609"/>
                  </a:lnTo>
                  <a:lnTo>
                    <a:pt x="716" y="1609"/>
                  </a:lnTo>
                  <a:lnTo>
                    <a:pt x="716" y="1616"/>
                  </a:lnTo>
                  <a:lnTo>
                    <a:pt x="716" y="1623"/>
                  </a:lnTo>
                  <a:lnTo>
                    <a:pt x="716" y="1630"/>
                  </a:lnTo>
                  <a:lnTo>
                    <a:pt x="716" y="1637"/>
                  </a:lnTo>
                  <a:lnTo>
                    <a:pt x="716" y="1645"/>
                  </a:lnTo>
                  <a:lnTo>
                    <a:pt x="716" y="1652"/>
                  </a:lnTo>
                  <a:lnTo>
                    <a:pt x="723" y="1652"/>
                  </a:lnTo>
                  <a:lnTo>
                    <a:pt x="723" y="1659"/>
                  </a:lnTo>
                  <a:lnTo>
                    <a:pt x="723" y="1652"/>
                  </a:lnTo>
                  <a:lnTo>
                    <a:pt x="730" y="1652"/>
                  </a:lnTo>
                  <a:lnTo>
                    <a:pt x="730" y="1645"/>
                  </a:lnTo>
                  <a:lnTo>
                    <a:pt x="730" y="1637"/>
                  </a:lnTo>
                  <a:lnTo>
                    <a:pt x="730" y="1630"/>
                  </a:lnTo>
                  <a:lnTo>
                    <a:pt x="730" y="1623"/>
                  </a:lnTo>
                  <a:lnTo>
                    <a:pt x="730" y="1616"/>
                  </a:lnTo>
                  <a:lnTo>
                    <a:pt x="730" y="1609"/>
                  </a:lnTo>
                  <a:lnTo>
                    <a:pt x="737" y="1609"/>
                  </a:lnTo>
                  <a:lnTo>
                    <a:pt x="737" y="1602"/>
                  </a:lnTo>
                  <a:lnTo>
                    <a:pt x="737" y="1595"/>
                  </a:lnTo>
                  <a:lnTo>
                    <a:pt x="737" y="1588"/>
                  </a:lnTo>
                  <a:lnTo>
                    <a:pt x="737" y="1581"/>
                  </a:lnTo>
                  <a:lnTo>
                    <a:pt x="737" y="1574"/>
                  </a:lnTo>
                  <a:lnTo>
                    <a:pt x="737" y="1567"/>
                  </a:lnTo>
                  <a:lnTo>
                    <a:pt x="737" y="1559"/>
                  </a:lnTo>
                  <a:lnTo>
                    <a:pt x="737" y="1552"/>
                  </a:lnTo>
                  <a:lnTo>
                    <a:pt x="737" y="1545"/>
                  </a:lnTo>
                  <a:lnTo>
                    <a:pt x="737" y="1538"/>
                  </a:lnTo>
                  <a:lnTo>
                    <a:pt x="737" y="1531"/>
                  </a:lnTo>
                  <a:lnTo>
                    <a:pt x="737" y="1524"/>
                  </a:lnTo>
                  <a:lnTo>
                    <a:pt x="744" y="1524"/>
                  </a:lnTo>
                  <a:lnTo>
                    <a:pt x="744" y="1517"/>
                  </a:lnTo>
                  <a:lnTo>
                    <a:pt x="744" y="1510"/>
                  </a:lnTo>
                  <a:lnTo>
                    <a:pt x="744" y="1503"/>
                  </a:lnTo>
                  <a:lnTo>
                    <a:pt x="744" y="1496"/>
                  </a:lnTo>
                  <a:lnTo>
                    <a:pt x="744" y="1489"/>
                  </a:lnTo>
                  <a:lnTo>
                    <a:pt x="744" y="1482"/>
                  </a:lnTo>
                  <a:lnTo>
                    <a:pt x="744" y="1474"/>
                  </a:lnTo>
                  <a:lnTo>
                    <a:pt x="744" y="1467"/>
                  </a:lnTo>
                  <a:lnTo>
                    <a:pt x="744" y="1460"/>
                  </a:lnTo>
                  <a:lnTo>
                    <a:pt x="744" y="1453"/>
                  </a:lnTo>
                  <a:lnTo>
                    <a:pt x="744" y="1446"/>
                  </a:lnTo>
                  <a:lnTo>
                    <a:pt x="744" y="1439"/>
                  </a:lnTo>
                  <a:lnTo>
                    <a:pt x="744" y="1432"/>
                  </a:lnTo>
                  <a:lnTo>
                    <a:pt x="744" y="1425"/>
                  </a:lnTo>
                  <a:lnTo>
                    <a:pt x="744" y="1418"/>
                  </a:lnTo>
                  <a:lnTo>
                    <a:pt x="744" y="1411"/>
                  </a:lnTo>
                  <a:lnTo>
                    <a:pt x="744" y="1404"/>
                  </a:lnTo>
                  <a:lnTo>
                    <a:pt x="751" y="1404"/>
                  </a:lnTo>
                  <a:lnTo>
                    <a:pt x="751" y="1396"/>
                  </a:lnTo>
                  <a:lnTo>
                    <a:pt x="751" y="1389"/>
                  </a:lnTo>
                  <a:lnTo>
                    <a:pt x="751" y="1382"/>
                  </a:lnTo>
                  <a:lnTo>
                    <a:pt x="751" y="1375"/>
                  </a:lnTo>
                  <a:lnTo>
                    <a:pt x="751" y="1368"/>
                  </a:lnTo>
                  <a:lnTo>
                    <a:pt x="751" y="1361"/>
                  </a:lnTo>
                  <a:lnTo>
                    <a:pt x="751" y="1354"/>
                  </a:lnTo>
                  <a:lnTo>
                    <a:pt x="751" y="1347"/>
                  </a:lnTo>
                  <a:lnTo>
                    <a:pt x="751" y="1340"/>
                  </a:lnTo>
                  <a:lnTo>
                    <a:pt x="751" y="1333"/>
                  </a:lnTo>
                  <a:lnTo>
                    <a:pt x="751" y="1326"/>
                  </a:lnTo>
                  <a:lnTo>
                    <a:pt x="751" y="1319"/>
                  </a:lnTo>
                  <a:lnTo>
                    <a:pt x="751" y="1311"/>
                  </a:lnTo>
                  <a:lnTo>
                    <a:pt x="751" y="1304"/>
                  </a:lnTo>
                  <a:lnTo>
                    <a:pt x="751" y="1297"/>
                  </a:lnTo>
                  <a:lnTo>
                    <a:pt x="751" y="1290"/>
                  </a:lnTo>
                  <a:lnTo>
                    <a:pt x="751" y="1283"/>
                  </a:lnTo>
                  <a:lnTo>
                    <a:pt x="751" y="1276"/>
                  </a:lnTo>
                  <a:lnTo>
                    <a:pt x="751" y="1269"/>
                  </a:lnTo>
                  <a:lnTo>
                    <a:pt x="751" y="1262"/>
                  </a:lnTo>
                  <a:lnTo>
                    <a:pt x="751" y="1255"/>
                  </a:lnTo>
                  <a:lnTo>
                    <a:pt x="751" y="1248"/>
                  </a:lnTo>
                  <a:lnTo>
                    <a:pt x="758" y="1248"/>
                  </a:lnTo>
                  <a:lnTo>
                    <a:pt x="758" y="1241"/>
                  </a:lnTo>
                  <a:lnTo>
                    <a:pt x="758" y="1233"/>
                  </a:lnTo>
                  <a:lnTo>
                    <a:pt x="758" y="1226"/>
                  </a:lnTo>
                  <a:lnTo>
                    <a:pt x="758" y="1219"/>
                  </a:lnTo>
                  <a:lnTo>
                    <a:pt x="758" y="1212"/>
                  </a:lnTo>
                  <a:lnTo>
                    <a:pt x="758" y="1205"/>
                  </a:lnTo>
                  <a:lnTo>
                    <a:pt x="758" y="1198"/>
                  </a:lnTo>
                  <a:lnTo>
                    <a:pt x="758" y="1191"/>
                  </a:lnTo>
                  <a:lnTo>
                    <a:pt x="758" y="1184"/>
                  </a:lnTo>
                  <a:lnTo>
                    <a:pt x="758" y="1177"/>
                  </a:lnTo>
                  <a:lnTo>
                    <a:pt x="758" y="1170"/>
                  </a:lnTo>
                  <a:lnTo>
                    <a:pt x="758" y="1163"/>
                  </a:lnTo>
                  <a:lnTo>
                    <a:pt x="758" y="1155"/>
                  </a:lnTo>
                  <a:lnTo>
                    <a:pt x="758" y="1148"/>
                  </a:lnTo>
                  <a:lnTo>
                    <a:pt x="758" y="1141"/>
                  </a:lnTo>
                  <a:lnTo>
                    <a:pt x="758" y="1134"/>
                  </a:lnTo>
                  <a:lnTo>
                    <a:pt x="758" y="1127"/>
                  </a:lnTo>
                  <a:lnTo>
                    <a:pt x="758" y="1120"/>
                  </a:lnTo>
                  <a:lnTo>
                    <a:pt x="758" y="1113"/>
                  </a:lnTo>
                  <a:lnTo>
                    <a:pt x="758" y="1106"/>
                  </a:lnTo>
                  <a:lnTo>
                    <a:pt x="758" y="1099"/>
                  </a:lnTo>
                  <a:lnTo>
                    <a:pt x="758" y="1092"/>
                  </a:lnTo>
                  <a:lnTo>
                    <a:pt x="758" y="1085"/>
                  </a:lnTo>
                  <a:lnTo>
                    <a:pt x="758" y="1078"/>
                  </a:lnTo>
                  <a:lnTo>
                    <a:pt x="765" y="1078"/>
                  </a:lnTo>
                  <a:lnTo>
                    <a:pt x="765" y="1070"/>
                  </a:lnTo>
                  <a:lnTo>
                    <a:pt x="765" y="1063"/>
                  </a:lnTo>
                  <a:lnTo>
                    <a:pt x="765" y="1056"/>
                  </a:lnTo>
                  <a:lnTo>
                    <a:pt x="765" y="1049"/>
                  </a:lnTo>
                  <a:lnTo>
                    <a:pt x="765" y="1042"/>
                  </a:lnTo>
                  <a:lnTo>
                    <a:pt x="765" y="1035"/>
                  </a:lnTo>
                  <a:lnTo>
                    <a:pt x="765" y="1028"/>
                  </a:lnTo>
                  <a:lnTo>
                    <a:pt x="765" y="1021"/>
                  </a:lnTo>
                  <a:lnTo>
                    <a:pt x="765" y="1014"/>
                  </a:lnTo>
                  <a:lnTo>
                    <a:pt x="765" y="1007"/>
                  </a:lnTo>
                  <a:lnTo>
                    <a:pt x="765" y="1000"/>
                  </a:lnTo>
                  <a:lnTo>
                    <a:pt x="765" y="992"/>
                  </a:lnTo>
                  <a:lnTo>
                    <a:pt x="765" y="985"/>
                  </a:lnTo>
                  <a:lnTo>
                    <a:pt x="765" y="978"/>
                  </a:lnTo>
                  <a:lnTo>
                    <a:pt x="765" y="971"/>
                  </a:lnTo>
                  <a:lnTo>
                    <a:pt x="765" y="964"/>
                  </a:lnTo>
                  <a:lnTo>
                    <a:pt x="765" y="957"/>
                  </a:lnTo>
                  <a:lnTo>
                    <a:pt x="765" y="950"/>
                  </a:lnTo>
                  <a:lnTo>
                    <a:pt x="765" y="943"/>
                  </a:lnTo>
                  <a:lnTo>
                    <a:pt x="765" y="936"/>
                  </a:lnTo>
                  <a:lnTo>
                    <a:pt x="765" y="929"/>
                  </a:lnTo>
                  <a:lnTo>
                    <a:pt x="765" y="922"/>
                  </a:lnTo>
                  <a:lnTo>
                    <a:pt x="765" y="915"/>
                  </a:lnTo>
                  <a:lnTo>
                    <a:pt x="765" y="907"/>
                  </a:lnTo>
                  <a:lnTo>
                    <a:pt x="765" y="900"/>
                  </a:lnTo>
                  <a:lnTo>
                    <a:pt x="765" y="893"/>
                  </a:lnTo>
                  <a:lnTo>
                    <a:pt x="765" y="886"/>
                  </a:lnTo>
                  <a:lnTo>
                    <a:pt x="772" y="886"/>
                  </a:lnTo>
                  <a:lnTo>
                    <a:pt x="772" y="879"/>
                  </a:lnTo>
                  <a:lnTo>
                    <a:pt x="772" y="872"/>
                  </a:lnTo>
                  <a:lnTo>
                    <a:pt x="772" y="865"/>
                  </a:lnTo>
                  <a:lnTo>
                    <a:pt x="772" y="858"/>
                  </a:lnTo>
                  <a:lnTo>
                    <a:pt x="772" y="851"/>
                  </a:lnTo>
                  <a:lnTo>
                    <a:pt x="772" y="844"/>
                  </a:lnTo>
                  <a:lnTo>
                    <a:pt x="772" y="837"/>
                  </a:lnTo>
                  <a:lnTo>
                    <a:pt x="772" y="829"/>
                  </a:lnTo>
                  <a:lnTo>
                    <a:pt x="772" y="822"/>
                  </a:lnTo>
                  <a:lnTo>
                    <a:pt x="772" y="815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2" y="794"/>
                  </a:lnTo>
                  <a:lnTo>
                    <a:pt x="772" y="787"/>
                  </a:lnTo>
                  <a:lnTo>
                    <a:pt x="772" y="780"/>
                  </a:lnTo>
                  <a:lnTo>
                    <a:pt x="772" y="773"/>
                  </a:lnTo>
                  <a:lnTo>
                    <a:pt x="772" y="766"/>
                  </a:lnTo>
                  <a:lnTo>
                    <a:pt x="772" y="759"/>
                  </a:lnTo>
                  <a:lnTo>
                    <a:pt x="772" y="752"/>
                  </a:lnTo>
                  <a:lnTo>
                    <a:pt x="772" y="744"/>
                  </a:lnTo>
                  <a:lnTo>
                    <a:pt x="772" y="737"/>
                  </a:lnTo>
                  <a:lnTo>
                    <a:pt x="772" y="730"/>
                  </a:lnTo>
                  <a:lnTo>
                    <a:pt x="772" y="723"/>
                  </a:lnTo>
                  <a:lnTo>
                    <a:pt x="772" y="716"/>
                  </a:lnTo>
                  <a:lnTo>
                    <a:pt x="772" y="709"/>
                  </a:lnTo>
                  <a:lnTo>
                    <a:pt x="772" y="702"/>
                  </a:lnTo>
                  <a:lnTo>
                    <a:pt x="772" y="695"/>
                  </a:lnTo>
                  <a:lnTo>
                    <a:pt x="779" y="695"/>
                  </a:lnTo>
                  <a:lnTo>
                    <a:pt x="779" y="688"/>
                  </a:lnTo>
                  <a:lnTo>
                    <a:pt x="779" y="681"/>
                  </a:lnTo>
                  <a:lnTo>
                    <a:pt x="779" y="674"/>
                  </a:lnTo>
                  <a:lnTo>
                    <a:pt x="779" y="666"/>
                  </a:lnTo>
                  <a:lnTo>
                    <a:pt x="779" y="659"/>
                  </a:lnTo>
                  <a:lnTo>
                    <a:pt x="779" y="652"/>
                  </a:lnTo>
                  <a:lnTo>
                    <a:pt x="779" y="645"/>
                  </a:lnTo>
                  <a:lnTo>
                    <a:pt x="779" y="638"/>
                  </a:lnTo>
                  <a:lnTo>
                    <a:pt x="779" y="631"/>
                  </a:lnTo>
                  <a:lnTo>
                    <a:pt x="779" y="624"/>
                  </a:lnTo>
                  <a:lnTo>
                    <a:pt x="779" y="617"/>
                  </a:lnTo>
                  <a:lnTo>
                    <a:pt x="779" y="610"/>
                  </a:lnTo>
                  <a:lnTo>
                    <a:pt x="779" y="603"/>
                  </a:lnTo>
                  <a:lnTo>
                    <a:pt x="779" y="596"/>
                  </a:lnTo>
                  <a:lnTo>
                    <a:pt x="779" y="588"/>
                  </a:lnTo>
                  <a:lnTo>
                    <a:pt x="779" y="581"/>
                  </a:lnTo>
                  <a:lnTo>
                    <a:pt x="779" y="574"/>
                  </a:lnTo>
                  <a:lnTo>
                    <a:pt x="779" y="567"/>
                  </a:lnTo>
                  <a:lnTo>
                    <a:pt x="779" y="560"/>
                  </a:lnTo>
                  <a:lnTo>
                    <a:pt x="779" y="553"/>
                  </a:lnTo>
                  <a:lnTo>
                    <a:pt x="779" y="546"/>
                  </a:lnTo>
                  <a:lnTo>
                    <a:pt x="779" y="539"/>
                  </a:lnTo>
                  <a:lnTo>
                    <a:pt x="779" y="532"/>
                  </a:lnTo>
                  <a:lnTo>
                    <a:pt x="779" y="525"/>
                  </a:lnTo>
                  <a:lnTo>
                    <a:pt x="779" y="518"/>
                  </a:lnTo>
                  <a:lnTo>
                    <a:pt x="779" y="511"/>
                  </a:lnTo>
                  <a:lnTo>
                    <a:pt x="786" y="511"/>
                  </a:lnTo>
                  <a:lnTo>
                    <a:pt x="786" y="503"/>
                  </a:lnTo>
                  <a:lnTo>
                    <a:pt x="786" y="496"/>
                  </a:lnTo>
                  <a:lnTo>
                    <a:pt x="786" y="489"/>
                  </a:lnTo>
                  <a:lnTo>
                    <a:pt x="786" y="482"/>
                  </a:lnTo>
                  <a:lnTo>
                    <a:pt x="786" y="475"/>
                  </a:lnTo>
                  <a:lnTo>
                    <a:pt x="786" y="468"/>
                  </a:lnTo>
                  <a:lnTo>
                    <a:pt x="786" y="461"/>
                  </a:lnTo>
                  <a:lnTo>
                    <a:pt x="786" y="454"/>
                  </a:lnTo>
                  <a:lnTo>
                    <a:pt x="786" y="447"/>
                  </a:lnTo>
                  <a:lnTo>
                    <a:pt x="786" y="440"/>
                  </a:lnTo>
                  <a:lnTo>
                    <a:pt x="786" y="433"/>
                  </a:lnTo>
                  <a:lnTo>
                    <a:pt x="786" y="425"/>
                  </a:lnTo>
                  <a:lnTo>
                    <a:pt x="786" y="418"/>
                  </a:lnTo>
                  <a:lnTo>
                    <a:pt x="786" y="411"/>
                  </a:lnTo>
                  <a:lnTo>
                    <a:pt x="786" y="404"/>
                  </a:lnTo>
                  <a:lnTo>
                    <a:pt x="786" y="397"/>
                  </a:lnTo>
                  <a:lnTo>
                    <a:pt x="786" y="390"/>
                  </a:lnTo>
                  <a:lnTo>
                    <a:pt x="786" y="383"/>
                  </a:lnTo>
                  <a:lnTo>
                    <a:pt x="786" y="376"/>
                  </a:lnTo>
                  <a:lnTo>
                    <a:pt x="786" y="369"/>
                  </a:lnTo>
                  <a:lnTo>
                    <a:pt x="786" y="362"/>
                  </a:lnTo>
                  <a:lnTo>
                    <a:pt x="786" y="355"/>
                  </a:lnTo>
                  <a:lnTo>
                    <a:pt x="786" y="348"/>
                  </a:lnTo>
                  <a:lnTo>
                    <a:pt x="794" y="348"/>
                  </a:lnTo>
                  <a:lnTo>
                    <a:pt x="794" y="340"/>
                  </a:lnTo>
                  <a:lnTo>
                    <a:pt x="794" y="333"/>
                  </a:lnTo>
                  <a:lnTo>
                    <a:pt x="794" y="326"/>
                  </a:lnTo>
                  <a:lnTo>
                    <a:pt x="794" y="319"/>
                  </a:lnTo>
                  <a:lnTo>
                    <a:pt x="794" y="312"/>
                  </a:lnTo>
                  <a:lnTo>
                    <a:pt x="794" y="305"/>
                  </a:lnTo>
                  <a:lnTo>
                    <a:pt x="794" y="298"/>
                  </a:lnTo>
                  <a:lnTo>
                    <a:pt x="794" y="291"/>
                  </a:lnTo>
                  <a:lnTo>
                    <a:pt x="794" y="284"/>
                  </a:lnTo>
                  <a:lnTo>
                    <a:pt x="794" y="277"/>
                  </a:lnTo>
                  <a:lnTo>
                    <a:pt x="794" y="270"/>
                  </a:lnTo>
                  <a:lnTo>
                    <a:pt x="794" y="262"/>
                  </a:lnTo>
                  <a:lnTo>
                    <a:pt x="794" y="255"/>
                  </a:lnTo>
                  <a:lnTo>
                    <a:pt x="794" y="248"/>
                  </a:lnTo>
                  <a:lnTo>
                    <a:pt x="794" y="241"/>
                  </a:lnTo>
                  <a:lnTo>
                    <a:pt x="794" y="234"/>
                  </a:lnTo>
                  <a:lnTo>
                    <a:pt x="794" y="227"/>
                  </a:lnTo>
                  <a:lnTo>
                    <a:pt x="794" y="220"/>
                  </a:lnTo>
                  <a:lnTo>
                    <a:pt x="794" y="213"/>
                  </a:lnTo>
                  <a:lnTo>
                    <a:pt x="794" y="206"/>
                  </a:lnTo>
                  <a:lnTo>
                    <a:pt x="801" y="206"/>
                  </a:lnTo>
                  <a:lnTo>
                    <a:pt x="801" y="199"/>
                  </a:lnTo>
                  <a:lnTo>
                    <a:pt x="801" y="192"/>
                  </a:lnTo>
                  <a:lnTo>
                    <a:pt x="801" y="185"/>
                  </a:lnTo>
                  <a:lnTo>
                    <a:pt x="801" y="177"/>
                  </a:lnTo>
                  <a:lnTo>
                    <a:pt x="801" y="170"/>
                  </a:lnTo>
                  <a:lnTo>
                    <a:pt x="801" y="163"/>
                  </a:lnTo>
                  <a:lnTo>
                    <a:pt x="801" y="156"/>
                  </a:lnTo>
                  <a:lnTo>
                    <a:pt x="801" y="149"/>
                  </a:lnTo>
                  <a:lnTo>
                    <a:pt x="801" y="142"/>
                  </a:lnTo>
                  <a:lnTo>
                    <a:pt x="801" y="135"/>
                  </a:lnTo>
                  <a:lnTo>
                    <a:pt x="801" y="128"/>
                  </a:lnTo>
                  <a:lnTo>
                    <a:pt x="801" y="121"/>
                  </a:lnTo>
                  <a:lnTo>
                    <a:pt x="801" y="114"/>
                  </a:lnTo>
                  <a:lnTo>
                    <a:pt x="801" y="107"/>
                  </a:lnTo>
                  <a:lnTo>
                    <a:pt x="801" y="99"/>
                  </a:lnTo>
                  <a:lnTo>
                    <a:pt x="801" y="92"/>
                  </a:lnTo>
                  <a:lnTo>
                    <a:pt x="808" y="92"/>
                  </a:lnTo>
                  <a:lnTo>
                    <a:pt x="808" y="85"/>
                  </a:lnTo>
                  <a:lnTo>
                    <a:pt x="808" y="78"/>
                  </a:lnTo>
                  <a:lnTo>
                    <a:pt x="808" y="71"/>
                  </a:lnTo>
                  <a:lnTo>
                    <a:pt x="808" y="64"/>
                  </a:lnTo>
                  <a:lnTo>
                    <a:pt x="808" y="57"/>
                  </a:lnTo>
                  <a:lnTo>
                    <a:pt x="808" y="50"/>
                  </a:lnTo>
                  <a:lnTo>
                    <a:pt x="808" y="43"/>
                  </a:lnTo>
                  <a:lnTo>
                    <a:pt x="808" y="36"/>
                  </a:lnTo>
                  <a:lnTo>
                    <a:pt x="808" y="29"/>
                  </a:lnTo>
                  <a:lnTo>
                    <a:pt x="815" y="29"/>
                  </a:lnTo>
                  <a:lnTo>
                    <a:pt x="815" y="21"/>
                  </a:lnTo>
                  <a:lnTo>
                    <a:pt x="815" y="14"/>
                  </a:lnTo>
                  <a:lnTo>
                    <a:pt x="815" y="7"/>
                  </a:lnTo>
                  <a:lnTo>
                    <a:pt x="815" y="0"/>
                  </a:lnTo>
                  <a:lnTo>
                    <a:pt x="822" y="0"/>
                  </a:lnTo>
                  <a:lnTo>
                    <a:pt x="822" y="7"/>
                  </a:lnTo>
                  <a:lnTo>
                    <a:pt x="822" y="14"/>
                  </a:lnTo>
                  <a:lnTo>
                    <a:pt x="822" y="21"/>
                  </a:lnTo>
                  <a:lnTo>
                    <a:pt x="829" y="21"/>
                  </a:lnTo>
                  <a:lnTo>
                    <a:pt x="829" y="29"/>
                  </a:lnTo>
                  <a:lnTo>
                    <a:pt x="829" y="36"/>
                  </a:lnTo>
                  <a:lnTo>
                    <a:pt x="829" y="43"/>
                  </a:lnTo>
                  <a:lnTo>
                    <a:pt x="829" y="50"/>
                  </a:lnTo>
                  <a:lnTo>
                    <a:pt x="829" y="57"/>
                  </a:lnTo>
                  <a:lnTo>
                    <a:pt x="829" y="64"/>
                  </a:lnTo>
                  <a:lnTo>
                    <a:pt x="829" y="71"/>
                  </a:lnTo>
                  <a:lnTo>
                    <a:pt x="829" y="78"/>
                  </a:lnTo>
                  <a:lnTo>
                    <a:pt x="836" y="78"/>
                  </a:lnTo>
                  <a:lnTo>
                    <a:pt x="836" y="85"/>
                  </a:lnTo>
                  <a:lnTo>
                    <a:pt x="836" y="92"/>
                  </a:lnTo>
                  <a:lnTo>
                    <a:pt x="836" y="99"/>
                  </a:lnTo>
                  <a:lnTo>
                    <a:pt x="836" y="107"/>
                  </a:lnTo>
                  <a:lnTo>
                    <a:pt x="836" y="114"/>
                  </a:lnTo>
                  <a:lnTo>
                    <a:pt x="836" y="121"/>
                  </a:lnTo>
                  <a:lnTo>
                    <a:pt x="836" y="128"/>
                  </a:lnTo>
                  <a:lnTo>
                    <a:pt x="836" y="135"/>
                  </a:lnTo>
                  <a:lnTo>
                    <a:pt x="836" y="142"/>
                  </a:lnTo>
                  <a:lnTo>
                    <a:pt x="836" y="149"/>
                  </a:lnTo>
                  <a:lnTo>
                    <a:pt x="836" y="156"/>
                  </a:lnTo>
                  <a:lnTo>
                    <a:pt x="836" y="163"/>
                  </a:lnTo>
                  <a:lnTo>
                    <a:pt x="836" y="170"/>
                  </a:lnTo>
                  <a:lnTo>
                    <a:pt x="836" y="177"/>
                  </a:lnTo>
                  <a:lnTo>
                    <a:pt x="843" y="177"/>
                  </a:lnTo>
                  <a:lnTo>
                    <a:pt x="843" y="185"/>
                  </a:lnTo>
                  <a:lnTo>
                    <a:pt x="843" y="192"/>
                  </a:lnTo>
                  <a:lnTo>
                    <a:pt x="843" y="199"/>
                  </a:lnTo>
                  <a:lnTo>
                    <a:pt x="843" y="206"/>
                  </a:lnTo>
                  <a:lnTo>
                    <a:pt x="843" y="213"/>
                  </a:lnTo>
                  <a:lnTo>
                    <a:pt x="843" y="220"/>
                  </a:lnTo>
                  <a:lnTo>
                    <a:pt x="843" y="227"/>
                  </a:lnTo>
                  <a:lnTo>
                    <a:pt x="843" y="234"/>
                  </a:lnTo>
                  <a:lnTo>
                    <a:pt x="843" y="241"/>
                  </a:lnTo>
                  <a:lnTo>
                    <a:pt x="843" y="248"/>
                  </a:lnTo>
                  <a:lnTo>
                    <a:pt x="843" y="255"/>
                  </a:lnTo>
                  <a:lnTo>
                    <a:pt x="843" y="262"/>
                  </a:lnTo>
                  <a:lnTo>
                    <a:pt x="843" y="270"/>
                  </a:lnTo>
                  <a:lnTo>
                    <a:pt x="843" y="277"/>
                  </a:lnTo>
                  <a:lnTo>
                    <a:pt x="843" y="284"/>
                  </a:lnTo>
                  <a:lnTo>
                    <a:pt x="843" y="291"/>
                  </a:lnTo>
                  <a:lnTo>
                    <a:pt x="843" y="298"/>
                  </a:lnTo>
                  <a:lnTo>
                    <a:pt x="843" y="305"/>
                  </a:lnTo>
                  <a:lnTo>
                    <a:pt x="843" y="312"/>
                  </a:lnTo>
                  <a:lnTo>
                    <a:pt x="850" y="312"/>
                  </a:lnTo>
                  <a:lnTo>
                    <a:pt x="850" y="319"/>
                  </a:lnTo>
                  <a:lnTo>
                    <a:pt x="850" y="326"/>
                  </a:lnTo>
                  <a:lnTo>
                    <a:pt x="850" y="333"/>
                  </a:lnTo>
                  <a:lnTo>
                    <a:pt x="850" y="340"/>
                  </a:lnTo>
                  <a:lnTo>
                    <a:pt x="850" y="348"/>
                  </a:lnTo>
                  <a:lnTo>
                    <a:pt x="850" y="355"/>
                  </a:lnTo>
                  <a:lnTo>
                    <a:pt x="850" y="362"/>
                  </a:lnTo>
                  <a:lnTo>
                    <a:pt x="850" y="369"/>
                  </a:lnTo>
                  <a:lnTo>
                    <a:pt x="850" y="376"/>
                  </a:lnTo>
                  <a:lnTo>
                    <a:pt x="850" y="383"/>
                  </a:lnTo>
                  <a:lnTo>
                    <a:pt x="850" y="390"/>
                  </a:lnTo>
                  <a:lnTo>
                    <a:pt x="850" y="397"/>
                  </a:lnTo>
                  <a:lnTo>
                    <a:pt x="850" y="404"/>
                  </a:lnTo>
                  <a:lnTo>
                    <a:pt x="850" y="411"/>
                  </a:lnTo>
                  <a:lnTo>
                    <a:pt x="850" y="418"/>
                  </a:lnTo>
                  <a:lnTo>
                    <a:pt x="850" y="425"/>
                  </a:lnTo>
                  <a:lnTo>
                    <a:pt x="850" y="433"/>
                  </a:lnTo>
                  <a:lnTo>
                    <a:pt x="850" y="440"/>
                  </a:lnTo>
                  <a:lnTo>
                    <a:pt x="850" y="447"/>
                  </a:lnTo>
                  <a:lnTo>
                    <a:pt x="850" y="454"/>
                  </a:lnTo>
                  <a:lnTo>
                    <a:pt x="850" y="461"/>
                  </a:lnTo>
                  <a:lnTo>
                    <a:pt x="850" y="468"/>
                  </a:lnTo>
                  <a:lnTo>
                    <a:pt x="850" y="475"/>
                  </a:lnTo>
                  <a:lnTo>
                    <a:pt x="857" y="475"/>
                  </a:lnTo>
                  <a:lnTo>
                    <a:pt x="857" y="482"/>
                  </a:lnTo>
                  <a:lnTo>
                    <a:pt x="857" y="489"/>
                  </a:lnTo>
                  <a:lnTo>
                    <a:pt x="857" y="496"/>
                  </a:lnTo>
                  <a:lnTo>
                    <a:pt x="857" y="503"/>
                  </a:lnTo>
                  <a:lnTo>
                    <a:pt x="857" y="511"/>
                  </a:lnTo>
                  <a:lnTo>
                    <a:pt x="857" y="518"/>
                  </a:lnTo>
                  <a:lnTo>
                    <a:pt x="857" y="525"/>
                  </a:lnTo>
                  <a:lnTo>
                    <a:pt x="857" y="532"/>
                  </a:lnTo>
                  <a:lnTo>
                    <a:pt x="857" y="539"/>
                  </a:lnTo>
                  <a:lnTo>
                    <a:pt x="857" y="546"/>
                  </a:lnTo>
                  <a:lnTo>
                    <a:pt x="857" y="553"/>
                  </a:lnTo>
                  <a:lnTo>
                    <a:pt x="857" y="560"/>
                  </a:lnTo>
                  <a:lnTo>
                    <a:pt x="857" y="567"/>
                  </a:lnTo>
                  <a:lnTo>
                    <a:pt x="857" y="574"/>
                  </a:lnTo>
                  <a:lnTo>
                    <a:pt x="857" y="581"/>
                  </a:lnTo>
                  <a:lnTo>
                    <a:pt x="857" y="588"/>
                  </a:lnTo>
                  <a:lnTo>
                    <a:pt x="857" y="596"/>
                  </a:lnTo>
                  <a:lnTo>
                    <a:pt x="857" y="603"/>
                  </a:lnTo>
                  <a:lnTo>
                    <a:pt x="857" y="610"/>
                  </a:lnTo>
                  <a:lnTo>
                    <a:pt x="857" y="617"/>
                  </a:lnTo>
                  <a:lnTo>
                    <a:pt x="857" y="624"/>
                  </a:lnTo>
                  <a:lnTo>
                    <a:pt x="857" y="631"/>
                  </a:lnTo>
                  <a:lnTo>
                    <a:pt x="857" y="638"/>
                  </a:lnTo>
                  <a:lnTo>
                    <a:pt x="857" y="645"/>
                  </a:lnTo>
                  <a:lnTo>
                    <a:pt x="857" y="652"/>
                  </a:lnTo>
                  <a:lnTo>
                    <a:pt x="857" y="659"/>
                  </a:lnTo>
                  <a:lnTo>
                    <a:pt x="864" y="659"/>
                  </a:lnTo>
                  <a:lnTo>
                    <a:pt x="864" y="666"/>
                  </a:lnTo>
                  <a:lnTo>
                    <a:pt x="864" y="674"/>
                  </a:lnTo>
                  <a:lnTo>
                    <a:pt x="864" y="681"/>
                  </a:lnTo>
                  <a:lnTo>
                    <a:pt x="864" y="688"/>
                  </a:lnTo>
                  <a:lnTo>
                    <a:pt x="864" y="695"/>
                  </a:lnTo>
                  <a:lnTo>
                    <a:pt x="864" y="702"/>
                  </a:lnTo>
                  <a:lnTo>
                    <a:pt x="864" y="709"/>
                  </a:lnTo>
                  <a:lnTo>
                    <a:pt x="864" y="716"/>
                  </a:lnTo>
                  <a:lnTo>
                    <a:pt x="864" y="723"/>
                  </a:lnTo>
                  <a:lnTo>
                    <a:pt x="864" y="730"/>
                  </a:lnTo>
                  <a:lnTo>
                    <a:pt x="864" y="737"/>
                  </a:lnTo>
                  <a:lnTo>
                    <a:pt x="864" y="744"/>
                  </a:lnTo>
                  <a:lnTo>
                    <a:pt x="864" y="752"/>
                  </a:lnTo>
                  <a:lnTo>
                    <a:pt x="864" y="759"/>
                  </a:lnTo>
                  <a:lnTo>
                    <a:pt x="864" y="766"/>
                  </a:lnTo>
                  <a:lnTo>
                    <a:pt x="864" y="773"/>
                  </a:lnTo>
                  <a:lnTo>
                    <a:pt x="864" y="780"/>
                  </a:lnTo>
                  <a:lnTo>
                    <a:pt x="864" y="787"/>
                  </a:lnTo>
                  <a:lnTo>
                    <a:pt x="864" y="794"/>
                  </a:lnTo>
                  <a:lnTo>
                    <a:pt x="864" y="801"/>
                  </a:lnTo>
                  <a:lnTo>
                    <a:pt x="864" y="808"/>
                  </a:lnTo>
                  <a:lnTo>
                    <a:pt x="864" y="815"/>
                  </a:lnTo>
                  <a:lnTo>
                    <a:pt x="864" y="822"/>
                  </a:lnTo>
                  <a:lnTo>
                    <a:pt x="864" y="829"/>
                  </a:lnTo>
                  <a:lnTo>
                    <a:pt x="864" y="837"/>
                  </a:lnTo>
                  <a:lnTo>
                    <a:pt x="864" y="844"/>
                  </a:lnTo>
                  <a:lnTo>
                    <a:pt x="864" y="851"/>
                  </a:lnTo>
                  <a:lnTo>
                    <a:pt x="872" y="851"/>
                  </a:lnTo>
                  <a:lnTo>
                    <a:pt x="872" y="858"/>
                  </a:lnTo>
                  <a:lnTo>
                    <a:pt x="872" y="865"/>
                  </a:lnTo>
                  <a:lnTo>
                    <a:pt x="872" y="872"/>
                  </a:lnTo>
                  <a:lnTo>
                    <a:pt x="872" y="879"/>
                  </a:lnTo>
                  <a:lnTo>
                    <a:pt x="872" y="886"/>
                  </a:lnTo>
                  <a:lnTo>
                    <a:pt x="872" y="893"/>
                  </a:lnTo>
                  <a:lnTo>
                    <a:pt x="872" y="900"/>
                  </a:lnTo>
                  <a:lnTo>
                    <a:pt x="872" y="907"/>
                  </a:lnTo>
                  <a:lnTo>
                    <a:pt x="872" y="915"/>
                  </a:lnTo>
                  <a:lnTo>
                    <a:pt x="872" y="922"/>
                  </a:lnTo>
                  <a:lnTo>
                    <a:pt x="872" y="929"/>
                  </a:lnTo>
                  <a:lnTo>
                    <a:pt x="872" y="936"/>
                  </a:lnTo>
                  <a:lnTo>
                    <a:pt x="872" y="943"/>
                  </a:lnTo>
                  <a:lnTo>
                    <a:pt x="872" y="950"/>
                  </a:lnTo>
                  <a:lnTo>
                    <a:pt x="872" y="957"/>
                  </a:lnTo>
                  <a:lnTo>
                    <a:pt x="872" y="964"/>
                  </a:lnTo>
                  <a:lnTo>
                    <a:pt x="872" y="971"/>
                  </a:lnTo>
                  <a:lnTo>
                    <a:pt x="872" y="978"/>
                  </a:lnTo>
                  <a:lnTo>
                    <a:pt x="872" y="985"/>
                  </a:lnTo>
                  <a:lnTo>
                    <a:pt x="872" y="992"/>
                  </a:lnTo>
                  <a:lnTo>
                    <a:pt x="872" y="1000"/>
                  </a:lnTo>
                  <a:lnTo>
                    <a:pt x="872" y="1007"/>
                  </a:lnTo>
                  <a:lnTo>
                    <a:pt x="872" y="1014"/>
                  </a:lnTo>
                  <a:lnTo>
                    <a:pt x="872" y="1021"/>
                  </a:lnTo>
                  <a:lnTo>
                    <a:pt x="872" y="1028"/>
                  </a:lnTo>
                  <a:lnTo>
                    <a:pt x="872" y="1035"/>
                  </a:lnTo>
                  <a:lnTo>
                    <a:pt x="879" y="1035"/>
                  </a:lnTo>
                  <a:lnTo>
                    <a:pt x="879" y="1042"/>
                  </a:lnTo>
                  <a:lnTo>
                    <a:pt x="879" y="1049"/>
                  </a:lnTo>
                  <a:lnTo>
                    <a:pt x="879" y="1056"/>
                  </a:lnTo>
                  <a:lnTo>
                    <a:pt x="879" y="1063"/>
                  </a:lnTo>
                  <a:lnTo>
                    <a:pt x="879" y="1070"/>
                  </a:lnTo>
                  <a:lnTo>
                    <a:pt x="879" y="1078"/>
                  </a:lnTo>
                  <a:lnTo>
                    <a:pt x="879" y="1085"/>
                  </a:lnTo>
                  <a:lnTo>
                    <a:pt x="879" y="1092"/>
                  </a:lnTo>
                  <a:lnTo>
                    <a:pt x="879" y="1099"/>
                  </a:lnTo>
                  <a:lnTo>
                    <a:pt x="879" y="1106"/>
                  </a:lnTo>
                  <a:lnTo>
                    <a:pt x="879" y="1113"/>
                  </a:lnTo>
                  <a:lnTo>
                    <a:pt x="879" y="1120"/>
                  </a:lnTo>
                  <a:lnTo>
                    <a:pt x="879" y="1127"/>
                  </a:lnTo>
                  <a:lnTo>
                    <a:pt x="879" y="1134"/>
                  </a:lnTo>
                  <a:lnTo>
                    <a:pt x="879" y="1141"/>
                  </a:lnTo>
                  <a:lnTo>
                    <a:pt x="879" y="1148"/>
                  </a:lnTo>
                  <a:lnTo>
                    <a:pt x="879" y="1155"/>
                  </a:lnTo>
                  <a:lnTo>
                    <a:pt x="879" y="1163"/>
                  </a:lnTo>
                  <a:lnTo>
                    <a:pt x="879" y="1170"/>
                  </a:lnTo>
                  <a:lnTo>
                    <a:pt x="879" y="1177"/>
                  </a:lnTo>
                  <a:lnTo>
                    <a:pt x="879" y="1184"/>
                  </a:lnTo>
                  <a:lnTo>
                    <a:pt x="879" y="1191"/>
                  </a:lnTo>
                  <a:lnTo>
                    <a:pt x="879" y="1198"/>
                  </a:lnTo>
                  <a:lnTo>
                    <a:pt x="879" y="1205"/>
                  </a:lnTo>
                  <a:lnTo>
                    <a:pt x="879" y="1212"/>
                  </a:lnTo>
                  <a:lnTo>
                    <a:pt x="879" y="1219"/>
                  </a:lnTo>
                  <a:lnTo>
                    <a:pt x="886" y="1219"/>
                  </a:lnTo>
                  <a:lnTo>
                    <a:pt x="886" y="1226"/>
                  </a:lnTo>
                  <a:lnTo>
                    <a:pt x="886" y="1233"/>
                  </a:lnTo>
                  <a:lnTo>
                    <a:pt x="886" y="1241"/>
                  </a:lnTo>
                  <a:lnTo>
                    <a:pt x="886" y="1248"/>
                  </a:lnTo>
                  <a:lnTo>
                    <a:pt x="886" y="1255"/>
                  </a:lnTo>
                  <a:lnTo>
                    <a:pt x="886" y="1262"/>
                  </a:lnTo>
                  <a:lnTo>
                    <a:pt x="886" y="1269"/>
                  </a:lnTo>
                  <a:lnTo>
                    <a:pt x="886" y="1276"/>
                  </a:lnTo>
                  <a:lnTo>
                    <a:pt x="886" y="1283"/>
                  </a:lnTo>
                  <a:lnTo>
                    <a:pt x="886" y="1290"/>
                  </a:lnTo>
                  <a:lnTo>
                    <a:pt x="886" y="1297"/>
                  </a:lnTo>
                  <a:lnTo>
                    <a:pt x="886" y="1304"/>
                  </a:lnTo>
                  <a:lnTo>
                    <a:pt x="886" y="1311"/>
                  </a:lnTo>
                  <a:lnTo>
                    <a:pt x="886" y="1319"/>
                  </a:lnTo>
                  <a:lnTo>
                    <a:pt x="886" y="1326"/>
                  </a:lnTo>
                  <a:lnTo>
                    <a:pt x="886" y="1333"/>
                  </a:lnTo>
                  <a:lnTo>
                    <a:pt x="886" y="1340"/>
                  </a:lnTo>
                  <a:lnTo>
                    <a:pt x="886" y="1347"/>
                  </a:lnTo>
                  <a:lnTo>
                    <a:pt x="886" y="1354"/>
                  </a:lnTo>
                  <a:lnTo>
                    <a:pt x="886" y="1361"/>
                  </a:lnTo>
                  <a:lnTo>
                    <a:pt x="886" y="1368"/>
                  </a:lnTo>
                  <a:lnTo>
                    <a:pt x="886" y="1375"/>
                  </a:lnTo>
                  <a:lnTo>
                    <a:pt x="893" y="1375"/>
                  </a:lnTo>
                  <a:lnTo>
                    <a:pt x="893" y="1382"/>
                  </a:lnTo>
                  <a:lnTo>
                    <a:pt x="893" y="1389"/>
                  </a:lnTo>
                  <a:lnTo>
                    <a:pt x="893" y="1396"/>
                  </a:lnTo>
                  <a:lnTo>
                    <a:pt x="893" y="1404"/>
                  </a:lnTo>
                  <a:lnTo>
                    <a:pt x="893" y="1411"/>
                  </a:lnTo>
                  <a:lnTo>
                    <a:pt x="893" y="1418"/>
                  </a:lnTo>
                  <a:lnTo>
                    <a:pt x="893" y="1425"/>
                  </a:lnTo>
                  <a:lnTo>
                    <a:pt x="893" y="1432"/>
                  </a:lnTo>
                  <a:lnTo>
                    <a:pt x="893" y="1439"/>
                  </a:lnTo>
                  <a:lnTo>
                    <a:pt x="893" y="1446"/>
                  </a:lnTo>
                  <a:lnTo>
                    <a:pt x="893" y="1453"/>
                  </a:lnTo>
                  <a:lnTo>
                    <a:pt x="893" y="1460"/>
                  </a:lnTo>
                  <a:lnTo>
                    <a:pt x="893" y="1467"/>
                  </a:lnTo>
                  <a:lnTo>
                    <a:pt x="893" y="1474"/>
                  </a:lnTo>
                  <a:lnTo>
                    <a:pt x="893" y="1482"/>
                  </a:lnTo>
                  <a:lnTo>
                    <a:pt x="893" y="1489"/>
                  </a:lnTo>
                  <a:lnTo>
                    <a:pt x="893" y="1496"/>
                  </a:lnTo>
                  <a:lnTo>
                    <a:pt x="893" y="1503"/>
                  </a:lnTo>
                  <a:lnTo>
                    <a:pt x="900" y="1503"/>
                  </a:lnTo>
                  <a:lnTo>
                    <a:pt x="900" y="1510"/>
                  </a:lnTo>
                  <a:lnTo>
                    <a:pt x="900" y="1517"/>
                  </a:lnTo>
                  <a:lnTo>
                    <a:pt x="900" y="1524"/>
                  </a:lnTo>
                  <a:lnTo>
                    <a:pt x="900" y="1531"/>
                  </a:lnTo>
                  <a:lnTo>
                    <a:pt x="900" y="1538"/>
                  </a:lnTo>
                  <a:lnTo>
                    <a:pt x="900" y="1545"/>
                  </a:lnTo>
                  <a:lnTo>
                    <a:pt x="900" y="1552"/>
                  </a:lnTo>
                  <a:lnTo>
                    <a:pt x="900" y="1559"/>
                  </a:lnTo>
                  <a:lnTo>
                    <a:pt x="900" y="1567"/>
                  </a:lnTo>
                  <a:lnTo>
                    <a:pt x="900" y="1574"/>
                  </a:lnTo>
                  <a:lnTo>
                    <a:pt x="900" y="1581"/>
                  </a:lnTo>
                  <a:lnTo>
                    <a:pt x="900" y="1588"/>
                  </a:lnTo>
                  <a:lnTo>
                    <a:pt x="900" y="1595"/>
                  </a:lnTo>
                  <a:lnTo>
                    <a:pt x="907" y="1595"/>
                  </a:lnTo>
                  <a:lnTo>
                    <a:pt x="907" y="1602"/>
                  </a:lnTo>
                  <a:lnTo>
                    <a:pt x="907" y="1609"/>
                  </a:lnTo>
                  <a:lnTo>
                    <a:pt x="907" y="1616"/>
                  </a:lnTo>
                  <a:lnTo>
                    <a:pt x="907" y="1623"/>
                  </a:lnTo>
                  <a:lnTo>
                    <a:pt x="907" y="1630"/>
                  </a:lnTo>
                  <a:lnTo>
                    <a:pt x="907" y="1637"/>
                  </a:lnTo>
                  <a:lnTo>
                    <a:pt x="907" y="1645"/>
                  </a:lnTo>
                  <a:lnTo>
                    <a:pt x="914" y="1645"/>
                  </a:lnTo>
                  <a:lnTo>
                    <a:pt x="914" y="1652"/>
                  </a:lnTo>
                  <a:lnTo>
                    <a:pt x="914" y="1659"/>
                  </a:lnTo>
                  <a:lnTo>
                    <a:pt x="921" y="1659"/>
                  </a:lnTo>
                  <a:lnTo>
                    <a:pt x="921" y="1652"/>
                  </a:lnTo>
                  <a:lnTo>
                    <a:pt x="921" y="1645"/>
                  </a:lnTo>
                  <a:lnTo>
                    <a:pt x="921" y="1637"/>
                  </a:lnTo>
                  <a:lnTo>
                    <a:pt x="921" y="1630"/>
                  </a:lnTo>
                  <a:lnTo>
                    <a:pt x="921" y="1623"/>
                  </a:lnTo>
                  <a:lnTo>
                    <a:pt x="928" y="1623"/>
                  </a:lnTo>
                  <a:lnTo>
                    <a:pt x="928" y="1616"/>
                  </a:lnTo>
                  <a:lnTo>
                    <a:pt x="928" y="1609"/>
                  </a:lnTo>
                  <a:lnTo>
                    <a:pt x="928" y="1602"/>
                  </a:lnTo>
                  <a:lnTo>
                    <a:pt x="928" y="1595"/>
                  </a:lnTo>
                  <a:lnTo>
                    <a:pt x="928" y="1588"/>
                  </a:lnTo>
                  <a:lnTo>
                    <a:pt x="928" y="1581"/>
                  </a:lnTo>
                  <a:lnTo>
                    <a:pt x="928" y="1574"/>
                  </a:lnTo>
                  <a:lnTo>
                    <a:pt x="928" y="1567"/>
                  </a:lnTo>
                  <a:lnTo>
                    <a:pt x="928" y="1559"/>
                  </a:lnTo>
                  <a:lnTo>
                    <a:pt x="928" y="1552"/>
                  </a:lnTo>
                  <a:lnTo>
                    <a:pt x="928" y="1545"/>
                  </a:lnTo>
                  <a:lnTo>
                    <a:pt x="935" y="1545"/>
                  </a:lnTo>
                  <a:lnTo>
                    <a:pt x="935" y="1538"/>
                  </a:lnTo>
                  <a:lnTo>
                    <a:pt x="935" y="1531"/>
                  </a:lnTo>
                  <a:lnTo>
                    <a:pt x="935" y="1524"/>
                  </a:lnTo>
                  <a:lnTo>
                    <a:pt x="935" y="1517"/>
                  </a:lnTo>
                  <a:lnTo>
                    <a:pt x="935" y="1510"/>
                  </a:lnTo>
                  <a:lnTo>
                    <a:pt x="935" y="1503"/>
                  </a:lnTo>
                  <a:lnTo>
                    <a:pt x="935" y="1496"/>
                  </a:lnTo>
                  <a:lnTo>
                    <a:pt x="935" y="1489"/>
                  </a:lnTo>
                  <a:lnTo>
                    <a:pt x="935" y="1482"/>
                  </a:lnTo>
                  <a:lnTo>
                    <a:pt x="935" y="1474"/>
                  </a:lnTo>
                  <a:lnTo>
                    <a:pt x="935" y="1467"/>
                  </a:lnTo>
                  <a:lnTo>
                    <a:pt x="935" y="1460"/>
                  </a:lnTo>
                  <a:lnTo>
                    <a:pt x="935" y="1453"/>
                  </a:lnTo>
                  <a:lnTo>
                    <a:pt x="935" y="1446"/>
                  </a:lnTo>
                  <a:lnTo>
                    <a:pt x="935" y="1439"/>
                  </a:lnTo>
                  <a:lnTo>
                    <a:pt x="935" y="1432"/>
                  </a:lnTo>
                  <a:lnTo>
                    <a:pt x="942" y="1432"/>
                  </a:lnTo>
                  <a:lnTo>
                    <a:pt x="942" y="1425"/>
                  </a:lnTo>
                  <a:lnTo>
                    <a:pt x="942" y="1418"/>
                  </a:lnTo>
                  <a:lnTo>
                    <a:pt x="942" y="1411"/>
                  </a:lnTo>
                  <a:lnTo>
                    <a:pt x="942" y="1404"/>
                  </a:lnTo>
                  <a:lnTo>
                    <a:pt x="942" y="1396"/>
                  </a:lnTo>
                  <a:lnTo>
                    <a:pt x="942" y="1389"/>
                  </a:lnTo>
                  <a:lnTo>
                    <a:pt x="942" y="1382"/>
                  </a:lnTo>
                  <a:lnTo>
                    <a:pt x="942" y="1375"/>
                  </a:lnTo>
                  <a:lnTo>
                    <a:pt x="942" y="1368"/>
                  </a:lnTo>
                  <a:lnTo>
                    <a:pt x="942" y="1361"/>
                  </a:lnTo>
                  <a:lnTo>
                    <a:pt x="942" y="1354"/>
                  </a:lnTo>
                  <a:lnTo>
                    <a:pt x="942" y="1347"/>
                  </a:lnTo>
                  <a:lnTo>
                    <a:pt x="942" y="1340"/>
                  </a:lnTo>
                  <a:lnTo>
                    <a:pt x="942" y="1333"/>
                  </a:lnTo>
                  <a:lnTo>
                    <a:pt x="942" y="1326"/>
                  </a:lnTo>
                  <a:lnTo>
                    <a:pt x="942" y="1319"/>
                  </a:lnTo>
                  <a:lnTo>
                    <a:pt x="942" y="1311"/>
                  </a:lnTo>
                  <a:lnTo>
                    <a:pt x="942" y="1304"/>
                  </a:lnTo>
                  <a:lnTo>
                    <a:pt x="942" y="1297"/>
                  </a:lnTo>
                  <a:lnTo>
                    <a:pt x="942" y="1290"/>
                  </a:lnTo>
                  <a:lnTo>
                    <a:pt x="942" y="1283"/>
                  </a:lnTo>
                  <a:lnTo>
                    <a:pt x="949" y="1283"/>
                  </a:lnTo>
                  <a:lnTo>
                    <a:pt x="949" y="1276"/>
                  </a:lnTo>
                  <a:lnTo>
                    <a:pt x="949" y="1269"/>
                  </a:lnTo>
                  <a:lnTo>
                    <a:pt x="949" y="1262"/>
                  </a:lnTo>
                  <a:lnTo>
                    <a:pt x="949" y="1255"/>
                  </a:lnTo>
                  <a:lnTo>
                    <a:pt x="949" y="1248"/>
                  </a:lnTo>
                  <a:lnTo>
                    <a:pt x="949" y="1241"/>
                  </a:lnTo>
                  <a:lnTo>
                    <a:pt x="949" y="1233"/>
                  </a:lnTo>
                  <a:lnTo>
                    <a:pt x="949" y="1226"/>
                  </a:lnTo>
                  <a:lnTo>
                    <a:pt x="949" y="1219"/>
                  </a:lnTo>
                  <a:lnTo>
                    <a:pt x="949" y="1212"/>
                  </a:lnTo>
                  <a:lnTo>
                    <a:pt x="949" y="1205"/>
                  </a:lnTo>
                  <a:lnTo>
                    <a:pt x="949" y="1198"/>
                  </a:lnTo>
                  <a:lnTo>
                    <a:pt x="949" y="1191"/>
                  </a:lnTo>
                  <a:lnTo>
                    <a:pt x="949" y="1184"/>
                  </a:lnTo>
                  <a:lnTo>
                    <a:pt x="949" y="1177"/>
                  </a:lnTo>
                  <a:lnTo>
                    <a:pt x="949" y="1170"/>
                  </a:lnTo>
                  <a:lnTo>
                    <a:pt x="949" y="1163"/>
                  </a:lnTo>
                  <a:lnTo>
                    <a:pt x="949" y="1155"/>
                  </a:lnTo>
                  <a:lnTo>
                    <a:pt x="949" y="1148"/>
                  </a:lnTo>
                  <a:lnTo>
                    <a:pt x="949" y="1141"/>
                  </a:lnTo>
                  <a:lnTo>
                    <a:pt x="949" y="1134"/>
                  </a:lnTo>
                  <a:lnTo>
                    <a:pt x="949" y="1127"/>
                  </a:lnTo>
                  <a:lnTo>
                    <a:pt x="949" y="1120"/>
                  </a:lnTo>
                  <a:lnTo>
                    <a:pt x="949" y="1113"/>
                  </a:lnTo>
                  <a:lnTo>
                    <a:pt x="957" y="1113"/>
                  </a:lnTo>
                  <a:lnTo>
                    <a:pt x="957" y="1106"/>
                  </a:lnTo>
                  <a:lnTo>
                    <a:pt x="957" y="1099"/>
                  </a:lnTo>
                  <a:lnTo>
                    <a:pt x="957" y="1092"/>
                  </a:lnTo>
                  <a:lnTo>
                    <a:pt x="957" y="1085"/>
                  </a:lnTo>
                  <a:lnTo>
                    <a:pt x="957" y="1078"/>
                  </a:lnTo>
                  <a:lnTo>
                    <a:pt x="957" y="1070"/>
                  </a:lnTo>
                  <a:lnTo>
                    <a:pt x="957" y="1063"/>
                  </a:lnTo>
                  <a:lnTo>
                    <a:pt x="957" y="1056"/>
                  </a:lnTo>
                  <a:lnTo>
                    <a:pt x="957" y="1049"/>
                  </a:lnTo>
                  <a:lnTo>
                    <a:pt x="957" y="1042"/>
                  </a:lnTo>
                  <a:lnTo>
                    <a:pt x="957" y="1035"/>
                  </a:lnTo>
                  <a:lnTo>
                    <a:pt x="957" y="1028"/>
                  </a:lnTo>
                  <a:lnTo>
                    <a:pt x="957" y="1021"/>
                  </a:lnTo>
                  <a:lnTo>
                    <a:pt x="957" y="1014"/>
                  </a:lnTo>
                  <a:lnTo>
                    <a:pt x="957" y="1007"/>
                  </a:lnTo>
                  <a:lnTo>
                    <a:pt x="957" y="1000"/>
                  </a:lnTo>
                  <a:lnTo>
                    <a:pt x="957" y="992"/>
                  </a:lnTo>
                  <a:lnTo>
                    <a:pt x="957" y="985"/>
                  </a:lnTo>
                  <a:lnTo>
                    <a:pt x="957" y="978"/>
                  </a:lnTo>
                  <a:lnTo>
                    <a:pt x="957" y="971"/>
                  </a:lnTo>
                  <a:lnTo>
                    <a:pt x="957" y="964"/>
                  </a:lnTo>
                  <a:lnTo>
                    <a:pt x="957" y="957"/>
                  </a:lnTo>
                  <a:lnTo>
                    <a:pt x="957" y="950"/>
                  </a:lnTo>
                  <a:lnTo>
                    <a:pt x="957" y="943"/>
                  </a:lnTo>
                  <a:lnTo>
                    <a:pt x="957" y="936"/>
                  </a:lnTo>
                  <a:lnTo>
                    <a:pt x="957" y="929"/>
                  </a:lnTo>
                  <a:lnTo>
                    <a:pt x="957" y="922"/>
                  </a:lnTo>
                  <a:lnTo>
                    <a:pt x="964" y="922"/>
                  </a:lnTo>
                  <a:lnTo>
                    <a:pt x="964" y="915"/>
                  </a:lnTo>
                  <a:lnTo>
                    <a:pt x="964" y="907"/>
                  </a:lnTo>
                  <a:lnTo>
                    <a:pt x="964" y="900"/>
                  </a:lnTo>
                  <a:lnTo>
                    <a:pt x="964" y="893"/>
                  </a:lnTo>
                  <a:lnTo>
                    <a:pt x="964" y="886"/>
                  </a:lnTo>
                  <a:lnTo>
                    <a:pt x="964" y="879"/>
                  </a:lnTo>
                  <a:lnTo>
                    <a:pt x="964" y="872"/>
                  </a:lnTo>
                  <a:lnTo>
                    <a:pt x="964" y="865"/>
                  </a:lnTo>
                  <a:lnTo>
                    <a:pt x="964" y="858"/>
                  </a:lnTo>
                  <a:lnTo>
                    <a:pt x="964" y="851"/>
                  </a:lnTo>
                  <a:lnTo>
                    <a:pt x="964" y="844"/>
                  </a:lnTo>
                  <a:lnTo>
                    <a:pt x="964" y="837"/>
                  </a:lnTo>
                  <a:lnTo>
                    <a:pt x="964" y="829"/>
                  </a:lnTo>
                  <a:lnTo>
                    <a:pt x="964" y="822"/>
                  </a:lnTo>
                  <a:lnTo>
                    <a:pt x="964" y="815"/>
                  </a:lnTo>
                  <a:lnTo>
                    <a:pt x="964" y="808"/>
                  </a:lnTo>
                  <a:lnTo>
                    <a:pt x="964" y="801"/>
                  </a:lnTo>
                  <a:lnTo>
                    <a:pt x="964" y="794"/>
                  </a:lnTo>
                  <a:lnTo>
                    <a:pt x="964" y="787"/>
                  </a:lnTo>
                  <a:lnTo>
                    <a:pt x="964" y="780"/>
                  </a:lnTo>
                  <a:lnTo>
                    <a:pt x="964" y="773"/>
                  </a:lnTo>
                  <a:lnTo>
                    <a:pt x="964" y="766"/>
                  </a:lnTo>
                  <a:lnTo>
                    <a:pt x="964" y="759"/>
                  </a:lnTo>
                  <a:lnTo>
                    <a:pt x="964" y="752"/>
                  </a:lnTo>
                  <a:lnTo>
                    <a:pt x="964" y="744"/>
                  </a:lnTo>
                  <a:lnTo>
                    <a:pt x="964" y="737"/>
                  </a:lnTo>
                  <a:lnTo>
                    <a:pt x="964" y="730"/>
                  </a:lnTo>
                  <a:lnTo>
                    <a:pt x="971" y="730"/>
                  </a:lnTo>
                  <a:lnTo>
                    <a:pt x="971" y="723"/>
                  </a:lnTo>
                  <a:lnTo>
                    <a:pt x="971" y="716"/>
                  </a:lnTo>
                  <a:lnTo>
                    <a:pt x="971" y="709"/>
                  </a:lnTo>
                  <a:lnTo>
                    <a:pt x="971" y="702"/>
                  </a:lnTo>
                  <a:lnTo>
                    <a:pt x="971" y="695"/>
                  </a:lnTo>
                  <a:lnTo>
                    <a:pt x="971" y="688"/>
                  </a:lnTo>
                  <a:lnTo>
                    <a:pt x="971" y="681"/>
                  </a:lnTo>
                  <a:lnTo>
                    <a:pt x="971" y="674"/>
                  </a:lnTo>
                  <a:lnTo>
                    <a:pt x="971" y="666"/>
                  </a:lnTo>
                  <a:lnTo>
                    <a:pt x="971" y="659"/>
                  </a:lnTo>
                  <a:lnTo>
                    <a:pt x="971" y="652"/>
                  </a:lnTo>
                  <a:lnTo>
                    <a:pt x="971" y="645"/>
                  </a:lnTo>
                  <a:lnTo>
                    <a:pt x="971" y="638"/>
                  </a:lnTo>
                  <a:lnTo>
                    <a:pt x="971" y="631"/>
                  </a:lnTo>
                  <a:lnTo>
                    <a:pt x="971" y="624"/>
                  </a:lnTo>
                  <a:lnTo>
                    <a:pt x="971" y="617"/>
                  </a:lnTo>
                  <a:lnTo>
                    <a:pt x="971" y="610"/>
                  </a:lnTo>
                  <a:lnTo>
                    <a:pt x="971" y="603"/>
                  </a:lnTo>
                  <a:lnTo>
                    <a:pt x="971" y="596"/>
                  </a:lnTo>
                  <a:lnTo>
                    <a:pt x="971" y="588"/>
                  </a:lnTo>
                  <a:lnTo>
                    <a:pt x="971" y="581"/>
                  </a:lnTo>
                  <a:lnTo>
                    <a:pt x="971" y="574"/>
                  </a:lnTo>
                  <a:lnTo>
                    <a:pt x="971" y="567"/>
                  </a:lnTo>
                  <a:lnTo>
                    <a:pt x="971" y="560"/>
                  </a:lnTo>
                  <a:lnTo>
                    <a:pt x="971" y="553"/>
                  </a:lnTo>
                  <a:lnTo>
                    <a:pt x="971" y="546"/>
                  </a:lnTo>
                  <a:lnTo>
                    <a:pt x="978" y="546"/>
                  </a:lnTo>
                  <a:lnTo>
                    <a:pt x="978" y="539"/>
                  </a:lnTo>
                  <a:lnTo>
                    <a:pt x="978" y="532"/>
                  </a:lnTo>
                  <a:lnTo>
                    <a:pt x="978" y="525"/>
                  </a:lnTo>
                  <a:lnTo>
                    <a:pt x="978" y="518"/>
                  </a:lnTo>
                  <a:lnTo>
                    <a:pt x="978" y="511"/>
                  </a:lnTo>
                  <a:lnTo>
                    <a:pt x="978" y="503"/>
                  </a:lnTo>
                  <a:lnTo>
                    <a:pt x="978" y="496"/>
                  </a:lnTo>
                  <a:lnTo>
                    <a:pt x="978" y="489"/>
                  </a:lnTo>
                  <a:lnTo>
                    <a:pt x="978" y="482"/>
                  </a:lnTo>
                  <a:lnTo>
                    <a:pt x="978" y="475"/>
                  </a:lnTo>
                  <a:lnTo>
                    <a:pt x="978" y="468"/>
                  </a:lnTo>
                  <a:lnTo>
                    <a:pt x="978" y="461"/>
                  </a:lnTo>
                  <a:lnTo>
                    <a:pt x="978" y="454"/>
                  </a:lnTo>
                  <a:lnTo>
                    <a:pt x="978" y="447"/>
                  </a:lnTo>
                  <a:lnTo>
                    <a:pt x="978" y="440"/>
                  </a:lnTo>
                  <a:lnTo>
                    <a:pt x="978" y="433"/>
                  </a:lnTo>
                  <a:lnTo>
                    <a:pt x="978" y="425"/>
                  </a:lnTo>
                  <a:lnTo>
                    <a:pt x="978" y="418"/>
                  </a:lnTo>
                  <a:lnTo>
                    <a:pt x="978" y="411"/>
                  </a:lnTo>
                  <a:lnTo>
                    <a:pt x="978" y="404"/>
                  </a:lnTo>
                  <a:lnTo>
                    <a:pt x="978" y="397"/>
                  </a:lnTo>
                  <a:lnTo>
                    <a:pt x="978" y="390"/>
                  </a:lnTo>
                  <a:lnTo>
                    <a:pt x="978" y="383"/>
                  </a:lnTo>
                  <a:lnTo>
                    <a:pt x="978" y="376"/>
                  </a:lnTo>
                  <a:lnTo>
                    <a:pt x="985" y="376"/>
                  </a:lnTo>
                  <a:lnTo>
                    <a:pt x="985" y="369"/>
                  </a:lnTo>
                  <a:lnTo>
                    <a:pt x="985" y="362"/>
                  </a:lnTo>
                  <a:lnTo>
                    <a:pt x="985" y="355"/>
                  </a:lnTo>
                  <a:lnTo>
                    <a:pt x="985" y="348"/>
                  </a:lnTo>
                  <a:lnTo>
                    <a:pt x="985" y="340"/>
                  </a:lnTo>
                  <a:lnTo>
                    <a:pt x="985" y="333"/>
                  </a:lnTo>
                  <a:lnTo>
                    <a:pt x="985" y="326"/>
                  </a:lnTo>
                  <a:lnTo>
                    <a:pt x="985" y="319"/>
                  </a:lnTo>
                  <a:lnTo>
                    <a:pt x="985" y="312"/>
                  </a:lnTo>
                  <a:lnTo>
                    <a:pt x="985" y="305"/>
                  </a:lnTo>
                  <a:lnTo>
                    <a:pt x="985" y="298"/>
                  </a:lnTo>
                  <a:lnTo>
                    <a:pt x="985" y="291"/>
                  </a:lnTo>
                  <a:lnTo>
                    <a:pt x="985" y="284"/>
                  </a:lnTo>
                  <a:lnTo>
                    <a:pt x="985" y="277"/>
                  </a:lnTo>
                  <a:lnTo>
                    <a:pt x="985" y="270"/>
                  </a:lnTo>
                  <a:lnTo>
                    <a:pt x="985" y="262"/>
                  </a:lnTo>
                  <a:lnTo>
                    <a:pt x="985" y="255"/>
                  </a:lnTo>
                  <a:lnTo>
                    <a:pt x="985" y="248"/>
                  </a:lnTo>
                  <a:lnTo>
                    <a:pt x="985" y="241"/>
                  </a:lnTo>
                  <a:lnTo>
                    <a:pt x="985" y="234"/>
                  </a:lnTo>
                  <a:lnTo>
                    <a:pt x="985" y="227"/>
                  </a:lnTo>
                  <a:lnTo>
                    <a:pt x="992" y="227"/>
                  </a:lnTo>
                  <a:lnTo>
                    <a:pt x="992" y="220"/>
                  </a:lnTo>
                  <a:lnTo>
                    <a:pt x="992" y="213"/>
                  </a:lnTo>
                  <a:lnTo>
                    <a:pt x="992" y="206"/>
                  </a:lnTo>
                  <a:lnTo>
                    <a:pt x="992" y="199"/>
                  </a:lnTo>
                  <a:lnTo>
                    <a:pt x="992" y="192"/>
                  </a:lnTo>
                  <a:lnTo>
                    <a:pt x="992" y="185"/>
                  </a:lnTo>
                  <a:lnTo>
                    <a:pt x="992" y="177"/>
                  </a:lnTo>
                  <a:lnTo>
                    <a:pt x="992" y="170"/>
                  </a:lnTo>
                  <a:lnTo>
                    <a:pt x="992" y="163"/>
                  </a:lnTo>
                  <a:lnTo>
                    <a:pt x="992" y="156"/>
                  </a:lnTo>
                  <a:lnTo>
                    <a:pt x="992" y="149"/>
                  </a:lnTo>
                  <a:lnTo>
                    <a:pt x="992" y="142"/>
                  </a:lnTo>
                  <a:lnTo>
                    <a:pt x="992" y="135"/>
                  </a:lnTo>
                  <a:lnTo>
                    <a:pt x="992" y="128"/>
                  </a:lnTo>
                  <a:lnTo>
                    <a:pt x="992" y="121"/>
                  </a:lnTo>
                  <a:lnTo>
                    <a:pt x="992" y="114"/>
                  </a:lnTo>
                  <a:lnTo>
                    <a:pt x="999" y="114"/>
                  </a:lnTo>
                  <a:lnTo>
                    <a:pt x="999" y="107"/>
                  </a:lnTo>
                  <a:lnTo>
                    <a:pt x="999" y="99"/>
                  </a:lnTo>
                  <a:lnTo>
                    <a:pt x="999" y="92"/>
                  </a:lnTo>
                  <a:lnTo>
                    <a:pt x="999" y="85"/>
                  </a:lnTo>
                  <a:lnTo>
                    <a:pt x="999" y="78"/>
                  </a:lnTo>
                  <a:lnTo>
                    <a:pt x="999" y="71"/>
                  </a:lnTo>
                  <a:lnTo>
                    <a:pt x="999" y="64"/>
                  </a:lnTo>
                  <a:lnTo>
                    <a:pt x="999" y="57"/>
                  </a:lnTo>
                  <a:lnTo>
                    <a:pt x="999" y="50"/>
                  </a:lnTo>
                  <a:lnTo>
                    <a:pt x="999" y="43"/>
                  </a:lnTo>
                  <a:lnTo>
                    <a:pt x="999" y="36"/>
                  </a:lnTo>
                  <a:lnTo>
                    <a:pt x="1006" y="36"/>
                  </a:lnTo>
                  <a:lnTo>
                    <a:pt x="1006" y="29"/>
                  </a:lnTo>
                  <a:lnTo>
                    <a:pt x="1006" y="21"/>
                  </a:lnTo>
                  <a:lnTo>
                    <a:pt x="1006" y="14"/>
                  </a:lnTo>
                  <a:lnTo>
                    <a:pt x="1006" y="7"/>
                  </a:lnTo>
                  <a:lnTo>
                    <a:pt x="1006" y="0"/>
                  </a:lnTo>
                  <a:lnTo>
                    <a:pt x="1013" y="0"/>
                  </a:lnTo>
                  <a:lnTo>
                    <a:pt x="1013" y="7"/>
                  </a:lnTo>
                  <a:lnTo>
                    <a:pt x="1013" y="14"/>
                  </a:lnTo>
                  <a:lnTo>
                    <a:pt x="1020" y="14"/>
                  </a:lnTo>
                  <a:lnTo>
                    <a:pt x="1020" y="21"/>
                  </a:lnTo>
                  <a:lnTo>
                    <a:pt x="1020" y="29"/>
                  </a:lnTo>
                  <a:lnTo>
                    <a:pt x="1020" y="36"/>
                  </a:lnTo>
                  <a:lnTo>
                    <a:pt x="1020" y="43"/>
                  </a:lnTo>
                  <a:lnTo>
                    <a:pt x="1020" y="50"/>
                  </a:lnTo>
                  <a:lnTo>
                    <a:pt x="1020" y="57"/>
                  </a:lnTo>
                  <a:lnTo>
                    <a:pt x="1020" y="64"/>
                  </a:lnTo>
                  <a:lnTo>
                    <a:pt x="1027" y="64"/>
                  </a:lnTo>
                  <a:lnTo>
                    <a:pt x="1027" y="71"/>
                  </a:lnTo>
                  <a:lnTo>
                    <a:pt x="1027" y="78"/>
                  </a:lnTo>
                  <a:lnTo>
                    <a:pt x="1027" y="85"/>
                  </a:lnTo>
                  <a:lnTo>
                    <a:pt x="1027" y="92"/>
                  </a:lnTo>
                  <a:lnTo>
                    <a:pt x="1027" y="99"/>
                  </a:lnTo>
                  <a:lnTo>
                    <a:pt x="1027" y="107"/>
                  </a:lnTo>
                  <a:lnTo>
                    <a:pt x="1027" y="114"/>
                  </a:lnTo>
                  <a:lnTo>
                    <a:pt x="1027" y="121"/>
                  </a:lnTo>
                  <a:lnTo>
                    <a:pt x="1027" y="128"/>
                  </a:lnTo>
                  <a:lnTo>
                    <a:pt x="1027" y="135"/>
                  </a:lnTo>
                  <a:lnTo>
                    <a:pt x="1027" y="142"/>
                  </a:lnTo>
                  <a:lnTo>
                    <a:pt x="1027" y="149"/>
                  </a:lnTo>
                  <a:lnTo>
                    <a:pt x="1027" y="156"/>
                  </a:lnTo>
                  <a:lnTo>
                    <a:pt x="1035" y="156"/>
                  </a:lnTo>
                  <a:lnTo>
                    <a:pt x="1035" y="163"/>
                  </a:lnTo>
                  <a:lnTo>
                    <a:pt x="1035" y="170"/>
                  </a:lnTo>
                  <a:lnTo>
                    <a:pt x="1035" y="177"/>
                  </a:lnTo>
                  <a:lnTo>
                    <a:pt x="1035" y="185"/>
                  </a:lnTo>
                  <a:lnTo>
                    <a:pt x="1035" y="192"/>
                  </a:lnTo>
                  <a:lnTo>
                    <a:pt x="1035" y="199"/>
                  </a:lnTo>
                  <a:lnTo>
                    <a:pt x="1035" y="206"/>
                  </a:lnTo>
                  <a:lnTo>
                    <a:pt x="1035" y="213"/>
                  </a:lnTo>
                  <a:lnTo>
                    <a:pt x="1035" y="220"/>
                  </a:lnTo>
                  <a:lnTo>
                    <a:pt x="1035" y="227"/>
                  </a:lnTo>
                  <a:lnTo>
                    <a:pt x="1035" y="234"/>
                  </a:lnTo>
                  <a:lnTo>
                    <a:pt x="1035" y="241"/>
                  </a:lnTo>
                  <a:lnTo>
                    <a:pt x="1035" y="248"/>
                  </a:lnTo>
                  <a:lnTo>
                    <a:pt x="1035" y="255"/>
                  </a:lnTo>
                  <a:lnTo>
                    <a:pt x="1035" y="262"/>
                  </a:lnTo>
                  <a:lnTo>
                    <a:pt x="1035" y="270"/>
                  </a:lnTo>
                  <a:lnTo>
                    <a:pt x="1035" y="277"/>
                  </a:lnTo>
                  <a:lnTo>
                    <a:pt x="1035" y="284"/>
                  </a:lnTo>
                  <a:lnTo>
                    <a:pt x="1042" y="284"/>
                  </a:lnTo>
                  <a:lnTo>
                    <a:pt x="1042" y="291"/>
                  </a:lnTo>
                  <a:lnTo>
                    <a:pt x="1042" y="298"/>
                  </a:lnTo>
                  <a:lnTo>
                    <a:pt x="1042" y="305"/>
                  </a:lnTo>
                  <a:lnTo>
                    <a:pt x="1042" y="312"/>
                  </a:lnTo>
                  <a:lnTo>
                    <a:pt x="1042" y="319"/>
                  </a:lnTo>
                  <a:lnTo>
                    <a:pt x="1042" y="326"/>
                  </a:lnTo>
                  <a:lnTo>
                    <a:pt x="1042" y="333"/>
                  </a:lnTo>
                  <a:lnTo>
                    <a:pt x="1042" y="340"/>
                  </a:lnTo>
                  <a:lnTo>
                    <a:pt x="1042" y="348"/>
                  </a:lnTo>
                  <a:lnTo>
                    <a:pt x="1042" y="355"/>
                  </a:lnTo>
                  <a:lnTo>
                    <a:pt x="1042" y="362"/>
                  </a:lnTo>
                  <a:lnTo>
                    <a:pt x="1042" y="369"/>
                  </a:lnTo>
                  <a:lnTo>
                    <a:pt x="1042" y="376"/>
                  </a:lnTo>
                  <a:lnTo>
                    <a:pt x="1042" y="383"/>
                  </a:lnTo>
                  <a:lnTo>
                    <a:pt x="1042" y="390"/>
                  </a:lnTo>
                  <a:lnTo>
                    <a:pt x="1042" y="397"/>
                  </a:lnTo>
                  <a:lnTo>
                    <a:pt x="1042" y="404"/>
                  </a:lnTo>
                  <a:lnTo>
                    <a:pt x="1042" y="411"/>
                  </a:lnTo>
                  <a:lnTo>
                    <a:pt x="1042" y="418"/>
                  </a:lnTo>
                  <a:lnTo>
                    <a:pt x="1042" y="425"/>
                  </a:lnTo>
                  <a:lnTo>
                    <a:pt x="1042" y="433"/>
                  </a:lnTo>
                  <a:lnTo>
                    <a:pt x="1042" y="440"/>
                  </a:lnTo>
                  <a:lnTo>
                    <a:pt x="1049" y="447"/>
                  </a:lnTo>
                  <a:lnTo>
                    <a:pt x="1049" y="454"/>
                  </a:lnTo>
                  <a:lnTo>
                    <a:pt x="1049" y="461"/>
                  </a:lnTo>
                  <a:lnTo>
                    <a:pt x="1049" y="468"/>
                  </a:lnTo>
                  <a:lnTo>
                    <a:pt x="1049" y="475"/>
                  </a:lnTo>
                  <a:lnTo>
                    <a:pt x="1049" y="482"/>
                  </a:lnTo>
                  <a:lnTo>
                    <a:pt x="1049" y="489"/>
                  </a:lnTo>
                  <a:lnTo>
                    <a:pt x="1049" y="496"/>
                  </a:lnTo>
                  <a:lnTo>
                    <a:pt x="1049" y="503"/>
                  </a:lnTo>
                  <a:lnTo>
                    <a:pt x="1049" y="511"/>
                  </a:lnTo>
                  <a:lnTo>
                    <a:pt x="1049" y="518"/>
                  </a:lnTo>
                  <a:lnTo>
                    <a:pt x="1049" y="525"/>
                  </a:lnTo>
                  <a:lnTo>
                    <a:pt x="1049" y="532"/>
                  </a:lnTo>
                  <a:lnTo>
                    <a:pt x="1049" y="539"/>
                  </a:lnTo>
                  <a:lnTo>
                    <a:pt x="1049" y="546"/>
                  </a:lnTo>
                  <a:lnTo>
                    <a:pt x="1049" y="553"/>
                  </a:lnTo>
                  <a:lnTo>
                    <a:pt x="1049" y="560"/>
                  </a:lnTo>
                  <a:lnTo>
                    <a:pt x="1049" y="567"/>
                  </a:lnTo>
                  <a:lnTo>
                    <a:pt x="1049" y="574"/>
                  </a:lnTo>
                  <a:lnTo>
                    <a:pt x="1049" y="581"/>
                  </a:lnTo>
                  <a:lnTo>
                    <a:pt x="1049" y="588"/>
                  </a:lnTo>
                  <a:lnTo>
                    <a:pt x="1049" y="596"/>
                  </a:lnTo>
                  <a:lnTo>
                    <a:pt x="1049" y="603"/>
                  </a:lnTo>
                  <a:lnTo>
                    <a:pt x="1049" y="610"/>
                  </a:lnTo>
                  <a:lnTo>
                    <a:pt x="1049" y="617"/>
                  </a:lnTo>
                  <a:lnTo>
                    <a:pt x="1049" y="624"/>
                  </a:lnTo>
                  <a:lnTo>
                    <a:pt x="1056" y="624"/>
                  </a:lnTo>
                  <a:lnTo>
                    <a:pt x="1056" y="631"/>
                  </a:lnTo>
                  <a:lnTo>
                    <a:pt x="1056" y="638"/>
                  </a:lnTo>
                  <a:lnTo>
                    <a:pt x="1056" y="645"/>
                  </a:lnTo>
                  <a:lnTo>
                    <a:pt x="1056" y="652"/>
                  </a:lnTo>
                  <a:lnTo>
                    <a:pt x="1056" y="659"/>
                  </a:lnTo>
                  <a:lnTo>
                    <a:pt x="1056" y="666"/>
                  </a:lnTo>
                  <a:lnTo>
                    <a:pt x="1056" y="674"/>
                  </a:lnTo>
                  <a:lnTo>
                    <a:pt x="1056" y="681"/>
                  </a:lnTo>
                  <a:lnTo>
                    <a:pt x="1056" y="688"/>
                  </a:lnTo>
                  <a:lnTo>
                    <a:pt x="1056" y="695"/>
                  </a:lnTo>
                  <a:lnTo>
                    <a:pt x="1056" y="702"/>
                  </a:lnTo>
                  <a:lnTo>
                    <a:pt x="1056" y="709"/>
                  </a:lnTo>
                  <a:lnTo>
                    <a:pt x="1056" y="716"/>
                  </a:lnTo>
                  <a:lnTo>
                    <a:pt x="1056" y="723"/>
                  </a:lnTo>
                  <a:lnTo>
                    <a:pt x="1056" y="730"/>
                  </a:lnTo>
                  <a:lnTo>
                    <a:pt x="1056" y="737"/>
                  </a:lnTo>
                  <a:lnTo>
                    <a:pt x="1056" y="744"/>
                  </a:lnTo>
                  <a:lnTo>
                    <a:pt x="1056" y="752"/>
                  </a:lnTo>
                  <a:lnTo>
                    <a:pt x="1056" y="759"/>
                  </a:lnTo>
                  <a:lnTo>
                    <a:pt x="1056" y="766"/>
                  </a:lnTo>
                  <a:lnTo>
                    <a:pt x="1056" y="773"/>
                  </a:lnTo>
                  <a:lnTo>
                    <a:pt x="1056" y="780"/>
                  </a:lnTo>
                  <a:lnTo>
                    <a:pt x="1056" y="787"/>
                  </a:lnTo>
                  <a:lnTo>
                    <a:pt x="1056" y="794"/>
                  </a:lnTo>
                  <a:lnTo>
                    <a:pt x="1056" y="801"/>
                  </a:lnTo>
                  <a:lnTo>
                    <a:pt x="1056" y="808"/>
                  </a:lnTo>
                  <a:lnTo>
                    <a:pt x="1063" y="808"/>
                  </a:lnTo>
                  <a:lnTo>
                    <a:pt x="1063" y="815"/>
                  </a:lnTo>
                  <a:lnTo>
                    <a:pt x="1063" y="822"/>
                  </a:lnTo>
                  <a:lnTo>
                    <a:pt x="1063" y="829"/>
                  </a:lnTo>
                  <a:lnTo>
                    <a:pt x="1063" y="837"/>
                  </a:lnTo>
                  <a:lnTo>
                    <a:pt x="1063" y="844"/>
                  </a:lnTo>
                  <a:lnTo>
                    <a:pt x="1063" y="851"/>
                  </a:lnTo>
                  <a:lnTo>
                    <a:pt x="1063" y="858"/>
                  </a:lnTo>
                  <a:lnTo>
                    <a:pt x="1063" y="865"/>
                  </a:lnTo>
                  <a:lnTo>
                    <a:pt x="1063" y="872"/>
                  </a:lnTo>
                  <a:lnTo>
                    <a:pt x="1063" y="879"/>
                  </a:lnTo>
                  <a:lnTo>
                    <a:pt x="1063" y="886"/>
                  </a:lnTo>
                  <a:lnTo>
                    <a:pt x="1063" y="893"/>
                  </a:lnTo>
                  <a:lnTo>
                    <a:pt x="1063" y="900"/>
                  </a:lnTo>
                  <a:lnTo>
                    <a:pt x="1063" y="907"/>
                  </a:lnTo>
                  <a:lnTo>
                    <a:pt x="1063" y="915"/>
                  </a:lnTo>
                  <a:lnTo>
                    <a:pt x="1063" y="922"/>
                  </a:lnTo>
                  <a:lnTo>
                    <a:pt x="1063" y="929"/>
                  </a:lnTo>
                  <a:lnTo>
                    <a:pt x="1063" y="936"/>
                  </a:lnTo>
                  <a:lnTo>
                    <a:pt x="1063" y="943"/>
                  </a:lnTo>
                  <a:lnTo>
                    <a:pt x="1063" y="950"/>
                  </a:lnTo>
                  <a:lnTo>
                    <a:pt x="1063" y="957"/>
                  </a:lnTo>
                  <a:lnTo>
                    <a:pt x="1063" y="964"/>
                  </a:lnTo>
                  <a:lnTo>
                    <a:pt x="1063" y="971"/>
                  </a:lnTo>
                  <a:lnTo>
                    <a:pt x="1063" y="978"/>
                  </a:lnTo>
                  <a:lnTo>
                    <a:pt x="1063" y="985"/>
                  </a:lnTo>
                  <a:lnTo>
                    <a:pt x="1063" y="992"/>
                  </a:lnTo>
                  <a:lnTo>
                    <a:pt x="1063" y="1000"/>
                  </a:lnTo>
                  <a:lnTo>
                    <a:pt x="1070" y="1000"/>
                  </a:lnTo>
                  <a:lnTo>
                    <a:pt x="1070" y="1007"/>
                  </a:lnTo>
                  <a:lnTo>
                    <a:pt x="1070" y="1014"/>
                  </a:lnTo>
                  <a:lnTo>
                    <a:pt x="1070" y="1021"/>
                  </a:lnTo>
                  <a:lnTo>
                    <a:pt x="1070" y="1028"/>
                  </a:lnTo>
                  <a:lnTo>
                    <a:pt x="1070" y="1035"/>
                  </a:lnTo>
                  <a:lnTo>
                    <a:pt x="1070" y="1042"/>
                  </a:lnTo>
                  <a:lnTo>
                    <a:pt x="1070" y="1049"/>
                  </a:lnTo>
                  <a:lnTo>
                    <a:pt x="1070" y="1056"/>
                  </a:lnTo>
                  <a:lnTo>
                    <a:pt x="1070" y="1063"/>
                  </a:lnTo>
                  <a:lnTo>
                    <a:pt x="1070" y="1070"/>
                  </a:lnTo>
                  <a:lnTo>
                    <a:pt x="1070" y="1078"/>
                  </a:lnTo>
                  <a:lnTo>
                    <a:pt x="1070" y="1085"/>
                  </a:lnTo>
                  <a:lnTo>
                    <a:pt x="1070" y="1092"/>
                  </a:lnTo>
                  <a:lnTo>
                    <a:pt x="1070" y="1099"/>
                  </a:lnTo>
                  <a:lnTo>
                    <a:pt x="1070" y="1106"/>
                  </a:lnTo>
                  <a:lnTo>
                    <a:pt x="1070" y="1113"/>
                  </a:lnTo>
                  <a:lnTo>
                    <a:pt x="1070" y="1120"/>
                  </a:lnTo>
                  <a:lnTo>
                    <a:pt x="1070" y="1127"/>
                  </a:lnTo>
                  <a:lnTo>
                    <a:pt x="1070" y="1134"/>
                  </a:lnTo>
                  <a:lnTo>
                    <a:pt x="1070" y="1141"/>
                  </a:lnTo>
                  <a:lnTo>
                    <a:pt x="1070" y="1148"/>
                  </a:lnTo>
                  <a:lnTo>
                    <a:pt x="1070" y="1155"/>
                  </a:lnTo>
                  <a:lnTo>
                    <a:pt x="1070" y="1163"/>
                  </a:lnTo>
                  <a:lnTo>
                    <a:pt x="1070" y="1170"/>
                  </a:lnTo>
                  <a:lnTo>
                    <a:pt x="1070" y="1177"/>
                  </a:lnTo>
                  <a:lnTo>
                    <a:pt x="1070" y="1184"/>
                  </a:lnTo>
                  <a:lnTo>
                    <a:pt x="1077" y="1184"/>
                  </a:lnTo>
                  <a:lnTo>
                    <a:pt x="1077" y="1191"/>
                  </a:lnTo>
                  <a:lnTo>
                    <a:pt x="1077" y="1198"/>
                  </a:lnTo>
                  <a:lnTo>
                    <a:pt x="1077" y="1205"/>
                  </a:lnTo>
                  <a:lnTo>
                    <a:pt x="1077" y="1212"/>
                  </a:lnTo>
                  <a:lnTo>
                    <a:pt x="1077" y="1219"/>
                  </a:lnTo>
                  <a:lnTo>
                    <a:pt x="1077" y="1226"/>
                  </a:lnTo>
                  <a:lnTo>
                    <a:pt x="1077" y="1233"/>
                  </a:lnTo>
                  <a:lnTo>
                    <a:pt x="1077" y="1241"/>
                  </a:lnTo>
                  <a:lnTo>
                    <a:pt x="1077" y="1248"/>
                  </a:lnTo>
                  <a:lnTo>
                    <a:pt x="1077" y="1255"/>
                  </a:lnTo>
                  <a:lnTo>
                    <a:pt x="1077" y="1262"/>
                  </a:lnTo>
                  <a:lnTo>
                    <a:pt x="1077" y="1269"/>
                  </a:lnTo>
                  <a:lnTo>
                    <a:pt x="1077" y="1276"/>
                  </a:lnTo>
                  <a:lnTo>
                    <a:pt x="1077" y="1283"/>
                  </a:lnTo>
                  <a:lnTo>
                    <a:pt x="1077" y="1290"/>
                  </a:lnTo>
                  <a:lnTo>
                    <a:pt x="1077" y="1297"/>
                  </a:lnTo>
                  <a:lnTo>
                    <a:pt x="1077" y="1304"/>
                  </a:lnTo>
                  <a:lnTo>
                    <a:pt x="1077" y="1311"/>
                  </a:lnTo>
                  <a:lnTo>
                    <a:pt x="1077" y="1319"/>
                  </a:lnTo>
                  <a:lnTo>
                    <a:pt x="1077" y="1326"/>
                  </a:lnTo>
                  <a:lnTo>
                    <a:pt x="1077" y="1333"/>
                  </a:lnTo>
                  <a:lnTo>
                    <a:pt x="1077" y="1340"/>
                  </a:lnTo>
                  <a:lnTo>
                    <a:pt x="1077" y="1347"/>
                  </a:lnTo>
                  <a:lnTo>
                    <a:pt x="1084" y="1347"/>
                  </a:lnTo>
                  <a:lnTo>
                    <a:pt x="1084" y="1354"/>
                  </a:lnTo>
                  <a:lnTo>
                    <a:pt x="1084" y="1361"/>
                  </a:lnTo>
                  <a:lnTo>
                    <a:pt x="1084" y="1368"/>
                  </a:lnTo>
                  <a:lnTo>
                    <a:pt x="1084" y="1375"/>
                  </a:lnTo>
                  <a:lnTo>
                    <a:pt x="1084" y="1382"/>
                  </a:lnTo>
                  <a:lnTo>
                    <a:pt x="1084" y="1389"/>
                  </a:lnTo>
                  <a:lnTo>
                    <a:pt x="1084" y="1396"/>
                  </a:lnTo>
                  <a:lnTo>
                    <a:pt x="1084" y="1404"/>
                  </a:lnTo>
                  <a:lnTo>
                    <a:pt x="1084" y="1411"/>
                  </a:lnTo>
                  <a:lnTo>
                    <a:pt x="1084" y="1418"/>
                  </a:lnTo>
                  <a:lnTo>
                    <a:pt x="1084" y="1425"/>
                  </a:lnTo>
                  <a:lnTo>
                    <a:pt x="1084" y="1432"/>
                  </a:lnTo>
                  <a:lnTo>
                    <a:pt x="1084" y="1439"/>
                  </a:lnTo>
                  <a:lnTo>
                    <a:pt x="1084" y="1446"/>
                  </a:lnTo>
                  <a:lnTo>
                    <a:pt x="1084" y="1453"/>
                  </a:lnTo>
                  <a:lnTo>
                    <a:pt x="1084" y="1460"/>
                  </a:lnTo>
                  <a:lnTo>
                    <a:pt x="1084" y="1467"/>
                  </a:lnTo>
                  <a:lnTo>
                    <a:pt x="1084" y="1474"/>
                  </a:lnTo>
                  <a:lnTo>
                    <a:pt x="1084" y="1482"/>
                  </a:lnTo>
                  <a:lnTo>
                    <a:pt x="1091" y="1482"/>
                  </a:lnTo>
                  <a:lnTo>
                    <a:pt x="1091" y="1489"/>
                  </a:lnTo>
                  <a:lnTo>
                    <a:pt x="1091" y="1496"/>
                  </a:lnTo>
                  <a:lnTo>
                    <a:pt x="1091" y="1503"/>
                  </a:lnTo>
                  <a:lnTo>
                    <a:pt x="1091" y="1510"/>
                  </a:lnTo>
                  <a:lnTo>
                    <a:pt x="1091" y="1517"/>
                  </a:lnTo>
                  <a:lnTo>
                    <a:pt x="1091" y="1524"/>
                  </a:lnTo>
                  <a:lnTo>
                    <a:pt x="1091" y="1531"/>
                  </a:lnTo>
                  <a:lnTo>
                    <a:pt x="1091" y="1538"/>
                  </a:lnTo>
                  <a:lnTo>
                    <a:pt x="1091" y="1545"/>
                  </a:lnTo>
                  <a:lnTo>
                    <a:pt x="1091" y="1552"/>
                  </a:lnTo>
                  <a:lnTo>
                    <a:pt x="1091" y="1559"/>
                  </a:lnTo>
                  <a:lnTo>
                    <a:pt x="1091" y="1567"/>
                  </a:lnTo>
                  <a:lnTo>
                    <a:pt x="1091" y="1574"/>
                  </a:lnTo>
                  <a:lnTo>
                    <a:pt x="1091" y="1581"/>
                  </a:lnTo>
                  <a:lnTo>
                    <a:pt x="1098" y="1581"/>
                  </a:lnTo>
                  <a:lnTo>
                    <a:pt x="1098" y="1588"/>
                  </a:lnTo>
                  <a:lnTo>
                    <a:pt x="1098" y="1595"/>
                  </a:lnTo>
                  <a:lnTo>
                    <a:pt x="1098" y="1602"/>
                  </a:lnTo>
                  <a:lnTo>
                    <a:pt x="1098" y="1609"/>
                  </a:lnTo>
                  <a:lnTo>
                    <a:pt x="1098" y="1616"/>
                  </a:lnTo>
                  <a:lnTo>
                    <a:pt x="1098" y="1623"/>
                  </a:lnTo>
                  <a:lnTo>
                    <a:pt x="1098" y="1630"/>
                  </a:lnTo>
                  <a:lnTo>
                    <a:pt x="1098" y="1637"/>
                  </a:lnTo>
                  <a:lnTo>
                    <a:pt x="1105" y="1637"/>
                  </a:lnTo>
                  <a:lnTo>
                    <a:pt x="1105" y="1645"/>
                  </a:lnTo>
                  <a:lnTo>
                    <a:pt x="1105" y="1652"/>
                  </a:lnTo>
                  <a:lnTo>
                    <a:pt x="1105" y="1659"/>
                  </a:lnTo>
                  <a:lnTo>
                    <a:pt x="1113" y="1659"/>
                  </a:lnTo>
                  <a:lnTo>
                    <a:pt x="1113" y="1652"/>
                  </a:lnTo>
                  <a:lnTo>
                    <a:pt x="1113" y="1645"/>
                  </a:lnTo>
                  <a:lnTo>
                    <a:pt x="1113" y="1637"/>
                  </a:lnTo>
                  <a:lnTo>
                    <a:pt x="1113" y="1630"/>
                  </a:lnTo>
                  <a:lnTo>
                    <a:pt x="1120" y="1630"/>
                  </a:lnTo>
                  <a:lnTo>
                    <a:pt x="1120" y="1623"/>
                  </a:lnTo>
                  <a:lnTo>
                    <a:pt x="1120" y="1616"/>
                  </a:lnTo>
                  <a:lnTo>
                    <a:pt x="1120" y="1609"/>
                  </a:lnTo>
                  <a:lnTo>
                    <a:pt x="1120" y="1602"/>
                  </a:lnTo>
                  <a:lnTo>
                    <a:pt x="1120" y="1595"/>
                  </a:lnTo>
                  <a:lnTo>
                    <a:pt x="1120" y="1588"/>
                  </a:lnTo>
                  <a:lnTo>
                    <a:pt x="1120" y="1581"/>
                  </a:lnTo>
                  <a:lnTo>
                    <a:pt x="1120" y="1574"/>
                  </a:lnTo>
                  <a:lnTo>
                    <a:pt x="1120" y="1567"/>
                  </a:lnTo>
                  <a:lnTo>
                    <a:pt x="1120" y="1559"/>
                  </a:lnTo>
                  <a:lnTo>
                    <a:pt x="1127" y="1559"/>
                  </a:lnTo>
                  <a:lnTo>
                    <a:pt x="1127" y="1552"/>
                  </a:lnTo>
                  <a:lnTo>
                    <a:pt x="1127" y="1545"/>
                  </a:lnTo>
                  <a:lnTo>
                    <a:pt x="1127" y="1538"/>
                  </a:lnTo>
                  <a:lnTo>
                    <a:pt x="1127" y="1531"/>
                  </a:lnTo>
                  <a:lnTo>
                    <a:pt x="1127" y="1524"/>
                  </a:lnTo>
                  <a:lnTo>
                    <a:pt x="1127" y="1517"/>
                  </a:lnTo>
                  <a:lnTo>
                    <a:pt x="1127" y="1510"/>
                  </a:lnTo>
                  <a:lnTo>
                    <a:pt x="1127" y="1503"/>
                  </a:lnTo>
                  <a:lnTo>
                    <a:pt x="1127" y="1496"/>
                  </a:lnTo>
                  <a:lnTo>
                    <a:pt x="1127" y="1489"/>
                  </a:lnTo>
                  <a:lnTo>
                    <a:pt x="1127" y="1482"/>
                  </a:lnTo>
                  <a:lnTo>
                    <a:pt x="1127" y="1474"/>
                  </a:lnTo>
                  <a:lnTo>
                    <a:pt x="1127" y="1467"/>
                  </a:lnTo>
                  <a:lnTo>
                    <a:pt x="1127" y="1460"/>
                  </a:lnTo>
                  <a:lnTo>
                    <a:pt x="1127" y="1453"/>
                  </a:lnTo>
                  <a:lnTo>
                    <a:pt x="1134" y="1453"/>
                  </a:lnTo>
                  <a:lnTo>
                    <a:pt x="1134" y="1446"/>
                  </a:lnTo>
                  <a:lnTo>
                    <a:pt x="1134" y="1439"/>
                  </a:lnTo>
                  <a:lnTo>
                    <a:pt x="1134" y="1432"/>
                  </a:lnTo>
                  <a:lnTo>
                    <a:pt x="1134" y="1425"/>
                  </a:lnTo>
                  <a:lnTo>
                    <a:pt x="1134" y="1418"/>
                  </a:lnTo>
                  <a:lnTo>
                    <a:pt x="1134" y="1411"/>
                  </a:lnTo>
                  <a:lnTo>
                    <a:pt x="1134" y="1404"/>
                  </a:lnTo>
                  <a:lnTo>
                    <a:pt x="1134" y="1396"/>
                  </a:lnTo>
                  <a:lnTo>
                    <a:pt x="1134" y="1389"/>
                  </a:lnTo>
                  <a:lnTo>
                    <a:pt x="1134" y="1382"/>
                  </a:lnTo>
                  <a:lnTo>
                    <a:pt x="1134" y="1375"/>
                  </a:lnTo>
                  <a:lnTo>
                    <a:pt x="1134" y="1368"/>
                  </a:lnTo>
                  <a:lnTo>
                    <a:pt x="1134" y="1361"/>
                  </a:lnTo>
                  <a:lnTo>
                    <a:pt x="1134" y="1354"/>
                  </a:lnTo>
                  <a:lnTo>
                    <a:pt x="1134" y="1347"/>
                  </a:lnTo>
                  <a:lnTo>
                    <a:pt x="1134" y="1340"/>
                  </a:lnTo>
                  <a:lnTo>
                    <a:pt x="1134" y="1333"/>
                  </a:lnTo>
                  <a:lnTo>
                    <a:pt x="1134" y="1326"/>
                  </a:lnTo>
                  <a:lnTo>
                    <a:pt x="1134" y="1319"/>
                  </a:lnTo>
                  <a:lnTo>
                    <a:pt x="1134" y="1311"/>
                  </a:lnTo>
                  <a:lnTo>
                    <a:pt x="1141" y="1311"/>
                  </a:lnTo>
                  <a:lnTo>
                    <a:pt x="1141" y="1304"/>
                  </a:lnTo>
                  <a:lnTo>
                    <a:pt x="1141" y="1297"/>
                  </a:lnTo>
                  <a:lnTo>
                    <a:pt x="1141" y="1290"/>
                  </a:lnTo>
                  <a:lnTo>
                    <a:pt x="1141" y="1283"/>
                  </a:lnTo>
                  <a:lnTo>
                    <a:pt x="1141" y="1276"/>
                  </a:lnTo>
                  <a:lnTo>
                    <a:pt x="1141" y="1269"/>
                  </a:lnTo>
                  <a:lnTo>
                    <a:pt x="1141" y="1262"/>
                  </a:lnTo>
                  <a:lnTo>
                    <a:pt x="1141" y="1255"/>
                  </a:lnTo>
                  <a:lnTo>
                    <a:pt x="1141" y="1248"/>
                  </a:lnTo>
                  <a:lnTo>
                    <a:pt x="1141" y="1241"/>
                  </a:lnTo>
                  <a:lnTo>
                    <a:pt x="1141" y="1233"/>
                  </a:lnTo>
                  <a:lnTo>
                    <a:pt x="1141" y="1226"/>
                  </a:lnTo>
                  <a:lnTo>
                    <a:pt x="1141" y="1219"/>
                  </a:lnTo>
                  <a:lnTo>
                    <a:pt x="1141" y="1212"/>
                  </a:lnTo>
                  <a:lnTo>
                    <a:pt x="1141" y="1205"/>
                  </a:lnTo>
                  <a:lnTo>
                    <a:pt x="1141" y="1198"/>
                  </a:lnTo>
                  <a:lnTo>
                    <a:pt x="1141" y="1191"/>
                  </a:lnTo>
                  <a:lnTo>
                    <a:pt x="1141" y="1184"/>
                  </a:lnTo>
                  <a:lnTo>
                    <a:pt x="1141" y="1177"/>
                  </a:lnTo>
                  <a:lnTo>
                    <a:pt x="1141" y="1170"/>
                  </a:lnTo>
                  <a:lnTo>
                    <a:pt x="1141" y="1163"/>
                  </a:lnTo>
                  <a:lnTo>
                    <a:pt x="1141" y="1155"/>
                  </a:lnTo>
                  <a:lnTo>
                    <a:pt x="1141" y="1148"/>
                  </a:lnTo>
                  <a:lnTo>
                    <a:pt x="1148" y="1148"/>
                  </a:lnTo>
                  <a:lnTo>
                    <a:pt x="1148" y="1141"/>
                  </a:lnTo>
                  <a:lnTo>
                    <a:pt x="1148" y="1134"/>
                  </a:lnTo>
                  <a:lnTo>
                    <a:pt x="1148" y="1127"/>
                  </a:lnTo>
                  <a:lnTo>
                    <a:pt x="1148" y="1120"/>
                  </a:lnTo>
                  <a:lnTo>
                    <a:pt x="1148" y="1113"/>
                  </a:lnTo>
                  <a:lnTo>
                    <a:pt x="1148" y="1106"/>
                  </a:lnTo>
                  <a:lnTo>
                    <a:pt x="1148" y="1099"/>
                  </a:lnTo>
                  <a:lnTo>
                    <a:pt x="1148" y="1092"/>
                  </a:lnTo>
                  <a:lnTo>
                    <a:pt x="1148" y="1085"/>
                  </a:lnTo>
                  <a:lnTo>
                    <a:pt x="1148" y="1078"/>
                  </a:lnTo>
                  <a:lnTo>
                    <a:pt x="1148" y="1070"/>
                  </a:lnTo>
                  <a:lnTo>
                    <a:pt x="1148" y="1063"/>
                  </a:lnTo>
                  <a:lnTo>
                    <a:pt x="1148" y="1056"/>
                  </a:lnTo>
                  <a:lnTo>
                    <a:pt x="1148" y="1049"/>
                  </a:lnTo>
                  <a:lnTo>
                    <a:pt x="1148" y="1042"/>
                  </a:lnTo>
                  <a:lnTo>
                    <a:pt x="1148" y="1035"/>
                  </a:lnTo>
                  <a:lnTo>
                    <a:pt x="1148" y="1028"/>
                  </a:lnTo>
                  <a:lnTo>
                    <a:pt x="1148" y="1021"/>
                  </a:lnTo>
                  <a:lnTo>
                    <a:pt x="1148" y="1014"/>
                  </a:lnTo>
                  <a:lnTo>
                    <a:pt x="1148" y="1007"/>
                  </a:lnTo>
                  <a:lnTo>
                    <a:pt x="1148" y="1000"/>
                  </a:lnTo>
                  <a:lnTo>
                    <a:pt x="1148" y="992"/>
                  </a:lnTo>
                  <a:lnTo>
                    <a:pt x="1148" y="985"/>
                  </a:lnTo>
                  <a:lnTo>
                    <a:pt x="1148" y="978"/>
                  </a:lnTo>
                  <a:lnTo>
                    <a:pt x="1148" y="971"/>
                  </a:lnTo>
                  <a:lnTo>
                    <a:pt x="1148" y="964"/>
                  </a:lnTo>
                  <a:lnTo>
                    <a:pt x="1155" y="964"/>
                  </a:lnTo>
                  <a:lnTo>
                    <a:pt x="1155" y="957"/>
                  </a:lnTo>
                  <a:lnTo>
                    <a:pt x="1155" y="950"/>
                  </a:lnTo>
                  <a:lnTo>
                    <a:pt x="1155" y="943"/>
                  </a:lnTo>
                  <a:lnTo>
                    <a:pt x="1155" y="936"/>
                  </a:lnTo>
                  <a:lnTo>
                    <a:pt x="1155" y="929"/>
                  </a:lnTo>
                  <a:lnTo>
                    <a:pt x="1155" y="922"/>
                  </a:lnTo>
                  <a:lnTo>
                    <a:pt x="1155" y="915"/>
                  </a:lnTo>
                  <a:lnTo>
                    <a:pt x="1155" y="907"/>
                  </a:lnTo>
                  <a:lnTo>
                    <a:pt x="1155" y="900"/>
                  </a:lnTo>
                  <a:lnTo>
                    <a:pt x="1155" y="893"/>
                  </a:lnTo>
                  <a:lnTo>
                    <a:pt x="1155" y="886"/>
                  </a:lnTo>
                  <a:lnTo>
                    <a:pt x="1155" y="879"/>
                  </a:lnTo>
                  <a:lnTo>
                    <a:pt x="1155" y="872"/>
                  </a:lnTo>
                  <a:lnTo>
                    <a:pt x="1155" y="865"/>
                  </a:lnTo>
                  <a:lnTo>
                    <a:pt x="1155" y="858"/>
                  </a:lnTo>
                  <a:lnTo>
                    <a:pt x="1155" y="851"/>
                  </a:lnTo>
                  <a:lnTo>
                    <a:pt x="1155" y="844"/>
                  </a:lnTo>
                  <a:lnTo>
                    <a:pt x="1155" y="837"/>
                  </a:lnTo>
                  <a:lnTo>
                    <a:pt x="1155" y="829"/>
                  </a:lnTo>
                  <a:lnTo>
                    <a:pt x="1155" y="822"/>
                  </a:lnTo>
                  <a:lnTo>
                    <a:pt x="1155" y="815"/>
                  </a:lnTo>
                  <a:lnTo>
                    <a:pt x="1155" y="808"/>
                  </a:lnTo>
                  <a:lnTo>
                    <a:pt x="1155" y="801"/>
                  </a:lnTo>
                  <a:lnTo>
                    <a:pt x="1155" y="794"/>
                  </a:lnTo>
                  <a:lnTo>
                    <a:pt x="1155" y="787"/>
                  </a:lnTo>
                  <a:lnTo>
                    <a:pt x="1155" y="780"/>
                  </a:lnTo>
                  <a:lnTo>
                    <a:pt x="1155" y="773"/>
                  </a:lnTo>
                  <a:lnTo>
                    <a:pt x="1162" y="773"/>
                  </a:lnTo>
                  <a:lnTo>
                    <a:pt x="1162" y="766"/>
                  </a:lnTo>
                  <a:lnTo>
                    <a:pt x="1162" y="759"/>
                  </a:lnTo>
                  <a:lnTo>
                    <a:pt x="1162" y="752"/>
                  </a:lnTo>
                  <a:lnTo>
                    <a:pt x="1162" y="744"/>
                  </a:lnTo>
                  <a:lnTo>
                    <a:pt x="1162" y="737"/>
                  </a:lnTo>
                  <a:lnTo>
                    <a:pt x="1162" y="730"/>
                  </a:lnTo>
                  <a:lnTo>
                    <a:pt x="1162" y="723"/>
                  </a:lnTo>
                  <a:lnTo>
                    <a:pt x="1162" y="716"/>
                  </a:lnTo>
                  <a:lnTo>
                    <a:pt x="1162" y="709"/>
                  </a:lnTo>
                  <a:lnTo>
                    <a:pt x="1162" y="702"/>
                  </a:lnTo>
                  <a:lnTo>
                    <a:pt x="1162" y="695"/>
                  </a:lnTo>
                  <a:lnTo>
                    <a:pt x="1162" y="688"/>
                  </a:lnTo>
                  <a:lnTo>
                    <a:pt x="1162" y="681"/>
                  </a:lnTo>
                  <a:lnTo>
                    <a:pt x="1162" y="674"/>
                  </a:lnTo>
                  <a:lnTo>
                    <a:pt x="1162" y="666"/>
                  </a:lnTo>
                  <a:lnTo>
                    <a:pt x="1162" y="659"/>
                  </a:lnTo>
                  <a:lnTo>
                    <a:pt x="1162" y="652"/>
                  </a:lnTo>
                  <a:lnTo>
                    <a:pt x="1162" y="645"/>
                  </a:lnTo>
                  <a:lnTo>
                    <a:pt x="1162" y="638"/>
                  </a:lnTo>
                  <a:lnTo>
                    <a:pt x="1162" y="631"/>
                  </a:lnTo>
                  <a:lnTo>
                    <a:pt x="1162" y="624"/>
                  </a:lnTo>
                  <a:lnTo>
                    <a:pt x="1162" y="617"/>
                  </a:lnTo>
                  <a:lnTo>
                    <a:pt x="1162" y="610"/>
                  </a:lnTo>
                  <a:lnTo>
                    <a:pt x="1162" y="603"/>
                  </a:lnTo>
                  <a:lnTo>
                    <a:pt x="1162" y="596"/>
                  </a:lnTo>
                  <a:lnTo>
                    <a:pt x="1162" y="588"/>
                  </a:lnTo>
                  <a:lnTo>
                    <a:pt x="1162" y="581"/>
                  </a:lnTo>
                  <a:lnTo>
                    <a:pt x="1169" y="581"/>
                  </a:lnTo>
                  <a:lnTo>
                    <a:pt x="1169" y="574"/>
                  </a:lnTo>
                  <a:lnTo>
                    <a:pt x="1169" y="567"/>
                  </a:lnTo>
                  <a:lnTo>
                    <a:pt x="1169" y="560"/>
                  </a:lnTo>
                  <a:lnTo>
                    <a:pt x="1169" y="553"/>
                  </a:lnTo>
                  <a:lnTo>
                    <a:pt x="1169" y="546"/>
                  </a:lnTo>
                  <a:lnTo>
                    <a:pt x="1169" y="539"/>
                  </a:lnTo>
                  <a:lnTo>
                    <a:pt x="1169" y="532"/>
                  </a:lnTo>
                  <a:lnTo>
                    <a:pt x="1169" y="525"/>
                  </a:lnTo>
                  <a:lnTo>
                    <a:pt x="1169" y="518"/>
                  </a:lnTo>
                  <a:lnTo>
                    <a:pt x="1169" y="511"/>
                  </a:lnTo>
                  <a:lnTo>
                    <a:pt x="1169" y="503"/>
                  </a:lnTo>
                  <a:lnTo>
                    <a:pt x="1169" y="496"/>
                  </a:lnTo>
                  <a:lnTo>
                    <a:pt x="1169" y="489"/>
                  </a:lnTo>
                  <a:lnTo>
                    <a:pt x="1169" y="482"/>
                  </a:lnTo>
                  <a:lnTo>
                    <a:pt x="1169" y="475"/>
                  </a:lnTo>
                  <a:lnTo>
                    <a:pt x="1169" y="468"/>
                  </a:lnTo>
                  <a:lnTo>
                    <a:pt x="1169" y="461"/>
                  </a:lnTo>
                  <a:lnTo>
                    <a:pt x="1169" y="454"/>
                  </a:lnTo>
                  <a:lnTo>
                    <a:pt x="1169" y="447"/>
                  </a:lnTo>
                  <a:lnTo>
                    <a:pt x="1169" y="440"/>
                  </a:lnTo>
                  <a:lnTo>
                    <a:pt x="1169" y="433"/>
                  </a:lnTo>
                  <a:lnTo>
                    <a:pt x="1169" y="425"/>
                  </a:lnTo>
                  <a:lnTo>
                    <a:pt x="1169" y="418"/>
                  </a:lnTo>
                  <a:lnTo>
                    <a:pt x="1169" y="411"/>
                  </a:lnTo>
                  <a:lnTo>
                    <a:pt x="1176" y="411"/>
                  </a:lnTo>
                  <a:lnTo>
                    <a:pt x="1176" y="404"/>
                  </a:lnTo>
                  <a:lnTo>
                    <a:pt x="1176" y="397"/>
                  </a:lnTo>
                  <a:lnTo>
                    <a:pt x="1176" y="390"/>
                  </a:lnTo>
                  <a:lnTo>
                    <a:pt x="1176" y="383"/>
                  </a:lnTo>
                  <a:lnTo>
                    <a:pt x="1176" y="376"/>
                  </a:lnTo>
                  <a:lnTo>
                    <a:pt x="1176" y="369"/>
                  </a:lnTo>
                  <a:lnTo>
                    <a:pt x="1176" y="362"/>
                  </a:lnTo>
                  <a:lnTo>
                    <a:pt x="1176" y="355"/>
                  </a:lnTo>
                  <a:lnTo>
                    <a:pt x="1176" y="348"/>
                  </a:lnTo>
                  <a:lnTo>
                    <a:pt x="1176" y="340"/>
                  </a:lnTo>
                  <a:lnTo>
                    <a:pt x="1176" y="333"/>
                  </a:lnTo>
                  <a:lnTo>
                    <a:pt x="1176" y="326"/>
                  </a:lnTo>
                  <a:lnTo>
                    <a:pt x="1176" y="319"/>
                  </a:lnTo>
                  <a:lnTo>
                    <a:pt x="1176" y="312"/>
                  </a:lnTo>
                  <a:lnTo>
                    <a:pt x="1176" y="305"/>
                  </a:lnTo>
                  <a:lnTo>
                    <a:pt x="1176" y="298"/>
                  </a:lnTo>
                  <a:lnTo>
                    <a:pt x="1176" y="291"/>
                  </a:lnTo>
                  <a:lnTo>
                    <a:pt x="1176" y="284"/>
                  </a:lnTo>
                  <a:lnTo>
                    <a:pt x="1176" y="277"/>
                  </a:lnTo>
                  <a:lnTo>
                    <a:pt x="1176" y="270"/>
                  </a:lnTo>
                  <a:lnTo>
                    <a:pt x="1176" y="262"/>
                  </a:lnTo>
                  <a:lnTo>
                    <a:pt x="1176" y="255"/>
                  </a:lnTo>
                  <a:lnTo>
                    <a:pt x="1183" y="255"/>
                  </a:lnTo>
                  <a:lnTo>
                    <a:pt x="1183" y="248"/>
                  </a:lnTo>
                  <a:lnTo>
                    <a:pt x="1183" y="241"/>
                  </a:lnTo>
                  <a:lnTo>
                    <a:pt x="1183" y="234"/>
                  </a:lnTo>
                  <a:lnTo>
                    <a:pt x="1183" y="227"/>
                  </a:lnTo>
                  <a:lnTo>
                    <a:pt x="1183" y="220"/>
                  </a:lnTo>
                  <a:lnTo>
                    <a:pt x="1183" y="213"/>
                  </a:lnTo>
                  <a:lnTo>
                    <a:pt x="1183" y="206"/>
                  </a:lnTo>
                  <a:lnTo>
                    <a:pt x="1183" y="199"/>
                  </a:lnTo>
                  <a:lnTo>
                    <a:pt x="1183" y="192"/>
                  </a:lnTo>
                  <a:lnTo>
                    <a:pt x="1183" y="185"/>
                  </a:lnTo>
                  <a:lnTo>
                    <a:pt x="1183" y="177"/>
                  </a:lnTo>
                  <a:lnTo>
                    <a:pt x="1183" y="170"/>
                  </a:lnTo>
                  <a:lnTo>
                    <a:pt x="1183" y="163"/>
                  </a:lnTo>
                  <a:lnTo>
                    <a:pt x="1183" y="156"/>
                  </a:lnTo>
                  <a:lnTo>
                    <a:pt x="1183" y="149"/>
                  </a:lnTo>
                  <a:lnTo>
                    <a:pt x="1183" y="142"/>
                  </a:lnTo>
                  <a:lnTo>
                    <a:pt x="1183" y="135"/>
                  </a:lnTo>
                  <a:lnTo>
                    <a:pt x="1190" y="135"/>
                  </a:lnTo>
                  <a:lnTo>
                    <a:pt x="1190" y="128"/>
                  </a:lnTo>
                  <a:lnTo>
                    <a:pt x="1190" y="121"/>
                  </a:lnTo>
                  <a:lnTo>
                    <a:pt x="1190" y="114"/>
                  </a:lnTo>
                  <a:lnTo>
                    <a:pt x="1190" y="107"/>
                  </a:lnTo>
                  <a:lnTo>
                    <a:pt x="1190" y="99"/>
                  </a:lnTo>
                  <a:lnTo>
                    <a:pt x="1190" y="92"/>
                  </a:lnTo>
                  <a:lnTo>
                    <a:pt x="1190" y="85"/>
                  </a:lnTo>
                  <a:lnTo>
                    <a:pt x="1190" y="78"/>
                  </a:lnTo>
                  <a:lnTo>
                    <a:pt x="1190" y="71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0"/>
                  </a:lnTo>
                  <a:lnTo>
                    <a:pt x="1198" y="50"/>
                  </a:lnTo>
                  <a:lnTo>
                    <a:pt x="1198" y="43"/>
                  </a:lnTo>
                  <a:lnTo>
                    <a:pt x="1198" y="36"/>
                  </a:lnTo>
                  <a:lnTo>
                    <a:pt x="1198" y="29"/>
                  </a:lnTo>
                  <a:lnTo>
                    <a:pt x="1198" y="21"/>
                  </a:lnTo>
                  <a:lnTo>
                    <a:pt x="1198" y="14"/>
                  </a:lnTo>
                  <a:lnTo>
                    <a:pt x="1198" y="7"/>
                  </a:lnTo>
                  <a:lnTo>
                    <a:pt x="1205" y="7"/>
                  </a:lnTo>
                  <a:lnTo>
                    <a:pt x="1205" y="0"/>
                  </a:lnTo>
                  <a:lnTo>
                    <a:pt x="1205" y="7"/>
                  </a:lnTo>
                  <a:lnTo>
                    <a:pt x="1212" y="7"/>
                  </a:lnTo>
                  <a:lnTo>
                    <a:pt x="1212" y="14"/>
                  </a:lnTo>
                  <a:lnTo>
                    <a:pt x="1212" y="21"/>
                  </a:lnTo>
                  <a:lnTo>
                    <a:pt x="1212" y="29"/>
                  </a:lnTo>
                  <a:lnTo>
                    <a:pt x="1212" y="36"/>
                  </a:lnTo>
                  <a:lnTo>
                    <a:pt x="1212" y="43"/>
                  </a:lnTo>
                  <a:lnTo>
                    <a:pt x="1212" y="50"/>
                  </a:lnTo>
                  <a:lnTo>
                    <a:pt x="1219" y="50"/>
                  </a:lnTo>
                  <a:lnTo>
                    <a:pt x="1219" y="57"/>
                  </a:lnTo>
                  <a:lnTo>
                    <a:pt x="1219" y="64"/>
                  </a:lnTo>
                  <a:lnTo>
                    <a:pt x="1219" y="71"/>
                  </a:lnTo>
                  <a:lnTo>
                    <a:pt x="1219" y="78"/>
                  </a:lnTo>
                  <a:lnTo>
                    <a:pt x="1219" y="85"/>
                  </a:lnTo>
                  <a:lnTo>
                    <a:pt x="1219" y="92"/>
                  </a:lnTo>
                  <a:lnTo>
                    <a:pt x="1219" y="99"/>
                  </a:lnTo>
                  <a:lnTo>
                    <a:pt x="1219" y="107"/>
                  </a:lnTo>
                  <a:lnTo>
                    <a:pt x="1219" y="114"/>
                  </a:lnTo>
                  <a:lnTo>
                    <a:pt x="1219" y="121"/>
                  </a:lnTo>
                  <a:lnTo>
                    <a:pt x="1219" y="128"/>
                  </a:lnTo>
                  <a:lnTo>
                    <a:pt x="1219" y="135"/>
                  </a:lnTo>
                  <a:lnTo>
                    <a:pt x="1226" y="135"/>
                  </a:lnTo>
                  <a:lnTo>
                    <a:pt x="1226" y="142"/>
                  </a:lnTo>
                  <a:lnTo>
                    <a:pt x="1226" y="149"/>
                  </a:lnTo>
                  <a:lnTo>
                    <a:pt x="1226" y="156"/>
                  </a:lnTo>
                  <a:lnTo>
                    <a:pt x="1226" y="163"/>
                  </a:lnTo>
                  <a:lnTo>
                    <a:pt x="1226" y="170"/>
                  </a:lnTo>
                  <a:lnTo>
                    <a:pt x="1226" y="177"/>
                  </a:lnTo>
                  <a:lnTo>
                    <a:pt x="1226" y="185"/>
                  </a:lnTo>
                  <a:lnTo>
                    <a:pt x="1226" y="192"/>
                  </a:lnTo>
                  <a:lnTo>
                    <a:pt x="1226" y="199"/>
                  </a:lnTo>
                  <a:lnTo>
                    <a:pt x="1226" y="206"/>
                  </a:lnTo>
                  <a:lnTo>
                    <a:pt x="1226" y="213"/>
                  </a:lnTo>
                  <a:lnTo>
                    <a:pt x="1226" y="220"/>
                  </a:lnTo>
                  <a:lnTo>
                    <a:pt x="1226" y="227"/>
                  </a:lnTo>
                  <a:lnTo>
                    <a:pt x="1226" y="234"/>
                  </a:lnTo>
                  <a:lnTo>
                    <a:pt x="1226" y="241"/>
                  </a:lnTo>
                  <a:lnTo>
                    <a:pt x="1226" y="248"/>
                  </a:lnTo>
                  <a:lnTo>
                    <a:pt x="1226" y="255"/>
                  </a:lnTo>
                  <a:lnTo>
                    <a:pt x="1233" y="255"/>
                  </a:lnTo>
                  <a:lnTo>
                    <a:pt x="1233" y="262"/>
                  </a:lnTo>
                  <a:lnTo>
                    <a:pt x="1233" y="270"/>
                  </a:lnTo>
                  <a:lnTo>
                    <a:pt x="1233" y="277"/>
                  </a:lnTo>
                  <a:lnTo>
                    <a:pt x="1233" y="284"/>
                  </a:lnTo>
                  <a:lnTo>
                    <a:pt x="1233" y="291"/>
                  </a:lnTo>
                  <a:lnTo>
                    <a:pt x="1233" y="298"/>
                  </a:lnTo>
                  <a:lnTo>
                    <a:pt x="1233" y="305"/>
                  </a:lnTo>
                  <a:lnTo>
                    <a:pt x="1233" y="312"/>
                  </a:lnTo>
                  <a:lnTo>
                    <a:pt x="1233" y="319"/>
                  </a:lnTo>
                  <a:lnTo>
                    <a:pt x="1233" y="326"/>
                  </a:lnTo>
                  <a:lnTo>
                    <a:pt x="1233" y="333"/>
                  </a:lnTo>
                  <a:lnTo>
                    <a:pt x="1233" y="340"/>
                  </a:lnTo>
                  <a:lnTo>
                    <a:pt x="1233" y="348"/>
                  </a:lnTo>
                  <a:lnTo>
                    <a:pt x="1233" y="355"/>
                  </a:lnTo>
                  <a:lnTo>
                    <a:pt x="1233" y="362"/>
                  </a:lnTo>
                  <a:lnTo>
                    <a:pt x="1233" y="369"/>
                  </a:lnTo>
                  <a:lnTo>
                    <a:pt x="1233" y="376"/>
                  </a:lnTo>
                  <a:lnTo>
                    <a:pt x="1233" y="383"/>
                  </a:lnTo>
                  <a:lnTo>
                    <a:pt x="1233" y="390"/>
                  </a:lnTo>
                  <a:lnTo>
                    <a:pt x="1233" y="397"/>
                  </a:lnTo>
                  <a:lnTo>
                    <a:pt x="1233" y="404"/>
                  </a:lnTo>
                  <a:lnTo>
                    <a:pt x="1233" y="411"/>
                  </a:lnTo>
                  <a:lnTo>
                    <a:pt x="1240" y="411"/>
                  </a:lnTo>
                  <a:lnTo>
                    <a:pt x="1240" y="418"/>
                  </a:lnTo>
                  <a:lnTo>
                    <a:pt x="1240" y="425"/>
                  </a:lnTo>
                  <a:lnTo>
                    <a:pt x="1240" y="433"/>
                  </a:lnTo>
                  <a:lnTo>
                    <a:pt x="1240" y="440"/>
                  </a:lnTo>
                  <a:lnTo>
                    <a:pt x="1240" y="447"/>
                  </a:lnTo>
                  <a:lnTo>
                    <a:pt x="1240" y="454"/>
                  </a:lnTo>
                  <a:lnTo>
                    <a:pt x="1240" y="461"/>
                  </a:lnTo>
                  <a:lnTo>
                    <a:pt x="1240" y="468"/>
                  </a:lnTo>
                  <a:lnTo>
                    <a:pt x="1240" y="475"/>
                  </a:lnTo>
                  <a:lnTo>
                    <a:pt x="1240" y="482"/>
                  </a:lnTo>
                  <a:lnTo>
                    <a:pt x="1240" y="489"/>
                  </a:lnTo>
                  <a:lnTo>
                    <a:pt x="1240" y="496"/>
                  </a:lnTo>
                  <a:lnTo>
                    <a:pt x="1240" y="503"/>
                  </a:lnTo>
                  <a:lnTo>
                    <a:pt x="1240" y="511"/>
                  </a:lnTo>
                  <a:lnTo>
                    <a:pt x="1240" y="518"/>
                  </a:lnTo>
                  <a:lnTo>
                    <a:pt x="1240" y="525"/>
                  </a:lnTo>
                  <a:lnTo>
                    <a:pt x="1240" y="532"/>
                  </a:lnTo>
                  <a:lnTo>
                    <a:pt x="1240" y="539"/>
                  </a:lnTo>
                  <a:lnTo>
                    <a:pt x="1240" y="546"/>
                  </a:lnTo>
                  <a:lnTo>
                    <a:pt x="1240" y="553"/>
                  </a:lnTo>
                  <a:lnTo>
                    <a:pt x="1240" y="560"/>
                  </a:lnTo>
                  <a:lnTo>
                    <a:pt x="1240" y="567"/>
                  </a:lnTo>
                  <a:lnTo>
                    <a:pt x="1240" y="574"/>
                  </a:lnTo>
                  <a:lnTo>
                    <a:pt x="1240" y="581"/>
                  </a:lnTo>
                  <a:lnTo>
                    <a:pt x="1247" y="581"/>
                  </a:lnTo>
                  <a:lnTo>
                    <a:pt x="1247" y="588"/>
                  </a:lnTo>
                  <a:lnTo>
                    <a:pt x="1247" y="596"/>
                  </a:lnTo>
                  <a:lnTo>
                    <a:pt x="1247" y="603"/>
                  </a:lnTo>
                  <a:lnTo>
                    <a:pt x="1247" y="610"/>
                  </a:lnTo>
                  <a:lnTo>
                    <a:pt x="1247" y="617"/>
                  </a:lnTo>
                  <a:lnTo>
                    <a:pt x="1247" y="624"/>
                  </a:lnTo>
                  <a:lnTo>
                    <a:pt x="1247" y="631"/>
                  </a:lnTo>
                  <a:lnTo>
                    <a:pt x="1247" y="638"/>
                  </a:lnTo>
                  <a:lnTo>
                    <a:pt x="1247" y="645"/>
                  </a:lnTo>
                  <a:lnTo>
                    <a:pt x="1247" y="652"/>
                  </a:lnTo>
                  <a:lnTo>
                    <a:pt x="1247" y="659"/>
                  </a:lnTo>
                  <a:lnTo>
                    <a:pt x="1247" y="666"/>
                  </a:lnTo>
                  <a:lnTo>
                    <a:pt x="1247" y="674"/>
                  </a:lnTo>
                  <a:lnTo>
                    <a:pt x="1247" y="681"/>
                  </a:lnTo>
                  <a:lnTo>
                    <a:pt x="1247" y="688"/>
                  </a:lnTo>
                  <a:lnTo>
                    <a:pt x="1247" y="695"/>
                  </a:lnTo>
                  <a:lnTo>
                    <a:pt x="1247" y="702"/>
                  </a:lnTo>
                  <a:lnTo>
                    <a:pt x="1247" y="709"/>
                  </a:lnTo>
                  <a:lnTo>
                    <a:pt x="1247" y="716"/>
                  </a:lnTo>
                  <a:lnTo>
                    <a:pt x="1247" y="723"/>
                  </a:lnTo>
                  <a:lnTo>
                    <a:pt x="1247" y="730"/>
                  </a:lnTo>
                  <a:lnTo>
                    <a:pt x="1247" y="737"/>
                  </a:lnTo>
                  <a:lnTo>
                    <a:pt x="1247" y="744"/>
                  </a:lnTo>
                  <a:lnTo>
                    <a:pt x="1247" y="752"/>
                  </a:lnTo>
                  <a:lnTo>
                    <a:pt x="1247" y="759"/>
                  </a:lnTo>
                  <a:lnTo>
                    <a:pt x="1247" y="766"/>
                  </a:lnTo>
                  <a:lnTo>
                    <a:pt x="1247" y="773"/>
                  </a:lnTo>
                  <a:lnTo>
                    <a:pt x="1254" y="773"/>
                  </a:lnTo>
                  <a:lnTo>
                    <a:pt x="1254" y="780"/>
                  </a:lnTo>
                  <a:lnTo>
                    <a:pt x="1254" y="787"/>
                  </a:lnTo>
                  <a:lnTo>
                    <a:pt x="1254" y="794"/>
                  </a:lnTo>
                  <a:lnTo>
                    <a:pt x="1254" y="801"/>
                  </a:lnTo>
                  <a:lnTo>
                    <a:pt x="1254" y="808"/>
                  </a:lnTo>
                  <a:lnTo>
                    <a:pt x="1254" y="815"/>
                  </a:lnTo>
                  <a:lnTo>
                    <a:pt x="1254" y="822"/>
                  </a:lnTo>
                  <a:lnTo>
                    <a:pt x="1254" y="829"/>
                  </a:lnTo>
                  <a:lnTo>
                    <a:pt x="1254" y="837"/>
                  </a:lnTo>
                  <a:lnTo>
                    <a:pt x="1254" y="844"/>
                  </a:lnTo>
                  <a:lnTo>
                    <a:pt x="1254" y="851"/>
                  </a:lnTo>
                  <a:lnTo>
                    <a:pt x="1254" y="858"/>
                  </a:lnTo>
                  <a:lnTo>
                    <a:pt x="1254" y="865"/>
                  </a:lnTo>
                  <a:lnTo>
                    <a:pt x="1254" y="872"/>
                  </a:lnTo>
                  <a:lnTo>
                    <a:pt x="1254" y="879"/>
                  </a:lnTo>
                  <a:lnTo>
                    <a:pt x="1254" y="886"/>
                  </a:lnTo>
                  <a:lnTo>
                    <a:pt x="1254" y="893"/>
                  </a:lnTo>
                  <a:lnTo>
                    <a:pt x="1254" y="900"/>
                  </a:lnTo>
                  <a:lnTo>
                    <a:pt x="1254" y="907"/>
                  </a:lnTo>
                  <a:lnTo>
                    <a:pt x="1254" y="915"/>
                  </a:lnTo>
                  <a:lnTo>
                    <a:pt x="1254" y="922"/>
                  </a:lnTo>
                  <a:lnTo>
                    <a:pt x="1254" y="929"/>
                  </a:lnTo>
                  <a:lnTo>
                    <a:pt x="1254" y="936"/>
                  </a:lnTo>
                  <a:lnTo>
                    <a:pt x="1254" y="943"/>
                  </a:lnTo>
                  <a:lnTo>
                    <a:pt x="1254" y="950"/>
                  </a:lnTo>
                  <a:lnTo>
                    <a:pt x="1254" y="957"/>
                  </a:lnTo>
                  <a:lnTo>
                    <a:pt x="1254" y="964"/>
                  </a:lnTo>
                  <a:lnTo>
                    <a:pt x="1261" y="964"/>
                  </a:lnTo>
                  <a:lnTo>
                    <a:pt x="1261" y="971"/>
                  </a:lnTo>
                  <a:lnTo>
                    <a:pt x="1261" y="978"/>
                  </a:lnTo>
                  <a:lnTo>
                    <a:pt x="1261" y="985"/>
                  </a:lnTo>
                  <a:lnTo>
                    <a:pt x="1261" y="992"/>
                  </a:lnTo>
                  <a:lnTo>
                    <a:pt x="1261" y="1000"/>
                  </a:lnTo>
                  <a:lnTo>
                    <a:pt x="1261" y="1007"/>
                  </a:lnTo>
                  <a:lnTo>
                    <a:pt x="1261" y="1014"/>
                  </a:lnTo>
                  <a:lnTo>
                    <a:pt x="1261" y="1021"/>
                  </a:lnTo>
                  <a:lnTo>
                    <a:pt x="1261" y="1028"/>
                  </a:lnTo>
                  <a:lnTo>
                    <a:pt x="1261" y="1035"/>
                  </a:lnTo>
                  <a:lnTo>
                    <a:pt x="1261" y="1042"/>
                  </a:lnTo>
                  <a:lnTo>
                    <a:pt x="1261" y="1049"/>
                  </a:lnTo>
                  <a:lnTo>
                    <a:pt x="1261" y="1056"/>
                  </a:lnTo>
                  <a:lnTo>
                    <a:pt x="1261" y="1063"/>
                  </a:lnTo>
                  <a:lnTo>
                    <a:pt x="1261" y="1070"/>
                  </a:lnTo>
                  <a:lnTo>
                    <a:pt x="1261" y="1078"/>
                  </a:lnTo>
                  <a:lnTo>
                    <a:pt x="1261" y="1085"/>
                  </a:lnTo>
                  <a:lnTo>
                    <a:pt x="1261" y="1092"/>
                  </a:lnTo>
                  <a:lnTo>
                    <a:pt x="1261" y="1099"/>
                  </a:lnTo>
                  <a:lnTo>
                    <a:pt x="1261" y="1106"/>
                  </a:lnTo>
                  <a:lnTo>
                    <a:pt x="1261" y="1113"/>
                  </a:lnTo>
                  <a:lnTo>
                    <a:pt x="1261" y="1120"/>
                  </a:lnTo>
                  <a:lnTo>
                    <a:pt x="1261" y="1127"/>
                  </a:lnTo>
                  <a:lnTo>
                    <a:pt x="1261" y="1134"/>
                  </a:lnTo>
                  <a:lnTo>
                    <a:pt x="1261" y="1141"/>
                  </a:lnTo>
                  <a:lnTo>
                    <a:pt x="1261" y="1148"/>
                  </a:lnTo>
                  <a:lnTo>
                    <a:pt x="1268" y="1148"/>
                  </a:lnTo>
                  <a:lnTo>
                    <a:pt x="1268" y="1155"/>
                  </a:lnTo>
                  <a:lnTo>
                    <a:pt x="1268" y="1163"/>
                  </a:lnTo>
                  <a:lnTo>
                    <a:pt x="1268" y="1170"/>
                  </a:lnTo>
                  <a:lnTo>
                    <a:pt x="1268" y="1177"/>
                  </a:lnTo>
                  <a:lnTo>
                    <a:pt x="1268" y="1184"/>
                  </a:lnTo>
                  <a:lnTo>
                    <a:pt x="1268" y="1191"/>
                  </a:lnTo>
                  <a:lnTo>
                    <a:pt x="1268" y="1198"/>
                  </a:lnTo>
                  <a:lnTo>
                    <a:pt x="1268" y="1205"/>
                  </a:lnTo>
                  <a:lnTo>
                    <a:pt x="1268" y="1212"/>
                  </a:lnTo>
                  <a:lnTo>
                    <a:pt x="1268" y="1219"/>
                  </a:lnTo>
                  <a:lnTo>
                    <a:pt x="1268" y="1226"/>
                  </a:lnTo>
                  <a:lnTo>
                    <a:pt x="1268" y="1233"/>
                  </a:lnTo>
                  <a:lnTo>
                    <a:pt x="1268" y="1241"/>
                  </a:lnTo>
                  <a:lnTo>
                    <a:pt x="1268" y="1248"/>
                  </a:lnTo>
                  <a:lnTo>
                    <a:pt x="1268" y="1255"/>
                  </a:lnTo>
                  <a:lnTo>
                    <a:pt x="1268" y="1262"/>
                  </a:lnTo>
                  <a:lnTo>
                    <a:pt x="1268" y="1269"/>
                  </a:lnTo>
                  <a:lnTo>
                    <a:pt x="1268" y="1276"/>
                  </a:lnTo>
                  <a:lnTo>
                    <a:pt x="1268" y="1283"/>
                  </a:lnTo>
                  <a:lnTo>
                    <a:pt x="1268" y="1290"/>
                  </a:lnTo>
                  <a:lnTo>
                    <a:pt x="1268" y="1297"/>
                  </a:lnTo>
                  <a:lnTo>
                    <a:pt x="1268" y="1304"/>
                  </a:lnTo>
                  <a:lnTo>
                    <a:pt x="1268" y="1311"/>
                  </a:lnTo>
                  <a:lnTo>
                    <a:pt x="1276" y="1311"/>
                  </a:lnTo>
                  <a:lnTo>
                    <a:pt x="1276" y="1319"/>
                  </a:lnTo>
                  <a:lnTo>
                    <a:pt x="1276" y="1326"/>
                  </a:lnTo>
                  <a:lnTo>
                    <a:pt x="1276" y="1333"/>
                  </a:lnTo>
                  <a:lnTo>
                    <a:pt x="1276" y="1340"/>
                  </a:lnTo>
                  <a:lnTo>
                    <a:pt x="1276" y="1347"/>
                  </a:lnTo>
                  <a:lnTo>
                    <a:pt x="1276" y="1354"/>
                  </a:lnTo>
                  <a:lnTo>
                    <a:pt x="1276" y="1361"/>
                  </a:lnTo>
                  <a:lnTo>
                    <a:pt x="1276" y="1368"/>
                  </a:lnTo>
                  <a:lnTo>
                    <a:pt x="1276" y="1375"/>
                  </a:lnTo>
                  <a:lnTo>
                    <a:pt x="1276" y="1382"/>
                  </a:lnTo>
                  <a:lnTo>
                    <a:pt x="1276" y="1389"/>
                  </a:lnTo>
                  <a:lnTo>
                    <a:pt x="1276" y="1396"/>
                  </a:lnTo>
                  <a:lnTo>
                    <a:pt x="1276" y="1404"/>
                  </a:lnTo>
                  <a:lnTo>
                    <a:pt x="1276" y="1411"/>
                  </a:lnTo>
                  <a:lnTo>
                    <a:pt x="1276" y="1418"/>
                  </a:lnTo>
                  <a:lnTo>
                    <a:pt x="1276" y="1425"/>
                  </a:lnTo>
                  <a:lnTo>
                    <a:pt x="1276" y="1432"/>
                  </a:lnTo>
                  <a:lnTo>
                    <a:pt x="1276" y="1439"/>
                  </a:lnTo>
                  <a:lnTo>
                    <a:pt x="1276" y="1446"/>
                  </a:lnTo>
                  <a:lnTo>
                    <a:pt x="1276" y="1453"/>
                  </a:lnTo>
                  <a:lnTo>
                    <a:pt x="1283" y="1453"/>
                  </a:lnTo>
                  <a:lnTo>
                    <a:pt x="1283" y="1460"/>
                  </a:lnTo>
                  <a:lnTo>
                    <a:pt x="1283" y="1467"/>
                  </a:lnTo>
                  <a:lnTo>
                    <a:pt x="1283" y="1474"/>
                  </a:lnTo>
                  <a:lnTo>
                    <a:pt x="1283" y="1482"/>
                  </a:lnTo>
                  <a:lnTo>
                    <a:pt x="1283" y="1489"/>
                  </a:lnTo>
                  <a:lnTo>
                    <a:pt x="1283" y="1496"/>
                  </a:lnTo>
                  <a:lnTo>
                    <a:pt x="1283" y="1503"/>
                  </a:lnTo>
                  <a:lnTo>
                    <a:pt x="1283" y="1510"/>
                  </a:lnTo>
                  <a:lnTo>
                    <a:pt x="1283" y="1517"/>
                  </a:lnTo>
                  <a:lnTo>
                    <a:pt x="1283" y="1524"/>
                  </a:lnTo>
                  <a:lnTo>
                    <a:pt x="1283" y="1531"/>
                  </a:lnTo>
                  <a:lnTo>
                    <a:pt x="1283" y="1538"/>
                  </a:lnTo>
                  <a:lnTo>
                    <a:pt x="1283" y="1545"/>
                  </a:lnTo>
                  <a:lnTo>
                    <a:pt x="1283" y="1552"/>
                  </a:lnTo>
                  <a:lnTo>
                    <a:pt x="1283" y="1559"/>
                  </a:lnTo>
                  <a:lnTo>
                    <a:pt x="1283" y="1567"/>
                  </a:lnTo>
                  <a:lnTo>
                    <a:pt x="1290" y="1567"/>
                  </a:lnTo>
                  <a:lnTo>
                    <a:pt x="1290" y="1574"/>
                  </a:lnTo>
                  <a:lnTo>
                    <a:pt x="1290" y="1581"/>
                  </a:lnTo>
                  <a:lnTo>
                    <a:pt x="1290" y="1588"/>
                  </a:lnTo>
                  <a:lnTo>
                    <a:pt x="1290" y="1595"/>
                  </a:lnTo>
                  <a:lnTo>
                    <a:pt x="1290" y="1602"/>
                  </a:lnTo>
                  <a:lnTo>
                    <a:pt x="1290" y="1609"/>
                  </a:lnTo>
                  <a:lnTo>
                    <a:pt x="1290" y="1616"/>
                  </a:lnTo>
                  <a:lnTo>
                    <a:pt x="1290" y="1623"/>
                  </a:lnTo>
                  <a:lnTo>
                    <a:pt x="1290" y="1630"/>
                  </a:lnTo>
                  <a:lnTo>
                    <a:pt x="1297" y="1630"/>
                  </a:lnTo>
                  <a:lnTo>
                    <a:pt x="1297" y="1637"/>
                  </a:lnTo>
                  <a:lnTo>
                    <a:pt x="1297" y="1645"/>
                  </a:lnTo>
                  <a:lnTo>
                    <a:pt x="1297" y="1652"/>
                  </a:lnTo>
                  <a:lnTo>
                    <a:pt x="1297" y="1659"/>
                  </a:lnTo>
                  <a:lnTo>
                    <a:pt x="1304" y="1659"/>
                  </a:lnTo>
                  <a:lnTo>
                    <a:pt x="1304" y="1652"/>
                  </a:lnTo>
                  <a:lnTo>
                    <a:pt x="1304" y="1645"/>
                  </a:lnTo>
                  <a:lnTo>
                    <a:pt x="1304" y="1637"/>
                  </a:lnTo>
                  <a:lnTo>
                    <a:pt x="1311" y="1637"/>
                  </a:lnTo>
                  <a:lnTo>
                    <a:pt x="1311" y="1630"/>
                  </a:lnTo>
                  <a:lnTo>
                    <a:pt x="1311" y="1623"/>
                  </a:lnTo>
                  <a:lnTo>
                    <a:pt x="1311" y="1616"/>
                  </a:lnTo>
                  <a:lnTo>
                    <a:pt x="1311" y="1609"/>
                  </a:lnTo>
                  <a:lnTo>
                    <a:pt x="1311" y="1602"/>
                  </a:lnTo>
                  <a:lnTo>
                    <a:pt x="1311" y="1595"/>
                  </a:lnTo>
                  <a:lnTo>
                    <a:pt x="1311" y="1588"/>
                  </a:lnTo>
                  <a:lnTo>
                    <a:pt x="1311" y="1581"/>
                  </a:lnTo>
                  <a:lnTo>
                    <a:pt x="1318" y="1581"/>
                  </a:lnTo>
                  <a:lnTo>
                    <a:pt x="1318" y="1574"/>
                  </a:lnTo>
                  <a:lnTo>
                    <a:pt x="1318" y="1567"/>
                  </a:lnTo>
                  <a:lnTo>
                    <a:pt x="1318" y="1559"/>
                  </a:lnTo>
                  <a:lnTo>
                    <a:pt x="1318" y="1552"/>
                  </a:lnTo>
                  <a:lnTo>
                    <a:pt x="1318" y="1545"/>
                  </a:lnTo>
                  <a:lnTo>
                    <a:pt x="1318" y="1538"/>
                  </a:lnTo>
                  <a:lnTo>
                    <a:pt x="1318" y="1531"/>
                  </a:lnTo>
                  <a:lnTo>
                    <a:pt x="1318" y="1524"/>
                  </a:lnTo>
                  <a:lnTo>
                    <a:pt x="1318" y="1517"/>
                  </a:lnTo>
                  <a:lnTo>
                    <a:pt x="1318" y="1510"/>
                  </a:lnTo>
                  <a:lnTo>
                    <a:pt x="1318" y="1503"/>
                  </a:lnTo>
                  <a:lnTo>
                    <a:pt x="1318" y="1496"/>
                  </a:lnTo>
                  <a:lnTo>
                    <a:pt x="1318" y="1489"/>
                  </a:lnTo>
                  <a:lnTo>
                    <a:pt x="1318" y="1482"/>
                  </a:lnTo>
                  <a:lnTo>
                    <a:pt x="1325" y="1482"/>
                  </a:lnTo>
                  <a:lnTo>
                    <a:pt x="1325" y="1474"/>
                  </a:lnTo>
                  <a:lnTo>
                    <a:pt x="1325" y="1467"/>
                  </a:lnTo>
                  <a:lnTo>
                    <a:pt x="1325" y="1460"/>
                  </a:lnTo>
                  <a:lnTo>
                    <a:pt x="1325" y="1453"/>
                  </a:lnTo>
                  <a:lnTo>
                    <a:pt x="1325" y="1446"/>
                  </a:lnTo>
                  <a:lnTo>
                    <a:pt x="1325" y="1439"/>
                  </a:lnTo>
                  <a:lnTo>
                    <a:pt x="1325" y="1432"/>
                  </a:lnTo>
                  <a:lnTo>
                    <a:pt x="1325" y="1425"/>
                  </a:lnTo>
                  <a:lnTo>
                    <a:pt x="1325" y="1418"/>
                  </a:lnTo>
                  <a:lnTo>
                    <a:pt x="1325" y="1411"/>
                  </a:lnTo>
                  <a:lnTo>
                    <a:pt x="1325" y="1404"/>
                  </a:lnTo>
                  <a:lnTo>
                    <a:pt x="1325" y="1396"/>
                  </a:lnTo>
                  <a:lnTo>
                    <a:pt x="1325" y="1389"/>
                  </a:lnTo>
                  <a:lnTo>
                    <a:pt x="1325" y="1382"/>
                  </a:lnTo>
                  <a:lnTo>
                    <a:pt x="1325" y="1375"/>
                  </a:lnTo>
                  <a:lnTo>
                    <a:pt x="1325" y="1368"/>
                  </a:lnTo>
                  <a:lnTo>
                    <a:pt x="1325" y="1361"/>
                  </a:lnTo>
                  <a:lnTo>
                    <a:pt x="1325" y="1354"/>
                  </a:lnTo>
                  <a:lnTo>
                    <a:pt x="1325" y="1347"/>
                  </a:lnTo>
                  <a:lnTo>
                    <a:pt x="1332" y="1347"/>
                  </a:lnTo>
                  <a:lnTo>
                    <a:pt x="1332" y="1340"/>
                  </a:lnTo>
                  <a:lnTo>
                    <a:pt x="1332" y="1333"/>
                  </a:lnTo>
                  <a:lnTo>
                    <a:pt x="1332" y="1326"/>
                  </a:lnTo>
                  <a:lnTo>
                    <a:pt x="1332" y="1319"/>
                  </a:lnTo>
                  <a:lnTo>
                    <a:pt x="1332" y="1311"/>
                  </a:lnTo>
                  <a:lnTo>
                    <a:pt x="1332" y="1304"/>
                  </a:lnTo>
                  <a:lnTo>
                    <a:pt x="1332" y="1297"/>
                  </a:lnTo>
                  <a:lnTo>
                    <a:pt x="1332" y="1290"/>
                  </a:lnTo>
                  <a:lnTo>
                    <a:pt x="1332" y="1283"/>
                  </a:lnTo>
                  <a:lnTo>
                    <a:pt x="1332" y="1276"/>
                  </a:lnTo>
                  <a:lnTo>
                    <a:pt x="1332" y="1269"/>
                  </a:lnTo>
                  <a:lnTo>
                    <a:pt x="1332" y="1262"/>
                  </a:lnTo>
                  <a:lnTo>
                    <a:pt x="1332" y="1255"/>
                  </a:lnTo>
                  <a:lnTo>
                    <a:pt x="1332" y="1248"/>
                  </a:lnTo>
                  <a:lnTo>
                    <a:pt x="1332" y="1241"/>
                  </a:lnTo>
                  <a:lnTo>
                    <a:pt x="1332" y="1233"/>
                  </a:lnTo>
                  <a:lnTo>
                    <a:pt x="1332" y="1226"/>
                  </a:lnTo>
                  <a:lnTo>
                    <a:pt x="1332" y="1219"/>
                  </a:lnTo>
                  <a:lnTo>
                    <a:pt x="1332" y="1212"/>
                  </a:lnTo>
                  <a:lnTo>
                    <a:pt x="1332" y="1205"/>
                  </a:lnTo>
                  <a:lnTo>
                    <a:pt x="1332" y="1198"/>
                  </a:lnTo>
                  <a:lnTo>
                    <a:pt x="1332" y="1191"/>
                  </a:lnTo>
                  <a:lnTo>
                    <a:pt x="1332" y="1184"/>
                  </a:lnTo>
                  <a:lnTo>
                    <a:pt x="1339" y="1184"/>
                  </a:lnTo>
                  <a:lnTo>
                    <a:pt x="1339" y="1177"/>
                  </a:lnTo>
                  <a:lnTo>
                    <a:pt x="1339" y="1170"/>
                  </a:lnTo>
                  <a:lnTo>
                    <a:pt x="1339" y="1163"/>
                  </a:lnTo>
                  <a:lnTo>
                    <a:pt x="1339" y="1155"/>
                  </a:lnTo>
                  <a:lnTo>
                    <a:pt x="1339" y="1148"/>
                  </a:lnTo>
                  <a:lnTo>
                    <a:pt x="1339" y="1141"/>
                  </a:lnTo>
                  <a:lnTo>
                    <a:pt x="1339" y="1134"/>
                  </a:lnTo>
                  <a:lnTo>
                    <a:pt x="1339" y="1127"/>
                  </a:lnTo>
                  <a:lnTo>
                    <a:pt x="1339" y="1120"/>
                  </a:lnTo>
                  <a:lnTo>
                    <a:pt x="1339" y="1113"/>
                  </a:lnTo>
                  <a:lnTo>
                    <a:pt x="1339" y="1106"/>
                  </a:lnTo>
                  <a:lnTo>
                    <a:pt x="1339" y="1099"/>
                  </a:lnTo>
                  <a:lnTo>
                    <a:pt x="1339" y="1092"/>
                  </a:lnTo>
                  <a:lnTo>
                    <a:pt x="1339" y="1085"/>
                  </a:lnTo>
                  <a:lnTo>
                    <a:pt x="1339" y="1078"/>
                  </a:lnTo>
                  <a:lnTo>
                    <a:pt x="1339" y="1070"/>
                  </a:lnTo>
                  <a:lnTo>
                    <a:pt x="1339" y="1063"/>
                  </a:lnTo>
                  <a:lnTo>
                    <a:pt x="1339" y="1056"/>
                  </a:lnTo>
                  <a:lnTo>
                    <a:pt x="1339" y="1049"/>
                  </a:lnTo>
                  <a:lnTo>
                    <a:pt x="1339" y="1042"/>
                  </a:lnTo>
                  <a:lnTo>
                    <a:pt x="1339" y="1035"/>
                  </a:lnTo>
                  <a:lnTo>
                    <a:pt x="1339" y="1028"/>
                  </a:lnTo>
                  <a:lnTo>
                    <a:pt x="1339" y="1021"/>
                  </a:lnTo>
                  <a:lnTo>
                    <a:pt x="1339" y="1014"/>
                  </a:lnTo>
                  <a:lnTo>
                    <a:pt x="1339" y="1007"/>
                  </a:lnTo>
                  <a:lnTo>
                    <a:pt x="1339" y="1000"/>
                  </a:lnTo>
                  <a:lnTo>
                    <a:pt x="1346" y="1000"/>
                  </a:lnTo>
                  <a:lnTo>
                    <a:pt x="1346" y="992"/>
                  </a:lnTo>
                  <a:lnTo>
                    <a:pt x="1346" y="985"/>
                  </a:lnTo>
                  <a:lnTo>
                    <a:pt x="1346" y="978"/>
                  </a:lnTo>
                  <a:lnTo>
                    <a:pt x="1346" y="971"/>
                  </a:lnTo>
                  <a:lnTo>
                    <a:pt x="1346" y="964"/>
                  </a:lnTo>
                  <a:lnTo>
                    <a:pt x="1346" y="957"/>
                  </a:lnTo>
                  <a:lnTo>
                    <a:pt x="1346" y="950"/>
                  </a:lnTo>
                  <a:lnTo>
                    <a:pt x="1346" y="943"/>
                  </a:lnTo>
                  <a:lnTo>
                    <a:pt x="1346" y="936"/>
                  </a:lnTo>
                  <a:lnTo>
                    <a:pt x="1346" y="929"/>
                  </a:lnTo>
                  <a:lnTo>
                    <a:pt x="1346" y="922"/>
                  </a:lnTo>
                  <a:lnTo>
                    <a:pt x="1346" y="915"/>
                  </a:lnTo>
                  <a:lnTo>
                    <a:pt x="1346" y="907"/>
                  </a:lnTo>
                  <a:lnTo>
                    <a:pt x="1346" y="900"/>
                  </a:lnTo>
                  <a:lnTo>
                    <a:pt x="1346" y="893"/>
                  </a:lnTo>
                  <a:lnTo>
                    <a:pt x="1346" y="886"/>
                  </a:lnTo>
                  <a:lnTo>
                    <a:pt x="1346" y="879"/>
                  </a:lnTo>
                  <a:lnTo>
                    <a:pt x="1346" y="872"/>
                  </a:lnTo>
                  <a:lnTo>
                    <a:pt x="1346" y="865"/>
                  </a:lnTo>
                  <a:lnTo>
                    <a:pt x="1346" y="858"/>
                  </a:lnTo>
                  <a:lnTo>
                    <a:pt x="1346" y="851"/>
                  </a:lnTo>
                  <a:lnTo>
                    <a:pt x="1346" y="844"/>
                  </a:lnTo>
                  <a:lnTo>
                    <a:pt x="1346" y="837"/>
                  </a:lnTo>
                  <a:lnTo>
                    <a:pt x="1346" y="829"/>
                  </a:lnTo>
                  <a:lnTo>
                    <a:pt x="1346" y="822"/>
                  </a:lnTo>
                  <a:lnTo>
                    <a:pt x="1346" y="815"/>
                  </a:lnTo>
                  <a:lnTo>
                    <a:pt x="1346" y="808"/>
                  </a:lnTo>
                  <a:lnTo>
                    <a:pt x="1354" y="808"/>
                  </a:lnTo>
                  <a:lnTo>
                    <a:pt x="1354" y="801"/>
                  </a:lnTo>
                  <a:lnTo>
                    <a:pt x="1354" y="794"/>
                  </a:lnTo>
                  <a:lnTo>
                    <a:pt x="1354" y="787"/>
                  </a:lnTo>
                  <a:lnTo>
                    <a:pt x="1354" y="780"/>
                  </a:lnTo>
                  <a:lnTo>
                    <a:pt x="1354" y="773"/>
                  </a:lnTo>
                  <a:lnTo>
                    <a:pt x="1354" y="766"/>
                  </a:lnTo>
                  <a:lnTo>
                    <a:pt x="1354" y="759"/>
                  </a:lnTo>
                  <a:lnTo>
                    <a:pt x="1354" y="752"/>
                  </a:lnTo>
                  <a:lnTo>
                    <a:pt x="1354" y="744"/>
                  </a:lnTo>
                  <a:lnTo>
                    <a:pt x="1354" y="737"/>
                  </a:lnTo>
                  <a:lnTo>
                    <a:pt x="1354" y="730"/>
                  </a:lnTo>
                  <a:lnTo>
                    <a:pt x="1354" y="723"/>
                  </a:lnTo>
                  <a:lnTo>
                    <a:pt x="1354" y="716"/>
                  </a:lnTo>
                  <a:lnTo>
                    <a:pt x="1354" y="709"/>
                  </a:lnTo>
                  <a:lnTo>
                    <a:pt x="1354" y="702"/>
                  </a:lnTo>
                  <a:lnTo>
                    <a:pt x="1354" y="695"/>
                  </a:lnTo>
                  <a:lnTo>
                    <a:pt x="1354" y="688"/>
                  </a:lnTo>
                  <a:lnTo>
                    <a:pt x="1354" y="681"/>
                  </a:lnTo>
                  <a:lnTo>
                    <a:pt x="1354" y="674"/>
                  </a:lnTo>
                  <a:lnTo>
                    <a:pt x="1354" y="666"/>
                  </a:lnTo>
                  <a:lnTo>
                    <a:pt x="1354" y="659"/>
                  </a:lnTo>
                  <a:lnTo>
                    <a:pt x="1354" y="652"/>
                  </a:lnTo>
                  <a:lnTo>
                    <a:pt x="1354" y="645"/>
                  </a:lnTo>
                  <a:lnTo>
                    <a:pt x="1354" y="638"/>
                  </a:lnTo>
                  <a:lnTo>
                    <a:pt x="1354" y="631"/>
                  </a:lnTo>
                  <a:lnTo>
                    <a:pt x="1354" y="624"/>
                  </a:lnTo>
                  <a:lnTo>
                    <a:pt x="1361" y="617"/>
                  </a:lnTo>
                  <a:lnTo>
                    <a:pt x="1361" y="610"/>
                  </a:lnTo>
                  <a:lnTo>
                    <a:pt x="1361" y="603"/>
                  </a:lnTo>
                  <a:lnTo>
                    <a:pt x="1361" y="596"/>
                  </a:lnTo>
                  <a:lnTo>
                    <a:pt x="1361" y="588"/>
                  </a:lnTo>
                  <a:lnTo>
                    <a:pt x="1361" y="581"/>
                  </a:lnTo>
                  <a:lnTo>
                    <a:pt x="1361" y="574"/>
                  </a:lnTo>
                  <a:lnTo>
                    <a:pt x="1361" y="567"/>
                  </a:lnTo>
                  <a:lnTo>
                    <a:pt x="1361" y="560"/>
                  </a:lnTo>
                  <a:lnTo>
                    <a:pt x="1361" y="553"/>
                  </a:lnTo>
                  <a:lnTo>
                    <a:pt x="1361" y="546"/>
                  </a:lnTo>
                  <a:lnTo>
                    <a:pt x="1361" y="539"/>
                  </a:lnTo>
                  <a:lnTo>
                    <a:pt x="1361" y="532"/>
                  </a:lnTo>
                  <a:lnTo>
                    <a:pt x="1361" y="525"/>
                  </a:lnTo>
                  <a:lnTo>
                    <a:pt x="1361" y="518"/>
                  </a:lnTo>
                  <a:lnTo>
                    <a:pt x="1361" y="511"/>
                  </a:lnTo>
                  <a:lnTo>
                    <a:pt x="1361" y="503"/>
                  </a:lnTo>
                  <a:lnTo>
                    <a:pt x="1361" y="496"/>
                  </a:lnTo>
                  <a:lnTo>
                    <a:pt x="1361" y="489"/>
                  </a:lnTo>
                  <a:lnTo>
                    <a:pt x="1361" y="482"/>
                  </a:lnTo>
                  <a:lnTo>
                    <a:pt x="1361" y="475"/>
                  </a:lnTo>
                  <a:lnTo>
                    <a:pt x="1361" y="468"/>
                  </a:lnTo>
                  <a:lnTo>
                    <a:pt x="1361" y="461"/>
                  </a:lnTo>
                  <a:lnTo>
                    <a:pt x="1361" y="454"/>
                  </a:lnTo>
                  <a:lnTo>
                    <a:pt x="1361" y="447"/>
                  </a:lnTo>
                  <a:lnTo>
                    <a:pt x="1361" y="440"/>
                  </a:lnTo>
                  <a:lnTo>
                    <a:pt x="1368" y="440"/>
                  </a:lnTo>
                  <a:lnTo>
                    <a:pt x="1368" y="433"/>
                  </a:lnTo>
                  <a:lnTo>
                    <a:pt x="1368" y="425"/>
                  </a:lnTo>
                  <a:lnTo>
                    <a:pt x="1368" y="418"/>
                  </a:lnTo>
                  <a:lnTo>
                    <a:pt x="1368" y="411"/>
                  </a:lnTo>
                  <a:lnTo>
                    <a:pt x="1368" y="404"/>
                  </a:lnTo>
                  <a:lnTo>
                    <a:pt x="1368" y="397"/>
                  </a:lnTo>
                  <a:lnTo>
                    <a:pt x="1368" y="390"/>
                  </a:lnTo>
                  <a:lnTo>
                    <a:pt x="1368" y="383"/>
                  </a:lnTo>
                  <a:lnTo>
                    <a:pt x="1368" y="376"/>
                  </a:lnTo>
                  <a:lnTo>
                    <a:pt x="1368" y="369"/>
                  </a:lnTo>
                  <a:lnTo>
                    <a:pt x="1368" y="362"/>
                  </a:lnTo>
                  <a:lnTo>
                    <a:pt x="1368" y="355"/>
                  </a:lnTo>
                  <a:lnTo>
                    <a:pt x="1368" y="348"/>
                  </a:lnTo>
                  <a:lnTo>
                    <a:pt x="1368" y="340"/>
                  </a:lnTo>
                  <a:lnTo>
                    <a:pt x="1368" y="333"/>
                  </a:lnTo>
                  <a:lnTo>
                    <a:pt x="1368" y="326"/>
                  </a:lnTo>
                  <a:lnTo>
                    <a:pt x="1368" y="319"/>
                  </a:lnTo>
                  <a:lnTo>
                    <a:pt x="1368" y="312"/>
                  </a:lnTo>
                  <a:lnTo>
                    <a:pt x="1368" y="305"/>
                  </a:lnTo>
                  <a:lnTo>
                    <a:pt x="1368" y="298"/>
                  </a:lnTo>
                  <a:lnTo>
                    <a:pt x="1368" y="291"/>
                  </a:lnTo>
                  <a:lnTo>
                    <a:pt x="1368" y="284"/>
                  </a:lnTo>
                  <a:lnTo>
                    <a:pt x="1375" y="284"/>
                  </a:lnTo>
                  <a:lnTo>
                    <a:pt x="1375" y="277"/>
                  </a:lnTo>
                  <a:lnTo>
                    <a:pt x="1375" y="270"/>
                  </a:lnTo>
                  <a:lnTo>
                    <a:pt x="1375" y="262"/>
                  </a:lnTo>
                  <a:lnTo>
                    <a:pt x="1375" y="255"/>
                  </a:lnTo>
                  <a:lnTo>
                    <a:pt x="1375" y="248"/>
                  </a:lnTo>
                  <a:lnTo>
                    <a:pt x="1375" y="241"/>
                  </a:lnTo>
                  <a:lnTo>
                    <a:pt x="1375" y="234"/>
                  </a:lnTo>
                  <a:lnTo>
                    <a:pt x="1375" y="227"/>
                  </a:lnTo>
                  <a:lnTo>
                    <a:pt x="1375" y="220"/>
                  </a:lnTo>
                  <a:lnTo>
                    <a:pt x="1375" y="213"/>
                  </a:lnTo>
                  <a:lnTo>
                    <a:pt x="1375" y="206"/>
                  </a:lnTo>
                  <a:lnTo>
                    <a:pt x="1375" y="199"/>
                  </a:lnTo>
                  <a:lnTo>
                    <a:pt x="1375" y="192"/>
                  </a:lnTo>
                  <a:lnTo>
                    <a:pt x="1375" y="185"/>
                  </a:lnTo>
                  <a:lnTo>
                    <a:pt x="1375" y="177"/>
                  </a:lnTo>
                  <a:lnTo>
                    <a:pt x="1375" y="170"/>
                  </a:lnTo>
                  <a:lnTo>
                    <a:pt x="1375" y="163"/>
                  </a:lnTo>
                  <a:lnTo>
                    <a:pt x="1375" y="156"/>
                  </a:lnTo>
                  <a:lnTo>
                    <a:pt x="1382" y="156"/>
                  </a:lnTo>
                  <a:lnTo>
                    <a:pt x="1382" y="149"/>
                  </a:lnTo>
                  <a:lnTo>
                    <a:pt x="1382" y="142"/>
                  </a:lnTo>
                  <a:lnTo>
                    <a:pt x="1382" y="135"/>
                  </a:lnTo>
                  <a:lnTo>
                    <a:pt x="1382" y="128"/>
                  </a:lnTo>
                  <a:lnTo>
                    <a:pt x="1382" y="121"/>
                  </a:lnTo>
                  <a:lnTo>
                    <a:pt x="1382" y="114"/>
                  </a:lnTo>
                  <a:lnTo>
                    <a:pt x="1382" y="107"/>
                  </a:lnTo>
                  <a:lnTo>
                    <a:pt x="1382" y="99"/>
                  </a:lnTo>
                  <a:lnTo>
                    <a:pt x="1382" y="92"/>
                  </a:lnTo>
                  <a:lnTo>
                    <a:pt x="1382" y="85"/>
                  </a:lnTo>
                  <a:lnTo>
                    <a:pt x="1382" y="78"/>
                  </a:lnTo>
                  <a:lnTo>
                    <a:pt x="1382" y="71"/>
                  </a:lnTo>
                  <a:lnTo>
                    <a:pt x="1382" y="64"/>
                  </a:lnTo>
                  <a:lnTo>
                    <a:pt x="1389" y="64"/>
                  </a:lnTo>
                  <a:lnTo>
                    <a:pt x="1389" y="57"/>
                  </a:lnTo>
                  <a:lnTo>
                    <a:pt x="1389" y="50"/>
                  </a:lnTo>
                  <a:lnTo>
                    <a:pt x="1389" y="43"/>
                  </a:lnTo>
                  <a:lnTo>
                    <a:pt x="1389" y="36"/>
                  </a:lnTo>
                  <a:lnTo>
                    <a:pt x="1389" y="29"/>
                  </a:lnTo>
                  <a:lnTo>
                    <a:pt x="1389" y="21"/>
                  </a:lnTo>
                  <a:lnTo>
                    <a:pt x="1389" y="14"/>
                  </a:lnTo>
                  <a:lnTo>
                    <a:pt x="1396" y="14"/>
                  </a:lnTo>
                  <a:lnTo>
                    <a:pt x="1396" y="7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03" y="7"/>
                  </a:lnTo>
                  <a:lnTo>
                    <a:pt x="1403" y="14"/>
                  </a:lnTo>
                  <a:lnTo>
                    <a:pt x="1403" y="21"/>
                  </a:lnTo>
                  <a:lnTo>
                    <a:pt x="1403" y="29"/>
                  </a:lnTo>
                  <a:lnTo>
                    <a:pt x="1403" y="36"/>
                  </a:lnTo>
                  <a:lnTo>
                    <a:pt x="1410" y="36"/>
                  </a:lnTo>
                  <a:lnTo>
                    <a:pt x="1410" y="43"/>
                  </a:lnTo>
                  <a:lnTo>
                    <a:pt x="1410" y="50"/>
                  </a:lnTo>
                  <a:lnTo>
                    <a:pt x="1410" y="57"/>
                  </a:lnTo>
                  <a:lnTo>
                    <a:pt x="1410" y="64"/>
                  </a:lnTo>
                  <a:lnTo>
                    <a:pt x="1410" y="71"/>
                  </a:lnTo>
                  <a:lnTo>
                    <a:pt x="1410" y="78"/>
                  </a:lnTo>
                  <a:lnTo>
                    <a:pt x="1410" y="85"/>
                  </a:lnTo>
                  <a:lnTo>
                    <a:pt x="1410" y="92"/>
                  </a:lnTo>
                  <a:lnTo>
                    <a:pt x="1410" y="99"/>
                  </a:lnTo>
                  <a:lnTo>
                    <a:pt x="1410" y="107"/>
                  </a:lnTo>
                  <a:lnTo>
                    <a:pt x="1410" y="114"/>
                  </a:lnTo>
                  <a:lnTo>
                    <a:pt x="1417" y="114"/>
                  </a:lnTo>
                  <a:lnTo>
                    <a:pt x="1417" y="121"/>
                  </a:lnTo>
                  <a:lnTo>
                    <a:pt x="1417" y="128"/>
                  </a:lnTo>
                  <a:lnTo>
                    <a:pt x="1417" y="135"/>
                  </a:lnTo>
                  <a:lnTo>
                    <a:pt x="1417" y="142"/>
                  </a:lnTo>
                  <a:lnTo>
                    <a:pt x="1417" y="149"/>
                  </a:lnTo>
                  <a:lnTo>
                    <a:pt x="1417" y="156"/>
                  </a:lnTo>
                  <a:lnTo>
                    <a:pt x="1417" y="163"/>
                  </a:lnTo>
                  <a:lnTo>
                    <a:pt x="1417" y="170"/>
                  </a:lnTo>
                  <a:lnTo>
                    <a:pt x="1417" y="177"/>
                  </a:lnTo>
                  <a:lnTo>
                    <a:pt x="1417" y="185"/>
                  </a:lnTo>
                  <a:lnTo>
                    <a:pt x="1417" y="192"/>
                  </a:lnTo>
                  <a:lnTo>
                    <a:pt x="1417" y="199"/>
                  </a:lnTo>
                  <a:lnTo>
                    <a:pt x="1417" y="206"/>
                  </a:lnTo>
                  <a:lnTo>
                    <a:pt x="1417" y="213"/>
                  </a:lnTo>
                  <a:lnTo>
                    <a:pt x="1417" y="220"/>
                  </a:lnTo>
                  <a:lnTo>
                    <a:pt x="1417" y="227"/>
                  </a:lnTo>
                  <a:lnTo>
                    <a:pt x="1424" y="227"/>
                  </a:lnTo>
                  <a:lnTo>
                    <a:pt x="1424" y="234"/>
                  </a:lnTo>
                  <a:lnTo>
                    <a:pt x="1424" y="241"/>
                  </a:lnTo>
                  <a:lnTo>
                    <a:pt x="1424" y="248"/>
                  </a:lnTo>
                  <a:lnTo>
                    <a:pt x="1424" y="255"/>
                  </a:lnTo>
                  <a:lnTo>
                    <a:pt x="1424" y="262"/>
                  </a:lnTo>
                  <a:lnTo>
                    <a:pt x="1424" y="270"/>
                  </a:lnTo>
                  <a:lnTo>
                    <a:pt x="1424" y="277"/>
                  </a:lnTo>
                  <a:lnTo>
                    <a:pt x="1424" y="284"/>
                  </a:lnTo>
                  <a:lnTo>
                    <a:pt x="1424" y="291"/>
                  </a:lnTo>
                  <a:lnTo>
                    <a:pt x="1424" y="298"/>
                  </a:lnTo>
                  <a:lnTo>
                    <a:pt x="1424" y="305"/>
                  </a:lnTo>
                  <a:lnTo>
                    <a:pt x="1424" y="312"/>
                  </a:lnTo>
                  <a:lnTo>
                    <a:pt x="1424" y="319"/>
                  </a:lnTo>
                  <a:lnTo>
                    <a:pt x="1424" y="326"/>
                  </a:lnTo>
                  <a:lnTo>
                    <a:pt x="1424" y="333"/>
                  </a:lnTo>
                  <a:lnTo>
                    <a:pt x="1424" y="340"/>
                  </a:lnTo>
                  <a:lnTo>
                    <a:pt x="1424" y="348"/>
                  </a:lnTo>
                  <a:lnTo>
                    <a:pt x="1424" y="355"/>
                  </a:lnTo>
                  <a:lnTo>
                    <a:pt x="1424" y="362"/>
                  </a:lnTo>
                  <a:lnTo>
                    <a:pt x="1424" y="369"/>
                  </a:lnTo>
                  <a:lnTo>
                    <a:pt x="1424" y="376"/>
                  </a:lnTo>
                  <a:lnTo>
                    <a:pt x="1431" y="376"/>
                  </a:lnTo>
                  <a:lnTo>
                    <a:pt x="1431" y="383"/>
                  </a:lnTo>
                  <a:lnTo>
                    <a:pt x="1431" y="390"/>
                  </a:lnTo>
                  <a:lnTo>
                    <a:pt x="1431" y="397"/>
                  </a:lnTo>
                  <a:lnTo>
                    <a:pt x="1431" y="404"/>
                  </a:lnTo>
                  <a:lnTo>
                    <a:pt x="1431" y="411"/>
                  </a:lnTo>
                  <a:lnTo>
                    <a:pt x="1431" y="418"/>
                  </a:lnTo>
                  <a:lnTo>
                    <a:pt x="1431" y="425"/>
                  </a:lnTo>
                  <a:lnTo>
                    <a:pt x="1431" y="433"/>
                  </a:lnTo>
                  <a:lnTo>
                    <a:pt x="1431" y="440"/>
                  </a:lnTo>
                  <a:lnTo>
                    <a:pt x="1431" y="447"/>
                  </a:lnTo>
                  <a:lnTo>
                    <a:pt x="1431" y="454"/>
                  </a:lnTo>
                  <a:lnTo>
                    <a:pt x="1431" y="461"/>
                  </a:lnTo>
                  <a:lnTo>
                    <a:pt x="1431" y="468"/>
                  </a:lnTo>
                  <a:lnTo>
                    <a:pt x="1431" y="475"/>
                  </a:lnTo>
                  <a:lnTo>
                    <a:pt x="1431" y="482"/>
                  </a:lnTo>
                  <a:lnTo>
                    <a:pt x="1431" y="489"/>
                  </a:lnTo>
                  <a:lnTo>
                    <a:pt x="1431" y="496"/>
                  </a:lnTo>
                  <a:lnTo>
                    <a:pt x="1431" y="503"/>
                  </a:lnTo>
                  <a:lnTo>
                    <a:pt x="1431" y="511"/>
                  </a:lnTo>
                  <a:lnTo>
                    <a:pt x="1431" y="518"/>
                  </a:lnTo>
                  <a:lnTo>
                    <a:pt x="1431" y="525"/>
                  </a:lnTo>
                  <a:lnTo>
                    <a:pt x="1431" y="532"/>
                  </a:lnTo>
                  <a:lnTo>
                    <a:pt x="1431" y="539"/>
                  </a:lnTo>
                  <a:lnTo>
                    <a:pt x="1431" y="546"/>
                  </a:lnTo>
                  <a:lnTo>
                    <a:pt x="1439" y="546"/>
                  </a:lnTo>
                  <a:lnTo>
                    <a:pt x="1439" y="553"/>
                  </a:lnTo>
                  <a:lnTo>
                    <a:pt x="1439" y="560"/>
                  </a:lnTo>
                  <a:lnTo>
                    <a:pt x="1439" y="567"/>
                  </a:lnTo>
                  <a:lnTo>
                    <a:pt x="1439" y="574"/>
                  </a:lnTo>
                  <a:lnTo>
                    <a:pt x="1439" y="581"/>
                  </a:lnTo>
                  <a:lnTo>
                    <a:pt x="1439" y="588"/>
                  </a:lnTo>
                  <a:lnTo>
                    <a:pt x="1439" y="596"/>
                  </a:lnTo>
                  <a:lnTo>
                    <a:pt x="1439" y="603"/>
                  </a:lnTo>
                  <a:lnTo>
                    <a:pt x="1439" y="610"/>
                  </a:lnTo>
                  <a:lnTo>
                    <a:pt x="1439" y="617"/>
                  </a:lnTo>
                  <a:lnTo>
                    <a:pt x="1439" y="624"/>
                  </a:lnTo>
                  <a:lnTo>
                    <a:pt x="1439" y="631"/>
                  </a:lnTo>
                  <a:lnTo>
                    <a:pt x="1439" y="638"/>
                  </a:lnTo>
                  <a:lnTo>
                    <a:pt x="1439" y="645"/>
                  </a:lnTo>
                  <a:lnTo>
                    <a:pt x="1439" y="652"/>
                  </a:lnTo>
                  <a:lnTo>
                    <a:pt x="1439" y="659"/>
                  </a:lnTo>
                  <a:lnTo>
                    <a:pt x="1439" y="666"/>
                  </a:lnTo>
                  <a:lnTo>
                    <a:pt x="1439" y="674"/>
                  </a:lnTo>
                  <a:lnTo>
                    <a:pt x="1439" y="681"/>
                  </a:lnTo>
                  <a:lnTo>
                    <a:pt x="1439" y="688"/>
                  </a:lnTo>
                  <a:lnTo>
                    <a:pt x="1439" y="695"/>
                  </a:lnTo>
                  <a:lnTo>
                    <a:pt x="1439" y="702"/>
                  </a:lnTo>
                  <a:lnTo>
                    <a:pt x="1439" y="709"/>
                  </a:lnTo>
                  <a:lnTo>
                    <a:pt x="1439" y="716"/>
                  </a:lnTo>
                  <a:lnTo>
                    <a:pt x="1439" y="723"/>
                  </a:lnTo>
                  <a:lnTo>
                    <a:pt x="1439" y="730"/>
                  </a:lnTo>
                  <a:lnTo>
                    <a:pt x="1439" y="737"/>
                  </a:lnTo>
                  <a:lnTo>
                    <a:pt x="1446" y="737"/>
                  </a:lnTo>
                  <a:lnTo>
                    <a:pt x="1446" y="744"/>
                  </a:lnTo>
                  <a:lnTo>
                    <a:pt x="1446" y="752"/>
                  </a:lnTo>
                  <a:lnTo>
                    <a:pt x="1446" y="759"/>
                  </a:lnTo>
                  <a:lnTo>
                    <a:pt x="1446" y="766"/>
                  </a:lnTo>
                  <a:lnTo>
                    <a:pt x="1446" y="773"/>
                  </a:lnTo>
                  <a:lnTo>
                    <a:pt x="1446" y="780"/>
                  </a:lnTo>
                  <a:lnTo>
                    <a:pt x="1446" y="787"/>
                  </a:lnTo>
                  <a:lnTo>
                    <a:pt x="1446" y="794"/>
                  </a:lnTo>
                  <a:lnTo>
                    <a:pt x="1446" y="801"/>
                  </a:lnTo>
                  <a:lnTo>
                    <a:pt x="1446" y="808"/>
                  </a:lnTo>
                  <a:lnTo>
                    <a:pt x="1446" y="815"/>
                  </a:lnTo>
                  <a:lnTo>
                    <a:pt x="1446" y="822"/>
                  </a:lnTo>
                  <a:lnTo>
                    <a:pt x="1446" y="829"/>
                  </a:lnTo>
                  <a:lnTo>
                    <a:pt x="1446" y="837"/>
                  </a:lnTo>
                  <a:lnTo>
                    <a:pt x="1446" y="844"/>
                  </a:lnTo>
                  <a:lnTo>
                    <a:pt x="1446" y="851"/>
                  </a:lnTo>
                  <a:lnTo>
                    <a:pt x="1446" y="858"/>
                  </a:lnTo>
                  <a:lnTo>
                    <a:pt x="1446" y="865"/>
                  </a:lnTo>
                  <a:lnTo>
                    <a:pt x="1446" y="872"/>
                  </a:lnTo>
                  <a:lnTo>
                    <a:pt x="1446" y="879"/>
                  </a:lnTo>
                  <a:lnTo>
                    <a:pt x="1446" y="886"/>
                  </a:lnTo>
                  <a:lnTo>
                    <a:pt x="1446" y="893"/>
                  </a:lnTo>
                  <a:lnTo>
                    <a:pt x="1446" y="900"/>
                  </a:lnTo>
                  <a:lnTo>
                    <a:pt x="1446" y="907"/>
                  </a:lnTo>
                  <a:lnTo>
                    <a:pt x="1446" y="915"/>
                  </a:lnTo>
                  <a:lnTo>
                    <a:pt x="1446" y="922"/>
                  </a:lnTo>
                  <a:lnTo>
                    <a:pt x="1446" y="929"/>
                  </a:lnTo>
                  <a:lnTo>
                    <a:pt x="1453" y="929"/>
                  </a:lnTo>
                  <a:lnTo>
                    <a:pt x="1453" y="936"/>
                  </a:lnTo>
                  <a:lnTo>
                    <a:pt x="1453" y="943"/>
                  </a:lnTo>
                  <a:lnTo>
                    <a:pt x="1453" y="950"/>
                  </a:lnTo>
                  <a:lnTo>
                    <a:pt x="1453" y="957"/>
                  </a:lnTo>
                  <a:lnTo>
                    <a:pt x="1453" y="964"/>
                  </a:lnTo>
                  <a:lnTo>
                    <a:pt x="1453" y="971"/>
                  </a:lnTo>
                  <a:lnTo>
                    <a:pt x="1453" y="978"/>
                  </a:lnTo>
                  <a:lnTo>
                    <a:pt x="1453" y="985"/>
                  </a:lnTo>
                  <a:lnTo>
                    <a:pt x="1453" y="992"/>
                  </a:lnTo>
                  <a:lnTo>
                    <a:pt x="1453" y="1000"/>
                  </a:lnTo>
                  <a:lnTo>
                    <a:pt x="1453" y="1007"/>
                  </a:lnTo>
                  <a:lnTo>
                    <a:pt x="1453" y="1014"/>
                  </a:lnTo>
                  <a:lnTo>
                    <a:pt x="1453" y="1021"/>
                  </a:lnTo>
                  <a:lnTo>
                    <a:pt x="1453" y="1028"/>
                  </a:lnTo>
                  <a:lnTo>
                    <a:pt x="1453" y="1035"/>
                  </a:lnTo>
                  <a:lnTo>
                    <a:pt x="1453" y="1042"/>
                  </a:lnTo>
                  <a:lnTo>
                    <a:pt x="1453" y="1049"/>
                  </a:lnTo>
                  <a:lnTo>
                    <a:pt x="1453" y="1056"/>
                  </a:lnTo>
                  <a:lnTo>
                    <a:pt x="1453" y="1063"/>
                  </a:lnTo>
                  <a:lnTo>
                    <a:pt x="1453" y="1070"/>
                  </a:lnTo>
                  <a:lnTo>
                    <a:pt x="1453" y="1078"/>
                  </a:lnTo>
                  <a:lnTo>
                    <a:pt x="1453" y="1085"/>
                  </a:lnTo>
                  <a:lnTo>
                    <a:pt x="1453" y="1092"/>
                  </a:lnTo>
                  <a:lnTo>
                    <a:pt x="1453" y="1099"/>
                  </a:lnTo>
                  <a:lnTo>
                    <a:pt x="1453" y="1106"/>
                  </a:lnTo>
                  <a:lnTo>
                    <a:pt x="1453" y="1113"/>
                  </a:lnTo>
                  <a:lnTo>
                    <a:pt x="1460" y="1113"/>
                  </a:lnTo>
                  <a:lnTo>
                    <a:pt x="1460" y="1120"/>
                  </a:lnTo>
                  <a:lnTo>
                    <a:pt x="1460" y="1127"/>
                  </a:lnTo>
                  <a:lnTo>
                    <a:pt x="1460" y="1134"/>
                  </a:lnTo>
                  <a:lnTo>
                    <a:pt x="1460" y="1141"/>
                  </a:lnTo>
                  <a:lnTo>
                    <a:pt x="1460" y="1148"/>
                  </a:lnTo>
                  <a:lnTo>
                    <a:pt x="1460" y="1155"/>
                  </a:lnTo>
                  <a:lnTo>
                    <a:pt x="1460" y="1163"/>
                  </a:lnTo>
                  <a:lnTo>
                    <a:pt x="1460" y="1170"/>
                  </a:lnTo>
                  <a:lnTo>
                    <a:pt x="1460" y="1177"/>
                  </a:lnTo>
                  <a:lnTo>
                    <a:pt x="1460" y="1184"/>
                  </a:lnTo>
                  <a:lnTo>
                    <a:pt x="1460" y="1191"/>
                  </a:lnTo>
                  <a:lnTo>
                    <a:pt x="1460" y="1198"/>
                  </a:lnTo>
                  <a:lnTo>
                    <a:pt x="1460" y="1205"/>
                  </a:lnTo>
                  <a:lnTo>
                    <a:pt x="1460" y="1212"/>
                  </a:lnTo>
                  <a:lnTo>
                    <a:pt x="1460" y="1219"/>
                  </a:lnTo>
                  <a:lnTo>
                    <a:pt x="1460" y="1226"/>
                  </a:lnTo>
                  <a:lnTo>
                    <a:pt x="1460" y="1233"/>
                  </a:lnTo>
                  <a:lnTo>
                    <a:pt x="1460" y="1241"/>
                  </a:lnTo>
                  <a:lnTo>
                    <a:pt x="1460" y="1248"/>
                  </a:lnTo>
                  <a:lnTo>
                    <a:pt x="1460" y="1255"/>
                  </a:lnTo>
                  <a:lnTo>
                    <a:pt x="1460" y="1262"/>
                  </a:lnTo>
                  <a:lnTo>
                    <a:pt x="1460" y="1269"/>
                  </a:lnTo>
                  <a:lnTo>
                    <a:pt x="1460" y="1276"/>
                  </a:lnTo>
                  <a:lnTo>
                    <a:pt x="1460" y="1283"/>
                  </a:lnTo>
                  <a:lnTo>
                    <a:pt x="1467" y="1283"/>
                  </a:lnTo>
                  <a:lnTo>
                    <a:pt x="1467" y="1290"/>
                  </a:lnTo>
                  <a:lnTo>
                    <a:pt x="1467" y="1297"/>
                  </a:lnTo>
                  <a:lnTo>
                    <a:pt x="1467" y="1304"/>
                  </a:lnTo>
                  <a:lnTo>
                    <a:pt x="1467" y="1311"/>
                  </a:lnTo>
                  <a:lnTo>
                    <a:pt x="1467" y="1319"/>
                  </a:lnTo>
                  <a:lnTo>
                    <a:pt x="1467" y="1326"/>
                  </a:lnTo>
                  <a:lnTo>
                    <a:pt x="1467" y="1333"/>
                  </a:lnTo>
                  <a:lnTo>
                    <a:pt x="1467" y="1340"/>
                  </a:lnTo>
                  <a:lnTo>
                    <a:pt x="1467" y="1347"/>
                  </a:lnTo>
                  <a:lnTo>
                    <a:pt x="1467" y="1354"/>
                  </a:lnTo>
                  <a:lnTo>
                    <a:pt x="1467" y="1361"/>
                  </a:lnTo>
                  <a:lnTo>
                    <a:pt x="1467" y="1368"/>
                  </a:lnTo>
                  <a:lnTo>
                    <a:pt x="1467" y="1375"/>
                  </a:lnTo>
                  <a:lnTo>
                    <a:pt x="1467" y="1382"/>
                  </a:lnTo>
                  <a:lnTo>
                    <a:pt x="1467" y="1389"/>
                  </a:lnTo>
                  <a:lnTo>
                    <a:pt x="1467" y="1396"/>
                  </a:lnTo>
                  <a:lnTo>
                    <a:pt x="1467" y="1404"/>
                  </a:lnTo>
                  <a:lnTo>
                    <a:pt x="1467" y="1411"/>
                  </a:lnTo>
                  <a:lnTo>
                    <a:pt x="1467" y="1418"/>
                  </a:lnTo>
                  <a:lnTo>
                    <a:pt x="1467" y="1425"/>
                  </a:lnTo>
                  <a:lnTo>
                    <a:pt x="1467" y="1432"/>
                  </a:lnTo>
                  <a:lnTo>
                    <a:pt x="1474" y="1432"/>
                  </a:lnTo>
                  <a:lnTo>
                    <a:pt x="1474" y="1439"/>
                  </a:lnTo>
                  <a:lnTo>
                    <a:pt x="1474" y="1446"/>
                  </a:lnTo>
                  <a:lnTo>
                    <a:pt x="1474" y="1453"/>
                  </a:lnTo>
                  <a:lnTo>
                    <a:pt x="1474" y="1460"/>
                  </a:lnTo>
                  <a:lnTo>
                    <a:pt x="1474" y="1467"/>
                  </a:lnTo>
                  <a:lnTo>
                    <a:pt x="1474" y="1474"/>
                  </a:lnTo>
                  <a:lnTo>
                    <a:pt x="1474" y="1482"/>
                  </a:lnTo>
                  <a:lnTo>
                    <a:pt x="1474" y="1489"/>
                  </a:lnTo>
                  <a:lnTo>
                    <a:pt x="1474" y="1496"/>
                  </a:lnTo>
                  <a:lnTo>
                    <a:pt x="1474" y="1503"/>
                  </a:lnTo>
                  <a:lnTo>
                    <a:pt x="1474" y="1510"/>
                  </a:lnTo>
                  <a:lnTo>
                    <a:pt x="1474" y="1517"/>
                  </a:lnTo>
                  <a:lnTo>
                    <a:pt x="1474" y="1524"/>
                  </a:lnTo>
                  <a:lnTo>
                    <a:pt x="1474" y="1531"/>
                  </a:lnTo>
                  <a:lnTo>
                    <a:pt x="1474" y="1538"/>
                  </a:lnTo>
                  <a:lnTo>
                    <a:pt x="1474" y="1545"/>
                  </a:lnTo>
                  <a:lnTo>
                    <a:pt x="1481" y="1545"/>
                  </a:lnTo>
                  <a:lnTo>
                    <a:pt x="1481" y="1552"/>
                  </a:lnTo>
                  <a:lnTo>
                    <a:pt x="1481" y="1559"/>
                  </a:lnTo>
                  <a:lnTo>
                    <a:pt x="1481" y="1567"/>
                  </a:lnTo>
                  <a:lnTo>
                    <a:pt x="1481" y="1574"/>
                  </a:lnTo>
                  <a:lnTo>
                    <a:pt x="1481" y="1581"/>
                  </a:lnTo>
                  <a:lnTo>
                    <a:pt x="1481" y="1588"/>
                  </a:lnTo>
                  <a:lnTo>
                    <a:pt x="1481" y="1595"/>
                  </a:lnTo>
                  <a:lnTo>
                    <a:pt x="1481" y="1602"/>
                  </a:lnTo>
                  <a:lnTo>
                    <a:pt x="1481" y="1609"/>
                  </a:lnTo>
                  <a:lnTo>
                    <a:pt x="1481" y="1616"/>
                  </a:lnTo>
                  <a:lnTo>
                    <a:pt x="1481" y="1623"/>
                  </a:lnTo>
                  <a:lnTo>
                    <a:pt x="1488" y="1623"/>
                  </a:lnTo>
                  <a:lnTo>
                    <a:pt x="1488" y="1630"/>
                  </a:lnTo>
                  <a:lnTo>
                    <a:pt x="1488" y="1637"/>
                  </a:lnTo>
                  <a:lnTo>
                    <a:pt x="1488" y="1645"/>
                  </a:lnTo>
                  <a:lnTo>
                    <a:pt x="1488" y="1652"/>
                  </a:lnTo>
                  <a:lnTo>
                    <a:pt x="1488" y="1659"/>
                  </a:lnTo>
                  <a:lnTo>
                    <a:pt x="1495" y="1659"/>
                  </a:lnTo>
                  <a:lnTo>
                    <a:pt x="1495" y="1652"/>
                  </a:lnTo>
                  <a:lnTo>
                    <a:pt x="1495" y="1645"/>
                  </a:lnTo>
                  <a:lnTo>
                    <a:pt x="1502" y="1645"/>
                  </a:lnTo>
                  <a:lnTo>
                    <a:pt x="1502" y="1637"/>
                  </a:lnTo>
                  <a:lnTo>
                    <a:pt x="1502" y="1630"/>
                  </a:lnTo>
                  <a:lnTo>
                    <a:pt x="1502" y="1623"/>
                  </a:lnTo>
                  <a:lnTo>
                    <a:pt x="1502" y="1616"/>
                  </a:lnTo>
                  <a:lnTo>
                    <a:pt x="1502" y="1609"/>
                  </a:lnTo>
                  <a:lnTo>
                    <a:pt x="1502" y="1602"/>
                  </a:lnTo>
                  <a:lnTo>
                    <a:pt x="1502" y="1595"/>
                  </a:lnTo>
                  <a:lnTo>
                    <a:pt x="1509" y="1595"/>
                  </a:lnTo>
                  <a:lnTo>
                    <a:pt x="1509" y="1588"/>
                  </a:lnTo>
                  <a:lnTo>
                    <a:pt x="1509" y="1581"/>
                  </a:lnTo>
                  <a:lnTo>
                    <a:pt x="1509" y="1574"/>
                  </a:lnTo>
                  <a:lnTo>
                    <a:pt x="1509" y="1567"/>
                  </a:lnTo>
                  <a:lnTo>
                    <a:pt x="1509" y="1559"/>
                  </a:lnTo>
                  <a:lnTo>
                    <a:pt x="1509" y="1552"/>
                  </a:lnTo>
                  <a:lnTo>
                    <a:pt x="1509" y="1545"/>
                  </a:lnTo>
                  <a:lnTo>
                    <a:pt x="1509" y="1538"/>
                  </a:lnTo>
                  <a:lnTo>
                    <a:pt x="1509" y="1531"/>
                  </a:lnTo>
                  <a:lnTo>
                    <a:pt x="1509" y="1524"/>
                  </a:lnTo>
                  <a:lnTo>
                    <a:pt x="1509" y="1517"/>
                  </a:lnTo>
                  <a:lnTo>
                    <a:pt x="1509" y="1510"/>
                  </a:lnTo>
                  <a:lnTo>
                    <a:pt x="1509" y="1503"/>
                  </a:lnTo>
                  <a:lnTo>
                    <a:pt x="1517" y="1503"/>
                  </a:lnTo>
                  <a:lnTo>
                    <a:pt x="1517" y="1496"/>
                  </a:lnTo>
                  <a:lnTo>
                    <a:pt x="1517" y="1489"/>
                  </a:lnTo>
                  <a:lnTo>
                    <a:pt x="1517" y="1482"/>
                  </a:lnTo>
                  <a:lnTo>
                    <a:pt x="1517" y="1474"/>
                  </a:lnTo>
                  <a:lnTo>
                    <a:pt x="1517" y="1467"/>
                  </a:lnTo>
                  <a:lnTo>
                    <a:pt x="1517" y="1460"/>
                  </a:lnTo>
                  <a:lnTo>
                    <a:pt x="1517" y="1453"/>
                  </a:lnTo>
                  <a:lnTo>
                    <a:pt x="1517" y="1446"/>
                  </a:lnTo>
                  <a:lnTo>
                    <a:pt x="1517" y="1439"/>
                  </a:lnTo>
                  <a:lnTo>
                    <a:pt x="1517" y="1432"/>
                  </a:lnTo>
                  <a:lnTo>
                    <a:pt x="1517" y="1425"/>
                  </a:lnTo>
                  <a:lnTo>
                    <a:pt x="1517" y="1418"/>
                  </a:lnTo>
                  <a:lnTo>
                    <a:pt x="1517" y="1411"/>
                  </a:lnTo>
                  <a:lnTo>
                    <a:pt x="1517" y="1404"/>
                  </a:lnTo>
                  <a:lnTo>
                    <a:pt x="1517" y="1396"/>
                  </a:lnTo>
                  <a:lnTo>
                    <a:pt x="1517" y="1389"/>
                  </a:lnTo>
                  <a:lnTo>
                    <a:pt x="1517" y="1382"/>
                  </a:lnTo>
                  <a:lnTo>
                    <a:pt x="1517" y="1375"/>
                  </a:lnTo>
                  <a:lnTo>
                    <a:pt x="1524" y="1375"/>
                  </a:lnTo>
                  <a:lnTo>
                    <a:pt x="1524" y="1368"/>
                  </a:lnTo>
                  <a:lnTo>
                    <a:pt x="1524" y="1361"/>
                  </a:lnTo>
                  <a:lnTo>
                    <a:pt x="1524" y="1354"/>
                  </a:lnTo>
                  <a:lnTo>
                    <a:pt x="1524" y="1347"/>
                  </a:lnTo>
                  <a:lnTo>
                    <a:pt x="1524" y="1340"/>
                  </a:lnTo>
                  <a:lnTo>
                    <a:pt x="1524" y="1333"/>
                  </a:lnTo>
                  <a:lnTo>
                    <a:pt x="1524" y="1326"/>
                  </a:lnTo>
                  <a:lnTo>
                    <a:pt x="1524" y="1319"/>
                  </a:lnTo>
                  <a:lnTo>
                    <a:pt x="1524" y="1311"/>
                  </a:lnTo>
                  <a:lnTo>
                    <a:pt x="1524" y="1304"/>
                  </a:lnTo>
                  <a:lnTo>
                    <a:pt x="1524" y="1297"/>
                  </a:lnTo>
                  <a:lnTo>
                    <a:pt x="1524" y="1290"/>
                  </a:lnTo>
                  <a:lnTo>
                    <a:pt x="1524" y="1283"/>
                  </a:lnTo>
                  <a:lnTo>
                    <a:pt x="1524" y="1276"/>
                  </a:lnTo>
                  <a:lnTo>
                    <a:pt x="1524" y="1269"/>
                  </a:lnTo>
                  <a:lnTo>
                    <a:pt x="1524" y="1262"/>
                  </a:lnTo>
                  <a:lnTo>
                    <a:pt x="1524" y="1255"/>
                  </a:lnTo>
                  <a:lnTo>
                    <a:pt x="1524" y="1248"/>
                  </a:lnTo>
                  <a:lnTo>
                    <a:pt x="1524" y="1241"/>
                  </a:lnTo>
                  <a:lnTo>
                    <a:pt x="1524" y="1233"/>
                  </a:lnTo>
                  <a:lnTo>
                    <a:pt x="1524" y="1226"/>
                  </a:lnTo>
                  <a:lnTo>
                    <a:pt x="1524" y="1219"/>
                  </a:lnTo>
                  <a:lnTo>
                    <a:pt x="1524" y="1212"/>
                  </a:lnTo>
                  <a:lnTo>
                    <a:pt x="1531" y="1212"/>
                  </a:lnTo>
                  <a:lnTo>
                    <a:pt x="1531" y="1205"/>
                  </a:lnTo>
                  <a:lnTo>
                    <a:pt x="1531" y="1198"/>
                  </a:lnTo>
                  <a:lnTo>
                    <a:pt x="1531" y="1191"/>
                  </a:lnTo>
                  <a:lnTo>
                    <a:pt x="1531" y="1184"/>
                  </a:lnTo>
                  <a:lnTo>
                    <a:pt x="1531" y="1177"/>
                  </a:lnTo>
                  <a:lnTo>
                    <a:pt x="1531" y="1170"/>
                  </a:lnTo>
                  <a:lnTo>
                    <a:pt x="1531" y="1163"/>
                  </a:lnTo>
                  <a:lnTo>
                    <a:pt x="1531" y="1155"/>
                  </a:lnTo>
                  <a:lnTo>
                    <a:pt x="1531" y="1148"/>
                  </a:lnTo>
                  <a:lnTo>
                    <a:pt x="1531" y="1141"/>
                  </a:lnTo>
                  <a:lnTo>
                    <a:pt x="1531" y="1134"/>
                  </a:lnTo>
                  <a:lnTo>
                    <a:pt x="1531" y="1127"/>
                  </a:lnTo>
                  <a:lnTo>
                    <a:pt x="1531" y="1120"/>
                  </a:lnTo>
                  <a:lnTo>
                    <a:pt x="1531" y="1113"/>
                  </a:lnTo>
                  <a:lnTo>
                    <a:pt x="1531" y="1106"/>
                  </a:lnTo>
                  <a:lnTo>
                    <a:pt x="1531" y="1099"/>
                  </a:lnTo>
                  <a:lnTo>
                    <a:pt x="1531" y="1092"/>
                  </a:lnTo>
                  <a:lnTo>
                    <a:pt x="1531" y="1085"/>
                  </a:lnTo>
                  <a:lnTo>
                    <a:pt x="1531" y="1078"/>
                  </a:lnTo>
                  <a:lnTo>
                    <a:pt x="1531" y="1070"/>
                  </a:lnTo>
                  <a:lnTo>
                    <a:pt x="1531" y="1063"/>
                  </a:lnTo>
                  <a:lnTo>
                    <a:pt x="1531" y="1056"/>
                  </a:lnTo>
                  <a:lnTo>
                    <a:pt x="1531" y="1049"/>
                  </a:lnTo>
                  <a:lnTo>
                    <a:pt x="1531" y="1042"/>
                  </a:lnTo>
                  <a:lnTo>
                    <a:pt x="1531" y="1035"/>
                  </a:lnTo>
                  <a:lnTo>
                    <a:pt x="1538" y="1035"/>
                  </a:lnTo>
                  <a:lnTo>
                    <a:pt x="1538" y="1028"/>
                  </a:lnTo>
                  <a:lnTo>
                    <a:pt x="1538" y="1021"/>
                  </a:lnTo>
                  <a:lnTo>
                    <a:pt x="1538" y="1014"/>
                  </a:lnTo>
                  <a:lnTo>
                    <a:pt x="1538" y="1007"/>
                  </a:lnTo>
                  <a:lnTo>
                    <a:pt x="1538" y="1000"/>
                  </a:lnTo>
                  <a:lnTo>
                    <a:pt x="1538" y="992"/>
                  </a:lnTo>
                  <a:lnTo>
                    <a:pt x="1538" y="985"/>
                  </a:lnTo>
                  <a:lnTo>
                    <a:pt x="1538" y="978"/>
                  </a:lnTo>
                  <a:lnTo>
                    <a:pt x="1538" y="971"/>
                  </a:lnTo>
                  <a:lnTo>
                    <a:pt x="1538" y="964"/>
                  </a:lnTo>
                  <a:lnTo>
                    <a:pt x="1538" y="957"/>
                  </a:lnTo>
                  <a:lnTo>
                    <a:pt x="1538" y="950"/>
                  </a:lnTo>
                  <a:lnTo>
                    <a:pt x="1538" y="943"/>
                  </a:lnTo>
                  <a:lnTo>
                    <a:pt x="1538" y="936"/>
                  </a:lnTo>
                  <a:lnTo>
                    <a:pt x="1538" y="929"/>
                  </a:lnTo>
                  <a:lnTo>
                    <a:pt x="1538" y="922"/>
                  </a:lnTo>
                  <a:lnTo>
                    <a:pt x="1538" y="915"/>
                  </a:lnTo>
                  <a:lnTo>
                    <a:pt x="1538" y="907"/>
                  </a:lnTo>
                  <a:lnTo>
                    <a:pt x="1538" y="900"/>
                  </a:lnTo>
                  <a:lnTo>
                    <a:pt x="1538" y="893"/>
                  </a:lnTo>
                  <a:lnTo>
                    <a:pt x="1538" y="886"/>
                  </a:lnTo>
                  <a:lnTo>
                    <a:pt x="1538" y="879"/>
                  </a:lnTo>
                  <a:lnTo>
                    <a:pt x="1538" y="872"/>
                  </a:lnTo>
                  <a:lnTo>
                    <a:pt x="1538" y="865"/>
                  </a:lnTo>
                  <a:lnTo>
                    <a:pt x="1538" y="858"/>
                  </a:lnTo>
                  <a:lnTo>
                    <a:pt x="1538" y="851"/>
                  </a:lnTo>
                  <a:lnTo>
                    <a:pt x="1545" y="851"/>
                  </a:lnTo>
                  <a:lnTo>
                    <a:pt x="1545" y="844"/>
                  </a:lnTo>
                  <a:lnTo>
                    <a:pt x="1545" y="837"/>
                  </a:lnTo>
                  <a:lnTo>
                    <a:pt x="1545" y="829"/>
                  </a:lnTo>
                  <a:lnTo>
                    <a:pt x="1545" y="822"/>
                  </a:lnTo>
                  <a:lnTo>
                    <a:pt x="1545" y="815"/>
                  </a:lnTo>
                  <a:lnTo>
                    <a:pt x="1545" y="808"/>
                  </a:lnTo>
                  <a:lnTo>
                    <a:pt x="1545" y="801"/>
                  </a:lnTo>
                  <a:lnTo>
                    <a:pt x="1545" y="794"/>
                  </a:lnTo>
                  <a:lnTo>
                    <a:pt x="1545" y="787"/>
                  </a:lnTo>
                  <a:lnTo>
                    <a:pt x="1545" y="780"/>
                  </a:lnTo>
                  <a:lnTo>
                    <a:pt x="1545" y="773"/>
                  </a:lnTo>
                  <a:lnTo>
                    <a:pt x="1545" y="766"/>
                  </a:lnTo>
                  <a:lnTo>
                    <a:pt x="1545" y="759"/>
                  </a:lnTo>
                  <a:lnTo>
                    <a:pt x="1545" y="752"/>
                  </a:lnTo>
                  <a:lnTo>
                    <a:pt x="1545" y="744"/>
                  </a:lnTo>
                  <a:lnTo>
                    <a:pt x="1545" y="737"/>
                  </a:lnTo>
                  <a:lnTo>
                    <a:pt x="1545" y="730"/>
                  </a:lnTo>
                  <a:lnTo>
                    <a:pt x="1545" y="723"/>
                  </a:lnTo>
                  <a:lnTo>
                    <a:pt x="1545" y="716"/>
                  </a:lnTo>
                  <a:lnTo>
                    <a:pt x="1545" y="709"/>
                  </a:lnTo>
                  <a:lnTo>
                    <a:pt x="1545" y="702"/>
                  </a:lnTo>
                  <a:lnTo>
                    <a:pt x="1545" y="695"/>
                  </a:lnTo>
                  <a:lnTo>
                    <a:pt x="1545" y="688"/>
                  </a:lnTo>
                  <a:lnTo>
                    <a:pt x="1545" y="681"/>
                  </a:lnTo>
                  <a:lnTo>
                    <a:pt x="1545" y="674"/>
                  </a:lnTo>
                  <a:lnTo>
                    <a:pt x="1545" y="666"/>
                  </a:lnTo>
                  <a:lnTo>
                    <a:pt x="1545" y="659"/>
                  </a:lnTo>
                  <a:lnTo>
                    <a:pt x="1552" y="659"/>
                  </a:lnTo>
                  <a:lnTo>
                    <a:pt x="1552" y="652"/>
                  </a:lnTo>
                  <a:lnTo>
                    <a:pt x="1552" y="645"/>
                  </a:lnTo>
                  <a:lnTo>
                    <a:pt x="1552" y="638"/>
                  </a:lnTo>
                  <a:lnTo>
                    <a:pt x="1552" y="631"/>
                  </a:lnTo>
                  <a:lnTo>
                    <a:pt x="1552" y="624"/>
                  </a:lnTo>
                  <a:lnTo>
                    <a:pt x="1552" y="617"/>
                  </a:lnTo>
                  <a:lnTo>
                    <a:pt x="1552" y="610"/>
                  </a:lnTo>
                  <a:lnTo>
                    <a:pt x="1552" y="603"/>
                  </a:lnTo>
                  <a:lnTo>
                    <a:pt x="1552" y="596"/>
                  </a:lnTo>
                  <a:lnTo>
                    <a:pt x="1552" y="588"/>
                  </a:lnTo>
                  <a:lnTo>
                    <a:pt x="1552" y="581"/>
                  </a:lnTo>
                  <a:lnTo>
                    <a:pt x="1552" y="574"/>
                  </a:lnTo>
                  <a:lnTo>
                    <a:pt x="1552" y="567"/>
                  </a:lnTo>
                  <a:lnTo>
                    <a:pt x="1552" y="560"/>
                  </a:lnTo>
                  <a:lnTo>
                    <a:pt x="1552" y="553"/>
                  </a:lnTo>
                  <a:lnTo>
                    <a:pt x="1552" y="546"/>
                  </a:lnTo>
                  <a:lnTo>
                    <a:pt x="1552" y="539"/>
                  </a:lnTo>
                  <a:lnTo>
                    <a:pt x="1552" y="532"/>
                  </a:lnTo>
                  <a:lnTo>
                    <a:pt x="1552" y="525"/>
                  </a:lnTo>
                  <a:lnTo>
                    <a:pt x="1552" y="518"/>
                  </a:lnTo>
                  <a:lnTo>
                    <a:pt x="1552" y="511"/>
                  </a:lnTo>
                  <a:lnTo>
                    <a:pt x="1552" y="503"/>
                  </a:lnTo>
                  <a:lnTo>
                    <a:pt x="1552" y="496"/>
                  </a:lnTo>
                  <a:lnTo>
                    <a:pt x="1552" y="489"/>
                  </a:lnTo>
                  <a:lnTo>
                    <a:pt x="1552" y="482"/>
                  </a:lnTo>
                  <a:lnTo>
                    <a:pt x="1552" y="475"/>
                  </a:lnTo>
                  <a:lnTo>
                    <a:pt x="1559" y="475"/>
                  </a:lnTo>
                  <a:lnTo>
                    <a:pt x="1559" y="468"/>
                  </a:lnTo>
                  <a:lnTo>
                    <a:pt x="1559" y="461"/>
                  </a:lnTo>
                  <a:lnTo>
                    <a:pt x="1559" y="454"/>
                  </a:lnTo>
                  <a:lnTo>
                    <a:pt x="1559" y="447"/>
                  </a:lnTo>
                  <a:lnTo>
                    <a:pt x="1559" y="440"/>
                  </a:lnTo>
                  <a:lnTo>
                    <a:pt x="1559" y="433"/>
                  </a:lnTo>
                  <a:lnTo>
                    <a:pt x="1559" y="425"/>
                  </a:lnTo>
                  <a:lnTo>
                    <a:pt x="1559" y="418"/>
                  </a:lnTo>
                  <a:lnTo>
                    <a:pt x="1559" y="411"/>
                  </a:lnTo>
                  <a:lnTo>
                    <a:pt x="1559" y="404"/>
                  </a:lnTo>
                  <a:lnTo>
                    <a:pt x="1559" y="397"/>
                  </a:lnTo>
                  <a:lnTo>
                    <a:pt x="1559" y="390"/>
                  </a:lnTo>
                  <a:lnTo>
                    <a:pt x="1559" y="383"/>
                  </a:lnTo>
                  <a:lnTo>
                    <a:pt x="1559" y="376"/>
                  </a:lnTo>
                  <a:lnTo>
                    <a:pt x="1559" y="369"/>
                  </a:lnTo>
                  <a:lnTo>
                    <a:pt x="1559" y="362"/>
                  </a:lnTo>
                  <a:lnTo>
                    <a:pt x="1559" y="355"/>
                  </a:lnTo>
                  <a:lnTo>
                    <a:pt x="1559" y="348"/>
                  </a:lnTo>
                  <a:lnTo>
                    <a:pt x="1559" y="340"/>
                  </a:lnTo>
                  <a:lnTo>
                    <a:pt x="1559" y="333"/>
                  </a:lnTo>
                  <a:lnTo>
                    <a:pt x="1559" y="326"/>
                  </a:lnTo>
                  <a:lnTo>
                    <a:pt x="1559" y="319"/>
                  </a:lnTo>
                  <a:lnTo>
                    <a:pt x="1559" y="312"/>
                  </a:lnTo>
                  <a:lnTo>
                    <a:pt x="1566" y="312"/>
                  </a:lnTo>
                  <a:lnTo>
                    <a:pt x="1566" y="305"/>
                  </a:lnTo>
                  <a:lnTo>
                    <a:pt x="1566" y="298"/>
                  </a:lnTo>
                  <a:lnTo>
                    <a:pt x="1566" y="291"/>
                  </a:lnTo>
                  <a:lnTo>
                    <a:pt x="1566" y="284"/>
                  </a:lnTo>
                  <a:lnTo>
                    <a:pt x="1566" y="277"/>
                  </a:lnTo>
                  <a:lnTo>
                    <a:pt x="1566" y="270"/>
                  </a:lnTo>
                  <a:lnTo>
                    <a:pt x="1566" y="262"/>
                  </a:lnTo>
                  <a:lnTo>
                    <a:pt x="1566" y="255"/>
                  </a:lnTo>
                  <a:lnTo>
                    <a:pt x="1566" y="248"/>
                  </a:lnTo>
                  <a:lnTo>
                    <a:pt x="1566" y="241"/>
                  </a:lnTo>
                  <a:lnTo>
                    <a:pt x="1566" y="234"/>
                  </a:lnTo>
                  <a:lnTo>
                    <a:pt x="1566" y="227"/>
                  </a:lnTo>
                  <a:lnTo>
                    <a:pt x="1566" y="220"/>
                  </a:lnTo>
                  <a:lnTo>
                    <a:pt x="1566" y="213"/>
                  </a:lnTo>
                  <a:lnTo>
                    <a:pt x="1566" y="206"/>
                  </a:lnTo>
                  <a:lnTo>
                    <a:pt x="1566" y="199"/>
                  </a:lnTo>
                  <a:lnTo>
                    <a:pt x="1566" y="192"/>
                  </a:lnTo>
                  <a:lnTo>
                    <a:pt x="1566" y="185"/>
                  </a:lnTo>
                  <a:lnTo>
                    <a:pt x="1566" y="177"/>
                  </a:lnTo>
                  <a:lnTo>
                    <a:pt x="1573" y="177"/>
                  </a:lnTo>
                  <a:lnTo>
                    <a:pt x="1573" y="170"/>
                  </a:lnTo>
                  <a:lnTo>
                    <a:pt x="1573" y="163"/>
                  </a:lnTo>
                  <a:lnTo>
                    <a:pt x="1573" y="156"/>
                  </a:lnTo>
                  <a:lnTo>
                    <a:pt x="1573" y="149"/>
                  </a:lnTo>
                  <a:lnTo>
                    <a:pt x="1573" y="142"/>
                  </a:lnTo>
                  <a:lnTo>
                    <a:pt x="1573" y="135"/>
                  </a:lnTo>
                  <a:lnTo>
                    <a:pt x="1573" y="128"/>
                  </a:lnTo>
                  <a:lnTo>
                    <a:pt x="1573" y="121"/>
                  </a:lnTo>
                  <a:lnTo>
                    <a:pt x="1573" y="114"/>
                  </a:lnTo>
                  <a:lnTo>
                    <a:pt x="1573" y="107"/>
                  </a:lnTo>
                  <a:lnTo>
                    <a:pt x="1573" y="99"/>
                  </a:lnTo>
                  <a:lnTo>
                    <a:pt x="1573" y="92"/>
                  </a:lnTo>
                  <a:lnTo>
                    <a:pt x="1573" y="85"/>
                  </a:lnTo>
                  <a:lnTo>
                    <a:pt x="1573" y="78"/>
                  </a:lnTo>
                  <a:lnTo>
                    <a:pt x="1580" y="78"/>
                  </a:lnTo>
                  <a:lnTo>
                    <a:pt x="1580" y="71"/>
                  </a:lnTo>
                  <a:lnTo>
                    <a:pt x="1580" y="64"/>
                  </a:lnTo>
                  <a:lnTo>
                    <a:pt x="1580" y="57"/>
                  </a:lnTo>
                  <a:lnTo>
                    <a:pt x="1580" y="50"/>
                  </a:lnTo>
                  <a:lnTo>
                    <a:pt x="1580" y="43"/>
                  </a:lnTo>
                  <a:lnTo>
                    <a:pt x="1580" y="36"/>
                  </a:lnTo>
                  <a:lnTo>
                    <a:pt x="1580" y="29"/>
                  </a:lnTo>
                  <a:lnTo>
                    <a:pt x="1580" y="21"/>
                  </a:lnTo>
                  <a:lnTo>
                    <a:pt x="1587" y="14"/>
                  </a:lnTo>
                  <a:lnTo>
                    <a:pt x="1587" y="7"/>
                  </a:lnTo>
                  <a:lnTo>
                    <a:pt x="1587" y="0"/>
                  </a:lnTo>
                  <a:lnTo>
                    <a:pt x="1595" y="0"/>
                  </a:lnTo>
                  <a:lnTo>
                    <a:pt x="1595" y="7"/>
                  </a:lnTo>
                  <a:lnTo>
                    <a:pt x="1595" y="14"/>
                  </a:lnTo>
                  <a:lnTo>
                    <a:pt x="1595" y="21"/>
                  </a:lnTo>
                  <a:lnTo>
                    <a:pt x="1595" y="29"/>
                  </a:lnTo>
                  <a:lnTo>
                    <a:pt x="1602" y="29"/>
                  </a:lnTo>
                  <a:lnTo>
                    <a:pt x="1602" y="36"/>
                  </a:lnTo>
                  <a:lnTo>
                    <a:pt x="1602" y="43"/>
                  </a:lnTo>
                  <a:lnTo>
                    <a:pt x="1602" y="50"/>
                  </a:lnTo>
                  <a:lnTo>
                    <a:pt x="1602" y="57"/>
                  </a:lnTo>
                  <a:lnTo>
                    <a:pt x="1602" y="64"/>
                  </a:lnTo>
                  <a:lnTo>
                    <a:pt x="1602" y="71"/>
                  </a:lnTo>
                  <a:lnTo>
                    <a:pt x="1602" y="78"/>
                  </a:lnTo>
                  <a:lnTo>
                    <a:pt x="1602" y="85"/>
                  </a:lnTo>
                  <a:lnTo>
                    <a:pt x="1602" y="92"/>
                  </a:lnTo>
                  <a:lnTo>
                    <a:pt x="1602" y="99"/>
                  </a:lnTo>
                  <a:lnTo>
                    <a:pt x="1609" y="99"/>
                  </a:lnTo>
                  <a:lnTo>
                    <a:pt x="1609" y="107"/>
                  </a:lnTo>
                  <a:lnTo>
                    <a:pt x="1609" y="114"/>
                  </a:lnTo>
                  <a:lnTo>
                    <a:pt x="1609" y="121"/>
                  </a:lnTo>
                  <a:lnTo>
                    <a:pt x="1609" y="128"/>
                  </a:lnTo>
                  <a:lnTo>
                    <a:pt x="1609" y="135"/>
                  </a:lnTo>
                  <a:lnTo>
                    <a:pt x="1609" y="142"/>
                  </a:lnTo>
                  <a:lnTo>
                    <a:pt x="1609" y="149"/>
                  </a:lnTo>
                  <a:lnTo>
                    <a:pt x="1609" y="156"/>
                  </a:lnTo>
                  <a:lnTo>
                    <a:pt x="1609" y="163"/>
                  </a:lnTo>
                  <a:lnTo>
                    <a:pt x="1609" y="170"/>
                  </a:lnTo>
                  <a:lnTo>
                    <a:pt x="1609" y="177"/>
                  </a:lnTo>
                  <a:lnTo>
                    <a:pt x="1609" y="185"/>
                  </a:lnTo>
                  <a:lnTo>
                    <a:pt x="1609" y="192"/>
                  </a:lnTo>
                  <a:lnTo>
                    <a:pt x="1609" y="199"/>
                  </a:lnTo>
                  <a:lnTo>
                    <a:pt x="1609" y="206"/>
                  </a:lnTo>
                  <a:lnTo>
                    <a:pt x="1616" y="206"/>
                  </a:lnTo>
                  <a:lnTo>
                    <a:pt x="1616" y="213"/>
                  </a:lnTo>
                  <a:lnTo>
                    <a:pt x="1616" y="220"/>
                  </a:lnTo>
                  <a:lnTo>
                    <a:pt x="1616" y="227"/>
                  </a:lnTo>
                  <a:lnTo>
                    <a:pt x="1616" y="234"/>
                  </a:lnTo>
                  <a:lnTo>
                    <a:pt x="1616" y="241"/>
                  </a:lnTo>
                  <a:lnTo>
                    <a:pt x="1616" y="248"/>
                  </a:lnTo>
                  <a:lnTo>
                    <a:pt x="1616" y="255"/>
                  </a:lnTo>
                  <a:lnTo>
                    <a:pt x="1616" y="262"/>
                  </a:lnTo>
                  <a:lnTo>
                    <a:pt x="1616" y="270"/>
                  </a:lnTo>
                  <a:lnTo>
                    <a:pt x="1616" y="277"/>
                  </a:lnTo>
                  <a:lnTo>
                    <a:pt x="1616" y="284"/>
                  </a:lnTo>
                  <a:lnTo>
                    <a:pt x="1616" y="291"/>
                  </a:lnTo>
                  <a:lnTo>
                    <a:pt x="1616" y="298"/>
                  </a:lnTo>
                  <a:lnTo>
                    <a:pt x="1616" y="305"/>
                  </a:lnTo>
                  <a:lnTo>
                    <a:pt x="1616" y="312"/>
                  </a:lnTo>
                  <a:lnTo>
                    <a:pt x="1616" y="319"/>
                  </a:lnTo>
                  <a:lnTo>
                    <a:pt x="1616" y="326"/>
                  </a:lnTo>
                  <a:lnTo>
                    <a:pt x="1616" y="333"/>
                  </a:lnTo>
                  <a:lnTo>
                    <a:pt x="1616" y="340"/>
                  </a:lnTo>
                  <a:lnTo>
                    <a:pt x="1616" y="348"/>
                  </a:lnTo>
                  <a:lnTo>
                    <a:pt x="1623" y="348"/>
                  </a:lnTo>
                  <a:lnTo>
                    <a:pt x="1623" y="355"/>
                  </a:lnTo>
                  <a:lnTo>
                    <a:pt x="1623" y="362"/>
                  </a:lnTo>
                  <a:lnTo>
                    <a:pt x="1623" y="369"/>
                  </a:lnTo>
                  <a:lnTo>
                    <a:pt x="1623" y="376"/>
                  </a:lnTo>
                  <a:lnTo>
                    <a:pt x="1623" y="383"/>
                  </a:lnTo>
                  <a:lnTo>
                    <a:pt x="1623" y="390"/>
                  </a:lnTo>
                  <a:lnTo>
                    <a:pt x="1623" y="397"/>
                  </a:lnTo>
                  <a:lnTo>
                    <a:pt x="1623" y="404"/>
                  </a:lnTo>
                  <a:lnTo>
                    <a:pt x="1623" y="411"/>
                  </a:lnTo>
                  <a:lnTo>
                    <a:pt x="1623" y="418"/>
                  </a:lnTo>
                  <a:lnTo>
                    <a:pt x="1623" y="425"/>
                  </a:lnTo>
                  <a:lnTo>
                    <a:pt x="1623" y="433"/>
                  </a:lnTo>
                  <a:lnTo>
                    <a:pt x="1623" y="440"/>
                  </a:lnTo>
                  <a:lnTo>
                    <a:pt x="1623" y="447"/>
                  </a:lnTo>
                  <a:lnTo>
                    <a:pt x="1623" y="454"/>
                  </a:lnTo>
                  <a:lnTo>
                    <a:pt x="1623" y="461"/>
                  </a:lnTo>
                  <a:lnTo>
                    <a:pt x="1623" y="468"/>
                  </a:lnTo>
                  <a:lnTo>
                    <a:pt x="1623" y="475"/>
                  </a:lnTo>
                  <a:lnTo>
                    <a:pt x="1623" y="482"/>
                  </a:lnTo>
                  <a:lnTo>
                    <a:pt x="1623" y="489"/>
                  </a:lnTo>
                  <a:lnTo>
                    <a:pt x="1623" y="496"/>
                  </a:lnTo>
                  <a:lnTo>
                    <a:pt x="1623" y="503"/>
                  </a:lnTo>
                  <a:lnTo>
                    <a:pt x="1623" y="511"/>
                  </a:lnTo>
                  <a:lnTo>
                    <a:pt x="1630" y="511"/>
                  </a:lnTo>
                  <a:lnTo>
                    <a:pt x="1630" y="518"/>
                  </a:lnTo>
                  <a:lnTo>
                    <a:pt x="1630" y="525"/>
                  </a:lnTo>
                  <a:lnTo>
                    <a:pt x="1630" y="532"/>
                  </a:lnTo>
                  <a:lnTo>
                    <a:pt x="1630" y="539"/>
                  </a:lnTo>
                  <a:lnTo>
                    <a:pt x="1630" y="546"/>
                  </a:lnTo>
                  <a:lnTo>
                    <a:pt x="1630" y="553"/>
                  </a:lnTo>
                  <a:lnTo>
                    <a:pt x="1630" y="560"/>
                  </a:lnTo>
                  <a:lnTo>
                    <a:pt x="1630" y="567"/>
                  </a:lnTo>
                  <a:lnTo>
                    <a:pt x="1630" y="574"/>
                  </a:lnTo>
                  <a:lnTo>
                    <a:pt x="1630" y="581"/>
                  </a:lnTo>
                  <a:lnTo>
                    <a:pt x="1630" y="588"/>
                  </a:lnTo>
                  <a:lnTo>
                    <a:pt x="1630" y="596"/>
                  </a:lnTo>
                  <a:lnTo>
                    <a:pt x="1630" y="603"/>
                  </a:lnTo>
                  <a:lnTo>
                    <a:pt x="1630" y="610"/>
                  </a:lnTo>
                  <a:lnTo>
                    <a:pt x="1630" y="617"/>
                  </a:lnTo>
                  <a:lnTo>
                    <a:pt x="1630" y="624"/>
                  </a:lnTo>
                  <a:lnTo>
                    <a:pt x="1630" y="631"/>
                  </a:lnTo>
                  <a:lnTo>
                    <a:pt x="1630" y="638"/>
                  </a:lnTo>
                  <a:lnTo>
                    <a:pt x="1630" y="645"/>
                  </a:lnTo>
                  <a:lnTo>
                    <a:pt x="1630" y="652"/>
                  </a:lnTo>
                  <a:lnTo>
                    <a:pt x="1630" y="659"/>
                  </a:lnTo>
                  <a:lnTo>
                    <a:pt x="1630" y="666"/>
                  </a:lnTo>
                  <a:lnTo>
                    <a:pt x="1630" y="674"/>
                  </a:lnTo>
                  <a:lnTo>
                    <a:pt x="1630" y="681"/>
                  </a:lnTo>
                  <a:lnTo>
                    <a:pt x="1630" y="688"/>
                  </a:lnTo>
                  <a:lnTo>
                    <a:pt x="1630" y="695"/>
                  </a:lnTo>
                  <a:lnTo>
                    <a:pt x="1637" y="695"/>
                  </a:lnTo>
                  <a:lnTo>
                    <a:pt x="1637" y="702"/>
                  </a:lnTo>
                  <a:lnTo>
                    <a:pt x="1637" y="709"/>
                  </a:lnTo>
                  <a:lnTo>
                    <a:pt x="1637" y="716"/>
                  </a:lnTo>
                  <a:lnTo>
                    <a:pt x="1637" y="723"/>
                  </a:lnTo>
                  <a:lnTo>
                    <a:pt x="1637" y="730"/>
                  </a:lnTo>
                  <a:lnTo>
                    <a:pt x="1637" y="737"/>
                  </a:lnTo>
                  <a:lnTo>
                    <a:pt x="1637" y="744"/>
                  </a:lnTo>
                  <a:lnTo>
                    <a:pt x="1637" y="752"/>
                  </a:lnTo>
                  <a:lnTo>
                    <a:pt x="1637" y="759"/>
                  </a:lnTo>
                  <a:lnTo>
                    <a:pt x="1637" y="766"/>
                  </a:lnTo>
                  <a:lnTo>
                    <a:pt x="1637" y="773"/>
                  </a:lnTo>
                  <a:lnTo>
                    <a:pt x="1637" y="780"/>
                  </a:lnTo>
                  <a:lnTo>
                    <a:pt x="1637" y="787"/>
                  </a:lnTo>
                  <a:lnTo>
                    <a:pt x="1637" y="794"/>
                  </a:lnTo>
                  <a:lnTo>
                    <a:pt x="1637" y="801"/>
                  </a:lnTo>
                  <a:lnTo>
                    <a:pt x="1637" y="808"/>
                  </a:lnTo>
                  <a:lnTo>
                    <a:pt x="1637" y="815"/>
                  </a:lnTo>
                  <a:lnTo>
                    <a:pt x="1637" y="822"/>
                  </a:lnTo>
                  <a:lnTo>
                    <a:pt x="1637" y="829"/>
                  </a:lnTo>
                  <a:lnTo>
                    <a:pt x="1637" y="837"/>
                  </a:lnTo>
                  <a:lnTo>
                    <a:pt x="1637" y="844"/>
                  </a:lnTo>
                  <a:lnTo>
                    <a:pt x="1637" y="851"/>
                  </a:lnTo>
                  <a:lnTo>
                    <a:pt x="1637" y="858"/>
                  </a:lnTo>
                  <a:lnTo>
                    <a:pt x="1637" y="865"/>
                  </a:lnTo>
                  <a:lnTo>
                    <a:pt x="1637" y="872"/>
                  </a:lnTo>
                  <a:lnTo>
                    <a:pt x="1637" y="879"/>
                  </a:lnTo>
                  <a:lnTo>
                    <a:pt x="1637" y="886"/>
                  </a:lnTo>
                  <a:lnTo>
                    <a:pt x="1644" y="886"/>
                  </a:lnTo>
                  <a:lnTo>
                    <a:pt x="1644" y="893"/>
                  </a:lnTo>
                  <a:lnTo>
                    <a:pt x="1644" y="900"/>
                  </a:lnTo>
                  <a:lnTo>
                    <a:pt x="1644" y="907"/>
                  </a:lnTo>
                  <a:lnTo>
                    <a:pt x="1644" y="915"/>
                  </a:lnTo>
                  <a:lnTo>
                    <a:pt x="1644" y="922"/>
                  </a:lnTo>
                  <a:lnTo>
                    <a:pt x="1644" y="929"/>
                  </a:lnTo>
                  <a:lnTo>
                    <a:pt x="1644" y="936"/>
                  </a:lnTo>
                  <a:lnTo>
                    <a:pt x="1644" y="943"/>
                  </a:lnTo>
                  <a:lnTo>
                    <a:pt x="1644" y="950"/>
                  </a:lnTo>
                  <a:lnTo>
                    <a:pt x="1644" y="957"/>
                  </a:lnTo>
                  <a:lnTo>
                    <a:pt x="1644" y="964"/>
                  </a:lnTo>
                  <a:lnTo>
                    <a:pt x="1644" y="971"/>
                  </a:lnTo>
                  <a:lnTo>
                    <a:pt x="1644" y="978"/>
                  </a:lnTo>
                  <a:lnTo>
                    <a:pt x="1644" y="985"/>
                  </a:lnTo>
                  <a:lnTo>
                    <a:pt x="1644" y="992"/>
                  </a:lnTo>
                  <a:lnTo>
                    <a:pt x="1644" y="1000"/>
                  </a:lnTo>
                  <a:lnTo>
                    <a:pt x="1644" y="1007"/>
                  </a:lnTo>
                  <a:lnTo>
                    <a:pt x="1644" y="1014"/>
                  </a:lnTo>
                  <a:lnTo>
                    <a:pt x="1644" y="1021"/>
                  </a:lnTo>
                  <a:lnTo>
                    <a:pt x="1644" y="1028"/>
                  </a:lnTo>
                  <a:lnTo>
                    <a:pt x="1644" y="1035"/>
                  </a:lnTo>
                  <a:lnTo>
                    <a:pt x="1644" y="1042"/>
                  </a:lnTo>
                  <a:lnTo>
                    <a:pt x="1644" y="1049"/>
                  </a:lnTo>
                  <a:lnTo>
                    <a:pt x="1644" y="1056"/>
                  </a:lnTo>
                  <a:lnTo>
                    <a:pt x="1644" y="1063"/>
                  </a:lnTo>
                  <a:lnTo>
                    <a:pt x="1644" y="1070"/>
                  </a:lnTo>
                  <a:lnTo>
                    <a:pt x="1644" y="1078"/>
                  </a:lnTo>
                  <a:lnTo>
                    <a:pt x="1651" y="1078"/>
                  </a:lnTo>
                  <a:lnTo>
                    <a:pt x="1651" y="1085"/>
                  </a:lnTo>
                  <a:lnTo>
                    <a:pt x="1651" y="1092"/>
                  </a:lnTo>
                  <a:lnTo>
                    <a:pt x="1651" y="1099"/>
                  </a:lnTo>
                  <a:lnTo>
                    <a:pt x="1651" y="1106"/>
                  </a:lnTo>
                  <a:lnTo>
                    <a:pt x="1651" y="1113"/>
                  </a:lnTo>
                  <a:lnTo>
                    <a:pt x="1651" y="1120"/>
                  </a:lnTo>
                  <a:lnTo>
                    <a:pt x="1651" y="1127"/>
                  </a:lnTo>
                  <a:lnTo>
                    <a:pt x="1651" y="1134"/>
                  </a:lnTo>
                  <a:lnTo>
                    <a:pt x="1651" y="1141"/>
                  </a:lnTo>
                  <a:lnTo>
                    <a:pt x="1651" y="1148"/>
                  </a:lnTo>
                  <a:lnTo>
                    <a:pt x="1651" y="1155"/>
                  </a:lnTo>
                  <a:lnTo>
                    <a:pt x="1651" y="1163"/>
                  </a:lnTo>
                  <a:lnTo>
                    <a:pt x="1651" y="1170"/>
                  </a:lnTo>
                  <a:lnTo>
                    <a:pt x="1651" y="1177"/>
                  </a:lnTo>
                  <a:lnTo>
                    <a:pt x="1651" y="1184"/>
                  </a:lnTo>
                  <a:lnTo>
                    <a:pt x="1651" y="1191"/>
                  </a:lnTo>
                  <a:lnTo>
                    <a:pt x="1651" y="1198"/>
                  </a:lnTo>
                  <a:lnTo>
                    <a:pt x="1651" y="1205"/>
                  </a:lnTo>
                  <a:lnTo>
                    <a:pt x="1651" y="1212"/>
                  </a:lnTo>
                  <a:lnTo>
                    <a:pt x="1651" y="1219"/>
                  </a:lnTo>
                  <a:lnTo>
                    <a:pt x="1651" y="1226"/>
                  </a:lnTo>
                  <a:lnTo>
                    <a:pt x="1651" y="1233"/>
                  </a:lnTo>
                  <a:lnTo>
                    <a:pt x="1651" y="1241"/>
                  </a:lnTo>
                  <a:lnTo>
                    <a:pt x="1651" y="1248"/>
                  </a:lnTo>
                  <a:lnTo>
                    <a:pt x="1658" y="1248"/>
                  </a:lnTo>
                  <a:lnTo>
                    <a:pt x="1658" y="1255"/>
                  </a:lnTo>
                  <a:lnTo>
                    <a:pt x="1658" y="1262"/>
                  </a:lnTo>
                  <a:lnTo>
                    <a:pt x="1658" y="1269"/>
                  </a:lnTo>
                  <a:lnTo>
                    <a:pt x="1658" y="1276"/>
                  </a:lnTo>
                  <a:lnTo>
                    <a:pt x="1658" y="1283"/>
                  </a:lnTo>
                  <a:lnTo>
                    <a:pt x="1658" y="1290"/>
                  </a:lnTo>
                  <a:lnTo>
                    <a:pt x="1658" y="1297"/>
                  </a:lnTo>
                  <a:lnTo>
                    <a:pt x="1658" y="1304"/>
                  </a:lnTo>
                  <a:lnTo>
                    <a:pt x="1658" y="1311"/>
                  </a:lnTo>
                  <a:lnTo>
                    <a:pt x="1658" y="1319"/>
                  </a:lnTo>
                  <a:lnTo>
                    <a:pt x="1658" y="1326"/>
                  </a:lnTo>
                  <a:lnTo>
                    <a:pt x="1658" y="1333"/>
                  </a:lnTo>
                  <a:lnTo>
                    <a:pt x="1658" y="1340"/>
                  </a:lnTo>
                  <a:lnTo>
                    <a:pt x="1658" y="1347"/>
                  </a:lnTo>
                  <a:lnTo>
                    <a:pt x="1658" y="1354"/>
                  </a:lnTo>
                  <a:lnTo>
                    <a:pt x="1658" y="1361"/>
                  </a:lnTo>
                  <a:lnTo>
                    <a:pt x="1658" y="1368"/>
                  </a:lnTo>
                  <a:lnTo>
                    <a:pt x="1658" y="1375"/>
                  </a:lnTo>
                  <a:lnTo>
                    <a:pt x="1658" y="1382"/>
                  </a:lnTo>
                  <a:lnTo>
                    <a:pt x="1658" y="1389"/>
                  </a:lnTo>
                  <a:lnTo>
                    <a:pt x="1658" y="1396"/>
                  </a:lnTo>
                  <a:lnTo>
                    <a:pt x="1658" y="1404"/>
                  </a:lnTo>
                  <a:lnTo>
                    <a:pt x="1665" y="1404"/>
                  </a:lnTo>
                  <a:lnTo>
                    <a:pt x="1665" y="1411"/>
                  </a:lnTo>
                  <a:lnTo>
                    <a:pt x="1665" y="1418"/>
                  </a:lnTo>
                  <a:lnTo>
                    <a:pt x="1665" y="1425"/>
                  </a:lnTo>
                  <a:lnTo>
                    <a:pt x="1665" y="1432"/>
                  </a:lnTo>
                  <a:lnTo>
                    <a:pt x="1665" y="1439"/>
                  </a:lnTo>
                  <a:lnTo>
                    <a:pt x="1665" y="1446"/>
                  </a:lnTo>
                  <a:lnTo>
                    <a:pt x="1665" y="1453"/>
                  </a:lnTo>
                  <a:lnTo>
                    <a:pt x="1665" y="1460"/>
                  </a:lnTo>
                  <a:lnTo>
                    <a:pt x="1665" y="1467"/>
                  </a:lnTo>
                  <a:lnTo>
                    <a:pt x="1665" y="1474"/>
                  </a:lnTo>
                  <a:lnTo>
                    <a:pt x="1665" y="1482"/>
                  </a:lnTo>
                  <a:lnTo>
                    <a:pt x="1665" y="1489"/>
                  </a:lnTo>
                  <a:lnTo>
                    <a:pt x="1665" y="1496"/>
                  </a:lnTo>
                  <a:lnTo>
                    <a:pt x="1665" y="1503"/>
                  </a:lnTo>
                  <a:lnTo>
                    <a:pt x="1665" y="1510"/>
                  </a:lnTo>
                  <a:lnTo>
                    <a:pt x="1665" y="1517"/>
                  </a:lnTo>
                  <a:lnTo>
                    <a:pt x="1665" y="1524"/>
                  </a:lnTo>
                  <a:lnTo>
                    <a:pt x="1672" y="1524"/>
                  </a:lnTo>
                  <a:lnTo>
                    <a:pt x="1672" y="1531"/>
                  </a:lnTo>
                  <a:lnTo>
                    <a:pt x="1672" y="1538"/>
                  </a:lnTo>
                  <a:lnTo>
                    <a:pt x="1672" y="1545"/>
                  </a:lnTo>
                  <a:lnTo>
                    <a:pt x="1672" y="1552"/>
                  </a:lnTo>
                  <a:lnTo>
                    <a:pt x="1672" y="1559"/>
                  </a:lnTo>
                  <a:lnTo>
                    <a:pt x="1672" y="1567"/>
                  </a:lnTo>
                  <a:lnTo>
                    <a:pt x="1672" y="1574"/>
                  </a:lnTo>
                  <a:lnTo>
                    <a:pt x="1672" y="1581"/>
                  </a:lnTo>
                  <a:lnTo>
                    <a:pt x="1672" y="1588"/>
                  </a:lnTo>
                  <a:lnTo>
                    <a:pt x="1672" y="1595"/>
                  </a:lnTo>
                  <a:lnTo>
                    <a:pt x="1672" y="1602"/>
                  </a:lnTo>
                  <a:lnTo>
                    <a:pt x="1672" y="1609"/>
                  </a:lnTo>
                  <a:lnTo>
                    <a:pt x="1680" y="1609"/>
                  </a:lnTo>
                  <a:lnTo>
                    <a:pt x="1680" y="1616"/>
                  </a:lnTo>
                  <a:lnTo>
                    <a:pt x="1680" y="1623"/>
                  </a:lnTo>
                  <a:lnTo>
                    <a:pt x="1680" y="1630"/>
                  </a:lnTo>
                  <a:lnTo>
                    <a:pt x="1680" y="1637"/>
                  </a:lnTo>
                  <a:lnTo>
                    <a:pt x="1680" y="1645"/>
                  </a:lnTo>
                  <a:lnTo>
                    <a:pt x="1680" y="1652"/>
                  </a:lnTo>
                  <a:lnTo>
                    <a:pt x="1687" y="1652"/>
                  </a:lnTo>
                  <a:lnTo>
                    <a:pt x="1687" y="1659"/>
                  </a:lnTo>
                  <a:lnTo>
                    <a:pt x="1687" y="1652"/>
                  </a:lnTo>
                  <a:lnTo>
                    <a:pt x="1694" y="1652"/>
                  </a:lnTo>
                  <a:lnTo>
                    <a:pt x="1694" y="1645"/>
                  </a:lnTo>
                  <a:lnTo>
                    <a:pt x="1694" y="1637"/>
                  </a:lnTo>
                  <a:lnTo>
                    <a:pt x="1694" y="1630"/>
                  </a:lnTo>
                  <a:lnTo>
                    <a:pt x="1694" y="1623"/>
                  </a:lnTo>
                  <a:lnTo>
                    <a:pt x="1694" y="1616"/>
                  </a:lnTo>
                  <a:lnTo>
                    <a:pt x="1694" y="1609"/>
                  </a:lnTo>
                  <a:lnTo>
                    <a:pt x="1701" y="1609"/>
                  </a:lnTo>
                  <a:lnTo>
                    <a:pt x="1701" y="1602"/>
                  </a:lnTo>
                  <a:lnTo>
                    <a:pt x="1701" y="1595"/>
                  </a:lnTo>
                  <a:lnTo>
                    <a:pt x="1701" y="1588"/>
                  </a:lnTo>
                  <a:lnTo>
                    <a:pt x="1701" y="1581"/>
                  </a:lnTo>
                  <a:lnTo>
                    <a:pt x="1701" y="1574"/>
                  </a:lnTo>
                  <a:lnTo>
                    <a:pt x="1701" y="1567"/>
                  </a:lnTo>
                  <a:lnTo>
                    <a:pt x="1701" y="1559"/>
                  </a:lnTo>
                  <a:lnTo>
                    <a:pt x="1701" y="1552"/>
                  </a:lnTo>
                  <a:lnTo>
                    <a:pt x="1701" y="1545"/>
                  </a:lnTo>
                  <a:lnTo>
                    <a:pt x="1701" y="1538"/>
                  </a:lnTo>
                  <a:lnTo>
                    <a:pt x="1701" y="1531"/>
                  </a:lnTo>
                  <a:lnTo>
                    <a:pt x="1701" y="1524"/>
                  </a:lnTo>
                  <a:lnTo>
                    <a:pt x="1708" y="1524"/>
                  </a:lnTo>
                  <a:lnTo>
                    <a:pt x="1708" y="1517"/>
                  </a:lnTo>
                  <a:lnTo>
                    <a:pt x="1708" y="1510"/>
                  </a:lnTo>
                  <a:lnTo>
                    <a:pt x="1708" y="1503"/>
                  </a:lnTo>
                  <a:lnTo>
                    <a:pt x="1708" y="1496"/>
                  </a:lnTo>
                  <a:lnTo>
                    <a:pt x="1708" y="1489"/>
                  </a:lnTo>
                  <a:lnTo>
                    <a:pt x="1708" y="1482"/>
                  </a:lnTo>
                  <a:lnTo>
                    <a:pt x="1708" y="1474"/>
                  </a:lnTo>
                  <a:lnTo>
                    <a:pt x="1708" y="1467"/>
                  </a:lnTo>
                  <a:lnTo>
                    <a:pt x="1708" y="1460"/>
                  </a:lnTo>
                  <a:lnTo>
                    <a:pt x="1708" y="1453"/>
                  </a:lnTo>
                  <a:lnTo>
                    <a:pt x="1708" y="1446"/>
                  </a:lnTo>
                  <a:lnTo>
                    <a:pt x="1708" y="1439"/>
                  </a:lnTo>
                  <a:lnTo>
                    <a:pt x="1708" y="1432"/>
                  </a:lnTo>
                  <a:lnTo>
                    <a:pt x="1708" y="1425"/>
                  </a:lnTo>
                  <a:lnTo>
                    <a:pt x="1708" y="1418"/>
                  </a:lnTo>
                  <a:lnTo>
                    <a:pt x="1708" y="1411"/>
                  </a:lnTo>
                  <a:lnTo>
                    <a:pt x="1708" y="1404"/>
                  </a:lnTo>
                  <a:lnTo>
                    <a:pt x="1715" y="1404"/>
                  </a:lnTo>
                  <a:lnTo>
                    <a:pt x="1715" y="1396"/>
                  </a:lnTo>
                  <a:lnTo>
                    <a:pt x="1715" y="1389"/>
                  </a:lnTo>
                  <a:lnTo>
                    <a:pt x="1715" y="1382"/>
                  </a:lnTo>
                  <a:lnTo>
                    <a:pt x="1715" y="1375"/>
                  </a:lnTo>
                  <a:lnTo>
                    <a:pt x="1715" y="1368"/>
                  </a:lnTo>
                  <a:lnTo>
                    <a:pt x="1715" y="1361"/>
                  </a:lnTo>
                  <a:lnTo>
                    <a:pt x="1715" y="1354"/>
                  </a:lnTo>
                  <a:lnTo>
                    <a:pt x="1715" y="1347"/>
                  </a:lnTo>
                  <a:lnTo>
                    <a:pt x="1715" y="1340"/>
                  </a:lnTo>
                  <a:lnTo>
                    <a:pt x="1715" y="1333"/>
                  </a:lnTo>
                  <a:lnTo>
                    <a:pt x="1715" y="1326"/>
                  </a:lnTo>
                  <a:lnTo>
                    <a:pt x="1715" y="1319"/>
                  </a:lnTo>
                  <a:lnTo>
                    <a:pt x="1715" y="1311"/>
                  </a:lnTo>
                  <a:lnTo>
                    <a:pt x="1715" y="1304"/>
                  </a:lnTo>
                  <a:lnTo>
                    <a:pt x="1715" y="1297"/>
                  </a:lnTo>
                  <a:lnTo>
                    <a:pt x="1715" y="1290"/>
                  </a:lnTo>
                  <a:lnTo>
                    <a:pt x="1715" y="1283"/>
                  </a:lnTo>
                  <a:lnTo>
                    <a:pt x="1715" y="1276"/>
                  </a:lnTo>
                  <a:lnTo>
                    <a:pt x="1715" y="1269"/>
                  </a:lnTo>
                  <a:lnTo>
                    <a:pt x="1715" y="1262"/>
                  </a:lnTo>
                  <a:lnTo>
                    <a:pt x="1715" y="1255"/>
                  </a:lnTo>
                  <a:lnTo>
                    <a:pt x="1715" y="1248"/>
                  </a:lnTo>
                  <a:lnTo>
                    <a:pt x="1722" y="1248"/>
                  </a:lnTo>
                  <a:lnTo>
                    <a:pt x="1722" y="1241"/>
                  </a:lnTo>
                  <a:lnTo>
                    <a:pt x="1722" y="1233"/>
                  </a:lnTo>
                  <a:lnTo>
                    <a:pt x="1722" y="1226"/>
                  </a:lnTo>
                  <a:lnTo>
                    <a:pt x="1722" y="1219"/>
                  </a:lnTo>
                  <a:lnTo>
                    <a:pt x="1722" y="1212"/>
                  </a:lnTo>
                  <a:lnTo>
                    <a:pt x="1722" y="1205"/>
                  </a:lnTo>
                  <a:lnTo>
                    <a:pt x="1722" y="1198"/>
                  </a:lnTo>
                  <a:lnTo>
                    <a:pt x="1722" y="1191"/>
                  </a:lnTo>
                  <a:lnTo>
                    <a:pt x="1722" y="1184"/>
                  </a:lnTo>
                  <a:lnTo>
                    <a:pt x="1722" y="1177"/>
                  </a:lnTo>
                  <a:lnTo>
                    <a:pt x="1722" y="1170"/>
                  </a:lnTo>
                  <a:lnTo>
                    <a:pt x="1722" y="1163"/>
                  </a:lnTo>
                  <a:lnTo>
                    <a:pt x="1722" y="1155"/>
                  </a:lnTo>
                  <a:lnTo>
                    <a:pt x="1722" y="1148"/>
                  </a:lnTo>
                  <a:lnTo>
                    <a:pt x="1722" y="1141"/>
                  </a:lnTo>
                  <a:lnTo>
                    <a:pt x="1722" y="1134"/>
                  </a:lnTo>
                  <a:lnTo>
                    <a:pt x="1722" y="1127"/>
                  </a:lnTo>
                  <a:lnTo>
                    <a:pt x="1722" y="1120"/>
                  </a:lnTo>
                  <a:lnTo>
                    <a:pt x="1722" y="1113"/>
                  </a:lnTo>
                  <a:lnTo>
                    <a:pt x="1722" y="1106"/>
                  </a:lnTo>
                  <a:lnTo>
                    <a:pt x="1722" y="1099"/>
                  </a:lnTo>
                  <a:lnTo>
                    <a:pt x="1722" y="1092"/>
                  </a:lnTo>
                  <a:lnTo>
                    <a:pt x="1722" y="1085"/>
                  </a:lnTo>
                  <a:lnTo>
                    <a:pt x="1722" y="1078"/>
                  </a:lnTo>
                  <a:lnTo>
                    <a:pt x="1729" y="1070"/>
                  </a:lnTo>
                  <a:lnTo>
                    <a:pt x="1729" y="1063"/>
                  </a:lnTo>
                  <a:lnTo>
                    <a:pt x="1729" y="1056"/>
                  </a:lnTo>
                  <a:lnTo>
                    <a:pt x="1729" y="1049"/>
                  </a:lnTo>
                  <a:lnTo>
                    <a:pt x="1729" y="1042"/>
                  </a:lnTo>
                  <a:lnTo>
                    <a:pt x="1729" y="1035"/>
                  </a:lnTo>
                  <a:lnTo>
                    <a:pt x="1729" y="1028"/>
                  </a:lnTo>
                  <a:lnTo>
                    <a:pt x="1729" y="1021"/>
                  </a:lnTo>
                  <a:lnTo>
                    <a:pt x="1729" y="1014"/>
                  </a:lnTo>
                  <a:lnTo>
                    <a:pt x="1729" y="1007"/>
                  </a:lnTo>
                  <a:lnTo>
                    <a:pt x="1729" y="1000"/>
                  </a:lnTo>
                  <a:lnTo>
                    <a:pt x="1729" y="992"/>
                  </a:lnTo>
                  <a:lnTo>
                    <a:pt x="1729" y="985"/>
                  </a:lnTo>
                  <a:lnTo>
                    <a:pt x="1729" y="978"/>
                  </a:lnTo>
                  <a:lnTo>
                    <a:pt x="1729" y="971"/>
                  </a:lnTo>
                  <a:lnTo>
                    <a:pt x="1729" y="964"/>
                  </a:lnTo>
                  <a:lnTo>
                    <a:pt x="1729" y="957"/>
                  </a:lnTo>
                  <a:lnTo>
                    <a:pt x="1729" y="950"/>
                  </a:lnTo>
                  <a:lnTo>
                    <a:pt x="1729" y="943"/>
                  </a:lnTo>
                  <a:lnTo>
                    <a:pt x="1729" y="936"/>
                  </a:lnTo>
                  <a:lnTo>
                    <a:pt x="1729" y="929"/>
                  </a:lnTo>
                  <a:lnTo>
                    <a:pt x="1729" y="922"/>
                  </a:lnTo>
                  <a:lnTo>
                    <a:pt x="1729" y="915"/>
                  </a:lnTo>
                  <a:lnTo>
                    <a:pt x="1729" y="907"/>
                  </a:lnTo>
                  <a:lnTo>
                    <a:pt x="1729" y="900"/>
                  </a:lnTo>
                  <a:lnTo>
                    <a:pt x="1729" y="893"/>
                  </a:lnTo>
                  <a:lnTo>
                    <a:pt x="1729" y="886"/>
                  </a:lnTo>
                  <a:lnTo>
                    <a:pt x="1736" y="886"/>
                  </a:lnTo>
                  <a:lnTo>
                    <a:pt x="1736" y="879"/>
                  </a:lnTo>
                  <a:lnTo>
                    <a:pt x="1736" y="872"/>
                  </a:lnTo>
                  <a:lnTo>
                    <a:pt x="1736" y="865"/>
                  </a:lnTo>
                  <a:lnTo>
                    <a:pt x="1736" y="858"/>
                  </a:lnTo>
                  <a:lnTo>
                    <a:pt x="1736" y="851"/>
                  </a:lnTo>
                  <a:lnTo>
                    <a:pt x="1736" y="844"/>
                  </a:lnTo>
                  <a:lnTo>
                    <a:pt x="1736" y="837"/>
                  </a:lnTo>
                  <a:lnTo>
                    <a:pt x="1736" y="829"/>
                  </a:lnTo>
                  <a:lnTo>
                    <a:pt x="1736" y="822"/>
                  </a:lnTo>
                  <a:lnTo>
                    <a:pt x="1736" y="815"/>
                  </a:lnTo>
                  <a:lnTo>
                    <a:pt x="1736" y="808"/>
                  </a:lnTo>
                  <a:lnTo>
                    <a:pt x="1736" y="801"/>
                  </a:lnTo>
                  <a:lnTo>
                    <a:pt x="1736" y="794"/>
                  </a:lnTo>
                  <a:lnTo>
                    <a:pt x="1736" y="787"/>
                  </a:lnTo>
                  <a:lnTo>
                    <a:pt x="1736" y="780"/>
                  </a:lnTo>
                  <a:lnTo>
                    <a:pt x="1736" y="773"/>
                  </a:lnTo>
                  <a:lnTo>
                    <a:pt x="1736" y="766"/>
                  </a:lnTo>
                  <a:lnTo>
                    <a:pt x="1736" y="759"/>
                  </a:lnTo>
                  <a:lnTo>
                    <a:pt x="1736" y="752"/>
                  </a:lnTo>
                  <a:lnTo>
                    <a:pt x="1736" y="744"/>
                  </a:lnTo>
                  <a:lnTo>
                    <a:pt x="1736" y="737"/>
                  </a:lnTo>
                  <a:lnTo>
                    <a:pt x="1736" y="730"/>
                  </a:lnTo>
                  <a:lnTo>
                    <a:pt x="1736" y="723"/>
                  </a:lnTo>
                  <a:lnTo>
                    <a:pt x="1736" y="716"/>
                  </a:lnTo>
                  <a:lnTo>
                    <a:pt x="1736" y="709"/>
                  </a:lnTo>
                  <a:lnTo>
                    <a:pt x="1736" y="702"/>
                  </a:lnTo>
                  <a:lnTo>
                    <a:pt x="1736" y="695"/>
                  </a:lnTo>
                  <a:lnTo>
                    <a:pt x="1743" y="695"/>
                  </a:lnTo>
                  <a:lnTo>
                    <a:pt x="1743" y="688"/>
                  </a:lnTo>
                  <a:lnTo>
                    <a:pt x="1743" y="681"/>
                  </a:lnTo>
                  <a:lnTo>
                    <a:pt x="1743" y="674"/>
                  </a:lnTo>
                  <a:lnTo>
                    <a:pt x="1743" y="666"/>
                  </a:lnTo>
                  <a:lnTo>
                    <a:pt x="1743" y="659"/>
                  </a:lnTo>
                  <a:lnTo>
                    <a:pt x="1743" y="652"/>
                  </a:lnTo>
                  <a:lnTo>
                    <a:pt x="1743" y="645"/>
                  </a:lnTo>
                  <a:lnTo>
                    <a:pt x="1743" y="638"/>
                  </a:lnTo>
                  <a:lnTo>
                    <a:pt x="1743" y="631"/>
                  </a:lnTo>
                  <a:lnTo>
                    <a:pt x="1743" y="624"/>
                  </a:lnTo>
                  <a:lnTo>
                    <a:pt x="1743" y="617"/>
                  </a:lnTo>
                  <a:lnTo>
                    <a:pt x="1743" y="610"/>
                  </a:lnTo>
                  <a:lnTo>
                    <a:pt x="1743" y="603"/>
                  </a:lnTo>
                  <a:lnTo>
                    <a:pt x="1743" y="596"/>
                  </a:lnTo>
                  <a:lnTo>
                    <a:pt x="1743" y="588"/>
                  </a:lnTo>
                  <a:lnTo>
                    <a:pt x="1743" y="581"/>
                  </a:lnTo>
                  <a:lnTo>
                    <a:pt x="1743" y="574"/>
                  </a:lnTo>
                  <a:lnTo>
                    <a:pt x="1743" y="567"/>
                  </a:lnTo>
                  <a:lnTo>
                    <a:pt x="1743" y="560"/>
                  </a:lnTo>
                  <a:lnTo>
                    <a:pt x="1743" y="553"/>
                  </a:lnTo>
                  <a:lnTo>
                    <a:pt x="1743" y="546"/>
                  </a:lnTo>
                  <a:lnTo>
                    <a:pt x="1743" y="539"/>
                  </a:lnTo>
                  <a:lnTo>
                    <a:pt x="1743" y="532"/>
                  </a:lnTo>
                  <a:lnTo>
                    <a:pt x="1743" y="525"/>
                  </a:lnTo>
                  <a:lnTo>
                    <a:pt x="1743" y="518"/>
                  </a:lnTo>
                  <a:lnTo>
                    <a:pt x="1743" y="511"/>
                  </a:lnTo>
                  <a:lnTo>
                    <a:pt x="1750" y="511"/>
                  </a:lnTo>
                  <a:lnTo>
                    <a:pt x="1750" y="503"/>
                  </a:lnTo>
                  <a:lnTo>
                    <a:pt x="1750" y="496"/>
                  </a:lnTo>
                  <a:lnTo>
                    <a:pt x="1750" y="489"/>
                  </a:lnTo>
                  <a:lnTo>
                    <a:pt x="1750" y="482"/>
                  </a:lnTo>
                  <a:lnTo>
                    <a:pt x="1750" y="475"/>
                  </a:lnTo>
                  <a:lnTo>
                    <a:pt x="1750" y="468"/>
                  </a:lnTo>
                  <a:lnTo>
                    <a:pt x="1750" y="461"/>
                  </a:lnTo>
                  <a:lnTo>
                    <a:pt x="1750" y="454"/>
                  </a:lnTo>
                  <a:lnTo>
                    <a:pt x="1750" y="447"/>
                  </a:lnTo>
                  <a:lnTo>
                    <a:pt x="1750" y="440"/>
                  </a:lnTo>
                  <a:lnTo>
                    <a:pt x="1750" y="433"/>
                  </a:lnTo>
                  <a:lnTo>
                    <a:pt x="1750" y="425"/>
                  </a:lnTo>
                  <a:lnTo>
                    <a:pt x="1750" y="418"/>
                  </a:lnTo>
                  <a:lnTo>
                    <a:pt x="1750" y="411"/>
                  </a:lnTo>
                  <a:lnTo>
                    <a:pt x="1750" y="404"/>
                  </a:lnTo>
                  <a:lnTo>
                    <a:pt x="1750" y="397"/>
                  </a:lnTo>
                  <a:lnTo>
                    <a:pt x="1750" y="390"/>
                  </a:lnTo>
                  <a:lnTo>
                    <a:pt x="1750" y="383"/>
                  </a:lnTo>
                  <a:lnTo>
                    <a:pt x="1750" y="376"/>
                  </a:lnTo>
                  <a:lnTo>
                    <a:pt x="1750" y="369"/>
                  </a:lnTo>
                  <a:lnTo>
                    <a:pt x="1750" y="362"/>
                  </a:lnTo>
                  <a:lnTo>
                    <a:pt x="1750" y="355"/>
                  </a:lnTo>
                  <a:lnTo>
                    <a:pt x="1750" y="348"/>
                  </a:lnTo>
                  <a:lnTo>
                    <a:pt x="1758" y="348"/>
                  </a:lnTo>
                  <a:lnTo>
                    <a:pt x="1758" y="340"/>
                  </a:lnTo>
                  <a:lnTo>
                    <a:pt x="1758" y="333"/>
                  </a:lnTo>
                  <a:lnTo>
                    <a:pt x="1758" y="326"/>
                  </a:lnTo>
                  <a:lnTo>
                    <a:pt x="1758" y="319"/>
                  </a:lnTo>
                  <a:lnTo>
                    <a:pt x="1758" y="312"/>
                  </a:lnTo>
                  <a:lnTo>
                    <a:pt x="1758" y="305"/>
                  </a:lnTo>
                  <a:lnTo>
                    <a:pt x="1758" y="298"/>
                  </a:lnTo>
                  <a:lnTo>
                    <a:pt x="1758" y="291"/>
                  </a:lnTo>
                  <a:lnTo>
                    <a:pt x="1758" y="284"/>
                  </a:lnTo>
                  <a:lnTo>
                    <a:pt x="1758" y="277"/>
                  </a:lnTo>
                  <a:lnTo>
                    <a:pt x="1758" y="270"/>
                  </a:lnTo>
                  <a:lnTo>
                    <a:pt x="1758" y="262"/>
                  </a:lnTo>
                  <a:lnTo>
                    <a:pt x="1758" y="255"/>
                  </a:lnTo>
                  <a:lnTo>
                    <a:pt x="1758" y="248"/>
                  </a:lnTo>
                  <a:lnTo>
                    <a:pt x="1758" y="241"/>
                  </a:lnTo>
                  <a:lnTo>
                    <a:pt x="1758" y="234"/>
                  </a:lnTo>
                  <a:lnTo>
                    <a:pt x="1758" y="227"/>
                  </a:lnTo>
                  <a:lnTo>
                    <a:pt x="1758" y="220"/>
                  </a:lnTo>
                  <a:lnTo>
                    <a:pt x="1758" y="213"/>
                  </a:lnTo>
                  <a:lnTo>
                    <a:pt x="1758" y="206"/>
                  </a:lnTo>
                  <a:lnTo>
                    <a:pt x="1765" y="206"/>
                  </a:lnTo>
                  <a:lnTo>
                    <a:pt x="1765" y="199"/>
                  </a:lnTo>
                  <a:lnTo>
                    <a:pt x="1765" y="192"/>
                  </a:lnTo>
                  <a:lnTo>
                    <a:pt x="1765" y="185"/>
                  </a:lnTo>
                  <a:lnTo>
                    <a:pt x="1765" y="177"/>
                  </a:lnTo>
                  <a:lnTo>
                    <a:pt x="1765" y="170"/>
                  </a:lnTo>
                  <a:lnTo>
                    <a:pt x="1765" y="163"/>
                  </a:lnTo>
                  <a:lnTo>
                    <a:pt x="1765" y="156"/>
                  </a:lnTo>
                  <a:lnTo>
                    <a:pt x="1765" y="149"/>
                  </a:lnTo>
                  <a:lnTo>
                    <a:pt x="1765" y="142"/>
                  </a:lnTo>
                  <a:lnTo>
                    <a:pt x="1765" y="135"/>
                  </a:lnTo>
                  <a:lnTo>
                    <a:pt x="1765" y="128"/>
                  </a:lnTo>
                  <a:lnTo>
                    <a:pt x="1765" y="121"/>
                  </a:lnTo>
                  <a:lnTo>
                    <a:pt x="1765" y="114"/>
                  </a:lnTo>
                  <a:lnTo>
                    <a:pt x="1765" y="107"/>
                  </a:lnTo>
                  <a:lnTo>
                    <a:pt x="1765" y="99"/>
                  </a:lnTo>
                  <a:lnTo>
                    <a:pt x="1765" y="92"/>
                  </a:lnTo>
                  <a:lnTo>
                    <a:pt x="1772" y="92"/>
                  </a:lnTo>
                  <a:lnTo>
                    <a:pt x="1772" y="85"/>
                  </a:lnTo>
                  <a:lnTo>
                    <a:pt x="1772" y="78"/>
                  </a:lnTo>
                  <a:lnTo>
                    <a:pt x="1772" y="71"/>
                  </a:lnTo>
                  <a:lnTo>
                    <a:pt x="1772" y="64"/>
                  </a:lnTo>
                  <a:lnTo>
                    <a:pt x="1772" y="57"/>
                  </a:lnTo>
                  <a:lnTo>
                    <a:pt x="1772" y="50"/>
                  </a:lnTo>
                  <a:lnTo>
                    <a:pt x="1772" y="43"/>
                  </a:lnTo>
                  <a:lnTo>
                    <a:pt x="1772" y="36"/>
                  </a:lnTo>
                  <a:lnTo>
                    <a:pt x="1772" y="29"/>
                  </a:lnTo>
                  <a:lnTo>
                    <a:pt x="1779" y="29"/>
                  </a:lnTo>
                  <a:lnTo>
                    <a:pt x="1779" y="21"/>
                  </a:lnTo>
                  <a:lnTo>
                    <a:pt x="1779" y="14"/>
                  </a:lnTo>
                  <a:lnTo>
                    <a:pt x="1779" y="7"/>
                  </a:lnTo>
                  <a:lnTo>
                    <a:pt x="1779" y="0"/>
                  </a:lnTo>
                  <a:lnTo>
                    <a:pt x="1786" y="0"/>
                  </a:lnTo>
                  <a:lnTo>
                    <a:pt x="1786" y="7"/>
                  </a:lnTo>
                  <a:lnTo>
                    <a:pt x="1786" y="14"/>
                  </a:lnTo>
                  <a:lnTo>
                    <a:pt x="1786" y="21"/>
                  </a:lnTo>
                  <a:lnTo>
                    <a:pt x="1793" y="21"/>
                  </a:lnTo>
                  <a:lnTo>
                    <a:pt x="1793" y="29"/>
                  </a:lnTo>
                  <a:lnTo>
                    <a:pt x="1793" y="36"/>
                  </a:lnTo>
                  <a:lnTo>
                    <a:pt x="1793" y="43"/>
                  </a:lnTo>
                  <a:lnTo>
                    <a:pt x="1793" y="50"/>
                  </a:lnTo>
                  <a:lnTo>
                    <a:pt x="1793" y="57"/>
                  </a:lnTo>
                  <a:lnTo>
                    <a:pt x="1793" y="64"/>
                  </a:lnTo>
                  <a:lnTo>
                    <a:pt x="1793" y="71"/>
                  </a:lnTo>
                  <a:lnTo>
                    <a:pt x="1793" y="78"/>
                  </a:lnTo>
                  <a:lnTo>
                    <a:pt x="1800" y="78"/>
                  </a:lnTo>
                  <a:lnTo>
                    <a:pt x="1800" y="85"/>
                  </a:lnTo>
                  <a:lnTo>
                    <a:pt x="1800" y="92"/>
                  </a:lnTo>
                  <a:lnTo>
                    <a:pt x="1800" y="99"/>
                  </a:lnTo>
                  <a:lnTo>
                    <a:pt x="1800" y="107"/>
                  </a:lnTo>
                  <a:lnTo>
                    <a:pt x="1800" y="114"/>
                  </a:lnTo>
                  <a:lnTo>
                    <a:pt x="1800" y="121"/>
                  </a:lnTo>
                  <a:lnTo>
                    <a:pt x="1800" y="128"/>
                  </a:lnTo>
                  <a:lnTo>
                    <a:pt x="1800" y="135"/>
                  </a:lnTo>
                  <a:lnTo>
                    <a:pt x="1800" y="142"/>
                  </a:lnTo>
                  <a:lnTo>
                    <a:pt x="1800" y="149"/>
                  </a:lnTo>
                  <a:lnTo>
                    <a:pt x="1800" y="156"/>
                  </a:lnTo>
                  <a:lnTo>
                    <a:pt x="1800" y="163"/>
                  </a:lnTo>
                  <a:lnTo>
                    <a:pt x="1800" y="170"/>
                  </a:lnTo>
                  <a:lnTo>
                    <a:pt x="1800" y="177"/>
                  </a:lnTo>
                  <a:lnTo>
                    <a:pt x="1807" y="177"/>
                  </a:lnTo>
                  <a:lnTo>
                    <a:pt x="1807" y="185"/>
                  </a:lnTo>
                  <a:lnTo>
                    <a:pt x="1807" y="192"/>
                  </a:lnTo>
                  <a:lnTo>
                    <a:pt x="1807" y="199"/>
                  </a:lnTo>
                  <a:lnTo>
                    <a:pt x="1807" y="206"/>
                  </a:lnTo>
                  <a:lnTo>
                    <a:pt x="1807" y="213"/>
                  </a:lnTo>
                  <a:lnTo>
                    <a:pt x="1807" y="220"/>
                  </a:lnTo>
                  <a:lnTo>
                    <a:pt x="1807" y="227"/>
                  </a:lnTo>
                  <a:lnTo>
                    <a:pt x="1807" y="234"/>
                  </a:lnTo>
                  <a:lnTo>
                    <a:pt x="1807" y="241"/>
                  </a:lnTo>
                  <a:lnTo>
                    <a:pt x="1807" y="248"/>
                  </a:lnTo>
                  <a:lnTo>
                    <a:pt x="1807" y="255"/>
                  </a:lnTo>
                  <a:lnTo>
                    <a:pt x="1807" y="262"/>
                  </a:lnTo>
                  <a:lnTo>
                    <a:pt x="1807" y="270"/>
                  </a:lnTo>
                  <a:lnTo>
                    <a:pt x="1807" y="277"/>
                  </a:lnTo>
                  <a:lnTo>
                    <a:pt x="1807" y="284"/>
                  </a:lnTo>
                  <a:lnTo>
                    <a:pt x="1807" y="291"/>
                  </a:lnTo>
                  <a:lnTo>
                    <a:pt x="1807" y="298"/>
                  </a:lnTo>
                  <a:lnTo>
                    <a:pt x="1807" y="305"/>
                  </a:lnTo>
                  <a:lnTo>
                    <a:pt x="1807" y="312"/>
                  </a:lnTo>
                  <a:lnTo>
                    <a:pt x="1814" y="312"/>
                  </a:lnTo>
                  <a:lnTo>
                    <a:pt x="1814" y="319"/>
                  </a:lnTo>
                  <a:lnTo>
                    <a:pt x="1814" y="326"/>
                  </a:lnTo>
                  <a:lnTo>
                    <a:pt x="1814" y="333"/>
                  </a:lnTo>
                  <a:lnTo>
                    <a:pt x="1814" y="340"/>
                  </a:lnTo>
                  <a:lnTo>
                    <a:pt x="1814" y="348"/>
                  </a:lnTo>
                  <a:lnTo>
                    <a:pt x="1814" y="355"/>
                  </a:lnTo>
                  <a:lnTo>
                    <a:pt x="1814" y="362"/>
                  </a:lnTo>
                  <a:lnTo>
                    <a:pt x="1814" y="369"/>
                  </a:lnTo>
                  <a:lnTo>
                    <a:pt x="1814" y="376"/>
                  </a:lnTo>
                  <a:lnTo>
                    <a:pt x="1814" y="383"/>
                  </a:lnTo>
                  <a:lnTo>
                    <a:pt x="1814" y="390"/>
                  </a:lnTo>
                  <a:lnTo>
                    <a:pt x="1814" y="397"/>
                  </a:lnTo>
                  <a:lnTo>
                    <a:pt x="1814" y="404"/>
                  </a:lnTo>
                  <a:lnTo>
                    <a:pt x="1814" y="411"/>
                  </a:lnTo>
                  <a:lnTo>
                    <a:pt x="1814" y="418"/>
                  </a:lnTo>
                  <a:lnTo>
                    <a:pt x="1814" y="425"/>
                  </a:lnTo>
                  <a:lnTo>
                    <a:pt x="1814" y="433"/>
                  </a:lnTo>
                  <a:lnTo>
                    <a:pt x="1814" y="440"/>
                  </a:lnTo>
                  <a:lnTo>
                    <a:pt x="1814" y="447"/>
                  </a:lnTo>
                  <a:lnTo>
                    <a:pt x="1814" y="454"/>
                  </a:lnTo>
                  <a:lnTo>
                    <a:pt x="1814" y="461"/>
                  </a:lnTo>
                  <a:lnTo>
                    <a:pt x="1814" y="468"/>
                  </a:lnTo>
                  <a:lnTo>
                    <a:pt x="1814" y="475"/>
                  </a:lnTo>
                  <a:lnTo>
                    <a:pt x="1821" y="475"/>
                  </a:lnTo>
                  <a:lnTo>
                    <a:pt x="1821" y="482"/>
                  </a:lnTo>
                  <a:lnTo>
                    <a:pt x="1821" y="489"/>
                  </a:lnTo>
                  <a:lnTo>
                    <a:pt x="1821" y="496"/>
                  </a:lnTo>
                  <a:lnTo>
                    <a:pt x="1821" y="503"/>
                  </a:lnTo>
                  <a:lnTo>
                    <a:pt x="1821" y="511"/>
                  </a:lnTo>
                  <a:lnTo>
                    <a:pt x="1821" y="518"/>
                  </a:lnTo>
                  <a:lnTo>
                    <a:pt x="1821" y="525"/>
                  </a:lnTo>
                  <a:lnTo>
                    <a:pt x="1821" y="532"/>
                  </a:lnTo>
                  <a:lnTo>
                    <a:pt x="1821" y="539"/>
                  </a:lnTo>
                  <a:lnTo>
                    <a:pt x="1821" y="546"/>
                  </a:lnTo>
                  <a:lnTo>
                    <a:pt x="1821" y="553"/>
                  </a:lnTo>
                  <a:lnTo>
                    <a:pt x="1821" y="560"/>
                  </a:lnTo>
                  <a:lnTo>
                    <a:pt x="1821" y="567"/>
                  </a:lnTo>
                  <a:lnTo>
                    <a:pt x="1821" y="574"/>
                  </a:lnTo>
                  <a:lnTo>
                    <a:pt x="1821" y="581"/>
                  </a:lnTo>
                  <a:lnTo>
                    <a:pt x="1821" y="588"/>
                  </a:lnTo>
                  <a:lnTo>
                    <a:pt x="1821" y="596"/>
                  </a:lnTo>
                  <a:lnTo>
                    <a:pt x="1821" y="603"/>
                  </a:lnTo>
                  <a:lnTo>
                    <a:pt x="1821" y="610"/>
                  </a:lnTo>
                  <a:lnTo>
                    <a:pt x="1821" y="617"/>
                  </a:lnTo>
                  <a:lnTo>
                    <a:pt x="1821" y="624"/>
                  </a:lnTo>
                  <a:lnTo>
                    <a:pt x="1821" y="631"/>
                  </a:lnTo>
                  <a:lnTo>
                    <a:pt x="1821" y="638"/>
                  </a:lnTo>
                  <a:lnTo>
                    <a:pt x="1821" y="645"/>
                  </a:lnTo>
                  <a:lnTo>
                    <a:pt x="1821" y="652"/>
                  </a:lnTo>
                  <a:lnTo>
                    <a:pt x="1821" y="659"/>
                  </a:lnTo>
                  <a:lnTo>
                    <a:pt x="1828" y="659"/>
                  </a:lnTo>
                  <a:lnTo>
                    <a:pt x="1828" y="666"/>
                  </a:lnTo>
                  <a:lnTo>
                    <a:pt x="1828" y="674"/>
                  </a:lnTo>
                  <a:lnTo>
                    <a:pt x="1828" y="681"/>
                  </a:lnTo>
                  <a:lnTo>
                    <a:pt x="1828" y="688"/>
                  </a:lnTo>
                  <a:lnTo>
                    <a:pt x="1828" y="695"/>
                  </a:lnTo>
                  <a:lnTo>
                    <a:pt x="1828" y="702"/>
                  </a:lnTo>
                  <a:lnTo>
                    <a:pt x="1828" y="709"/>
                  </a:lnTo>
                  <a:lnTo>
                    <a:pt x="1828" y="716"/>
                  </a:lnTo>
                  <a:lnTo>
                    <a:pt x="1828" y="723"/>
                  </a:lnTo>
                  <a:lnTo>
                    <a:pt x="1828" y="730"/>
                  </a:lnTo>
                  <a:lnTo>
                    <a:pt x="1828" y="737"/>
                  </a:lnTo>
                  <a:lnTo>
                    <a:pt x="1828" y="744"/>
                  </a:lnTo>
                  <a:lnTo>
                    <a:pt x="1828" y="752"/>
                  </a:lnTo>
                  <a:lnTo>
                    <a:pt x="1828" y="759"/>
                  </a:lnTo>
                  <a:lnTo>
                    <a:pt x="1828" y="766"/>
                  </a:lnTo>
                  <a:lnTo>
                    <a:pt x="1828" y="773"/>
                  </a:lnTo>
                  <a:lnTo>
                    <a:pt x="1828" y="780"/>
                  </a:lnTo>
                  <a:lnTo>
                    <a:pt x="1828" y="787"/>
                  </a:lnTo>
                  <a:lnTo>
                    <a:pt x="1828" y="794"/>
                  </a:lnTo>
                  <a:lnTo>
                    <a:pt x="1828" y="801"/>
                  </a:lnTo>
                  <a:lnTo>
                    <a:pt x="1828" y="808"/>
                  </a:lnTo>
                  <a:lnTo>
                    <a:pt x="1828" y="815"/>
                  </a:lnTo>
                  <a:lnTo>
                    <a:pt x="1828" y="822"/>
                  </a:lnTo>
                  <a:lnTo>
                    <a:pt x="1828" y="829"/>
                  </a:lnTo>
                  <a:lnTo>
                    <a:pt x="1828" y="837"/>
                  </a:lnTo>
                  <a:lnTo>
                    <a:pt x="1828" y="844"/>
                  </a:lnTo>
                  <a:lnTo>
                    <a:pt x="1828" y="851"/>
                  </a:lnTo>
                  <a:lnTo>
                    <a:pt x="1836" y="851"/>
                  </a:lnTo>
                  <a:lnTo>
                    <a:pt x="1836" y="858"/>
                  </a:lnTo>
                  <a:lnTo>
                    <a:pt x="1836" y="865"/>
                  </a:lnTo>
                  <a:lnTo>
                    <a:pt x="1836" y="872"/>
                  </a:lnTo>
                  <a:lnTo>
                    <a:pt x="1836" y="879"/>
                  </a:lnTo>
                  <a:lnTo>
                    <a:pt x="1836" y="886"/>
                  </a:lnTo>
                  <a:lnTo>
                    <a:pt x="1836" y="893"/>
                  </a:lnTo>
                  <a:lnTo>
                    <a:pt x="1836" y="900"/>
                  </a:lnTo>
                  <a:lnTo>
                    <a:pt x="1836" y="907"/>
                  </a:lnTo>
                  <a:lnTo>
                    <a:pt x="1836" y="915"/>
                  </a:lnTo>
                  <a:lnTo>
                    <a:pt x="1836" y="922"/>
                  </a:lnTo>
                  <a:lnTo>
                    <a:pt x="1836" y="929"/>
                  </a:lnTo>
                  <a:lnTo>
                    <a:pt x="1836" y="936"/>
                  </a:lnTo>
                  <a:lnTo>
                    <a:pt x="1836" y="943"/>
                  </a:lnTo>
                  <a:lnTo>
                    <a:pt x="1836" y="950"/>
                  </a:lnTo>
                  <a:lnTo>
                    <a:pt x="1836" y="957"/>
                  </a:lnTo>
                  <a:lnTo>
                    <a:pt x="1836" y="964"/>
                  </a:lnTo>
                  <a:lnTo>
                    <a:pt x="1836" y="971"/>
                  </a:lnTo>
                  <a:lnTo>
                    <a:pt x="1836" y="978"/>
                  </a:lnTo>
                  <a:lnTo>
                    <a:pt x="1836" y="985"/>
                  </a:lnTo>
                  <a:lnTo>
                    <a:pt x="1836" y="992"/>
                  </a:lnTo>
                  <a:lnTo>
                    <a:pt x="1836" y="1000"/>
                  </a:lnTo>
                  <a:lnTo>
                    <a:pt x="1836" y="1007"/>
                  </a:lnTo>
                  <a:lnTo>
                    <a:pt x="1836" y="1014"/>
                  </a:lnTo>
                  <a:lnTo>
                    <a:pt x="1836" y="1021"/>
                  </a:lnTo>
                  <a:lnTo>
                    <a:pt x="1836" y="1028"/>
                  </a:lnTo>
                  <a:lnTo>
                    <a:pt x="1836" y="1035"/>
                  </a:lnTo>
                  <a:lnTo>
                    <a:pt x="1836" y="1042"/>
                  </a:lnTo>
                  <a:lnTo>
                    <a:pt x="1843" y="1042"/>
                  </a:lnTo>
                  <a:lnTo>
                    <a:pt x="1843" y="1049"/>
                  </a:lnTo>
                  <a:lnTo>
                    <a:pt x="1843" y="1056"/>
                  </a:lnTo>
                  <a:lnTo>
                    <a:pt x="1843" y="1063"/>
                  </a:lnTo>
                  <a:lnTo>
                    <a:pt x="1843" y="1070"/>
                  </a:lnTo>
                  <a:lnTo>
                    <a:pt x="1843" y="1078"/>
                  </a:lnTo>
                  <a:lnTo>
                    <a:pt x="1843" y="1085"/>
                  </a:lnTo>
                  <a:lnTo>
                    <a:pt x="1843" y="1092"/>
                  </a:lnTo>
                  <a:lnTo>
                    <a:pt x="1843" y="1099"/>
                  </a:lnTo>
                  <a:lnTo>
                    <a:pt x="1843" y="1106"/>
                  </a:lnTo>
                  <a:lnTo>
                    <a:pt x="1843" y="1113"/>
                  </a:lnTo>
                  <a:lnTo>
                    <a:pt x="1843" y="1120"/>
                  </a:lnTo>
                  <a:lnTo>
                    <a:pt x="1843" y="1127"/>
                  </a:lnTo>
                  <a:lnTo>
                    <a:pt x="1843" y="1134"/>
                  </a:lnTo>
                  <a:lnTo>
                    <a:pt x="1843" y="1141"/>
                  </a:lnTo>
                  <a:lnTo>
                    <a:pt x="1843" y="1148"/>
                  </a:lnTo>
                  <a:lnTo>
                    <a:pt x="1843" y="1155"/>
                  </a:lnTo>
                  <a:lnTo>
                    <a:pt x="1843" y="1163"/>
                  </a:lnTo>
                  <a:lnTo>
                    <a:pt x="1843" y="1170"/>
                  </a:lnTo>
                  <a:lnTo>
                    <a:pt x="1843" y="1177"/>
                  </a:lnTo>
                  <a:lnTo>
                    <a:pt x="1843" y="1184"/>
                  </a:lnTo>
                  <a:lnTo>
                    <a:pt x="1843" y="1191"/>
                  </a:lnTo>
                  <a:lnTo>
                    <a:pt x="1843" y="1198"/>
                  </a:lnTo>
                  <a:lnTo>
                    <a:pt x="1843" y="1205"/>
                  </a:lnTo>
                  <a:lnTo>
                    <a:pt x="1843" y="1212"/>
                  </a:lnTo>
                  <a:lnTo>
                    <a:pt x="1843" y="1219"/>
                  </a:lnTo>
                  <a:lnTo>
                    <a:pt x="1850" y="1219"/>
                  </a:lnTo>
                  <a:lnTo>
                    <a:pt x="1850" y="1226"/>
                  </a:lnTo>
                  <a:lnTo>
                    <a:pt x="1850" y="1233"/>
                  </a:lnTo>
                  <a:lnTo>
                    <a:pt x="1850" y="1241"/>
                  </a:lnTo>
                  <a:lnTo>
                    <a:pt x="1850" y="1248"/>
                  </a:lnTo>
                  <a:lnTo>
                    <a:pt x="1850" y="1255"/>
                  </a:lnTo>
                  <a:lnTo>
                    <a:pt x="1850" y="1262"/>
                  </a:lnTo>
                  <a:lnTo>
                    <a:pt x="1850" y="1269"/>
                  </a:lnTo>
                  <a:lnTo>
                    <a:pt x="1850" y="1276"/>
                  </a:lnTo>
                  <a:lnTo>
                    <a:pt x="1850" y="1283"/>
                  </a:lnTo>
                  <a:lnTo>
                    <a:pt x="1850" y="1290"/>
                  </a:lnTo>
                  <a:lnTo>
                    <a:pt x="1850" y="1297"/>
                  </a:lnTo>
                  <a:lnTo>
                    <a:pt x="1850" y="1304"/>
                  </a:lnTo>
                  <a:lnTo>
                    <a:pt x="1850" y="1311"/>
                  </a:lnTo>
                  <a:lnTo>
                    <a:pt x="1850" y="1319"/>
                  </a:lnTo>
                  <a:lnTo>
                    <a:pt x="1850" y="1326"/>
                  </a:lnTo>
                  <a:lnTo>
                    <a:pt x="1850" y="1333"/>
                  </a:lnTo>
                  <a:lnTo>
                    <a:pt x="1850" y="1340"/>
                  </a:lnTo>
                  <a:lnTo>
                    <a:pt x="1850" y="1347"/>
                  </a:lnTo>
                  <a:lnTo>
                    <a:pt x="1850" y="1354"/>
                  </a:lnTo>
                  <a:lnTo>
                    <a:pt x="1850" y="1361"/>
                  </a:lnTo>
                  <a:lnTo>
                    <a:pt x="1850" y="1368"/>
                  </a:lnTo>
                  <a:lnTo>
                    <a:pt x="1850" y="1375"/>
                  </a:lnTo>
                  <a:lnTo>
                    <a:pt x="1857" y="1375"/>
                  </a:lnTo>
                  <a:lnTo>
                    <a:pt x="1857" y="1382"/>
                  </a:lnTo>
                  <a:lnTo>
                    <a:pt x="1857" y="1389"/>
                  </a:lnTo>
                  <a:lnTo>
                    <a:pt x="1857" y="1396"/>
                  </a:lnTo>
                  <a:lnTo>
                    <a:pt x="1857" y="1404"/>
                  </a:lnTo>
                  <a:lnTo>
                    <a:pt x="1857" y="1411"/>
                  </a:lnTo>
                  <a:lnTo>
                    <a:pt x="1857" y="1418"/>
                  </a:lnTo>
                  <a:lnTo>
                    <a:pt x="1857" y="1425"/>
                  </a:lnTo>
                  <a:lnTo>
                    <a:pt x="1857" y="1432"/>
                  </a:lnTo>
                  <a:lnTo>
                    <a:pt x="1857" y="1439"/>
                  </a:lnTo>
                  <a:lnTo>
                    <a:pt x="1857" y="1446"/>
                  </a:lnTo>
                  <a:lnTo>
                    <a:pt x="1857" y="1453"/>
                  </a:lnTo>
                  <a:lnTo>
                    <a:pt x="1857" y="1460"/>
                  </a:lnTo>
                  <a:lnTo>
                    <a:pt x="1857" y="1467"/>
                  </a:lnTo>
                  <a:lnTo>
                    <a:pt x="1857" y="1474"/>
                  </a:lnTo>
                  <a:lnTo>
                    <a:pt x="1857" y="1482"/>
                  </a:lnTo>
                  <a:lnTo>
                    <a:pt x="1857" y="1489"/>
                  </a:lnTo>
                  <a:lnTo>
                    <a:pt x="1857" y="1496"/>
                  </a:lnTo>
                  <a:lnTo>
                    <a:pt x="1857" y="1503"/>
                  </a:lnTo>
                  <a:lnTo>
                    <a:pt x="1864" y="1503"/>
                  </a:lnTo>
                  <a:lnTo>
                    <a:pt x="1864" y="1510"/>
                  </a:lnTo>
                  <a:lnTo>
                    <a:pt x="1864" y="1517"/>
                  </a:lnTo>
                  <a:lnTo>
                    <a:pt x="1864" y="1524"/>
                  </a:lnTo>
                  <a:lnTo>
                    <a:pt x="1864" y="1531"/>
                  </a:lnTo>
                  <a:lnTo>
                    <a:pt x="1864" y="1538"/>
                  </a:lnTo>
                  <a:lnTo>
                    <a:pt x="1864" y="1545"/>
                  </a:lnTo>
                  <a:lnTo>
                    <a:pt x="1864" y="1552"/>
                  </a:lnTo>
                  <a:lnTo>
                    <a:pt x="1864" y="1559"/>
                  </a:lnTo>
                  <a:lnTo>
                    <a:pt x="1864" y="1567"/>
                  </a:lnTo>
                  <a:lnTo>
                    <a:pt x="1864" y="1574"/>
                  </a:lnTo>
                  <a:lnTo>
                    <a:pt x="1864" y="1581"/>
                  </a:lnTo>
                  <a:lnTo>
                    <a:pt x="1864" y="1588"/>
                  </a:lnTo>
                  <a:lnTo>
                    <a:pt x="1864" y="1595"/>
                  </a:lnTo>
                  <a:lnTo>
                    <a:pt x="1871" y="1595"/>
                  </a:lnTo>
                  <a:lnTo>
                    <a:pt x="1871" y="1602"/>
                  </a:lnTo>
                  <a:lnTo>
                    <a:pt x="1871" y="1609"/>
                  </a:lnTo>
                  <a:lnTo>
                    <a:pt x="1871" y="1616"/>
                  </a:lnTo>
                  <a:lnTo>
                    <a:pt x="1871" y="1623"/>
                  </a:lnTo>
                  <a:lnTo>
                    <a:pt x="1871" y="1630"/>
                  </a:lnTo>
                  <a:lnTo>
                    <a:pt x="1871" y="1637"/>
                  </a:lnTo>
                  <a:lnTo>
                    <a:pt x="1871" y="1645"/>
                  </a:lnTo>
                  <a:lnTo>
                    <a:pt x="1878" y="1645"/>
                  </a:lnTo>
                  <a:lnTo>
                    <a:pt x="1878" y="1652"/>
                  </a:lnTo>
                  <a:lnTo>
                    <a:pt x="1878" y="1659"/>
                  </a:lnTo>
                  <a:lnTo>
                    <a:pt x="1885" y="1659"/>
                  </a:lnTo>
                  <a:lnTo>
                    <a:pt x="1885" y="1652"/>
                  </a:lnTo>
                  <a:lnTo>
                    <a:pt x="1885" y="1645"/>
                  </a:lnTo>
                  <a:lnTo>
                    <a:pt x="1885" y="1637"/>
                  </a:lnTo>
                  <a:lnTo>
                    <a:pt x="1885" y="1630"/>
                  </a:lnTo>
                  <a:lnTo>
                    <a:pt x="1885" y="1623"/>
                  </a:lnTo>
                  <a:lnTo>
                    <a:pt x="1892" y="1623"/>
                  </a:lnTo>
                  <a:lnTo>
                    <a:pt x="1892" y="1616"/>
                  </a:lnTo>
                  <a:lnTo>
                    <a:pt x="1892" y="1609"/>
                  </a:lnTo>
                  <a:lnTo>
                    <a:pt x="1892" y="1602"/>
                  </a:lnTo>
                  <a:lnTo>
                    <a:pt x="1892" y="1595"/>
                  </a:lnTo>
                  <a:lnTo>
                    <a:pt x="1892" y="1588"/>
                  </a:lnTo>
                  <a:lnTo>
                    <a:pt x="1892" y="1581"/>
                  </a:lnTo>
                  <a:lnTo>
                    <a:pt x="1892" y="1574"/>
                  </a:lnTo>
                  <a:lnTo>
                    <a:pt x="1892" y="1567"/>
                  </a:lnTo>
                  <a:lnTo>
                    <a:pt x="1892" y="1559"/>
                  </a:lnTo>
                  <a:lnTo>
                    <a:pt x="1892" y="1552"/>
                  </a:lnTo>
                  <a:lnTo>
                    <a:pt x="1892" y="1545"/>
                  </a:lnTo>
                  <a:lnTo>
                    <a:pt x="1899" y="1545"/>
                  </a:lnTo>
                  <a:lnTo>
                    <a:pt x="1899" y="1538"/>
                  </a:lnTo>
                  <a:lnTo>
                    <a:pt x="1899" y="1531"/>
                  </a:lnTo>
                  <a:lnTo>
                    <a:pt x="1899" y="1524"/>
                  </a:lnTo>
                  <a:lnTo>
                    <a:pt x="1899" y="1517"/>
                  </a:lnTo>
                  <a:lnTo>
                    <a:pt x="1899" y="1510"/>
                  </a:lnTo>
                  <a:lnTo>
                    <a:pt x="1899" y="1503"/>
                  </a:lnTo>
                  <a:lnTo>
                    <a:pt x="1899" y="1496"/>
                  </a:lnTo>
                  <a:lnTo>
                    <a:pt x="1899" y="1489"/>
                  </a:lnTo>
                  <a:lnTo>
                    <a:pt x="1899" y="1482"/>
                  </a:lnTo>
                  <a:lnTo>
                    <a:pt x="1899" y="1474"/>
                  </a:lnTo>
                  <a:lnTo>
                    <a:pt x="1899" y="1467"/>
                  </a:lnTo>
                  <a:lnTo>
                    <a:pt x="1899" y="1460"/>
                  </a:lnTo>
                  <a:lnTo>
                    <a:pt x="1899" y="1453"/>
                  </a:lnTo>
                  <a:lnTo>
                    <a:pt x="1899" y="1446"/>
                  </a:lnTo>
                  <a:lnTo>
                    <a:pt x="1899" y="1439"/>
                  </a:lnTo>
                  <a:lnTo>
                    <a:pt x="1899" y="1432"/>
                  </a:lnTo>
                  <a:lnTo>
                    <a:pt x="1906" y="1432"/>
                  </a:lnTo>
                  <a:lnTo>
                    <a:pt x="1906" y="1425"/>
                  </a:lnTo>
                  <a:lnTo>
                    <a:pt x="1906" y="1418"/>
                  </a:lnTo>
                  <a:lnTo>
                    <a:pt x="1906" y="1411"/>
                  </a:lnTo>
                  <a:lnTo>
                    <a:pt x="1906" y="1404"/>
                  </a:lnTo>
                  <a:lnTo>
                    <a:pt x="1906" y="1396"/>
                  </a:lnTo>
                  <a:lnTo>
                    <a:pt x="1906" y="1389"/>
                  </a:lnTo>
                  <a:lnTo>
                    <a:pt x="1906" y="1382"/>
                  </a:lnTo>
                  <a:lnTo>
                    <a:pt x="1906" y="1375"/>
                  </a:lnTo>
                  <a:lnTo>
                    <a:pt x="1906" y="1368"/>
                  </a:lnTo>
                  <a:lnTo>
                    <a:pt x="1906" y="1361"/>
                  </a:lnTo>
                  <a:lnTo>
                    <a:pt x="1906" y="1354"/>
                  </a:lnTo>
                  <a:lnTo>
                    <a:pt x="1906" y="1347"/>
                  </a:lnTo>
                  <a:lnTo>
                    <a:pt x="1906" y="1340"/>
                  </a:lnTo>
                  <a:lnTo>
                    <a:pt x="1906" y="1333"/>
                  </a:lnTo>
                  <a:lnTo>
                    <a:pt x="1906" y="1326"/>
                  </a:lnTo>
                  <a:lnTo>
                    <a:pt x="1906" y="1319"/>
                  </a:lnTo>
                  <a:lnTo>
                    <a:pt x="1906" y="1311"/>
                  </a:lnTo>
                  <a:lnTo>
                    <a:pt x="1906" y="1304"/>
                  </a:lnTo>
                  <a:lnTo>
                    <a:pt x="1906" y="1297"/>
                  </a:lnTo>
                  <a:lnTo>
                    <a:pt x="1906" y="1290"/>
                  </a:lnTo>
                  <a:lnTo>
                    <a:pt x="1906" y="1283"/>
                  </a:lnTo>
                  <a:lnTo>
                    <a:pt x="1913" y="1283"/>
                  </a:lnTo>
                  <a:lnTo>
                    <a:pt x="1913" y="1276"/>
                  </a:lnTo>
                  <a:lnTo>
                    <a:pt x="1913" y="1269"/>
                  </a:lnTo>
                  <a:lnTo>
                    <a:pt x="1913" y="1262"/>
                  </a:lnTo>
                  <a:lnTo>
                    <a:pt x="1913" y="1255"/>
                  </a:lnTo>
                  <a:lnTo>
                    <a:pt x="1913" y="1248"/>
                  </a:lnTo>
                  <a:lnTo>
                    <a:pt x="1913" y="1241"/>
                  </a:lnTo>
                  <a:lnTo>
                    <a:pt x="1913" y="1233"/>
                  </a:lnTo>
                  <a:lnTo>
                    <a:pt x="1913" y="1226"/>
                  </a:lnTo>
                  <a:lnTo>
                    <a:pt x="1913" y="1219"/>
                  </a:lnTo>
                  <a:lnTo>
                    <a:pt x="1913" y="1212"/>
                  </a:lnTo>
                  <a:lnTo>
                    <a:pt x="1913" y="1205"/>
                  </a:lnTo>
                  <a:lnTo>
                    <a:pt x="1913" y="1198"/>
                  </a:lnTo>
                  <a:lnTo>
                    <a:pt x="1913" y="1191"/>
                  </a:lnTo>
                  <a:lnTo>
                    <a:pt x="1913" y="1184"/>
                  </a:lnTo>
                  <a:lnTo>
                    <a:pt x="1913" y="1177"/>
                  </a:lnTo>
                  <a:lnTo>
                    <a:pt x="1913" y="1170"/>
                  </a:lnTo>
                  <a:lnTo>
                    <a:pt x="1913" y="1163"/>
                  </a:lnTo>
                  <a:lnTo>
                    <a:pt x="1913" y="1155"/>
                  </a:lnTo>
                  <a:lnTo>
                    <a:pt x="1913" y="1148"/>
                  </a:lnTo>
                  <a:lnTo>
                    <a:pt x="1913" y="1141"/>
                  </a:lnTo>
                  <a:lnTo>
                    <a:pt x="1913" y="1134"/>
                  </a:lnTo>
                  <a:lnTo>
                    <a:pt x="1913" y="1127"/>
                  </a:lnTo>
                  <a:lnTo>
                    <a:pt x="1913" y="1120"/>
                  </a:lnTo>
                  <a:lnTo>
                    <a:pt x="1913" y="1113"/>
                  </a:lnTo>
                  <a:lnTo>
                    <a:pt x="1921" y="1113"/>
                  </a:lnTo>
                  <a:lnTo>
                    <a:pt x="1921" y="1106"/>
                  </a:lnTo>
                  <a:lnTo>
                    <a:pt x="1921" y="1099"/>
                  </a:lnTo>
                  <a:lnTo>
                    <a:pt x="1921" y="1092"/>
                  </a:lnTo>
                  <a:lnTo>
                    <a:pt x="1921" y="1085"/>
                  </a:lnTo>
                  <a:lnTo>
                    <a:pt x="1921" y="1078"/>
                  </a:lnTo>
                  <a:lnTo>
                    <a:pt x="1921" y="1070"/>
                  </a:lnTo>
                  <a:lnTo>
                    <a:pt x="1921" y="1063"/>
                  </a:lnTo>
                  <a:lnTo>
                    <a:pt x="1921" y="1056"/>
                  </a:lnTo>
                  <a:lnTo>
                    <a:pt x="1921" y="1049"/>
                  </a:lnTo>
                  <a:lnTo>
                    <a:pt x="1921" y="1042"/>
                  </a:lnTo>
                  <a:lnTo>
                    <a:pt x="1921" y="1035"/>
                  </a:lnTo>
                  <a:lnTo>
                    <a:pt x="1921" y="1028"/>
                  </a:lnTo>
                  <a:lnTo>
                    <a:pt x="1921" y="1021"/>
                  </a:lnTo>
                  <a:lnTo>
                    <a:pt x="1921" y="1014"/>
                  </a:lnTo>
                  <a:lnTo>
                    <a:pt x="1921" y="1007"/>
                  </a:lnTo>
                  <a:lnTo>
                    <a:pt x="1921" y="1000"/>
                  </a:lnTo>
                  <a:lnTo>
                    <a:pt x="1921" y="992"/>
                  </a:lnTo>
                  <a:lnTo>
                    <a:pt x="1921" y="985"/>
                  </a:lnTo>
                  <a:lnTo>
                    <a:pt x="1921" y="978"/>
                  </a:lnTo>
                  <a:lnTo>
                    <a:pt x="1921" y="971"/>
                  </a:lnTo>
                  <a:lnTo>
                    <a:pt x="1921" y="964"/>
                  </a:lnTo>
                  <a:lnTo>
                    <a:pt x="1921" y="957"/>
                  </a:lnTo>
                  <a:lnTo>
                    <a:pt x="1921" y="950"/>
                  </a:lnTo>
                  <a:lnTo>
                    <a:pt x="1921" y="943"/>
                  </a:lnTo>
                  <a:lnTo>
                    <a:pt x="1921" y="936"/>
                  </a:lnTo>
                  <a:lnTo>
                    <a:pt x="1921" y="929"/>
                  </a:lnTo>
                  <a:lnTo>
                    <a:pt x="1921" y="922"/>
                  </a:lnTo>
                  <a:lnTo>
                    <a:pt x="1928" y="922"/>
                  </a:lnTo>
                  <a:lnTo>
                    <a:pt x="1928" y="915"/>
                  </a:lnTo>
                  <a:lnTo>
                    <a:pt x="1928" y="907"/>
                  </a:lnTo>
                  <a:lnTo>
                    <a:pt x="1928" y="900"/>
                  </a:lnTo>
                  <a:lnTo>
                    <a:pt x="1928" y="893"/>
                  </a:lnTo>
                  <a:lnTo>
                    <a:pt x="1928" y="886"/>
                  </a:lnTo>
                  <a:lnTo>
                    <a:pt x="1928" y="879"/>
                  </a:lnTo>
                  <a:lnTo>
                    <a:pt x="1928" y="872"/>
                  </a:lnTo>
                  <a:lnTo>
                    <a:pt x="1928" y="865"/>
                  </a:lnTo>
                  <a:lnTo>
                    <a:pt x="1928" y="858"/>
                  </a:lnTo>
                  <a:lnTo>
                    <a:pt x="1928" y="851"/>
                  </a:lnTo>
                  <a:lnTo>
                    <a:pt x="1928" y="844"/>
                  </a:lnTo>
                  <a:lnTo>
                    <a:pt x="1928" y="837"/>
                  </a:lnTo>
                  <a:lnTo>
                    <a:pt x="1928" y="829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Rectangle 258">
              <a:extLst>
                <a:ext uri="{FF2B5EF4-FFF2-40B4-BE49-F238E27FC236}">
                  <a16:creationId xmlns:a16="http://schemas.microsoft.com/office/drawing/2014/main" id="{2B926AC8-D625-2238-C2BD-9EFEF83CA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197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3" name="Rectangle 259">
              <a:extLst>
                <a:ext uri="{FF2B5EF4-FFF2-40B4-BE49-F238E27FC236}">
                  <a16:creationId xmlns:a16="http://schemas.microsoft.com/office/drawing/2014/main" id="{A5C48816-33C0-A1DB-461D-C1979E4D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986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4" name="Rectangle 260">
              <a:extLst>
                <a:ext uri="{FF2B5EF4-FFF2-40B4-BE49-F238E27FC236}">
                  <a16:creationId xmlns:a16="http://schemas.microsoft.com/office/drawing/2014/main" id="{B5D9A864-32D0-059B-0D19-51BF029A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70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5" name="Rectangle 261">
              <a:extLst>
                <a:ext uri="{FF2B5EF4-FFF2-40B4-BE49-F238E27FC236}">
                  <a16:creationId xmlns:a16="http://schemas.microsoft.com/office/drawing/2014/main" id="{AB40C620-3E8E-3F26-BB6B-A378793C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09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6" name="Rectangle 262">
              <a:extLst>
                <a:ext uri="{FF2B5EF4-FFF2-40B4-BE49-F238E27FC236}">
                  <a16:creationId xmlns:a16="http://schemas.microsoft.com/office/drawing/2014/main" id="{8C939492-B04F-1FE9-DE95-828B07043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1724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7" name="Rectangle 263">
              <a:extLst>
                <a:ext uri="{FF2B5EF4-FFF2-40B4-BE49-F238E27FC236}">
                  <a16:creationId xmlns:a16="http://schemas.microsoft.com/office/drawing/2014/main" id="{351154B9-8683-595A-5D76-3FEE8F9B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1731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8" name="Rectangle 264">
              <a:extLst>
                <a:ext uri="{FF2B5EF4-FFF2-40B4-BE49-F238E27FC236}">
                  <a16:creationId xmlns:a16="http://schemas.microsoft.com/office/drawing/2014/main" id="{93F2DB82-EFDF-E29F-CFD2-7EBC03B9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185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09" name="Rectangle 265">
              <a:extLst>
                <a:ext uri="{FF2B5EF4-FFF2-40B4-BE49-F238E27FC236}">
                  <a16:creationId xmlns:a16="http://schemas.microsoft.com/office/drawing/2014/main" id="{70245812-9463-F791-A26A-C5E33898E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1865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0" name="Rectangle 266">
              <a:extLst>
                <a:ext uri="{FF2B5EF4-FFF2-40B4-BE49-F238E27FC236}">
                  <a16:creationId xmlns:a16="http://schemas.microsoft.com/office/drawing/2014/main" id="{F512158E-B893-7150-7B43-BA9CBD11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70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1" name="Rectangle 267">
              <a:extLst>
                <a:ext uri="{FF2B5EF4-FFF2-40B4-BE49-F238E27FC236}">
                  <a16:creationId xmlns:a16="http://schemas.microsoft.com/office/drawing/2014/main" id="{0B79C81A-ED4E-BA5C-92C9-0B2F562F2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709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2" name="Rectangle 268">
              <a:extLst>
                <a:ext uri="{FF2B5EF4-FFF2-40B4-BE49-F238E27FC236}">
                  <a16:creationId xmlns:a16="http://schemas.microsoft.com/office/drawing/2014/main" id="{EA3CB624-31D3-0D72-1581-A414DEE56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71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3" name="Rectangle 269">
              <a:extLst>
                <a:ext uri="{FF2B5EF4-FFF2-40B4-BE49-F238E27FC236}">
                  <a16:creationId xmlns:a16="http://schemas.microsoft.com/office/drawing/2014/main" id="{DBF5E9D3-9D0C-6878-BD19-6DDF53E87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72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4" name="Rectangle 270">
              <a:extLst>
                <a:ext uri="{FF2B5EF4-FFF2-40B4-BE49-F238E27FC236}">
                  <a16:creationId xmlns:a16="http://schemas.microsoft.com/office/drawing/2014/main" id="{5E0E0EC0-190C-3B67-EC7B-9628A4A08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185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5" name="Rectangle 271">
              <a:extLst>
                <a:ext uri="{FF2B5EF4-FFF2-40B4-BE49-F238E27FC236}">
                  <a16:creationId xmlns:a16="http://schemas.microsoft.com/office/drawing/2014/main" id="{571C87EC-163B-609E-15F0-8EA356AEC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" y="1865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6" name="Rectangle 272">
              <a:extLst>
                <a:ext uri="{FF2B5EF4-FFF2-40B4-BE49-F238E27FC236}">
                  <a16:creationId xmlns:a16="http://schemas.microsoft.com/office/drawing/2014/main" id="{5373C262-77BE-15E1-0100-4653F953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69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7" name="Rectangle 273">
              <a:extLst>
                <a:ext uri="{FF2B5EF4-FFF2-40B4-BE49-F238E27FC236}">
                  <a16:creationId xmlns:a16="http://schemas.microsoft.com/office/drawing/2014/main" id="{0C3AC7F6-D06B-FC56-DFE0-C4BEAF372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0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8" name="Rectangle 274">
              <a:extLst>
                <a:ext uri="{FF2B5EF4-FFF2-40B4-BE49-F238E27FC236}">
                  <a16:creationId xmlns:a16="http://schemas.microsoft.com/office/drawing/2014/main" id="{55A57C5F-C85E-0BED-E692-BB3DA1C6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68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19" name="Freeform 275">
              <a:extLst>
                <a:ext uri="{FF2B5EF4-FFF2-40B4-BE49-F238E27FC236}">
                  <a16:creationId xmlns:a16="http://schemas.microsoft.com/office/drawing/2014/main" id="{B60BDAB8-1099-5740-9175-772B651D3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688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Rectangle 276">
              <a:extLst>
                <a:ext uri="{FF2B5EF4-FFF2-40B4-BE49-F238E27FC236}">
                  <a16:creationId xmlns:a16="http://schemas.microsoft.com/office/drawing/2014/main" id="{7480C3D8-A49F-3094-C51A-BB02D82A5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149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21" name="Freeform 277">
              <a:extLst>
                <a:ext uri="{FF2B5EF4-FFF2-40B4-BE49-F238E27FC236}">
                  <a16:creationId xmlns:a16="http://schemas.microsoft.com/office/drawing/2014/main" id="{07DEFFA2-ED91-B99E-ABDC-E27DF9A00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497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Rectangle 278">
              <a:extLst>
                <a:ext uri="{FF2B5EF4-FFF2-40B4-BE49-F238E27FC236}">
                  <a16:creationId xmlns:a16="http://schemas.microsoft.com/office/drawing/2014/main" id="{B33C0BE5-C580-AFEB-5737-DA91BA66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79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23" name="Freeform 279">
              <a:extLst>
                <a:ext uri="{FF2B5EF4-FFF2-40B4-BE49-F238E27FC236}">
                  <a16:creationId xmlns:a16="http://schemas.microsoft.com/office/drawing/2014/main" id="{BC7CD981-0B39-640E-46C9-01C4CAADC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1802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Rectangle 280">
              <a:extLst>
                <a:ext uri="{FF2B5EF4-FFF2-40B4-BE49-F238E27FC236}">
                  <a16:creationId xmlns:a16="http://schemas.microsoft.com/office/drawing/2014/main" id="{BF216EA8-8ED2-B098-4FD3-F32D1C9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38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25" name="Freeform 281">
              <a:extLst>
                <a:ext uri="{FF2B5EF4-FFF2-40B4-BE49-F238E27FC236}">
                  <a16:creationId xmlns:a16="http://schemas.microsoft.com/office/drawing/2014/main" id="{4F3BC523-6E54-9656-6E28-1CD2528C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391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Rectangle 282">
              <a:extLst>
                <a:ext uri="{FF2B5EF4-FFF2-40B4-BE49-F238E27FC236}">
                  <a16:creationId xmlns:a16="http://schemas.microsoft.com/office/drawing/2014/main" id="{30CA0CBA-36E5-F8DE-065B-18E93508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90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27" name="Freeform 283">
              <a:extLst>
                <a:ext uri="{FF2B5EF4-FFF2-40B4-BE49-F238E27FC236}">
                  <a16:creationId xmlns:a16="http://schemas.microsoft.com/office/drawing/2014/main" id="{6C7A8624-89B8-3C3A-ECDE-2816BE0A3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1915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Rectangle 284">
              <a:extLst>
                <a:ext uri="{FF2B5EF4-FFF2-40B4-BE49-F238E27FC236}">
                  <a16:creationId xmlns:a16="http://schemas.microsoft.com/office/drawing/2014/main" id="{2D4C61F0-DF6F-1042-1714-D5A53763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27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29" name="Freeform 285">
              <a:extLst>
                <a:ext uri="{FF2B5EF4-FFF2-40B4-BE49-F238E27FC236}">
                  <a16:creationId xmlns:a16="http://schemas.microsoft.com/office/drawing/2014/main" id="{EB5457E3-0D9A-2F31-290D-098F3D49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284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Rectangle 286">
              <a:extLst>
                <a:ext uri="{FF2B5EF4-FFF2-40B4-BE49-F238E27FC236}">
                  <a16:creationId xmlns:a16="http://schemas.microsoft.com/office/drawing/2014/main" id="{719A70D3-9C9B-D44A-47CD-611231217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01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31" name="Freeform 287">
              <a:extLst>
                <a:ext uri="{FF2B5EF4-FFF2-40B4-BE49-F238E27FC236}">
                  <a16:creationId xmlns:a16="http://schemas.microsoft.com/office/drawing/2014/main" id="{D59F143F-0527-99A8-53E2-500CD5FA7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021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Rectangle 288">
              <a:extLst>
                <a:ext uri="{FF2B5EF4-FFF2-40B4-BE49-F238E27FC236}">
                  <a16:creationId xmlns:a16="http://schemas.microsoft.com/office/drawing/2014/main" id="{82B1B830-F699-1864-9D47-90CB21CB3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119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33" name="Freeform 289">
              <a:extLst>
                <a:ext uri="{FF2B5EF4-FFF2-40B4-BE49-F238E27FC236}">
                  <a16:creationId xmlns:a16="http://schemas.microsoft.com/office/drawing/2014/main" id="{610E8A8B-743B-22E3-966F-9B1E50D2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206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Rectangle 290">
              <a:extLst>
                <a:ext uri="{FF2B5EF4-FFF2-40B4-BE49-F238E27FC236}">
                  <a16:creationId xmlns:a16="http://schemas.microsoft.com/office/drawing/2014/main" id="{F1ABBBD3-7E79-A2A0-51CF-39A6295E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97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35" name="Freeform 291">
              <a:extLst>
                <a:ext uri="{FF2B5EF4-FFF2-40B4-BE49-F238E27FC236}">
                  <a16:creationId xmlns:a16="http://schemas.microsoft.com/office/drawing/2014/main" id="{70B83D7A-91A5-0AF7-3AFE-BD3A6434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86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Rectangle 292">
              <a:extLst>
                <a:ext uri="{FF2B5EF4-FFF2-40B4-BE49-F238E27FC236}">
                  <a16:creationId xmlns:a16="http://schemas.microsoft.com/office/drawing/2014/main" id="{CC62D702-33E0-5702-166B-01235C758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130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37" name="Freeform 293">
              <a:extLst>
                <a:ext uri="{FF2B5EF4-FFF2-40B4-BE49-F238E27FC236}">
                  <a16:creationId xmlns:a16="http://schemas.microsoft.com/office/drawing/2014/main" id="{4363EF2A-04A8-917D-5021-66B5EF7F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313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Rectangle 294">
              <a:extLst>
                <a:ext uri="{FF2B5EF4-FFF2-40B4-BE49-F238E27FC236}">
                  <a16:creationId xmlns:a16="http://schemas.microsoft.com/office/drawing/2014/main" id="{FB603CF8-6557-8CEF-D253-D8BE772D8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86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39" name="Freeform 295">
              <a:extLst>
                <a:ext uri="{FF2B5EF4-FFF2-40B4-BE49-F238E27FC236}">
                  <a16:creationId xmlns:a16="http://schemas.microsoft.com/office/drawing/2014/main" id="{8321161D-7709-7B1B-BC53-63A3C4741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872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Rectangle 296">
              <a:extLst>
                <a:ext uri="{FF2B5EF4-FFF2-40B4-BE49-F238E27FC236}">
                  <a16:creationId xmlns:a16="http://schemas.microsoft.com/office/drawing/2014/main" id="{0E979AC9-2027-1969-CEA5-9BA8E760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41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41" name="Freeform 297">
              <a:extLst>
                <a:ext uri="{FF2B5EF4-FFF2-40B4-BE49-F238E27FC236}">
                  <a16:creationId xmlns:a16="http://schemas.microsoft.com/office/drawing/2014/main" id="{DE847DD7-5386-8563-01DA-E553A5389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426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Rectangle 298">
              <a:extLst>
                <a:ext uri="{FF2B5EF4-FFF2-40B4-BE49-F238E27FC236}">
                  <a16:creationId xmlns:a16="http://schemas.microsoft.com/office/drawing/2014/main" id="{26198FE7-EBA1-6A98-E217-3879DD203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75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43" name="Freeform 299">
              <a:extLst>
                <a:ext uri="{FF2B5EF4-FFF2-40B4-BE49-F238E27FC236}">
                  <a16:creationId xmlns:a16="http://schemas.microsoft.com/office/drawing/2014/main" id="{69EF12E8-3726-6876-1BEC-5EBDFDEA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766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Rectangle 300">
              <a:extLst>
                <a:ext uri="{FF2B5EF4-FFF2-40B4-BE49-F238E27FC236}">
                  <a16:creationId xmlns:a16="http://schemas.microsoft.com/office/drawing/2014/main" id="{373F130E-FFDD-BEA6-D2D5-3DF94467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153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45" name="Freeform 301">
              <a:extLst>
                <a:ext uri="{FF2B5EF4-FFF2-40B4-BE49-F238E27FC236}">
                  <a16:creationId xmlns:a16="http://schemas.microsoft.com/office/drawing/2014/main" id="{8E3F7B38-A925-C65F-59A8-286DC9CDD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539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Rectangle 302">
              <a:extLst>
                <a:ext uri="{FF2B5EF4-FFF2-40B4-BE49-F238E27FC236}">
                  <a16:creationId xmlns:a16="http://schemas.microsoft.com/office/drawing/2014/main" id="{CAC3A91C-27ED-A2D1-775A-A458845A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1639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47" name="Freeform 303">
              <a:extLst>
                <a:ext uri="{FF2B5EF4-FFF2-40B4-BE49-F238E27FC236}">
                  <a16:creationId xmlns:a16="http://schemas.microsoft.com/office/drawing/2014/main" id="{13175BCC-56D5-91B5-53B6-DBE2AEA3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646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Rectangle 304">
              <a:extLst>
                <a:ext uri="{FF2B5EF4-FFF2-40B4-BE49-F238E27FC236}">
                  <a16:creationId xmlns:a16="http://schemas.microsoft.com/office/drawing/2014/main" id="{F74D8E36-FBA0-EB3C-C267-AACD7BD76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164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49" name="Freeform 305">
              <a:extLst>
                <a:ext uri="{FF2B5EF4-FFF2-40B4-BE49-F238E27FC236}">
                  <a16:creationId xmlns:a16="http://schemas.microsoft.com/office/drawing/2014/main" id="{F4F0B047-8C1C-64FA-1411-C9412980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653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Rectangle 306">
              <a:extLst>
                <a:ext uri="{FF2B5EF4-FFF2-40B4-BE49-F238E27FC236}">
                  <a16:creationId xmlns:a16="http://schemas.microsoft.com/office/drawing/2014/main" id="{A010512E-47B7-6D28-6A58-FC6DA523A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152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51" name="Freeform 307">
              <a:extLst>
                <a:ext uri="{FF2B5EF4-FFF2-40B4-BE49-F238E27FC236}">
                  <a16:creationId xmlns:a16="http://schemas.microsoft.com/office/drawing/2014/main" id="{2280BFBD-A09B-D9C3-C0D7-EFBC5E9F4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1532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Rectangle 308">
              <a:extLst>
                <a:ext uri="{FF2B5EF4-FFF2-40B4-BE49-F238E27FC236}">
                  <a16:creationId xmlns:a16="http://schemas.microsoft.com/office/drawing/2014/main" id="{53C72131-F97F-08AC-3394-E8FBCD91A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7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53" name="Freeform 309">
              <a:extLst>
                <a:ext uri="{FF2B5EF4-FFF2-40B4-BE49-F238E27FC236}">
                  <a16:creationId xmlns:a16="http://schemas.microsoft.com/office/drawing/2014/main" id="{DCDF5579-000C-6838-6B3E-EEB570F96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1773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Rectangle 310">
              <a:extLst>
                <a:ext uri="{FF2B5EF4-FFF2-40B4-BE49-F238E27FC236}">
                  <a16:creationId xmlns:a16="http://schemas.microsoft.com/office/drawing/2014/main" id="{70447248-3DBB-8E16-2EEA-92A0E207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" y="141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55" name="Freeform 311">
              <a:extLst>
                <a:ext uri="{FF2B5EF4-FFF2-40B4-BE49-F238E27FC236}">
                  <a16:creationId xmlns:a16="http://schemas.microsoft.com/office/drawing/2014/main" id="{04EDDC2B-B781-7DEB-6E71-FA74D797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19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235298 w 4"/>
                <a:gd name="T3" fmla="*/ 470596 h 4"/>
                <a:gd name="T4" fmla="*/ 0 w 4"/>
                <a:gd name="T5" fmla="*/ 235298 h 4"/>
                <a:gd name="T6" fmla="*/ 235298 w 4"/>
                <a:gd name="T7" fmla="*/ 0 h 4"/>
                <a:gd name="T8" fmla="*/ 470596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Rectangle 312">
              <a:extLst>
                <a:ext uri="{FF2B5EF4-FFF2-40B4-BE49-F238E27FC236}">
                  <a16:creationId xmlns:a16="http://schemas.microsoft.com/office/drawing/2014/main" id="{EEF58F8C-62E1-C272-3AE1-248443D48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188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57" name="Freeform 313">
              <a:extLst>
                <a:ext uri="{FF2B5EF4-FFF2-40B4-BE49-F238E27FC236}">
                  <a16:creationId xmlns:a16="http://schemas.microsoft.com/office/drawing/2014/main" id="{5E1479AB-4595-DB38-2364-B4FF2EEB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1887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Rectangle 314">
              <a:extLst>
                <a:ext uri="{FF2B5EF4-FFF2-40B4-BE49-F238E27FC236}">
                  <a16:creationId xmlns:a16="http://schemas.microsoft.com/office/drawing/2014/main" id="{B291F826-4507-ABC6-C990-179149E91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29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59" name="Freeform 315">
              <a:extLst>
                <a:ext uri="{FF2B5EF4-FFF2-40B4-BE49-F238E27FC236}">
                  <a16:creationId xmlns:a16="http://schemas.microsoft.com/office/drawing/2014/main" id="{5ABCFB36-687C-5892-D6C3-95C1EB647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298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Rectangle 316">
              <a:extLst>
                <a:ext uri="{FF2B5EF4-FFF2-40B4-BE49-F238E27FC236}">
                  <a16:creationId xmlns:a16="http://schemas.microsoft.com/office/drawing/2014/main" id="{18BE7262-61DF-4DCD-C39A-E15C43DC9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23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61" name="Freeform 317">
              <a:extLst>
                <a:ext uri="{FF2B5EF4-FFF2-40B4-BE49-F238E27FC236}">
                  <a16:creationId xmlns:a16="http://schemas.microsoft.com/office/drawing/2014/main" id="{8BB050AE-BACC-9B24-473F-9F69E557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1242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Rectangle 318">
              <a:extLst>
                <a:ext uri="{FF2B5EF4-FFF2-40B4-BE49-F238E27FC236}">
                  <a16:creationId xmlns:a16="http://schemas.microsoft.com/office/drawing/2014/main" id="{B1B9D4F6-8010-20DD-6FCA-26239750B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19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63" name="Freeform 319">
              <a:extLst>
                <a:ext uri="{FF2B5EF4-FFF2-40B4-BE49-F238E27FC236}">
                  <a16:creationId xmlns:a16="http://schemas.microsoft.com/office/drawing/2014/main" id="{530288CA-278C-7124-D2B9-15F1DF74A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206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Rectangle 320">
              <a:extLst>
                <a:ext uri="{FF2B5EF4-FFF2-40B4-BE49-F238E27FC236}">
                  <a16:creationId xmlns:a16="http://schemas.microsoft.com/office/drawing/2014/main" id="{D575D05E-192B-9676-B28C-9C5797860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42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65" name="Freeform 321">
              <a:extLst>
                <a:ext uri="{FF2B5EF4-FFF2-40B4-BE49-F238E27FC236}">
                  <a16:creationId xmlns:a16="http://schemas.microsoft.com/office/drawing/2014/main" id="{3E160A52-D9B7-DAB3-2448-645D3E23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432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Rectangle 322">
              <a:extLst>
                <a:ext uri="{FF2B5EF4-FFF2-40B4-BE49-F238E27FC236}">
                  <a16:creationId xmlns:a16="http://schemas.microsoft.com/office/drawing/2014/main" id="{9509E687-775C-0EBE-FBA2-D0755B1FA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3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67" name="Freeform 323">
              <a:extLst>
                <a:ext uri="{FF2B5EF4-FFF2-40B4-BE49-F238E27FC236}">
                  <a16:creationId xmlns:a16="http://schemas.microsoft.com/office/drawing/2014/main" id="{36A61B97-06FD-221B-2022-F98A6D390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341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Rectangle 324">
              <a:extLst>
                <a:ext uri="{FF2B5EF4-FFF2-40B4-BE49-F238E27FC236}">
                  <a16:creationId xmlns:a16="http://schemas.microsoft.com/office/drawing/2014/main" id="{B316EC06-D98D-378A-E228-B47000F11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209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69" name="Freeform 325">
              <a:extLst>
                <a:ext uri="{FF2B5EF4-FFF2-40B4-BE49-F238E27FC236}">
                  <a16:creationId xmlns:a16="http://schemas.microsoft.com/office/drawing/2014/main" id="{7574B4FA-932D-FCF6-56D6-5C99359CF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2099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Rectangle 326">
              <a:extLst>
                <a:ext uri="{FF2B5EF4-FFF2-40B4-BE49-F238E27FC236}">
                  <a16:creationId xmlns:a16="http://schemas.microsoft.com/office/drawing/2014/main" id="{54CE8513-0B21-9106-860A-8D83E148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253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71" name="Freeform 327">
              <a:extLst>
                <a:ext uri="{FF2B5EF4-FFF2-40B4-BE49-F238E27FC236}">
                  <a16:creationId xmlns:a16="http://schemas.microsoft.com/office/drawing/2014/main" id="{987B51B5-553F-11B0-47BF-7F9EB6C67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539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Rectangle 328">
              <a:extLst>
                <a:ext uri="{FF2B5EF4-FFF2-40B4-BE49-F238E27FC236}">
                  <a16:creationId xmlns:a16="http://schemas.microsoft.com/office/drawing/2014/main" id="{6C5C7F36-1878-F0C4-1B45-0504D7B50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45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73" name="Freeform 329">
              <a:extLst>
                <a:ext uri="{FF2B5EF4-FFF2-40B4-BE49-F238E27FC236}">
                  <a16:creationId xmlns:a16="http://schemas.microsoft.com/office/drawing/2014/main" id="{C7E2B20A-16D2-6798-A955-CA9BEC3B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461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Rectangle 330">
              <a:extLst>
                <a:ext uri="{FF2B5EF4-FFF2-40B4-BE49-F238E27FC236}">
                  <a16:creationId xmlns:a16="http://schemas.microsoft.com/office/drawing/2014/main" id="{46230BA9-3EBB-A70E-437C-9C59B418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97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75" name="Freeform 331">
              <a:extLst>
                <a:ext uri="{FF2B5EF4-FFF2-40B4-BE49-F238E27FC236}">
                  <a16:creationId xmlns:a16="http://schemas.microsoft.com/office/drawing/2014/main" id="{37EE82CF-6F42-6E37-B7CC-34C0583F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986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Rectangle 332">
              <a:extLst>
                <a:ext uri="{FF2B5EF4-FFF2-40B4-BE49-F238E27FC236}">
                  <a16:creationId xmlns:a16="http://schemas.microsoft.com/office/drawing/2014/main" id="{DAF5B26D-BB6D-D09F-8942-123AFC8F5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264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77" name="Freeform 333">
              <a:extLst>
                <a:ext uri="{FF2B5EF4-FFF2-40B4-BE49-F238E27FC236}">
                  <a16:creationId xmlns:a16="http://schemas.microsoft.com/office/drawing/2014/main" id="{F68637F3-61C9-3AD5-FBBE-7DD889C8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652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Rectangle 334">
              <a:extLst>
                <a:ext uri="{FF2B5EF4-FFF2-40B4-BE49-F238E27FC236}">
                  <a16:creationId xmlns:a16="http://schemas.microsoft.com/office/drawing/2014/main" id="{AC4B9F94-FFA6-0C8D-9AFE-6B3048C12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156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79" name="Freeform 335">
              <a:extLst>
                <a:ext uri="{FF2B5EF4-FFF2-40B4-BE49-F238E27FC236}">
                  <a16:creationId xmlns:a16="http://schemas.microsoft.com/office/drawing/2014/main" id="{FE7A8CCB-E19F-FB05-BD33-1F695926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568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0" name="Rectangle 336">
              <a:extLst>
                <a:ext uri="{FF2B5EF4-FFF2-40B4-BE49-F238E27FC236}">
                  <a16:creationId xmlns:a16="http://schemas.microsoft.com/office/drawing/2014/main" id="{D6C1E797-DF93-F195-DF03-AB8F7813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187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81" name="Freeform 337">
              <a:extLst>
                <a:ext uri="{FF2B5EF4-FFF2-40B4-BE49-F238E27FC236}">
                  <a16:creationId xmlns:a16="http://schemas.microsoft.com/office/drawing/2014/main" id="{7FA7F871-A4CD-67A3-2A8A-3276A20A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88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Rectangle 338">
              <a:extLst>
                <a:ext uri="{FF2B5EF4-FFF2-40B4-BE49-F238E27FC236}">
                  <a16:creationId xmlns:a16="http://schemas.microsoft.com/office/drawing/2014/main" id="{0CC86DB3-D632-8856-2D07-C7DBC5318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75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83" name="Freeform 339">
              <a:extLst>
                <a:ext uri="{FF2B5EF4-FFF2-40B4-BE49-F238E27FC236}">
                  <a16:creationId xmlns:a16="http://schemas.microsoft.com/office/drawing/2014/main" id="{D315D588-1A08-62C1-76D7-AE827854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758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Rectangle 340">
              <a:extLst>
                <a:ext uri="{FF2B5EF4-FFF2-40B4-BE49-F238E27FC236}">
                  <a16:creationId xmlns:a16="http://schemas.microsoft.com/office/drawing/2014/main" id="{650B1260-E22C-4212-1F9A-96C8461D3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67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85" name="Freeform 341">
              <a:extLst>
                <a:ext uri="{FF2B5EF4-FFF2-40B4-BE49-F238E27FC236}">
                  <a16:creationId xmlns:a16="http://schemas.microsoft.com/office/drawing/2014/main" id="{C45844EF-D148-AE80-8B92-BC82FC6F4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1681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Rectangle 342">
              <a:extLst>
                <a:ext uri="{FF2B5EF4-FFF2-40B4-BE49-F238E27FC236}">
                  <a16:creationId xmlns:a16="http://schemas.microsoft.com/office/drawing/2014/main" id="{54505638-F403-186A-B98F-29C2D5E3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75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87" name="Freeform 343">
              <a:extLst>
                <a:ext uri="{FF2B5EF4-FFF2-40B4-BE49-F238E27FC236}">
                  <a16:creationId xmlns:a16="http://schemas.microsoft.com/office/drawing/2014/main" id="{388E58C3-8204-F48D-A332-86E1B5F6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766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Rectangle 344">
              <a:extLst>
                <a:ext uri="{FF2B5EF4-FFF2-40B4-BE49-F238E27FC236}">
                  <a16:creationId xmlns:a16="http://schemas.microsoft.com/office/drawing/2014/main" id="{1936D666-F7EB-89C3-388E-A19BB283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83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89" name="Freeform 345">
              <a:extLst>
                <a:ext uri="{FF2B5EF4-FFF2-40B4-BE49-F238E27FC236}">
                  <a16:creationId xmlns:a16="http://schemas.microsoft.com/office/drawing/2014/main" id="{4D123755-A2C1-3AA1-1479-749F5751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843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Rectangle 346">
              <a:extLst>
                <a:ext uri="{FF2B5EF4-FFF2-40B4-BE49-F238E27FC236}">
                  <a16:creationId xmlns:a16="http://schemas.microsoft.com/office/drawing/2014/main" id="{7AD0CDBF-0CA9-D2D4-BE07-D37015427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178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91" name="Freeform 347">
              <a:extLst>
                <a:ext uri="{FF2B5EF4-FFF2-40B4-BE49-F238E27FC236}">
                  <a16:creationId xmlns:a16="http://schemas.microsoft.com/office/drawing/2014/main" id="{77458AA1-7DF4-76DE-E36D-55C31C9F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7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Rectangle 348">
              <a:extLst>
                <a:ext uri="{FF2B5EF4-FFF2-40B4-BE49-F238E27FC236}">
                  <a16:creationId xmlns:a16="http://schemas.microsoft.com/office/drawing/2014/main" id="{8DB26252-CAF6-6A35-A96B-F2E0F69D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164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93" name="Freeform 349">
              <a:extLst>
                <a:ext uri="{FF2B5EF4-FFF2-40B4-BE49-F238E27FC236}">
                  <a16:creationId xmlns:a16="http://schemas.microsoft.com/office/drawing/2014/main" id="{5AD8646F-E519-EAD1-BE5B-3614348D9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653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Rectangle 350">
              <a:extLst>
                <a:ext uri="{FF2B5EF4-FFF2-40B4-BE49-F238E27FC236}">
                  <a16:creationId xmlns:a16="http://schemas.microsoft.com/office/drawing/2014/main" id="{14EFEC7A-F651-935B-E20F-636F2F42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73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95" name="Freeform 351">
              <a:extLst>
                <a:ext uri="{FF2B5EF4-FFF2-40B4-BE49-F238E27FC236}">
                  <a16:creationId xmlns:a16="http://schemas.microsoft.com/office/drawing/2014/main" id="{B10C1BBE-C2C2-ADD2-9459-AF2E43DC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44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Rectangle 352">
              <a:extLst>
                <a:ext uri="{FF2B5EF4-FFF2-40B4-BE49-F238E27FC236}">
                  <a16:creationId xmlns:a16="http://schemas.microsoft.com/office/drawing/2014/main" id="{A492DD80-9C91-CC9F-C933-7109AE063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1887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97" name="Freeform 353">
              <a:extLst>
                <a:ext uri="{FF2B5EF4-FFF2-40B4-BE49-F238E27FC236}">
                  <a16:creationId xmlns:a16="http://schemas.microsoft.com/office/drawing/2014/main" id="{208CB067-DB58-CD91-BF91-42F6DBFB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894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Rectangle 354">
              <a:extLst>
                <a:ext uri="{FF2B5EF4-FFF2-40B4-BE49-F238E27FC236}">
                  <a16:creationId xmlns:a16="http://schemas.microsoft.com/office/drawing/2014/main" id="{3B0E733D-DEA8-E031-66AF-1C6A50C3C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539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199" name="Freeform 355">
              <a:extLst>
                <a:ext uri="{FF2B5EF4-FFF2-40B4-BE49-F238E27FC236}">
                  <a16:creationId xmlns:a16="http://schemas.microsoft.com/office/drawing/2014/main" id="{C8F92E62-12BD-5DD2-DDB8-68845EB5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546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Rectangle 356">
              <a:extLst>
                <a:ext uri="{FF2B5EF4-FFF2-40B4-BE49-F238E27FC236}">
                  <a16:creationId xmlns:a16="http://schemas.microsoft.com/office/drawing/2014/main" id="{D324EF01-3BF5-45EC-EF6E-016796EC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3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01" name="Freeform 357">
              <a:extLst>
                <a:ext uri="{FF2B5EF4-FFF2-40B4-BE49-F238E27FC236}">
                  <a16:creationId xmlns:a16="http://schemas.microsoft.com/office/drawing/2014/main" id="{1FD8FF7C-CA69-4D92-D996-A96128C6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2638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Rectangle 358">
              <a:extLst>
                <a:ext uri="{FF2B5EF4-FFF2-40B4-BE49-F238E27FC236}">
                  <a16:creationId xmlns:a16="http://schemas.microsoft.com/office/drawing/2014/main" id="{E09A2885-98D5-3DA7-85C5-A553E3B7B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199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03" name="Freeform 359">
              <a:extLst>
                <a:ext uri="{FF2B5EF4-FFF2-40B4-BE49-F238E27FC236}">
                  <a16:creationId xmlns:a16="http://schemas.microsoft.com/office/drawing/2014/main" id="{56806954-4E40-F986-1FA7-EC37F6DD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2000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Rectangle 360">
              <a:extLst>
                <a:ext uri="{FF2B5EF4-FFF2-40B4-BE49-F238E27FC236}">
                  <a16:creationId xmlns:a16="http://schemas.microsoft.com/office/drawing/2014/main" id="{AF196AE5-12A8-9D4D-7B34-52D366300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143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05" name="Freeform 361">
              <a:extLst>
                <a:ext uri="{FF2B5EF4-FFF2-40B4-BE49-F238E27FC236}">
                  <a16:creationId xmlns:a16="http://schemas.microsoft.com/office/drawing/2014/main" id="{2FB64B50-AF59-3BE5-8BD2-70B9AC95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1440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Rectangle 362">
              <a:extLst>
                <a:ext uri="{FF2B5EF4-FFF2-40B4-BE49-F238E27FC236}">
                  <a16:creationId xmlns:a16="http://schemas.microsoft.com/office/drawing/2014/main" id="{203CA541-789F-95BC-6530-2D0072F7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51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07" name="Freeform 363">
              <a:extLst>
                <a:ext uri="{FF2B5EF4-FFF2-40B4-BE49-F238E27FC236}">
                  <a16:creationId xmlns:a16="http://schemas.microsoft.com/office/drawing/2014/main" id="{860AAF37-415E-F735-34A6-618CE365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25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Rectangle 364">
              <a:extLst>
                <a:ext uri="{FF2B5EF4-FFF2-40B4-BE49-F238E27FC236}">
                  <a16:creationId xmlns:a16="http://schemas.microsoft.com/office/drawing/2014/main" id="{C146DE5E-9125-E78B-A411-3D3E22D7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10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09" name="Freeform 365">
              <a:extLst>
                <a:ext uri="{FF2B5EF4-FFF2-40B4-BE49-F238E27FC236}">
                  <a16:creationId xmlns:a16="http://schemas.microsoft.com/office/drawing/2014/main" id="{3538C79B-8874-0DDA-4167-1FBA56FE5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113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Rectangle 366">
              <a:extLst>
                <a:ext uri="{FF2B5EF4-FFF2-40B4-BE49-F238E27FC236}">
                  <a16:creationId xmlns:a16="http://schemas.microsoft.com/office/drawing/2014/main" id="{ACB29AB4-79B4-AEBD-C9BD-C5905D99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32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11" name="Freeform 367">
              <a:extLst>
                <a:ext uri="{FF2B5EF4-FFF2-40B4-BE49-F238E27FC236}">
                  <a16:creationId xmlns:a16="http://schemas.microsoft.com/office/drawing/2014/main" id="{6EBA8735-4D9F-4E0F-CA86-8B04F6BC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334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Rectangle 368">
              <a:extLst>
                <a:ext uri="{FF2B5EF4-FFF2-40B4-BE49-F238E27FC236}">
                  <a16:creationId xmlns:a16="http://schemas.microsoft.com/office/drawing/2014/main" id="{022A54C7-20C1-4741-5FAE-D251C2ECA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41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13" name="Freeform 369">
              <a:extLst>
                <a:ext uri="{FF2B5EF4-FFF2-40B4-BE49-F238E27FC236}">
                  <a16:creationId xmlns:a16="http://schemas.microsoft.com/office/drawing/2014/main" id="{53AF79AB-8D2C-77B5-3847-E02D9226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425"/>
              <a:ext cx="28" cy="29"/>
            </a:xfrm>
            <a:custGeom>
              <a:avLst/>
              <a:gdLst>
                <a:gd name="T0" fmla="*/ 235298 w 4"/>
                <a:gd name="T1" fmla="*/ 580399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58039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4" name="Rectangle 370">
              <a:extLst>
                <a:ext uri="{FF2B5EF4-FFF2-40B4-BE49-F238E27FC236}">
                  <a16:creationId xmlns:a16="http://schemas.microsoft.com/office/drawing/2014/main" id="{F7F74EFF-CD63-74F8-934D-92279D8F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21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15" name="Freeform 371">
              <a:extLst>
                <a:ext uri="{FF2B5EF4-FFF2-40B4-BE49-F238E27FC236}">
                  <a16:creationId xmlns:a16="http://schemas.microsoft.com/office/drawing/2014/main" id="{2AA7A3CF-535A-7471-A86E-AFEA3006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220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6" name="Rectangle 372">
              <a:extLst>
                <a:ext uri="{FF2B5EF4-FFF2-40B4-BE49-F238E27FC236}">
                  <a16:creationId xmlns:a16="http://schemas.microsoft.com/office/drawing/2014/main" id="{2274253E-ED19-E73E-CD19-61F965C9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227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17" name="Freeform 373">
              <a:extLst>
                <a:ext uri="{FF2B5EF4-FFF2-40B4-BE49-F238E27FC236}">
                  <a16:creationId xmlns:a16="http://schemas.microsoft.com/office/drawing/2014/main" id="{4EEF53B6-816F-769C-9FC0-9161EBDB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235"/>
              <a:ext cx="28" cy="28"/>
            </a:xfrm>
            <a:custGeom>
              <a:avLst/>
              <a:gdLst>
                <a:gd name="T0" fmla="*/ 235298 w 4"/>
                <a:gd name="T1" fmla="*/ 470596 h 4"/>
                <a:gd name="T2" fmla="*/ 470596 w 4"/>
                <a:gd name="T3" fmla="*/ 0 h 4"/>
                <a:gd name="T4" fmla="*/ 0 w 4"/>
                <a:gd name="T5" fmla="*/ 0 h 4"/>
                <a:gd name="T6" fmla="*/ 23529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8" name="Rectangle 374">
              <a:extLst>
                <a:ext uri="{FF2B5EF4-FFF2-40B4-BE49-F238E27FC236}">
                  <a16:creationId xmlns:a16="http://schemas.microsoft.com/office/drawing/2014/main" id="{BCAB55FF-88B8-7975-3889-33CE1C3B2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230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19" name="Freeform 375">
              <a:extLst>
                <a:ext uri="{FF2B5EF4-FFF2-40B4-BE49-F238E27FC236}">
                  <a16:creationId xmlns:a16="http://schemas.microsoft.com/office/drawing/2014/main" id="{877B4FDE-F876-780D-3794-98F86054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312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0" name="Rectangle 376">
              <a:extLst>
                <a:ext uri="{FF2B5EF4-FFF2-40B4-BE49-F238E27FC236}">
                  <a16:creationId xmlns:a16="http://schemas.microsoft.com/office/drawing/2014/main" id="{DEBC6D7C-DAF4-EB47-5D7A-C62CFAC8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231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221" name="Freeform 377">
              <a:extLst>
                <a:ext uri="{FF2B5EF4-FFF2-40B4-BE49-F238E27FC236}">
                  <a16:creationId xmlns:a16="http://schemas.microsoft.com/office/drawing/2014/main" id="{C2240209-44F3-FC35-EC4C-0B6577E7C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326"/>
              <a:ext cx="29" cy="28"/>
            </a:xfrm>
            <a:custGeom>
              <a:avLst/>
              <a:gdLst>
                <a:gd name="T0" fmla="*/ 301078 w 4"/>
                <a:gd name="T1" fmla="*/ 470596 h 4"/>
                <a:gd name="T2" fmla="*/ 580399 w 4"/>
                <a:gd name="T3" fmla="*/ 0 h 4"/>
                <a:gd name="T4" fmla="*/ 0 w 4"/>
                <a:gd name="T5" fmla="*/ 0 h 4"/>
                <a:gd name="T6" fmla="*/ 301078 w 4"/>
                <a:gd name="T7" fmla="*/ 4705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7" name="TextBox 1">
            <a:extLst>
              <a:ext uri="{FF2B5EF4-FFF2-40B4-BE49-F238E27FC236}">
                <a16:creationId xmlns:a16="http://schemas.microsoft.com/office/drawing/2014/main" id="{DE0D4148-6F7E-45DB-0568-7AB3F6209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3813"/>
            <a:ext cx="4570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Steady-State reached after 9 cycles: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D1E5810D-8794-A24A-42C3-4F4DE6A35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br>
              <a:rPr lang="en-US" altLang="en-US" sz="2800" b="1"/>
            </a:br>
            <a:r>
              <a:rPr lang="en-US" altLang="en-US" sz="2800" b="1"/>
              <a:t>and Freewheeling Diode</a:t>
            </a:r>
            <a:endParaRPr lang="en-US" altLang="en-US" sz="2800" baseline="-25000"/>
          </a:p>
        </p:txBody>
      </p:sp>
      <p:grpSp>
        <p:nvGrpSpPr>
          <p:cNvPr id="45058" name="Group 132">
            <a:extLst>
              <a:ext uri="{FF2B5EF4-FFF2-40B4-BE49-F238E27FC236}">
                <a16:creationId xmlns:a16="http://schemas.microsoft.com/office/drawing/2014/main" id="{CD1FD22C-1472-9752-C40D-D7CE929081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295400"/>
            <a:ext cx="4365625" cy="4162425"/>
            <a:chOff x="2688" y="912"/>
            <a:chExt cx="2750" cy="2622"/>
          </a:xfrm>
        </p:grpSpPr>
        <p:sp>
          <p:nvSpPr>
            <p:cNvPr id="45167" name="AutoShape 131">
              <a:extLst>
                <a:ext uri="{FF2B5EF4-FFF2-40B4-BE49-F238E27FC236}">
                  <a16:creationId xmlns:a16="http://schemas.microsoft.com/office/drawing/2014/main" id="{E1C2032D-5CF6-4EF5-D3A5-CE36CCE476E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8" y="912"/>
              <a:ext cx="2750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Rectangle 133">
              <a:extLst>
                <a:ext uri="{FF2B5EF4-FFF2-40B4-BE49-F238E27FC236}">
                  <a16:creationId xmlns:a16="http://schemas.microsoft.com/office/drawing/2014/main" id="{F61DA292-6812-9C53-0B25-B62C79DA3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25"/>
              <a:ext cx="2722" cy="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69" name="Line 134">
              <a:extLst>
                <a:ext uri="{FF2B5EF4-FFF2-40B4-BE49-F238E27FC236}">
                  <a16:creationId xmlns:a16="http://schemas.microsoft.com/office/drawing/2014/main" id="{1E14B21D-7A95-14B6-59E4-91599D16A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3144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Rectangle 135">
              <a:extLst>
                <a:ext uri="{FF2B5EF4-FFF2-40B4-BE49-F238E27FC236}">
                  <a16:creationId xmlns:a16="http://schemas.microsoft.com/office/drawing/2014/main" id="{B3C2A24E-B550-DB0F-0526-D80099D4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3414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5171" name="Rectangle 136">
              <a:extLst>
                <a:ext uri="{FF2B5EF4-FFF2-40B4-BE49-F238E27FC236}">
                  <a16:creationId xmlns:a16="http://schemas.microsoft.com/office/drawing/2014/main" id="{6DD75F51-618A-395A-DAD9-D14BA834E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341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5172" name="Line 137">
              <a:extLst>
                <a:ext uri="{FF2B5EF4-FFF2-40B4-BE49-F238E27FC236}">
                  <a16:creationId xmlns:a16="http://schemas.microsoft.com/office/drawing/2014/main" id="{0090F93D-8C93-A2E6-70E1-C787C2B37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174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Line 138">
              <a:extLst>
                <a:ext uri="{FF2B5EF4-FFF2-40B4-BE49-F238E27FC236}">
                  <a16:creationId xmlns:a16="http://schemas.microsoft.com/office/drawing/2014/main" id="{F6E3801B-24B6-49EF-353A-995BCB37D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5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Line 139">
              <a:extLst>
                <a:ext uri="{FF2B5EF4-FFF2-40B4-BE49-F238E27FC236}">
                  <a16:creationId xmlns:a16="http://schemas.microsoft.com/office/drawing/2014/main" id="{A6C6E7E8-C041-3966-5C33-27F23BD28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1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Line 140">
              <a:extLst>
                <a:ext uri="{FF2B5EF4-FFF2-40B4-BE49-F238E27FC236}">
                  <a16:creationId xmlns:a16="http://schemas.microsoft.com/office/drawing/2014/main" id="{DA7658A6-32FE-4D21-3B80-A74787D0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5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Line 141">
              <a:extLst>
                <a:ext uri="{FF2B5EF4-FFF2-40B4-BE49-F238E27FC236}">
                  <a16:creationId xmlns:a16="http://schemas.microsoft.com/office/drawing/2014/main" id="{C5BD21C8-FEB8-7392-4AC7-961F96F80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1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Line 142">
              <a:extLst>
                <a:ext uri="{FF2B5EF4-FFF2-40B4-BE49-F238E27FC236}">
                  <a16:creationId xmlns:a16="http://schemas.microsoft.com/office/drawing/2014/main" id="{BC8F2806-E507-4032-FE8A-63FB8F850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8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Line 143">
              <a:extLst>
                <a:ext uri="{FF2B5EF4-FFF2-40B4-BE49-F238E27FC236}">
                  <a16:creationId xmlns:a16="http://schemas.microsoft.com/office/drawing/2014/main" id="{FAFEF1BF-935B-8DE9-0D86-D99E5ED0E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Line 144">
              <a:extLst>
                <a:ext uri="{FF2B5EF4-FFF2-40B4-BE49-F238E27FC236}">
                  <a16:creationId xmlns:a16="http://schemas.microsoft.com/office/drawing/2014/main" id="{77FE0C1C-7705-443B-F6A2-B49D73D6B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Line 145">
              <a:extLst>
                <a:ext uri="{FF2B5EF4-FFF2-40B4-BE49-F238E27FC236}">
                  <a16:creationId xmlns:a16="http://schemas.microsoft.com/office/drawing/2014/main" id="{CCF90C6B-9640-0CA7-E848-DE3913A65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4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Line 146">
              <a:extLst>
                <a:ext uri="{FF2B5EF4-FFF2-40B4-BE49-F238E27FC236}">
                  <a16:creationId xmlns:a16="http://schemas.microsoft.com/office/drawing/2014/main" id="{6B0D8635-A808-B5D2-268D-5598EB73E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1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Line 147">
              <a:extLst>
                <a:ext uri="{FF2B5EF4-FFF2-40B4-BE49-F238E27FC236}">
                  <a16:creationId xmlns:a16="http://schemas.microsoft.com/office/drawing/2014/main" id="{7FE1BAFF-E697-19AB-2441-5D5F03BA3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7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Line 148">
              <a:extLst>
                <a:ext uri="{FF2B5EF4-FFF2-40B4-BE49-F238E27FC236}">
                  <a16:creationId xmlns:a16="http://schemas.microsoft.com/office/drawing/2014/main" id="{0AFDCB70-9EF4-E2E9-04AE-C1B96FF6B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0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Line 149">
              <a:extLst>
                <a:ext uri="{FF2B5EF4-FFF2-40B4-BE49-F238E27FC236}">
                  <a16:creationId xmlns:a16="http://schemas.microsoft.com/office/drawing/2014/main" id="{EEE9A4D1-4587-3BAF-84D1-05711D6CC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7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Line 150">
              <a:extLst>
                <a:ext uri="{FF2B5EF4-FFF2-40B4-BE49-F238E27FC236}">
                  <a16:creationId xmlns:a16="http://schemas.microsoft.com/office/drawing/2014/main" id="{1445CDF3-7A35-D178-F3EA-FCB4DF510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4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Line 151">
              <a:extLst>
                <a:ext uri="{FF2B5EF4-FFF2-40B4-BE49-F238E27FC236}">
                  <a16:creationId xmlns:a16="http://schemas.microsoft.com/office/drawing/2014/main" id="{87977F01-F349-1FF7-7E98-44368C79A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0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Line 152">
              <a:extLst>
                <a:ext uri="{FF2B5EF4-FFF2-40B4-BE49-F238E27FC236}">
                  <a16:creationId xmlns:a16="http://schemas.microsoft.com/office/drawing/2014/main" id="{0682D470-FEBD-9E5B-C5A7-2289AE750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3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Line 153">
              <a:extLst>
                <a:ext uri="{FF2B5EF4-FFF2-40B4-BE49-F238E27FC236}">
                  <a16:creationId xmlns:a16="http://schemas.microsoft.com/office/drawing/2014/main" id="{3A269B68-36AB-2436-4F85-1C101BEF4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0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Line 154">
              <a:extLst>
                <a:ext uri="{FF2B5EF4-FFF2-40B4-BE49-F238E27FC236}">
                  <a16:creationId xmlns:a16="http://schemas.microsoft.com/office/drawing/2014/main" id="{EF74219F-46EE-87B1-19FD-A75CFFFC8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Line 155">
              <a:extLst>
                <a:ext uri="{FF2B5EF4-FFF2-40B4-BE49-F238E27FC236}">
                  <a16:creationId xmlns:a16="http://schemas.microsoft.com/office/drawing/2014/main" id="{FD22D0E4-9876-1A82-4B58-C2C58172E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7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Line 156">
              <a:extLst>
                <a:ext uri="{FF2B5EF4-FFF2-40B4-BE49-F238E27FC236}">
                  <a16:creationId xmlns:a16="http://schemas.microsoft.com/office/drawing/2014/main" id="{18A61D33-7F01-7EB3-3665-1A72D8221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1181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Rectangle 157">
              <a:extLst>
                <a:ext uri="{FF2B5EF4-FFF2-40B4-BE49-F238E27FC236}">
                  <a16:creationId xmlns:a16="http://schemas.microsoft.com/office/drawing/2014/main" id="{6527A1FA-DECD-40AD-0B13-781068B20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3201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130ms</a:t>
              </a:r>
              <a:endParaRPr lang="en-US" altLang="en-US"/>
            </a:p>
          </p:txBody>
        </p:sp>
        <p:sp>
          <p:nvSpPr>
            <p:cNvPr id="45193" name="Line 158">
              <a:extLst>
                <a:ext uri="{FF2B5EF4-FFF2-40B4-BE49-F238E27FC236}">
                  <a16:creationId xmlns:a16="http://schemas.microsoft.com/office/drawing/2014/main" id="{C628AB93-0A51-CE3B-A63A-AE81769B59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313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Rectangle 159">
              <a:extLst>
                <a:ext uri="{FF2B5EF4-FFF2-40B4-BE49-F238E27FC236}">
                  <a16:creationId xmlns:a16="http://schemas.microsoft.com/office/drawing/2014/main" id="{B3C1D3EB-AC42-A4AA-D89E-C0DE7EBD7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201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140ms</a:t>
              </a:r>
              <a:endParaRPr lang="en-US" altLang="en-US"/>
            </a:p>
          </p:txBody>
        </p:sp>
        <p:sp>
          <p:nvSpPr>
            <p:cNvPr id="45195" name="Line 160">
              <a:extLst>
                <a:ext uri="{FF2B5EF4-FFF2-40B4-BE49-F238E27FC236}">
                  <a16:creationId xmlns:a16="http://schemas.microsoft.com/office/drawing/2014/main" id="{9FB4D0DC-493A-76B7-46BF-1AFBB0CF3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" y="313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Rectangle 161">
              <a:extLst>
                <a:ext uri="{FF2B5EF4-FFF2-40B4-BE49-F238E27FC236}">
                  <a16:creationId xmlns:a16="http://schemas.microsoft.com/office/drawing/2014/main" id="{49F9E6D4-8319-4900-3D17-5510AD29A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" y="3201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150ms</a:t>
              </a:r>
              <a:endParaRPr lang="en-US" altLang="en-US"/>
            </a:p>
          </p:txBody>
        </p:sp>
        <p:sp>
          <p:nvSpPr>
            <p:cNvPr id="45197" name="Line 162">
              <a:extLst>
                <a:ext uri="{FF2B5EF4-FFF2-40B4-BE49-F238E27FC236}">
                  <a16:creationId xmlns:a16="http://schemas.microsoft.com/office/drawing/2014/main" id="{23E9D21C-0C72-56BD-4F12-37DCC4DFC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7" y="313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Rectangle 163">
              <a:extLst>
                <a:ext uri="{FF2B5EF4-FFF2-40B4-BE49-F238E27FC236}">
                  <a16:creationId xmlns:a16="http://schemas.microsoft.com/office/drawing/2014/main" id="{A41EE16B-3F09-01B8-4DEF-34029F2C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201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160ms</a:t>
              </a:r>
              <a:endParaRPr lang="en-US" altLang="en-US"/>
            </a:p>
          </p:txBody>
        </p:sp>
        <p:sp>
          <p:nvSpPr>
            <p:cNvPr id="45199" name="Line 164">
              <a:extLst>
                <a:ext uri="{FF2B5EF4-FFF2-40B4-BE49-F238E27FC236}">
                  <a16:creationId xmlns:a16="http://schemas.microsoft.com/office/drawing/2014/main" id="{6A191C40-11FB-8829-53D4-B451F4503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313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Rectangle 165">
              <a:extLst>
                <a:ext uri="{FF2B5EF4-FFF2-40B4-BE49-F238E27FC236}">
                  <a16:creationId xmlns:a16="http://schemas.microsoft.com/office/drawing/2014/main" id="{CED4A148-A7BD-0AE9-AF2D-44D79E0A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" y="3201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170ms</a:t>
              </a:r>
              <a:endParaRPr lang="en-US" altLang="en-US"/>
            </a:p>
          </p:txBody>
        </p:sp>
        <p:sp>
          <p:nvSpPr>
            <p:cNvPr id="45201" name="Line 166">
              <a:extLst>
                <a:ext uri="{FF2B5EF4-FFF2-40B4-BE49-F238E27FC236}">
                  <a16:creationId xmlns:a16="http://schemas.microsoft.com/office/drawing/2014/main" id="{4927BDE9-671C-6D1F-4B7B-ACD11F3D6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" y="313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Rectangle 167">
              <a:extLst>
                <a:ext uri="{FF2B5EF4-FFF2-40B4-BE49-F238E27FC236}">
                  <a16:creationId xmlns:a16="http://schemas.microsoft.com/office/drawing/2014/main" id="{DAC12F35-8DF9-48B2-F6F3-C8F2F18E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307"/>
              <a:ext cx="26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03" name="Rectangle 168">
              <a:extLst>
                <a:ext uri="{FF2B5EF4-FFF2-40B4-BE49-F238E27FC236}">
                  <a16:creationId xmlns:a16="http://schemas.microsoft.com/office/drawing/2014/main" id="{119552E3-0A1E-29C5-0413-81B81E2A9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350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04" name="Freeform 169">
              <a:extLst>
                <a:ext uri="{FF2B5EF4-FFF2-40B4-BE49-F238E27FC236}">
                  <a16:creationId xmlns:a16="http://schemas.microsoft.com/office/drawing/2014/main" id="{3041EF67-5156-00BD-E79E-6140EDA0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350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Rectangle 170">
              <a:extLst>
                <a:ext uri="{FF2B5EF4-FFF2-40B4-BE49-F238E27FC236}">
                  <a16:creationId xmlns:a16="http://schemas.microsoft.com/office/drawing/2014/main" id="{4A96484E-5CDE-CC7F-E7DF-874431F50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3307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45206" name="Rectangle 171">
              <a:extLst>
                <a:ext uri="{FF2B5EF4-FFF2-40B4-BE49-F238E27FC236}">
                  <a16:creationId xmlns:a16="http://schemas.microsoft.com/office/drawing/2014/main" id="{680EB720-84BB-1E4E-C3C6-909BCBC82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3350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07" name="Freeform 172">
              <a:extLst>
                <a:ext uri="{FF2B5EF4-FFF2-40B4-BE49-F238E27FC236}">
                  <a16:creationId xmlns:a16="http://schemas.microsoft.com/office/drawing/2014/main" id="{4EFA60A3-680A-FE91-83AE-C0F509D76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3350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Rectangle 173">
              <a:extLst>
                <a:ext uri="{FF2B5EF4-FFF2-40B4-BE49-F238E27FC236}">
                  <a16:creationId xmlns:a16="http://schemas.microsoft.com/office/drawing/2014/main" id="{F71AD62E-EE4B-C497-819E-C44F2B4C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307"/>
              <a:ext cx="3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45209" name="Line 174">
              <a:extLst>
                <a:ext uri="{FF2B5EF4-FFF2-40B4-BE49-F238E27FC236}">
                  <a16:creationId xmlns:a16="http://schemas.microsoft.com/office/drawing/2014/main" id="{D7CC1C13-DB66-D84D-4D8E-C2D6C2DE7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" y="1174"/>
              <a:ext cx="1" cy="19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Line 175">
              <a:extLst>
                <a:ext uri="{FF2B5EF4-FFF2-40B4-BE49-F238E27FC236}">
                  <a16:creationId xmlns:a16="http://schemas.microsoft.com/office/drawing/2014/main" id="{3FDD729C-5C11-AA8E-BE75-F25D06FF9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94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1" name="Line 176">
              <a:extLst>
                <a:ext uri="{FF2B5EF4-FFF2-40B4-BE49-F238E27FC236}">
                  <a16:creationId xmlns:a16="http://schemas.microsoft.com/office/drawing/2014/main" id="{14518710-69FF-E865-0C7A-86BEE339B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747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Line 177">
              <a:extLst>
                <a:ext uri="{FF2B5EF4-FFF2-40B4-BE49-F238E27FC236}">
                  <a16:creationId xmlns:a16="http://schemas.microsoft.com/office/drawing/2014/main" id="{92AFB0C5-1B6F-EB37-538B-882CFE117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55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Line 178">
              <a:extLst>
                <a:ext uri="{FF2B5EF4-FFF2-40B4-BE49-F238E27FC236}">
                  <a16:creationId xmlns:a16="http://schemas.microsoft.com/office/drawing/2014/main" id="{ECB4CBA9-6BC2-83AB-B03B-27C6517A0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358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4" name="Line 179">
              <a:extLst>
                <a:ext uri="{FF2B5EF4-FFF2-40B4-BE49-F238E27FC236}">
                  <a16:creationId xmlns:a16="http://schemas.microsoft.com/office/drawing/2014/main" id="{6170EB66-BCEE-AC92-08AD-9B7F4B273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961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Line 180">
              <a:extLst>
                <a:ext uri="{FF2B5EF4-FFF2-40B4-BE49-F238E27FC236}">
                  <a16:creationId xmlns:a16="http://schemas.microsoft.com/office/drawing/2014/main" id="{13BF7B23-2C38-C5ED-2A71-FF079F176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762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Line 181">
              <a:extLst>
                <a:ext uri="{FF2B5EF4-FFF2-40B4-BE49-F238E27FC236}">
                  <a16:creationId xmlns:a16="http://schemas.microsoft.com/office/drawing/2014/main" id="{C815767B-EE4F-146D-349D-48A6D1012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571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7" name="Line 182">
              <a:extLst>
                <a:ext uri="{FF2B5EF4-FFF2-40B4-BE49-F238E27FC236}">
                  <a16:creationId xmlns:a16="http://schemas.microsoft.com/office/drawing/2014/main" id="{2EC3F5B9-D5D0-D84B-3C56-5F9CB7F7B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373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Line 183">
              <a:extLst>
                <a:ext uri="{FF2B5EF4-FFF2-40B4-BE49-F238E27FC236}">
                  <a16:creationId xmlns:a16="http://schemas.microsoft.com/office/drawing/2014/main" id="{992E5E81-6963-0B34-6855-904ED49B0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15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Rectangle 184">
              <a:extLst>
                <a:ext uri="{FF2B5EF4-FFF2-40B4-BE49-F238E27FC236}">
                  <a16:creationId xmlns:a16="http://schemas.microsoft.com/office/drawing/2014/main" id="{86883D5A-7979-8100-B57E-CC8507F8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3095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5220" name="Line 185">
              <a:extLst>
                <a:ext uri="{FF2B5EF4-FFF2-40B4-BE49-F238E27FC236}">
                  <a16:creationId xmlns:a16="http://schemas.microsoft.com/office/drawing/2014/main" id="{EE421579-662A-948E-E8FE-6712C95BC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314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Rectangle 186">
              <a:extLst>
                <a:ext uri="{FF2B5EF4-FFF2-40B4-BE49-F238E27FC236}">
                  <a16:creationId xmlns:a16="http://schemas.microsoft.com/office/drawing/2014/main" id="{781E8F23-C1AD-236F-3BCC-B1E6E8A82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21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5222" name="Line 187">
              <a:extLst>
                <a:ext uri="{FF2B5EF4-FFF2-40B4-BE49-F238E27FC236}">
                  <a16:creationId xmlns:a16="http://schemas.microsoft.com/office/drawing/2014/main" id="{67560DD2-9591-1A5F-969C-7D7456836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215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3" name="Rectangle 188">
              <a:extLst>
                <a:ext uri="{FF2B5EF4-FFF2-40B4-BE49-F238E27FC236}">
                  <a16:creationId xmlns:a16="http://schemas.microsoft.com/office/drawing/2014/main" id="{ABD14988-4E6F-7953-5139-169F209A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125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5224" name="Line 189">
              <a:extLst>
                <a:ext uri="{FF2B5EF4-FFF2-40B4-BE49-F238E27FC236}">
                  <a16:creationId xmlns:a16="http://schemas.microsoft.com/office/drawing/2014/main" id="{88478576-47AC-01F7-C244-8504CDF9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17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Line 190">
              <a:extLst>
                <a:ext uri="{FF2B5EF4-FFF2-40B4-BE49-F238E27FC236}">
                  <a16:creationId xmlns:a16="http://schemas.microsoft.com/office/drawing/2014/main" id="{ED836EB4-E8E7-84DF-C206-2F4B1E7B4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1174"/>
              <a:ext cx="1" cy="19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Freeform 191">
              <a:extLst>
                <a:ext uri="{FF2B5EF4-FFF2-40B4-BE49-F238E27FC236}">
                  <a16:creationId xmlns:a16="http://schemas.microsoft.com/office/drawing/2014/main" id="{4559D039-B6DB-66AD-FF1F-78F22089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699"/>
              <a:ext cx="1843" cy="276"/>
            </a:xfrm>
            <a:custGeom>
              <a:avLst/>
              <a:gdLst>
                <a:gd name="T0" fmla="*/ 42 w 1843"/>
                <a:gd name="T1" fmla="*/ 276 h 276"/>
                <a:gd name="T2" fmla="*/ 78 w 1843"/>
                <a:gd name="T3" fmla="*/ 262 h 276"/>
                <a:gd name="T4" fmla="*/ 106 w 1843"/>
                <a:gd name="T5" fmla="*/ 241 h 276"/>
                <a:gd name="T6" fmla="*/ 135 w 1843"/>
                <a:gd name="T7" fmla="*/ 219 h 276"/>
                <a:gd name="T8" fmla="*/ 156 w 1843"/>
                <a:gd name="T9" fmla="*/ 191 h 276"/>
                <a:gd name="T10" fmla="*/ 184 w 1843"/>
                <a:gd name="T11" fmla="*/ 170 h 276"/>
                <a:gd name="T12" fmla="*/ 205 w 1843"/>
                <a:gd name="T13" fmla="*/ 141 h 276"/>
                <a:gd name="T14" fmla="*/ 227 w 1843"/>
                <a:gd name="T15" fmla="*/ 113 h 276"/>
                <a:gd name="T16" fmla="*/ 255 w 1843"/>
                <a:gd name="T17" fmla="*/ 92 h 276"/>
                <a:gd name="T18" fmla="*/ 276 w 1843"/>
                <a:gd name="T19" fmla="*/ 56 h 276"/>
                <a:gd name="T20" fmla="*/ 305 w 1843"/>
                <a:gd name="T21" fmla="*/ 35 h 276"/>
                <a:gd name="T22" fmla="*/ 333 w 1843"/>
                <a:gd name="T23" fmla="*/ 14 h 276"/>
                <a:gd name="T24" fmla="*/ 376 w 1843"/>
                <a:gd name="T25" fmla="*/ 7 h 276"/>
                <a:gd name="T26" fmla="*/ 411 w 1843"/>
                <a:gd name="T27" fmla="*/ 7 h 276"/>
                <a:gd name="T28" fmla="*/ 446 w 1843"/>
                <a:gd name="T29" fmla="*/ 21 h 276"/>
                <a:gd name="T30" fmla="*/ 475 w 1843"/>
                <a:gd name="T31" fmla="*/ 42 h 276"/>
                <a:gd name="T32" fmla="*/ 503 w 1843"/>
                <a:gd name="T33" fmla="*/ 63 h 276"/>
                <a:gd name="T34" fmla="*/ 531 w 1843"/>
                <a:gd name="T35" fmla="*/ 85 h 276"/>
                <a:gd name="T36" fmla="*/ 560 w 1843"/>
                <a:gd name="T37" fmla="*/ 106 h 276"/>
                <a:gd name="T38" fmla="*/ 595 w 1843"/>
                <a:gd name="T39" fmla="*/ 120 h 276"/>
                <a:gd name="T40" fmla="*/ 624 w 1843"/>
                <a:gd name="T41" fmla="*/ 141 h 276"/>
                <a:gd name="T42" fmla="*/ 659 w 1843"/>
                <a:gd name="T43" fmla="*/ 156 h 276"/>
                <a:gd name="T44" fmla="*/ 687 w 1843"/>
                <a:gd name="T45" fmla="*/ 177 h 276"/>
                <a:gd name="T46" fmla="*/ 723 w 1843"/>
                <a:gd name="T47" fmla="*/ 191 h 276"/>
                <a:gd name="T48" fmla="*/ 758 w 1843"/>
                <a:gd name="T49" fmla="*/ 212 h 276"/>
                <a:gd name="T50" fmla="*/ 794 w 1843"/>
                <a:gd name="T51" fmla="*/ 226 h 276"/>
                <a:gd name="T52" fmla="*/ 829 w 1843"/>
                <a:gd name="T53" fmla="*/ 241 h 276"/>
                <a:gd name="T54" fmla="*/ 872 w 1843"/>
                <a:gd name="T55" fmla="*/ 255 h 276"/>
                <a:gd name="T56" fmla="*/ 907 w 1843"/>
                <a:gd name="T57" fmla="*/ 269 h 276"/>
                <a:gd name="T58" fmla="*/ 950 w 1843"/>
                <a:gd name="T59" fmla="*/ 276 h 276"/>
                <a:gd name="T60" fmla="*/ 992 w 1843"/>
                <a:gd name="T61" fmla="*/ 269 h 276"/>
                <a:gd name="T62" fmla="*/ 1021 w 1843"/>
                <a:gd name="T63" fmla="*/ 248 h 276"/>
                <a:gd name="T64" fmla="*/ 1049 w 1843"/>
                <a:gd name="T65" fmla="*/ 226 h 276"/>
                <a:gd name="T66" fmla="*/ 1077 w 1843"/>
                <a:gd name="T67" fmla="*/ 205 h 276"/>
                <a:gd name="T68" fmla="*/ 1098 w 1843"/>
                <a:gd name="T69" fmla="*/ 177 h 276"/>
                <a:gd name="T70" fmla="*/ 1120 w 1843"/>
                <a:gd name="T71" fmla="*/ 148 h 276"/>
                <a:gd name="T72" fmla="*/ 1141 w 1843"/>
                <a:gd name="T73" fmla="*/ 120 h 276"/>
                <a:gd name="T74" fmla="*/ 1169 w 1843"/>
                <a:gd name="T75" fmla="*/ 99 h 276"/>
                <a:gd name="T76" fmla="*/ 1191 w 1843"/>
                <a:gd name="T77" fmla="*/ 63 h 276"/>
                <a:gd name="T78" fmla="*/ 1219 w 1843"/>
                <a:gd name="T79" fmla="*/ 42 h 276"/>
                <a:gd name="T80" fmla="*/ 1247 w 1843"/>
                <a:gd name="T81" fmla="*/ 21 h 276"/>
                <a:gd name="T82" fmla="*/ 1283 w 1843"/>
                <a:gd name="T83" fmla="*/ 7 h 276"/>
                <a:gd name="T84" fmla="*/ 1318 w 1843"/>
                <a:gd name="T85" fmla="*/ 7 h 276"/>
                <a:gd name="T86" fmla="*/ 1361 w 1843"/>
                <a:gd name="T87" fmla="*/ 14 h 276"/>
                <a:gd name="T88" fmla="*/ 1389 w 1843"/>
                <a:gd name="T89" fmla="*/ 35 h 276"/>
                <a:gd name="T90" fmla="*/ 1417 w 1843"/>
                <a:gd name="T91" fmla="*/ 56 h 276"/>
                <a:gd name="T92" fmla="*/ 1446 w 1843"/>
                <a:gd name="T93" fmla="*/ 78 h 276"/>
                <a:gd name="T94" fmla="*/ 1474 w 1843"/>
                <a:gd name="T95" fmla="*/ 99 h 276"/>
                <a:gd name="T96" fmla="*/ 1502 w 1843"/>
                <a:gd name="T97" fmla="*/ 120 h 276"/>
                <a:gd name="T98" fmla="*/ 1538 w 1843"/>
                <a:gd name="T99" fmla="*/ 134 h 276"/>
                <a:gd name="T100" fmla="*/ 1566 w 1843"/>
                <a:gd name="T101" fmla="*/ 156 h 276"/>
                <a:gd name="T102" fmla="*/ 1602 w 1843"/>
                <a:gd name="T103" fmla="*/ 170 h 276"/>
                <a:gd name="T104" fmla="*/ 1630 w 1843"/>
                <a:gd name="T105" fmla="*/ 191 h 276"/>
                <a:gd name="T106" fmla="*/ 1673 w 1843"/>
                <a:gd name="T107" fmla="*/ 205 h 276"/>
                <a:gd name="T108" fmla="*/ 1708 w 1843"/>
                <a:gd name="T109" fmla="*/ 219 h 276"/>
                <a:gd name="T110" fmla="*/ 1743 w 1843"/>
                <a:gd name="T111" fmla="*/ 233 h 276"/>
                <a:gd name="T112" fmla="*/ 1779 w 1843"/>
                <a:gd name="T113" fmla="*/ 255 h 276"/>
                <a:gd name="T114" fmla="*/ 1821 w 1843"/>
                <a:gd name="T115" fmla="*/ 262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3" h="276">
                  <a:moveTo>
                    <a:pt x="0" y="276"/>
                  </a:moveTo>
                  <a:lnTo>
                    <a:pt x="7" y="276"/>
                  </a:lnTo>
                  <a:lnTo>
                    <a:pt x="14" y="276"/>
                  </a:lnTo>
                  <a:lnTo>
                    <a:pt x="21" y="276"/>
                  </a:lnTo>
                  <a:lnTo>
                    <a:pt x="28" y="276"/>
                  </a:lnTo>
                  <a:lnTo>
                    <a:pt x="35" y="276"/>
                  </a:lnTo>
                  <a:lnTo>
                    <a:pt x="42" y="276"/>
                  </a:lnTo>
                  <a:lnTo>
                    <a:pt x="50" y="276"/>
                  </a:lnTo>
                  <a:lnTo>
                    <a:pt x="57" y="276"/>
                  </a:lnTo>
                  <a:lnTo>
                    <a:pt x="57" y="269"/>
                  </a:lnTo>
                  <a:lnTo>
                    <a:pt x="64" y="269"/>
                  </a:lnTo>
                  <a:lnTo>
                    <a:pt x="71" y="269"/>
                  </a:lnTo>
                  <a:lnTo>
                    <a:pt x="78" y="269"/>
                  </a:lnTo>
                  <a:lnTo>
                    <a:pt x="78" y="262"/>
                  </a:lnTo>
                  <a:lnTo>
                    <a:pt x="85" y="262"/>
                  </a:lnTo>
                  <a:lnTo>
                    <a:pt x="85" y="255"/>
                  </a:lnTo>
                  <a:lnTo>
                    <a:pt x="92" y="255"/>
                  </a:lnTo>
                  <a:lnTo>
                    <a:pt x="99" y="255"/>
                  </a:lnTo>
                  <a:lnTo>
                    <a:pt x="99" y="248"/>
                  </a:lnTo>
                  <a:lnTo>
                    <a:pt x="106" y="248"/>
                  </a:lnTo>
                  <a:lnTo>
                    <a:pt x="106" y="241"/>
                  </a:lnTo>
                  <a:lnTo>
                    <a:pt x="113" y="241"/>
                  </a:lnTo>
                  <a:lnTo>
                    <a:pt x="113" y="233"/>
                  </a:lnTo>
                  <a:lnTo>
                    <a:pt x="120" y="233"/>
                  </a:lnTo>
                  <a:lnTo>
                    <a:pt x="127" y="233"/>
                  </a:lnTo>
                  <a:lnTo>
                    <a:pt x="127" y="226"/>
                  </a:lnTo>
                  <a:lnTo>
                    <a:pt x="135" y="226"/>
                  </a:lnTo>
                  <a:lnTo>
                    <a:pt x="135" y="219"/>
                  </a:lnTo>
                  <a:lnTo>
                    <a:pt x="142" y="219"/>
                  </a:lnTo>
                  <a:lnTo>
                    <a:pt x="142" y="212"/>
                  </a:lnTo>
                  <a:lnTo>
                    <a:pt x="149" y="212"/>
                  </a:lnTo>
                  <a:lnTo>
                    <a:pt x="149" y="205"/>
                  </a:lnTo>
                  <a:lnTo>
                    <a:pt x="156" y="205"/>
                  </a:lnTo>
                  <a:lnTo>
                    <a:pt x="156" y="198"/>
                  </a:lnTo>
                  <a:lnTo>
                    <a:pt x="156" y="191"/>
                  </a:lnTo>
                  <a:lnTo>
                    <a:pt x="163" y="191"/>
                  </a:lnTo>
                  <a:lnTo>
                    <a:pt x="163" y="184"/>
                  </a:lnTo>
                  <a:lnTo>
                    <a:pt x="170" y="184"/>
                  </a:lnTo>
                  <a:lnTo>
                    <a:pt x="170" y="177"/>
                  </a:lnTo>
                  <a:lnTo>
                    <a:pt x="177" y="177"/>
                  </a:lnTo>
                  <a:lnTo>
                    <a:pt x="177" y="170"/>
                  </a:lnTo>
                  <a:lnTo>
                    <a:pt x="184" y="170"/>
                  </a:lnTo>
                  <a:lnTo>
                    <a:pt x="184" y="163"/>
                  </a:lnTo>
                  <a:lnTo>
                    <a:pt x="191" y="163"/>
                  </a:lnTo>
                  <a:lnTo>
                    <a:pt x="191" y="156"/>
                  </a:lnTo>
                  <a:lnTo>
                    <a:pt x="198" y="156"/>
                  </a:lnTo>
                  <a:lnTo>
                    <a:pt x="198" y="148"/>
                  </a:lnTo>
                  <a:lnTo>
                    <a:pt x="205" y="148"/>
                  </a:lnTo>
                  <a:lnTo>
                    <a:pt x="205" y="141"/>
                  </a:lnTo>
                  <a:lnTo>
                    <a:pt x="205" y="134"/>
                  </a:lnTo>
                  <a:lnTo>
                    <a:pt x="213" y="134"/>
                  </a:lnTo>
                  <a:lnTo>
                    <a:pt x="213" y="127"/>
                  </a:lnTo>
                  <a:lnTo>
                    <a:pt x="220" y="127"/>
                  </a:lnTo>
                  <a:lnTo>
                    <a:pt x="220" y="120"/>
                  </a:lnTo>
                  <a:lnTo>
                    <a:pt x="227" y="120"/>
                  </a:lnTo>
                  <a:lnTo>
                    <a:pt x="227" y="113"/>
                  </a:lnTo>
                  <a:lnTo>
                    <a:pt x="234" y="113"/>
                  </a:lnTo>
                  <a:lnTo>
                    <a:pt x="234" y="106"/>
                  </a:lnTo>
                  <a:lnTo>
                    <a:pt x="241" y="106"/>
                  </a:lnTo>
                  <a:lnTo>
                    <a:pt x="241" y="99"/>
                  </a:lnTo>
                  <a:lnTo>
                    <a:pt x="248" y="99"/>
                  </a:lnTo>
                  <a:lnTo>
                    <a:pt x="248" y="92"/>
                  </a:lnTo>
                  <a:lnTo>
                    <a:pt x="255" y="92"/>
                  </a:lnTo>
                  <a:lnTo>
                    <a:pt x="255" y="85"/>
                  </a:lnTo>
                  <a:lnTo>
                    <a:pt x="262" y="78"/>
                  </a:lnTo>
                  <a:lnTo>
                    <a:pt x="262" y="70"/>
                  </a:lnTo>
                  <a:lnTo>
                    <a:pt x="269" y="70"/>
                  </a:lnTo>
                  <a:lnTo>
                    <a:pt x="269" y="63"/>
                  </a:lnTo>
                  <a:lnTo>
                    <a:pt x="276" y="63"/>
                  </a:lnTo>
                  <a:lnTo>
                    <a:pt x="276" y="56"/>
                  </a:lnTo>
                  <a:lnTo>
                    <a:pt x="283" y="56"/>
                  </a:lnTo>
                  <a:lnTo>
                    <a:pt x="290" y="56"/>
                  </a:lnTo>
                  <a:lnTo>
                    <a:pt x="290" y="49"/>
                  </a:lnTo>
                  <a:lnTo>
                    <a:pt x="298" y="49"/>
                  </a:lnTo>
                  <a:lnTo>
                    <a:pt x="298" y="42"/>
                  </a:lnTo>
                  <a:lnTo>
                    <a:pt x="305" y="42"/>
                  </a:lnTo>
                  <a:lnTo>
                    <a:pt x="305" y="35"/>
                  </a:lnTo>
                  <a:lnTo>
                    <a:pt x="312" y="35"/>
                  </a:lnTo>
                  <a:lnTo>
                    <a:pt x="312" y="28"/>
                  </a:lnTo>
                  <a:lnTo>
                    <a:pt x="319" y="28"/>
                  </a:lnTo>
                  <a:lnTo>
                    <a:pt x="326" y="28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33" y="14"/>
                  </a:lnTo>
                  <a:lnTo>
                    <a:pt x="340" y="14"/>
                  </a:lnTo>
                  <a:lnTo>
                    <a:pt x="347" y="14"/>
                  </a:lnTo>
                  <a:lnTo>
                    <a:pt x="354" y="14"/>
                  </a:lnTo>
                  <a:lnTo>
                    <a:pt x="354" y="7"/>
                  </a:lnTo>
                  <a:lnTo>
                    <a:pt x="361" y="7"/>
                  </a:lnTo>
                  <a:lnTo>
                    <a:pt x="368" y="7"/>
                  </a:lnTo>
                  <a:lnTo>
                    <a:pt x="376" y="7"/>
                  </a:lnTo>
                  <a:lnTo>
                    <a:pt x="383" y="7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397" y="7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9" y="14"/>
                  </a:lnTo>
                  <a:lnTo>
                    <a:pt x="439" y="21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28"/>
                  </a:lnTo>
                  <a:lnTo>
                    <a:pt x="461" y="28"/>
                  </a:lnTo>
                  <a:lnTo>
                    <a:pt x="461" y="35"/>
                  </a:lnTo>
                  <a:lnTo>
                    <a:pt x="468" y="35"/>
                  </a:lnTo>
                  <a:lnTo>
                    <a:pt x="468" y="42"/>
                  </a:lnTo>
                  <a:lnTo>
                    <a:pt x="475" y="42"/>
                  </a:lnTo>
                  <a:lnTo>
                    <a:pt x="482" y="42"/>
                  </a:lnTo>
                  <a:lnTo>
                    <a:pt x="482" y="49"/>
                  </a:lnTo>
                  <a:lnTo>
                    <a:pt x="489" y="49"/>
                  </a:lnTo>
                  <a:lnTo>
                    <a:pt x="489" y="56"/>
                  </a:lnTo>
                  <a:lnTo>
                    <a:pt x="496" y="56"/>
                  </a:lnTo>
                  <a:lnTo>
                    <a:pt x="496" y="63"/>
                  </a:lnTo>
                  <a:lnTo>
                    <a:pt x="503" y="63"/>
                  </a:lnTo>
                  <a:lnTo>
                    <a:pt x="510" y="63"/>
                  </a:lnTo>
                  <a:lnTo>
                    <a:pt x="510" y="70"/>
                  </a:lnTo>
                  <a:lnTo>
                    <a:pt x="517" y="70"/>
                  </a:lnTo>
                  <a:lnTo>
                    <a:pt x="517" y="78"/>
                  </a:lnTo>
                  <a:lnTo>
                    <a:pt x="524" y="78"/>
                  </a:lnTo>
                  <a:lnTo>
                    <a:pt x="531" y="78"/>
                  </a:lnTo>
                  <a:lnTo>
                    <a:pt x="531" y="85"/>
                  </a:lnTo>
                  <a:lnTo>
                    <a:pt x="539" y="85"/>
                  </a:lnTo>
                  <a:lnTo>
                    <a:pt x="539" y="92"/>
                  </a:lnTo>
                  <a:lnTo>
                    <a:pt x="546" y="92"/>
                  </a:lnTo>
                  <a:lnTo>
                    <a:pt x="553" y="92"/>
                  </a:lnTo>
                  <a:lnTo>
                    <a:pt x="553" y="99"/>
                  </a:lnTo>
                  <a:lnTo>
                    <a:pt x="560" y="99"/>
                  </a:lnTo>
                  <a:lnTo>
                    <a:pt x="560" y="106"/>
                  </a:lnTo>
                  <a:lnTo>
                    <a:pt x="567" y="106"/>
                  </a:lnTo>
                  <a:lnTo>
                    <a:pt x="574" y="106"/>
                  </a:lnTo>
                  <a:lnTo>
                    <a:pt x="574" y="113"/>
                  </a:lnTo>
                  <a:lnTo>
                    <a:pt x="581" y="113"/>
                  </a:lnTo>
                  <a:lnTo>
                    <a:pt x="581" y="120"/>
                  </a:lnTo>
                  <a:lnTo>
                    <a:pt x="588" y="120"/>
                  </a:lnTo>
                  <a:lnTo>
                    <a:pt x="595" y="120"/>
                  </a:lnTo>
                  <a:lnTo>
                    <a:pt x="595" y="127"/>
                  </a:lnTo>
                  <a:lnTo>
                    <a:pt x="602" y="127"/>
                  </a:lnTo>
                  <a:lnTo>
                    <a:pt x="609" y="127"/>
                  </a:lnTo>
                  <a:lnTo>
                    <a:pt x="609" y="134"/>
                  </a:lnTo>
                  <a:lnTo>
                    <a:pt x="617" y="134"/>
                  </a:lnTo>
                  <a:lnTo>
                    <a:pt x="617" y="141"/>
                  </a:lnTo>
                  <a:lnTo>
                    <a:pt x="624" y="141"/>
                  </a:lnTo>
                  <a:lnTo>
                    <a:pt x="631" y="141"/>
                  </a:lnTo>
                  <a:lnTo>
                    <a:pt x="631" y="148"/>
                  </a:lnTo>
                  <a:lnTo>
                    <a:pt x="638" y="148"/>
                  </a:lnTo>
                  <a:lnTo>
                    <a:pt x="645" y="148"/>
                  </a:lnTo>
                  <a:lnTo>
                    <a:pt x="645" y="156"/>
                  </a:lnTo>
                  <a:lnTo>
                    <a:pt x="652" y="156"/>
                  </a:lnTo>
                  <a:lnTo>
                    <a:pt x="659" y="156"/>
                  </a:lnTo>
                  <a:lnTo>
                    <a:pt x="659" y="163"/>
                  </a:lnTo>
                  <a:lnTo>
                    <a:pt x="666" y="163"/>
                  </a:lnTo>
                  <a:lnTo>
                    <a:pt x="666" y="170"/>
                  </a:lnTo>
                  <a:lnTo>
                    <a:pt x="673" y="170"/>
                  </a:lnTo>
                  <a:lnTo>
                    <a:pt x="680" y="170"/>
                  </a:lnTo>
                  <a:lnTo>
                    <a:pt x="680" y="177"/>
                  </a:lnTo>
                  <a:lnTo>
                    <a:pt x="687" y="177"/>
                  </a:lnTo>
                  <a:lnTo>
                    <a:pt x="694" y="177"/>
                  </a:lnTo>
                  <a:lnTo>
                    <a:pt x="694" y="184"/>
                  </a:lnTo>
                  <a:lnTo>
                    <a:pt x="702" y="184"/>
                  </a:lnTo>
                  <a:lnTo>
                    <a:pt x="709" y="184"/>
                  </a:lnTo>
                  <a:lnTo>
                    <a:pt x="709" y="191"/>
                  </a:lnTo>
                  <a:lnTo>
                    <a:pt x="716" y="191"/>
                  </a:lnTo>
                  <a:lnTo>
                    <a:pt x="723" y="191"/>
                  </a:lnTo>
                  <a:lnTo>
                    <a:pt x="723" y="198"/>
                  </a:lnTo>
                  <a:lnTo>
                    <a:pt x="730" y="198"/>
                  </a:lnTo>
                  <a:lnTo>
                    <a:pt x="737" y="198"/>
                  </a:lnTo>
                  <a:lnTo>
                    <a:pt x="744" y="205"/>
                  </a:lnTo>
                  <a:lnTo>
                    <a:pt x="751" y="205"/>
                  </a:lnTo>
                  <a:lnTo>
                    <a:pt x="758" y="205"/>
                  </a:lnTo>
                  <a:lnTo>
                    <a:pt x="758" y="212"/>
                  </a:lnTo>
                  <a:lnTo>
                    <a:pt x="765" y="212"/>
                  </a:lnTo>
                  <a:lnTo>
                    <a:pt x="772" y="212"/>
                  </a:lnTo>
                  <a:lnTo>
                    <a:pt x="772" y="219"/>
                  </a:lnTo>
                  <a:lnTo>
                    <a:pt x="780" y="219"/>
                  </a:lnTo>
                  <a:lnTo>
                    <a:pt x="787" y="219"/>
                  </a:lnTo>
                  <a:lnTo>
                    <a:pt x="787" y="226"/>
                  </a:lnTo>
                  <a:lnTo>
                    <a:pt x="794" y="226"/>
                  </a:lnTo>
                  <a:lnTo>
                    <a:pt x="801" y="226"/>
                  </a:lnTo>
                  <a:lnTo>
                    <a:pt x="808" y="226"/>
                  </a:lnTo>
                  <a:lnTo>
                    <a:pt x="808" y="233"/>
                  </a:lnTo>
                  <a:lnTo>
                    <a:pt x="815" y="233"/>
                  </a:lnTo>
                  <a:lnTo>
                    <a:pt x="822" y="233"/>
                  </a:lnTo>
                  <a:lnTo>
                    <a:pt x="822" y="241"/>
                  </a:lnTo>
                  <a:lnTo>
                    <a:pt x="829" y="241"/>
                  </a:lnTo>
                  <a:lnTo>
                    <a:pt x="836" y="241"/>
                  </a:lnTo>
                  <a:lnTo>
                    <a:pt x="843" y="248"/>
                  </a:lnTo>
                  <a:lnTo>
                    <a:pt x="850" y="248"/>
                  </a:lnTo>
                  <a:lnTo>
                    <a:pt x="857" y="248"/>
                  </a:lnTo>
                  <a:lnTo>
                    <a:pt x="857" y="255"/>
                  </a:lnTo>
                  <a:lnTo>
                    <a:pt x="865" y="255"/>
                  </a:lnTo>
                  <a:lnTo>
                    <a:pt x="872" y="255"/>
                  </a:lnTo>
                  <a:lnTo>
                    <a:pt x="879" y="255"/>
                  </a:lnTo>
                  <a:lnTo>
                    <a:pt x="879" y="262"/>
                  </a:lnTo>
                  <a:lnTo>
                    <a:pt x="886" y="262"/>
                  </a:lnTo>
                  <a:lnTo>
                    <a:pt x="893" y="262"/>
                  </a:lnTo>
                  <a:lnTo>
                    <a:pt x="900" y="262"/>
                  </a:lnTo>
                  <a:lnTo>
                    <a:pt x="900" y="269"/>
                  </a:lnTo>
                  <a:lnTo>
                    <a:pt x="907" y="269"/>
                  </a:lnTo>
                  <a:lnTo>
                    <a:pt x="914" y="269"/>
                  </a:lnTo>
                  <a:lnTo>
                    <a:pt x="914" y="276"/>
                  </a:lnTo>
                  <a:lnTo>
                    <a:pt x="921" y="276"/>
                  </a:lnTo>
                  <a:lnTo>
                    <a:pt x="928" y="276"/>
                  </a:lnTo>
                  <a:lnTo>
                    <a:pt x="935" y="276"/>
                  </a:lnTo>
                  <a:lnTo>
                    <a:pt x="943" y="276"/>
                  </a:lnTo>
                  <a:lnTo>
                    <a:pt x="950" y="276"/>
                  </a:lnTo>
                  <a:lnTo>
                    <a:pt x="957" y="276"/>
                  </a:lnTo>
                  <a:lnTo>
                    <a:pt x="964" y="276"/>
                  </a:lnTo>
                  <a:lnTo>
                    <a:pt x="971" y="276"/>
                  </a:lnTo>
                  <a:lnTo>
                    <a:pt x="978" y="276"/>
                  </a:lnTo>
                  <a:lnTo>
                    <a:pt x="978" y="269"/>
                  </a:lnTo>
                  <a:lnTo>
                    <a:pt x="985" y="269"/>
                  </a:lnTo>
                  <a:lnTo>
                    <a:pt x="992" y="269"/>
                  </a:lnTo>
                  <a:lnTo>
                    <a:pt x="999" y="269"/>
                  </a:lnTo>
                  <a:lnTo>
                    <a:pt x="999" y="262"/>
                  </a:lnTo>
                  <a:lnTo>
                    <a:pt x="1006" y="262"/>
                  </a:lnTo>
                  <a:lnTo>
                    <a:pt x="1006" y="255"/>
                  </a:lnTo>
                  <a:lnTo>
                    <a:pt x="1013" y="255"/>
                  </a:lnTo>
                  <a:lnTo>
                    <a:pt x="1021" y="255"/>
                  </a:lnTo>
                  <a:lnTo>
                    <a:pt x="1021" y="248"/>
                  </a:lnTo>
                  <a:lnTo>
                    <a:pt x="1028" y="248"/>
                  </a:lnTo>
                  <a:lnTo>
                    <a:pt x="1028" y="241"/>
                  </a:lnTo>
                  <a:lnTo>
                    <a:pt x="1035" y="241"/>
                  </a:lnTo>
                  <a:lnTo>
                    <a:pt x="1035" y="233"/>
                  </a:lnTo>
                  <a:lnTo>
                    <a:pt x="1042" y="233"/>
                  </a:lnTo>
                  <a:lnTo>
                    <a:pt x="1049" y="233"/>
                  </a:lnTo>
                  <a:lnTo>
                    <a:pt x="1049" y="226"/>
                  </a:lnTo>
                  <a:lnTo>
                    <a:pt x="1056" y="226"/>
                  </a:lnTo>
                  <a:lnTo>
                    <a:pt x="1056" y="219"/>
                  </a:lnTo>
                  <a:lnTo>
                    <a:pt x="1063" y="219"/>
                  </a:lnTo>
                  <a:lnTo>
                    <a:pt x="1063" y="212"/>
                  </a:lnTo>
                  <a:lnTo>
                    <a:pt x="1070" y="212"/>
                  </a:lnTo>
                  <a:lnTo>
                    <a:pt x="1070" y="205"/>
                  </a:lnTo>
                  <a:lnTo>
                    <a:pt x="1077" y="205"/>
                  </a:lnTo>
                  <a:lnTo>
                    <a:pt x="1077" y="198"/>
                  </a:lnTo>
                  <a:lnTo>
                    <a:pt x="1077" y="191"/>
                  </a:lnTo>
                  <a:lnTo>
                    <a:pt x="1084" y="191"/>
                  </a:lnTo>
                  <a:lnTo>
                    <a:pt x="1084" y="184"/>
                  </a:lnTo>
                  <a:lnTo>
                    <a:pt x="1091" y="184"/>
                  </a:lnTo>
                  <a:lnTo>
                    <a:pt x="1091" y="177"/>
                  </a:lnTo>
                  <a:lnTo>
                    <a:pt x="1098" y="177"/>
                  </a:lnTo>
                  <a:lnTo>
                    <a:pt x="1098" y="170"/>
                  </a:lnTo>
                  <a:lnTo>
                    <a:pt x="1106" y="170"/>
                  </a:lnTo>
                  <a:lnTo>
                    <a:pt x="1106" y="163"/>
                  </a:lnTo>
                  <a:lnTo>
                    <a:pt x="1113" y="163"/>
                  </a:lnTo>
                  <a:lnTo>
                    <a:pt x="1113" y="156"/>
                  </a:lnTo>
                  <a:lnTo>
                    <a:pt x="1120" y="156"/>
                  </a:lnTo>
                  <a:lnTo>
                    <a:pt x="1120" y="148"/>
                  </a:lnTo>
                  <a:lnTo>
                    <a:pt x="1127" y="148"/>
                  </a:lnTo>
                  <a:lnTo>
                    <a:pt x="1127" y="141"/>
                  </a:lnTo>
                  <a:lnTo>
                    <a:pt x="1127" y="134"/>
                  </a:lnTo>
                  <a:lnTo>
                    <a:pt x="1134" y="134"/>
                  </a:lnTo>
                  <a:lnTo>
                    <a:pt x="1134" y="127"/>
                  </a:lnTo>
                  <a:lnTo>
                    <a:pt x="1141" y="127"/>
                  </a:lnTo>
                  <a:lnTo>
                    <a:pt x="1141" y="120"/>
                  </a:lnTo>
                  <a:lnTo>
                    <a:pt x="1148" y="120"/>
                  </a:lnTo>
                  <a:lnTo>
                    <a:pt x="1148" y="113"/>
                  </a:lnTo>
                  <a:lnTo>
                    <a:pt x="1155" y="113"/>
                  </a:lnTo>
                  <a:lnTo>
                    <a:pt x="1155" y="106"/>
                  </a:lnTo>
                  <a:lnTo>
                    <a:pt x="1162" y="106"/>
                  </a:lnTo>
                  <a:lnTo>
                    <a:pt x="1162" y="99"/>
                  </a:lnTo>
                  <a:lnTo>
                    <a:pt x="1169" y="99"/>
                  </a:lnTo>
                  <a:lnTo>
                    <a:pt x="1169" y="92"/>
                  </a:lnTo>
                  <a:lnTo>
                    <a:pt x="1176" y="92"/>
                  </a:lnTo>
                  <a:lnTo>
                    <a:pt x="1176" y="85"/>
                  </a:lnTo>
                  <a:lnTo>
                    <a:pt x="1184" y="78"/>
                  </a:lnTo>
                  <a:lnTo>
                    <a:pt x="1184" y="70"/>
                  </a:lnTo>
                  <a:lnTo>
                    <a:pt x="1191" y="70"/>
                  </a:lnTo>
                  <a:lnTo>
                    <a:pt x="1191" y="63"/>
                  </a:lnTo>
                  <a:lnTo>
                    <a:pt x="1198" y="63"/>
                  </a:lnTo>
                  <a:lnTo>
                    <a:pt x="1198" y="56"/>
                  </a:lnTo>
                  <a:lnTo>
                    <a:pt x="1205" y="56"/>
                  </a:lnTo>
                  <a:lnTo>
                    <a:pt x="1212" y="56"/>
                  </a:lnTo>
                  <a:lnTo>
                    <a:pt x="1212" y="49"/>
                  </a:lnTo>
                  <a:lnTo>
                    <a:pt x="1219" y="49"/>
                  </a:lnTo>
                  <a:lnTo>
                    <a:pt x="1219" y="42"/>
                  </a:lnTo>
                  <a:lnTo>
                    <a:pt x="1226" y="42"/>
                  </a:lnTo>
                  <a:lnTo>
                    <a:pt x="1226" y="35"/>
                  </a:lnTo>
                  <a:lnTo>
                    <a:pt x="1233" y="35"/>
                  </a:lnTo>
                  <a:lnTo>
                    <a:pt x="1233" y="28"/>
                  </a:lnTo>
                  <a:lnTo>
                    <a:pt x="1240" y="28"/>
                  </a:lnTo>
                  <a:lnTo>
                    <a:pt x="1247" y="28"/>
                  </a:lnTo>
                  <a:lnTo>
                    <a:pt x="1247" y="21"/>
                  </a:lnTo>
                  <a:lnTo>
                    <a:pt x="1254" y="21"/>
                  </a:lnTo>
                  <a:lnTo>
                    <a:pt x="1254" y="14"/>
                  </a:lnTo>
                  <a:lnTo>
                    <a:pt x="1261" y="14"/>
                  </a:lnTo>
                  <a:lnTo>
                    <a:pt x="1269" y="14"/>
                  </a:lnTo>
                  <a:lnTo>
                    <a:pt x="1276" y="14"/>
                  </a:lnTo>
                  <a:lnTo>
                    <a:pt x="1276" y="7"/>
                  </a:lnTo>
                  <a:lnTo>
                    <a:pt x="1283" y="7"/>
                  </a:lnTo>
                  <a:lnTo>
                    <a:pt x="1290" y="7"/>
                  </a:lnTo>
                  <a:lnTo>
                    <a:pt x="1297" y="7"/>
                  </a:lnTo>
                  <a:lnTo>
                    <a:pt x="1304" y="7"/>
                  </a:lnTo>
                  <a:lnTo>
                    <a:pt x="1304" y="0"/>
                  </a:lnTo>
                  <a:lnTo>
                    <a:pt x="1311" y="0"/>
                  </a:lnTo>
                  <a:lnTo>
                    <a:pt x="1318" y="0"/>
                  </a:lnTo>
                  <a:lnTo>
                    <a:pt x="1318" y="7"/>
                  </a:lnTo>
                  <a:lnTo>
                    <a:pt x="1325" y="7"/>
                  </a:lnTo>
                  <a:lnTo>
                    <a:pt x="1332" y="7"/>
                  </a:lnTo>
                  <a:lnTo>
                    <a:pt x="1339" y="7"/>
                  </a:lnTo>
                  <a:lnTo>
                    <a:pt x="1347" y="7"/>
                  </a:lnTo>
                  <a:lnTo>
                    <a:pt x="1347" y="14"/>
                  </a:lnTo>
                  <a:lnTo>
                    <a:pt x="1354" y="14"/>
                  </a:lnTo>
                  <a:lnTo>
                    <a:pt x="1361" y="14"/>
                  </a:lnTo>
                  <a:lnTo>
                    <a:pt x="1361" y="21"/>
                  </a:lnTo>
                  <a:lnTo>
                    <a:pt x="1368" y="21"/>
                  </a:lnTo>
                  <a:lnTo>
                    <a:pt x="1375" y="21"/>
                  </a:lnTo>
                  <a:lnTo>
                    <a:pt x="1375" y="28"/>
                  </a:lnTo>
                  <a:lnTo>
                    <a:pt x="1382" y="28"/>
                  </a:lnTo>
                  <a:lnTo>
                    <a:pt x="1382" y="35"/>
                  </a:lnTo>
                  <a:lnTo>
                    <a:pt x="1389" y="35"/>
                  </a:lnTo>
                  <a:lnTo>
                    <a:pt x="1389" y="42"/>
                  </a:lnTo>
                  <a:lnTo>
                    <a:pt x="1396" y="42"/>
                  </a:lnTo>
                  <a:lnTo>
                    <a:pt x="1403" y="42"/>
                  </a:lnTo>
                  <a:lnTo>
                    <a:pt x="1403" y="49"/>
                  </a:lnTo>
                  <a:lnTo>
                    <a:pt x="1410" y="49"/>
                  </a:lnTo>
                  <a:lnTo>
                    <a:pt x="1410" y="56"/>
                  </a:lnTo>
                  <a:lnTo>
                    <a:pt x="1417" y="56"/>
                  </a:lnTo>
                  <a:lnTo>
                    <a:pt x="1417" y="63"/>
                  </a:lnTo>
                  <a:lnTo>
                    <a:pt x="1425" y="63"/>
                  </a:lnTo>
                  <a:lnTo>
                    <a:pt x="1432" y="63"/>
                  </a:lnTo>
                  <a:lnTo>
                    <a:pt x="1432" y="70"/>
                  </a:lnTo>
                  <a:lnTo>
                    <a:pt x="1439" y="70"/>
                  </a:lnTo>
                  <a:lnTo>
                    <a:pt x="1439" y="78"/>
                  </a:lnTo>
                  <a:lnTo>
                    <a:pt x="1446" y="78"/>
                  </a:lnTo>
                  <a:lnTo>
                    <a:pt x="1453" y="78"/>
                  </a:lnTo>
                  <a:lnTo>
                    <a:pt x="1453" y="85"/>
                  </a:lnTo>
                  <a:lnTo>
                    <a:pt x="1460" y="85"/>
                  </a:lnTo>
                  <a:lnTo>
                    <a:pt x="1460" y="92"/>
                  </a:lnTo>
                  <a:lnTo>
                    <a:pt x="1467" y="92"/>
                  </a:lnTo>
                  <a:lnTo>
                    <a:pt x="1474" y="92"/>
                  </a:lnTo>
                  <a:lnTo>
                    <a:pt x="1474" y="99"/>
                  </a:lnTo>
                  <a:lnTo>
                    <a:pt x="1481" y="99"/>
                  </a:lnTo>
                  <a:lnTo>
                    <a:pt x="1481" y="106"/>
                  </a:lnTo>
                  <a:lnTo>
                    <a:pt x="1488" y="106"/>
                  </a:lnTo>
                  <a:lnTo>
                    <a:pt x="1495" y="106"/>
                  </a:lnTo>
                  <a:lnTo>
                    <a:pt x="1495" y="113"/>
                  </a:lnTo>
                  <a:lnTo>
                    <a:pt x="1502" y="113"/>
                  </a:lnTo>
                  <a:lnTo>
                    <a:pt x="1502" y="120"/>
                  </a:lnTo>
                  <a:lnTo>
                    <a:pt x="1510" y="120"/>
                  </a:lnTo>
                  <a:lnTo>
                    <a:pt x="1517" y="120"/>
                  </a:lnTo>
                  <a:lnTo>
                    <a:pt x="1517" y="127"/>
                  </a:lnTo>
                  <a:lnTo>
                    <a:pt x="1524" y="127"/>
                  </a:lnTo>
                  <a:lnTo>
                    <a:pt x="1531" y="127"/>
                  </a:lnTo>
                  <a:lnTo>
                    <a:pt x="1531" y="134"/>
                  </a:lnTo>
                  <a:lnTo>
                    <a:pt x="1538" y="134"/>
                  </a:lnTo>
                  <a:lnTo>
                    <a:pt x="1538" y="141"/>
                  </a:lnTo>
                  <a:lnTo>
                    <a:pt x="1545" y="141"/>
                  </a:lnTo>
                  <a:lnTo>
                    <a:pt x="1552" y="141"/>
                  </a:lnTo>
                  <a:lnTo>
                    <a:pt x="1552" y="148"/>
                  </a:lnTo>
                  <a:lnTo>
                    <a:pt x="1559" y="148"/>
                  </a:lnTo>
                  <a:lnTo>
                    <a:pt x="1566" y="148"/>
                  </a:lnTo>
                  <a:lnTo>
                    <a:pt x="1566" y="156"/>
                  </a:lnTo>
                  <a:lnTo>
                    <a:pt x="1573" y="156"/>
                  </a:lnTo>
                  <a:lnTo>
                    <a:pt x="1580" y="156"/>
                  </a:lnTo>
                  <a:lnTo>
                    <a:pt x="1580" y="163"/>
                  </a:lnTo>
                  <a:lnTo>
                    <a:pt x="1588" y="163"/>
                  </a:lnTo>
                  <a:lnTo>
                    <a:pt x="1588" y="170"/>
                  </a:lnTo>
                  <a:lnTo>
                    <a:pt x="1595" y="170"/>
                  </a:lnTo>
                  <a:lnTo>
                    <a:pt x="1602" y="170"/>
                  </a:lnTo>
                  <a:lnTo>
                    <a:pt x="1602" y="177"/>
                  </a:lnTo>
                  <a:lnTo>
                    <a:pt x="1609" y="177"/>
                  </a:lnTo>
                  <a:lnTo>
                    <a:pt x="1616" y="177"/>
                  </a:lnTo>
                  <a:lnTo>
                    <a:pt x="1616" y="184"/>
                  </a:lnTo>
                  <a:lnTo>
                    <a:pt x="1623" y="184"/>
                  </a:lnTo>
                  <a:lnTo>
                    <a:pt x="1630" y="184"/>
                  </a:lnTo>
                  <a:lnTo>
                    <a:pt x="1630" y="191"/>
                  </a:lnTo>
                  <a:lnTo>
                    <a:pt x="1637" y="191"/>
                  </a:lnTo>
                  <a:lnTo>
                    <a:pt x="1644" y="191"/>
                  </a:lnTo>
                  <a:lnTo>
                    <a:pt x="1644" y="198"/>
                  </a:lnTo>
                  <a:lnTo>
                    <a:pt x="1651" y="198"/>
                  </a:lnTo>
                  <a:lnTo>
                    <a:pt x="1658" y="198"/>
                  </a:lnTo>
                  <a:lnTo>
                    <a:pt x="1665" y="205"/>
                  </a:lnTo>
                  <a:lnTo>
                    <a:pt x="1673" y="205"/>
                  </a:lnTo>
                  <a:lnTo>
                    <a:pt x="1680" y="205"/>
                  </a:lnTo>
                  <a:lnTo>
                    <a:pt x="1680" y="212"/>
                  </a:lnTo>
                  <a:lnTo>
                    <a:pt x="1687" y="212"/>
                  </a:lnTo>
                  <a:lnTo>
                    <a:pt x="1694" y="212"/>
                  </a:lnTo>
                  <a:lnTo>
                    <a:pt x="1694" y="219"/>
                  </a:lnTo>
                  <a:lnTo>
                    <a:pt x="1701" y="219"/>
                  </a:lnTo>
                  <a:lnTo>
                    <a:pt x="1708" y="219"/>
                  </a:lnTo>
                  <a:lnTo>
                    <a:pt x="1708" y="226"/>
                  </a:lnTo>
                  <a:lnTo>
                    <a:pt x="1715" y="226"/>
                  </a:lnTo>
                  <a:lnTo>
                    <a:pt x="1722" y="226"/>
                  </a:lnTo>
                  <a:lnTo>
                    <a:pt x="1729" y="226"/>
                  </a:lnTo>
                  <a:lnTo>
                    <a:pt x="1729" y="233"/>
                  </a:lnTo>
                  <a:lnTo>
                    <a:pt x="1736" y="233"/>
                  </a:lnTo>
                  <a:lnTo>
                    <a:pt x="1743" y="233"/>
                  </a:lnTo>
                  <a:lnTo>
                    <a:pt x="1743" y="241"/>
                  </a:lnTo>
                  <a:lnTo>
                    <a:pt x="1751" y="241"/>
                  </a:lnTo>
                  <a:lnTo>
                    <a:pt x="1758" y="241"/>
                  </a:lnTo>
                  <a:lnTo>
                    <a:pt x="1765" y="248"/>
                  </a:lnTo>
                  <a:lnTo>
                    <a:pt x="1772" y="248"/>
                  </a:lnTo>
                  <a:lnTo>
                    <a:pt x="1779" y="248"/>
                  </a:lnTo>
                  <a:lnTo>
                    <a:pt x="1779" y="255"/>
                  </a:lnTo>
                  <a:lnTo>
                    <a:pt x="1786" y="255"/>
                  </a:lnTo>
                  <a:lnTo>
                    <a:pt x="1793" y="255"/>
                  </a:lnTo>
                  <a:lnTo>
                    <a:pt x="1800" y="255"/>
                  </a:lnTo>
                  <a:lnTo>
                    <a:pt x="1800" y="262"/>
                  </a:lnTo>
                  <a:lnTo>
                    <a:pt x="1807" y="262"/>
                  </a:lnTo>
                  <a:lnTo>
                    <a:pt x="1814" y="262"/>
                  </a:lnTo>
                  <a:lnTo>
                    <a:pt x="1821" y="262"/>
                  </a:lnTo>
                  <a:lnTo>
                    <a:pt x="1821" y="269"/>
                  </a:lnTo>
                  <a:lnTo>
                    <a:pt x="1828" y="269"/>
                  </a:lnTo>
                  <a:lnTo>
                    <a:pt x="1836" y="269"/>
                  </a:lnTo>
                  <a:lnTo>
                    <a:pt x="1836" y="276"/>
                  </a:lnTo>
                  <a:lnTo>
                    <a:pt x="1843" y="27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Freeform 192">
              <a:extLst>
                <a:ext uri="{FF2B5EF4-FFF2-40B4-BE49-F238E27FC236}">
                  <a16:creationId xmlns:a16="http://schemas.microsoft.com/office/drawing/2014/main" id="{A406AD85-7C8F-9068-D2F7-E7950911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174"/>
              <a:ext cx="1843" cy="1970"/>
            </a:xfrm>
            <a:custGeom>
              <a:avLst/>
              <a:gdLst>
                <a:gd name="T0" fmla="*/ 21 w 1843"/>
                <a:gd name="T1" fmla="*/ 858 h 1970"/>
                <a:gd name="T2" fmla="*/ 42 w 1843"/>
                <a:gd name="T3" fmla="*/ 723 h 1970"/>
                <a:gd name="T4" fmla="*/ 64 w 1843"/>
                <a:gd name="T5" fmla="*/ 581 h 1970"/>
                <a:gd name="T6" fmla="*/ 85 w 1843"/>
                <a:gd name="T7" fmla="*/ 447 h 1970"/>
                <a:gd name="T8" fmla="*/ 106 w 1843"/>
                <a:gd name="T9" fmla="*/ 312 h 1970"/>
                <a:gd name="T10" fmla="*/ 142 w 1843"/>
                <a:gd name="T11" fmla="*/ 192 h 1970"/>
                <a:gd name="T12" fmla="*/ 177 w 1843"/>
                <a:gd name="T13" fmla="*/ 71 h 1970"/>
                <a:gd name="T14" fmla="*/ 255 w 1843"/>
                <a:gd name="T15" fmla="*/ 7 h 1970"/>
                <a:gd name="T16" fmla="*/ 305 w 1843"/>
                <a:gd name="T17" fmla="*/ 114 h 1970"/>
                <a:gd name="T18" fmla="*/ 333 w 1843"/>
                <a:gd name="T19" fmla="*/ 241 h 1970"/>
                <a:gd name="T20" fmla="*/ 361 w 1843"/>
                <a:gd name="T21" fmla="*/ 369 h 1970"/>
                <a:gd name="T22" fmla="*/ 383 w 1843"/>
                <a:gd name="T23" fmla="*/ 503 h 1970"/>
                <a:gd name="T24" fmla="*/ 411 w 1843"/>
                <a:gd name="T25" fmla="*/ 638 h 1970"/>
                <a:gd name="T26" fmla="*/ 432 w 1843"/>
                <a:gd name="T27" fmla="*/ 773 h 1970"/>
                <a:gd name="T28" fmla="*/ 446 w 1843"/>
                <a:gd name="T29" fmla="*/ 914 h 1970"/>
                <a:gd name="T30" fmla="*/ 468 w 1843"/>
                <a:gd name="T31" fmla="*/ 1049 h 1970"/>
                <a:gd name="T32" fmla="*/ 489 w 1843"/>
                <a:gd name="T33" fmla="*/ 1184 h 1970"/>
                <a:gd name="T34" fmla="*/ 510 w 1843"/>
                <a:gd name="T35" fmla="*/ 1318 h 1970"/>
                <a:gd name="T36" fmla="*/ 531 w 1843"/>
                <a:gd name="T37" fmla="*/ 1460 h 1970"/>
                <a:gd name="T38" fmla="*/ 560 w 1843"/>
                <a:gd name="T39" fmla="*/ 1588 h 1970"/>
                <a:gd name="T40" fmla="*/ 581 w 1843"/>
                <a:gd name="T41" fmla="*/ 1722 h 1970"/>
                <a:gd name="T42" fmla="*/ 617 w 1843"/>
                <a:gd name="T43" fmla="*/ 1843 h 1970"/>
                <a:gd name="T44" fmla="*/ 666 w 1843"/>
                <a:gd name="T45" fmla="*/ 1949 h 1970"/>
                <a:gd name="T46" fmla="*/ 744 w 1843"/>
                <a:gd name="T47" fmla="*/ 1914 h 1970"/>
                <a:gd name="T48" fmla="*/ 780 w 1843"/>
                <a:gd name="T49" fmla="*/ 1793 h 1970"/>
                <a:gd name="T50" fmla="*/ 808 w 1843"/>
                <a:gd name="T51" fmla="*/ 1666 h 1970"/>
                <a:gd name="T52" fmla="*/ 836 w 1843"/>
                <a:gd name="T53" fmla="*/ 1538 h 1970"/>
                <a:gd name="T54" fmla="*/ 857 w 1843"/>
                <a:gd name="T55" fmla="*/ 1403 h 1970"/>
                <a:gd name="T56" fmla="*/ 879 w 1843"/>
                <a:gd name="T57" fmla="*/ 1262 h 1970"/>
                <a:gd name="T58" fmla="*/ 900 w 1843"/>
                <a:gd name="T59" fmla="*/ 1127 h 1970"/>
                <a:gd name="T60" fmla="*/ 921 w 1843"/>
                <a:gd name="T61" fmla="*/ 992 h 1970"/>
                <a:gd name="T62" fmla="*/ 943 w 1843"/>
                <a:gd name="T63" fmla="*/ 858 h 1970"/>
                <a:gd name="T64" fmla="*/ 964 w 1843"/>
                <a:gd name="T65" fmla="*/ 723 h 1970"/>
                <a:gd name="T66" fmla="*/ 985 w 1843"/>
                <a:gd name="T67" fmla="*/ 581 h 1970"/>
                <a:gd name="T68" fmla="*/ 1006 w 1843"/>
                <a:gd name="T69" fmla="*/ 447 h 1970"/>
                <a:gd name="T70" fmla="*/ 1028 w 1843"/>
                <a:gd name="T71" fmla="*/ 312 h 1970"/>
                <a:gd name="T72" fmla="*/ 1063 w 1843"/>
                <a:gd name="T73" fmla="*/ 192 h 1970"/>
                <a:gd name="T74" fmla="*/ 1098 w 1843"/>
                <a:gd name="T75" fmla="*/ 71 h 1970"/>
                <a:gd name="T76" fmla="*/ 1176 w 1843"/>
                <a:gd name="T77" fmla="*/ 7 h 1970"/>
                <a:gd name="T78" fmla="*/ 1226 w 1843"/>
                <a:gd name="T79" fmla="*/ 114 h 1970"/>
                <a:gd name="T80" fmla="*/ 1254 w 1843"/>
                <a:gd name="T81" fmla="*/ 241 h 1970"/>
                <a:gd name="T82" fmla="*/ 1283 w 1843"/>
                <a:gd name="T83" fmla="*/ 369 h 1970"/>
                <a:gd name="T84" fmla="*/ 1304 w 1843"/>
                <a:gd name="T85" fmla="*/ 503 h 1970"/>
                <a:gd name="T86" fmla="*/ 1332 w 1843"/>
                <a:gd name="T87" fmla="*/ 638 h 1970"/>
                <a:gd name="T88" fmla="*/ 1354 w 1843"/>
                <a:gd name="T89" fmla="*/ 780 h 1970"/>
                <a:gd name="T90" fmla="*/ 1375 w 1843"/>
                <a:gd name="T91" fmla="*/ 914 h 1970"/>
                <a:gd name="T92" fmla="*/ 1389 w 1843"/>
                <a:gd name="T93" fmla="*/ 1056 h 1970"/>
                <a:gd name="T94" fmla="*/ 1410 w 1843"/>
                <a:gd name="T95" fmla="*/ 1191 h 1970"/>
                <a:gd name="T96" fmla="*/ 1432 w 1843"/>
                <a:gd name="T97" fmla="*/ 1325 h 1970"/>
                <a:gd name="T98" fmla="*/ 1453 w 1843"/>
                <a:gd name="T99" fmla="*/ 1467 h 1970"/>
                <a:gd name="T100" fmla="*/ 1481 w 1843"/>
                <a:gd name="T101" fmla="*/ 1595 h 1970"/>
                <a:gd name="T102" fmla="*/ 1510 w 1843"/>
                <a:gd name="T103" fmla="*/ 1722 h 1970"/>
                <a:gd name="T104" fmla="*/ 1538 w 1843"/>
                <a:gd name="T105" fmla="*/ 1850 h 1970"/>
                <a:gd name="T106" fmla="*/ 1588 w 1843"/>
                <a:gd name="T107" fmla="*/ 1956 h 1970"/>
                <a:gd name="T108" fmla="*/ 1665 w 1843"/>
                <a:gd name="T109" fmla="*/ 1906 h 1970"/>
                <a:gd name="T110" fmla="*/ 1701 w 1843"/>
                <a:gd name="T111" fmla="*/ 1786 h 1970"/>
                <a:gd name="T112" fmla="*/ 1729 w 1843"/>
                <a:gd name="T113" fmla="*/ 1658 h 1970"/>
                <a:gd name="T114" fmla="*/ 1758 w 1843"/>
                <a:gd name="T115" fmla="*/ 1531 h 1970"/>
                <a:gd name="T116" fmla="*/ 1779 w 1843"/>
                <a:gd name="T117" fmla="*/ 1396 h 1970"/>
                <a:gd name="T118" fmla="*/ 1800 w 1843"/>
                <a:gd name="T119" fmla="*/ 1255 h 1970"/>
                <a:gd name="T120" fmla="*/ 1821 w 1843"/>
                <a:gd name="T121" fmla="*/ 1120 h 1970"/>
                <a:gd name="T122" fmla="*/ 1843 w 1843"/>
                <a:gd name="T123" fmla="*/ 985 h 19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43" h="1970">
                  <a:moveTo>
                    <a:pt x="0" y="985"/>
                  </a:moveTo>
                  <a:lnTo>
                    <a:pt x="0" y="978"/>
                  </a:lnTo>
                  <a:lnTo>
                    <a:pt x="0" y="971"/>
                  </a:lnTo>
                  <a:lnTo>
                    <a:pt x="0" y="964"/>
                  </a:lnTo>
                  <a:lnTo>
                    <a:pt x="7" y="964"/>
                  </a:lnTo>
                  <a:lnTo>
                    <a:pt x="7" y="957"/>
                  </a:lnTo>
                  <a:lnTo>
                    <a:pt x="7" y="950"/>
                  </a:lnTo>
                  <a:lnTo>
                    <a:pt x="7" y="943"/>
                  </a:lnTo>
                  <a:lnTo>
                    <a:pt x="7" y="936"/>
                  </a:lnTo>
                  <a:lnTo>
                    <a:pt x="7" y="929"/>
                  </a:lnTo>
                  <a:lnTo>
                    <a:pt x="7" y="921"/>
                  </a:lnTo>
                  <a:lnTo>
                    <a:pt x="7" y="914"/>
                  </a:lnTo>
                  <a:lnTo>
                    <a:pt x="14" y="914"/>
                  </a:lnTo>
                  <a:lnTo>
                    <a:pt x="14" y="907"/>
                  </a:lnTo>
                  <a:lnTo>
                    <a:pt x="14" y="900"/>
                  </a:lnTo>
                  <a:lnTo>
                    <a:pt x="14" y="893"/>
                  </a:lnTo>
                  <a:lnTo>
                    <a:pt x="14" y="886"/>
                  </a:lnTo>
                  <a:lnTo>
                    <a:pt x="14" y="879"/>
                  </a:lnTo>
                  <a:lnTo>
                    <a:pt x="14" y="872"/>
                  </a:lnTo>
                  <a:lnTo>
                    <a:pt x="14" y="865"/>
                  </a:lnTo>
                  <a:lnTo>
                    <a:pt x="21" y="865"/>
                  </a:lnTo>
                  <a:lnTo>
                    <a:pt x="21" y="858"/>
                  </a:lnTo>
                  <a:lnTo>
                    <a:pt x="21" y="851"/>
                  </a:lnTo>
                  <a:lnTo>
                    <a:pt x="21" y="843"/>
                  </a:lnTo>
                  <a:lnTo>
                    <a:pt x="21" y="836"/>
                  </a:lnTo>
                  <a:lnTo>
                    <a:pt x="21" y="829"/>
                  </a:lnTo>
                  <a:lnTo>
                    <a:pt x="21" y="822"/>
                  </a:lnTo>
                  <a:lnTo>
                    <a:pt x="28" y="822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28" y="801"/>
                  </a:lnTo>
                  <a:lnTo>
                    <a:pt x="28" y="794"/>
                  </a:lnTo>
                  <a:lnTo>
                    <a:pt x="28" y="787"/>
                  </a:lnTo>
                  <a:lnTo>
                    <a:pt x="28" y="780"/>
                  </a:lnTo>
                  <a:lnTo>
                    <a:pt x="28" y="773"/>
                  </a:lnTo>
                  <a:lnTo>
                    <a:pt x="35" y="773"/>
                  </a:lnTo>
                  <a:lnTo>
                    <a:pt x="35" y="766"/>
                  </a:lnTo>
                  <a:lnTo>
                    <a:pt x="35" y="758"/>
                  </a:lnTo>
                  <a:lnTo>
                    <a:pt x="35" y="751"/>
                  </a:lnTo>
                  <a:lnTo>
                    <a:pt x="35" y="744"/>
                  </a:lnTo>
                  <a:lnTo>
                    <a:pt x="35" y="737"/>
                  </a:lnTo>
                  <a:lnTo>
                    <a:pt x="35" y="730"/>
                  </a:lnTo>
                  <a:lnTo>
                    <a:pt x="35" y="723"/>
                  </a:lnTo>
                  <a:lnTo>
                    <a:pt x="42" y="723"/>
                  </a:lnTo>
                  <a:lnTo>
                    <a:pt x="42" y="716"/>
                  </a:lnTo>
                  <a:lnTo>
                    <a:pt x="42" y="709"/>
                  </a:lnTo>
                  <a:lnTo>
                    <a:pt x="42" y="702"/>
                  </a:lnTo>
                  <a:lnTo>
                    <a:pt x="42" y="695"/>
                  </a:lnTo>
                  <a:lnTo>
                    <a:pt x="42" y="688"/>
                  </a:lnTo>
                  <a:lnTo>
                    <a:pt x="42" y="681"/>
                  </a:lnTo>
                  <a:lnTo>
                    <a:pt x="50" y="681"/>
                  </a:lnTo>
                  <a:lnTo>
                    <a:pt x="50" y="673"/>
                  </a:lnTo>
                  <a:lnTo>
                    <a:pt x="50" y="666"/>
                  </a:lnTo>
                  <a:lnTo>
                    <a:pt x="50" y="659"/>
                  </a:lnTo>
                  <a:lnTo>
                    <a:pt x="50" y="652"/>
                  </a:lnTo>
                  <a:lnTo>
                    <a:pt x="50" y="645"/>
                  </a:lnTo>
                  <a:lnTo>
                    <a:pt x="50" y="638"/>
                  </a:lnTo>
                  <a:lnTo>
                    <a:pt x="57" y="638"/>
                  </a:lnTo>
                  <a:lnTo>
                    <a:pt x="57" y="631"/>
                  </a:lnTo>
                  <a:lnTo>
                    <a:pt x="57" y="624"/>
                  </a:lnTo>
                  <a:lnTo>
                    <a:pt x="57" y="617"/>
                  </a:lnTo>
                  <a:lnTo>
                    <a:pt x="57" y="610"/>
                  </a:lnTo>
                  <a:lnTo>
                    <a:pt x="57" y="603"/>
                  </a:lnTo>
                  <a:lnTo>
                    <a:pt x="57" y="595"/>
                  </a:lnTo>
                  <a:lnTo>
                    <a:pt x="64" y="588"/>
                  </a:lnTo>
                  <a:lnTo>
                    <a:pt x="64" y="581"/>
                  </a:lnTo>
                  <a:lnTo>
                    <a:pt x="64" y="574"/>
                  </a:lnTo>
                  <a:lnTo>
                    <a:pt x="64" y="567"/>
                  </a:lnTo>
                  <a:lnTo>
                    <a:pt x="64" y="560"/>
                  </a:lnTo>
                  <a:lnTo>
                    <a:pt x="64" y="553"/>
                  </a:lnTo>
                  <a:lnTo>
                    <a:pt x="64" y="546"/>
                  </a:lnTo>
                  <a:lnTo>
                    <a:pt x="71" y="546"/>
                  </a:lnTo>
                  <a:lnTo>
                    <a:pt x="71" y="539"/>
                  </a:lnTo>
                  <a:lnTo>
                    <a:pt x="71" y="532"/>
                  </a:lnTo>
                  <a:lnTo>
                    <a:pt x="71" y="525"/>
                  </a:lnTo>
                  <a:lnTo>
                    <a:pt x="71" y="518"/>
                  </a:lnTo>
                  <a:lnTo>
                    <a:pt x="71" y="510"/>
                  </a:lnTo>
                  <a:lnTo>
                    <a:pt x="71" y="503"/>
                  </a:lnTo>
                  <a:lnTo>
                    <a:pt x="78" y="503"/>
                  </a:lnTo>
                  <a:lnTo>
                    <a:pt x="78" y="496"/>
                  </a:lnTo>
                  <a:lnTo>
                    <a:pt x="78" y="489"/>
                  </a:lnTo>
                  <a:lnTo>
                    <a:pt x="78" y="482"/>
                  </a:lnTo>
                  <a:lnTo>
                    <a:pt x="78" y="475"/>
                  </a:lnTo>
                  <a:lnTo>
                    <a:pt x="78" y="468"/>
                  </a:lnTo>
                  <a:lnTo>
                    <a:pt x="85" y="468"/>
                  </a:lnTo>
                  <a:lnTo>
                    <a:pt x="85" y="461"/>
                  </a:lnTo>
                  <a:lnTo>
                    <a:pt x="85" y="454"/>
                  </a:lnTo>
                  <a:lnTo>
                    <a:pt x="85" y="447"/>
                  </a:lnTo>
                  <a:lnTo>
                    <a:pt x="85" y="440"/>
                  </a:lnTo>
                  <a:lnTo>
                    <a:pt x="85" y="432"/>
                  </a:lnTo>
                  <a:lnTo>
                    <a:pt x="85" y="425"/>
                  </a:lnTo>
                  <a:lnTo>
                    <a:pt x="92" y="425"/>
                  </a:lnTo>
                  <a:lnTo>
                    <a:pt x="92" y="418"/>
                  </a:lnTo>
                  <a:lnTo>
                    <a:pt x="92" y="411"/>
                  </a:lnTo>
                  <a:lnTo>
                    <a:pt x="92" y="404"/>
                  </a:lnTo>
                  <a:lnTo>
                    <a:pt x="92" y="397"/>
                  </a:lnTo>
                  <a:lnTo>
                    <a:pt x="92" y="390"/>
                  </a:lnTo>
                  <a:lnTo>
                    <a:pt x="99" y="390"/>
                  </a:lnTo>
                  <a:lnTo>
                    <a:pt x="99" y="383"/>
                  </a:lnTo>
                  <a:lnTo>
                    <a:pt x="99" y="376"/>
                  </a:lnTo>
                  <a:lnTo>
                    <a:pt x="99" y="369"/>
                  </a:lnTo>
                  <a:lnTo>
                    <a:pt x="99" y="362"/>
                  </a:lnTo>
                  <a:lnTo>
                    <a:pt x="99" y="355"/>
                  </a:lnTo>
                  <a:lnTo>
                    <a:pt x="99" y="347"/>
                  </a:lnTo>
                  <a:lnTo>
                    <a:pt x="106" y="347"/>
                  </a:lnTo>
                  <a:lnTo>
                    <a:pt x="106" y="340"/>
                  </a:lnTo>
                  <a:lnTo>
                    <a:pt x="106" y="333"/>
                  </a:lnTo>
                  <a:lnTo>
                    <a:pt x="106" y="326"/>
                  </a:lnTo>
                  <a:lnTo>
                    <a:pt x="106" y="319"/>
                  </a:lnTo>
                  <a:lnTo>
                    <a:pt x="106" y="312"/>
                  </a:lnTo>
                  <a:lnTo>
                    <a:pt x="113" y="312"/>
                  </a:lnTo>
                  <a:lnTo>
                    <a:pt x="113" y="305"/>
                  </a:lnTo>
                  <a:lnTo>
                    <a:pt x="113" y="298"/>
                  </a:lnTo>
                  <a:lnTo>
                    <a:pt x="113" y="291"/>
                  </a:lnTo>
                  <a:lnTo>
                    <a:pt x="113" y="284"/>
                  </a:lnTo>
                  <a:lnTo>
                    <a:pt x="120" y="284"/>
                  </a:lnTo>
                  <a:lnTo>
                    <a:pt x="120" y="277"/>
                  </a:lnTo>
                  <a:lnTo>
                    <a:pt x="120" y="269"/>
                  </a:lnTo>
                  <a:lnTo>
                    <a:pt x="120" y="262"/>
                  </a:lnTo>
                  <a:lnTo>
                    <a:pt x="120" y="255"/>
                  </a:lnTo>
                  <a:lnTo>
                    <a:pt x="120" y="248"/>
                  </a:lnTo>
                  <a:lnTo>
                    <a:pt x="127" y="248"/>
                  </a:lnTo>
                  <a:lnTo>
                    <a:pt x="127" y="241"/>
                  </a:lnTo>
                  <a:lnTo>
                    <a:pt x="127" y="234"/>
                  </a:lnTo>
                  <a:lnTo>
                    <a:pt x="127" y="227"/>
                  </a:lnTo>
                  <a:lnTo>
                    <a:pt x="127" y="220"/>
                  </a:lnTo>
                  <a:lnTo>
                    <a:pt x="135" y="220"/>
                  </a:lnTo>
                  <a:lnTo>
                    <a:pt x="135" y="213"/>
                  </a:lnTo>
                  <a:lnTo>
                    <a:pt x="135" y="206"/>
                  </a:lnTo>
                  <a:lnTo>
                    <a:pt x="135" y="199"/>
                  </a:lnTo>
                  <a:lnTo>
                    <a:pt x="135" y="192"/>
                  </a:lnTo>
                  <a:lnTo>
                    <a:pt x="142" y="192"/>
                  </a:lnTo>
                  <a:lnTo>
                    <a:pt x="142" y="184"/>
                  </a:lnTo>
                  <a:lnTo>
                    <a:pt x="142" y="177"/>
                  </a:lnTo>
                  <a:lnTo>
                    <a:pt x="142" y="170"/>
                  </a:lnTo>
                  <a:lnTo>
                    <a:pt x="142" y="163"/>
                  </a:lnTo>
                  <a:lnTo>
                    <a:pt x="149" y="163"/>
                  </a:lnTo>
                  <a:lnTo>
                    <a:pt x="149" y="156"/>
                  </a:lnTo>
                  <a:lnTo>
                    <a:pt x="149" y="149"/>
                  </a:lnTo>
                  <a:lnTo>
                    <a:pt x="149" y="142"/>
                  </a:lnTo>
                  <a:lnTo>
                    <a:pt x="149" y="135"/>
                  </a:lnTo>
                  <a:lnTo>
                    <a:pt x="156" y="135"/>
                  </a:lnTo>
                  <a:lnTo>
                    <a:pt x="156" y="128"/>
                  </a:lnTo>
                  <a:lnTo>
                    <a:pt x="156" y="121"/>
                  </a:lnTo>
                  <a:lnTo>
                    <a:pt x="156" y="114"/>
                  </a:lnTo>
                  <a:lnTo>
                    <a:pt x="163" y="114"/>
                  </a:lnTo>
                  <a:lnTo>
                    <a:pt x="163" y="106"/>
                  </a:lnTo>
                  <a:lnTo>
                    <a:pt x="163" y="99"/>
                  </a:lnTo>
                  <a:lnTo>
                    <a:pt x="163" y="92"/>
                  </a:lnTo>
                  <a:lnTo>
                    <a:pt x="170" y="92"/>
                  </a:lnTo>
                  <a:lnTo>
                    <a:pt x="170" y="85"/>
                  </a:lnTo>
                  <a:lnTo>
                    <a:pt x="170" y="78"/>
                  </a:lnTo>
                  <a:lnTo>
                    <a:pt x="170" y="71"/>
                  </a:lnTo>
                  <a:lnTo>
                    <a:pt x="177" y="71"/>
                  </a:lnTo>
                  <a:lnTo>
                    <a:pt x="177" y="64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50"/>
                  </a:lnTo>
                  <a:lnTo>
                    <a:pt x="184" y="43"/>
                  </a:lnTo>
                  <a:lnTo>
                    <a:pt x="191" y="43"/>
                  </a:lnTo>
                  <a:lnTo>
                    <a:pt x="191" y="36"/>
                  </a:lnTo>
                  <a:lnTo>
                    <a:pt x="191" y="29"/>
                  </a:lnTo>
                  <a:lnTo>
                    <a:pt x="198" y="29"/>
                  </a:lnTo>
                  <a:lnTo>
                    <a:pt x="198" y="21"/>
                  </a:lnTo>
                  <a:lnTo>
                    <a:pt x="205" y="21"/>
                  </a:lnTo>
                  <a:lnTo>
                    <a:pt x="205" y="14"/>
                  </a:lnTo>
                  <a:lnTo>
                    <a:pt x="205" y="7"/>
                  </a:lnTo>
                  <a:lnTo>
                    <a:pt x="213" y="7"/>
                  </a:lnTo>
                  <a:lnTo>
                    <a:pt x="220" y="7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1" y="7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14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2" y="29"/>
                  </a:lnTo>
                  <a:lnTo>
                    <a:pt x="269" y="29"/>
                  </a:lnTo>
                  <a:lnTo>
                    <a:pt x="269" y="36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50"/>
                  </a:lnTo>
                  <a:lnTo>
                    <a:pt x="276" y="57"/>
                  </a:lnTo>
                  <a:lnTo>
                    <a:pt x="283" y="57"/>
                  </a:lnTo>
                  <a:lnTo>
                    <a:pt x="283" y="64"/>
                  </a:lnTo>
                  <a:lnTo>
                    <a:pt x="283" y="71"/>
                  </a:lnTo>
                  <a:lnTo>
                    <a:pt x="290" y="71"/>
                  </a:lnTo>
                  <a:lnTo>
                    <a:pt x="290" y="78"/>
                  </a:lnTo>
                  <a:lnTo>
                    <a:pt x="290" y="85"/>
                  </a:lnTo>
                  <a:lnTo>
                    <a:pt x="290" y="92"/>
                  </a:lnTo>
                  <a:lnTo>
                    <a:pt x="298" y="92"/>
                  </a:lnTo>
                  <a:lnTo>
                    <a:pt x="298" y="99"/>
                  </a:lnTo>
                  <a:lnTo>
                    <a:pt x="298" y="106"/>
                  </a:lnTo>
                  <a:lnTo>
                    <a:pt x="298" y="114"/>
                  </a:lnTo>
                  <a:lnTo>
                    <a:pt x="305" y="114"/>
                  </a:lnTo>
                  <a:lnTo>
                    <a:pt x="305" y="121"/>
                  </a:lnTo>
                  <a:lnTo>
                    <a:pt x="305" y="128"/>
                  </a:lnTo>
                  <a:lnTo>
                    <a:pt x="305" y="135"/>
                  </a:lnTo>
                  <a:lnTo>
                    <a:pt x="312" y="135"/>
                  </a:lnTo>
                  <a:lnTo>
                    <a:pt x="312" y="142"/>
                  </a:lnTo>
                  <a:lnTo>
                    <a:pt x="312" y="149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9" y="163"/>
                  </a:lnTo>
                  <a:lnTo>
                    <a:pt x="319" y="170"/>
                  </a:lnTo>
                  <a:lnTo>
                    <a:pt x="319" y="177"/>
                  </a:lnTo>
                  <a:lnTo>
                    <a:pt x="319" y="184"/>
                  </a:lnTo>
                  <a:lnTo>
                    <a:pt x="319" y="192"/>
                  </a:lnTo>
                  <a:lnTo>
                    <a:pt x="326" y="192"/>
                  </a:lnTo>
                  <a:lnTo>
                    <a:pt x="326" y="199"/>
                  </a:lnTo>
                  <a:lnTo>
                    <a:pt x="326" y="206"/>
                  </a:lnTo>
                  <a:lnTo>
                    <a:pt x="326" y="213"/>
                  </a:lnTo>
                  <a:lnTo>
                    <a:pt x="326" y="220"/>
                  </a:lnTo>
                  <a:lnTo>
                    <a:pt x="333" y="220"/>
                  </a:lnTo>
                  <a:lnTo>
                    <a:pt x="333" y="227"/>
                  </a:lnTo>
                  <a:lnTo>
                    <a:pt x="333" y="234"/>
                  </a:lnTo>
                  <a:lnTo>
                    <a:pt x="333" y="241"/>
                  </a:lnTo>
                  <a:lnTo>
                    <a:pt x="333" y="248"/>
                  </a:lnTo>
                  <a:lnTo>
                    <a:pt x="340" y="248"/>
                  </a:lnTo>
                  <a:lnTo>
                    <a:pt x="340" y="255"/>
                  </a:lnTo>
                  <a:lnTo>
                    <a:pt x="340" y="262"/>
                  </a:lnTo>
                  <a:lnTo>
                    <a:pt x="340" y="269"/>
                  </a:lnTo>
                  <a:lnTo>
                    <a:pt x="340" y="277"/>
                  </a:lnTo>
                  <a:lnTo>
                    <a:pt x="340" y="284"/>
                  </a:lnTo>
                  <a:lnTo>
                    <a:pt x="347" y="284"/>
                  </a:lnTo>
                  <a:lnTo>
                    <a:pt x="347" y="291"/>
                  </a:lnTo>
                  <a:lnTo>
                    <a:pt x="347" y="298"/>
                  </a:lnTo>
                  <a:lnTo>
                    <a:pt x="347" y="305"/>
                  </a:lnTo>
                  <a:lnTo>
                    <a:pt x="347" y="312"/>
                  </a:lnTo>
                  <a:lnTo>
                    <a:pt x="354" y="312"/>
                  </a:lnTo>
                  <a:lnTo>
                    <a:pt x="354" y="319"/>
                  </a:lnTo>
                  <a:lnTo>
                    <a:pt x="354" y="326"/>
                  </a:lnTo>
                  <a:lnTo>
                    <a:pt x="354" y="333"/>
                  </a:lnTo>
                  <a:lnTo>
                    <a:pt x="354" y="340"/>
                  </a:lnTo>
                  <a:lnTo>
                    <a:pt x="354" y="347"/>
                  </a:lnTo>
                  <a:lnTo>
                    <a:pt x="361" y="347"/>
                  </a:lnTo>
                  <a:lnTo>
                    <a:pt x="361" y="355"/>
                  </a:lnTo>
                  <a:lnTo>
                    <a:pt x="361" y="362"/>
                  </a:lnTo>
                  <a:lnTo>
                    <a:pt x="361" y="369"/>
                  </a:lnTo>
                  <a:lnTo>
                    <a:pt x="361" y="376"/>
                  </a:lnTo>
                  <a:lnTo>
                    <a:pt x="361" y="383"/>
                  </a:lnTo>
                  <a:lnTo>
                    <a:pt x="361" y="390"/>
                  </a:lnTo>
                  <a:lnTo>
                    <a:pt x="368" y="390"/>
                  </a:lnTo>
                  <a:lnTo>
                    <a:pt x="368" y="397"/>
                  </a:lnTo>
                  <a:lnTo>
                    <a:pt x="368" y="404"/>
                  </a:lnTo>
                  <a:lnTo>
                    <a:pt x="368" y="411"/>
                  </a:lnTo>
                  <a:lnTo>
                    <a:pt x="368" y="418"/>
                  </a:lnTo>
                  <a:lnTo>
                    <a:pt x="368" y="425"/>
                  </a:lnTo>
                  <a:lnTo>
                    <a:pt x="376" y="425"/>
                  </a:lnTo>
                  <a:lnTo>
                    <a:pt x="376" y="432"/>
                  </a:lnTo>
                  <a:lnTo>
                    <a:pt x="376" y="440"/>
                  </a:lnTo>
                  <a:lnTo>
                    <a:pt x="376" y="447"/>
                  </a:lnTo>
                  <a:lnTo>
                    <a:pt x="376" y="454"/>
                  </a:lnTo>
                  <a:lnTo>
                    <a:pt x="376" y="461"/>
                  </a:lnTo>
                  <a:lnTo>
                    <a:pt x="376" y="468"/>
                  </a:lnTo>
                  <a:lnTo>
                    <a:pt x="383" y="468"/>
                  </a:lnTo>
                  <a:lnTo>
                    <a:pt x="383" y="475"/>
                  </a:lnTo>
                  <a:lnTo>
                    <a:pt x="383" y="482"/>
                  </a:lnTo>
                  <a:lnTo>
                    <a:pt x="383" y="489"/>
                  </a:lnTo>
                  <a:lnTo>
                    <a:pt x="383" y="496"/>
                  </a:lnTo>
                  <a:lnTo>
                    <a:pt x="383" y="503"/>
                  </a:lnTo>
                  <a:lnTo>
                    <a:pt x="390" y="503"/>
                  </a:lnTo>
                  <a:lnTo>
                    <a:pt x="390" y="510"/>
                  </a:lnTo>
                  <a:lnTo>
                    <a:pt x="390" y="518"/>
                  </a:lnTo>
                  <a:lnTo>
                    <a:pt x="390" y="525"/>
                  </a:lnTo>
                  <a:lnTo>
                    <a:pt x="390" y="532"/>
                  </a:lnTo>
                  <a:lnTo>
                    <a:pt x="390" y="539"/>
                  </a:lnTo>
                  <a:lnTo>
                    <a:pt x="390" y="546"/>
                  </a:lnTo>
                  <a:lnTo>
                    <a:pt x="397" y="546"/>
                  </a:lnTo>
                  <a:lnTo>
                    <a:pt x="397" y="553"/>
                  </a:lnTo>
                  <a:lnTo>
                    <a:pt x="397" y="560"/>
                  </a:lnTo>
                  <a:lnTo>
                    <a:pt x="397" y="567"/>
                  </a:lnTo>
                  <a:lnTo>
                    <a:pt x="397" y="574"/>
                  </a:lnTo>
                  <a:lnTo>
                    <a:pt x="397" y="581"/>
                  </a:lnTo>
                  <a:lnTo>
                    <a:pt x="397" y="588"/>
                  </a:lnTo>
                  <a:lnTo>
                    <a:pt x="404" y="595"/>
                  </a:lnTo>
                  <a:lnTo>
                    <a:pt x="404" y="603"/>
                  </a:lnTo>
                  <a:lnTo>
                    <a:pt x="404" y="610"/>
                  </a:lnTo>
                  <a:lnTo>
                    <a:pt x="404" y="617"/>
                  </a:lnTo>
                  <a:lnTo>
                    <a:pt x="404" y="624"/>
                  </a:lnTo>
                  <a:lnTo>
                    <a:pt x="404" y="631"/>
                  </a:lnTo>
                  <a:lnTo>
                    <a:pt x="404" y="638"/>
                  </a:lnTo>
                  <a:lnTo>
                    <a:pt x="411" y="638"/>
                  </a:lnTo>
                  <a:lnTo>
                    <a:pt x="411" y="645"/>
                  </a:lnTo>
                  <a:lnTo>
                    <a:pt x="411" y="652"/>
                  </a:lnTo>
                  <a:lnTo>
                    <a:pt x="411" y="659"/>
                  </a:lnTo>
                  <a:lnTo>
                    <a:pt x="411" y="666"/>
                  </a:lnTo>
                  <a:lnTo>
                    <a:pt x="411" y="673"/>
                  </a:lnTo>
                  <a:lnTo>
                    <a:pt x="411" y="681"/>
                  </a:lnTo>
                  <a:lnTo>
                    <a:pt x="418" y="681"/>
                  </a:lnTo>
                  <a:lnTo>
                    <a:pt x="418" y="688"/>
                  </a:lnTo>
                  <a:lnTo>
                    <a:pt x="418" y="695"/>
                  </a:lnTo>
                  <a:lnTo>
                    <a:pt x="418" y="702"/>
                  </a:lnTo>
                  <a:lnTo>
                    <a:pt x="418" y="709"/>
                  </a:lnTo>
                  <a:lnTo>
                    <a:pt x="418" y="716"/>
                  </a:lnTo>
                  <a:lnTo>
                    <a:pt x="418" y="723"/>
                  </a:lnTo>
                  <a:lnTo>
                    <a:pt x="425" y="723"/>
                  </a:lnTo>
                  <a:lnTo>
                    <a:pt x="425" y="730"/>
                  </a:lnTo>
                  <a:lnTo>
                    <a:pt x="425" y="737"/>
                  </a:lnTo>
                  <a:lnTo>
                    <a:pt x="425" y="744"/>
                  </a:lnTo>
                  <a:lnTo>
                    <a:pt x="425" y="751"/>
                  </a:lnTo>
                  <a:lnTo>
                    <a:pt x="425" y="758"/>
                  </a:lnTo>
                  <a:lnTo>
                    <a:pt x="425" y="766"/>
                  </a:lnTo>
                  <a:lnTo>
                    <a:pt x="425" y="773"/>
                  </a:lnTo>
                  <a:lnTo>
                    <a:pt x="432" y="773"/>
                  </a:lnTo>
                  <a:lnTo>
                    <a:pt x="432" y="780"/>
                  </a:lnTo>
                  <a:lnTo>
                    <a:pt x="432" y="787"/>
                  </a:lnTo>
                  <a:lnTo>
                    <a:pt x="432" y="794"/>
                  </a:lnTo>
                  <a:lnTo>
                    <a:pt x="432" y="801"/>
                  </a:lnTo>
                  <a:lnTo>
                    <a:pt x="432" y="808"/>
                  </a:lnTo>
                  <a:lnTo>
                    <a:pt x="432" y="815"/>
                  </a:lnTo>
                  <a:lnTo>
                    <a:pt x="432" y="822"/>
                  </a:lnTo>
                  <a:lnTo>
                    <a:pt x="439" y="822"/>
                  </a:lnTo>
                  <a:lnTo>
                    <a:pt x="439" y="829"/>
                  </a:lnTo>
                  <a:lnTo>
                    <a:pt x="439" y="836"/>
                  </a:lnTo>
                  <a:lnTo>
                    <a:pt x="439" y="843"/>
                  </a:lnTo>
                  <a:lnTo>
                    <a:pt x="439" y="851"/>
                  </a:lnTo>
                  <a:lnTo>
                    <a:pt x="439" y="858"/>
                  </a:lnTo>
                  <a:lnTo>
                    <a:pt x="439" y="865"/>
                  </a:lnTo>
                  <a:lnTo>
                    <a:pt x="446" y="865"/>
                  </a:lnTo>
                  <a:lnTo>
                    <a:pt x="446" y="872"/>
                  </a:lnTo>
                  <a:lnTo>
                    <a:pt x="446" y="879"/>
                  </a:lnTo>
                  <a:lnTo>
                    <a:pt x="446" y="886"/>
                  </a:lnTo>
                  <a:lnTo>
                    <a:pt x="446" y="893"/>
                  </a:lnTo>
                  <a:lnTo>
                    <a:pt x="446" y="900"/>
                  </a:lnTo>
                  <a:lnTo>
                    <a:pt x="446" y="907"/>
                  </a:lnTo>
                  <a:lnTo>
                    <a:pt x="446" y="914"/>
                  </a:lnTo>
                  <a:lnTo>
                    <a:pt x="453" y="914"/>
                  </a:lnTo>
                  <a:lnTo>
                    <a:pt x="453" y="921"/>
                  </a:lnTo>
                  <a:lnTo>
                    <a:pt x="453" y="929"/>
                  </a:lnTo>
                  <a:lnTo>
                    <a:pt x="453" y="936"/>
                  </a:lnTo>
                  <a:lnTo>
                    <a:pt x="453" y="943"/>
                  </a:lnTo>
                  <a:lnTo>
                    <a:pt x="453" y="950"/>
                  </a:lnTo>
                  <a:lnTo>
                    <a:pt x="453" y="957"/>
                  </a:lnTo>
                  <a:lnTo>
                    <a:pt x="453" y="964"/>
                  </a:lnTo>
                  <a:lnTo>
                    <a:pt x="461" y="964"/>
                  </a:lnTo>
                  <a:lnTo>
                    <a:pt x="461" y="971"/>
                  </a:lnTo>
                  <a:lnTo>
                    <a:pt x="461" y="978"/>
                  </a:lnTo>
                  <a:lnTo>
                    <a:pt x="461" y="985"/>
                  </a:lnTo>
                  <a:lnTo>
                    <a:pt x="461" y="992"/>
                  </a:lnTo>
                  <a:lnTo>
                    <a:pt x="461" y="999"/>
                  </a:lnTo>
                  <a:lnTo>
                    <a:pt x="461" y="1006"/>
                  </a:lnTo>
                  <a:lnTo>
                    <a:pt x="468" y="1006"/>
                  </a:lnTo>
                  <a:lnTo>
                    <a:pt x="468" y="1014"/>
                  </a:lnTo>
                  <a:lnTo>
                    <a:pt x="468" y="1021"/>
                  </a:lnTo>
                  <a:lnTo>
                    <a:pt x="468" y="1028"/>
                  </a:lnTo>
                  <a:lnTo>
                    <a:pt x="468" y="1035"/>
                  </a:lnTo>
                  <a:lnTo>
                    <a:pt x="468" y="1042"/>
                  </a:lnTo>
                  <a:lnTo>
                    <a:pt x="468" y="1049"/>
                  </a:lnTo>
                  <a:lnTo>
                    <a:pt x="468" y="1056"/>
                  </a:lnTo>
                  <a:lnTo>
                    <a:pt x="475" y="1056"/>
                  </a:lnTo>
                  <a:lnTo>
                    <a:pt x="475" y="1063"/>
                  </a:lnTo>
                  <a:lnTo>
                    <a:pt x="475" y="1070"/>
                  </a:lnTo>
                  <a:lnTo>
                    <a:pt x="475" y="1077"/>
                  </a:lnTo>
                  <a:lnTo>
                    <a:pt x="475" y="1084"/>
                  </a:lnTo>
                  <a:lnTo>
                    <a:pt x="475" y="1092"/>
                  </a:lnTo>
                  <a:lnTo>
                    <a:pt x="475" y="1099"/>
                  </a:lnTo>
                  <a:lnTo>
                    <a:pt x="475" y="1106"/>
                  </a:lnTo>
                  <a:lnTo>
                    <a:pt x="482" y="1106"/>
                  </a:lnTo>
                  <a:lnTo>
                    <a:pt x="482" y="1113"/>
                  </a:lnTo>
                  <a:lnTo>
                    <a:pt x="482" y="1120"/>
                  </a:lnTo>
                  <a:lnTo>
                    <a:pt x="482" y="1127"/>
                  </a:lnTo>
                  <a:lnTo>
                    <a:pt x="482" y="1134"/>
                  </a:lnTo>
                  <a:lnTo>
                    <a:pt x="482" y="1141"/>
                  </a:lnTo>
                  <a:lnTo>
                    <a:pt x="482" y="1148"/>
                  </a:lnTo>
                  <a:lnTo>
                    <a:pt x="489" y="1148"/>
                  </a:lnTo>
                  <a:lnTo>
                    <a:pt x="489" y="1155"/>
                  </a:lnTo>
                  <a:lnTo>
                    <a:pt x="489" y="1162"/>
                  </a:lnTo>
                  <a:lnTo>
                    <a:pt x="489" y="1169"/>
                  </a:lnTo>
                  <a:lnTo>
                    <a:pt x="489" y="1177"/>
                  </a:lnTo>
                  <a:lnTo>
                    <a:pt x="489" y="1184"/>
                  </a:lnTo>
                  <a:lnTo>
                    <a:pt x="489" y="1191"/>
                  </a:lnTo>
                  <a:lnTo>
                    <a:pt x="489" y="1198"/>
                  </a:lnTo>
                  <a:lnTo>
                    <a:pt x="496" y="1198"/>
                  </a:lnTo>
                  <a:lnTo>
                    <a:pt x="496" y="1205"/>
                  </a:lnTo>
                  <a:lnTo>
                    <a:pt x="496" y="1212"/>
                  </a:lnTo>
                  <a:lnTo>
                    <a:pt x="496" y="1219"/>
                  </a:lnTo>
                  <a:lnTo>
                    <a:pt x="496" y="1226"/>
                  </a:lnTo>
                  <a:lnTo>
                    <a:pt x="496" y="1233"/>
                  </a:lnTo>
                  <a:lnTo>
                    <a:pt x="496" y="1240"/>
                  </a:lnTo>
                  <a:lnTo>
                    <a:pt x="496" y="1247"/>
                  </a:lnTo>
                  <a:lnTo>
                    <a:pt x="503" y="1247"/>
                  </a:lnTo>
                  <a:lnTo>
                    <a:pt x="503" y="1255"/>
                  </a:lnTo>
                  <a:lnTo>
                    <a:pt x="503" y="1262"/>
                  </a:lnTo>
                  <a:lnTo>
                    <a:pt x="503" y="1269"/>
                  </a:lnTo>
                  <a:lnTo>
                    <a:pt x="503" y="1276"/>
                  </a:lnTo>
                  <a:lnTo>
                    <a:pt x="503" y="1283"/>
                  </a:lnTo>
                  <a:lnTo>
                    <a:pt x="503" y="1290"/>
                  </a:lnTo>
                  <a:lnTo>
                    <a:pt x="510" y="1290"/>
                  </a:lnTo>
                  <a:lnTo>
                    <a:pt x="510" y="1297"/>
                  </a:lnTo>
                  <a:lnTo>
                    <a:pt x="510" y="1304"/>
                  </a:lnTo>
                  <a:lnTo>
                    <a:pt x="510" y="1311"/>
                  </a:lnTo>
                  <a:lnTo>
                    <a:pt x="510" y="1318"/>
                  </a:lnTo>
                  <a:lnTo>
                    <a:pt x="510" y="1325"/>
                  </a:lnTo>
                  <a:lnTo>
                    <a:pt x="510" y="1332"/>
                  </a:lnTo>
                  <a:lnTo>
                    <a:pt x="517" y="1332"/>
                  </a:lnTo>
                  <a:lnTo>
                    <a:pt x="517" y="1340"/>
                  </a:lnTo>
                  <a:lnTo>
                    <a:pt x="517" y="1347"/>
                  </a:lnTo>
                  <a:lnTo>
                    <a:pt x="517" y="1354"/>
                  </a:lnTo>
                  <a:lnTo>
                    <a:pt x="517" y="1361"/>
                  </a:lnTo>
                  <a:lnTo>
                    <a:pt x="517" y="1368"/>
                  </a:lnTo>
                  <a:lnTo>
                    <a:pt x="517" y="1375"/>
                  </a:lnTo>
                  <a:lnTo>
                    <a:pt x="524" y="1382"/>
                  </a:lnTo>
                  <a:lnTo>
                    <a:pt x="524" y="1389"/>
                  </a:lnTo>
                  <a:lnTo>
                    <a:pt x="524" y="1396"/>
                  </a:lnTo>
                  <a:lnTo>
                    <a:pt x="524" y="1403"/>
                  </a:lnTo>
                  <a:lnTo>
                    <a:pt x="524" y="1410"/>
                  </a:lnTo>
                  <a:lnTo>
                    <a:pt x="524" y="1417"/>
                  </a:lnTo>
                  <a:lnTo>
                    <a:pt x="524" y="1425"/>
                  </a:lnTo>
                  <a:lnTo>
                    <a:pt x="531" y="1425"/>
                  </a:lnTo>
                  <a:lnTo>
                    <a:pt x="531" y="1432"/>
                  </a:lnTo>
                  <a:lnTo>
                    <a:pt x="531" y="1439"/>
                  </a:lnTo>
                  <a:lnTo>
                    <a:pt x="531" y="1446"/>
                  </a:lnTo>
                  <a:lnTo>
                    <a:pt x="531" y="1453"/>
                  </a:lnTo>
                  <a:lnTo>
                    <a:pt x="531" y="1460"/>
                  </a:lnTo>
                  <a:lnTo>
                    <a:pt x="531" y="1467"/>
                  </a:lnTo>
                  <a:lnTo>
                    <a:pt x="539" y="1467"/>
                  </a:lnTo>
                  <a:lnTo>
                    <a:pt x="539" y="1474"/>
                  </a:lnTo>
                  <a:lnTo>
                    <a:pt x="539" y="1481"/>
                  </a:lnTo>
                  <a:lnTo>
                    <a:pt x="539" y="1488"/>
                  </a:lnTo>
                  <a:lnTo>
                    <a:pt x="539" y="1495"/>
                  </a:lnTo>
                  <a:lnTo>
                    <a:pt x="539" y="1503"/>
                  </a:lnTo>
                  <a:lnTo>
                    <a:pt x="546" y="1503"/>
                  </a:lnTo>
                  <a:lnTo>
                    <a:pt x="546" y="1510"/>
                  </a:lnTo>
                  <a:lnTo>
                    <a:pt x="546" y="1517"/>
                  </a:lnTo>
                  <a:lnTo>
                    <a:pt x="546" y="1524"/>
                  </a:lnTo>
                  <a:lnTo>
                    <a:pt x="546" y="1531"/>
                  </a:lnTo>
                  <a:lnTo>
                    <a:pt x="546" y="1538"/>
                  </a:lnTo>
                  <a:lnTo>
                    <a:pt x="546" y="1545"/>
                  </a:lnTo>
                  <a:lnTo>
                    <a:pt x="553" y="1545"/>
                  </a:lnTo>
                  <a:lnTo>
                    <a:pt x="553" y="1552"/>
                  </a:lnTo>
                  <a:lnTo>
                    <a:pt x="553" y="1559"/>
                  </a:lnTo>
                  <a:lnTo>
                    <a:pt x="553" y="1566"/>
                  </a:lnTo>
                  <a:lnTo>
                    <a:pt x="553" y="1573"/>
                  </a:lnTo>
                  <a:lnTo>
                    <a:pt x="553" y="1580"/>
                  </a:lnTo>
                  <a:lnTo>
                    <a:pt x="560" y="1580"/>
                  </a:lnTo>
                  <a:lnTo>
                    <a:pt x="560" y="1588"/>
                  </a:lnTo>
                  <a:lnTo>
                    <a:pt x="560" y="1595"/>
                  </a:lnTo>
                  <a:lnTo>
                    <a:pt x="560" y="1602"/>
                  </a:lnTo>
                  <a:lnTo>
                    <a:pt x="560" y="1609"/>
                  </a:lnTo>
                  <a:lnTo>
                    <a:pt x="560" y="1616"/>
                  </a:lnTo>
                  <a:lnTo>
                    <a:pt x="560" y="1623"/>
                  </a:lnTo>
                  <a:lnTo>
                    <a:pt x="567" y="1623"/>
                  </a:lnTo>
                  <a:lnTo>
                    <a:pt x="567" y="1630"/>
                  </a:lnTo>
                  <a:lnTo>
                    <a:pt x="567" y="1637"/>
                  </a:lnTo>
                  <a:lnTo>
                    <a:pt x="567" y="1644"/>
                  </a:lnTo>
                  <a:lnTo>
                    <a:pt x="567" y="1651"/>
                  </a:lnTo>
                  <a:lnTo>
                    <a:pt x="567" y="1658"/>
                  </a:lnTo>
                  <a:lnTo>
                    <a:pt x="574" y="1658"/>
                  </a:lnTo>
                  <a:lnTo>
                    <a:pt x="574" y="1666"/>
                  </a:lnTo>
                  <a:lnTo>
                    <a:pt x="574" y="1673"/>
                  </a:lnTo>
                  <a:lnTo>
                    <a:pt x="574" y="1680"/>
                  </a:lnTo>
                  <a:lnTo>
                    <a:pt x="574" y="1687"/>
                  </a:lnTo>
                  <a:lnTo>
                    <a:pt x="581" y="1687"/>
                  </a:lnTo>
                  <a:lnTo>
                    <a:pt x="581" y="1694"/>
                  </a:lnTo>
                  <a:lnTo>
                    <a:pt x="581" y="1701"/>
                  </a:lnTo>
                  <a:lnTo>
                    <a:pt x="581" y="1708"/>
                  </a:lnTo>
                  <a:lnTo>
                    <a:pt x="581" y="1715"/>
                  </a:lnTo>
                  <a:lnTo>
                    <a:pt x="581" y="1722"/>
                  </a:lnTo>
                  <a:lnTo>
                    <a:pt x="588" y="1722"/>
                  </a:lnTo>
                  <a:lnTo>
                    <a:pt x="588" y="1729"/>
                  </a:lnTo>
                  <a:lnTo>
                    <a:pt x="588" y="1736"/>
                  </a:lnTo>
                  <a:lnTo>
                    <a:pt x="588" y="1743"/>
                  </a:lnTo>
                  <a:lnTo>
                    <a:pt x="588" y="1751"/>
                  </a:lnTo>
                  <a:lnTo>
                    <a:pt x="595" y="1751"/>
                  </a:lnTo>
                  <a:lnTo>
                    <a:pt x="595" y="1758"/>
                  </a:lnTo>
                  <a:lnTo>
                    <a:pt x="595" y="1765"/>
                  </a:lnTo>
                  <a:lnTo>
                    <a:pt x="595" y="1772"/>
                  </a:lnTo>
                  <a:lnTo>
                    <a:pt x="595" y="1779"/>
                  </a:lnTo>
                  <a:lnTo>
                    <a:pt x="602" y="1779"/>
                  </a:lnTo>
                  <a:lnTo>
                    <a:pt x="602" y="1786"/>
                  </a:lnTo>
                  <a:lnTo>
                    <a:pt x="602" y="1793"/>
                  </a:lnTo>
                  <a:lnTo>
                    <a:pt x="602" y="1800"/>
                  </a:lnTo>
                  <a:lnTo>
                    <a:pt x="602" y="1807"/>
                  </a:lnTo>
                  <a:lnTo>
                    <a:pt x="609" y="1807"/>
                  </a:lnTo>
                  <a:lnTo>
                    <a:pt x="609" y="1814"/>
                  </a:lnTo>
                  <a:lnTo>
                    <a:pt x="609" y="1821"/>
                  </a:lnTo>
                  <a:lnTo>
                    <a:pt x="609" y="1829"/>
                  </a:lnTo>
                  <a:lnTo>
                    <a:pt x="609" y="1836"/>
                  </a:lnTo>
                  <a:lnTo>
                    <a:pt x="617" y="1836"/>
                  </a:lnTo>
                  <a:lnTo>
                    <a:pt x="617" y="1843"/>
                  </a:lnTo>
                  <a:lnTo>
                    <a:pt x="617" y="1850"/>
                  </a:lnTo>
                  <a:lnTo>
                    <a:pt x="617" y="1857"/>
                  </a:lnTo>
                  <a:lnTo>
                    <a:pt x="624" y="1857"/>
                  </a:lnTo>
                  <a:lnTo>
                    <a:pt x="624" y="1864"/>
                  </a:lnTo>
                  <a:lnTo>
                    <a:pt x="624" y="1871"/>
                  </a:lnTo>
                  <a:lnTo>
                    <a:pt x="624" y="1878"/>
                  </a:lnTo>
                  <a:lnTo>
                    <a:pt x="631" y="1878"/>
                  </a:lnTo>
                  <a:lnTo>
                    <a:pt x="631" y="1885"/>
                  </a:lnTo>
                  <a:lnTo>
                    <a:pt x="631" y="1892"/>
                  </a:lnTo>
                  <a:lnTo>
                    <a:pt x="631" y="1899"/>
                  </a:lnTo>
                  <a:lnTo>
                    <a:pt x="638" y="1899"/>
                  </a:lnTo>
                  <a:lnTo>
                    <a:pt x="638" y="1906"/>
                  </a:lnTo>
                  <a:lnTo>
                    <a:pt x="638" y="1914"/>
                  </a:lnTo>
                  <a:lnTo>
                    <a:pt x="645" y="1914"/>
                  </a:lnTo>
                  <a:lnTo>
                    <a:pt x="645" y="1921"/>
                  </a:lnTo>
                  <a:lnTo>
                    <a:pt x="645" y="1928"/>
                  </a:lnTo>
                  <a:lnTo>
                    <a:pt x="652" y="1928"/>
                  </a:lnTo>
                  <a:lnTo>
                    <a:pt x="652" y="1935"/>
                  </a:lnTo>
                  <a:lnTo>
                    <a:pt x="652" y="1942"/>
                  </a:lnTo>
                  <a:lnTo>
                    <a:pt x="659" y="1942"/>
                  </a:lnTo>
                  <a:lnTo>
                    <a:pt x="659" y="1949"/>
                  </a:lnTo>
                  <a:lnTo>
                    <a:pt x="666" y="1949"/>
                  </a:lnTo>
                  <a:lnTo>
                    <a:pt x="666" y="1956"/>
                  </a:lnTo>
                  <a:lnTo>
                    <a:pt x="666" y="1963"/>
                  </a:lnTo>
                  <a:lnTo>
                    <a:pt x="673" y="1963"/>
                  </a:lnTo>
                  <a:lnTo>
                    <a:pt x="680" y="1963"/>
                  </a:lnTo>
                  <a:lnTo>
                    <a:pt x="680" y="1970"/>
                  </a:lnTo>
                  <a:lnTo>
                    <a:pt x="687" y="1970"/>
                  </a:lnTo>
                  <a:lnTo>
                    <a:pt x="694" y="1970"/>
                  </a:lnTo>
                  <a:lnTo>
                    <a:pt x="702" y="1970"/>
                  </a:lnTo>
                  <a:lnTo>
                    <a:pt x="702" y="1963"/>
                  </a:lnTo>
                  <a:lnTo>
                    <a:pt x="709" y="1963"/>
                  </a:lnTo>
                  <a:lnTo>
                    <a:pt x="716" y="1963"/>
                  </a:lnTo>
                  <a:lnTo>
                    <a:pt x="716" y="1956"/>
                  </a:lnTo>
                  <a:lnTo>
                    <a:pt x="716" y="1949"/>
                  </a:lnTo>
                  <a:lnTo>
                    <a:pt x="723" y="1949"/>
                  </a:lnTo>
                  <a:lnTo>
                    <a:pt x="723" y="1942"/>
                  </a:lnTo>
                  <a:lnTo>
                    <a:pt x="730" y="1942"/>
                  </a:lnTo>
                  <a:lnTo>
                    <a:pt x="730" y="1935"/>
                  </a:lnTo>
                  <a:lnTo>
                    <a:pt x="730" y="1928"/>
                  </a:lnTo>
                  <a:lnTo>
                    <a:pt x="737" y="1928"/>
                  </a:lnTo>
                  <a:lnTo>
                    <a:pt x="737" y="1921"/>
                  </a:lnTo>
                  <a:lnTo>
                    <a:pt x="737" y="1914"/>
                  </a:lnTo>
                  <a:lnTo>
                    <a:pt x="744" y="1914"/>
                  </a:lnTo>
                  <a:lnTo>
                    <a:pt x="744" y="1906"/>
                  </a:lnTo>
                  <a:lnTo>
                    <a:pt x="744" y="1899"/>
                  </a:lnTo>
                  <a:lnTo>
                    <a:pt x="751" y="1899"/>
                  </a:lnTo>
                  <a:lnTo>
                    <a:pt x="751" y="1892"/>
                  </a:lnTo>
                  <a:lnTo>
                    <a:pt x="751" y="1885"/>
                  </a:lnTo>
                  <a:lnTo>
                    <a:pt x="751" y="1878"/>
                  </a:lnTo>
                  <a:lnTo>
                    <a:pt x="758" y="1878"/>
                  </a:lnTo>
                  <a:lnTo>
                    <a:pt x="758" y="1871"/>
                  </a:lnTo>
                  <a:lnTo>
                    <a:pt x="758" y="1864"/>
                  </a:lnTo>
                  <a:lnTo>
                    <a:pt x="758" y="1857"/>
                  </a:lnTo>
                  <a:lnTo>
                    <a:pt x="765" y="1857"/>
                  </a:lnTo>
                  <a:lnTo>
                    <a:pt x="765" y="1850"/>
                  </a:lnTo>
                  <a:lnTo>
                    <a:pt x="765" y="1843"/>
                  </a:lnTo>
                  <a:lnTo>
                    <a:pt x="765" y="1836"/>
                  </a:lnTo>
                  <a:lnTo>
                    <a:pt x="772" y="1836"/>
                  </a:lnTo>
                  <a:lnTo>
                    <a:pt x="772" y="1829"/>
                  </a:lnTo>
                  <a:lnTo>
                    <a:pt x="772" y="1821"/>
                  </a:lnTo>
                  <a:lnTo>
                    <a:pt x="772" y="1814"/>
                  </a:lnTo>
                  <a:lnTo>
                    <a:pt x="772" y="1807"/>
                  </a:lnTo>
                  <a:lnTo>
                    <a:pt x="780" y="1807"/>
                  </a:lnTo>
                  <a:lnTo>
                    <a:pt x="780" y="1800"/>
                  </a:lnTo>
                  <a:lnTo>
                    <a:pt x="780" y="1793"/>
                  </a:lnTo>
                  <a:lnTo>
                    <a:pt x="780" y="1786"/>
                  </a:lnTo>
                  <a:lnTo>
                    <a:pt x="780" y="1779"/>
                  </a:lnTo>
                  <a:lnTo>
                    <a:pt x="787" y="1779"/>
                  </a:lnTo>
                  <a:lnTo>
                    <a:pt x="787" y="1772"/>
                  </a:lnTo>
                  <a:lnTo>
                    <a:pt x="787" y="1765"/>
                  </a:lnTo>
                  <a:lnTo>
                    <a:pt x="787" y="1758"/>
                  </a:lnTo>
                  <a:lnTo>
                    <a:pt x="787" y="1751"/>
                  </a:lnTo>
                  <a:lnTo>
                    <a:pt x="794" y="1751"/>
                  </a:lnTo>
                  <a:lnTo>
                    <a:pt x="794" y="1743"/>
                  </a:lnTo>
                  <a:lnTo>
                    <a:pt x="794" y="1736"/>
                  </a:lnTo>
                  <a:lnTo>
                    <a:pt x="794" y="1729"/>
                  </a:lnTo>
                  <a:lnTo>
                    <a:pt x="794" y="1722"/>
                  </a:lnTo>
                  <a:lnTo>
                    <a:pt x="801" y="1722"/>
                  </a:lnTo>
                  <a:lnTo>
                    <a:pt x="801" y="1715"/>
                  </a:lnTo>
                  <a:lnTo>
                    <a:pt x="801" y="1708"/>
                  </a:lnTo>
                  <a:lnTo>
                    <a:pt x="801" y="1701"/>
                  </a:lnTo>
                  <a:lnTo>
                    <a:pt x="801" y="1694"/>
                  </a:lnTo>
                  <a:lnTo>
                    <a:pt x="801" y="1687"/>
                  </a:lnTo>
                  <a:lnTo>
                    <a:pt x="808" y="1687"/>
                  </a:lnTo>
                  <a:lnTo>
                    <a:pt x="808" y="1680"/>
                  </a:lnTo>
                  <a:lnTo>
                    <a:pt x="808" y="1673"/>
                  </a:lnTo>
                  <a:lnTo>
                    <a:pt x="808" y="1666"/>
                  </a:lnTo>
                  <a:lnTo>
                    <a:pt x="808" y="1658"/>
                  </a:lnTo>
                  <a:lnTo>
                    <a:pt x="815" y="1658"/>
                  </a:lnTo>
                  <a:lnTo>
                    <a:pt x="815" y="1651"/>
                  </a:lnTo>
                  <a:lnTo>
                    <a:pt x="815" y="1644"/>
                  </a:lnTo>
                  <a:lnTo>
                    <a:pt x="815" y="1637"/>
                  </a:lnTo>
                  <a:lnTo>
                    <a:pt x="815" y="1630"/>
                  </a:lnTo>
                  <a:lnTo>
                    <a:pt x="815" y="1623"/>
                  </a:lnTo>
                  <a:lnTo>
                    <a:pt x="822" y="1623"/>
                  </a:lnTo>
                  <a:lnTo>
                    <a:pt x="822" y="1616"/>
                  </a:lnTo>
                  <a:lnTo>
                    <a:pt x="822" y="1609"/>
                  </a:lnTo>
                  <a:lnTo>
                    <a:pt x="822" y="1602"/>
                  </a:lnTo>
                  <a:lnTo>
                    <a:pt x="822" y="1595"/>
                  </a:lnTo>
                  <a:lnTo>
                    <a:pt x="822" y="1588"/>
                  </a:lnTo>
                  <a:lnTo>
                    <a:pt x="822" y="1580"/>
                  </a:lnTo>
                  <a:lnTo>
                    <a:pt x="829" y="1580"/>
                  </a:lnTo>
                  <a:lnTo>
                    <a:pt x="829" y="1573"/>
                  </a:lnTo>
                  <a:lnTo>
                    <a:pt x="829" y="1566"/>
                  </a:lnTo>
                  <a:lnTo>
                    <a:pt x="829" y="1559"/>
                  </a:lnTo>
                  <a:lnTo>
                    <a:pt x="829" y="1552"/>
                  </a:lnTo>
                  <a:lnTo>
                    <a:pt x="829" y="1545"/>
                  </a:lnTo>
                  <a:lnTo>
                    <a:pt x="836" y="1545"/>
                  </a:lnTo>
                  <a:lnTo>
                    <a:pt x="836" y="1538"/>
                  </a:lnTo>
                  <a:lnTo>
                    <a:pt x="836" y="1531"/>
                  </a:lnTo>
                  <a:lnTo>
                    <a:pt x="836" y="1524"/>
                  </a:lnTo>
                  <a:lnTo>
                    <a:pt x="836" y="1517"/>
                  </a:lnTo>
                  <a:lnTo>
                    <a:pt x="836" y="1510"/>
                  </a:lnTo>
                  <a:lnTo>
                    <a:pt x="836" y="1503"/>
                  </a:lnTo>
                  <a:lnTo>
                    <a:pt x="843" y="1503"/>
                  </a:lnTo>
                  <a:lnTo>
                    <a:pt x="843" y="1495"/>
                  </a:lnTo>
                  <a:lnTo>
                    <a:pt x="843" y="1488"/>
                  </a:lnTo>
                  <a:lnTo>
                    <a:pt x="843" y="1481"/>
                  </a:lnTo>
                  <a:lnTo>
                    <a:pt x="843" y="1474"/>
                  </a:lnTo>
                  <a:lnTo>
                    <a:pt x="843" y="1467"/>
                  </a:lnTo>
                  <a:lnTo>
                    <a:pt x="850" y="1467"/>
                  </a:lnTo>
                  <a:lnTo>
                    <a:pt x="850" y="1460"/>
                  </a:lnTo>
                  <a:lnTo>
                    <a:pt x="850" y="1453"/>
                  </a:lnTo>
                  <a:lnTo>
                    <a:pt x="850" y="1446"/>
                  </a:lnTo>
                  <a:lnTo>
                    <a:pt x="850" y="1439"/>
                  </a:lnTo>
                  <a:lnTo>
                    <a:pt x="850" y="1432"/>
                  </a:lnTo>
                  <a:lnTo>
                    <a:pt x="850" y="1425"/>
                  </a:lnTo>
                  <a:lnTo>
                    <a:pt x="857" y="1425"/>
                  </a:lnTo>
                  <a:lnTo>
                    <a:pt x="857" y="1417"/>
                  </a:lnTo>
                  <a:lnTo>
                    <a:pt x="857" y="1410"/>
                  </a:lnTo>
                  <a:lnTo>
                    <a:pt x="857" y="1403"/>
                  </a:lnTo>
                  <a:lnTo>
                    <a:pt x="857" y="1396"/>
                  </a:lnTo>
                  <a:lnTo>
                    <a:pt x="857" y="1389"/>
                  </a:lnTo>
                  <a:lnTo>
                    <a:pt x="857" y="1382"/>
                  </a:lnTo>
                  <a:lnTo>
                    <a:pt x="865" y="1375"/>
                  </a:lnTo>
                  <a:lnTo>
                    <a:pt x="865" y="1368"/>
                  </a:lnTo>
                  <a:lnTo>
                    <a:pt x="865" y="1361"/>
                  </a:lnTo>
                  <a:lnTo>
                    <a:pt x="865" y="1354"/>
                  </a:lnTo>
                  <a:lnTo>
                    <a:pt x="865" y="1347"/>
                  </a:lnTo>
                  <a:lnTo>
                    <a:pt x="865" y="1340"/>
                  </a:lnTo>
                  <a:lnTo>
                    <a:pt x="865" y="1332"/>
                  </a:lnTo>
                  <a:lnTo>
                    <a:pt x="872" y="1332"/>
                  </a:lnTo>
                  <a:lnTo>
                    <a:pt x="872" y="1325"/>
                  </a:lnTo>
                  <a:lnTo>
                    <a:pt x="872" y="1318"/>
                  </a:lnTo>
                  <a:lnTo>
                    <a:pt x="872" y="1311"/>
                  </a:lnTo>
                  <a:lnTo>
                    <a:pt x="872" y="1304"/>
                  </a:lnTo>
                  <a:lnTo>
                    <a:pt x="872" y="1297"/>
                  </a:lnTo>
                  <a:lnTo>
                    <a:pt x="872" y="1290"/>
                  </a:lnTo>
                  <a:lnTo>
                    <a:pt x="879" y="1290"/>
                  </a:lnTo>
                  <a:lnTo>
                    <a:pt x="879" y="1283"/>
                  </a:lnTo>
                  <a:lnTo>
                    <a:pt x="879" y="1276"/>
                  </a:lnTo>
                  <a:lnTo>
                    <a:pt x="879" y="1269"/>
                  </a:lnTo>
                  <a:lnTo>
                    <a:pt x="879" y="1262"/>
                  </a:lnTo>
                  <a:lnTo>
                    <a:pt x="879" y="1255"/>
                  </a:lnTo>
                  <a:lnTo>
                    <a:pt x="879" y="1247"/>
                  </a:lnTo>
                  <a:lnTo>
                    <a:pt x="886" y="1247"/>
                  </a:lnTo>
                  <a:lnTo>
                    <a:pt x="886" y="1240"/>
                  </a:lnTo>
                  <a:lnTo>
                    <a:pt x="886" y="1233"/>
                  </a:lnTo>
                  <a:lnTo>
                    <a:pt x="886" y="1226"/>
                  </a:lnTo>
                  <a:lnTo>
                    <a:pt x="886" y="1219"/>
                  </a:lnTo>
                  <a:lnTo>
                    <a:pt x="886" y="1212"/>
                  </a:lnTo>
                  <a:lnTo>
                    <a:pt x="886" y="1205"/>
                  </a:lnTo>
                  <a:lnTo>
                    <a:pt x="886" y="1198"/>
                  </a:lnTo>
                  <a:lnTo>
                    <a:pt x="893" y="1198"/>
                  </a:lnTo>
                  <a:lnTo>
                    <a:pt x="893" y="1191"/>
                  </a:lnTo>
                  <a:lnTo>
                    <a:pt x="893" y="1184"/>
                  </a:lnTo>
                  <a:lnTo>
                    <a:pt x="893" y="1177"/>
                  </a:lnTo>
                  <a:lnTo>
                    <a:pt x="893" y="1169"/>
                  </a:lnTo>
                  <a:lnTo>
                    <a:pt x="893" y="1162"/>
                  </a:lnTo>
                  <a:lnTo>
                    <a:pt x="893" y="1155"/>
                  </a:lnTo>
                  <a:lnTo>
                    <a:pt x="893" y="1148"/>
                  </a:lnTo>
                  <a:lnTo>
                    <a:pt x="900" y="1148"/>
                  </a:lnTo>
                  <a:lnTo>
                    <a:pt x="900" y="1141"/>
                  </a:lnTo>
                  <a:lnTo>
                    <a:pt x="900" y="1134"/>
                  </a:lnTo>
                  <a:lnTo>
                    <a:pt x="900" y="1127"/>
                  </a:lnTo>
                  <a:lnTo>
                    <a:pt x="900" y="1120"/>
                  </a:lnTo>
                  <a:lnTo>
                    <a:pt x="900" y="1113"/>
                  </a:lnTo>
                  <a:lnTo>
                    <a:pt x="900" y="1106"/>
                  </a:lnTo>
                  <a:lnTo>
                    <a:pt x="907" y="1106"/>
                  </a:lnTo>
                  <a:lnTo>
                    <a:pt x="907" y="1099"/>
                  </a:lnTo>
                  <a:lnTo>
                    <a:pt x="907" y="1092"/>
                  </a:lnTo>
                  <a:lnTo>
                    <a:pt x="907" y="1084"/>
                  </a:lnTo>
                  <a:lnTo>
                    <a:pt x="907" y="1077"/>
                  </a:lnTo>
                  <a:lnTo>
                    <a:pt x="907" y="1070"/>
                  </a:lnTo>
                  <a:lnTo>
                    <a:pt x="907" y="1063"/>
                  </a:lnTo>
                  <a:lnTo>
                    <a:pt x="907" y="1056"/>
                  </a:lnTo>
                  <a:lnTo>
                    <a:pt x="914" y="1056"/>
                  </a:lnTo>
                  <a:lnTo>
                    <a:pt x="914" y="1049"/>
                  </a:lnTo>
                  <a:lnTo>
                    <a:pt x="914" y="1042"/>
                  </a:lnTo>
                  <a:lnTo>
                    <a:pt x="914" y="1035"/>
                  </a:lnTo>
                  <a:lnTo>
                    <a:pt x="914" y="1028"/>
                  </a:lnTo>
                  <a:lnTo>
                    <a:pt x="914" y="1021"/>
                  </a:lnTo>
                  <a:lnTo>
                    <a:pt x="914" y="1014"/>
                  </a:lnTo>
                  <a:lnTo>
                    <a:pt x="914" y="1006"/>
                  </a:lnTo>
                  <a:lnTo>
                    <a:pt x="921" y="1006"/>
                  </a:lnTo>
                  <a:lnTo>
                    <a:pt x="921" y="999"/>
                  </a:lnTo>
                  <a:lnTo>
                    <a:pt x="921" y="992"/>
                  </a:lnTo>
                  <a:lnTo>
                    <a:pt x="921" y="985"/>
                  </a:lnTo>
                  <a:lnTo>
                    <a:pt x="921" y="978"/>
                  </a:lnTo>
                  <a:lnTo>
                    <a:pt x="921" y="971"/>
                  </a:lnTo>
                  <a:lnTo>
                    <a:pt x="921" y="964"/>
                  </a:lnTo>
                  <a:lnTo>
                    <a:pt x="928" y="964"/>
                  </a:lnTo>
                  <a:lnTo>
                    <a:pt x="928" y="957"/>
                  </a:lnTo>
                  <a:lnTo>
                    <a:pt x="928" y="950"/>
                  </a:lnTo>
                  <a:lnTo>
                    <a:pt x="928" y="943"/>
                  </a:lnTo>
                  <a:lnTo>
                    <a:pt x="928" y="936"/>
                  </a:lnTo>
                  <a:lnTo>
                    <a:pt x="928" y="929"/>
                  </a:lnTo>
                  <a:lnTo>
                    <a:pt x="928" y="921"/>
                  </a:lnTo>
                  <a:lnTo>
                    <a:pt x="928" y="914"/>
                  </a:lnTo>
                  <a:lnTo>
                    <a:pt x="935" y="914"/>
                  </a:lnTo>
                  <a:lnTo>
                    <a:pt x="935" y="907"/>
                  </a:lnTo>
                  <a:lnTo>
                    <a:pt x="935" y="900"/>
                  </a:lnTo>
                  <a:lnTo>
                    <a:pt x="935" y="893"/>
                  </a:lnTo>
                  <a:lnTo>
                    <a:pt x="935" y="886"/>
                  </a:lnTo>
                  <a:lnTo>
                    <a:pt x="935" y="879"/>
                  </a:lnTo>
                  <a:lnTo>
                    <a:pt x="935" y="872"/>
                  </a:lnTo>
                  <a:lnTo>
                    <a:pt x="935" y="865"/>
                  </a:lnTo>
                  <a:lnTo>
                    <a:pt x="943" y="865"/>
                  </a:lnTo>
                  <a:lnTo>
                    <a:pt x="943" y="858"/>
                  </a:lnTo>
                  <a:lnTo>
                    <a:pt x="943" y="851"/>
                  </a:lnTo>
                  <a:lnTo>
                    <a:pt x="943" y="843"/>
                  </a:lnTo>
                  <a:lnTo>
                    <a:pt x="943" y="836"/>
                  </a:lnTo>
                  <a:lnTo>
                    <a:pt x="943" y="829"/>
                  </a:lnTo>
                  <a:lnTo>
                    <a:pt x="943" y="822"/>
                  </a:lnTo>
                  <a:lnTo>
                    <a:pt x="950" y="822"/>
                  </a:lnTo>
                  <a:lnTo>
                    <a:pt x="950" y="815"/>
                  </a:lnTo>
                  <a:lnTo>
                    <a:pt x="950" y="808"/>
                  </a:lnTo>
                  <a:lnTo>
                    <a:pt x="950" y="801"/>
                  </a:lnTo>
                  <a:lnTo>
                    <a:pt x="950" y="794"/>
                  </a:lnTo>
                  <a:lnTo>
                    <a:pt x="950" y="787"/>
                  </a:lnTo>
                  <a:lnTo>
                    <a:pt x="950" y="780"/>
                  </a:lnTo>
                  <a:lnTo>
                    <a:pt x="950" y="773"/>
                  </a:lnTo>
                  <a:lnTo>
                    <a:pt x="957" y="773"/>
                  </a:lnTo>
                  <a:lnTo>
                    <a:pt x="957" y="766"/>
                  </a:lnTo>
                  <a:lnTo>
                    <a:pt x="957" y="758"/>
                  </a:lnTo>
                  <a:lnTo>
                    <a:pt x="957" y="751"/>
                  </a:lnTo>
                  <a:lnTo>
                    <a:pt x="957" y="744"/>
                  </a:lnTo>
                  <a:lnTo>
                    <a:pt x="957" y="737"/>
                  </a:lnTo>
                  <a:lnTo>
                    <a:pt x="957" y="730"/>
                  </a:lnTo>
                  <a:lnTo>
                    <a:pt x="957" y="723"/>
                  </a:lnTo>
                  <a:lnTo>
                    <a:pt x="964" y="723"/>
                  </a:lnTo>
                  <a:lnTo>
                    <a:pt x="964" y="716"/>
                  </a:lnTo>
                  <a:lnTo>
                    <a:pt x="964" y="709"/>
                  </a:lnTo>
                  <a:lnTo>
                    <a:pt x="964" y="702"/>
                  </a:lnTo>
                  <a:lnTo>
                    <a:pt x="964" y="695"/>
                  </a:lnTo>
                  <a:lnTo>
                    <a:pt x="964" y="688"/>
                  </a:lnTo>
                  <a:lnTo>
                    <a:pt x="964" y="681"/>
                  </a:lnTo>
                  <a:lnTo>
                    <a:pt x="971" y="681"/>
                  </a:lnTo>
                  <a:lnTo>
                    <a:pt x="971" y="673"/>
                  </a:lnTo>
                  <a:lnTo>
                    <a:pt x="971" y="666"/>
                  </a:lnTo>
                  <a:lnTo>
                    <a:pt x="971" y="659"/>
                  </a:lnTo>
                  <a:lnTo>
                    <a:pt x="971" y="652"/>
                  </a:lnTo>
                  <a:lnTo>
                    <a:pt x="971" y="645"/>
                  </a:lnTo>
                  <a:lnTo>
                    <a:pt x="971" y="638"/>
                  </a:lnTo>
                  <a:lnTo>
                    <a:pt x="978" y="638"/>
                  </a:lnTo>
                  <a:lnTo>
                    <a:pt x="978" y="631"/>
                  </a:lnTo>
                  <a:lnTo>
                    <a:pt x="978" y="624"/>
                  </a:lnTo>
                  <a:lnTo>
                    <a:pt x="978" y="617"/>
                  </a:lnTo>
                  <a:lnTo>
                    <a:pt x="978" y="610"/>
                  </a:lnTo>
                  <a:lnTo>
                    <a:pt x="978" y="603"/>
                  </a:lnTo>
                  <a:lnTo>
                    <a:pt x="978" y="595"/>
                  </a:lnTo>
                  <a:lnTo>
                    <a:pt x="985" y="588"/>
                  </a:lnTo>
                  <a:lnTo>
                    <a:pt x="985" y="581"/>
                  </a:lnTo>
                  <a:lnTo>
                    <a:pt x="985" y="574"/>
                  </a:lnTo>
                  <a:lnTo>
                    <a:pt x="985" y="567"/>
                  </a:lnTo>
                  <a:lnTo>
                    <a:pt x="985" y="560"/>
                  </a:lnTo>
                  <a:lnTo>
                    <a:pt x="985" y="553"/>
                  </a:lnTo>
                  <a:lnTo>
                    <a:pt x="985" y="546"/>
                  </a:lnTo>
                  <a:lnTo>
                    <a:pt x="992" y="546"/>
                  </a:lnTo>
                  <a:lnTo>
                    <a:pt x="992" y="539"/>
                  </a:lnTo>
                  <a:lnTo>
                    <a:pt x="992" y="532"/>
                  </a:lnTo>
                  <a:lnTo>
                    <a:pt x="992" y="525"/>
                  </a:lnTo>
                  <a:lnTo>
                    <a:pt x="992" y="518"/>
                  </a:lnTo>
                  <a:lnTo>
                    <a:pt x="992" y="510"/>
                  </a:lnTo>
                  <a:lnTo>
                    <a:pt x="992" y="503"/>
                  </a:lnTo>
                  <a:lnTo>
                    <a:pt x="999" y="503"/>
                  </a:lnTo>
                  <a:lnTo>
                    <a:pt x="999" y="496"/>
                  </a:lnTo>
                  <a:lnTo>
                    <a:pt x="999" y="489"/>
                  </a:lnTo>
                  <a:lnTo>
                    <a:pt x="999" y="482"/>
                  </a:lnTo>
                  <a:lnTo>
                    <a:pt x="999" y="475"/>
                  </a:lnTo>
                  <a:lnTo>
                    <a:pt x="999" y="468"/>
                  </a:lnTo>
                  <a:lnTo>
                    <a:pt x="1006" y="468"/>
                  </a:lnTo>
                  <a:lnTo>
                    <a:pt x="1006" y="461"/>
                  </a:lnTo>
                  <a:lnTo>
                    <a:pt x="1006" y="454"/>
                  </a:lnTo>
                  <a:lnTo>
                    <a:pt x="1006" y="447"/>
                  </a:lnTo>
                  <a:lnTo>
                    <a:pt x="1006" y="440"/>
                  </a:lnTo>
                  <a:lnTo>
                    <a:pt x="1006" y="432"/>
                  </a:lnTo>
                  <a:lnTo>
                    <a:pt x="1006" y="425"/>
                  </a:lnTo>
                  <a:lnTo>
                    <a:pt x="1013" y="425"/>
                  </a:lnTo>
                  <a:lnTo>
                    <a:pt x="1013" y="418"/>
                  </a:lnTo>
                  <a:lnTo>
                    <a:pt x="1013" y="411"/>
                  </a:lnTo>
                  <a:lnTo>
                    <a:pt x="1013" y="404"/>
                  </a:lnTo>
                  <a:lnTo>
                    <a:pt x="1013" y="397"/>
                  </a:lnTo>
                  <a:lnTo>
                    <a:pt x="1013" y="390"/>
                  </a:lnTo>
                  <a:lnTo>
                    <a:pt x="1021" y="390"/>
                  </a:lnTo>
                  <a:lnTo>
                    <a:pt x="1021" y="383"/>
                  </a:lnTo>
                  <a:lnTo>
                    <a:pt x="1021" y="376"/>
                  </a:lnTo>
                  <a:lnTo>
                    <a:pt x="1021" y="369"/>
                  </a:lnTo>
                  <a:lnTo>
                    <a:pt x="1021" y="362"/>
                  </a:lnTo>
                  <a:lnTo>
                    <a:pt x="1021" y="355"/>
                  </a:lnTo>
                  <a:lnTo>
                    <a:pt x="1021" y="347"/>
                  </a:lnTo>
                  <a:lnTo>
                    <a:pt x="1028" y="347"/>
                  </a:lnTo>
                  <a:lnTo>
                    <a:pt x="1028" y="340"/>
                  </a:lnTo>
                  <a:lnTo>
                    <a:pt x="1028" y="333"/>
                  </a:lnTo>
                  <a:lnTo>
                    <a:pt x="1028" y="326"/>
                  </a:lnTo>
                  <a:lnTo>
                    <a:pt x="1028" y="319"/>
                  </a:lnTo>
                  <a:lnTo>
                    <a:pt x="1028" y="312"/>
                  </a:lnTo>
                  <a:lnTo>
                    <a:pt x="1035" y="312"/>
                  </a:lnTo>
                  <a:lnTo>
                    <a:pt x="1035" y="305"/>
                  </a:lnTo>
                  <a:lnTo>
                    <a:pt x="1035" y="298"/>
                  </a:lnTo>
                  <a:lnTo>
                    <a:pt x="1035" y="291"/>
                  </a:lnTo>
                  <a:lnTo>
                    <a:pt x="1035" y="284"/>
                  </a:lnTo>
                  <a:lnTo>
                    <a:pt x="1042" y="284"/>
                  </a:lnTo>
                  <a:lnTo>
                    <a:pt x="1042" y="277"/>
                  </a:lnTo>
                  <a:lnTo>
                    <a:pt x="1042" y="269"/>
                  </a:lnTo>
                  <a:lnTo>
                    <a:pt x="1042" y="262"/>
                  </a:lnTo>
                  <a:lnTo>
                    <a:pt x="1042" y="255"/>
                  </a:lnTo>
                  <a:lnTo>
                    <a:pt x="1042" y="248"/>
                  </a:lnTo>
                  <a:lnTo>
                    <a:pt x="1049" y="248"/>
                  </a:lnTo>
                  <a:lnTo>
                    <a:pt x="1049" y="241"/>
                  </a:lnTo>
                  <a:lnTo>
                    <a:pt x="1049" y="234"/>
                  </a:lnTo>
                  <a:lnTo>
                    <a:pt x="1049" y="227"/>
                  </a:lnTo>
                  <a:lnTo>
                    <a:pt x="1049" y="220"/>
                  </a:lnTo>
                  <a:lnTo>
                    <a:pt x="1056" y="220"/>
                  </a:lnTo>
                  <a:lnTo>
                    <a:pt x="1056" y="213"/>
                  </a:lnTo>
                  <a:lnTo>
                    <a:pt x="1056" y="206"/>
                  </a:lnTo>
                  <a:lnTo>
                    <a:pt x="1056" y="199"/>
                  </a:lnTo>
                  <a:lnTo>
                    <a:pt x="1056" y="192"/>
                  </a:lnTo>
                  <a:lnTo>
                    <a:pt x="1063" y="192"/>
                  </a:lnTo>
                  <a:lnTo>
                    <a:pt x="1063" y="184"/>
                  </a:lnTo>
                  <a:lnTo>
                    <a:pt x="1063" y="177"/>
                  </a:lnTo>
                  <a:lnTo>
                    <a:pt x="1063" y="170"/>
                  </a:lnTo>
                  <a:lnTo>
                    <a:pt x="1063" y="163"/>
                  </a:lnTo>
                  <a:lnTo>
                    <a:pt x="1070" y="163"/>
                  </a:lnTo>
                  <a:lnTo>
                    <a:pt x="1070" y="156"/>
                  </a:lnTo>
                  <a:lnTo>
                    <a:pt x="1070" y="149"/>
                  </a:lnTo>
                  <a:lnTo>
                    <a:pt x="1070" y="142"/>
                  </a:lnTo>
                  <a:lnTo>
                    <a:pt x="1070" y="135"/>
                  </a:lnTo>
                  <a:lnTo>
                    <a:pt x="1077" y="135"/>
                  </a:lnTo>
                  <a:lnTo>
                    <a:pt x="1077" y="128"/>
                  </a:lnTo>
                  <a:lnTo>
                    <a:pt x="1077" y="121"/>
                  </a:lnTo>
                  <a:lnTo>
                    <a:pt x="1077" y="114"/>
                  </a:lnTo>
                  <a:lnTo>
                    <a:pt x="1084" y="114"/>
                  </a:lnTo>
                  <a:lnTo>
                    <a:pt x="1084" y="106"/>
                  </a:lnTo>
                  <a:lnTo>
                    <a:pt x="1084" y="99"/>
                  </a:lnTo>
                  <a:lnTo>
                    <a:pt x="1084" y="92"/>
                  </a:lnTo>
                  <a:lnTo>
                    <a:pt x="1091" y="92"/>
                  </a:lnTo>
                  <a:lnTo>
                    <a:pt x="1091" y="85"/>
                  </a:lnTo>
                  <a:lnTo>
                    <a:pt x="1091" y="78"/>
                  </a:lnTo>
                  <a:lnTo>
                    <a:pt x="1091" y="71"/>
                  </a:lnTo>
                  <a:lnTo>
                    <a:pt x="1098" y="71"/>
                  </a:lnTo>
                  <a:lnTo>
                    <a:pt x="1098" y="64"/>
                  </a:lnTo>
                  <a:lnTo>
                    <a:pt x="1098" y="57"/>
                  </a:lnTo>
                  <a:lnTo>
                    <a:pt x="1106" y="57"/>
                  </a:lnTo>
                  <a:lnTo>
                    <a:pt x="1106" y="50"/>
                  </a:lnTo>
                  <a:lnTo>
                    <a:pt x="1106" y="43"/>
                  </a:lnTo>
                  <a:lnTo>
                    <a:pt x="1113" y="43"/>
                  </a:lnTo>
                  <a:lnTo>
                    <a:pt x="1113" y="36"/>
                  </a:lnTo>
                  <a:lnTo>
                    <a:pt x="1113" y="29"/>
                  </a:lnTo>
                  <a:lnTo>
                    <a:pt x="1120" y="29"/>
                  </a:lnTo>
                  <a:lnTo>
                    <a:pt x="1120" y="21"/>
                  </a:lnTo>
                  <a:lnTo>
                    <a:pt x="1127" y="21"/>
                  </a:lnTo>
                  <a:lnTo>
                    <a:pt x="1127" y="14"/>
                  </a:lnTo>
                  <a:lnTo>
                    <a:pt x="1127" y="7"/>
                  </a:lnTo>
                  <a:lnTo>
                    <a:pt x="1134" y="7"/>
                  </a:lnTo>
                  <a:lnTo>
                    <a:pt x="1141" y="7"/>
                  </a:lnTo>
                  <a:lnTo>
                    <a:pt x="1141" y="0"/>
                  </a:lnTo>
                  <a:lnTo>
                    <a:pt x="1148" y="0"/>
                  </a:lnTo>
                  <a:lnTo>
                    <a:pt x="1155" y="0"/>
                  </a:lnTo>
                  <a:lnTo>
                    <a:pt x="1162" y="0"/>
                  </a:lnTo>
                  <a:lnTo>
                    <a:pt x="1162" y="7"/>
                  </a:lnTo>
                  <a:lnTo>
                    <a:pt x="1169" y="7"/>
                  </a:lnTo>
                  <a:lnTo>
                    <a:pt x="1176" y="7"/>
                  </a:lnTo>
                  <a:lnTo>
                    <a:pt x="1176" y="14"/>
                  </a:lnTo>
                  <a:lnTo>
                    <a:pt x="1176" y="21"/>
                  </a:lnTo>
                  <a:lnTo>
                    <a:pt x="1184" y="21"/>
                  </a:lnTo>
                  <a:lnTo>
                    <a:pt x="1184" y="29"/>
                  </a:lnTo>
                  <a:lnTo>
                    <a:pt x="1191" y="29"/>
                  </a:lnTo>
                  <a:lnTo>
                    <a:pt x="1191" y="36"/>
                  </a:lnTo>
                  <a:lnTo>
                    <a:pt x="1191" y="43"/>
                  </a:lnTo>
                  <a:lnTo>
                    <a:pt x="1198" y="43"/>
                  </a:lnTo>
                  <a:lnTo>
                    <a:pt x="1198" y="50"/>
                  </a:lnTo>
                  <a:lnTo>
                    <a:pt x="1198" y="57"/>
                  </a:lnTo>
                  <a:lnTo>
                    <a:pt x="1205" y="57"/>
                  </a:lnTo>
                  <a:lnTo>
                    <a:pt x="1205" y="64"/>
                  </a:lnTo>
                  <a:lnTo>
                    <a:pt x="1205" y="71"/>
                  </a:lnTo>
                  <a:lnTo>
                    <a:pt x="1212" y="71"/>
                  </a:lnTo>
                  <a:lnTo>
                    <a:pt x="1212" y="78"/>
                  </a:lnTo>
                  <a:lnTo>
                    <a:pt x="1212" y="85"/>
                  </a:lnTo>
                  <a:lnTo>
                    <a:pt x="1212" y="92"/>
                  </a:lnTo>
                  <a:lnTo>
                    <a:pt x="1219" y="92"/>
                  </a:lnTo>
                  <a:lnTo>
                    <a:pt x="1219" y="99"/>
                  </a:lnTo>
                  <a:lnTo>
                    <a:pt x="1219" y="106"/>
                  </a:lnTo>
                  <a:lnTo>
                    <a:pt x="1219" y="114"/>
                  </a:lnTo>
                  <a:lnTo>
                    <a:pt x="1226" y="114"/>
                  </a:lnTo>
                  <a:lnTo>
                    <a:pt x="1226" y="121"/>
                  </a:lnTo>
                  <a:lnTo>
                    <a:pt x="1226" y="128"/>
                  </a:lnTo>
                  <a:lnTo>
                    <a:pt x="1226" y="135"/>
                  </a:lnTo>
                  <a:lnTo>
                    <a:pt x="1233" y="135"/>
                  </a:lnTo>
                  <a:lnTo>
                    <a:pt x="1233" y="142"/>
                  </a:lnTo>
                  <a:lnTo>
                    <a:pt x="1233" y="149"/>
                  </a:lnTo>
                  <a:lnTo>
                    <a:pt x="1233" y="156"/>
                  </a:lnTo>
                  <a:lnTo>
                    <a:pt x="1233" y="163"/>
                  </a:lnTo>
                  <a:lnTo>
                    <a:pt x="1240" y="163"/>
                  </a:lnTo>
                  <a:lnTo>
                    <a:pt x="1240" y="170"/>
                  </a:lnTo>
                  <a:lnTo>
                    <a:pt x="1240" y="177"/>
                  </a:lnTo>
                  <a:lnTo>
                    <a:pt x="1240" y="184"/>
                  </a:lnTo>
                  <a:lnTo>
                    <a:pt x="1240" y="192"/>
                  </a:lnTo>
                  <a:lnTo>
                    <a:pt x="1247" y="192"/>
                  </a:lnTo>
                  <a:lnTo>
                    <a:pt x="1247" y="199"/>
                  </a:lnTo>
                  <a:lnTo>
                    <a:pt x="1247" y="206"/>
                  </a:lnTo>
                  <a:lnTo>
                    <a:pt x="1247" y="213"/>
                  </a:lnTo>
                  <a:lnTo>
                    <a:pt x="1247" y="220"/>
                  </a:lnTo>
                  <a:lnTo>
                    <a:pt x="1254" y="220"/>
                  </a:lnTo>
                  <a:lnTo>
                    <a:pt x="1254" y="227"/>
                  </a:lnTo>
                  <a:lnTo>
                    <a:pt x="1254" y="234"/>
                  </a:lnTo>
                  <a:lnTo>
                    <a:pt x="1254" y="241"/>
                  </a:lnTo>
                  <a:lnTo>
                    <a:pt x="1254" y="248"/>
                  </a:lnTo>
                  <a:lnTo>
                    <a:pt x="1261" y="248"/>
                  </a:lnTo>
                  <a:lnTo>
                    <a:pt x="1261" y="255"/>
                  </a:lnTo>
                  <a:lnTo>
                    <a:pt x="1261" y="262"/>
                  </a:lnTo>
                  <a:lnTo>
                    <a:pt x="1261" y="269"/>
                  </a:lnTo>
                  <a:lnTo>
                    <a:pt x="1261" y="277"/>
                  </a:lnTo>
                  <a:lnTo>
                    <a:pt x="1261" y="284"/>
                  </a:lnTo>
                  <a:lnTo>
                    <a:pt x="1269" y="284"/>
                  </a:lnTo>
                  <a:lnTo>
                    <a:pt x="1269" y="291"/>
                  </a:lnTo>
                  <a:lnTo>
                    <a:pt x="1269" y="298"/>
                  </a:lnTo>
                  <a:lnTo>
                    <a:pt x="1269" y="305"/>
                  </a:lnTo>
                  <a:lnTo>
                    <a:pt x="1269" y="312"/>
                  </a:lnTo>
                  <a:lnTo>
                    <a:pt x="1276" y="312"/>
                  </a:lnTo>
                  <a:lnTo>
                    <a:pt x="1276" y="319"/>
                  </a:lnTo>
                  <a:lnTo>
                    <a:pt x="1276" y="326"/>
                  </a:lnTo>
                  <a:lnTo>
                    <a:pt x="1276" y="333"/>
                  </a:lnTo>
                  <a:lnTo>
                    <a:pt x="1276" y="340"/>
                  </a:lnTo>
                  <a:lnTo>
                    <a:pt x="1276" y="347"/>
                  </a:lnTo>
                  <a:lnTo>
                    <a:pt x="1283" y="347"/>
                  </a:lnTo>
                  <a:lnTo>
                    <a:pt x="1283" y="355"/>
                  </a:lnTo>
                  <a:lnTo>
                    <a:pt x="1283" y="362"/>
                  </a:lnTo>
                  <a:lnTo>
                    <a:pt x="1283" y="369"/>
                  </a:lnTo>
                  <a:lnTo>
                    <a:pt x="1283" y="376"/>
                  </a:lnTo>
                  <a:lnTo>
                    <a:pt x="1283" y="383"/>
                  </a:lnTo>
                  <a:lnTo>
                    <a:pt x="1283" y="390"/>
                  </a:lnTo>
                  <a:lnTo>
                    <a:pt x="1290" y="390"/>
                  </a:lnTo>
                  <a:lnTo>
                    <a:pt x="1290" y="397"/>
                  </a:lnTo>
                  <a:lnTo>
                    <a:pt x="1290" y="404"/>
                  </a:lnTo>
                  <a:lnTo>
                    <a:pt x="1290" y="411"/>
                  </a:lnTo>
                  <a:lnTo>
                    <a:pt x="1290" y="418"/>
                  </a:lnTo>
                  <a:lnTo>
                    <a:pt x="1290" y="425"/>
                  </a:lnTo>
                  <a:lnTo>
                    <a:pt x="1297" y="425"/>
                  </a:lnTo>
                  <a:lnTo>
                    <a:pt x="1297" y="432"/>
                  </a:lnTo>
                  <a:lnTo>
                    <a:pt x="1297" y="440"/>
                  </a:lnTo>
                  <a:lnTo>
                    <a:pt x="1297" y="447"/>
                  </a:lnTo>
                  <a:lnTo>
                    <a:pt x="1297" y="454"/>
                  </a:lnTo>
                  <a:lnTo>
                    <a:pt x="1297" y="461"/>
                  </a:lnTo>
                  <a:lnTo>
                    <a:pt x="1297" y="468"/>
                  </a:lnTo>
                  <a:lnTo>
                    <a:pt x="1304" y="468"/>
                  </a:lnTo>
                  <a:lnTo>
                    <a:pt x="1304" y="475"/>
                  </a:lnTo>
                  <a:lnTo>
                    <a:pt x="1304" y="482"/>
                  </a:lnTo>
                  <a:lnTo>
                    <a:pt x="1304" y="489"/>
                  </a:lnTo>
                  <a:lnTo>
                    <a:pt x="1304" y="496"/>
                  </a:lnTo>
                  <a:lnTo>
                    <a:pt x="1304" y="503"/>
                  </a:lnTo>
                  <a:lnTo>
                    <a:pt x="1311" y="503"/>
                  </a:lnTo>
                  <a:lnTo>
                    <a:pt x="1311" y="510"/>
                  </a:lnTo>
                  <a:lnTo>
                    <a:pt x="1311" y="518"/>
                  </a:lnTo>
                  <a:lnTo>
                    <a:pt x="1311" y="525"/>
                  </a:lnTo>
                  <a:lnTo>
                    <a:pt x="1311" y="532"/>
                  </a:lnTo>
                  <a:lnTo>
                    <a:pt x="1311" y="539"/>
                  </a:lnTo>
                  <a:lnTo>
                    <a:pt x="1311" y="546"/>
                  </a:lnTo>
                  <a:lnTo>
                    <a:pt x="1318" y="546"/>
                  </a:lnTo>
                  <a:lnTo>
                    <a:pt x="1318" y="553"/>
                  </a:lnTo>
                  <a:lnTo>
                    <a:pt x="1318" y="560"/>
                  </a:lnTo>
                  <a:lnTo>
                    <a:pt x="1318" y="567"/>
                  </a:lnTo>
                  <a:lnTo>
                    <a:pt x="1318" y="574"/>
                  </a:lnTo>
                  <a:lnTo>
                    <a:pt x="1318" y="581"/>
                  </a:lnTo>
                  <a:lnTo>
                    <a:pt x="1318" y="588"/>
                  </a:lnTo>
                  <a:lnTo>
                    <a:pt x="1325" y="595"/>
                  </a:lnTo>
                  <a:lnTo>
                    <a:pt x="1325" y="603"/>
                  </a:lnTo>
                  <a:lnTo>
                    <a:pt x="1325" y="610"/>
                  </a:lnTo>
                  <a:lnTo>
                    <a:pt x="1325" y="617"/>
                  </a:lnTo>
                  <a:lnTo>
                    <a:pt x="1325" y="624"/>
                  </a:lnTo>
                  <a:lnTo>
                    <a:pt x="1325" y="631"/>
                  </a:lnTo>
                  <a:lnTo>
                    <a:pt x="1325" y="638"/>
                  </a:lnTo>
                  <a:lnTo>
                    <a:pt x="1332" y="638"/>
                  </a:lnTo>
                  <a:lnTo>
                    <a:pt x="1332" y="645"/>
                  </a:lnTo>
                  <a:lnTo>
                    <a:pt x="1332" y="652"/>
                  </a:lnTo>
                  <a:lnTo>
                    <a:pt x="1332" y="659"/>
                  </a:lnTo>
                  <a:lnTo>
                    <a:pt x="1332" y="666"/>
                  </a:lnTo>
                  <a:lnTo>
                    <a:pt x="1332" y="673"/>
                  </a:lnTo>
                  <a:lnTo>
                    <a:pt x="1332" y="681"/>
                  </a:lnTo>
                  <a:lnTo>
                    <a:pt x="1339" y="681"/>
                  </a:lnTo>
                  <a:lnTo>
                    <a:pt x="1339" y="688"/>
                  </a:lnTo>
                  <a:lnTo>
                    <a:pt x="1339" y="695"/>
                  </a:lnTo>
                  <a:lnTo>
                    <a:pt x="1339" y="702"/>
                  </a:lnTo>
                  <a:lnTo>
                    <a:pt x="1339" y="709"/>
                  </a:lnTo>
                  <a:lnTo>
                    <a:pt x="1339" y="716"/>
                  </a:lnTo>
                  <a:lnTo>
                    <a:pt x="1339" y="723"/>
                  </a:lnTo>
                  <a:lnTo>
                    <a:pt x="1347" y="730"/>
                  </a:lnTo>
                  <a:lnTo>
                    <a:pt x="1347" y="737"/>
                  </a:lnTo>
                  <a:lnTo>
                    <a:pt x="1347" y="744"/>
                  </a:lnTo>
                  <a:lnTo>
                    <a:pt x="1347" y="751"/>
                  </a:lnTo>
                  <a:lnTo>
                    <a:pt x="1347" y="758"/>
                  </a:lnTo>
                  <a:lnTo>
                    <a:pt x="1347" y="766"/>
                  </a:lnTo>
                  <a:lnTo>
                    <a:pt x="1347" y="773"/>
                  </a:lnTo>
                  <a:lnTo>
                    <a:pt x="1354" y="773"/>
                  </a:lnTo>
                  <a:lnTo>
                    <a:pt x="1354" y="780"/>
                  </a:lnTo>
                  <a:lnTo>
                    <a:pt x="1354" y="787"/>
                  </a:lnTo>
                  <a:lnTo>
                    <a:pt x="1354" y="794"/>
                  </a:lnTo>
                  <a:lnTo>
                    <a:pt x="1354" y="801"/>
                  </a:lnTo>
                  <a:lnTo>
                    <a:pt x="1354" y="808"/>
                  </a:lnTo>
                  <a:lnTo>
                    <a:pt x="1354" y="815"/>
                  </a:lnTo>
                  <a:lnTo>
                    <a:pt x="1354" y="822"/>
                  </a:lnTo>
                  <a:lnTo>
                    <a:pt x="1361" y="822"/>
                  </a:lnTo>
                  <a:lnTo>
                    <a:pt x="1361" y="829"/>
                  </a:lnTo>
                  <a:lnTo>
                    <a:pt x="1361" y="836"/>
                  </a:lnTo>
                  <a:lnTo>
                    <a:pt x="1361" y="843"/>
                  </a:lnTo>
                  <a:lnTo>
                    <a:pt x="1361" y="851"/>
                  </a:lnTo>
                  <a:lnTo>
                    <a:pt x="1361" y="858"/>
                  </a:lnTo>
                  <a:lnTo>
                    <a:pt x="1361" y="865"/>
                  </a:lnTo>
                  <a:lnTo>
                    <a:pt x="1368" y="865"/>
                  </a:lnTo>
                  <a:lnTo>
                    <a:pt x="1368" y="872"/>
                  </a:lnTo>
                  <a:lnTo>
                    <a:pt x="1368" y="879"/>
                  </a:lnTo>
                  <a:lnTo>
                    <a:pt x="1368" y="886"/>
                  </a:lnTo>
                  <a:lnTo>
                    <a:pt x="1368" y="893"/>
                  </a:lnTo>
                  <a:lnTo>
                    <a:pt x="1368" y="900"/>
                  </a:lnTo>
                  <a:lnTo>
                    <a:pt x="1368" y="907"/>
                  </a:lnTo>
                  <a:lnTo>
                    <a:pt x="1368" y="914"/>
                  </a:lnTo>
                  <a:lnTo>
                    <a:pt x="1375" y="914"/>
                  </a:lnTo>
                  <a:lnTo>
                    <a:pt x="1375" y="921"/>
                  </a:lnTo>
                  <a:lnTo>
                    <a:pt x="1375" y="929"/>
                  </a:lnTo>
                  <a:lnTo>
                    <a:pt x="1375" y="936"/>
                  </a:lnTo>
                  <a:lnTo>
                    <a:pt x="1375" y="943"/>
                  </a:lnTo>
                  <a:lnTo>
                    <a:pt x="1375" y="950"/>
                  </a:lnTo>
                  <a:lnTo>
                    <a:pt x="1375" y="957"/>
                  </a:lnTo>
                  <a:lnTo>
                    <a:pt x="1375" y="964"/>
                  </a:lnTo>
                  <a:lnTo>
                    <a:pt x="1382" y="964"/>
                  </a:lnTo>
                  <a:lnTo>
                    <a:pt x="1382" y="971"/>
                  </a:lnTo>
                  <a:lnTo>
                    <a:pt x="1382" y="978"/>
                  </a:lnTo>
                  <a:lnTo>
                    <a:pt x="1382" y="985"/>
                  </a:lnTo>
                  <a:lnTo>
                    <a:pt x="1382" y="992"/>
                  </a:lnTo>
                  <a:lnTo>
                    <a:pt x="1382" y="999"/>
                  </a:lnTo>
                  <a:lnTo>
                    <a:pt x="1382" y="1006"/>
                  </a:lnTo>
                  <a:lnTo>
                    <a:pt x="1389" y="1006"/>
                  </a:lnTo>
                  <a:lnTo>
                    <a:pt x="1389" y="1014"/>
                  </a:lnTo>
                  <a:lnTo>
                    <a:pt x="1389" y="1021"/>
                  </a:lnTo>
                  <a:lnTo>
                    <a:pt x="1389" y="1028"/>
                  </a:lnTo>
                  <a:lnTo>
                    <a:pt x="1389" y="1035"/>
                  </a:lnTo>
                  <a:lnTo>
                    <a:pt x="1389" y="1042"/>
                  </a:lnTo>
                  <a:lnTo>
                    <a:pt x="1389" y="1049"/>
                  </a:lnTo>
                  <a:lnTo>
                    <a:pt x="1389" y="1056"/>
                  </a:lnTo>
                  <a:lnTo>
                    <a:pt x="1396" y="1056"/>
                  </a:lnTo>
                  <a:lnTo>
                    <a:pt x="1396" y="1063"/>
                  </a:lnTo>
                  <a:lnTo>
                    <a:pt x="1396" y="1070"/>
                  </a:lnTo>
                  <a:lnTo>
                    <a:pt x="1396" y="1077"/>
                  </a:lnTo>
                  <a:lnTo>
                    <a:pt x="1396" y="1084"/>
                  </a:lnTo>
                  <a:lnTo>
                    <a:pt x="1396" y="1092"/>
                  </a:lnTo>
                  <a:lnTo>
                    <a:pt x="1396" y="1099"/>
                  </a:lnTo>
                  <a:lnTo>
                    <a:pt x="1396" y="1106"/>
                  </a:lnTo>
                  <a:lnTo>
                    <a:pt x="1403" y="1106"/>
                  </a:lnTo>
                  <a:lnTo>
                    <a:pt x="1403" y="1113"/>
                  </a:lnTo>
                  <a:lnTo>
                    <a:pt x="1403" y="1120"/>
                  </a:lnTo>
                  <a:lnTo>
                    <a:pt x="1403" y="1127"/>
                  </a:lnTo>
                  <a:lnTo>
                    <a:pt x="1403" y="1134"/>
                  </a:lnTo>
                  <a:lnTo>
                    <a:pt x="1403" y="1141"/>
                  </a:lnTo>
                  <a:lnTo>
                    <a:pt x="1403" y="1148"/>
                  </a:lnTo>
                  <a:lnTo>
                    <a:pt x="1410" y="1148"/>
                  </a:lnTo>
                  <a:lnTo>
                    <a:pt x="1410" y="1155"/>
                  </a:lnTo>
                  <a:lnTo>
                    <a:pt x="1410" y="1162"/>
                  </a:lnTo>
                  <a:lnTo>
                    <a:pt x="1410" y="1169"/>
                  </a:lnTo>
                  <a:lnTo>
                    <a:pt x="1410" y="1177"/>
                  </a:lnTo>
                  <a:lnTo>
                    <a:pt x="1410" y="1184"/>
                  </a:lnTo>
                  <a:lnTo>
                    <a:pt x="1410" y="1191"/>
                  </a:lnTo>
                  <a:lnTo>
                    <a:pt x="1410" y="1198"/>
                  </a:lnTo>
                  <a:lnTo>
                    <a:pt x="1417" y="1198"/>
                  </a:lnTo>
                  <a:lnTo>
                    <a:pt x="1417" y="1205"/>
                  </a:lnTo>
                  <a:lnTo>
                    <a:pt x="1417" y="1212"/>
                  </a:lnTo>
                  <a:lnTo>
                    <a:pt x="1417" y="1219"/>
                  </a:lnTo>
                  <a:lnTo>
                    <a:pt x="1417" y="1226"/>
                  </a:lnTo>
                  <a:lnTo>
                    <a:pt x="1417" y="1233"/>
                  </a:lnTo>
                  <a:lnTo>
                    <a:pt x="1417" y="1240"/>
                  </a:lnTo>
                  <a:lnTo>
                    <a:pt x="1417" y="1247"/>
                  </a:lnTo>
                  <a:lnTo>
                    <a:pt x="1425" y="1247"/>
                  </a:lnTo>
                  <a:lnTo>
                    <a:pt x="1425" y="1255"/>
                  </a:lnTo>
                  <a:lnTo>
                    <a:pt x="1425" y="1262"/>
                  </a:lnTo>
                  <a:lnTo>
                    <a:pt x="1425" y="1269"/>
                  </a:lnTo>
                  <a:lnTo>
                    <a:pt x="1425" y="1276"/>
                  </a:lnTo>
                  <a:lnTo>
                    <a:pt x="1425" y="1283"/>
                  </a:lnTo>
                  <a:lnTo>
                    <a:pt x="1425" y="1290"/>
                  </a:lnTo>
                  <a:lnTo>
                    <a:pt x="1432" y="1290"/>
                  </a:lnTo>
                  <a:lnTo>
                    <a:pt x="1432" y="1297"/>
                  </a:lnTo>
                  <a:lnTo>
                    <a:pt x="1432" y="1304"/>
                  </a:lnTo>
                  <a:lnTo>
                    <a:pt x="1432" y="1311"/>
                  </a:lnTo>
                  <a:lnTo>
                    <a:pt x="1432" y="1318"/>
                  </a:lnTo>
                  <a:lnTo>
                    <a:pt x="1432" y="1325"/>
                  </a:lnTo>
                  <a:lnTo>
                    <a:pt x="1432" y="1332"/>
                  </a:lnTo>
                  <a:lnTo>
                    <a:pt x="1439" y="1332"/>
                  </a:lnTo>
                  <a:lnTo>
                    <a:pt x="1439" y="1340"/>
                  </a:lnTo>
                  <a:lnTo>
                    <a:pt x="1439" y="1347"/>
                  </a:lnTo>
                  <a:lnTo>
                    <a:pt x="1439" y="1354"/>
                  </a:lnTo>
                  <a:lnTo>
                    <a:pt x="1439" y="1361"/>
                  </a:lnTo>
                  <a:lnTo>
                    <a:pt x="1439" y="1368"/>
                  </a:lnTo>
                  <a:lnTo>
                    <a:pt x="1439" y="1375"/>
                  </a:lnTo>
                  <a:lnTo>
                    <a:pt x="1446" y="1382"/>
                  </a:lnTo>
                  <a:lnTo>
                    <a:pt x="1446" y="1389"/>
                  </a:lnTo>
                  <a:lnTo>
                    <a:pt x="1446" y="1396"/>
                  </a:lnTo>
                  <a:lnTo>
                    <a:pt x="1446" y="1403"/>
                  </a:lnTo>
                  <a:lnTo>
                    <a:pt x="1446" y="1410"/>
                  </a:lnTo>
                  <a:lnTo>
                    <a:pt x="1446" y="1417"/>
                  </a:lnTo>
                  <a:lnTo>
                    <a:pt x="1446" y="1425"/>
                  </a:lnTo>
                  <a:lnTo>
                    <a:pt x="1453" y="1425"/>
                  </a:lnTo>
                  <a:lnTo>
                    <a:pt x="1453" y="1432"/>
                  </a:lnTo>
                  <a:lnTo>
                    <a:pt x="1453" y="1439"/>
                  </a:lnTo>
                  <a:lnTo>
                    <a:pt x="1453" y="1446"/>
                  </a:lnTo>
                  <a:lnTo>
                    <a:pt x="1453" y="1453"/>
                  </a:lnTo>
                  <a:lnTo>
                    <a:pt x="1453" y="1460"/>
                  </a:lnTo>
                  <a:lnTo>
                    <a:pt x="1453" y="1467"/>
                  </a:lnTo>
                  <a:lnTo>
                    <a:pt x="1460" y="1467"/>
                  </a:lnTo>
                  <a:lnTo>
                    <a:pt x="1460" y="1474"/>
                  </a:lnTo>
                  <a:lnTo>
                    <a:pt x="1460" y="1481"/>
                  </a:lnTo>
                  <a:lnTo>
                    <a:pt x="1460" y="1488"/>
                  </a:lnTo>
                  <a:lnTo>
                    <a:pt x="1460" y="1495"/>
                  </a:lnTo>
                  <a:lnTo>
                    <a:pt x="1460" y="1503"/>
                  </a:lnTo>
                  <a:lnTo>
                    <a:pt x="1467" y="1503"/>
                  </a:lnTo>
                  <a:lnTo>
                    <a:pt x="1467" y="1510"/>
                  </a:lnTo>
                  <a:lnTo>
                    <a:pt x="1467" y="1517"/>
                  </a:lnTo>
                  <a:lnTo>
                    <a:pt x="1467" y="1524"/>
                  </a:lnTo>
                  <a:lnTo>
                    <a:pt x="1467" y="1531"/>
                  </a:lnTo>
                  <a:lnTo>
                    <a:pt x="1467" y="1538"/>
                  </a:lnTo>
                  <a:lnTo>
                    <a:pt x="1467" y="1545"/>
                  </a:lnTo>
                  <a:lnTo>
                    <a:pt x="1474" y="1545"/>
                  </a:lnTo>
                  <a:lnTo>
                    <a:pt x="1474" y="1552"/>
                  </a:lnTo>
                  <a:lnTo>
                    <a:pt x="1474" y="1559"/>
                  </a:lnTo>
                  <a:lnTo>
                    <a:pt x="1474" y="1566"/>
                  </a:lnTo>
                  <a:lnTo>
                    <a:pt x="1474" y="1573"/>
                  </a:lnTo>
                  <a:lnTo>
                    <a:pt x="1474" y="1580"/>
                  </a:lnTo>
                  <a:lnTo>
                    <a:pt x="1481" y="1580"/>
                  </a:lnTo>
                  <a:lnTo>
                    <a:pt x="1481" y="1588"/>
                  </a:lnTo>
                  <a:lnTo>
                    <a:pt x="1481" y="1595"/>
                  </a:lnTo>
                  <a:lnTo>
                    <a:pt x="1481" y="1602"/>
                  </a:lnTo>
                  <a:lnTo>
                    <a:pt x="1481" y="1609"/>
                  </a:lnTo>
                  <a:lnTo>
                    <a:pt x="1481" y="1616"/>
                  </a:lnTo>
                  <a:lnTo>
                    <a:pt x="1481" y="1623"/>
                  </a:lnTo>
                  <a:lnTo>
                    <a:pt x="1488" y="1623"/>
                  </a:lnTo>
                  <a:lnTo>
                    <a:pt x="1488" y="1630"/>
                  </a:lnTo>
                  <a:lnTo>
                    <a:pt x="1488" y="1637"/>
                  </a:lnTo>
                  <a:lnTo>
                    <a:pt x="1488" y="1644"/>
                  </a:lnTo>
                  <a:lnTo>
                    <a:pt x="1488" y="1651"/>
                  </a:lnTo>
                  <a:lnTo>
                    <a:pt x="1488" y="1658"/>
                  </a:lnTo>
                  <a:lnTo>
                    <a:pt x="1495" y="1658"/>
                  </a:lnTo>
                  <a:lnTo>
                    <a:pt x="1495" y="1666"/>
                  </a:lnTo>
                  <a:lnTo>
                    <a:pt x="1495" y="1673"/>
                  </a:lnTo>
                  <a:lnTo>
                    <a:pt x="1495" y="1680"/>
                  </a:lnTo>
                  <a:lnTo>
                    <a:pt x="1495" y="1687"/>
                  </a:lnTo>
                  <a:lnTo>
                    <a:pt x="1502" y="1687"/>
                  </a:lnTo>
                  <a:lnTo>
                    <a:pt x="1502" y="1694"/>
                  </a:lnTo>
                  <a:lnTo>
                    <a:pt x="1502" y="1701"/>
                  </a:lnTo>
                  <a:lnTo>
                    <a:pt x="1502" y="1708"/>
                  </a:lnTo>
                  <a:lnTo>
                    <a:pt x="1502" y="1715"/>
                  </a:lnTo>
                  <a:lnTo>
                    <a:pt x="1502" y="1722"/>
                  </a:lnTo>
                  <a:lnTo>
                    <a:pt x="1510" y="1722"/>
                  </a:lnTo>
                  <a:lnTo>
                    <a:pt x="1510" y="1729"/>
                  </a:lnTo>
                  <a:lnTo>
                    <a:pt x="1510" y="1736"/>
                  </a:lnTo>
                  <a:lnTo>
                    <a:pt x="1510" y="1743"/>
                  </a:lnTo>
                  <a:lnTo>
                    <a:pt x="1510" y="1751"/>
                  </a:lnTo>
                  <a:lnTo>
                    <a:pt x="1517" y="1751"/>
                  </a:lnTo>
                  <a:lnTo>
                    <a:pt x="1517" y="1758"/>
                  </a:lnTo>
                  <a:lnTo>
                    <a:pt x="1517" y="1765"/>
                  </a:lnTo>
                  <a:lnTo>
                    <a:pt x="1517" y="1772"/>
                  </a:lnTo>
                  <a:lnTo>
                    <a:pt x="1517" y="1779"/>
                  </a:lnTo>
                  <a:lnTo>
                    <a:pt x="1524" y="1779"/>
                  </a:lnTo>
                  <a:lnTo>
                    <a:pt x="1524" y="1786"/>
                  </a:lnTo>
                  <a:lnTo>
                    <a:pt x="1524" y="1793"/>
                  </a:lnTo>
                  <a:lnTo>
                    <a:pt x="1524" y="1800"/>
                  </a:lnTo>
                  <a:lnTo>
                    <a:pt x="1524" y="1807"/>
                  </a:lnTo>
                  <a:lnTo>
                    <a:pt x="1531" y="1807"/>
                  </a:lnTo>
                  <a:lnTo>
                    <a:pt x="1531" y="1814"/>
                  </a:lnTo>
                  <a:lnTo>
                    <a:pt x="1531" y="1821"/>
                  </a:lnTo>
                  <a:lnTo>
                    <a:pt x="1531" y="1829"/>
                  </a:lnTo>
                  <a:lnTo>
                    <a:pt x="1531" y="1836"/>
                  </a:lnTo>
                  <a:lnTo>
                    <a:pt x="1538" y="1836"/>
                  </a:lnTo>
                  <a:lnTo>
                    <a:pt x="1538" y="1843"/>
                  </a:lnTo>
                  <a:lnTo>
                    <a:pt x="1538" y="1850"/>
                  </a:lnTo>
                  <a:lnTo>
                    <a:pt x="1538" y="1857"/>
                  </a:lnTo>
                  <a:lnTo>
                    <a:pt x="1545" y="1857"/>
                  </a:lnTo>
                  <a:lnTo>
                    <a:pt x="1545" y="1864"/>
                  </a:lnTo>
                  <a:lnTo>
                    <a:pt x="1545" y="1871"/>
                  </a:lnTo>
                  <a:lnTo>
                    <a:pt x="1545" y="1878"/>
                  </a:lnTo>
                  <a:lnTo>
                    <a:pt x="1552" y="1878"/>
                  </a:lnTo>
                  <a:lnTo>
                    <a:pt x="1552" y="1885"/>
                  </a:lnTo>
                  <a:lnTo>
                    <a:pt x="1552" y="1892"/>
                  </a:lnTo>
                  <a:lnTo>
                    <a:pt x="1552" y="1899"/>
                  </a:lnTo>
                  <a:lnTo>
                    <a:pt x="1559" y="1899"/>
                  </a:lnTo>
                  <a:lnTo>
                    <a:pt x="1559" y="1906"/>
                  </a:lnTo>
                  <a:lnTo>
                    <a:pt x="1559" y="1914"/>
                  </a:lnTo>
                  <a:lnTo>
                    <a:pt x="1566" y="1914"/>
                  </a:lnTo>
                  <a:lnTo>
                    <a:pt x="1566" y="1921"/>
                  </a:lnTo>
                  <a:lnTo>
                    <a:pt x="1566" y="1928"/>
                  </a:lnTo>
                  <a:lnTo>
                    <a:pt x="1573" y="1928"/>
                  </a:lnTo>
                  <a:lnTo>
                    <a:pt x="1573" y="1935"/>
                  </a:lnTo>
                  <a:lnTo>
                    <a:pt x="1573" y="1942"/>
                  </a:lnTo>
                  <a:lnTo>
                    <a:pt x="1580" y="1942"/>
                  </a:lnTo>
                  <a:lnTo>
                    <a:pt x="1580" y="1949"/>
                  </a:lnTo>
                  <a:lnTo>
                    <a:pt x="1588" y="1949"/>
                  </a:lnTo>
                  <a:lnTo>
                    <a:pt x="1588" y="1956"/>
                  </a:lnTo>
                  <a:lnTo>
                    <a:pt x="1588" y="1963"/>
                  </a:lnTo>
                  <a:lnTo>
                    <a:pt x="1595" y="1963"/>
                  </a:lnTo>
                  <a:lnTo>
                    <a:pt x="1602" y="1963"/>
                  </a:lnTo>
                  <a:lnTo>
                    <a:pt x="1602" y="1970"/>
                  </a:lnTo>
                  <a:lnTo>
                    <a:pt x="1609" y="1970"/>
                  </a:lnTo>
                  <a:lnTo>
                    <a:pt x="1616" y="1970"/>
                  </a:lnTo>
                  <a:lnTo>
                    <a:pt x="1623" y="1970"/>
                  </a:lnTo>
                  <a:lnTo>
                    <a:pt x="1623" y="1963"/>
                  </a:lnTo>
                  <a:lnTo>
                    <a:pt x="1630" y="1963"/>
                  </a:lnTo>
                  <a:lnTo>
                    <a:pt x="1637" y="1963"/>
                  </a:lnTo>
                  <a:lnTo>
                    <a:pt x="1637" y="1956"/>
                  </a:lnTo>
                  <a:lnTo>
                    <a:pt x="1637" y="1949"/>
                  </a:lnTo>
                  <a:lnTo>
                    <a:pt x="1644" y="1949"/>
                  </a:lnTo>
                  <a:lnTo>
                    <a:pt x="1644" y="1942"/>
                  </a:lnTo>
                  <a:lnTo>
                    <a:pt x="1651" y="1942"/>
                  </a:lnTo>
                  <a:lnTo>
                    <a:pt x="1651" y="1935"/>
                  </a:lnTo>
                  <a:lnTo>
                    <a:pt x="1651" y="1928"/>
                  </a:lnTo>
                  <a:lnTo>
                    <a:pt x="1658" y="1928"/>
                  </a:lnTo>
                  <a:lnTo>
                    <a:pt x="1658" y="1921"/>
                  </a:lnTo>
                  <a:lnTo>
                    <a:pt x="1658" y="1914"/>
                  </a:lnTo>
                  <a:lnTo>
                    <a:pt x="1665" y="1914"/>
                  </a:lnTo>
                  <a:lnTo>
                    <a:pt x="1665" y="1906"/>
                  </a:lnTo>
                  <a:lnTo>
                    <a:pt x="1665" y="1899"/>
                  </a:lnTo>
                  <a:lnTo>
                    <a:pt x="1673" y="1899"/>
                  </a:lnTo>
                  <a:lnTo>
                    <a:pt x="1673" y="1892"/>
                  </a:lnTo>
                  <a:lnTo>
                    <a:pt x="1673" y="1885"/>
                  </a:lnTo>
                  <a:lnTo>
                    <a:pt x="1673" y="1878"/>
                  </a:lnTo>
                  <a:lnTo>
                    <a:pt x="1680" y="1878"/>
                  </a:lnTo>
                  <a:lnTo>
                    <a:pt x="1680" y="1871"/>
                  </a:lnTo>
                  <a:lnTo>
                    <a:pt x="1680" y="1864"/>
                  </a:lnTo>
                  <a:lnTo>
                    <a:pt x="1680" y="1857"/>
                  </a:lnTo>
                  <a:lnTo>
                    <a:pt x="1687" y="1857"/>
                  </a:lnTo>
                  <a:lnTo>
                    <a:pt x="1687" y="1850"/>
                  </a:lnTo>
                  <a:lnTo>
                    <a:pt x="1687" y="1843"/>
                  </a:lnTo>
                  <a:lnTo>
                    <a:pt x="1687" y="1836"/>
                  </a:lnTo>
                  <a:lnTo>
                    <a:pt x="1694" y="1836"/>
                  </a:lnTo>
                  <a:lnTo>
                    <a:pt x="1694" y="1829"/>
                  </a:lnTo>
                  <a:lnTo>
                    <a:pt x="1694" y="1821"/>
                  </a:lnTo>
                  <a:lnTo>
                    <a:pt x="1694" y="1814"/>
                  </a:lnTo>
                  <a:lnTo>
                    <a:pt x="1694" y="1807"/>
                  </a:lnTo>
                  <a:lnTo>
                    <a:pt x="1701" y="1807"/>
                  </a:lnTo>
                  <a:lnTo>
                    <a:pt x="1701" y="1800"/>
                  </a:lnTo>
                  <a:lnTo>
                    <a:pt x="1701" y="1793"/>
                  </a:lnTo>
                  <a:lnTo>
                    <a:pt x="1701" y="1786"/>
                  </a:lnTo>
                  <a:lnTo>
                    <a:pt x="1701" y="1779"/>
                  </a:lnTo>
                  <a:lnTo>
                    <a:pt x="1708" y="1779"/>
                  </a:lnTo>
                  <a:lnTo>
                    <a:pt x="1708" y="1772"/>
                  </a:lnTo>
                  <a:lnTo>
                    <a:pt x="1708" y="1765"/>
                  </a:lnTo>
                  <a:lnTo>
                    <a:pt x="1708" y="1758"/>
                  </a:lnTo>
                  <a:lnTo>
                    <a:pt x="1708" y="1751"/>
                  </a:lnTo>
                  <a:lnTo>
                    <a:pt x="1715" y="1751"/>
                  </a:lnTo>
                  <a:lnTo>
                    <a:pt x="1715" y="1743"/>
                  </a:lnTo>
                  <a:lnTo>
                    <a:pt x="1715" y="1736"/>
                  </a:lnTo>
                  <a:lnTo>
                    <a:pt x="1715" y="1729"/>
                  </a:lnTo>
                  <a:lnTo>
                    <a:pt x="1715" y="1722"/>
                  </a:lnTo>
                  <a:lnTo>
                    <a:pt x="1722" y="1722"/>
                  </a:lnTo>
                  <a:lnTo>
                    <a:pt x="1722" y="1715"/>
                  </a:lnTo>
                  <a:lnTo>
                    <a:pt x="1722" y="1708"/>
                  </a:lnTo>
                  <a:lnTo>
                    <a:pt x="1722" y="1701"/>
                  </a:lnTo>
                  <a:lnTo>
                    <a:pt x="1722" y="1694"/>
                  </a:lnTo>
                  <a:lnTo>
                    <a:pt x="1722" y="1687"/>
                  </a:lnTo>
                  <a:lnTo>
                    <a:pt x="1729" y="1687"/>
                  </a:lnTo>
                  <a:lnTo>
                    <a:pt x="1729" y="1680"/>
                  </a:lnTo>
                  <a:lnTo>
                    <a:pt x="1729" y="1673"/>
                  </a:lnTo>
                  <a:lnTo>
                    <a:pt x="1729" y="1666"/>
                  </a:lnTo>
                  <a:lnTo>
                    <a:pt x="1729" y="1658"/>
                  </a:lnTo>
                  <a:lnTo>
                    <a:pt x="1736" y="1658"/>
                  </a:lnTo>
                  <a:lnTo>
                    <a:pt x="1736" y="1651"/>
                  </a:lnTo>
                  <a:lnTo>
                    <a:pt x="1736" y="1644"/>
                  </a:lnTo>
                  <a:lnTo>
                    <a:pt x="1736" y="1637"/>
                  </a:lnTo>
                  <a:lnTo>
                    <a:pt x="1736" y="1630"/>
                  </a:lnTo>
                  <a:lnTo>
                    <a:pt x="1736" y="1623"/>
                  </a:lnTo>
                  <a:lnTo>
                    <a:pt x="1743" y="1623"/>
                  </a:lnTo>
                  <a:lnTo>
                    <a:pt x="1743" y="1616"/>
                  </a:lnTo>
                  <a:lnTo>
                    <a:pt x="1743" y="1609"/>
                  </a:lnTo>
                  <a:lnTo>
                    <a:pt x="1743" y="1602"/>
                  </a:lnTo>
                  <a:lnTo>
                    <a:pt x="1743" y="1595"/>
                  </a:lnTo>
                  <a:lnTo>
                    <a:pt x="1743" y="1588"/>
                  </a:lnTo>
                  <a:lnTo>
                    <a:pt x="1743" y="1580"/>
                  </a:lnTo>
                  <a:lnTo>
                    <a:pt x="1751" y="1580"/>
                  </a:lnTo>
                  <a:lnTo>
                    <a:pt x="1751" y="1573"/>
                  </a:lnTo>
                  <a:lnTo>
                    <a:pt x="1751" y="1566"/>
                  </a:lnTo>
                  <a:lnTo>
                    <a:pt x="1751" y="1559"/>
                  </a:lnTo>
                  <a:lnTo>
                    <a:pt x="1751" y="1552"/>
                  </a:lnTo>
                  <a:lnTo>
                    <a:pt x="1751" y="1545"/>
                  </a:lnTo>
                  <a:lnTo>
                    <a:pt x="1758" y="1545"/>
                  </a:lnTo>
                  <a:lnTo>
                    <a:pt x="1758" y="1538"/>
                  </a:lnTo>
                  <a:lnTo>
                    <a:pt x="1758" y="1531"/>
                  </a:lnTo>
                  <a:lnTo>
                    <a:pt x="1758" y="1524"/>
                  </a:lnTo>
                  <a:lnTo>
                    <a:pt x="1758" y="1517"/>
                  </a:lnTo>
                  <a:lnTo>
                    <a:pt x="1758" y="1510"/>
                  </a:lnTo>
                  <a:lnTo>
                    <a:pt x="1758" y="1503"/>
                  </a:lnTo>
                  <a:lnTo>
                    <a:pt x="1765" y="1503"/>
                  </a:lnTo>
                  <a:lnTo>
                    <a:pt x="1765" y="1495"/>
                  </a:lnTo>
                  <a:lnTo>
                    <a:pt x="1765" y="1488"/>
                  </a:lnTo>
                  <a:lnTo>
                    <a:pt x="1765" y="1481"/>
                  </a:lnTo>
                  <a:lnTo>
                    <a:pt x="1765" y="1474"/>
                  </a:lnTo>
                  <a:lnTo>
                    <a:pt x="1765" y="1467"/>
                  </a:lnTo>
                  <a:lnTo>
                    <a:pt x="1772" y="1467"/>
                  </a:lnTo>
                  <a:lnTo>
                    <a:pt x="1772" y="1460"/>
                  </a:lnTo>
                  <a:lnTo>
                    <a:pt x="1772" y="1453"/>
                  </a:lnTo>
                  <a:lnTo>
                    <a:pt x="1772" y="1446"/>
                  </a:lnTo>
                  <a:lnTo>
                    <a:pt x="1772" y="1439"/>
                  </a:lnTo>
                  <a:lnTo>
                    <a:pt x="1772" y="1432"/>
                  </a:lnTo>
                  <a:lnTo>
                    <a:pt x="1772" y="1425"/>
                  </a:lnTo>
                  <a:lnTo>
                    <a:pt x="1779" y="1425"/>
                  </a:lnTo>
                  <a:lnTo>
                    <a:pt x="1779" y="1417"/>
                  </a:lnTo>
                  <a:lnTo>
                    <a:pt x="1779" y="1410"/>
                  </a:lnTo>
                  <a:lnTo>
                    <a:pt x="1779" y="1403"/>
                  </a:lnTo>
                  <a:lnTo>
                    <a:pt x="1779" y="1396"/>
                  </a:lnTo>
                  <a:lnTo>
                    <a:pt x="1779" y="1389"/>
                  </a:lnTo>
                  <a:lnTo>
                    <a:pt x="1779" y="1382"/>
                  </a:lnTo>
                  <a:lnTo>
                    <a:pt x="1786" y="1375"/>
                  </a:lnTo>
                  <a:lnTo>
                    <a:pt x="1786" y="1368"/>
                  </a:lnTo>
                  <a:lnTo>
                    <a:pt x="1786" y="1361"/>
                  </a:lnTo>
                  <a:lnTo>
                    <a:pt x="1786" y="1354"/>
                  </a:lnTo>
                  <a:lnTo>
                    <a:pt x="1786" y="1347"/>
                  </a:lnTo>
                  <a:lnTo>
                    <a:pt x="1786" y="1340"/>
                  </a:lnTo>
                  <a:lnTo>
                    <a:pt x="1786" y="1332"/>
                  </a:lnTo>
                  <a:lnTo>
                    <a:pt x="1793" y="1332"/>
                  </a:lnTo>
                  <a:lnTo>
                    <a:pt x="1793" y="1325"/>
                  </a:lnTo>
                  <a:lnTo>
                    <a:pt x="1793" y="1318"/>
                  </a:lnTo>
                  <a:lnTo>
                    <a:pt x="1793" y="1311"/>
                  </a:lnTo>
                  <a:lnTo>
                    <a:pt x="1793" y="1304"/>
                  </a:lnTo>
                  <a:lnTo>
                    <a:pt x="1793" y="1297"/>
                  </a:lnTo>
                  <a:lnTo>
                    <a:pt x="1793" y="1290"/>
                  </a:lnTo>
                  <a:lnTo>
                    <a:pt x="1800" y="1290"/>
                  </a:lnTo>
                  <a:lnTo>
                    <a:pt x="1800" y="1283"/>
                  </a:lnTo>
                  <a:lnTo>
                    <a:pt x="1800" y="1276"/>
                  </a:lnTo>
                  <a:lnTo>
                    <a:pt x="1800" y="1269"/>
                  </a:lnTo>
                  <a:lnTo>
                    <a:pt x="1800" y="1262"/>
                  </a:lnTo>
                  <a:lnTo>
                    <a:pt x="1800" y="1255"/>
                  </a:lnTo>
                  <a:lnTo>
                    <a:pt x="1800" y="1247"/>
                  </a:lnTo>
                  <a:lnTo>
                    <a:pt x="1807" y="1247"/>
                  </a:lnTo>
                  <a:lnTo>
                    <a:pt x="1807" y="1240"/>
                  </a:lnTo>
                  <a:lnTo>
                    <a:pt x="1807" y="1233"/>
                  </a:lnTo>
                  <a:lnTo>
                    <a:pt x="1807" y="1226"/>
                  </a:lnTo>
                  <a:lnTo>
                    <a:pt x="1807" y="1219"/>
                  </a:lnTo>
                  <a:lnTo>
                    <a:pt x="1807" y="1212"/>
                  </a:lnTo>
                  <a:lnTo>
                    <a:pt x="1807" y="1205"/>
                  </a:lnTo>
                  <a:lnTo>
                    <a:pt x="1807" y="1198"/>
                  </a:lnTo>
                  <a:lnTo>
                    <a:pt x="1814" y="1198"/>
                  </a:lnTo>
                  <a:lnTo>
                    <a:pt x="1814" y="1191"/>
                  </a:lnTo>
                  <a:lnTo>
                    <a:pt x="1814" y="1184"/>
                  </a:lnTo>
                  <a:lnTo>
                    <a:pt x="1814" y="1177"/>
                  </a:lnTo>
                  <a:lnTo>
                    <a:pt x="1814" y="1169"/>
                  </a:lnTo>
                  <a:lnTo>
                    <a:pt x="1814" y="1162"/>
                  </a:lnTo>
                  <a:lnTo>
                    <a:pt x="1814" y="1155"/>
                  </a:lnTo>
                  <a:lnTo>
                    <a:pt x="1814" y="1148"/>
                  </a:lnTo>
                  <a:lnTo>
                    <a:pt x="1821" y="1148"/>
                  </a:lnTo>
                  <a:lnTo>
                    <a:pt x="1821" y="1141"/>
                  </a:lnTo>
                  <a:lnTo>
                    <a:pt x="1821" y="1134"/>
                  </a:lnTo>
                  <a:lnTo>
                    <a:pt x="1821" y="1127"/>
                  </a:lnTo>
                  <a:lnTo>
                    <a:pt x="1821" y="1120"/>
                  </a:lnTo>
                  <a:lnTo>
                    <a:pt x="1821" y="1113"/>
                  </a:lnTo>
                  <a:lnTo>
                    <a:pt x="1821" y="1106"/>
                  </a:lnTo>
                  <a:lnTo>
                    <a:pt x="1828" y="1106"/>
                  </a:lnTo>
                  <a:lnTo>
                    <a:pt x="1828" y="1099"/>
                  </a:lnTo>
                  <a:lnTo>
                    <a:pt x="1828" y="1092"/>
                  </a:lnTo>
                  <a:lnTo>
                    <a:pt x="1828" y="1084"/>
                  </a:lnTo>
                  <a:lnTo>
                    <a:pt x="1828" y="1077"/>
                  </a:lnTo>
                  <a:lnTo>
                    <a:pt x="1828" y="1070"/>
                  </a:lnTo>
                  <a:lnTo>
                    <a:pt x="1828" y="1063"/>
                  </a:lnTo>
                  <a:lnTo>
                    <a:pt x="1828" y="1056"/>
                  </a:lnTo>
                  <a:lnTo>
                    <a:pt x="1836" y="1056"/>
                  </a:lnTo>
                  <a:lnTo>
                    <a:pt x="1836" y="1049"/>
                  </a:lnTo>
                  <a:lnTo>
                    <a:pt x="1836" y="1042"/>
                  </a:lnTo>
                  <a:lnTo>
                    <a:pt x="1836" y="1035"/>
                  </a:lnTo>
                  <a:lnTo>
                    <a:pt x="1836" y="1028"/>
                  </a:lnTo>
                  <a:lnTo>
                    <a:pt x="1836" y="1021"/>
                  </a:lnTo>
                  <a:lnTo>
                    <a:pt x="1836" y="1014"/>
                  </a:lnTo>
                  <a:lnTo>
                    <a:pt x="1836" y="1006"/>
                  </a:lnTo>
                  <a:lnTo>
                    <a:pt x="1843" y="1006"/>
                  </a:lnTo>
                  <a:lnTo>
                    <a:pt x="1843" y="999"/>
                  </a:lnTo>
                  <a:lnTo>
                    <a:pt x="1843" y="992"/>
                  </a:lnTo>
                  <a:lnTo>
                    <a:pt x="1843" y="98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Rectangle 193">
              <a:extLst>
                <a:ext uri="{FF2B5EF4-FFF2-40B4-BE49-F238E27FC236}">
                  <a16:creationId xmlns:a16="http://schemas.microsoft.com/office/drawing/2014/main" id="{375D17FA-90AC-D98F-A939-BA2880A46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195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29" name="Freeform 194">
              <a:extLst>
                <a:ext uri="{FF2B5EF4-FFF2-40B4-BE49-F238E27FC236}">
                  <a16:creationId xmlns:a16="http://schemas.microsoft.com/office/drawing/2014/main" id="{48CFEDA4-F649-BED4-6924-C9141E57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1961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Rectangle 195">
              <a:extLst>
                <a:ext uri="{FF2B5EF4-FFF2-40B4-BE49-F238E27FC236}">
                  <a16:creationId xmlns:a16="http://schemas.microsoft.com/office/drawing/2014/main" id="{026E26BB-59ED-A5EB-B953-89BDD5936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77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31" name="Freeform 196">
              <a:extLst>
                <a:ext uri="{FF2B5EF4-FFF2-40B4-BE49-F238E27FC236}">
                  <a16:creationId xmlns:a16="http://schemas.microsoft.com/office/drawing/2014/main" id="{5A038F72-21E4-6A2B-E717-3E4E7CC2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784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2" name="Rectangle 197">
              <a:extLst>
                <a:ext uri="{FF2B5EF4-FFF2-40B4-BE49-F238E27FC236}">
                  <a16:creationId xmlns:a16="http://schemas.microsoft.com/office/drawing/2014/main" id="{9FA42456-0D4D-6BC2-F6C7-A42F5E6B4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82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33" name="Freeform 198">
              <a:extLst>
                <a:ext uri="{FF2B5EF4-FFF2-40B4-BE49-F238E27FC236}">
                  <a16:creationId xmlns:a16="http://schemas.microsoft.com/office/drawing/2014/main" id="{C659CAE9-E54B-843A-8273-679B7ED1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833"/>
              <a:ext cx="28" cy="29"/>
            </a:xfrm>
            <a:custGeom>
              <a:avLst/>
              <a:gdLst>
                <a:gd name="T0" fmla="*/ 564950498 w 4"/>
                <a:gd name="T1" fmla="*/ 1603535962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Rectangle 199">
              <a:extLst>
                <a:ext uri="{FF2B5EF4-FFF2-40B4-BE49-F238E27FC236}">
                  <a16:creationId xmlns:a16="http://schemas.microsoft.com/office/drawing/2014/main" id="{6D2E3B67-C6EF-D0CF-B1A0-6BEB5FE70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86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35" name="Freeform 200">
              <a:extLst>
                <a:ext uri="{FF2B5EF4-FFF2-40B4-BE49-F238E27FC236}">
                  <a16:creationId xmlns:a16="http://schemas.microsoft.com/office/drawing/2014/main" id="{AB46E5A5-B01E-72DB-5A7D-D053ED14E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876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Rectangle 201">
              <a:extLst>
                <a:ext uri="{FF2B5EF4-FFF2-40B4-BE49-F238E27FC236}">
                  <a16:creationId xmlns:a16="http://schemas.microsoft.com/office/drawing/2014/main" id="{988DD818-8EE7-DF49-9347-B8647575D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70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37" name="Freeform 202">
              <a:extLst>
                <a:ext uri="{FF2B5EF4-FFF2-40B4-BE49-F238E27FC236}">
                  <a16:creationId xmlns:a16="http://schemas.microsoft.com/office/drawing/2014/main" id="{FD8AE0D5-3ACE-4A70-2AE7-3BF9527C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713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Rectangle 203">
              <a:extLst>
                <a:ext uri="{FF2B5EF4-FFF2-40B4-BE49-F238E27FC236}">
                  <a16:creationId xmlns:a16="http://schemas.microsoft.com/office/drawing/2014/main" id="{D8FB7816-F783-D93E-2DDC-CC051B6DE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238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39" name="Freeform 204">
              <a:extLst>
                <a:ext uri="{FF2B5EF4-FFF2-40B4-BE49-F238E27FC236}">
                  <a16:creationId xmlns:a16="http://schemas.microsoft.com/office/drawing/2014/main" id="{3E83C8E5-DB08-574C-835E-2849F866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245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Rectangle 205">
              <a:extLst>
                <a:ext uri="{FF2B5EF4-FFF2-40B4-BE49-F238E27FC236}">
                  <a16:creationId xmlns:a16="http://schemas.microsoft.com/office/drawing/2014/main" id="{C6BED2BB-B20B-9E90-0CFB-48246ADBE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196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41" name="Freeform 206">
              <a:extLst>
                <a:ext uri="{FF2B5EF4-FFF2-40B4-BE49-F238E27FC236}">
                  <a16:creationId xmlns:a16="http://schemas.microsoft.com/office/drawing/2014/main" id="{163B8E51-1169-2C70-FA9F-8D44B68B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968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Rectangle 207">
              <a:extLst>
                <a:ext uri="{FF2B5EF4-FFF2-40B4-BE49-F238E27FC236}">
                  <a16:creationId xmlns:a16="http://schemas.microsoft.com/office/drawing/2014/main" id="{7D2293B6-A735-31B5-2F69-54F0299C5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71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43" name="Freeform 208">
              <a:extLst>
                <a:ext uri="{FF2B5EF4-FFF2-40B4-BE49-F238E27FC236}">
                  <a16:creationId xmlns:a16="http://schemas.microsoft.com/office/drawing/2014/main" id="{78A6735D-551E-9314-17A0-4A686A105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719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Rectangle 209">
              <a:extLst>
                <a:ext uri="{FF2B5EF4-FFF2-40B4-BE49-F238E27FC236}">
                  <a16:creationId xmlns:a16="http://schemas.microsoft.com/office/drawing/2014/main" id="{5A2FE383-0AF3-23F0-ECD5-BC535841C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290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45" name="Freeform 210">
              <a:extLst>
                <a:ext uri="{FF2B5EF4-FFF2-40B4-BE49-F238E27FC236}">
                  <a16:creationId xmlns:a16="http://schemas.microsoft.com/office/drawing/2014/main" id="{8DAE8EE5-2B6E-372D-A61E-F04B1F163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910"/>
              <a:ext cx="29" cy="29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603535962 h 4"/>
                <a:gd name="T4" fmla="*/ 0 w 4"/>
                <a:gd name="T5" fmla="*/ 1603535962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Rectangle 211">
              <a:extLst>
                <a:ext uri="{FF2B5EF4-FFF2-40B4-BE49-F238E27FC236}">
                  <a16:creationId xmlns:a16="http://schemas.microsoft.com/office/drawing/2014/main" id="{29CBD8F2-D00C-8C8A-6016-14A549B90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16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47" name="Freeform 212">
              <a:extLst>
                <a:ext uri="{FF2B5EF4-FFF2-40B4-BE49-F238E27FC236}">
                  <a16:creationId xmlns:a16="http://schemas.microsoft.com/office/drawing/2014/main" id="{9ED23C4D-DCE6-1392-C271-19AF4F33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173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Rectangle 213">
              <a:extLst>
                <a:ext uri="{FF2B5EF4-FFF2-40B4-BE49-F238E27FC236}">
                  <a16:creationId xmlns:a16="http://schemas.microsoft.com/office/drawing/2014/main" id="{CB2074D6-F75B-16C1-4F0A-D9964810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142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49" name="Freeform 214">
              <a:extLst>
                <a:ext uri="{FF2B5EF4-FFF2-40B4-BE49-F238E27FC236}">
                  <a16:creationId xmlns:a16="http://schemas.microsoft.com/office/drawing/2014/main" id="{3D69BF91-587C-7F4A-6666-34AB78B4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429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Rectangle 215">
              <a:extLst>
                <a:ext uri="{FF2B5EF4-FFF2-40B4-BE49-F238E27FC236}">
                  <a16:creationId xmlns:a16="http://schemas.microsoft.com/office/drawing/2014/main" id="{F0EFB973-4553-E9B3-2E20-C6E30DC0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15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51" name="Freeform 216">
              <a:extLst>
                <a:ext uri="{FF2B5EF4-FFF2-40B4-BE49-F238E27FC236}">
                  <a16:creationId xmlns:a16="http://schemas.microsoft.com/office/drawing/2014/main" id="{6D1A1034-8F85-AEB1-B5FD-E24403F56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1507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Rectangle 217">
              <a:extLst>
                <a:ext uri="{FF2B5EF4-FFF2-40B4-BE49-F238E27FC236}">
                  <a16:creationId xmlns:a16="http://schemas.microsoft.com/office/drawing/2014/main" id="{9AB5DBED-5A5A-180B-CE07-E2FAAD77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25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53" name="Freeform 218">
              <a:extLst>
                <a:ext uri="{FF2B5EF4-FFF2-40B4-BE49-F238E27FC236}">
                  <a16:creationId xmlns:a16="http://schemas.microsoft.com/office/drawing/2014/main" id="{1563C849-DCE2-0BFF-3057-430378F2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266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Rectangle 219">
              <a:extLst>
                <a:ext uri="{FF2B5EF4-FFF2-40B4-BE49-F238E27FC236}">
                  <a16:creationId xmlns:a16="http://schemas.microsoft.com/office/drawing/2014/main" id="{88C334A5-90AE-D8CC-F9E3-A2163D9AC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" y="298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55" name="Freeform 220">
              <a:extLst>
                <a:ext uri="{FF2B5EF4-FFF2-40B4-BE49-F238E27FC236}">
                  <a16:creationId xmlns:a16="http://schemas.microsoft.com/office/drawing/2014/main" id="{CC2CC2A5-D6B9-4DFE-D768-21461C82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995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Rectangle 221">
              <a:extLst>
                <a:ext uri="{FF2B5EF4-FFF2-40B4-BE49-F238E27FC236}">
                  <a16:creationId xmlns:a16="http://schemas.microsoft.com/office/drawing/2014/main" id="{AE6CCFA2-53AB-F13A-9D65-139CF1604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2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257" name="Freeform 222">
              <a:extLst>
                <a:ext uri="{FF2B5EF4-FFF2-40B4-BE49-F238E27FC236}">
                  <a16:creationId xmlns:a16="http://schemas.microsoft.com/office/drawing/2014/main" id="{ED25DBBC-BD39-5E24-1935-8F74305A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2627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59" name="Group 225">
            <a:extLst>
              <a:ext uri="{FF2B5EF4-FFF2-40B4-BE49-F238E27FC236}">
                <a16:creationId xmlns:a16="http://schemas.microsoft.com/office/drawing/2014/main" id="{B1A4C9BB-6D42-AC64-C449-991D7A02EB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7200" y="1295400"/>
            <a:ext cx="4624388" cy="4162425"/>
            <a:chOff x="1423" y="849"/>
            <a:chExt cx="2913" cy="2622"/>
          </a:xfrm>
        </p:grpSpPr>
        <p:sp>
          <p:nvSpPr>
            <p:cNvPr id="45062" name="AutoShape 224">
              <a:extLst>
                <a:ext uri="{FF2B5EF4-FFF2-40B4-BE49-F238E27FC236}">
                  <a16:creationId xmlns:a16="http://schemas.microsoft.com/office/drawing/2014/main" id="{50F82D16-933B-36B0-4DC9-7E94A057B5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23" y="849"/>
              <a:ext cx="2913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Rectangle 226">
              <a:extLst>
                <a:ext uri="{FF2B5EF4-FFF2-40B4-BE49-F238E27FC236}">
                  <a16:creationId xmlns:a16="http://schemas.microsoft.com/office/drawing/2014/main" id="{AF631364-6060-9141-0263-10ADF61F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1062"/>
              <a:ext cx="2722" cy="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064" name="Line 227">
              <a:extLst>
                <a:ext uri="{FF2B5EF4-FFF2-40B4-BE49-F238E27FC236}">
                  <a16:creationId xmlns:a16="http://schemas.microsoft.com/office/drawing/2014/main" id="{FA5957CE-D894-7279-2CDA-BAEE5FCD8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3081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Rectangle 228">
              <a:extLst>
                <a:ext uri="{FF2B5EF4-FFF2-40B4-BE49-F238E27FC236}">
                  <a16:creationId xmlns:a16="http://schemas.microsoft.com/office/drawing/2014/main" id="{194D308D-FB82-2B29-973A-BF499905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3351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5066" name="Rectangle 229">
              <a:extLst>
                <a:ext uri="{FF2B5EF4-FFF2-40B4-BE49-F238E27FC236}">
                  <a16:creationId xmlns:a16="http://schemas.microsoft.com/office/drawing/2014/main" id="{6A0E17AB-759F-4A60-24D5-EB62A2550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35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5067" name="Line 230">
              <a:extLst>
                <a:ext uri="{FF2B5EF4-FFF2-40B4-BE49-F238E27FC236}">
                  <a16:creationId xmlns:a16="http://schemas.microsoft.com/office/drawing/2014/main" id="{8FFDD48E-7B84-E537-91C8-314BD631B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1111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231">
              <a:extLst>
                <a:ext uri="{FF2B5EF4-FFF2-40B4-BE49-F238E27FC236}">
                  <a16:creationId xmlns:a16="http://schemas.microsoft.com/office/drawing/2014/main" id="{5DB94A28-42C9-EFF0-B2C3-FE32E22CA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0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232">
              <a:extLst>
                <a:ext uri="{FF2B5EF4-FFF2-40B4-BE49-F238E27FC236}">
                  <a16:creationId xmlns:a16="http://schemas.microsoft.com/office/drawing/2014/main" id="{79ACDF72-958E-F2DC-9D54-620315370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5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233">
              <a:extLst>
                <a:ext uri="{FF2B5EF4-FFF2-40B4-BE49-F238E27FC236}">
                  <a16:creationId xmlns:a16="http://schemas.microsoft.com/office/drawing/2014/main" id="{3A72E0E5-ADCE-1B37-3755-44E7081CC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234">
              <a:extLst>
                <a:ext uri="{FF2B5EF4-FFF2-40B4-BE49-F238E27FC236}">
                  <a16:creationId xmlns:a16="http://schemas.microsoft.com/office/drawing/2014/main" id="{7A3DA2DF-D84A-2C81-726A-F711FA935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5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35">
              <a:extLst>
                <a:ext uri="{FF2B5EF4-FFF2-40B4-BE49-F238E27FC236}">
                  <a16:creationId xmlns:a16="http://schemas.microsoft.com/office/drawing/2014/main" id="{9CA76C29-7300-B908-3526-88DE99F7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236">
              <a:extLst>
                <a:ext uri="{FF2B5EF4-FFF2-40B4-BE49-F238E27FC236}">
                  <a16:creationId xmlns:a16="http://schemas.microsoft.com/office/drawing/2014/main" id="{DB09BF09-6A8C-3B85-8A1A-89ED0AC34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237">
              <a:extLst>
                <a:ext uri="{FF2B5EF4-FFF2-40B4-BE49-F238E27FC236}">
                  <a16:creationId xmlns:a16="http://schemas.microsoft.com/office/drawing/2014/main" id="{5518EE6F-CD8C-FEE7-F7B9-86A25AAFDE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5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238">
              <a:extLst>
                <a:ext uri="{FF2B5EF4-FFF2-40B4-BE49-F238E27FC236}">
                  <a16:creationId xmlns:a16="http://schemas.microsoft.com/office/drawing/2014/main" id="{0226C153-0F36-476B-BB0C-A14AB4EEC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0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239">
              <a:extLst>
                <a:ext uri="{FF2B5EF4-FFF2-40B4-BE49-F238E27FC236}">
                  <a16:creationId xmlns:a16="http://schemas.microsoft.com/office/drawing/2014/main" id="{FFD562C4-32A7-B97A-0739-D7D1C8F7D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240">
              <a:extLst>
                <a:ext uri="{FF2B5EF4-FFF2-40B4-BE49-F238E27FC236}">
                  <a16:creationId xmlns:a16="http://schemas.microsoft.com/office/drawing/2014/main" id="{787176F4-4C38-8F7E-344A-408BC7649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2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41">
              <a:extLst>
                <a:ext uri="{FF2B5EF4-FFF2-40B4-BE49-F238E27FC236}">
                  <a16:creationId xmlns:a16="http://schemas.microsoft.com/office/drawing/2014/main" id="{83B8447C-4739-0BA3-FE06-B1557188A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242">
              <a:extLst>
                <a:ext uri="{FF2B5EF4-FFF2-40B4-BE49-F238E27FC236}">
                  <a16:creationId xmlns:a16="http://schemas.microsoft.com/office/drawing/2014/main" id="{889C761D-F008-46CD-6098-E40FE45EF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2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43">
              <a:extLst>
                <a:ext uri="{FF2B5EF4-FFF2-40B4-BE49-F238E27FC236}">
                  <a16:creationId xmlns:a16="http://schemas.microsoft.com/office/drawing/2014/main" id="{B9981BCE-7762-3924-BAFC-29BAD48F8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9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244">
              <a:extLst>
                <a:ext uri="{FF2B5EF4-FFF2-40B4-BE49-F238E27FC236}">
                  <a16:creationId xmlns:a16="http://schemas.microsoft.com/office/drawing/2014/main" id="{62355DE3-7ED4-4005-8E8D-64AF65333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45">
              <a:extLst>
                <a:ext uri="{FF2B5EF4-FFF2-40B4-BE49-F238E27FC236}">
                  <a16:creationId xmlns:a16="http://schemas.microsoft.com/office/drawing/2014/main" id="{27362158-C642-A10A-401C-73269A412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46">
              <a:extLst>
                <a:ext uri="{FF2B5EF4-FFF2-40B4-BE49-F238E27FC236}">
                  <a16:creationId xmlns:a16="http://schemas.microsoft.com/office/drawing/2014/main" id="{F06A2CC1-FF51-12EC-70F5-97169CF9F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2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47">
              <a:extLst>
                <a:ext uri="{FF2B5EF4-FFF2-40B4-BE49-F238E27FC236}">
                  <a16:creationId xmlns:a16="http://schemas.microsoft.com/office/drawing/2014/main" id="{692A2EA2-FDD7-A7A9-693A-EAF25C400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4" y="1118"/>
              <a:ext cx="1" cy="19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Rectangle 248">
              <a:extLst>
                <a:ext uri="{FF2B5EF4-FFF2-40B4-BE49-F238E27FC236}">
                  <a16:creationId xmlns:a16="http://schemas.microsoft.com/office/drawing/2014/main" id="{B62DF514-DE8D-721D-AFBF-EEAD8AB45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3138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140ms</a:t>
              </a:r>
              <a:endParaRPr lang="en-US" altLang="en-US"/>
            </a:p>
          </p:txBody>
        </p:sp>
        <p:sp>
          <p:nvSpPr>
            <p:cNvPr id="45086" name="Line 249">
              <a:extLst>
                <a:ext uri="{FF2B5EF4-FFF2-40B4-BE49-F238E27FC236}">
                  <a16:creationId xmlns:a16="http://schemas.microsoft.com/office/drawing/2014/main" id="{E9646533-14D1-6080-C564-22940FBF5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3074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Rectangle 250">
              <a:extLst>
                <a:ext uri="{FF2B5EF4-FFF2-40B4-BE49-F238E27FC236}">
                  <a16:creationId xmlns:a16="http://schemas.microsoft.com/office/drawing/2014/main" id="{93A5F439-A054-6B32-078E-E0587B60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3138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150ms</a:t>
              </a:r>
              <a:endParaRPr lang="en-US" altLang="en-US"/>
            </a:p>
          </p:txBody>
        </p:sp>
        <p:sp>
          <p:nvSpPr>
            <p:cNvPr id="45088" name="Line 251">
              <a:extLst>
                <a:ext uri="{FF2B5EF4-FFF2-40B4-BE49-F238E27FC236}">
                  <a16:creationId xmlns:a16="http://schemas.microsoft.com/office/drawing/2014/main" id="{7E080B9F-534E-3826-F43F-270192761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2" y="3074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Rectangle 252">
              <a:extLst>
                <a:ext uri="{FF2B5EF4-FFF2-40B4-BE49-F238E27FC236}">
                  <a16:creationId xmlns:a16="http://schemas.microsoft.com/office/drawing/2014/main" id="{C39CA9E8-8B35-5EE7-0E4D-214BE0E4D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3138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160ms</a:t>
              </a:r>
              <a:endParaRPr lang="en-US" altLang="en-US"/>
            </a:p>
          </p:txBody>
        </p:sp>
        <p:sp>
          <p:nvSpPr>
            <p:cNvPr id="45090" name="Line 253">
              <a:extLst>
                <a:ext uri="{FF2B5EF4-FFF2-40B4-BE49-F238E27FC236}">
                  <a16:creationId xmlns:a16="http://schemas.microsoft.com/office/drawing/2014/main" id="{4CCE9A7B-F1D4-C700-E833-4CA229F90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4" y="3074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254">
              <a:extLst>
                <a:ext uri="{FF2B5EF4-FFF2-40B4-BE49-F238E27FC236}">
                  <a16:creationId xmlns:a16="http://schemas.microsoft.com/office/drawing/2014/main" id="{7AE89216-44AD-2089-05CB-314D3611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3138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133ms</a:t>
              </a:r>
              <a:endParaRPr lang="en-US" altLang="en-US"/>
            </a:p>
          </p:txBody>
        </p:sp>
        <p:sp>
          <p:nvSpPr>
            <p:cNvPr id="45092" name="Line 255">
              <a:extLst>
                <a:ext uri="{FF2B5EF4-FFF2-40B4-BE49-F238E27FC236}">
                  <a16:creationId xmlns:a16="http://schemas.microsoft.com/office/drawing/2014/main" id="{3CCE2DE4-29BF-C0CF-6E30-4CD534812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3074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Rectangle 256">
              <a:extLst>
                <a:ext uri="{FF2B5EF4-FFF2-40B4-BE49-F238E27FC236}">
                  <a16:creationId xmlns:a16="http://schemas.microsoft.com/office/drawing/2014/main" id="{3E552C33-7DAD-B6A7-6AD1-4A743177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3138"/>
              <a:ext cx="28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167ms</a:t>
              </a:r>
              <a:endParaRPr lang="en-US" altLang="en-US"/>
            </a:p>
          </p:txBody>
        </p:sp>
        <p:sp>
          <p:nvSpPr>
            <p:cNvPr id="45094" name="Line 257">
              <a:extLst>
                <a:ext uri="{FF2B5EF4-FFF2-40B4-BE49-F238E27FC236}">
                  <a16:creationId xmlns:a16="http://schemas.microsoft.com/office/drawing/2014/main" id="{B1D89930-6667-5FBC-30C5-BDC1F6F22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8" y="3074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Rectangle 258">
              <a:extLst>
                <a:ext uri="{FF2B5EF4-FFF2-40B4-BE49-F238E27FC236}">
                  <a16:creationId xmlns:a16="http://schemas.microsoft.com/office/drawing/2014/main" id="{1D75FC4D-518F-C261-7C4C-807DFAA1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3244"/>
              <a:ext cx="26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096" name="Rectangle 259">
              <a:extLst>
                <a:ext uri="{FF2B5EF4-FFF2-40B4-BE49-F238E27FC236}">
                  <a16:creationId xmlns:a16="http://schemas.microsoft.com/office/drawing/2014/main" id="{FADC35AF-5DFA-A91E-18FB-F14E4C7C3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87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097" name="Freeform 260">
              <a:extLst>
                <a:ext uri="{FF2B5EF4-FFF2-40B4-BE49-F238E27FC236}">
                  <a16:creationId xmlns:a16="http://schemas.microsoft.com/office/drawing/2014/main" id="{329D166F-AEEB-157B-B223-FB63E456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3287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Rectangle 261">
              <a:extLst>
                <a:ext uri="{FF2B5EF4-FFF2-40B4-BE49-F238E27FC236}">
                  <a16:creationId xmlns:a16="http://schemas.microsoft.com/office/drawing/2014/main" id="{D2D3E8DA-23F9-63DF-9D2A-F8765887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3244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I(L1)</a:t>
              </a:r>
              <a:endParaRPr lang="en-US" altLang="en-US"/>
            </a:p>
          </p:txBody>
        </p:sp>
        <p:sp>
          <p:nvSpPr>
            <p:cNvPr id="45099" name="Rectangle 262">
              <a:extLst>
                <a:ext uri="{FF2B5EF4-FFF2-40B4-BE49-F238E27FC236}">
                  <a16:creationId xmlns:a16="http://schemas.microsoft.com/office/drawing/2014/main" id="{7AA756F1-3425-4853-32E9-8A3FC7E5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3287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00" name="Freeform 263">
              <a:extLst>
                <a:ext uri="{FF2B5EF4-FFF2-40B4-BE49-F238E27FC236}">
                  <a16:creationId xmlns:a16="http://schemas.microsoft.com/office/drawing/2014/main" id="{B2AC1F60-CCAD-2E54-ABFD-E56D0998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287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Rectangle 264">
              <a:extLst>
                <a:ext uri="{FF2B5EF4-FFF2-40B4-BE49-F238E27FC236}">
                  <a16:creationId xmlns:a16="http://schemas.microsoft.com/office/drawing/2014/main" id="{1CF8B536-0578-D4A0-4CD4-71EE6B98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244"/>
              <a:ext cx="3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V(Vs:+)</a:t>
              </a:r>
              <a:endParaRPr lang="en-US" altLang="en-US"/>
            </a:p>
          </p:txBody>
        </p:sp>
        <p:sp>
          <p:nvSpPr>
            <p:cNvPr id="45102" name="Rectangle 265">
              <a:extLst>
                <a:ext uri="{FF2B5EF4-FFF2-40B4-BE49-F238E27FC236}">
                  <a16:creationId xmlns:a16="http://schemas.microsoft.com/office/drawing/2014/main" id="{0EE2753A-3B67-2869-F074-02A463568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3287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03" name="Freeform 266">
              <a:extLst>
                <a:ext uri="{FF2B5EF4-FFF2-40B4-BE49-F238E27FC236}">
                  <a16:creationId xmlns:a16="http://schemas.microsoft.com/office/drawing/2014/main" id="{B7E52BCD-8479-F49F-7E93-C55D4C54E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287"/>
              <a:ext cx="29" cy="28"/>
            </a:xfrm>
            <a:custGeom>
              <a:avLst/>
              <a:gdLst>
                <a:gd name="T0" fmla="*/ 1221314236 w 4"/>
                <a:gd name="T1" fmla="*/ 847425747 h 4"/>
                <a:gd name="T2" fmla="*/ 1603535962 w 4"/>
                <a:gd name="T3" fmla="*/ 564950498 h 4"/>
                <a:gd name="T4" fmla="*/ 1221314236 w 4"/>
                <a:gd name="T5" fmla="*/ 282475249 h 4"/>
                <a:gd name="T6" fmla="*/ 831823429 w 4"/>
                <a:gd name="T7" fmla="*/ 0 h 4"/>
                <a:gd name="T8" fmla="*/ 389631835 w 4"/>
                <a:gd name="T9" fmla="*/ 282475249 h 4"/>
                <a:gd name="T10" fmla="*/ 0 w 4"/>
                <a:gd name="T11" fmla="*/ 564950498 h 4"/>
                <a:gd name="T12" fmla="*/ 389631835 w 4"/>
                <a:gd name="T13" fmla="*/ 847425747 h 4"/>
                <a:gd name="T14" fmla="*/ 831823429 w 4"/>
                <a:gd name="T15" fmla="*/ 1129900996 h 4"/>
                <a:gd name="T16" fmla="*/ 1221314236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Rectangle 267">
              <a:extLst>
                <a:ext uri="{FF2B5EF4-FFF2-40B4-BE49-F238E27FC236}">
                  <a16:creationId xmlns:a16="http://schemas.microsoft.com/office/drawing/2014/main" id="{9FB88ABB-E2DD-8F56-810B-950408345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3244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-I(Vs)</a:t>
              </a:r>
              <a:endParaRPr lang="en-US" altLang="en-US"/>
            </a:p>
          </p:txBody>
        </p:sp>
        <p:sp>
          <p:nvSpPr>
            <p:cNvPr id="45105" name="Line 268">
              <a:extLst>
                <a:ext uri="{FF2B5EF4-FFF2-40B4-BE49-F238E27FC236}">
                  <a16:creationId xmlns:a16="http://schemas.microsoft.com/office/drawing/2014/main" id="{E82ADB20-76C6-8410-23DA-109156B93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8" y="1111"/>
              <a:ext cx="1" cy="19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269">
              <a:extLst>
                <a:ext uri="{FF2B5EF4-FFF2-40B4-BE49-F238E27FC236}">
                  <a16:creationId xmlns:a16="http://schemas.microsoft.com/office/drawing/2014/main" id="{74767FBA-C51A-5215-DFF6-DF89B0284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883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270">
              <a:extLst>
                <a:ext uri="{FF2B5EF4-FFF2-40B4-BE49-F238E27FC236}">
                  <a16:creationId xmlns:a16="http://schemas.microsoft.com/office/drawing/2014/main" id="{401C2A73-3FC3-17AF-4C03-EE48D179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68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271">
              <a:extLst>
                <a:ext uri="{FF2B5EF4-FFF2-40B4-BE49-F238E27FC236}">
                  <a16:creationId xmlns:a16="http://schemas.microsoft.com/office/drawing/2014/main" id="{957A391E-933C-55A1-D00B-4FF7A44D9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493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272">
              <a:extLst>
                <a:ext uri="{FF2B5EF4-FFF2-40B4-BE49-F238E27FC236}">
                  <a16:creationId xmlns:a16="http://schemas.microsoft.com/office/drawing/2014/main" id="{AEBACDAB-2A89-6B36-8DFA-BDEC0EC25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295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273">
              <a:extLst>
                <a:ext uri="{FF2B5EF4-FFF2-40B4-BE49-F238E27FC236}">
                  <a16:creationId xmlns:a16="http://schemas.microsoft.com/office/drawing/2014/main" id="{6CFF6248-D22E-266A-2B55-374469C3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898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274">
              <a:extLst>
                <a:ext uri="{FF2B5EF4-FFF2-40B4-BE49-F238E27FC236}">
                  <a16:creationId xmlns:a16="http://schemas.microsoft.com/office/drawing/2014/main" id="{FAA702E7-E916-1329-53E8-83F025EFA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69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275">
              <a:extLst>
                <a:ext uri="{FF2B5EF4-FFF2-40B4-BE49-F238E27FC236}">
                  <a16:creationId xmlns:a16="http://schemas.microsoft.com/office/drawing/2014/main" id="{B8174604-CA2C-59E8-62F2-5F4DC50BE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508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276">
              <a:extLst>
                <a:ext uri="{FF2B5EF4-FFF2-40B4-BE49-F238E27FC236}">
                  <a16:creationId xmlns:a16="http://schemas.microsoft.com/office/drawing/2014/main" id="{B9D96CCF-5703-BBC8-7257-E225CDAB0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310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277">
              <a:extLst>
                <a:ext uri="{FF2B5EF4-FFF2-40B4-BE49-F238E27FC236}">
                  <a16:creationId xmlns:a16="http://schemas.microsoft.com/office/drawing/2014/main" id="{5FABBEC4-D3AB-8D43-C393-0DBB9FD23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209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Rectangle 278">
              <a:extLst>
                <a:ext uri="{FF2B5EF4-FFF2-40B4-BE49-F238E27FC236}">
                  <a16:creationId xmlns:a16="http://schemas.microsoft.com/office/drawing/2014/main" id="{DD393B34-7FDD-BF51-A7C4-098A97E7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3032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5116" name="Line 279">
              <a:extLst>
                <a:ext uri="{FF2B5EF4-FFF2-40B4-BE49-F238E27FC236}">
                  <a16:creationId xmlns:a16="http://schemas.microsoft.com/office/drawing/2014/main" id="{85D85004-746F-D935-B629-C1E4CC510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" y="308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Rectangle 280">
              <a:extLst>
                <a:ext uri="{FF2B5EF4-FFF2-40B4-BE49-F238E27FC236}">
                  <a16:creationId xmlns:a16="http://schemas.microsoft.com/office/drawing/2014/main" id="{2A9EEAD9-E6C8-0F3F-D4B5-AB9013AD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04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5118" name="Line 281">
              <a:extLst>
                <a:ext uri="{FF2B5EF4-FFF2-40B4-BE49-F238E27FC236}">
                  <a16:creationId xmlns:a16="http://schemas.microsoft.com/office/drawing/2014/main" id="{45D0C1CD-E4B2-D929-B7F3-7F6E1BA3E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" y="209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Rectangle 282">
              <a:extLst>
                <a:ext uri="{FF2B5EF4-FFF2-40B4-BE49-F238E27FC236}">
                  <a16:creationId xmlns:a16="http://schemas.microsoft.com/office/drawing/2014/main" id="{B17BC073-2BF3-B296-AD95-BA9532BD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062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5120" name="Line 283">
              <a:extLst>
                <a:ext uri="{FF2B5EF4-FFF2-40B4-BE49-F238E27FC236}">
                  <a16:creationId xmlns:a16="http://schemas.microsoft.com/office/drawing/2014/main" id="{0580407C-376E-9BE0-FDEE-7F14E2ACA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" y="111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284">
              <a:extLst>
                <a:ext uri="{FF2B5EF4-FFF2-40B4-BE49-F238E27FC236}">
                  <a16:creationId xmlns:a16="http://schemas.microsoft.com/office/drawing/2014/main" id="{0424D5FF-4EF5-4462-9FCA-9C236DE17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7" y="1111"/>
              <a:ext cx="1" cy="19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285">
              <a:extLst>
                <a:ext uri="{FF2B5EF4-FFF2-40B4-BE49-F238E27FC236}">
                  <a16:creationId xmlns:a16="http://schemas.microsoft.com/office/drawing/2014/main" id="{3FD1D4AC-1971-13C1-01E4-3CC4A8D1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636"/>
              <a:ext cx="2169" cy="276"/>
            </a:xfrm>
            <a:custGeom>
              <a:avLst/>
              <a:gdLst>
                <a:gd name="T0" fmla="*/ 49 w 2169"/>
                <a:gd name="T1" fmla="*/ 276 h 276"/>
                <a:gd name="T2" fmla="*/ 92 w 2169"/>
                <a:gd name="T3" fmla="*/ 262 h 276"/>
                <a:gd name="T4" fmla="*/ 127 w 2169"/>
                <a:gd name="T5" fmla="*/ 241 h 276"/>
                <a:gd name="T6" fmla="*/ 163 w 2169"/>
                <a:gd name="T7" fmla="*/ 219 h 276"/>
                <a:gd name="T8" fmla="*/ 191 w 2169"/>
                <a:gd name="T9" fmla="*/ 191 h 276"/>
                <a:gd name="T10" fmla="*/ 220 w 2169"/>
                <a:gd name="T11" fmla="*/ 163 h 276"/>
                <a:gd name="T12" fmla="*/ 248 w 2169"/>
                <a:gd name="T13" fmla="*/ 134 h 276"/>
                <a:gd name="T14" fmla="*/ 276 w 2169"/>
                <a:gd name="T15" fmla="*/ 106 h 276"/>
                <a:gd name="T16" fmla="*/ 305 w 2169"/>
                <a:gd name="T17" fmla="*/ 78 h 276"/>
                <a:gd name="T18" fmla="*/ 340 w 2169"/>
                <a:gd name="T19" fmla="*/ 56 h 276"/>
                <a:gd name="T20" fmla="*/ 368 w 2169"/>
                <a:gd name="T21" fmla="*/ 28 h 276"/>
                <a:gd name="T22" fmla="*/ 411 w 2169"/>
                <a:gd name="T23" fmla="*/ 14 h 276"/>
                <a:gd name="T24" fmla="*/ 453 w 2169"/>
                <a:gd name="T25" fmla="*/ 0 h 276"/>
                <a:gd name="T26" fmla="*/ 503 w 2169"/>
                <a:gd name="T27" fmla="*/ 7 h 276"/>
                <a:gd name="T28" fmla="*/ 539 w 2169"/>
                <a:gd name="T29" fmla="*/ 28 h 276"/>
                <a:gd name="T30" fmla="*/ 574 w 2169"/>
                <a:gd name="T31" fmla="*/ 49 h 276"/>
                <a:gd name="T32" fmla="*/ 609 w 2169"/>
                <a:gd name="T33" fmla="*/ 70 h 276"/>
                <a:gd name="T34" fmla="*/ 645 w 2169"/>
                <a:gd name="T35" fmla="*/ 92 h 276"/>
                <a:gd name="T36" fmla="*/ 680 w 2169"/>
                <a:gd name="T37" fmla="*/ 113 h 276"/>
                <a:gd name="T38" fmla="*/ 716 w 2169"/>
                <a:gd name="T39" fmla="*/ 134 h 276"/>
                <a:gd name="T40" fmla="*/ 758 w 2169"/>
                <a:gd name="T41" fmla="*/ 148 h 276"/>
                <a:gd name="T42" fmla="*/ 794 w 2169"/>
                <a:gd name="T43" fmla="*/ 170 h 276"/>
                <a:gd name="T44" fmla="*/ 836 w 2169"/>
                <a:gd name="T45" fmla="*/ 184 h 276"/>
                <a:gd name="T46" fmla="*/ 872 w 2169"/>
                <a:gd name="T47" fmla="*/ 205 h 276"/>
                <a:gd name="T48" fmla="*/ 914 w 2169"/>
                <a:gd name="T49" fmla="*/ 219 h 276"/>
                <a:gd name="T50" fmla="*/ 957 w 2169"/>
                <a:gd name="T51" fmla="*/ 233 h 276"/>
                <a:gd name="T52" fmla="*/ 999 w 2169"/>
                <a:gd name="T53" fmla="*/ 248 h 276"/>
                <a:gd name="T54" fmla="*/ 1042 w 2169"/>
                <a:gd name="T55" fmla="*/ 262 h 276"/>
                <a:gd name="T56" fmla="*/ 1084 w 2169"/>
                <a:gd name="T57" fmla="*/ 276 h 276"/>
                <a:gd name="T58" fmla="*/ 1141 w 2169"/>
                <a:gd name="T59" fmla="*/ 276 h 276"/>
                <a:gd name="T60" fmla="*/ 1183 w 2169"/>
                <a:gd name="T61" fmla="*/ 262 h 276"/>
                <a:gd name="T62" fmla="*/ 1219 w 2169"/>
                <a:gd name="T63" fmla="*/ 241 h 276"/>
                <a:gd name="T64" fmla="*/ 1247 w 2169"/>
                <a:gd name="T65" fmla="*/ 212 h 276"/>
                <a:gd name="T66" fmla="*/ 1276 w 2169"/>
                <a:gd name="T67" fmla="*/ 184 h 276"/>
                <a:gd name="T68" fmla="*/ 1311 w 2169"/>
                <a:gd name="T69" fmla="*/ 163 h 276"/>
                <a:gd name="T70" fmla="*/ 1339 w 2169"/>
                <a:gd name="T71" fmla="*/ 134 h 276"/>
                <a:gd name="T72" fmla="*/ 1368 w 2169"/>
                <a:gd name="T73" fmla="*/ 106 h 276"/>
                <a:gd name="T74" fmla="*/ 1396 w 2169"/>
                <a:gd name="T75" fmla="*/ 78 h 276"/>
                <a:gd name="T76" fmla="*/ 1424 w 2169"/>
                <a:gd name="T77" fmla="*/ 49 h 276"/>
                <a:gd name="T78" fmla="*/ 1460 w 2169"/>
                <a:gd name="T79" fmla="*/ 28 h 276"/>
                <a:gd name="T80" fmla="*/ 1495 w 2169"/>
                <a:gd name="T81" fmla="*/ 7 h 276"/>
                <a:gd name="T82" fmla="*/ 1545 w 2169"/>
                <a:gd name="T83" fmla="*/ 0 h 276"/>
                <a:gd name="T84" fmla="*/ 1587 w 2169"/>
                <a:gd name="T85" fmla="*/ 14 h 276"/>
                <a:gd name="T86" fmla="*/ 1630 w 2169"/>
                <a:gd name="T87" fmla="*/ 28 h 276"/>
                <a:gd name="T88" fmla="*/ 1658 w 2169"/>
                <a:gd name="T89" fmla="*/ 56 h 276"/>
                <a:gd name="T90" fmla="*/ 1694 w 2169"/>
                <a:gd name="T91" fmla="*/ 78 h 276"/>
                <a:gd name="T92" fmla="*/ 1729 w 2169"/>
                <a:gd name="T93" fmla="*/ 99 h 276"/>
                <a:gd name="T94" fmla="*/ 1772 w 2169"/>
                <a:gd name="T95" fmla="*/ 113 h 276"/>
                <a:gd name="T96" fmla="*/ 1807 w 2169"/>
                <a:gd name="T97" fmla="*/ 134 h 276"/>
                <a:gd name="T98" fmla="*/ 1843 w 2169"/>
                <a:gd name="T99" fmla="*/ 156 h 276"/>
                <a:gd name="T100" fmla="*/ 1885 w 2169"/>
                <a:gd name="T101" fmla="*/ 170 h 276"/>
                <a:gd name="T102" fmla="*/ 1921 w 2169"/>
                <a:gd name="T103" fmla="*/ 191 h 276"/>
                <a:gd name="T104" fmla="*/ 1963 w 2169"/>
                <a:gd name="T105" fmla="*/ 205 h 276"/>
                <a:gd name="T106" fmla="*/ 2006 w 2169"/>
                <a:gd name="T107" fmla="*/ 219 h 276"/>
                <a:gd name="T108" fmla="*/ 2048 w 2169"/>
                <a:gd name="T109" fmla="*/ 233 h 276"/>
                <a:gd name="T110" fmla="*/ 2091 w 2169"/>
                <a:gd name="T111" fmla="*/ 248 h 276"/>
                <a:gd name="T112" fmla="*/ 2133 w 2169"/>
                <a:gd name="T113" fmla="*/ 262 h 2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69" h="276">
                  <a:moveTo>
                    <a:pt x="0" y="276"/>
                  </a:moveTo>
                  <a:lnTo>
                    <a:pt x="7" y="276"/>
                  </a:lnTo>
                  <a:lnTo>
                    <a:pt x="14" y="276"/>
                  </a:lnTo>
                  <a:lnTo>
                    <a:pt x="21" y="276"/>
                  </a:lnTo>
                  <a:lnTo>
                    <a:pt x="28" y="276"/>
                  </a:lnTo>
                  <a:lnTo>
                    <a:pt x="35" y="276"/>
                  </a:lnTo>
                  <a:lnTo>
                    <a:pt x="42" y="276"/>
                  </a:lnTo>
                  <a:lnTo>
                    <a:pt x="49" y="276"/>
                  </a:lnTo>
                  <a:lnTo>
                    <a:pt x="57" y="276"/>
                  </a:lnTo>
                  <a:lnTo>
                    <a:pt x="64" y="276"/>
                  </a:lnTo>
                  <a:lnTo>
                    <a:pt x="71" y="276"/>
                  </a:lnTo>
                  <a:lnTo>
                    <a:pt x="71" y="269"/>
                  </a:lnTo>
                  <a:lnTo>
                    <a:pt x="78" y="269"/>
                  </a:lnTo>
                  <a:lnTo>
                    <a:pt x="85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9" y="262"/>
                  </a:lnTo>
                  <a:lnTo>
                    <a:pt x="106" y="262"/>
                  </a:lnTo>
                  <a:lnTo>
                    <a:pt x="106" y="255"/>
                  </a:lnTo>
                  <a:lnTo>
                    <a:pt x="113" y="255"/>
                  </a:lnTo>
                  <a:lnTo>
                    <a:pt x="113" y="248"/>
                  </a:lnTo>
                  <a:lnTo>
                    <a:pt x="120" y="248"/>
                  </a:lnTo>
                  <a:lnTo>
                    <a:pt x="127" y="248"/>
                  </a:lnTo>
                  <a:lnTo>
                    <a:pt x="127" y="241"/>
                  </a:lnTo>
                  <a:lnTo>
                    <a:pt x="135" y="241"/>
                  </a:lnTo>
                  <a:lnTo>
                    <a:pt x="135" y="233"/>
                  </a:lnTo>
                  <a:lnTo>
                    <a:pt x="142" y="233"/>
                  </a:lnTo>
                  <a:lnTo>
                    <a:pt x="149" y="233"/>
                  </a:lnTo>
                  <a:lnTo>
                    <a:pt x="149" y="226"/>
                  </a:lnTo>
                  <a:lnTo>
                    <a:pt x="156" y="226"/>
                  </a:lnTo>
                  <a:lnTo>
                    <a:pt x="156" y="219"/>
                  </a:lnTo>
                  <a:lnTo>
                    <a:pt x="163" y="219"/>
                  </a:lnTo>
                  <a:lnTo>
                    <a:pt x="163" y="212"/>
                  </a:lnTo>
                  <a:lnTo>
                    <a:pt x="170" y="212"/>
                  </a:lnTo>
                  <a:lnTo>
                    <a:pt x="170" y="205"/>
                  </a:lnTo>
                  <a:lnTo>
                    <a:pt x="177" y="205"/>
                  </a:lnTo>
                  <a:lnTo>
                    <a:pt x="177" y="198"/>
                  </a:lnTo>
                  <a:lnTo>
                    <a:pt x="184" y="198"/>
                  </a:lnTo>
                  <a:lnTo>
                    <a:pt x="184" y="191"/>
                  </a:lnTo>
                  <a:lnTo>
                    <a:pt x="191" y="191"/>
                  </a:lnTo>
                  <a:lnTo>
                    <a:pt x="198" y="191"/>
                  </a:lnTo>
                  <a:lnTo>
                    <a:pt x="198" y="184"/>
                  </a:lnTo>
                  <a:lnTo>
                    <a:pt x="205" y="184"/>
                  </a:lnTo>
                  <a:lnTo>
                    <a:pt x="205" y="177"/>
                  </a:lnTo>
                  <a:lnTo>
                    <a:pt x="212" y="177"/>
                  </a:lnTo>
                  <a:lnTo>
                    <a:pt x="212" y="170"/>
                  </a:lnTo>
                  <a:lnTo>
                    <a:pt x="220" y="170"/>
                  </a:lnTo>
                  <a:lnTo>
                    <a:pt x="220" y="163"/>
                  </a:lnTo>
                  <a:lnTo>
                    <a:pt x="227" y="163"/>
                  </a:lnTo>
                  <a:lnTo>
                    <a:pt x="227" y="156"/>
                  </a:lnTo>
                  <a:lnTo>
                    <a:pt x="234" y="156"/>
                  </a:lnTo>
                  <a:lnTo>
                    <a:pt x="234" y="148"/>
                  </a:lnTo>
                  <a:lnTo>
                    <a:pt x="241" y="148"/>
                  </a:lnTo>
                  <a:lnTo>
                    <a:pt x="241" y="141"/>
                  </a:lnTo>
                  <a:lnTo>
                    <a:pt x="248" y="141"/>
                  </a:lnTo>
                  <a:lnTo>
                    <a:pt x="248" y="134"/>
                  </a:lnTo>
                  <a:lnTo>
                    <a:pt x="255" y="134"/>
                  </a:lnTo>
                  <a:lnTo>
                    <a:pt x="255" y="127"/>
                  </a:lnTo>
                  <a:lnTo>
                    <a:pt x="262" y="127"/>
                  </a:lnTo>
                  <a:lnTo>
                    <a:pt x="262" y="120"/>
                  </a:lnTo>
                  <a:lnTo>
                    <a:pt x="269" y="120"/>
                  </a:lnTo>
                  <a:lnTo>
                    <a:pt x="269" y="113"/>
                  </a:lnTo>
                  <a:lnTo>
                    <a:pt x="276" y="113"/>
                  </a:lnTo>
                  <a:lnTo>
                    <a:pt x="276" y="106"/>
                  </a:lnTo>
                  <a:lnTo>
                    <a:pt x="283" y="106"/>
                  </a:lnTo>
                  <a:lnTo>
                    <a:pt x="283" y="99"/>
                  </a:lnTo>
                  <a:lnTo>
                    <a:pt x="290" y="99"/>
                  </a:lnTo>
                  <a:lnTo>
                    <a:pt x="290" y="92"/>
                  </a:lnTo>
                  <a:lnTo>
                    <a:pt x="298" y="92"/>
                  </a:lnTo>
                  <a:lnTo>
                    <a:pt x="298" y="85"/>
                  </a:lnTo>
                  <a:lnTo>
                    <a:pt x="305" y="85"/>
                  </a:lnTo>
                  <a:lnTo>
                    <a:pt x="305" y="78"/>
                  </a:lnTo>
                  <a:lnTo>
                    <a:pt x="312" y="78"/>
                  </a:lnTo>
                  <a:lnTo>
                    <a:pt x="312" y="70"/>
                  </a:lnTo>
                  <a:lnTo>
                    <a:pt x="319" y="70"/>
                  </a:lnTo>
                  <a:lnTo>
                    <a:pt x="319" y="63"/>
                  </a:lnTo>
                  <a:lnTo>
                    <a:pt x="326" y="63"/>
                  </a:lnTo>
                  <a:lnTo>
                    <a:pt x="333" y="63"/>
                  </a:lnTo>
                  <a:lnTo>
                    <a:pt x="333" y="56"/>
                  </a:lnTo>
                  <a:lnTo>
                    <a:pt x="340" y="56"/>
                  </a:lnTo>
                  <a:lnTo>
                    <a:pt x="340" y="49"/>
                  </a:lnTo>
                  <a:lnTo>
                    <a:pt x="347" y="49"/>
                  </a:lnTo>
                  <a:lnTo>
                    <a:pt x="347" y="42"/>
                  </a:lnTo>
                  <a:lnTo>
                    <a:pt x="354" y="42"/>
                  </a:lnTo>
                  <a:lnTo>
                    <a:pt x="361" y="42"/>
                  </a:lnTo>
                  <a:lnTo>
                    <a:pt x="361" y="35"/>
                  </a:lnTo>
                  <a:lnTo>
                    <a:pt x="368" y="35"/>
                  </a:lnTo>
                  <a:lnTo>
                    <a:pt x="368" y="28"/>
                  </a:lnTo>
                  <a:lnTo>
                    <a:pt x="376" y="28"/>
                  </a:lnTo>
                  <a:lnTo>
                    <a:pt x="383" y="28"/>
                  </a:lnTo>
                  <a:lnTo>
                    <a:pt x="383" y="21"/>
                  </a:lnTo>
                  <a:lnTo>
                    <a:pt x="390" y="21"/>
                  </a:lnTo>
                  <a:lnTo>
                    <a:pt x="397" y="21"/>
                  </a:lnTo>
                  <a:lnTo>
                    <a:pt x="397" y="14"/>
                  </a:lnTo>
                  <a:lnTo>
                    <a:pt x="404" y="14"/>
                  </a:lnTo>
                  <a:lnTo>
                    <a:pt x="411" y="14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03" y="14"/>
                  </a:lnTo>
                  <a:lnTo>
                    <a:pt x="510" y="14"/>
                  </a:lnTo>
                  <a:lnTo>
                    <a:pt x="517" y="14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1" y="28"/>
                  </a:lnTo>
                  <a:lnTo>
                    <a:pt x="539" y="28"/>
                  </a:lnTo>
                  <a:lnTo>
                    <a:pt x="546" y="28"/>
                  </a:lnTo>
                  <a:lnTo>
                    <a:pt x="546" y="35"/>
                  </a:lnTo>
                  <a:lnTo>
                    <a:pt x="553" y="35"/>
                  </a:lnTo>
                  <a:lnTo>
                    <a:pt x="553" y="42"/>
                  </a:lnTo>
                  <a:lnTo>
                    <a:pt x="560" y="42"/>
                  </a:lnTo>
                  <a:lnTo>
                    <a:pt x="567" y="42"/>
                  </a:lnTo>
                  <a:lnTo>
                    <a:pt x="567" y="49"/>
                  </a:lnTo>
                  <a:lnTo>
                    <a:pt x="574" y="49"/>
                  </a:lnTo>
                  <a:lnTo>
                    <a:pt x="574" y="56"/>
                  </a:lnTo>
                  <a:lnTo>
                    <a:pt x="581" y="56"/>
                  </a:lnTo>
                  <a:lnTo>
                    <a:pt x="588" y="56"/>
                  </a:lnTo>
                  <a:lnTo>
                    <a:pt x="588" y="63"/>
                  </a:lnTo>
                  <a:lnTo>
                    <a:pt x="595" y="63"/>
                  </a:lnTo>
                  <a:lnTo>
                    <a:pt x="602" y="63"/>
                  </a:lnTo>
                  <a:lnTo>
                    <a:pt x="602" y="70"/>
                  </a:lnTo>
                  <a:lnTo>
                    <a:pt x="609" y="70"/>
                  </a:lnTo>
                  <a:lnTo>
                    <a:pt x="609" y="78"/>
                  </a:lnTo>
                  <a:lnTo>
                    <a:pt x="616" y="78"/>
                  </a:lnTo>
                  <a:lnTo>
                    <a:pt x="624" y="78"/>
                  </a:lnTo>
                  <a:lnTo>
                    <a:pt x="624" y="85"/>
                  </a:lnTo>
                  <a:lnTo>
                    <a:pt x="631" y="85"/>
                  </a:lnTo>
                  <a:lnTo>
                    <a:pt x="638" y="85"/>
                  </a:lnTo>
                  <a:lnTo>
                    <a:pt x="638" y="92"/>
                  </a:lnTo>
                  <a:lnTo>
                    <a:pt x="645" y="92"/>
                  </a:lnTo>
                  <a:lnTo>
                    <a:pt x="645" y="99"/>
                  </a:lnTo>
                  <a:lnTo>
                    <a:pt x="652" y="99"/>
                  </a:lnTo>
                  <a:lnTo>
                    <a:pt x="659" y="99"/>
                  </a:lnTo>
                  <a:lnTo>
                    <a:pt x="659" y="106"/>
                  </a:lnTo>
                  <a:lnTo>
                    <a:pt x="666" y="106"/>
                  </a:lnTo>
                  <a:lnTo>
                    <a:pt x="673" y="106"/>
                  </a:lnTo>
                  <a:lnTo>
                    <a:pt x="673" y="113"/>
                  </a:lnTo>
                  <a:lnTo>
                    <a:pt x="680" y="113"/>
                  </a:lnTo>
                  <a:lnTo>
                    <a:pt x="687" y="113"/>
                  </a:lnTo>
                  <a:lnTo>
                    <a:pt x="687" y="120"/>
                  </a:lnTo>
                  <a:lnTo>
                    <a:pt x="694" y="120"/>
                  </a:lnTo>
                  <a:lnTo>
                    <a:pt x="702" y="120"/>
                  </a:lnTo>
                  <a:lnTo>
                    <a:pt x="702" y="127"/>
                  </a:lnTo>
                  <a:lnTo>
                    <a:pt x="709" y="127"/>
                  </a:lnTo>
                  <a:lnTo>
                    <a:pt x="716" y="127"/>
                  </a:lnTo>
                  <a:lnTo>
                    <a:pt x="716" y="134"/>
                  </a:lnTo>
                  <a:lnTo>
                    <a:pt x="723" y="134"/>
                  </a:lnTo>
                  <a:lnTo>
                    <a:pt x="730" y="134"/>
                  </a:lnTo>
                  <a:lnTo>
                    <a:pt x="730" y="141"/>
                  </a:lnTo>
                  <a:lnTo>
                    <a:pt x="737" y="141"/>
                  </a:lnTo>
                  <a:lnTo>
                    <a:pt x="744" y="141"/>
                  </a:lnTo>
                  <a:lnTo>
                    <a:pt x="744" y="148"/>
                  </a:lnTo>
                  <a:lnTo>
                    <a:pt x="751" y="148"/>
                  </a:lnTo>
                  <a:lnTo>
                    <a:pt x="758" y="148"/>
                  </a:lnTo>
                  <a:lnTo>
                    <a:pt x="758" y="156"/>
                  </a:lnTo>
                  <a:lnTo>
                    <a:pt x="765" y="156"/>
                  </a:lnTo>
                  <a:lnTo>
                    <a:pt x="772" y="156"/>
                  </a:lnTo>
                  <a:lnTo>
                    <a:pt x="772" y="163"/>
                  </a:lnTo>
                  <a:lnTo>
                    <a:pt x="780" y="163"/>
                  </a:lnTo>
                  <a:lnTo>
                    <a:pt x="787" y="163"/>
                  </a:lnTo>
                  <a:lnTo>
                    <a:pt x="787" y="170"/>
                  </a:lnTo>
                  <a:lnTo>
                    <a:pt x="794" y="170"/>
                  </a:lnTo>
                  <a:lnTo>
                    <a:pt x="801" y="170"/>
                  </a:lnTo>
                  <a:lnTo>
                    <a:pt x="801" y="177"/>
                  </a:lnTo>
                  <a:lnTo>
                    <a:pt x="808" y="177"/>
                  </a:lnTo>
                  <a:lnTo>
                    <a:pt x="815" y="177"/>
                  </a:lnTo>
                  <a:lnTo>
                    <a:pt x="822" y="177"/>
                  </a:lnTo>
                  <a:lnTo>
                    <a:pt x="822" y="184"/>
                  </a:lnTo>
                  <a:lnTo>
                    <a:pt x="829" y="184"/>
                  </a:lnTo>
                  <a:lnTo>
                    <a:pt x="836" y="184"/>
                  </a:lnTo>
                  <a:lnTo>
                    <a:pt x="836" y="191"/>
                  </a:lnTo>
                  <a:lnTo>
                    <a:pt x="843" y="191"/>
                  </a:lnTo>
                  <a:lnTo>
                    <a:pt x="850" y="191"/>
                  </a:lnTo>
                  <a:lnTo>
                    <a:pt x="857" y="191"/>
                  </a:lnTo>
                  <a:lnTo>
                    <a:pt x="857" y="198"/>
                  </a:lnTo>
                  <a:lnTo>
                    <a:pt x="865" y="198"/>
                  </a:lnTo>
                  <a:lnTo>
                    <a:pt x="872" y="198"/>
                  </a:lnTo>
                  <a:lnTo>
                    <a:pt x="872" y="205"/>
                  </a:lnTo>
                  <a:lnTo>
                    <a:pt x="879" y="205"/>
                  </a:lnTo>
                  <a:lnTo>
                    <a:pt x="886" y="205"/>
                  </a:lnTo>
                  <a:lnTo>
                    <a:pt x="893" y="205"/>
                  </a:lnTo>
                  <a:lnTo>
                    <a:pt x="893" y="212"/>
                  </a:lnTo>
                  <a:lnTo>
                    <a:pt x="900" y="212"/>
                  </a:lnTo>
                  <a:lnTo>
                    <a:pt x="907" y="212"/>
                  </a:lnTo>
                  <a:lnTo>
                    <a:pt x="907" y="219"/>
                  </a:lnTo>
                  <a:lnTo>
                    <a:pt x="914" y="219"/>
                  </a:lnTo>
                  <a:lnTo>
                    <a:pt x="921" y="219"/>
                  </a:lnTo>
                  <a:lnTo>
                    <a:pt x="928" y="219"/>
                  </a:lnTo>
                  <a:lnTo>
                    <a:pt x="928" y="226"/>
                  </a:lnTo>
                  <a:lnTo>
                    <a:pt x="935" y="226"/>
                  </a:lnTo>
                  <a:lnTo>
                    <a:pt x="943" y="226"/>
                  </a:lnTo>
                  <a:lnTo>
                    <a:pt x="950" y="226"/>
                  </a:lnTo>
                  <a:lnTo>
                    <a:pt x="950" y="233"/>
                  </a:lnTo>
                  <a:lnTo>
                    <a:pt x="957" y="233"/>
                  </a:lnTo>
                  <a:lnTo>
                    <a:pt x="964" y="233"/>
                  </a:lnTo>
                  <a:lnTo>
                    <a:pt x="971" y="233"/>
                  </a:lnTo>
                  <a:lnTo>
                    <a:pt x="971" y="241"/>
                  </a:lnTo>
                  <a:lnTo>
                    <a:pt x="978" y="241"/>
                  </a:lnTo>
                  <a:lnTo>
                    <a:pt x="985" y="241"/>
                  </a:lnTo>
                  <a:lnTo>
                    <a:pt x="985" y="248"/>
                  </a:lnTo>
                  <a:lnTo>
                    <a:pt x="992" y="248"/>
                  </a:lnTo>
                  <a:lnTo>
                    <a:pt x="999" y="248"/>
                  </a:lnTo>
                  <a:lnTo>
                    <a:pt x="1006" y="248"/>
                  </a:lnTo>
                  <a:lnTo>
                    <a:pt x="1013" y="248"/>
                  </a:lnTo>
                  <a:lnTo>
                    <a:pt x="1013" y="255"/>
                  </a:lnTo>
                  <a:lnTo>
                    <a:pt x="1020" y="255"/>
                  </a:lnTo>
                  <a:lnTo>
                    <a:pt x="1028" y="255"/>
                  </a:lnTo>
                  <a:lnTo>
                    <a:pt x="1035" y="255"/>
                  </a:lnTo>
                  <a:lnTo>
                    <a:pt x="1035" y="262"/>
                  </a:lnTo>
                  <a:lnTo>
                    <a:pt x="1042" y="262"/>
                  </a:lnTo>
                  <a:lnTo>
                    <a:pt x="1049" y="262"/>
                  </a:lnTo>
                  <a:lnTo>
                    <a:pt x="1056" y="262"/>
                  </a:lnTo>
                  <a:lnTo>
                    <a:pt x="1056" y="269"/>
                  </a:lnTo>
                  <a:lnTo>
                    <a:pt x="1063" y="269"/>
                  </a:lnTo>
                  <a:lnTo>
                    <a:pt x="1070" y="269"/>
                  </a:lnTo>
                  <a:lnTo>
                    <a:pt x="1077" y="269"/>
                  </a:lnTo>
                  <a:lnTo>
                    <a:pt x="1077" y="276"/>
                  </a:lnTo>
                  <a:lnTo>
                    <a:pt x="1084" y="276"/>
                  </a:lnTo>
                  <a:lnTo>
                    <a:pt x="1091" y="276"/>
                  </a:lnTo>
                  <a:lnTo>
                    <a:pt x="1098" y="276"/>
                  </a:lnTo>
                  <a:lnTo>
                    <a:pt x="1106" y="276"/>
                  </a:lnTo>
                  <a:lnTo>
                    <a:pt x="1113" y="276"/>
                  </a:lnTo>
                  <a:lnTo>
                    <a:pt x="1120" y="276"/>
                  </a:lnTo>
                  <a:lnTo>
                    <a:pt x="1127" y="276"/>
                  </a:lnTo>
                  <a:lnTo>
                    <a:pt x="1134" y="276"/>
                  </a:lnTo>
                  <a:lnTo>
                    <a:pt x="1141" y="276"/>
                  </a:lnTo>
                  <a:lnTo>
                    <a:pt x="1148" y="276"/>
                  </a:lnTo>
                  <a:lnTo>
                    <a:pt x="1155" y="276"/>
                  </a:lnTo>
                  <a:lnTo>
                    <a:pt x="1155" y="269"/>
                  </a:lnTo>
                  <a:lnTo>
                    <a:pt x="1162" y="269"/>
                  </a:lnTo>
                  <a:lnTo>
                    <a:pt x="1169" y="269"/>
                  </a:lnTo>
                  <a:lnTo>
                    <a:pt x="1176" y="269"/>
                  </a:lnTo>
                  <a:lnTo>
                    <a:pt x="1176" y="262"/>
                  </a:lnTo>
                  <a:lnTo>
                    <a:pt x="1183" y="262"/>
                  </a:lnTo>
                  <a:lnTo>
                    <a:pt x="1191" y="262"/>
                  </a:lnTo>
                  <a:lnTo>
                    <a:pt x="1191" y="255"/>
                  </a:lnTo>
                  <a:lnTo>
                    <a:pt x="1198" y="255"/>
                  </a:lnTo>
                  <a:lnTo>
                    <a:pt x="1198" y="248"/>
                  </a:lnTo>
                  <a:lnTo>
                    <a:pt x="1205" y="248"/>
                  </a:lnTo>
                  <a:lnTo>
                    <a:pt x="1212" y="248"/>
                  </a:lnTo>
                  <a:lnTo>
                    <a:pt x="1212" y="241"/>
                  </a:lnTo>
                  <a:lnTo>
                    <a:pt x="1219" y="241"/>
                  </a:lnTo>
                  <a:lnTo>
                    <a:pt x="1219" y="233"/>
                  </a:lnTo>
                  <a:lnTo>
                    <a:pt x="1226" y="233"/>
                  </a:lnTo>
                  <a:lnTo>
                    <a:pt x="1233" y="233"/>
                  </a:lnTo>
                  <a:lnTo>
                    <a:pt x="1233" y="226"/>
                  </a:lnTo>
                  <a:lnTo>
                    <a:pt x="1240" y="226"/>
                  </a:lnTo>
                  <a:lnTo>
                    <a:pt x="1240" y="219"/>
                  </a:lnTo>
                  <a:lnTo>
                    <a:pt x="1247" y="219"/>
                  </a:lnTo>
                  <a:lnTo>
                    <a:pt x="1247" y="212"/>
                  </a:lnTo>
                  <a:lnTo>
                    <a:pt x="1254" y="212"/>
                  </a:lnTo>
                  <a:lnTo>
                    <a:pt x="1254" y="205"/>
                  </a:lnTo>
                  <a:lnTo>
                    <a:pt x="1261" y="205"/>
                  </a:lnTo>
                  <a:lnTo>
                    <a:pt x="1261" y="198"/>
                  </a:lnTo>
                  <a:lnTo>
                    <a:pt x="1269" y="198"/>
                  </a:lnTo>
                  <a:lnTo>
                    <a:pt x="1269" y="191"/>
                  </a:lnTo>
                  <a:lnTo>
                    <a:pt x="1276" y="191"/>
                  </a:lnTo>
                  <a:lnTo>
                    <a:pt x="1276" y="184"/>
                  </a:lnTo>
                  <a:lnTo>
                    <a:pt x="1283" y="184"/>
                  </a:lnTo>
                  <a:lnTo>
                    <a:pt x="1290" y="184"/>
                  </a:lnTo>
                  <a:lnTo>
                    <a:pt x="1290" y="177"/>
                  </a:lnTo>
                  <a:lnTo>
                    <a:pt x="1297" y="177"/>
                  </a:lnTo>
                  <a:lnTo>
                    <a:pt x="1297" y="170"/>
                  </a:lnTo>
                  <a:lnTo>
                    <a:pt x="1304" y="170"/>
                  </a:lnTo>
                  <a:lnTo>
                    <a:pt x="1304" y="163"/>
                  </a:lnTo>
                  <a:lnTo>
                    <a:pt x="1311" y="163"/>
                  </a:lnTo>
                  <a:lnTo>
                    <a:pt x="1311" y="156"/>
                  </a:lnTo>
                  <a:lnTo>
                    <a:pt x="1318" y="156"/>
                  </a:lnTo>
                  <a:lnTo>
                    <a:pt x="1318" y="148"/>
                  </a:lnTo>
                  <a:lnTo>
                    <a:pt x="1325" y="148"/>
                  </a:lnTo>
                  <a:lnTo>
                    <a:pt x="1325" y="141"/>
                  </a:lnTo>
                  <a:lnTo>
                    <a:pt x="1332" y="141"/>
                  </a:lnTo>
                  <a:lnTo>
                    <a:pt x="1332" y="134"/>
                  </a:lnTo>
                  <a:lnTo>
                    <a:pt x="1339" y="134"/>
                  </a:lnTo>
                  <a:lnTo>
                    <a:pt x="1339" y="127"/>
                  </a:lnTo>
                  <a:lnTo>
                    <a:pt x="1347" y="127"/>
                  </a:lnTo>
                  <a:lnTo>
                    <a:pt x="1347" y="120"/>
                  </a:lnTo>
                  <a:lnTo>
                    <a:pt x="1354" y="120"/>
                  </a:lnTo>
                  <a:lnTo>
                    <a:pt x="1354" y="113"/>
                  </a:lnTo>
                  <a:lnTo>
                    <a:pt x="1361" y="113"/>
                  </a:lnTo>
                  <a:lnTo>
                    <a:pt x="1361" y="106"/>
                  </a:lnTo>
                  <a:lnTo>
                    <a:pt x="1368" y="106"/>
                  </a:lnTo>
                  <a:lnTo>
                    <a:pt x="1368" y="99"/>
                  </a:lnTo>
                  <a:lnTo>
                    <a:pt x="1375" y="99"/>
                  </a:lnTo>
                  <a:lnTo>
                    <a:pt x="1375" y="92"/>
                  </a:lnTo>
                  <a:lnTo>
                    <a:pt x="1382" y="92"/>
                  </a:lnTo>
                  <a:lnTo>
                    <a:pt x="1382" y="85"/>
                  </a:lnTo>
                  <a:lnTo>
                    <a:pt x="1389" y="85"/>
                  </a:lnTo>
                  <a:lnTo>
                    <a:pt x="1389" y="78"/>
                  </a:lnTo>
                  <a:lnTo>
                    <a:pt x="1396" y="78"/>
                  </a:lnTo>
                  <a:lnTo>
                    <a:pt x="1396" y="70"/>
                  </a:lnTo>
                  <a:lnTo>
                    <a:pt x="1403" y="70"/>
                  </a:lnTo>
                  <a:lnTo>
                    <a:pt x="1403" y="63"/>
                  </a:lnTo>
                  <a:lnTo>
                    <a:pt x="1410" y="63"/>
                  </a:lnTo>
                  <a:lnTo>
                    <a:pt x="1410" y="56"/>
                  </a:lnTo>
                  <a:lnTo>
                    <a:pt x="1417" y="56"/>
                  </a:lnTo>
                  <a:lnTo>
                    <a:pt x="1424" y="56"/>
                  </a:lnTo>
                  <a:lnTo>
                    <a:pt x="1424" y="49"/>
                  </a:lnTo>
                  <a:lnTo>
                    <a:pt x="1432" y="49"/>
                  </a:lnTo>
                  <a:lnTo>
                    <a:pt x="1432" y="42"/>
                  </a:lnTo>
                  <a:lnTo>
                    <a:pt x="1439" y="42"/>
                  </a:lnTo>
                  <a:lnTo>
                    <a:pt x="1439" y="35"/>
                  </a:lnTo>
                  <a:lnTo>
                    <a:pt x="1446" y="35"/>
                  </a:lnTo>
                  <a:lnTo>
                    <a:pt x="1453" y="35"/>
                  </a:lnTo>
                  <a:lnTo>
                    <a:pt x="1453" y="28"/>
                  </a:lnTo>
                  <a:lnTo>
                    <a:pt x="1460" y="28"/>
                  </a:lnTo>
                  <a:lnTo>
                    <a:pt x="1467" y="28"/>
                  </a:lnTo>
                  <a:lnTo>
                    <a:pt x="1467" y="21"/>
                  </a:lnTo>
                  <a:lnTo>
                    <a:pt x="1474" y="21"/>
                  </a:lnTo>
                  <a:lnTo>
                    <a:pt x="1481" y="21"/>
                  </a:lnTo>
                  <a:lnTo>
                    <a:pt x="1481" y="14"/>
                  </a:lnTo>
                  <a:lnTo>
                    <a:pt x="1488" y="14"/>
                  </a:lnTo>
                  <a:lnTo>
                    <a:pt x="1495" y="14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10" y="7"/>
                  </a:lnTo>
                  <a:lnTo>
                    <a:pt x="1517" y="7"/>
                  </a:lnTo>
                  <a:lnTo>
                    <a:pt x="1524" y="7"/>
                  </a:lnTo>
                  <a:lnTo>
                    <a:pt x="1531" y="7"/>
                  </a:lnTo>
                  <a:lnTo>
                    <a:pt x="1538" y="7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52" y="7"/>
                  </a:lnTo>
                  <a:lnTo>
                    <a:pt x="1559" y="7"/>
                  </a:lnTo>
                  <a:lnTo>
                    <a:pt x="1566" y="7"/>
                  </a:lnTo>
                  <a:lnTo>
                    <a:pt x="1573" y="7"/>
                  </a:lnTo>
                  <a:lnTo>
                    <a:pt x="1580" y="7"/>
                  </a:lnTo>
                  <a:lnTo>
                    <a:pt x="1587" y="7"/>
                  </a:lnTo>
                  <a:lnTo>
                    <a:pt x="1587" y="14"/>
                  </a:lnTo>
                  <a:lnTo>
                    <a:pt x="1595" y="14"/>
                  </a:lnTo>
                  <a:lnTo>
                    <a:pt x="1602" y="14"/>
                  </a:lnTo>
                  <a:lnTo>
                    <a:pt x="1602" y="21"/>
                  </a:lnTo>
                  <a:lnTo>
                    <a:pt x="1609" y="21"/>
                  </a:lnTo>
                  <a:lnTo>
                    <a:pt x="1616" y="21"/>
                  </a:lnTo>
                  <a:lnTo>
                    <a:pt x="1616" y="28"/>
                  </a:lnTo>
                  <a:lnTo>
                    <a:pt x="1623" y="28"/>
                  </a:lnTo>
                  <a:lnTo>
                    <a:pt x="1630" y="28"/>
                  </a:lnTo>
                  <a:lnTo>
                    <a:pt x="1630" y="35"/>
                  </a:lnTo>
                  <a:lnTo>
                    <a:pt x="1637" y="35"/>
                  </a:lnTo>
                  <a:lnTo>
                    <a:pt x="1637" y="42"/>
                  </a:lnTo>
                  <a:lnTo>
                    <a:pt x="1644" y="42"/>
                  </a:lnTo>
                  <a:lnTo>
                    <a:pt x="1651" y="42"/>
                  </a:lnTo>
                  <a:lnTo>
                    <a:pt x="1651" y="49"/>
                  </a:lnTo>
                  <a:lnTo>
                    <a:pt x="1658" y="49"/>
                  </a:lnTo>
                  <a:lnTo>
                    <a:pt x="1658" y="56"/>
                  </a:lnTo>
                  <a:lnTo>
                    <a:pt x="1665" y="56"/>
                  </a:lnTo>
                  <a:lnTo>
                    <a:pt x="1673" y="56"/>
                  </a:lnTo>
                  <a:lnTo>
                    <a:pt x="1673" y="63"/>
                  </a:lnTo>
                  <a:lnTo>
                    <a:pt x="1680" y="63"/>
                  </a:lnTo>
                  <a:lnTo>
                    <a:pt x="1680" y="70"/>
                  </a:lnTo>
                  <a:lnTo>
                    <a:pt x="1687" y="70"/>
                  </a:lnTo>
                  <a:lnTo>
                    <a:pt x="1694" y="70"/>
                  </a:lnTo>
                  <a:lnTo>
                    <a:pt x="1694" y="78"/>
                  </a:lnTo>
                  <a:lnTo>
                    <a:pt x="1701" y="78"/>
                  </a:lnTo>
                  <a:lnTo>
                    <a:pt x="1708" y="78"/>
                  </a:lnTo>
                  <a:lnTo>
                    <a:pt x="1708" y="85"/>
                  </a:lnTo>
                  <a:lnTo>
                    <a:pt x="1715" y="85"/>
                  </a:lnTo>
                  <a:lnTo>
                    <a:pt x="1722" y="85"/>
                  </a:lnTo>
                  <a:lnTo>
                    <a:pt x="1722" y="92"/>
                  </a:lnTo>
                  <a:lnTo>
                    <a:pt x="1729" y="92"/>
                  </a:lnTo>
                  <a:lnTo>
                    <a:pt x="1729" y="99"/>
                  </a:lnTo>
                  <a:lnTo>
                    <a:pt x="1736" y="99"/>
                  </a:lnTo>
                  <a:lnTo>
                    <a:pt x="1743" y="99"/>
                  </a:lnTo>
                  <a:lnTo>
                    <a:pt x="1743" y="106"/>
                  </a:lnTo>
                  <a:lnTo>
                    <a:pt x="1751" y="106"/>
                  </a:lnTo>
                  <a:lnTo>
                    <a:pt x="1758" y="106"/>
                  </a:lnTo>
                  <a:lnTo>
                    <a:pt x="1758" y="113"/>
                  </a:lnTo>
                  <a:lnTo>
                    <a:pt x="1765" y="113"/>
                  </a:lnTo>
                  <a:lnTo>
                    <a:pt x="1772" y="113"/>
                  </a:lnTo>
                  <a:lnTo>
                    <a:pt x="1772" y="120"/>
                  </a:lnTo>
                  <a:lnTo>
                    <a:pt x="1779" y="120"/>
                  </a:lnTo>
                  <a:lnTo>
                    <a:pt x="1786" y="120"/>
                  </a:lnTo>
                  <a:lnTo>
                    <a:pt x="1786" y="127"/>
                  </a:lnTo>
                  <a:lnTo>
                    <a:pt x="1793" y="127"/>
                  </a:lnTo>
                  <a:lnTo>
                    <a:pt x="1800" y="127"/>
                  </a:lnTo>
                  <a:lnTo>
                    <a:pt x="1800" y="134"/>
                  </a:lnTo>
                  <a:lnTo>
                    <a:pt x="1807" y="134"/>
                  </a:lnTo>
                  <a:lnTo>
                    <a:pt x="1814" y="134"/>
                  </a:lnTo>
                  <a:lnTo>
                    <a:pt x="1814" y="141"/>
                  </a:lnTo>
                  <a:lnTo>
                    <a:pt x="1821" y="141"/>
                  </a:lnTo>
                  <a:lnTo>
                    <a:pt x="1828" y="141"/>
                  </a:lnTo>
                  <a:lnTo>
                    <a:pt x="1828" y="148"/>
                  </a:lnTo>
                  <a:lnTo>
                    <a:pt x="1836" y="148"/>
                  </a:lnTo>
                  <a:lnTo>
                    <a:pt x="1843" y="148"/>
                  </a:lnTo>
                  <a:lnTo>
                    <a:pt x="1843" y="156"/>
                  </a:lnTo>
                  <a:lnTo>
                    <a:pt x="1850" y="156"/>
                  </a:lnTo>
                  <a:lnTo>
                    <a:pt x="1857" y="156"/>
                  </a:lnTo>
                  <a:lnTo>
                    <a:pt x="1857" y="163"/>
                  </a:lnTo>
                  <a:lnTo>
                    <a:pt x="1864" y="163"/>
                  </a:lnTo>
                  <a:lnTo>
                    <a:pt x="1871" y="163"/>
                  </a:lnTo>
                  <a:lnTo>
                    <a:pt x="1871" y="170"/>
                  </a:lnTo>
                  <a:lnTo>
                    <a:pt x="1878" y="170"/>
                  </a:lnTo>
                  <a:lnTo>
                    <a:pt x="1885" y="170"/>
                  </a:lnTo>
                  <a:lnTo>
                    <a:pt x="1885" y="177"/>
                  </a:lnTo>
                  <a:lnTo>
                    <a:pt x="1892" y="177"/>
                  </a:lnTo>
                  <a:lnTo>
                    <a:pt x="1899" y="177"/>
                  </a:lnTo>
                  <a:lnTo>
                    <a:pt x="1906" y="177"/>
                  </a:lnTo>
                  <a:lnTo>
                    <a:pt x="1906" y="184"/>
                  </a:lnTo>
                  <a:lnTo>
                    <a:pt x="1914" y="184"/>
                  </a:lnTo>
                  <a:lnTo>
                    <a:pt x="1921" y="184"/>
                  </a:lnTo>
                  <a:lnTo>
                    <a:pt x="1921" y="191"/>
                  </a:lnTo>
                  <a:lnTo>
                    <a:pt x="1928" y="191"/>
                  </a:lnTo>
                  <a:lnTo>
                    <a:pt x="1935" y="191"/>
                  </a:lnTo>
                  <a:lnTo>
                    <a:pt x="1935" y="198"/>
                  </a:lnTo>
                  <a:lnTo>
                    <a:pt x="1942" y="198"/>
                  </a:lnTo>
                  <a:lnTo>
                    <a:pt x="1949" y="198"/>
                  </a:lnTo>
                  <a:lnTo>
                    <a:pt x="1956" y="198"/>
                  </a:lnTo>
                  <a:lnTo>
                    <a:pt x="1956" y="205"/>
                  </a:lnTo>
                  <a:lnTo>
                    <a:pt x="1963" y="205"/>
                  </a:lnTo>
                  <a:lnTo>
                    <a:pt x="1970" y="205"/>
                  </a:lnTo>
                  <a:lnTo>
                    <a:pt x="1970" y="212"/>
                  </a:lnTo>
                  <a:lnTo>
                    <a:pt x="1977" y="212"/>
                  </a:lnTo>
                  <a:lnTo>
                    <a:pt x="1984" y="212"/>
                  </a:lnTo>
                  <a:lnTo>
                    <a:pt x="1991" y="212"/>
                  </a:lnTo>
                  <a:lnTo>
                    <a:pt x="1991" y="219"/>
                  </a:lnTo>
                  <a:lnTo>
                    <a:pt x="1999" y="219"/>
                  </a:lnTo>
                  <a:lnTo>
                    <a:pt x="2006" y="219"/>
                  </a:lnTo>
                  <a:lnTo>
                    <a:pt x="2013" y="219"/>
                  </a:lnTo>
                  <a:lnTo>
                    <a:pt x="2013" y="226"/>
                  </a:lnTo>
                  <a:lnTo>
                    <a:pt x="2020" y="226"/>
                  </a:lnTo>
                  <a:lnTo>
                    <a:pt x="2027" y="226"/>
                  </a:lnTo>
                  <a:lnTo>
                    <a:pt x="2034" y="226"/>
                  </a:lnTo>
                  <a:lnTo>
                    <a:pt x="2034" y="233"/>
                  </a:lnTo>
                  <a:lnTo>
                    <a:pt x="2041" y="233"/>
                  </a:lnTo>
                  <a:lnTo>
                    <a:pt x="2048" y="233"/>
                  </a:lnTo>
                  <a:lnTo>
                    <a:pt x="2048" y="241"/>
                  </a:lnTo>
                  <a:lnTo>
                    <a:pt x="2055" y="241"/>
                  </a:lnTo>
                  <a:lnTo>
                    <a:pt x="2062" y="241"/>
                  </a:lnTo>
                  <a:lnTo>
                    <a:pt x="2069" y="241"/>
                  </a:lnTo>
                  <a:lnTo>
                    <a:pt x="2069" y="248"/>
                  </a:lnTo>
                  <a:lnTo>
                    <a:pt x="2077" y="248"/>
                  </a:lnTo>
                  <a:lnTo>
                    <a:pt x="2084" y="248"/>
                  </a:lnTo>
                  <a:lnTo>
                    <a:pt x="2091" y="248"/>
                  </a:lnTo>
                  <a:lnTo>
                    <a:pt x="2091" y="255"/>
                  </a:lnTo>
                  <a:lnTo>
                    <a:pt x="2098" y="255"/>
                  </a:lnTo>
                  <a:lnTo>
                    <a:pt x="2105" y="255"/>
                  </a:lnTo>
                  <a:lnTo>
                    <a:pt x="2112" y="255"/>
                  </a:lnTo>
                  <a:lnTo>
                    <a:pt x="2119" y="255"/>
                  </a:lnTo>
                  <a:lnTo>
                    <a:pt x="2119" y="262"/>
                  </a:lnTo>
                  <a:lnTo>
                    <a:pt x="2126" y="262"/>
                  </a:lnTo>
                  <a:lnTo>
                    <a:pt x="2133" y="262"/>
                  </a:lnTo>
                  <a:lnTo>
                    <a:pt x="2140" y="262"/>
                  </a:lnTo>
                  <a:lnTo>
                    <a:pt x="2140" y="269"/>
                  </a:lnTo>
                  <a:lnTo>
                    <a:pt x="2147" y="269"/>
                  </a:lnTo>
                  <a:lnTo>
                    <a:pt x="2154" y="269"/>
                  </a:lnTo>
                  <a:lnTo>
                    <a:pt x="2162" y="269"/>
                  </a:lnTo>
                  <a:lnTo>
                    <a:pt x="2162" y="276"/>
                  </a:lnTo>
                  <a:lnTo>
                    <a:pt x="2169" y="27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286">
              <a:extLst>
                <a:ext uri="{FF2B5EF4-FFF2-40B4-BE49-F238E27FC236}">
                  <a16:creationId xmlns:a16="http://schemas.microsoft.com/office/drawing/2014/main" id="{C8ED79A8-162B-8E61-4490-00BBA4BC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111"/>
              <a:ext cx="2169" cy="1970"/>
            </a:xfrm>
            <a:custGeom>
              <a:avLst/>
              <a:gdLst>
                <a:gd name="T0" fmla="*/ 21 w 2169"/>
                <a:gd name="T1" fmla="*/ 851 h 1970"/>
                <a:gd name="T2" fmla="*/ 49 w 2169"/>
                <a:gd name="T3" fmla="*/ 716 h 1970"/>
                <a:gd name="T4" fmla="*/ 71 w 2169"/>
                <a:gd name="T5" fmla="*/ 574 h 1970"/>
                <a:gd name="T6" fmla="*/ 99 w 2169"/>
                <a:gd name="T7" fmla="*/ 440 h 1970"/>
                <a:gd name="T8" fmla="*/ 135 w 2169"/>
                <a:gd name="T9" fmla="*/ 305 h 1970"/>
                <a:gd name="T10" fmla="*/ 170 w 2169"/>
                <a:gd name="T11" fmla="*/ 170 h 1970"/>
                <a:gd name="T12" fmla="*/ 212 w 2169"/>
                <a:gd name="T13" fmla="*/ 50 h 1970"/>
                <a:gd name="T14" fmla="*/ 305 w 2169"/>
                <a:gd name="T15" fmla="*/ 21 h 1970"/>
                <a:gd name="T16" fmla="*/ 361 w 2169"/>
                <a:gd name="T17" fmla="*/ 128 h 1970"/>
                <a:gd name="T18" fmla="*/ 397 w 2169"/>
                <a:gd name="T19" fmla="*/ 255 h 1970"/>
                <a:gd name="T20" fmla="*/ 432 w 2169"/>
                <a:gd name="T21" fmla="*/ 390 h 1970"/>
                <a:gd name="T22" fmla="*/ 461 w 2169"/>
                <a:gd name="T23" fmla="*/ 525 h 1970"/>
                <a:gd name="T24" fmla="*/ 482 w 2169"/>
                <a:gd name="T25" fmla="*/ 666 h 1970"/>
                <a:gd name="T26" fmla="*/ 510 w 2169"/>
                <a:gd name="T27" fmla="*/ 808 h 1970"/>
                <a:gd name="T28" fmla="*/ 539 w 2169"/>
                <a:gd name="T29" fmla="*/ 943 h 1970"/>
                <a:gd name="T30" fmla="*/ 560 w 2169"/>
                <a:gd name="T31" fmla="*/ 1084 h 1970"/>
                <a:gd name="T32" fmla="*/ 581 w 2169"/>
                <a:gd name="T33" fmla="*/ 1226 h 1970"/>
                <a:gd name="T34" fmla="*/ 609 w 2169"/>
                <a:gd name="T35" fmla="*/ 1361 h 1970"/>
                <a:gd name="T36" fmla="*/ 638 w 2169"/>
                <a:gd name="T37" fmla="*/ 1495 h 1970"/>
                <a:gd name="T38" fmla="*/ 666 w 2169"/>
                <a:gd name="T39" fmla="*/ 1630 h 1970"/>
                <a:gd name="T40" fmla="*/ 702 w 2169"/>
                <a:gd name="T41" fmla="*/ 1765 h 1970"/>
                <a:gd name="T42" fmla="*/ 744 w 2169"/>
                <a:gd name="T43" fmla="*/ 1885 h 1970"/>
                <a:gd name="T44" fmla="*/ 822 w 2169"/>
                <a:gd name="T45" fmla="*/ 1970 h 1970"/>
                <a:gd name="T46" fmla="*/ 893 w 2169"/>
                <a:gd name="T47" fmla="*/ 1878 h 1970"/>
                <a:gd name="T48" fmla="*/ 928 w 2169"/>
                <a:gd name="T49" fmla="*/ 1751 h 1970"/>
                <a:gd name="T50" fmla="*/ 964 w 2169"/>
                <a:gd name="T51" fmla="*/ 1623 h 1970"/>
                <a:gd name="T52" fmla="*/ 992 w 2169"/>
                <a:gd name="T53" fmla="*/ 1488 h 1970"/>
                <a:gd name="T54" fmla="*/ 1020 w 2169"/>
                <a:gd name="T55" fmla="*/ 1354 h 1970"/>
                <a:gd name="T56" fmla="*/ 1042 w 2169"/>
                <a:gd name="T57" fmla="*/ 1212 h 1970"/>
                <a:gd name="T58" fmla="*/ 1070 w 2169"/>
                <a:gd name="T59" fmla="*/ 1077 h 1970"/>
                <a:gd name="T60" fmla="*/ 1091 w 2169"/>
                <a:gd name="T61" fmla="*/ 936 h 1970"/>
                <a:gd name="T62" fmla="*/ 1120 w 2169"/>
                <a:gd name="T63" fmla="*/ 801 h 1970"/>
                <a:gd name="T64" fmla="*/ 1141 w 2169"/>
                <a:gd name="T65" fmla="*/ 659 h 1970"/>
                <a:gd name="T66" fmla="*/ 1169 w 2169"/>
                <a:gd name="T67" fmla="*/ 525 h 1970"/>
                <a:gd name="T68" fmla="*/ 1198 w 2169"/>
                <a:gd name="T69" fmla="*/ 390 h 1970"/>
                <a:gd name="T70" fmla="*/ 1226 w 2169"/>
                <a:gd name="T71" fmla="*/ 255 h 1970"/>
                <a:gd name="T72" fmla="*/ 1269 w 2169"/>
                <a:gd name="T73" fmla="*/ 135 h 1970"/>
                <a:gd name="T74" fmla="*/ 1318 w 2169"/>
                <a:gd name="T75" fmla="*/ 21 h 1970"/>
                <a:gd name="T76" fmla="*/ 1410 w 2169"/>
                <a:gd name="T77" fmla="*/ 50 h 1970"/>
                <a:gd name="T78" fmla="*/ 1460 w 2169"/>
                <a:gd name="T79" fmla="*/ 163 h 1970"/>
                <a:gd name="T80" fmla="*/ 1495 w 2169"/>
                <a:gd name="T81" fmla="*/ 298 h 1970"/>
                <a:gd name="T82" fmla="*/ 1524 w 2169"/>
                <a:gd name="T83" fmla="*/ 432 h 1970"/>
                <a:gd name="T84" fmla="*/ 1552 w 2169"/>
                <a:gd name="T85" fmla="*/ 574 h 1970"/>
                <a:gd name="T86" fmla="*/ 1580 w 2169"/>
                <a:gd name="T87" fmla="*/ 709 h 1970"/>
                <a:gd name="T88" fmla="*/ 1602 w 2169"/>
                <a:gd name="T89" fmla="*/ 851 h 1970"/>
                <a:gd name="T90" fmla="*/ 1630 w 2169"/>
                <a:gd name="T91" fmla="*/ 985 h 1970"/>
                <a:gd name="T92" fmla="*/ 1651 w 2169"/>
                <a:gd name="T93" fmla="*/ 1127 h 1970"/>
                <a:gd name="T94" fmla="*/ 1673 w 2169"/>
                <a:gd name="T95" fmla="*/ 1269 h 1970"/>
                <a:gd name="T96" fmla="*/ 1701 w 2169"/>
                <a:gd name="T97" fmla="*/ 1403 h 1970"/>
                <a:gd name="T98" fmla="*/ 1729 w 2169"/>
                <a:gd name="T99" fmla="*/ 1538 h 1970"/>
                <a:gd name="T100" fmla="*/ 1758 w 2169"/>
                <a:gd name="T101" fmla="*/ 1680 h 1970"/>
                <a:gd name="T102" fmla="*/ 1793 w 2169"/>
                <a:gd name="T103" fmla="*/ 1807 h 1970"/>
                <a:gd name="T104" fmla="*/ 1843 w 2169"/>
                <a:gd name="T105" fmla="*/ 1921 h 1970"/>
                <a:gd name="T106" fmla="*/ 1935 w 2169"/>
                <a:gd name="T107" fmla="*/ 1949 h 1970"/>
                <a:gd name="T108" fmla="*/ 1984 w 2169"/>
                <a:gd name="T109" fmla="*/ 1836 h 1970"/>
                <a:gd name="T110" fmla="*/ 2027 w 2169"/>
                <a:gd name="T111" fmla="*/ 1708 h 1970"/>
                <a:gd name="T112" fmla="*/ 2055 w 2169"/>
                <a:gd name="T113" fmla="*/ 1573 h 1970"/>
                <a:gd name="T114" fmla="*/ 2084 w 2169"/>
                <a:gd name="T115" fmla="*/ 1439 h 1970"/>
                <a:gd name="T116" fmla="*/ 2112 w 2169"/>
                <a:gd name="T117" fmla="*/ 1304 h 1970"/>
                <a:gd name="T118" fmla="*/ 2133 w 2169"/>
                <a:gd name="T119" fmla="*/ 1162 h 1970"/>
                <a:gd name="T120" fmla="*/ 2162 w 2169"/>
                <a:gd name="T121" fmla="*/ 1028 h 19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69" h="1970">
                  <a:moveTo>
                    <a:pt x="0" y="985"/>
                  </a:moveTo>
                  <a:lnTo>
                    <a:pt x="0" y="978"/>
                  </a:lnTo>
                  <a:lnTo>
                    <a:pt x="0" y="971"/>
                  </a:lnTo>
                  <a:lnTo>
                    <a:pt x="0" y="964"/>
                  </a:lnTo>
                  <a:lnTo>
                    <a:pt x="7" y="964"/>
                  </a:lnTo>
                  <a:lnTo>
                    <a:pt x="7" y="957"/>
                  </a:lnTo>
                  <a:lnTo>
                    <a:pt x="7" y="950"/>
                  </a:lnTo>
                  <a:lnTo>
                    <a:pt x="7" y="943"/>
                  </a:lnTo>
                  <a:lnTo>
                    <a:pt x="7" y="936"/>
                  </a:lnTo>
                  <a:lnTo>
                    <a:pt x="7" y="929"/>
                  </a:lnTo>
                  <a:lnTo>
                    <a:pt x="14" y="929"/>
                  </a:lnTo>
                  <a:lnTo>
                    <a:pt x="14" y="921"/>
                  </a:lnTo>
                  <a:lnTo>
                    <a:pt x="14" y="914"/>
                  </a:lnTo>
                  <a:lnTo>
                    <a:pt x="14" y="907"/>
                  </a:lnTo>
                  <a:lnTo>
                    <a:pt x="14" y="900"/>
                  </a:lnTo>
                  <a:lnTo>
                    <a:pt x="14" y="893"/>
                  </a:lnTo>
                  <a:lnTo>
                    <a:pt x="14" y="886"/>
                  </a:lnTo>
                  <a:lnTo>
                    <a:pt x="21" y="886"/>
                  </a:lnTo>
                  <a:lnTo>
                    <a:pt x="21" y="879"/>
                  </a:lnTo>
                  <a:lnTo>
                    <a:pt x="21" y="872"/>
                  </a:lnTo>
                  <a:lnTo>
                    <a:pt x="21" y="865"/>
                  </a:lnTo>
                  <a:lnTo>
                    <a:pt x="21" y="858"/>
                  </a:lnTo>
                  <a:lnTo>
                    <a:pt x="21" y="851"/>
                  </a:lnTo>
                  <a:lnTo>
                    <a:pt x="21" y="843"/>
                  </a:lnTo>
                  <a:lnTo>
                    <a:pt x="28" y="843"/>
                  </a:lnTo>
                  <a:lnTo>
                    <a:pt x="28" y="836"/>
                  </a:lnTo>
                  <a:lnTo>
                    <a:pt x="28" y="829"/>
                  </a:lnTo>
                  <a:lnTo>
                    <a:pt x="28" y="822"/>
                  </a:lnTo>
                  <a:lnTo>
                    <a:pt x="28" y="815"/>
                  </a:lnTo>
                  <a:lnTo>
                    <a:pt x="28" y="808"/>
                  </a:lnTo>
                  <a:lnTo>
                    <a:pt x="35" y="808"/>
                  </a:lnTo>
                  <a:lnTo>
                    <a:pt x="35" y="801"/>
                  </a:lnTo>
                  <a:lnTo>
                    <a:pt x="35" y="794"/>
                  </a:lnTo>
                  <a:lnTo>
                    <a:pt x="35" y="787"/>
                  </a:lnTo>
                  <a:lnTo>
                    <a:pt x="35" y="780"/>
                  </a:lnTo>
                  <a:lnTo>
                    <a:pt x="35" y="773"/>
                  </a:lnTo>
                  <a:lnTo>
                    <a:pt x="35" y="766"/>
                  </a:lnTo>
                  <a:lnTo>
                    <a:pt x="42" y="766"/>
                  </a:lnTo>
                  <a:lnTo>
                    <a:pt x="42" y="758"/>
                  </a:lnTo>
                  <a:lnTo>
                    <a:pt x="42" y="751"/>
                  </a:lnTo>
                  <a:lnTo>
                    <a:pt x="42" y="744"/>
                  </a:lnTo>
                  <a:lnTo>
                    <a:pt x="42" y="737"/>
                  </a:lnTo>
                  <a:lnTo>
                    <a:pt x="42" y="730"/>
                  </a:lnTo>
                  <a:lnTo>
                    <a:pt x="49" y="730"/>
                  </a:lnTo>
                  <a:lnTo>
                    <a:pt x="49" y="723"/>
                  </a:lnTo>
                  <a:lnTo>
                    <a:pt x="49" y="716"/>
                  </a:lnTo>
                  <a:lnTo>
                    <a:pt x="49" y="709"/>
                  </a:lnTo>
                  <a:lnTo>
                    <a:pt x="49" y="702"/>
                  </a:lnTo>
                  <a:lnTo>
                    <a:pt x="49" y="695"/>
                  </a:lnTo>
                  <a:lnTo>
                    <a:pt x="49" y="688"/>
                  </a:lnTo>
                  <a:lnTo>
                    <a:pt x="57" y="688"/>
                  </a:lnTo>
                  <a:lnTo>
                    <a:pt x="57" y="681"/>
                  </a:lnTo>
                  <a:lnTo>
                    <a:pt x="57" y="673"/>
                  </a:lnTo>
                  <a:lnTo>
                    <a:pt x="57" y="666"/>
                  </a:lnTo>
                  <a:lnTo>
                    <a:pt x="57" y="659"/>
                  </a:lnTo>
                  <a:lnTo>
                    <a:pt x="57" y="652"/>
                  </a:lnTo>
                  <a:lnTo>
                    <a:pt x="64" y="652"/>
                  </a:lnTo>
                  <a:lnTo>
                    <a:pt x="64" y="645"/>
                  </a:lnTo>
                  <a:lnTo>
                    <a:pt x="64" y="638"/>
                  </a:lnTo>
                  <a:lnTo>
                    <a:pt x="64" y="631"/>
                  </a:lnTo>
                  <a:lnTo>
                    <a:pt x="64" y="624"/>
                  </a:lnTo>
                  <a:lnTo>
                    <a:pt x="64" y="617"/>
                  </a:lnTo>
                  <a:lnTo>
                    <a:pt x="64" y="610"/>
                  </a:lnTo>
                  <a:lnTo>
                    <a:pt x="71" y="610"/>
                  </a:lnTo>
                  <a:lnTo>
                    <a:pt x="71" y="603"/>
                  </a:lnTo>
                  <a:lnTo>
                    <a:pt x="71" y="595"/>
                  </a:lnTo>
                  <a:lnTo>
                    <a:pt x="71" y="588"/>
                  </a:lnTo>
                  <a:lnTo>
                    <a:pt x="71" y="581"/>
                  </a:lnTo>
                  <a:lnTo>
                    <a:pt x="71" y="574"/>
                  </a:lnTo>
                  <a:lnTo>
                    <a:pt x="78" y="574"/>
                  </a:lnTo>
                  <a:lnTo>
                    <a:pt x="78" y="567"/>
                  </a:lnTo>
                  <a:lnTo>
                    <a:pt x="78" y="560"/>
                  </a:lnTo>
                  <a:lnTo>
                    <a:pt x="78" y="553"/>
                  </a:lnTo>
                  <a:lnTo>
                    <a:pt x="78" y="546"/>
                  </a:lnTo>
                  <a:lnTo>
                    <a:pt x="78" y="539"/>
                  </a:lnTo>
                  <a:lnTo>
                    <a:pt x="85" y="539"/>
                  </a:lnTo>
                  <a:lnTo>
                    <a:pt x="85" y="532"/>
                  </a:lnTo>
                  <a:lnTo>
                    <a:pt x="85" y="525"/>
                  </a:lnTo>
                  <a:lnTo>
                    <a:pt x="85" y="518"/>
                  </a:lnTo>
                  <a:lnTo>
                    <a:pt x="85" y="510"/>
                  </a:lnTo>
                  <a:lnTo>
                    <a:pt x="85" y="503"/>
                  </a:lnTo>
                  <a:lnTo>
                    <a:pt x="92" y="503"/>
                  </a:lnTo>
                  <a:lnTo>
                    <a:pt x="92" y="496"/>
                  </a:lnTo>
                  <a:lnTo>
                    <a:pt x="92" y="489"/>
                  </a:lnTo>
                  <a:lnTo>
                    <a:pt x="92" y="482"/>
                  </a:lnTo>
                  <a:lnTo>
                    <a:pt x="92" y="475"/>
                  </a:lnTo>
                  <a:lnTo>
                    <a:pt x="92" y="468"/>
                  </a:lnTo>
                  <a:lnTo>
                    <a:pt x="99" y="468"/>
                  </a:lnTo>
                  <a:lnTo>
                    <a:pt x="99" y="461"/>
                  </a:lnTo>
                  <a:lnTo>
                    <a:pt x="99" y="454"/>
                  </a:lnTo>
                  <a:lnTo>
                    <a:pt x="99" y="447"/>
                  </a:lnTo>
                  <a:lnTo>
                    <a:pt x="99" y="440"/>
                  </a:lnTo>
                  <a:lnTo>
                    <a:pt x="99" y="432"/>
                  </a:lnTo>
                  <a:lnTo>
                    <a:pt x="106" y="432"/>
                  </a:lnTo>
                  <a:lnTo>
                    <a:pt x="106" y="425"/>
                  </a:lnTo>
                  <a:lnTo>
                    <a:pt x="106" y="418"/>
                  </a:lnTo>
                  <a:lnTo>
                    <a:pt x="106" y="411"/>
                  </a:lnTo>
                  <a:lnTo>
                    <a:pt x="106" y="404"/>
                  </a:lnTo>
                  <a:lnTo>
                    <a:pt x="113" y="404"/>
                  </a:lnTo>
                  <a:lnTo>
                    <a:pt x="113" y="397"/>
                  </a:lnTo>
                  <a:lnTo>
                    <a:pt x="113" y="390"/>
                  </a:lnTo>
                  <a:lnTo>
                    <a:pt x="113" y="383"/>
                  </a:lnTo>
                  <a:lnTo>
                    <a:pt x="113" y="376"/>
                  </a:lnTo>
                  <a:lnTo>
                    <a:pt x="113" y="369"/>
                  </a:lnTo>
                  <a:lnTo>
                    <a:pt x="120" y="369"/>
                  </a:lnTo>
                  <a:lnTo>
                    <a:pt x="120" y="362"/>
                  </a:lnTo>
                  <a:lnTo>
                    <a:pt x="120" y="355"/>
                  </a:lnTo>
                  <a:lnTo>
                    <a:pt x="120" y="347"/>
                  </a:lnTo>
                  <a:lnTo>
                    <a:pt x="120" y="340"/>
                  </a:lnTo>
                  <a:lnTo>
                    <a:pt x="127" y="340"/>
                  </a:lnTo>
                  <a:lnTo>
                    <a:pt x="127" y="333"/>
                  </a:lnTo>
                  <a:lnTo>
                    <a:pt x="127" y="326"/>
                  </a:lnTo>
                  <a:lnTo>
                    <a:pt x="127" y="319"/>
                  </a:lnTo>
                  <a:lnTo>
                    <a:pt x="127" y="312"/>
                  </a:lnTo>
                  <a:lnTo>
                    <a:pt x="135" y="305"/>
                  </a:lnTo>
                  <a:lnTo>
                    <a:pt x="135" y="298"/>
                  </a:lnTo>
                  <a:lnTo>
                    <a:pt x="135" y="291"/>
                  </a:lnTo>
                  <a:lnTo>
                    <a:pt x="135" y="284"/>
                  </a:lnTo>
                  <a:lnTo>
                    <a:pt x="135" y="277"/>
                  </a:lnTo>
                  <a:lnTo>
                    <a:pt x="142" y="277"/>
                  </a:lnTo>
                  <a:lnTo>
                    <a:pt x="142" y="269"/>
                  </a:lnTo>
                  <a:lnTo>
                    <a:pt x="142" y="262"/>
                  </a:lnTo>
                  <a:lnTo>
                    <a:pt x="142" y="255"/>
                  </a:lnTo>
                  <a:lnTo>
                    <a:pt x="149" y="248"/>
                  </a:lnTo>
                  <a:lnTo>
                    <a:pt x="149" y="241"/>
                  </a:lnTo>
                  <a:lnTo>
                    <a:pt x="149" y="234"/>
                  </a:lnTo>
                  <a:lnTo>
                    <a:pt x="149" y="227"/>
                  </a:lnTo>
                  <a:lnTo>
                    <a:pt x="156" y="227"/>
                  </a:lnTo>
                  <a:lnTo>
                    <a:pt x="156" y="220"/>
                  </a:lnTo>
                  <a:lnTo>
                    <a:pt x="156" y="213"/>
                  </a:lnTo>
                  <a:lnTo>
                    <a:pt x="156" y="206"/>
                  </a:lnTo>
                  <a:lnTo>
                    <a:pt x="156" y="199"/>
                  </a:lnTo>
                  <a:lnTo>
                    <a:pt x="163" y="199"/>
                  </a:lnTo>
                  <a:lnTo>
                    <a:pt x="163" y="192"/>
                  </a:lnTo>
                  <a:lnTo>
                    <a:pt x="163" y="184"/>
                  </a:lnTo>
                  <a:lnTo>
                    <a:pt x="163" y="177"/>
                  </a:lnTo>
                  <a:lnTo>
                    <a:pt x="170" y="177"/>
                  </a:lnTo>
                  <a:lnTo>
                    <a:pt x="170" y="170"/>
                  </a:lnTo>
                  <a:lnTo>
                    <a:pt x="170" y="163"/>
                  </a:lnTo>
                  <a:lnTo>
                    <a:pt x="170" y="156"/>
                  </a:lnTo>
                  <a:lnTo>
                    <a:pt x="177" y="156"/>
                  </a:lnTo>
                  <a:lnTo>
                    <a:pt x="177" y="149"/>
                  </a:lnTo>
                  <a:lnTo>
                    <a:pt x="177" y="142"/>
                  </a:lnTo>
                  <a:lnTo>
                    <a:pt x="177" y="135"/>
                  </a:lnTo>
                  <a:lnTo>
                    <a:pt x="184" y="135"/>
                  </a:lnTo>
                  <a:lnTo>
                    <a:pt x="184" y="128"/>
                  </a:lnTo>
                  <a:lnTo>
                    <a:pt x="184" y="121"/>
                  </a:lnTo>
                  <a:lnTo>
                    <a:pt x="184" y="114"/>
                  </a:lnTo>
                  <a:lnTo>
                    <a:pt x="191" y="114"/>
                  </a:lnTo>
                  <a:lnTo>
                    <a:pt x="191" y="106"/>
                  </a:lnTo>
                  <a:lnTo>
                    <a:pt x="191" y="99"/>
                  </a:lnTo>
                  <a:lnTo>
                    <a:pt x="191" y="92"/>
                  </a:lnTo>
                  <a:lnTo>
                    <a:pt x="198" y="92"/>
                  </a:lnTo>
                  <a:lnTo>
                    <a:pt x="198" y="85"/>
                  </a:lnTo>
                  <a:lnTo>
                    <a:pt x="198" y="78"/>
                  </a:lnTo>
                  <a:lnTo>
                    <a:pt x="205" y="78"/>
                  </a:lnTo>
                  <a:lnTo>
                    <a:pt x="205" y="71"/>
                  </a:lnTo>
                  <a:lnTo>
                    <a:pt x="205" y="64"/>
                  </a:lnTo>
                  <a:lnTo>
                    <a:pt x="212" y="64"/>
                  </a:lnTo>
                  <a:lnTo>
                    <a:pt x="212" y="57"/>
                  </a:lnTo>
                  <a:lnTo>
                    <a:pt x="212" y="50"/>
                  </a:lnTo>
                  <a:lnTo>
                    <a:pt x="220" y="50"/>
                  </a:lnTo>
                  <a:lnTo>
                    <a:pt x="220" y="43"/>
                  </a:lnTo>
                  <a:lnTo>
                    <a:pt x="220" y="36"/>
                  </a:lnTo>
                  <a:lnTo>
                    <a:pt x="227" y="36"/>
                  </a:lnTo>
                  <a:lnTo>
                    <a:pt x="227" y="29"/>
                  </a:lnTo>
                  <a:lnTo>
                    <a:pt x="234" y="29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1" y="14"/>
                  </a:lnTo>
                  <a:lnTo>
                    <a:pt x="248" y="14"/>
                  </a:lnTo>
                  <a:lnTo>
                    <a:pt x="248" y="7"/>
                  </a:lnTo>
                  <a:lnTo>
                    <a:pt x="255" y="7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3" y="7"/>
                  </a:lnTo>
                  <a:lnTo>
                    <a:pt x="290" y="7"/>
                  </a:lnTo>
                  <a:lnTo>
                    <a:pt x="298" y="7"/>
                  </a:lnTo>
                  <a:lnTo>
                    <a:pt x="298" y="14"/>
                  </a:lnTo>
                  <a:lnTo>
                    <a:pt x="305" y="14"/>
                  </a:lnTo>
                  <a:lnTo>
                    <a:pt x="305" y="21"/>
                  </a:lnTo>
                  <a:lnTo>
                    <a:pt x="312" y="21"/>
                  </a:lnTo>
                  <a:lnTo>
                    <a:pt x="312" y="29"/>
                  </a:lnTo>
                  <a:lnTo>
                    <a:pt x="319" y="29"/>
                  </a:lnTo>
                  <a:lnTo>
                    <a:pt x="319" y="36"/>
                  </a:lnTo>
                  <a:lnTo>
                    <a:pt x="319" y="43"/>
                  </a:lnTo>
                  <a:lnTo>
                    <a:pt x="326" y="43"/>
                  </a:lnTo>
                  <a:lnTo>
                    <a:pt x="326" y="50"/>
                  </a:lnTo>
                  <a:lnTo>
                    <a:pt x="326" y="57"/>
                  </a:lnTo>
                  <a:lnTo>
                    <a:pt x="333" y="57"/>
                  </a:lnTo>
                  <a:lnTo>
                    <a:pt x="333" y="64"/>
                  </a:lnTo>
                  <a:lnTo>
                    <a:pt x="333" y="71"/>
                  </a:lnTo>
                  <a:lnTo>
                    <a:pt x="340" y="71"/>
                  </a:lnTo>
                  <a:lnTo>
                    <a:pt x="340" y="78"/>
                  </a:lnTo>
                  <a:lnTo>
                    <a:pt x="340" y="85"/>
                  </a:lnTo>
                  <a:lnTo>
                    <a:pt x="347" y="85"/>
                  </a:lnTo>
                  <a:lnTo>
                    <a:pt x="347" y="92"/>
                  </a:lnTo>
                  <a:lnTo>
                    <a:pt x="347" y="99"/>
                  </a:lnTo>
                  <a:lnTo>
                    <a:pt x="354" y="99"/>
                  </a:lnTo>
                  <a:lnTo>
                    <a:pt x="354" y="106"/>
                  </a:lnTo>
                  <a:lnTo>
                    <a:pt x="354" y="114"/>
                  </a:lnTo>
                  <a:lnTo>
                    <a:pt x="354" y="121"/>
                  </a:lnTo>
                  <a:lnTo>
                    <a:pt x="361" y="121"/>
                  </a:lnTo>
                  <a:lnTo>
                    <a:pt x="361" y="128"/>
                  </a:lnTo>
                  <a:lnTo>
                    <a:pt x="361" y="135"/>
                  </a:lnTo>
                  <a:lnTo>
                    <a:pt x="361" y="142"/>
                  </a:lnTo>
                  <a:lnTo>
                    <a:pt x="368" y="142"/>
                  </a:lnTo>
                  <a:lnTo>
                    <a:pt x="368" y="149"/>
                  </a:lnTo>
                  <a:lnTo>
                    <a:pt x="368" y="156"/>
                  </a:lnTo>
                  <a:lnTo>
                    <a:pt x="368" y="163"/>
                  </a:lnTo>
                  <a:lnTo>
                    <a:pt x="376" y="163"/>
                  </a:lnTo>
                  <a:lnTo>
                    <a:pt x="376" y="170"/>
                  </a:lnTo>
                  <a:lnTo>
                    <a:pt x="376" y="177"/>
                  </a:lnTo>
                  <a:lnTo>
                    <a:pt x="376" y="184"/>
                  </a:lnTo>
                  <a:lnTo>
                    <a:pt x="383" y="184"/>
                  </a:lnTo>
                  <a:lnTo>
                    <a:pt x="383" y="192"/>
                  </a:lnTo>
                  <a:lnTo>
                    <a:pt x="383" y="199"/>
                  </a:lnTo>
                  <a:lnTo>
                    <a:pt x="383" y="206"/>
                  </a:lnTo>
                  <a:lnTo>
                    <a:pt x="383" y="213"/>
                  </a:lnTo>
                  <a:lnTo>
                    <a:pt x="390" y="213"/>
                  </a:lnTo>
                  <a:lnTo>
                    <a:pt x="390" y="220"/>
                  </a:lnTo>
                  <a:lnTo>
                    <a:pt x="390" y="227"/>
                  </a:lnTo>
                  <a:lnTo>
                    <a:pt x="390" y="234"/>
                  </a:lnTo>
                  <a:lnTo>
                    <a:pt x="397" y="234"/>
                  </a:lnTo>
                  <a:lnTo>
                    <a:pt x="397" y="241"/>
                  </a:lnTo>
                  <a:lnTo>
                    <a:pt x="397" y="248"/>
                  </a:lnTo>
                  <a:lnTo>
                    <a:pt x="397" y="255"/>
                  </a:lnTo>
                  <a:lnTo>
                    <a:pt x="397" y="262"/>
                  </a:lnTo>
                  <a:lnTo>
                    <a:pt x="404" y="262"/>
                  </a:lnTo>
                  <a:lnTo>
                    <a:pt x="404" y="269"/>
                  </a:lnTo>
                  <a:lnTo>
                    <a:pt x="404" y="277"/>
                  </a:lnTo>
                  <a:lnTo>
                    <a:pt x="404" y="284"/>
                  </a:lnTo>
                  <a:lnTo>
                    <a:pt x="404" y="291"/>
                  </a:lnTo>
                  <a:lnTo>
                    <a:pt x="411" y="291"/>
                  </a:lnTo>
                  <a:lnTo>
                    <a:pt x="411" y="298"/>
                  </a:lnTo>
                  <a:lnTo>
                    <a:pt x="411" y="305"/>
                  </a:lnTo>
                  <a:lnTo>
                    <a:pt x="411" y="312"/>
                  </a:lnTo>
                  <a:lnTo>
                    <a:pt x="411" y="319"/>
                  </a:lnTo>
                  <a:lnTo>
                    <a:pt x="418" y="319"/>
                  </a:lnTo>
                  <a:lnTo>
                    <a:pt x="418" y="326"/>
                  </a:lnTo>
                  <a:lnTo>
                    <a:pt x="418" y="333"/>
                  </a:lnTo>
                  <a:lnTo>
                    <a:pt x="418" y="340"/>
                  </a:lnTo>
                  <a:lnTo>
                    <a:pt x="418" y="347"/>
                  </a:lnTo>
                  <a:lnTo>
                    <a:pt x="425" y="355"/>
                  </a:lnTo>
                  <a:lnTo>
                    <a:pt x="425" y="362"/>
                  </a:lnTo>
                  <a:lnTo>
                    <a:pt x="425" y="369"/>
                  </a:lnTo>
                  <a:lnTo>
                    <a:pt x="425" y="376"/>
                  </a:lnTo>
                  <a:lnTo>
                    <a:pt x="425" y="383"/>
                  </a:lnTo>
                  <a:lnTo>
                    <a:pt x="432" y="383"/>
                  </a:lnTo>
                  <a:lnTo>
                    <a:pt x="432" y="390"/>
                  </a:lnTo>
                  <a:lnTo>
                    <a:pt x="432" y="397"/>
                  </a:lnTo>
                  <a:lnTo>
                    <a:pt x="432" y="404"/>
                  </a:lnTo>
                  <a:lnTo>
                    <a:pt x="432" y="411"/>
                  </a:lnTo>
                  <a:lnTo>
                    <a:pt x="432" y="418"/>
                  </a:lnTo>
                  <a:lnTo>
                    <a:pt x="439" y="418"/>
                  </a:lnTo>
                  <a:lnTo>
                    <a:pt x="439" y="425"/>
                  </a:lnTo>
                  <a:lnTo>
                    <a:pt x="439" y="432"/>
                  </a:lnTo>
                  <a:lnTo>
                    <a:pt x="439" y="440"/>
                  </a:lnTo>
                  <a:lnTo>
                    <a:pt x="439" y="447"/>
                  </a:lnTo>
                  <a:lnTo>
                    <a:pt x="446" y="447"/>
                  </a:lnTo>
                  <a:lnTo>
                    <a:pt x="446" y="454"/>
                  </a:lnTo>
                  <a:lnTo>
                    <a:pt x="446" y="461"/>
                  </a:lnTo>
                  <a:lnTo>
                    <a:pt x="446" y="468"/>
                  </a:lnTo>
                  <a:lnTo>
                    <a:pt x="446" y="475"/>
                  </a:lnTo>
                  <a:lnTo>
                    <a:pt x="446" y="482"/>
                  </a:lnTo>
                  <a:lnTo>
                    <a:pt x="453" y="482"/>
                  </a:lnTo>
                  <a:lnTo>
                    <a:pt x="453" y="489"/>
                  </a:lnTo>
                  <a:lnTo>
                    <a:pt x="453" y="496"/>
                  </a:lnTo>
                  <a:lnTo>
                    <a:pt x="453" y="503"/>
                  </a:lnTo>
                  <a:lnTo>
                    <a:pt x="453" y="510"/>
                  </a:lnTo>
                  <a:lnTo>
                    <a:pt x="453" y="518"/>
                  </a:lnTo>
                  <a:lnTo>
                    <a:pt x="461" y="518"/>
                  </a:lnTo>
                  <a:lnTo>
                    <a:pt x="461" y="525"/>
                  </a:lnTo>
                  <a:lnTo>
                    <a:pt x="461" y="532"/>
                  </a:lnTo>
                  <a:lnTo>
                    <a:pt x="461" y="539"/>
                  </a:lnTo>
                  <a:lnTo>
                    <a:pt x="461" y="546"/>
                  </a:lnTo>
                  <a:lnTo>
                    <a:pt x="461" y="553"/>
                  </a:lnTo>
                  <a:lnTo>
                    <a:pt x="468" y="553"/>
                  </a:lnTo>
                  <a:lnTo>
                    <a:pt x="468" y="560"/>
                  </a:lnTo>
                  <a:lnTo>
                    <a:pt x="468" y="567"/>
                  </a:lnTo>
                  <a:lnTo>
                    <a:pt x="468" y="574"/>
                  </a:lnTo>
                  <a:lnTo>
                    <a:pt x="468" y="581"/>
                  </a:lnTo>
                  <a:lnTo>
                    <a:pt x="468" y="588"/>
                  </a:lnTo>
                  <a:lnTo>
                    <a:pt x="475" y="588"/>
                  </a:lnTo>
                  <a:lnTo>
                    <a:pt x="475" y="595"/>
                  </a:lnTo>
                  <a:lnTo>
                    <a:pt x="475" y="603"/>
                  </a:lnTo>
                  <a:lnTo>
                    <a:pt x="475" y="610"/>
                  </a:lnTo>
                  <a:lnTo>
                    <a:pt x="475" y="617"/>
                  </a:lnTo>
                  <a:lnTo>
                    <a:pt x="475" y="624"/>
                  </a:lnTo>
                  <a:lnTo>
                    <a:pt x="475" y="631"/>
                  </a:lnTo>
                  <a:lnTo>
                    <a:pt x="482" y="631"/>
                  </a:lnTo>
                  <a:lnTo>
                    <a:pt x="482" y="638"/>
                  </a:lnTo>
                  <a:lnTo>
                    <a:pt x="482" y="645"/>
                  </a:lnTo>
                  <a:lnTo>
                    <a:pt x="482" y="652"/>
                  </a:lnTo>
                  <a:lnTo>
                    <a:pt x="482" y="659"/>
                  </a:lnTo>
                  <a:lnTo>
                    <a:pt x="482" y="666"/>
                  </a:lnTo>
                  <a:lnTo>
                    <a:pt x="489" y="666"/>
                  </a:lnTo>
                  <a:lnTo>
                    <a:pt x="489" y="673"/>
                  </a:lnTo>
                  <a:lnTo>
                    <a:pt x="489" y="681"/>
                  </a:lnTo>
                  <a:lnTo>
                    <a:pt x="489" y="688"/>
                  </a:lnTo>
                  <a:lnTo>
                    <a:pt x="489" y="695"/>
                  </a:lnTo>
                  <a:lnTo>
                    <a:pt x="489" y="702"/>
                  </a:lnTo>
                  <a:lnTo>
                    <a:pt x="496" y="702"/>
                  </a:lnTo>
                  <a:lnTo>
                    <a:pt x="496" y="709"/>
                  </a:lnTo>
                  <a:lnTo>
                    <a:pt x="496" y="716"/>
                  </a:lnTo>
                  <a:lnTo>
                    <a:pt x="496" y="723"/>
                  </a:lnTo>
                  <a:lnTo>
                    <a:pt x="496" y="730"/>
                  </a:lnTo>
                  <a:lnTo>
                    <a:pt x="496" y="737"/>
                  </a:lnTo>
                  <a:lnTo>
                    <a:pt x="496" y="744"/>
                  </a:lnTo>
                  <a:lnTo>
                    <a:pt x="503" y="744"/>
                  </a:lnTo>
                  <a:lnTo>
                    <a:pt x="503" y="751"/>
                  </a:lnTo>
                  <a:lnTo>
                    <a:pt x="503" y="758"/>
                  </a:lnTo>
                  <a:lnTo>
                    <a:pt x="503" y="766"/>
                  </a:lnTo>
                  <a:lnTo>
                    <a:pt x="503" y="773"/>
                  </a:lnTo>
                  <a:lnTo>
                    <a:pt x="503" y="780"/>
                  </a:lnTo>
                  <a:lnTo>
                    <a:pt x="510" y="787"/>
                  </a:lnTo>
                  <a:lnTo>
                    <a:pt x="510" y="794"/>
                  </a:lnTo>
                  <a:lnTo>
                    <a:pt x="510" y="801"/>
                  </a:lnTo>
                  <a:lnTo>
                    <a:pt x="510" y="808"/>
                  </a:lnTo>
                  <a:lnTo>
                    <a:pt x="510" y="815"/>
                  </a:lnTo>
                  <a:lnTo>
                    <a:pt x="510" y="822"/>
                  </a:lnTo>
                  <a:lnTo>
                    <a:pt x="517" y="822"/>
                  </a:lnTo>
                  <a:lnTo>
                    <a:pt x="517" y="829"/>
                  </a:lnTo>
                  <a:lnTo>
                    <a:pt x="517" y="836"/>
                  </a:lnTo>
                  <a:lnTo>
                    <a:pt x="517" y="843"/>
                  </a:lnTo>
                  <a:lnTo>
                    <a:pt x="517" y="851"/>
                  </a:lnTo>
                  <a:lnTo>
                    <a:pt x="517" y="858"/>
                  </a:lnTo>
                  <a:lnTo>
                    <a:pt x="517" y="865"/>
                  </a:lnTo>
                  <a:lnTo>
                    <a:pt x="524" y="865"/>
                  </a:lnTo>
                  <a:lnTo>
                    <a:pt x="524" y="872"/>
                  </a:lnTo>
                  <a:lnTo>
                    <a:pt x="524" y="879"/>
                  </a:lnTo>
                  <a:lnTo>
                    <a:pt x="524" y="886"/>
                  </a:lnTo>
                  <a:lnTo>
                    <a:pt x="524" y="893"/>
                  </a:lnTo>
                  <a:lnTo>
                    <a:pt x="524" y="900"/>
                  </a:lnTo>
                  <a:lnTo>
                    <a:pt x="531" y="900"/>
                  </a:lnTo>
                  <a:lnTo>
                    <a:pt x="531" y="907"/>
                  </a:lnTo>
                  <a:lnTo>
                    <a:pt x="531" y="914"/>
                  </a:lnTo>
                  <a:lnTo>
                    <a:pt x="531" y="921"/>
                  </a:lnTo>
                  <a:lnTo>
                    <a:pt x="531" y="929"/>
                  </a:lnTo>
                  <a:lnTo>
                    <a:pt x="531" y="936"/>
                  </a:lnTo>
                  <a:lnTo>
                    <a:pt x="531" y="943"/>
                  </a:lnTo>
                  <a:lnTo>
                    <a:pt x="539" y="943"/>
                  </a:lnTo>
                  <a:lnTo>
                    <a:pt x="539" y="950"/>
                  </a:lnTo>
                  <a:lnTo>
                    <a:pt x="539" y="957"/>
                  </a:lnTo>
                  <a:lnTo>
                    <a:pt x="539" y="964"/>
                  </a:lnTo>
                  <a:lnTo>
                    <a:pt x="539" y="971"/>
                  </a:lnTo>
                  <a:lnTo>
                    <a:pt x="539" y="978"/>
                  </a:lnTo>
                  <a:lnTo>
                    <a:pt x="539" y="985"/>
                  </a:lnTo>
                  <a:lnTo>
                    <a:pt x="546" y="985"/>
                  </a:lnTo>
                  <a:lnTo>
                    <a:pt x="546" y="992"/>
                  </a:lnTo>
                  <a:lnTo>
                    <a:pt x="546" y="999"/>
                  </a:lnTo>
                  <a:lnTo>
                    <a:pt x="546" y="1006"/>
                  </a:lnTo>
                  <a:lnTo>
                    <a:pt x="546" y="1014"/>
                  </a:lnTo>
                  <a:lnTo>
                    <a:pt x="546" y="1021"/>
                  </a:lnTo>
                  <a:lnTo>
                    <a:pt x="546" y="1028"/>
                  </a:lnTo>
                  <a:lnTo>
                    <a:pt x="553" y="1028"/>
                  </a:lnTo>
                  <a:lnTo>
                    <a:pt x="553" y="1035"/>
                  </a:lnTo>
                  <a:lnTo>
                    <a:pt x="553" y="1042"/>
                  </a:lnTo>
                  <a:lnTo>
                    <a:pt x="553" y="1049"/>
                  </a:lnTo>
                  <a:lnTo>
                    <a:pt x="553" y="1056"/>
                  </a:lnTo>
                  <a:lnTo>
                    <a:pt x="553" y="1063"/>
                  </a:lnTo>
                  <a:lnTo>
                    <a:pt x="560" y="1063"/>
                  </a:lnTo>
                  <a:lnTo>
                    <a:pt x="560" y="1070"/>
                  </a:lnTo>
                  <a:lnTo>
                    <a:pt x="560" y="1077"/>
                  </a:lnTo>
                  <a:lnTo>
                    <a:pt x="560" y="1084"/>
                  </a:lnTo>
                  <a:lnTo>
                    <a:pt x="560" y="1092"/>
                  </a:lnTo>
                  <a:lnTo>
                    <a:pt x="560" y="1099"/>
                  </a:lnTo>
                  <a:lnTo>
                    <a:pt x="560" y="1106"/>
                  </a:lnTo>
                  <a:lnTo>
                    <a:pt x="567" y="1106"/>
                  </a:lnTo>
                  <a:lnTo>
                    <a:pt x="567" y="1113"/>
                  </a:lnTo>
                  <a:lnTo>
                    <a:pt x="567" y="1120"/>
                  </a:lnTo>
                  <a:lnTo>
                    <a:pt x="567" y="1127"/>
                  </a:lnTo>
                  <a:lnTo>
                    <a:pt x="567" y="1134"/>
                  </a:lnTo>
                  <a:lnTo>
                    <a:pt x="567" y="1141"/>
                  </a:lnTo>
                  <a:lnTo>
                    <a:pt x="567" y="1148"/>
                  </a:lnTo>
                  <a:lnTo>
                    <a:pt x="574" y="1148"/>
                  </a:lnTo>
                  <a:lnTo>
                    <a:pt x="574" y="1155"/>
                  </a:lnTo>
                  <a:lnTo>
                    <a:pt x="574" y="1162"/>
                  </a:lnTo>
                  <a:lnTo>
                    <a:pt x="574" y="1169"/>
                  </a:lnTo>
                  <a:lnTo>
                    <a:pt x="574" y="1177"/>
                  </a:lnTo>
                  <a:lnTo>
                    <a:pt x="574" y="1184"/>
                  </a:lnTo>
                  <a:lnTo>
                    <a:pt x="581" y="1184"/>
                  </a:lnTo>
                  <a:lnTo>
                    <a:pt x="581" y="1191"/>
                  </a:lnTo>
                  <a:lnTo>
                    <a:pt x="581" y="1198"/>
                  </a:lnTo>
                  <a:lnTo>
                    <a:pt x="581" y="1205"/>
                  </a:lnTo>
                  <a:lnTo>
                    <a:pt x="581" y="1212"/>
                  </a:lnTo>
                  <a:lnTo>
                    <a:pt x="581" y="1219"/>
                  </a:lnTo>
                  <a:lnTo>
                    <a:pt x="581" y="1226"/>
                  </a:lnTo>
                  <a:lnTo>
                    <a:pt x="588" y="1226"/>
                  </a:lnTo>
                  <a:lnTo>
                    <a:pt x="588" y="1233"/>
                  </a:lnTo>
                  <a:lnTo>
                    <a:pt x="588" y="1240"/>
                  </a:lnTo>
                  <a:lnTo>
                    <a:pt x="588" y="1247"/>
                  </a:lnTo>
                  <a:lnTo>
                    <a:pt x="588" y="1255"/>
                  </a:lnTo>
                  <a:lnTo>
                    <a:pt x="588" y="1262"/>
                  </a:lnTo>
                  <a:lnTo>
                    <a:pt x="595" y="1262"/>
                  </a:lnTo>
                  <a:lnTo>
                    <a:pt x="595" y="1269"/>
                  </a:lnTo>
                  <a:lnTo>
                    <a:pt x="595" y="1276"/>
                  </a:lnTo>
                  <a:lnTo>
                    <a:pt x="595" y="1283"/>
                  </a:lnTo>
                  <a:lnTo>
                    <a:pt x="595" y="1290"/>
                  </a:lnTo>
                  <a:lnTo>
                    <a:pt x="595" y="1297"/>
                  </a:lnTo>
                  <a:lnTo>
                    <a:pt x="595" y="1304"/>
                  </a:lnTo>
                  <a:lnTo>
                    <a:pt x="602" y="1304"/>
                  </a:lnTo>
                  <a:lnTo>
                    <a:pt x="602" y="1311"/>
                  </a:lnTo>
                  <a:lnTo>
                    <a:pt x="602" y="1318"/>
                  </a:lnTo>
                  <a:lnTo>
                    <a:pt x="602" y="1325"/>
                  </a:lnTo>
                  <a:lnTo>
                    <a:pt x="602" y="1332"/>
                  </a:lnTo>
                  <a:lnTo>
                    <a:pt x="602" y="1340"/>
                  </a:lnTo>
                  <a:lnTo>
                    <a:pt x="609" y="1340"/>
                  </a:lnTo>
                  <a:lnTo>
                    <a:pt x="609" y="1347"/>
                  </a:lnTo>
                  <a:lnTo>
                    <a:pt x="609" y="1354"/>
                  </a:lnTo>
                  <a:lnTo>
                    <a:pt x="609" y="1361"/>
                  </a:lnTo>
                  <a:lnTo>
                    <a:pt x="609" y="1368"/>
                  </a:lnTo>
                  <a:lnTo>
                    <a:pt x="609" y="1375"/>
                  </a:lnTo>
                  <a:lnTo>
                    <a:pt x="616" y="1375"/>
                  </a:lnTo>
                  <a:lnTo>
                    <a:pt x="616" y="1382"/>
                  </a:lnTo>
                  <a:lnTo>
                    <a:pt x="616" y="1389"/>
                  </a:lnTo>
                  <a:lnTo>
                    <a:pt x="616" y="1396"/>
                  </a:lnTo>
                  <a:lnTo>
                    <a:pt x="616" y="1403"/>
                  </a:lnTo>
                  <a:lnTo>
                    <a:pt x="616" y="1410"/>
                  </a:lnTo>
                  <a:lnTo>
                    <a:pt x="616" y="1417"/>
                  </a:lnTo>
                  <a:lnTo>
                    <a:pt x="624" y="1417"/>
                  </a:lnTo>
                  <a:lnTo>
                    <a:pt x="624" y="1425"/>
                  </a:lnTo>
                  <a:lnTo>
                    <a:pt x="624" y="1432"/>
                  </a:lnTo>
                  <a:lnTo>
                    <a:pt x="624" y="1439"/>
                  </a:lnTo>
                  <a:lnTo>
                    <a:pt x="624" y="1446"/>
                  </a:lnTo>
                  <a:lnTo>
                    <a:pt x="624" y="1453"/>
                  </a:lnTo>
                  <a:lnTo>
                    <a:pt x="631" y="1453"/>
                  </a:lnTo>
                  <a:lnTo>
                    <a:pt x="631" y="1460"/>
                  </a:lnTo>
                  <a:lnTo>
                    <a:pt x="631" y="1467"/>
                  </a:lnTo>
                  <a:lnTo>
                    <a:pt x="631" y="1474"/>
                  </a:lnTo>
                  <a:lnTo>
                    <a:pt x="631" y="1481"/>
                  </a:lnTo>
                  <a:lnTo>
                    <a:pt x="631" y="1488"/>
                  </a:lnTo>
                  <a:lnTo>
                    <a:pt x="638" y="1488"/>
                  </a:lnTo>
                  <a:lnTo>
                    <a:pt x="638" y="1495"/>
                  </a:lnTo>
                  <a:lnTo>
                    <a:pt x="638" y="1503"/>
                  </a:lnTo>
                  <a:lnTo>
                    <a:pt x="638" y="1510"/>
                  </a:lnTo>
                  <a:lnTo>
                    <a:pt x="638" y="1517"/>
                  </a:lnTo>
                  <a:lnTo>
                    <a:pt x="645" y="1517"/>
                  </a:lnTo>
                  <a:lnTo>
                    <a:pt x="645" y="1524"/>
                  </a:lnTo>
                  <a:lnTo>
                    <a:pt x="645" y="1531"/>
                  </a:lnTo>
                  <a:lnTo>
                    <a:pt x="645" y="1538"/>
                  </a:lnTo>
                  <a:lnTo>
                    <a:pt x="645" y="1545"/>
                  </a:lnTo>
                  <a:lnTo>
                    <a:pt x="645" y="1552"/>
                  </a:lnTo>
                  <a:lnTo>
                    <a:pt x="652" y="1552"/>
                  </a:lnTo>
                  <a:lnTo>
                    <a:pt x="652" y="1559"/>
                  </a:lnTo>
                  <a:lnTo>
                    <a:pt x="652" y="1566"/>
                  </a:lnTo>
                  <a:lnTo>
                    <a:pt x="652" y="1573"/>
                  </a:lnTo>
                  <a:lnTo>
                    <a:pt x="652" y="1580"/>
                  </a:lnTo>
                  <a:lnTo>
                    <a:pt x="652" y="1588"/>
                  </a:lnTo>
                  <a:lnTo>
                    <a:pt x="659" y="1588"/>
                  </a:lnTo>
                  <a:lnTo>
                    <a:pt x="659" y="1595"/>
                  </a:lnTo>
                  <a:lnTo>
                    <a:pt x="659" y="1602"/>
                  </a:lnTo>
                  <a:lnTo>
                    <a:pt x="659" y="1609"/>
                  </a:lnTo>
                  <a:lnTo>
                    <a:pt x="659" y="1616"/>
                  </a:lnTo>
                  <a:lnTo>
                    <a:pt x="666" y="1616"/>
                  </a:lnTo>
                  <a:lnTo>
                    <a:pt x="666" y="1623"/>
                  </a:lnTo>
                  <a:lnTo>
                    <a:pt x="666" y="1630"/>
                  </a:lnTo>
                  <a:lnTo>
                    <a:pt x="666" y="1637"/>
                  </a:lnTo>
                  <a:lnTo>
                    <a:pt x="666" y="1644"/>
                  </a:lnTo>
                  <a:lnTo>
                    <a:pt x="666" y="1651"/>
                  </a:lnTo>
                  <a:lnTo>
                    <a:pt x="673" y="1651"/>
                  </a:lnTo>
                  <a:lnTo>
                    <a:pt x="673" y="1658"/>
                  </a:lnTo>
                  <a:lnTo>
                    <a:pt x="673" y="1666"/>
                  </a:lnTo>
                  <a:lnTo>
                    <a:pt x="673" y="1673"/>
                  </a:lnTo>
                  <a:lnTo>
                    <a:pt x="673" y="1680"/>
                  </a:lnTo>
                  <a:lnTo>
                    <a:pt x="680" y="1680"/>
                  </a:lnTo>
                  <a:lnTo>
                    <a:pt x="680" y="1687"/>
                  </a:lnTo>
                  <a:lnTo>
                    <a:pt x="680" y="1694"/>
                  </a:lnTo>
                  <a:lnTo>
                    <a:pt x="680" y="1701"/>
                  </a:lnTo>
                  <a:lnTo>
                    <a:pt x="680" y="1708"/>
                  </a:lnTo>
                  <a:lnTo>
                    <a:pt x="687" y="1708"/>
                  </a:lnTo>
                  <a:lnTo>
                    <a:pt x="687" y="1715"/>
                  </a:lnTo>
                  <a:lnTo>
                    <a:pt x="687" y="1722"/>
                  </a:lnTo>
                  <a:lnTo>
                    <a:pt x="687" y="1729"/>
                  </a:lnTo>
                  <a:lnTo>
                    <a:pt x="694" y="1736"/>
                  </a:lnTo>
                  <a:lnTo>
                    <a:pt x="694" y="1743"/>
                  </a:lnTo>
                  <a:lnTo>
                    <a:pt x="694" y="1751"/>
                  </a:lnTo>
                  <a:lnTo>
                    <a:pt x="694" y="1758"/>
                  </a:lnTo>
                  <a:lnTo>
                    <a:pt x="702" y="1758"/>
                  </a:lnTo>
                  <a:lnTo>
                    <a:pt x="702" y="1765"/>
                  </a:lnTo>
                  <a:lnTo>
                    <a:pt x="702" y="1772"/>
                  </a:lnTo>
                  <a:lnTo>
                    <a:pt x="702" y="1779"/>
                  </a:lnTo>
                  <a:lnTo>
                    <a:pt x="702" y="1786"/>
                  </a:lnTo>
                  <a:lnTo>
                    <a:pt x="709" y="1786"/>
                  </a:lnTo>
                  <a:lnTo>
                    <a:pt x="709" y="1793"/>
                  </a:lnTo>
                  <a:lnTo>
                    <a:pt x="709" y="1800"/>
                  </a:lnTo>
                  <a:lnTo>
                    <a:pt x="709" y="1807"/>
                  </a:lnTo>
                  <a:lnTo>
                    <a:pt x="716" y="1807"/>
                  </a:lnTo>
                  <a:lnTo>
                    <a:pt x="716" y="1814"/>
                  </a:lnTo>
                  <a:lnTo>
                    <a:pt x="716" y="1821"/>
                  </a:lnTo>
                  <a:lnTo>
                    <a:pt x="716" y="1829"/>
                  </a:lnTo>
                  <a:lnTo>
                    <a:pt x="723" y="1829"/>
                  </a:lnTo>
                  <a:lnTo>
                    <a:pt x="723" y="1836"/>
                  </a:lnTo>
                  <a:lnTo>
                    <a:pt x="723" y="1843"/>
                  </a:lnTo>
                  <a:lnTo>
                    <a:pt x="723" y="1850"/>
                  </a:lnTo>
                  <a:lnTo>
                    <a:pt x="730" y="1850"/>
                  </a:lnTo>
                  <a:lnTo>
                    <a:pt x="730" y="1857"/>
                  </a:lnTo>
                  <a:lnTo>
                    <a:pt x="730" y="1864"/>
                  </a:lnTo>
                  <a:lnTo>
                    <a:pt x="737" y="1864"/>
                  </a:lnTo>
                  <a:lnTo>
                    <a:pt x="737" y="1871"/>
                  </a:lnTo>
                  <a:lnTo>
                    <a:pt x="737" y="1878"/>
                  </a:lnTo>
                  <a:lnTo>
                    <a:pt x="737" y="1885"/>
                  </a:lnTo>
                  <a:lnTo>
                    <a:pt x="744" y="1885"/>
                  </a:lnTo>
                  <a:lnTo>
                    <a:pt x="744" y="1892"/>
                  </a:lnTo>
                  <a:lnTo>
                    <a:pt x="744" y="1899"/>
                  </a:lnTo>
                  <a:lnTo>
                    <a:pt x="751" y="1899"/>
                  </a:lnTo>
                  <a:lnTo>
                    <a:pt x="751" y="1906"/>
                  </a:lnTo>
                  <a:lnTo>
                    <a:pt x="751" y="1914"/>
                  </a:lnTo>
                  <a:lnTo>
                    <a:pt x="758" y="1914"/>
                  </a:lnTo>
                  <a:lnTo>
                    <a:pt x="758" y="1921"/>
                  </a:lnTo>
                  <a:lnTo>
                    <a:pt x="758" y="1928"/>
                  </a:lnTo>
                  <a:lnTo>
                    <a:pt x="765" y="1928"/>
                  </a:lnTo>
                  <a:lnTo>
                    <a:pt x="765" y="1935"/>
                  </a:lnTo>
                  <a:lnTo>
                    <a:pt x="772" y="1935"/>
                  </a:lnTo>
                  <a:lnTo>
                    <a:pt x="772" y="1942"/>
                  </a:lnTo>
                  <a:lnTo>
                    <a:pt x="772" y="1949"/>
                  </a:lnTo>
                  <a:lnTo>
                    <a:pt x="780" y="1949"/>
                  </a:lnTo>
                  <a:lnTo>
                    <a:pt x="780" y="1956"/>
                  </a:lnTo>
                  <a:lnTo>
                    <a:pt x="787" y="1956"/>
                  </a:lnTo>
                  <a:lnTo>
                    <a:pt x="787" y="1963"/>
                  </a:lnTo>
                  <a:lnTo>
                    <a:pt x="794" y="1963"/>
                  </a:lnTo>
                  <a:lnTo>
                    <a:pt x="801" y="1963"/>
                  </a:lnTo>
                  <a:lnTo>
                    <a:pt x="801" y="1970"/>
                  </a:lnTo>
                  <a:lnTo>
                    <a:pt x="808" y="1970"/>
                  </a:lnTo>
                  <a:lnTo>
                    <a:pt x="815" y="1970"/>
                  </a:lnTo>
                  <a:lnTo>
                    <a:pt x="822" y="1970"/>
                  </a:lnTo>
                  <a:lnTo>
                    <a:pt x="829" y="1970"/>
                  </a:lnTo>
                  <a:lnTo>
                    <a:pt x="829" y="1963"/>
                  </a:lnTo>
                  <a:lnTo>
                    <a:pt x="836" y="1963"/>
                  </a:lnTo>
                  <a:lnTo>
                    <a:pt x="836" y="1956"/>
                  </a:lnTo>
                  <a:lnTo>
                    <a:pt x="843" y="1956"/>
                  </a:lnTo>
                  <a:lnTo>
                    <a:pt x="843" y="1949"/>
                  </a:lnTo>
                  <a:lnTo>
                    <a:pt x="850" y="1949"/>
                  </a:lnTo>
                  <a:lnTo>
                    <a:pt x="850" y="1942"/>
                  </a:lnTo>
                  <a:lnTo>
                    <a:pt x="857" y="1942"/>
                  </a:lnTo>
                  <a:lnTo>
                    <a:pt x="857" y="1935"/>
                  </a:lnTo>
                  <a:lnTo>
                    <a:pt x="865" y="1935"/>
                  </a:lnTo>
                  <a:lnTo>
                    <a:pt x="865" y="1928"/>
                  </a:lnTo>
                  <a:lnTo>
                    <a:pt x="865" y="1921"/>
                  </a:lnTo>
                  <a:lnTo>
                    <a:pt x="872" y="1921"/>
                  </a:lnTo>
                  <a:lnTo>
                    <a:pt x="872" y="1914"/>
                  </a:lnTo>
                  <a:lnTo>
                    <a:pt x="872" y="1906"/>
                  </a:lnTo>
                  <a:lnTo>
                    <a:pt x="879" y="1906"/>
                  </a:lnTo>
                  <a:lnTo>
                    <a:pt x="879" y="1899"/>
                  </a:lnTo>
                  <a:lnTo>
                    <a:pt x="879" y="1892"/>
                  </a:lnTo>
                  <a:lnTo>
                    <a:pt x="886" y="1892"/>
                  </a:lnTo>
                  <a:lnTo>
                    <a:pt x="886" y="1885"/>
                  </a:lnTo>
                  <a:lnTo>
                    <a:pt x="886" y="1878"/>
                  </a:lnTo>
                  <a:lnTo>
                    <a:pt x="893" y="1878"/>
                  </a:lnTo>
                  <a:lnTo>
                    <a:pt x="893" y="1871"/>
                  </a:lnTo>
                  <a:lnTo>
                    <a:pt x="893" y="1864"/>
                  </a:lnTo>
                  <a:lnTo>
                    <a:pt x="893" y="1857"/>
                  </a:lnTo>
                  <a:lnTo>
                    <a:pt x="900" y="1857"/>
                  </a:lnTo>
                  <a:lnTo>
                    <a:pt x="900" y="1850"/>
                  </a:lnTo>
                  <a:lnTo>
                    <a:pt x="900" y="1843"/>
                  </a:lnTo>
                  <a:lnTo>
                    <a:pt x="900" y="1836"/>
                  </a:lnTo>
                  <a:lnTo>
                    <a:pt x="907" y="1836"/>
                  </a:lnTo>
                  <a:lnTo>
                    <a:pt x="907" y="1829"/>
                  </a:lnTo>
                  <a:lnTo>
                    <a:pt x="907" y="1821"/>
                  </a:lnTo>
                  <a:lnTo>
                    <a:pt x="907" y="1814"/>
                  </a:lnTo>
                  <a:lnTo>
                    <a:pt x="914" y="1814"/>
                  </a:lnTo>
                  <a:lnTo>
                    <a:pt x="914" y="1807"/>
                  </a:lnTo>
                  <a:lnTo>
                    <a:pt x="914" y="1800"/>
                  </a:lnTo>
                  <a:lnTo>
                    <a:pt x="914" y="1793"/>
                  </a:lnTo>
                  <a:lnTo>
                    <a:pt x="921" y="1793"/>
                  </a:lnTo>
                  <a:lnTo>
                    <a:pt x="921" y="1786"/>
                  </a:lnTo>
                  <a:lnTo>
                    <a:pt x="921" y="1779"/>
                  </a:lnTo>
                  <a:lnTo>
                    <a:pt x="921" y="1772"/>
                  </a:lnTo>
                  <a:lnTo>
                    <a:pt x="928" y="1772"/>
                  </a:lnTo>
                  <a:lnTo>
                    <a:pt x="928" y="1765"/>
                  </a:lnTo>
                  <a:lnTo>
                    <a:pt x="928" y="1758"/>
                  </a:lnTo>
                  <a:lnTo>
                    <a:pt x="928" y="1751"/>
                  </a:lnTo>
                  <a:lnTo>
                    <a:pt x="928" y="1743"/>
                  </a:lnTo>
                  <a:lnTo>
                    <a:pt x="935" y="1743"/>
                  </a:lnTo>
                  <a:lnTo>
                    <a:pt x="935" y="1736"/>
                  </a:lnTo>
                  <a:lnTo>
                    <a:pt x="935" y="1729"/>
                  </a:lnTo>
                  <a:lnTo>
                    <a:pt x="935" y="1722"/>
                  </a:lnTo>
                  <a:lnTo>
                    <a:pt x="943" y="1722"/>
                  </a:lnTo>
                  <a:lnTo>
                    <a:pt x="943" y="1715"/>
                  </a:lnTo>
                  <a:lnTo>
                    <a:pt x="943" y="1708"/>
                  </a:lnTo>
                  <a:lnTo>
                    <a:pt x="943" y="1701"/>
                  </a:lnTo>
                  <a:lnTo>
                    <a:pt x="943" y="1694"/>
                  </a:lnTo>
                  <a:lnTo>
                    <a:pt x="950" y="1694"/>
                  </a:lnTo>
                  <a:lnTo>
                    <a:pt x="950" y="1687"/>
                  </a:lnTo>
                  <a:lnTo>
                    <a:pt x="950" y="1680"/>
                  </a:lnTo>
                  <a:lnTo>
                    <a:pt x="950" y="1673"/>
                  </a:lnTo>
                  <a:lnTo>
                    <a:pt x="950" y="1666"/>
                  </a:lnTo>
                  <a:lnTo>
                    <a:pt x="957" y="1666"/>
                  </a:lnTo>
                  <a:lnTo>
                    <a:pt x="957" y="1658"/>
                  </a:lnTo>
                  <a:lnTo>
                    <a:pt x="957" y="1651"/>
                  </a:lnTo>
                  <a:lnTo>
                    <a:pt x="957" y="1644"/>
                  </a:lnTo>
                  <a:lnTo>
                    <a:pt x="957" y="1637"/>
                  </a:lnTo>
                  <a:lnTo>
                    <a:pt x="964" y="1637"/>
                  </a:lnTo>
                  <a:lnTo>
                    <a:pt x="964" y="1630"/>
                  </a:lnTo>
                  <a:lnTo>
                    <a:pt x="964" y="1623"/>
                  </a:lnTo>
                  <a:lnTo>
                    <a:pt x="964" y="1616"/>
                  </a:lnTo>
                  <a:lnTo>
                    <a:pt x="964" y="1609"/>
                  </a:lnTo>
                  <a:lnTo>
                    <a:pt x="964" y="1602"/>
                  </a:lnTo>
                  <a:lnTo>
                    <a:pt x="971" y="1602"/>
                  </a:lnTo>
                  <a:lnTo>
                    <a:pt x="971" y="1595"/>
                  </a:lnTo>
                  <a:lnTo>
                    <a:pt x="971" y="1588"/>
                  </a:lnTo>
                  <a:lnTo>
                    <a:pt x="971" y="1580"/>
                  </a:lnTo>
                  <a:lnTo>
                    <a:pt x="971" y="1573"/>
                  </a:lnTo>
                  <a:lnTo>
                    <a:pt x="978" y="1573"/>
                  </a:lnTo>
                  <a:lnTo>
                    <a:pt x="978" y="1566"/>
                  </a:lnTo>
                  <a:lnTo>
                    <a:pt x="978" y="1559"/>
                  </a:lnTo>
                  <a:lnTo>
                    <a:pt x="978" y="1552"/>
                  </a:lnTo>
                  <a:lnTo>
                    <a:pt x="978" y="1545"/>
                  </a:lnTo>
                  <a:lnTo>
                    <a:pt x="978" y="1538"/>
                  </a:lnTo>
                  <a:lnTo>
                    <a:pt x="985" y="1538"/>
                  </a:lnTo>
                  <a:lnTo>
                    <a:pt x="985" y="1531"/>
                  </a:lnTo>
                  <a:lnTo>
                    <a:pt x="985" y="1524"/>
                  </a:lnTo>
                  <a:lnTo>
                    <a:pt x="985" y="1517"/>
                  </a:lnTo>
                  <a:lnTo>
                    <a:pt x="985" y="1510"/>
                  </a:lnTo>
                  <a:lnTo>
                    <a:pt x="985" y="1503"/>
                  </a:lnTo>
                  <a:lnTo>
                    <a:pt x="992" y="1503"/>
                  </a:lnTo>
                  <a:lnTo>
                    <a:pt x="992" y="1495"/>
                  </a:lnTo>
                  <a:lnTo>
                    <a:pt x="992" y="1488"/>
                  </a:lnTo>
                  <a:lnTo>
                    <a:pt x="992" y="1481"/>
                  </a:lnTo>
                  <a:lnTo>
                    <a:pt x="992" y="1474"/>
                  </a:lnTo>
                  <a:lnTo>
                    <a:pt x="992" y="1467"/>
                  </a:lnTo>
                  <a:lnTo>
                    <a:pt x="999" y="1467"/>
                  </a:lnTo>
                  <a:lnTo>
                    <a:pt x="999" y="1460"/>
                  </a:lnTo>
                  <a:lnTo>
                    <a:pt x="999" y="1453"/>
                  </a:lnTo>
                  <a:lnTo>
                    <a:pt x="999" y="1446"/>
                  </a:lnTo>
                  <a:lnTo>
                    <a:pt x="999" y="1439"/>
                  </a:lnTo>
                  <a:lnTo>
                    <a:pt x="999" y="1432"/>
                  </a:lnTo>
                  <a:lnTo>
                    <a:pt x="1006" y="1432"/>
                  </a:lnTo>
                  <a:lnTo>
                    <a:pt x="1006" y="1425"/>
                  </a:lnTo>
                  <a:lnTo>
                    <a:pt x="1006" y="1417"/>
                  </a:lnTo>
                  <a:lnTo>
                    <a:pt x="1006" y="1410"/>
                  </a:lnTo>
                  <a:lnTo>
                    <a:pt x="1006" y="1403"/>
                  </a:lnTo>
                  <a:lnTo>
                    <a:pt x="1006" y="1396"/>
                  </a:lnTo>
                  <a:lnTo>
                    <a:pt x="1013" y="1396"/>
                  </a:lnTo>
                  <a:lnTo>
                    <a:pt x="1013" y="1389"/>
                  </a:lnTo>
                  <a:lnTo>
                    <a:pt x="1013" y="1382"/>
                  </a:lnTo>
                  <a:lnTo>
                    <a:pt x="1013" y="1375"/>
                  </a:lnTo>
                  <a:lnTo>
                    <a:pt x="1013" y="1368"/>
                  </a:lnTo>
                  <a:lnTo>
                    <a:pt x="1013" y="1361"/>
                  </a:lnTo>
                  <a:lnTo>
                    <a:pt x="1020" y="1361"/>
                  </a:lnTo>
                  <a:lnTo>
                    <a:pt x="1020" y="1354"/>
                  </a:lnTo>
                  <a:lnTo>
                    <a:pt x="1020" y="1347"/>
                  </a:lnTo>
                  <a:lnTo>
                    <a:pt x="1020" y="1340"/>
                  </a:lnTo>
                  <a:lnTo>
                    <a:pt x="1020" y="1332"/>
                  </a:lnTo>
                  <a:lnTo>
                    <a:pt x="1020" y="1325"/>
                  </a:lnTo>
                  <a:lnTo>
                    <a:pt x="1028" y="1325"/>
                  </a:lnTo>
                  <a:lnTo>
                    <a:pt x="1028" y="1318"/>
                  </a:lnTo>
                  <a:lnTo>
                    <a:pt x="1028" y="1311"/>
                  </a:lnTo>
                  <a:lnTo>
                    <a:pt x="1028" y="1304"/>
                  </a:lnTo>
                  <a:lnTo>
                    <a:pt x="1028" y="1297"/>
                  </a:lnTo>
                  <a:lnTo>
                    <a:pt x="1028" y="1290"/>
                  </a:lnTo>
                  <a:lnTo>
                    <a:pt x="1028" y="1283"/>
                  </a:lnTo>
                  <a:lnTo>
                    <a:pt x="1035" y="1283"/>
                  </a:lnTo>
                  <a:lnTo>
                    <a:pt x="1035" y="1276"/>
                  </a:lnTo>
                  <a:lnTo>
                    <a:pt x="1035" y="1269"/>
                  </a:lnTo>
                  <a:lnTo>
                    <a:pt x="1035" y="1262"/>
                  </a:lnTo>
                  <a:lnTo>
                    <a:pt x="1035" y="1255"/>
                  </a:lnTo>
                  <a:lnTo>
                    <a:pt x="1035" y="1247"/>
                  </a:lnTo>
                  <a:lnTo>
                    <a:pt x="1042" y="1247"/>
                  </a:lnTo>
                  <a:lnTo>
                    <a:pt x="1042" y="1240"/>
                  </a:lnTo>
                  <a:lnTo>
                    <a:pt x="1042" y="1233"/>
                  </a:lnTo>
                  <a:lnTo>
                    <a:pt x="1042" y="1226"/>
                  </a:lnTo>
                  <a:lnTo>
                    <a:pt x="1042" y="1219"/>
                  </a:lnTo>
                  <a:lnTo>
                    <a:pt x="1042" y="1212"/>
                  </a:lnTo>
                  <a:lnTo>
                    <a:pt x="1042" y="1205"/>
                  </a:lnTo>
                  <a:lnTo>
                    <a:pt x="1049" y="1205"/>
                  </a:lnTo>
                  <a:lnTo>
                    <a:pt x="1049" y="1198"/>
                  </a:lnTo>
                  <a:lnTo>
                    <a:pt x="1049" y="1191"/>
                  </a:lnTo>
                  <a:lnTo>
                    <a:pt x="1049" y="1184"/>
                  </a:lnTo>
                  <a:lnTo>
                    <a:pt x="1049" y="1177"/>
                  </a:lnTo>
                  <a:lnTo>
                    <a:pt x="1049" y="1169"/>
                  </a:lnTo>
                  <a:lnTo>
                    <a:pt x="1056" y="1169"/>
                  </a:lnTo>
                  <a:lnTo>
                    <a:pt x="1056" y="1162"/>
                  </a:lnTo>
                  <a:lnTo>
                    <a:pt x="1056" y="1155"/>
                  </a:lnTo>
                  <a:lnTo>
                    <a:pt x="1056" y="1148"/>
                  </a:lnTo>
                  <a:lnTo>
                    <a:pt x="1056" y="1141"/>
                  </a:lnTo>
                  <a:lnTo>
                    <a:pt x="1056" y="1134"/>
                  </a:lnTo>
                  <a:lnTo>
                    <a:pt x="1056" y="1127"/>
                  </a:lnTo>
                  <a:lnTo>
                    <a:pt x="1063" y="1127"/>
                  </a:lnTo>
                  <a:lnTo>
                    <a:pt x="1063" y="1120"/>
                  </a:lnTo>
                  <a:lnTo>
                    <a:pt x="1063" y="1113"/>
                  </a:lnTo>
                  <a:lnTo>
                    <a:pt x="1063" y="1106"/>
                  </a:lnTo>
                  <a:lnTo>
                    <a:pt x="1063" y="1099"/>
                  </a:lnTo>
                  <a:lnTo>
                    <a:pt x="1063" y="1092"/>
                  </a:lnTo>
                  <a:lnTo>
                    <a:pt x="1063" y="1084"/>
                  </a:lnTo>
                  <a:lnTo>
                    <a:pt x="1070" y="1084"/>
                  </a:lnTo>
                  <a:lnTo>
                    <a:pt x="1070" y="1077"/>
                  </a:lnTo>
                  <a:lnTo>
                    <a:pt x="1070" y="1070"/>
                  </a:lnTo>
                  <a:lnTo>
                    <a:pt x="1070" y="1063"/>
                  </a:lnTo>
                  <a:lnTo>
                    <a:pt x="1070" y="1056"/>
                  </a:lnTo>
                  <a:lnTo>
                    <a:pt x="1070" y="1049"/>
                  </a:lnTo>
                  <a:lnTo>
                    <a:pt x="1077" y="1049"/>
                  </a:lnTo>
                  <a:lnTo>
                    <a:pt x="1077" y="1042"/>
                  </a:lnTo>
                  <a:lnTo>
                    <a:pt x="1077" y="1035"/>
                  </a:lnTo>
                  <a:lnTo>
                    <a:pt x="1077" y="1028"/>
                  </a:lnTo>
                  <a:lnTo>
                    <a:pt x="1077" y="1021"/>
                  </a:lnTo>
                  <a:lnTo>
                    <a:pt x="1077" y="1014"/>
                  </a:lnTo>
                  <a:lnTo>
                    <a:pt x="1077" y="1006"/>
                  </a:lnTo>
                  <a:lnTo>
                    <a:pt x="1084" y="1006"/>
                  </a:lnTo>
                  <a:lnTo>
                    <a:pt x="1084" y="999"/>
                  </a:lnTo>
                  <a:lnTo>
                    <a:pt x="1084" y="992"/>
                  </a:lnTo>
                  <a:lnTo>
                    <a:pt x="1084" y="985"/>
                  </a:lnTo>
                  <a:lnTo>
                    <a:pt x="1084" y="978"/>
                  </a:lnTo>
                  <a:lnTo>
                    <a:pt x="1084" y="971"/>
                  </a:lnTo>
                  <a:lnTo>
                    <a:pt x="1084" y="964"/>
                  </a:lnTo>
                  <a:lnTo>
                    <a:pt x="1091" y="964"/>
                  </a:lnTo>
                  <a:lnTo>
                    <a:pt x="1091" y="957"/>
                  </a:lnTo>
                  <a:lnTo>
                    <a:pt x="1091" y="950"/>
                  </a:lnTo>
                  <a:lnTo>
                    <a:pt x="1091" y="943"/>
                  </a:lnTo>
                  <a:lnTo>
                    <a:pt x="1091" y="936"/>
                  </a:lnTo>
                  <a:lnTo>
                    <a:pt x="1091" y="929"/>
                  </a:lnTo>
                  <a:lnTo>
                    <a:pt x="1091" y="921"/>
                  </a:lnTo>
                  <a:lnTo>
                    <a:pt x="1098" y="921"/>
                  </a:lnTo>
                  <a:lnTo>
                    <a:pt x="1098" y="914"/>
                  </a:lnTo>
                  <a:lnTo>
                    <a:pt x="1098" y="907"/>
                  </a:lnTo>
                  <a:lnTo>
                    <a:pt x="1098" y="900"/>
                  </a:lnTo>
                  <a:lnTo>
                    <a:pt x="1098" y="893"/>
                  </a:lnTo>
                  <a:lnTo>
                    <a:pt x="1098" y="886"/>
                  </a:lnTo>
                  <a:lnTo>
                    <a:pt x="1106" y="886"/>
                  </a:lnTo>
                  <a:lnTo>
                    <a:pt x="1106" y="879"/>
                  </a:lnTo>
                  <a:lnTo>
                    <a:pt x="1106" y="872"/>
                  </a:lnTo>
                  <a:lnTo>
                    <a:pt x="1106" y="865"/>
                  </a:lnTo>
                  <a:lnTo>
                    <a:pt x="1106" y="858"/>
                  </a:lnTo>
                  <a:lnTo>
                    <a:pt x="1106" y="851"/>
                  </a:lnTo>
                  <a:lnTo>
                    <a:pt x="1106" y="843"/>
                  </a:lnTo>
                  <a:lnTo>
                    <a:pt x="1113" y="843"/>
                  </a:lnTo>
                  <a:lnTo>
                    <a:pt x="1113" y="836"/>
                  </a:lnTo>
                  <a:lnTo>
                    <a:pt x="1113" y="829"/>
                  </a:lnTo>
                  <a:lnTo>
                    <a:pt x="1113" y="822"/>
                  </a:lnTo>
                  <a:lnTo>
                    <a:pt x="1113" y="815"/>
                  </a:lnTo>
                  <a:lnTo>
                    <a:pt x="1113" y="808"/>
                  </a:lnTo>
                  <a:lnTo>
                    <a:pt x="1113" y="801"/>
                  </a:lnTo>
                  <a:lnTo>
                    <a:pt x="1120" y="801"/>
                  </a:lnTo>
                  <a:lnTo>
                    <a:pt x="1120" y="794"/>
                  </a:lnTo>
                  <a:lnTo>
                    <a:pt x="1120" y="787"/>
                  </a:lnTo>
                  <a:lnTo>
                    <a:pt x="1120" y="780"/>
                  </a:lnTo>
                  <a:lnTo>
                    <a:pt x="1120" y="773"/>
                  </a:lnTo>
                  <a:lnTo>
                    <a:pt x="1120" y="766"/>
                  </a:lnTo>
                  <a:lnTo>
                    <a:pt x="1127" y="766"/>
                  </a:lnTo>
                  <a:lnTo>
                    <a:pt x="1127" y="758"/>
                  </a:lnTo>
                  <a:lnTo>
                    <a:pt x="1127" y="751"/>
                  </a:lnTo>
                  <a:lnTo>
                    <a:pt x="1127" y="744"/>
                  </a:lnTo>
                  <a:lnTo>
                    <a:pt x="1127" y="737"/>
                  </a:lnTo>
                  <a:lnTo>
                    <a:pt x="1127" y="730"/>
                  </a:lnTo>
                  <a:lnTo>
                    <a:pt x="1127" y="723"/>
                  </a:lnTo>
                  <a:lnTo>
                    <a:pt x="1134" y="723"/>
                  </a:lnTo>
                  <a:lnTo>
                    <a:pt x="1134" y="716"/>
                  </a:lnTo>
                  <a:lnTo>
                    <a:pt x="1134" y="709"/>
                  </a:lnTo>
                  <a:lnTo>
                    <a:pt x="1134" y="702"/>
                  </a:lnTo>
                  <a:lnTo>
                    <a:pt x="1134" y="695"/>
                  </a:lnTo>
                  <a:lnTo>
                    <a:pt x="1134" y="688"/>
                  </a:lnTo>
                  <a:lnTo>
                    <a:pt x="1141" y="688"/>
                  </a:lnTo>
                  <a:lnTo>
                    <a:pt x="1141" y="681"/>
                  </a:lnTo>
                  <a:lnTo>
                    <a:pt x="1141" y="673"/>
                  </a:lnTo>
                  <a:lnTo>
                    <a:pt x="1141" y="666"/>
                  </a:lnTo>
                  <a:lnTo>
                    <a:pt x="1141" y="659"/>
                  </a:lnTo>
                  <a:lnTo>
                    <a:pt x="1141" y="652"/>
                  </a:lnTo>
                  <a:lnTo>
                    <a:pt x="1141" y="645"/>
                  </a:lnTo>
                  <a:lnTo>
                    <a:pt x="1148" y="645"/>
                  </a:lnTo>
                  <a:lnTo>
                    <a:pt x="1148" y="638"/>
                  </a:lnTo>
                  <a:lnTo>
                    <a:pt x="1148" y="631"/>
                  </a:lnTo>
                  <a:lnTo>
                    <a:pt x="1148" y="624"/>
                  </a:lnTo>
                  <a:lnTo>
                    <a:pt x="1148" y="617"/>
                  </a:lnTo>
                  <a:lnTo>
                    <a:pt x="1148" y="610"/>
                  </a:lnTo>
                  <a:lnTo>
                    <a:pt x="1155" y="610"/>
                  </a:lnTo>
                  <a:lnTo>
                    <a:pt x="1155" y="603"/>
                  </a:lnTo>
                  <a:lnTo>
                    <a:pt x="1155" y="595"/>
                  </a:lnTo>
                  <a:lnTo>
                    <a:pt x="1155" y="588"/>
                  </a:lnTo>
                  <a:lnTo>
                    <a:pt x="1155" y="581"/>
                  </a:lnTo>
                  <a:lnTo>
                    <a:pt x="1155" y="574"/>
                  </a:lnTo>
                  <a:lnTo>
                    <a:pt x="1162" y="574"/>
                  </a:lnTo>
                  <a:lnTo>
                    <a:pt x="1162" y="567"/>
                  </a:lnTo>
                  <a:lnTo>
                    <a:pt x="1162" y="560"/>
                  </a:lnTo>
                  <a:lnTo>
                    <a:pt x="1162" y="553"/>
                  </a:lnTo>
                  <a:lnTo>
                    <a:pt x="1162" y="546"/>
                  </a:lnTo>
                  <a:lnTo>
                    <a:pt x="1162" y="539"/>
                  </a:lnTo>
                  <a:lnTo>
                    <a:pt x="1169" y="539"/>
                  </a:lnTo>
                  <a:lnTo>
                    <a:pt x="1169" y="532"/>
                  </a:lnTo>
                  <a:lnTo>
                    <a:pt x="1169" y="525"/>
                  </a:lnTo>
                  <a:lnTo>
                    <a:pt x="1169" y="518"/>
                  </a:lnTo>
                  <a:lnTo>
                    <a:pt x="1169" y="510"/>
                  </a:lnTo>
                  <a:lnTo>
                    <a:pt x="1169" y="503"/>
                  </a:lnTo>
                  <a:lnTo>
                    <a:pt x="1176" y="503"/>
                  </a:lnTo>
                  <a:lnTo>
                    <a:pt x="1176" y="496"/>
                  </a:lnTo>
                  <a:lnTo>
                    <a:pt x="1176" y="489"/>
                  </a:lnTo>
                  <a:lnTo>
                    <a:pt x="1176" y="482"/>
                  </a:lnTo>
                  <a:lnTo>
                    <a:pt x="1176" y="475"/>
                  </a:lnTo>
                  <a:lnTo>
                    <a:pt x="1176" y="468"/>
                  </a:lnTo>
                  <a:lnTo>
                    <a:pt x="1183" y="468"/>
                  </a:lnTo>
                  <a:lnTo>
                    <a:pt x="1183" y="461"/>
                  </a:lnTo>
                  <a:lnTo>
                    <a:pt x="1183" y="454"/>
                  </a:lnTo>
                  <a:lnTo>
                    <a:pt x="1183" y="447"/>
                  </a:lnTo>
                  <a:lnTo>
                    <a:pt x="1183" y="440"/>
                  </a:lnTo>
                  <a:lnTo>
                    <a:pt x="1183" y="432"/>
                  </a:lnTo>
                  <a:lnTo>
                    <a:pt x="1191" y="432"/>
                  </a:lnTo>
                  <a:lnTo>
                    <a:pt x="1191" y="425"/>
                  </a:lnTo>
                  <a:lnTo>
                    <a:pt x="1191" y="418"/>
                  </a:lnTo>
                  <a:lnTo>
                    <a:pt x="1191" y="411"/>
                  </a:lnTo>
                  <a:lnTo>
                    <a:pt x="1191" y="404"/>
                  </a:lnTo>
                  <a:lnTo>
                    <a:pt x="1191" y="397"/>
                  </a:lnTo>
                  <a:lnTo>
                    <a:pt x="1198" y="397"/>
                  </a:lnTo>
                  <a:lnTo>
                    <a:pt x="1198" y="390"/>
                  </a:lnTo>
                  <a:lnTo>
                    <a:pt x="1198" y="383"/>
                  </a:lnTo>
                  <a:lnTo>
                    <a:pt x="1198" y="376"/>
                  </a:lnTo>
                  <a:lnTo>
                    <a:pt x="1198" y="369"/>
                  </a:lnTo>
                  <a:lnTo>
                    <a:pt x="1205" y="369"/>
                  </a:lnTo>
                  <a:lnTo>
                    <a:pt x="1205" y="362"/>
                  </a:lnTo>
                  <a:lnTo>
                    <a:pt x="1205" y="355"/>
                  </a:lnTo>
                  <a:lnTo>
                    <a:pt x="1205" y="347"/>
                  </a:lnTo>
                  <a:lnTo>
                    <a:pt x="1205" y="340"/>
                  </a:lnTo>
                  <a:lnTo>
                    <a:pt x="1205" y="333"/>
                  </a:lnTo>
                  <a:lnTo>
                    <a:pt x="1212" y="333"/>
                  </a:lnTo>
                  <a:lnTo>
                    <a:pt x="1212" y="326"/>
                  </a:lnTo>
                  <a:lnTo>
                    <a:pt x="1212" y="319"/>
                  </a:lnTo>
                  <a:lnTo>
                    <a:pt x="1212" y="312"/>
                  </a:lnTo>
                  <a:lnTo>
                    <a:pt x="1212" y="305"/>
                  </a:lnTo>
                  <a:lnTo>
                    <a:pt x="1219" y="305"/>
                  </a:lnTo>
                  <a:lnTo>
                    <a:pt x="1219" y="298"/>
                  </a:lnTo>
                  <a:lnTo>
                    <a:pt x="1219" y="291"/>
                  </a:lnTo>
                  <a:lnTo>
                    <a:pt x="1219" y="284"/>
                  </a:lnTo>
                  <a:lnTo>
                    <a:pt x="1219" y="277"/>
                  </a:lnTo>
                  <a:lnTo>
                    <a:pt x="1226" y="277"/>
                  </a:lnTo>
                  <a:lnTo>
                    <a:pt x="1226" y="269"/>
                  </a:lnTo>
                  <a:lnTo>
                    <a:pt x="1226" y="262"/>
                  </a:lnTo>
                  <a:lnTo>
                    <a:pt x="1226" y="255"/>
                  </a:lnTo>
                  <a:lnTo>
                    <a:pt x="1226" y="248"/>
                  </a:lnTo>
                  <a:lnTo>
                    <a:pt x="1233" y="248"/>
                  </a:lnTo>
                  <a:lnTo>
                    <a:pt x="1233" y="241"/>
                  </a:lnTo>
                  <a:lnTo>
                    <a:pt x="1233" y="234"/>
                  </a:lnTo>
                  <a:lnTo>
                    <a:pt x="1233" y="227"/>
                  </a:lnTo>
                  <a:lnTo>
                    <a:pt x="1240" y="227"/>
                  </a:lnTo>
                  <a:lnTo>
                    <a:pt x="1240" y="220"/>
                  </a:lnTo>
                  <a:lnTo>
                    <a:pt x="1240" y="213"/>
                  </a:lnTo>
                  <a:lnTo>
                    <a:pt x="1240" y="206"/>
                  </a:lnTo>
                  <a:lnTo>
                    <a:pt x="1240" y="199"/>
                  </a:lnTo>
                  <a:lnTo>
                    <a:pt x="1247" y="199"/>
                  </a:lnTo>
                  <a:lnTo>
                    <a:pt x="1247" y="192"/>
                  </a:lnTo>
                  <a:lnTo>
                    <a:pt x="1247" y="184"/>
                  </a:lnTo>
                  <a:lnTo>
                    <a:pt x="1247" y="177"/>
                  </a:lnTo>
                  <a:lnTo>
                    <a:pt x="1254" y="177"/>
                  </a:lnTo>
                  <a:lnTo>
                    <a:pt x="1254" y="170"/>
                  </a:lnTo>
                  <a:lnTo>
                    <a:pt x="1254" y="163"/>
                  </a:lnTo>
                  <a:lnTo>
                    <a:pt x="1254" y="156"/>
                  </a:lnTo>
                  <a:lnTo>
                    <a:pt x="1261" y="156"/>
                  </a:lnTo>
                  <a:lnTo>
                    <a:pt x="1261" y="149"/>
                  </a:lnTo>
                  <a:lnTo>
                    <a:pt x="1261" y="142"/>
                  </a:lnTo>
                  <a:lnTo>
                    <a:pt x="1261" y="135"/>
                  </a:lnTo>
                  <a:lnTo>
                    <a:pt x="1269" y="135"/>
                  </a:lnTo>
                  <a:lnTo>
                    <a:pt x="1269" y="128"/>
                  </a:lnTo>
                  <a:lnTo>
                    <a:pt x="1269" y="121"/>
                  </a:lnTo>
                  <a:lnTo>
                    <a:pt x="1269" y="114"/>
                  </a:lnTo>
                  <a:lnTo>
                    <a:pt x="1276" y="114"/>
                  </a:lnTo>
                  <a:lnTo>
                    <a:pt x="1276" y="106"/>
                  </a:lnTo>
                  <a:lnTo>
                    <a:pt x="1276" y="99"/>
                  </a:lnTo>
                  <a:lnTo>
                    <a:pt x="1276" y="92"/>
                  </a:lnTo>
                  <a:lnTo>
                    <a:pt x="1283" y="92"/>
                  </a:lnTo>
                  <a:lnTo>
                    <a:pt x="1283" y="85"/>
                  </a:lnTo>
                  <a:lnTo>
                    <a:pt x="1283" y="78"/>
                  </a:lnTo>
                  <a:lnTo>
                    <a:pt x="1290" y="78"/>
                  </a:lnTo>
                  <a:lnTo>
                    <a:pt x="1290" y="71"/>
                  </a:lnTo>
                  <a:lnTo>
                    <a:pt x="1290" y="64"/>
                  </a:lnTo>
                  <a:lnTo>
                    <a:pt x="1297" y="64"/>
                  </a:lnTo>
                  <a:lnTo>
                    <a:pt x="1297" y="57"/>
                  </a:lnTo>
                  <a:lnTo>
                    <a:pt x="1297" y="50"/>
                  </a:lnTo>
                  <a:lnTo>
                    <a:pt x="1304" y="50"/>
                  </a:lnTo>
                  <a:lnTo>
                    <a:pt x="1304" y="43"/>
                  </a:lnTo>
                  <a:lnTo>
                    <a:pt x="1304" y="36"/>
                  </a:lnTo>
                  <a:lnTo>
                    <a:pt x="1311" y="36"/>
                  </a:lnTo>
                  <a:lnTo>
                    <a:pt x="1311" y="29"/>
                  </a:lnTo>
                  <a:lnTo>
                    <a:pt x="1318" y="29"/>
                  </a:lnTo>
                  <a:lnTo>
                    <a:pt x="1318" y="21"/>
                  </a:lnTo>
                  <a:lnTo>
                    <a:pt x="1325" y="21"/>
                  </a:lnTo>
                  <a:lnTo>
                    <a:pt x="1325" y="14"/>
                  </a:lnTo>
                  <a:lnTo>
                    <a:pt x="1332" y="14"/>
                  </a:lnTo>
                  <a:lnTo>
                    <a:pt x="1332" y="7"/>
                  </a:lnTo>
                  <a:lnTo>
                    <a:pt x="1339" y="7"/>
                  </a:lnTo>
                  <a:lnTo>
                    <a:pt x="1339" y="0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1" y="0"/>
                  </a:lnTo>
                  <a:lnTo>
                    <a:pt x="1368" y="0"/>
                  </a:lnTo>
                  <a:lnTo>
                    <a:pt x="1368" y="7"/>
                  </a:lnTo>
                  <a:lnTo>
                    <a:pt x="1375" y="7"/>
                  </a:lnTo>
                  <a:lnTo>
                    <a:pt x="1382" y="7"/>
                  </a:lnTo>
                  <a:lnTo>
                    <a:pt x="1382" y="14"/>
                  </a:lnTo>
                  <a:lnTo>
                    <a:pt x="1389" y="14"/>
                  </a:lnTo>
                  <a:lnTo>
                    <a:pt x="1389" y="21"/>
                  </a:lnTo>
                  <a:lnTo>
                    <a:pt x="1396" y="21"/>
                  </a:lnTo>
                  <a:lnTo>
                    <a:pt x="1396" y="29"/>
                  </a:lnTo>
                  <a:lnTo>
                    <a:pt x="1396" y="36"/>
                  </a:lnTo>
                  <a:lnTo>
                    <a:pt x="1403" y="36"/>
                  </a:lnTo>
                  <a:lnTo>
                    <a:pt x="1403" y="43"/>
                  </a:lnTo>
                  <a:lnTo>
                    <a:pt x="1410" y="43"/>
                  </a:lnTo>
                  <a:lnTo>
                    <a:pt x="1410" y="50"/>
                  </a:lnTo>
                  <a:lnTo>
                    <a:pt x="1410" y="57"/>
                  </a:lnTo>
                  <a:lnTo>
                    <a:pt x="1417" y="57"/>
                  </a:lnTo>
                  <a:lnTo>
                    <a:pt x="1417" y="64"/>
                  </a:lnTo>
                  <a:lnTo>
                    <a:pt x="1417" y="71"/>
                  </a:lnTo>
                  <a:lnTo>
                    <a:pt x="1424" y="71"/>
                  </a:lnTo>
                  <a:lnTo>
                    <a:pt x="1424" y="78"/>
                  </a:lnTo>
                  <a:lnTo>
                    <a:pt x="1424" y="85"/>
                  </a:lnTo>
                  <a:lnTo>
                    <a:pt x="1432" y="85"/>
                  </a:lnTo>
                  <a:lnTo>
                    <a:pt x="1432" y="92"/>
                  </a:lnTo>
                  <a:lnTo>
                    <a:pt x="1432" y="99"/>
                  </a:lnTo>
                  <a:lnTo>
                    <a:pt x="1432" y="106"/>
                  </a:lnTo>
                  <a:lnTo>
                    <a:pt x="1439" y="106"/>
                  </a:lnTo>
                  <a:lnTo>
                    <a:pt x="1439" y="114"/>
                  </a:lnTo>
                  <a:lnTo>
                    <a:pt x="1439" y="121"/>
                  </a:lnTo>
                  <a:lnTo>
                    <a:pt x="1446" y="121"/>
                  </a:lnTo>
                  <a:lnTo>
                    <a:pt x="1446" y="128"/>
                  </a:lnTo>
                  <a:lnTo>
                    <a:pt x="1446" y="135"/>
                  </a:lnTo>
                  <a:lnTo>
                    <a:pt x="1446" y="142"/>
                  </a:lnTo>
                  <a:lnTo>
                    <a:pt x="1453" y="142"/>
                  </a:lnTo>
                  <a:lnTo>
                    <a:pt x="1453" y="149"/>
                  </a:lnTo>
                  <a:lnTo>
                    <a:pt x="1453" y="156"/>
                  </a:lnTo>
                  <a:lnTo>
                    <a:pt x="1453" y="163"/>
                  </a:lnTo>
                  <a:lnTo>
                    <a:pt x="1460" y="163"/>
                  </a:lnTo>
                  <a:lnTo>
                    <a:pt x="1460" y="170"/>
                  </a:lnTo>
                  <a:lnTo>
                    <a:pt x="1460" y="177"/>
                  </a:lnTo>
                  <a:lnTo>
                    <a:pt x="1460" y="184"/>
                  </a:lnTo>
                  <a:lnTo>
                    <a:pt x="1467" y="184"/>
                  </a:lnTo>
                  <a:lnTo>
                    <a:pt x="1467" y="192"/>
                  </a:lnTo>
                  <a:lnTo>
                    <a:pt x="1467" y="199"/>
                  </a:lnTo>
                  <a:lnTo>
                    <a:pt x="1467" y="206"/>
                  </a:lnTo>
                  <a:lnTo>
                    <a:pt x="1467" y="213"/>
                  </a:lnTo>
                  <a:lnTo>
                    <a:pt x="1474" y="213"/>
                  </a:lnTo>
                  <a:lnTo>
                    <a:pt x="1474" y="220"/>
                  </a:lnTo>
                  <a:lnTo>
                    <a:pt x="1474" y="227"/>
                  </a:lnTo>
                  <a:lnTo>
                    <a:pt x="1474" y="234"/>
                  </a:lnTo>
                  <a:lnTo>
                    <a:pt x="1481" y="241"/>
                  </a:lnTo>
                  <a:lnTo>
                    <a:pt x="1481" y="248"/>
                  </a:lnTo>
                  <a:lnTo>
                    <a:pt x="1481" y="255"/>
                  </a:lnTo>
                  <a:lnTo>
                    <a:pt x="1481" y="262"/>
                  </a:lnTo>
                  <a:lnTo>
                    <a:pt x="1488" y="262"/>
                  </a:lnTo>
                  <a:lnTo>
                    <a:pt x="1488" y="269"/>
                  </a:lnTo>
                  <a:lnTo>
                    <a:pt x="1488" y="277"/>
                  </a:lnTo>
                  <a:lnTo>
                    <a:pt x="1488" y="284"/>
                  </a:lnTo>
                  <a:lnTo>
                    <a:pt x="1488" y="291"/>
                  </a:lnTo>
                  <a:lnTo>
                    <a:pt x="1495" y="291"/>
                  </a:lnTo>
                  <a:lnTo>
                    <a:pt x="1495" y="298"/>
                  </a:lnTo>
                  <a:lnTo>
                    <a:pt x="1495" y="305"/>
                  </a:lnTo>
                  <a:lnTo>
                    <a:pt x="1495" y="312"/>
                  </a:lnTo>
                  <a:lnTo>
                    <a:pt x="1495" y="319"/>
                  </a:lnTo>
                  <a:lnTo>
                    <a:pt x="1502" y="319"/>
                  </a:lnTo>
                  <a:lnTo>
                    <a:pt x="1502" y="326"/>
                  </a:lnTo>
                  <a:lnTo>
                    <a:pt x="1502" y="333"/>
                  </a:lnTo>
                  <a:lnTo>
                    <a:pt x="1502" y="340"/>
                  </a:lnTo>
                  <a:lnTo>
                    <a:pt x="1502" y="347"/>
                  </a:lnTo>
                  <a:lnTo>
                    <a:pt x="1502" y="355"/>
                  </a:lnTo>
                  <a:lnTo>
                    <a:pt x="1510" y="355"/>
                  </a:lnTo>
                  <a:lnTo>
                    <a:pt x="1510" y="362"/>
                  </a:lnTo>
                  <a:lnTo>
                    <a:pt x="1510" y="369"/>
                  </a:lnTo>
                  <a:lnTo>
                    <a:pt x="1510" y="376"/>
                  </a:lnTo>
                  <a:lnTo>
                    <a:pt x="1510" y="383"/>
                  </a:lnTo>
                  <a:lnTo>
                    <a:pt x="1517" y="383"/>
                  </a:lnTo>
                  <a:lnTo>
                    <a:pt x="1517" y="390"/>
                  </a:lnTo>
                  <a:lnTo>
                    <a:pt x="1517" y="397"/>
                  </a:lnTo>
                  <a:lnTo>
                    <a:pt x="1517" y="404"/>
                  </a:lnTo>
                  <a:lnTo>
                    <a:pt x="1517" y="411"/>
                  </a:lnTo>
                  <a:lnTo>
                    <a:pt x="1517" y="418"/>
                  </a:lnTo>
                  <a:lnTo>
                    <a:pt x="1524" y="418"/>
                  </a:lnTo>
                  <a:lnTo>
                    <a:pt x="1524" y="425"/>
                  </a:lnTo>
                  <a:lnTo>
                    <a:pt x="1524" y="432"/>
                  </a:lnTo>
                  <a:lnTo>
                    <a:pt x="1524" y="440"/>
                  </a:lnTo>
                  <a:lnTo>
                    <a:pt x="1524" y="447"/>
                  </a:lnTo>
                  <a:lnTo>
                    <a:pt x="1531" y="454"/>
                  </a:lnTo>
                  <a:lnTo>
                    <a:pt x="1531" y="461"/>
                  </a:lnTo>
                  <a:lnTo>
                    <a:pt x="1531" y="468"/>
                  </a:lnTo>
                  <a:lnTo>
                    <a:pt x="1531" y="475"/>
                  </a:lnTo>
                  <a:lnTo>
                    <a:pt x="1531" y="482"/>
                  </a:lnTo>
                  <a:lnTo>
                    <a:pt x="1538" y="482"/>
                  </a:lnTo>
                  <a:lnTo>
                    <a:pt x="1538" y="489"/>
                  </a:lnTo>
                  <a:lnTo>
                    <a:pt x="1538" y="496"/>
                  </a:lnTo>
                  <a:lnTo>
                    <a:pt x="1538" y="503"/>
                  </a:lnTo>
                  <a:lnTo>
                    <a:pt x="1538" y="510"/>
                  </a:lnTo>
                  <a:lnTo>
                    <a:pt x="1538" y="518"/>
                  </a:lnTo>
                  <a:lnTo>
                    <a:pt x="1545" y="518"/>
                  </a:lnTo>
                  <a:lnTo>
                    <a:pt x="1545" y="525"/>
                  </a:lnTo>
                  <a:lnTo>
                    <a:pt x="1545" y="532"/>
                  </a:lnTo>
                  <a:lnTo>
                    <a:pt x="1545" y="539"/>
                  </a:lnTo>
                  <a:lnTo>
                    <a:pt x="1545" y="546"/>
                  </a:lnTo>
                  <a:lnTo>
                    <a:pt x="1545" y="553"/>
                  </a:lnTo>
                  <a:lnTo>
                    <a:pt x="1552" y="553"/>
                  </a:lnTo>
                  <a:lnTo>
                    <a:pt x="1552" y="560"/>
                  </a:lnTo>
                  <a:lnTo>
                    <a:pt x="1552" y="567"/>
                  </a:lnTo>
                  <a:lnTo>
                    <a:pt x="1552" y="574"/>
                  </a:lnTo>
                  <a:lnTo>
                    <a:pt x="1552" y="581"/>
                  </a:lnTo>
                  <a:lnTo>
                    <a:pt x="1552" y="588"/>
                  </a:lnTo>
                  <a:lnTo>
                    <a:pt x="1552" y="595"/>
                  </a:lnTo>
                  <a:lnTo>
                    <a:pt x="1559" y="595"/>
                  </a:lnTo>
                  <a:lnTo>
                    <a:pt x="1559" y="603"/>
                  </a:lnTo>
                  <a:lnTo>
                    <a:pt x="1559" y="610"/>
                  </a:lnTo>
                  <a:lnTo>
                    <a:pt x="1559" y="617"/>
                  </a:lnTo>
                  <a:lnTo>
                    <a:pt x="1559" y="624"/>
                  </a:lnTo>
                  <a:lnTo>
                    <a:pt x="1559" y="631"/>
                  </a:lnTo>
                  <a:lnTo>
                    <a:pt x="1566" y="631"/>
                  </a:lnTo>
                  <a:lnTo>
                    <a:pt x="1566" y="638"/>
                  </a:lnTo>
                  <a:lnTo>
                    <a:pt x="1566" y="645"/>
                  </a:lnTo>
                  <a:lnTo>
                    <a:pt x="1566" y="652"/>
                  </a:lnTo>
                  <a:lnTo>
                    <a:pt x="1566" y="659"/>
                  </a:lnTo>
                  <a:lnTo>
                    <a:pt x="1566" y="666"/>
                  </a:lnTo>
                  <a:lnTo>
                    <a:pt x="1573" y="666"/>
                  </a:lnTo>
                  <a:lnTo>
                    <a:pt x="1573" y="673"/>
                  </a:lnTo>
                  <a:lnTo>
                    <a:pt x="1573" y="681"/>
                  </a:lnTo>
                  <a:lnTo>
                    <a:pt x="1573" y="688"/>
                  </a:lnTo>
                  <a:lnTo>
                    <a:pt x="1573" y="695"/>
                  </a:lnTo>
                  <a:lnTo>
                    <a:pt x="1573" y="702"/>
                  </a:lnTo>
                  <a:lnTo>
                    <a:pt x="1573" y="709"/>
                  </a:lnTo>
                  <a:lnTo>
                    <a:pt x="1580" y="709"/>
                  </a:lnTo>
                  <a:lnTo>
                    <a:pt x="1580" y="716"/>
                  </a:lnTo>
                  <a:lnTo>
                    <a:pt x="1580" y="723"/>
                  </a:lnTo>
                  <a:lnTo>
                    <a:pt x="1580" y="730"/>
                  </a:lnTo>
                  <a:lnTo>
                    <a:pt x="1580" y="737"/>
                  </a:lnTo>
                  <a:lnTo>
                    <a:pt x="1580" y="744"/>
                  </a:lnTo>
                  <a:lnTo>
                    <a:pt x="1587" y="744"/>
                  </a:lnTo>
                  <a:lnTo>
                    <a:pt x="1587" y="751"/>
                  </a:lnTo>
                  <a:lnTo>
                    <a:pt x="1587" y="758"/>
                  </a:lnTo>
                  <a:lnTo>
                    <a:pt x="1587" y="766"/>
                  </a:lnTo>
                  <a:lnTo>
                    <a:pt x="1587" y="773"/>
                  </a:lnTo>
                  <a:lnTo>
                    <a:pt x="1587" y="780"/>
                  </a:lnTo>
                  <a:lnTo>
                    <a:pt x="1587" y="787"/>
                  </a:lnTo>
                  <a:lnTo>
                    <a:pt x="1595" y="787"/>
                  </a:lnTo>
                  <a:lnTo>
                    <a:pt x="1595" y="794"/>
                  </a:lnTo>
                  <a:lnTo>
                    <a:pt x="1595" y="801"/>
                  </a:lnTo>
                  <a:lnTo>
                    <a:pt x="1595" y="808"/>
                  </a:lnTo>
                  <a:lnTo>
                    <a:pt x="1595" y="815"/>
                  </a:lnTo>
                  <a:lnTo>
                    <a:pt x="1595" y="822"/>
                  </a:lnTo>
                  <a:lnTo>
                    <a:pt x="1602" y="822"/>
                  </a:lnTo>
                  <a:lnTo>
                    <a:pt x="1602" y="829"/>
                  </a:lnTo>
                  <a:lnTo>
                    <a:pt x="1602" y="836"/>
                  </a:lnTo>
                  <a:lnTo>
                    <a:pt x="1602" y="843"/>
                  </a:lnTo>
                  <a:lnTo>
                    <a:pt x="1602" y="851"/>
                  </a:lnTo>
                  <a:lnTo>
                    <a:pt x="1602" y="858"/>
                  </a:lnTo>
                  <a:lnTo>
                    <a:pt x="1602" y="865"/>
                  </a:lnTo>
                  <a:lnTo>
                    <a:pt x="1609" y="865"/>
                  </a:lnTo>
                  <a:lnTo>
                    <a:pt x="1609" y="872"/>
                  </a:lnTo>
                  <a:lnTo>
                    <a:pt x="1609" y="879"/>
                  </a:lnTo>
                  <a:lnTo>
                    <a:pt x="1609" y="886"/>
                  </a:lnTo>
                  <a:lnTo>
                    <a:pt x="1609" y="893"/>
                  </a:lnTo>
                  <a:lnTo>
                    <a:pt x="1609" y="900"/>
                  </a:lnTo>
                  <a:lnTo>
                    <a:pt x="1609" y="907"/>
                  </a:lnTo>
                  <a:lnTo>
                    <a:pt x="1616" y="907"/>
                  </a:lnTo>
                  <a:lnTo>
                    <a:pt x="1616" y="914"/>
                  </a:lnTo>
                  <a:lnTo>
                    <a:pt x="1616" y="921"/>
                  </a:lnTo>
                  <a:lnTo>
                    <a:pt x="1616" y="929"/>
                  </a:lnTo>
                  <a:lnTo>
                    <a:pt x="1616" y="936"/>
                  </a:lnTo>
                  <a:lnTo>
                    <a:pt x="1616" y="943"/>
                  </a:lnTo>
                  <a:lnTo>
                    <a:pt x="1623" y="943"/>
                  </a:lnTo>
                  <a:lnTo>
                    <a:pt x="1623" y="950"/>
                  </a:lnTo>
                  <a:lnTo>
                    <a:pt x="1623" y="957"/>
                  </a:lnTo>
                  <a:lnTo>
                    <a:pt x="1623" y="964"/>
                  </a:lnTo>
                  <a:lnTo>
                    <a:pt x="1623" y="971"/>
                  </a:lnTo>
                  <a:lnTo>
                    <a:pt x="1623" y="978"/>
                  </a:lnTo>
                  <a:lnTo>
                    <a:pt x="1623" y="985"/>
                  </a:lnTo>
                  <a:lnTo>
                    <a:pt x="1630" y="985"/>
                  </a:lnTo>
                  <a:lnTo>
                    <a:pt x="1630" y="992"/>
                  </a:lnTo>
                  <a:lnTo>
                    <a:pt x="1630" y="999"/>
                  </a:lnTo>
                  <a:lnTo>
                    <a:pt x="1630" y="1006"/>
                  </a:lnTo>
                  <a:lnTo>
                    <a:pt x="1630" y="1014"/>
                  </a:lnTo>
                  <a:lnTo>
                    <a:pt x="1630" y="1021"/>
                  </a:lnTo>
                  <a:lnTo>
                    <a:pt x="1630" y="1028"/>
                  </a:lnTo>
                  <a:lnTo>
                    <a:pt x="1637" y="1028"/>
                  </a:lnTo>
                  <a:lnTo>
                    <a:pt x="1637" y="1035"/>
                  </a:lnTo>
                  <a:lnTo>
                    <a:pt x="1637" y="1042"/>
                  </a:lnTo>
                  <a:lnTo>
                    <a:pt x="1637" y="1049"/>
                  </a:lnTo>
                  <a:lnTo>
                    <a:pt x="1637" y="1056"/>
                  </a:lnTo>
                  <a:lnTo>
                    <a:pt x="1637" y="1063"/>
                  </a:lnTo>
                  <a:lnTo>
                    <a:pt x="1637" y="1070"/>
                  </a:lnTo>
                  <a:lnTo>
                    <a:pt x="1644" y="1070"/>
                  </a:lnTo>
                  <a:lnTo>
                    <a:pt x="1644" y="1077"/>
                  </a:lnTo>
                  <a:lnTo>
                    <a:pt x="1644" y="1084"/>
                  </a:lnTo>
                  <a:lnTo>
                    <a:pt x="1644" y="1092"/>
                  </a:lnTo>
                  <a:lnTo>
                    <a:pt x="1644" y="1099"/>
                  </a:lnTo>
                  <a:lnTo>
                    <a:pt x="1644" y="1106"/>
                  </a:lnTo>
                  <a:lnTo>
                    <a:pt x="1651" y="1106"/>
                  </a:lnTo>
                  <a:lnTo>
                    <a:pt x="1651" y="1113"/>
                  </a:lnTo>
                  <a:lnTo>
                    <a:pt x="1651" y="1120"/>
                  </a:lnTo>
                  <a:lnTo>
                    <a:pt x="1651" y="1127"/>
                  </a:lnTo>
                  <a:lnTo>
                    <a:pt x="1651" y="1134"/>
                  </a:lnTo>
                  <a:lnTo>
                    <a:pt x="1651" y="1141"/>
                  </a:lnTo>
                  <a:lnTo>
                    <a:pt x="1651" y="1148"/>
                  </a:lnTo>
                  <a:lnTo>
                    <a:pt x="1658" y="1148"/>
                  </a:lnTo>
                  <a:lnTo>
                    <a:pt x="1658" y="1155"/>
                  </a:lnTo>
                  <a:lnTo>
                    <a:pt x="1658" y="1162"/>
                  </a:lnTo>
                  <a:lnTo>
                    <a:pt x="1658" y="1169"/>
                  </a:lnTo>
                  <a:lnTo>
                    <a:pt x="1658" y="1177"/>
                  </a:lnTo>
                  <a:lnTo>
                    <a:pt x="1658" y="1184"/>
                  </a:lnTo>
                  <a:lnTo>
                    <a:pt x="1658" y="1191"/>
                  </a:lnTo>
                  <a:lnTo>
                    <a:pt x="1665" y="1191"/>
                  </a:lnTo>
                  <a:lnTo>
                    <a:pt x="1665" y="1198"/>
                  </a:lnTo>
                  <a:lnTo>
                    <a:pt x="1665" y="1205"/>
                  </a:lnTo>
                  <a:lnTo>
                    <a:pt x="1665" y="1212"/>
                  </a:lnTo>
                  <a:lnTo>
                    <a:pt x="1665" y="1219"/>
                  </a:lnTo>
                  <a:lnTo>
                    <a:pt x="1665" y="1226"/>
                  </a:lnTo>
                  <a:lnTo>
                    <a:pt x="1673" y="1226"/>
                  </a:lnTo>
                  <a:lnTo>
                    <a:pt x="1673" y="1233"/>
                  </a:lnTo>
                  <a:lnTo>
                    <a:pt x="1673" y="1240"/>
                  </a:lnTo>
                  <a:lnTo>
                    <a:pt x="1673" y="1247"/>
                  </a:lnTo>
                  <a:lnTo>
                    <a:pt x="1673" y="1255"/>
                  </a:lnTo>
                  <a:lnTo>
                    <a:pt x="1673" y="1262"/>
                  </a:lnTo>
                  <a:lnTo>
                    <a:pt x="1673" y="1269"/>
                  </a:lnTo>
                  <a:lnTo>
                    <a:pt x="1680" y="1269"/>
                  </a:lnTo>
                  <a:lnTo>
                    <a:pt x="1680" y="1276"/>
                  </a:lnTo>
                  <a:lnTo>
                    <a:pt x="1680" y="1283"/>
                  </a:lnTo>
                  <a:lnTo>
                    <a:pt x="1680" y="1290"/>
                  </a:lnTo>
                  <a:lnTo>
                    <a:pt x="1680" y="1297"/>
                  </a:lnTo>
                  <a:lnTo>
                    <a:pt x="1680" y="1304"/>
                  </a:lnTo>
                  <a:lnTo>
                    <a:pt x="1687" y="1304"/>
                  </a:lnTo>
                  <a:lnTo>
                    <a:pt x="1687" y="1311"/>
                  </a:lnTo>
                  <a:lnTo>
                    <a:pt x="1687" y="1318"/>
                  </a:lnTo>
                  <a:lnTo>
                    <a:pt x="1687" y="1325"/>
                  </a:lnTo>
                  <a:lnTo>
                    <a:pt x="1687" y="1332"/>
                  </a:lnTo>
                  <a:lnTo>
                    <a:pt x="1687" y="1340"/>
                  </a:lnTo>
                  <a:lnTo>
                    <a:pt x="1694" y="1340"/>
                  </a:lnTo>
                  <a:lnTo>
                    <a:pt x="1694" y="1347"/>
                  </a:lnTo>
                  <a:lnTo>
                    <a:pt x="1694" y="1354"/>
                  </a:lnTo>
                  <a:lnTo>
                    <a:pt x="1694" y="1361"/>
                  </a:lnTo>
                  <a:lnTo>
                    <a:pt x="1694" y="1368"/>
                  </a:lnTo>
                  <a:lnTo>
                    <a:pt x="1694" y="1375"/>
                  </a:lnTo>
                  <a:lnTo>
                    <a:pt x="1694" y="1382"/>
                  </a:lnTo>
                  <a:lnTo>
                    <a:pt x="1701" y="1382"/>
                  </a:lnTo>
                  <a:lnTo>
                    <a:pt x="1701" y="1389"/>
                  </a:lnTo>
                  <a:lnTo>
                    <a:pt x="1701" y="1396"/>
                  </a:lnTo>
                  <a:lnTo>
                    <a:pt x="1701" y="1403"/>
                  </a:lnTo>
                  <a:lnTo>
                    <a:pt x="1701" y="1410"/>
                  </a:lnTo>
                  <a:lnTo>
                    <a:pt x="1701" y="1417"/>
                  </a:lnTo>
                  <a:lnTo>
                    <a:pt x="1708" y="1417"/>
                  </a:lnTo>
                  <a:lnTo>
                    <a:pt x="1708" y="1425"/>
                  </a:lnTo>
                  <a:lnTo>
                    <a:pt x="1708" y="1432"/>
                  </a:lnTo>
                  <a:lnTo>
                    <a:pt x="1708" y="1439"/>
                  </a:lnTo>
                  <a:lnTo>
                    <a:pt x="1708" y="1446"/>
                  </a:lnTo>
                  <a:lnTo>
                    <a:pt x="1708" y="1453"/>
                  </a:lnTo>
                  <a:lnTo>
                    <a:pt x="1715" y="1453"/>
                  </a:lnTo>
                  <a:lnTo>
                    <a:pt x="1715" y="1460"/>
                  </a:lnTo>
                  <a:lnTo>
                    <a:pt x="1715" y="1467"/>
                  </a:lnTo>
                  <a:lnTo>
                    <a:pt x="1715" y="1474"/>
                  </a:lnTo>
                  <a:lnTo>
                    <a:pt x="1715" y="1481"/>
                  </a:lnTo>
                  <a:lnTo>
                    <a:pt x="1715" y="1488"/>
                  </a:lnTo>
                  <a:lnTo>
                    <a:pt x="1722" y="1488"/>
                  </a:lnTo>
                  <a:lnTo>
                    <a:pt x="1722" y="1495"/>
                  </a:lnTo>
                  <a:lnTo>
                    <a:pt x="1722" y="1503"/>
                  </a:lnTo>
                  <a:lnTo>
                    <a:pt x="1722" y="1510"/>
                  </a:lnTo>
                  <a:lnTo>
                    <a:pt x="1722" y="1517"/>
                  </a:lnTo>
                  <a:lnTo>
                    <a:pt x="1722" y="1524"/>
                  </a:lnTo>
                  <a:lnTo>
                    <a:pt x="1729" y="1524"/>
                  </a:lnTo>
                  <a:lnTo>
                    <a:pt x="1729" y="1531"/>
                  </a:lnTo>
                  <a:lnTo>
                    <a:pt x="1729" y="1538"/>
                  </a:lnTo>
                  <a:lnTo>
                    <a:pt x="1729" y="1545"/>
                  </a:lnTo>
                  <a:lnTo>
                    <a:pt x="1729" y="1552"/>
                  </a:lnTo>
                  <a:lnTo>
                    <a:pt x="1736" y="1552"/>
                  </a:lnTo>
                  <a:lnTo>
                    <a:pt x="1736" y="1559"/>
                  </a:lnTo>
                  <a:lnTo>
                    <a:pt x="1736" y="1566"/>
                  </a:lnTo>
                  <a:lnTo>
                    <a:pt x="1736" y="1573"/>
                  </a:lnTo>
                  <a:lnTo>
                    <a:pt x="1736" y="1580"/>
                  </a:lnTo>
                  <a:lnTo>
                    <a:pt x="1736" y="1588"/>
                  </a:lnTo>
                  <a:lnTo>
                    <a:pt x="1743" y="1588"/>
                  </a:lnTo>
                  <a:lnTo>
                    <a:pt x="1743" y="1595"/>
                  </a:lnTo>
                  <a:lnTo>
                    <a:pt x="1743" y="1602"/>
                  </a:lnTo>
                  <a:lnTo>
                    <a:pt x="1743" y="1609"/>
                  </a:lnTo>
                  <a:lnTo>
                    <a:pt x="1743" y="1616"/>
                  </a:lnTo>
                  <a:lnTo>
                    <a:pt x="1751" y="1623"/>
                  </a:lnTo>
                  <a:lnTo>
                    <a:pt x="1751" y="1630"/>
                  </a:lnTo>
                  <a:lnTo>
                    <a:pt x="1751" y="1637"/>
                  </a:lnTo>
                  <a:lnTo>
                    <a:pt x="1751" y="1644"/>
                  </a:lnTo>
                  <a:lnTo>
                    <a:pt x="1751" y="1651"/>
                  </a:lnTo>
                  <a:lnTo>
                    <a:pt x="1758" y="1651"/>
                  </a:lnTo>
                  <a:lnTo>
                    <a:pt x="1758" y="1658"/>
                  </a:lnTo>
                  <a:lnTo>
                    <a:pt x="1758" y="1666"/>
                  </a:lnTo>
                  <a:lnTo>
                    <a:pt x="1758" y="1673"/>
                  </a:lnTo>
                  <a:lnTo>
                    <a:pt x="1758" y="1680"/>
                  </a:lnTo>
                  <a:lnTo>
                    <a:pt x="1765" y="1680"/>
                  </a:lnTo>
                  <a:lnTo>
                    <a:pt x="1765" y="1687"/>
                  </a:lnTo>
                  <a:lnTo>
                    <a:pt x="1765" y="1694"/>
                  </a:lnTo>
                  <a:lnTo>
                    <a:pt x="1765" y="1701"/>
                  </a:lnTo>
                  <a:lnTo>
                    <a:pt x="1765" y="1708"/>
                  </a:lnTo>
                  <a:lnTo>
                    <a:pt x="1772" y="1708"/>
                  </a:lnTo>
                  <a:lnTo>
                    <a:pt x="1772" y="1715"/>
                  </a:lnTo>
                  <a:lnTo>
                    <a:pt x="1772" y="1722"/>
                  </a:lnTo>
                  <a:lnTo>
                    <a:pt x="1772" y="1729"/>
                  </a:lnTo>
                  <a:lnTo>
                    <a:pt x="1772" y="1736"/>
                  </a:lnTo>
                  <a:lnTo>
                    <a:pt x="1779" y="1736"/>
                  </a:lnTo>
                  <a:lnTo>
                    <a:pt x="1779" y="1743"/>
                  </a:lnTo>
                  <a:lnTo>
                    <a:pt x="1779" y="1751"/>
                  </a:lnTo>
                  <a:lnTo>
                    <a:pt x="1779" y="1758"/>
                  </a:lnTo>
                  <a:lnTo>
                    <a:pt x="1786" y="1758"/>
                  </a:lnTo>
                  <a:lnTo>
                    <a:pt x="1786" y="1765"/>
                  </a:lnTo>
                  <a:lnTo>
                    <a:pt x="1786" y="1772"/>
                  </a:lnTo>
                  <a:lnTo>
                    <a:pt x="1786" y="1779"/>
                  </a:lnTo>
                  <a:lnTo>
                    <a:pt x="1786" y="1786"/>
                  </a:lnTo>
                  <a:lnTo>
                    <a:pt x="1793" y="1786"/>
                  </a:lnTo>
                  <a:lnTo>
                    <a:pt x="1793" y="1793"/>
                  </a:lnTo>
                  <a:lnTo>
                    <a:pt x="1793" y="1800"/>
                  </a:lnTo>
                  <a:lnTo>
                    <a:pt x="1793" y="1807"/>
                  </a:lnTo>
                  <a:lnTo>
                    <a:pt x="1800" y="1807"/>
                  </a:lnTo>
                  <a:lnTo>
                    <a:pt x="1800" y="1814"/>
                  </a:lnTo>
                  <a:lnTo>
                    <a:pt x="1800" y="1821"/>
                  </a:lnTo>
                  <a:lnTo>
                    <a:pt x="1800" y="1829"/>
                  </a:lnTo>
                  <a:lnTo>
                    <a:pt x="1807" y="1829"/>
                  </a:lnTo>
                  <a:lnTo>
                    <a:pt x="1807" y="1836"/>
                  </a:lnTo>
                  <a:lnTo>
                    <a:pt x="1807" y="1843"/>
                  </a:lnTo>
                  <a:lnTo>
                    <a:pt x="1807" y="1850"/>
                  </a:lnTo>
                  <a:lnTo>
                    <a:pt x="1814" y="1850"/>
                  </a:lnTo>
                  <a:lnTo>
                    <a:pt x="1814" y="1857"/>
                  </a:lnTo>
                  <a:lnTo>
                    <a:pt x="1814" y="1864"/>
                  </a:lnTo>
                  <a:lnTo>
                    <a:pt x="1814" y="1871"/>
                  </a:lnTo>
                  <a:lnTo>
                    <a:pt x="1821" y="1871"/>
                  </a:lnTo>
                  <a:lnTo>
                    <a:pt x="1821" y="1878"/>
                  </a:lnTo>
                  <a:lnTo>
                    <a:pt x="1821" y="1885"/>
                  </a:lnTo>
                  <a:lnTo>
                    <a:pt x="1828" y="1885"/>
                  </a:lnTo>
                  <a:lnTo>
                    <a:pt x="1828" y="1892"/>
                  </a:lnTo>
                  <a:lnTo>
                    <a:pt x="1828" y="1899"/>
                  </a:lnTo>
                  <a:lnTo>
                    <a:pt x="1836" y="1899"/>
                  </a:lnTo>
                  <a:lnTo>
                    <a:pt x="1836" y="1906"/>
                  </a:lnTo>
                  <a:lnTo>
                    <a:pt x="1836" y="1914"/>
                  </a:lnTo>
                  <a:lnTo>
                    <a:pt x="1843" y="1914"/>
                  </a:lnTo>
                  <a:lnTo>
                    <a:pt x="1843" y="1921"/>
                  </a:lnTo>
                  <a:lnTo>
                    <a:pt x="1843" y="1928"/>
                  </a:lnTo>
                  <a:lnTo>
                    <a:pt x="1850" y="1928"/>
                  </a:lnTo>
                  <a:lnTo>
                    <a:pt x="1850" y="1935"/>
                  </a:lnTo>
                  <a:lnTo>
                    <a:pt x="1850" y="1942"/>
                  </a:lnTo>
                  <a:lnTo>
                    <a:pt x="1857" y="1942"/>
                  </a:lnTo>
                  <a:lnTo>
                    <a:pt x="1857" y="1949"/>
                  </a:lnTo>
                  <a:lnTo>
                    <a:pt x="1864" y="1949"/>
                  </a:lnTo>
                  <a:lnTo>
                    <a:pt x="1864" y="1956"/>
                  </a:lnTo>
                  <a:lnTo>
                    <a:pt x="1871" y="1956"/>
                  </a:lnTo>
                  <a:lnTo>
                    <a:pt x="1871" y="1963"/>
                  </a:lnTo>
                  <a:lnTo>
                    <a:pt x="1878" y="1963"/>
                  </a:lnTo>
                  <a:lnTo>
                    <a:pt x="1885" y="1963"/>
                  </a:lnTo>
                  <a:lnTo>
                    <a:pt x="1885" y="1970"/>
                  </a:lnTo>
                  <a:lnTo>
                    <a:pt x="1892" y="1970"/>
                  </a:lnTo>
                  <a:lnTo>
                    <a:pt x="1899" y="1970"/>
                  </a:lnTo>
                  <a:lnTo>
                    <a:pt x="1906" y="1970"/>
                  </a:lnTo>
                  <a:lnTo>
                    <a:pt x="1914" y="1970"/>
                  </a:lnTo>
                  <a:lnTo>
                    <a:pt x="1914" y="1963"/>
                  </a:lnTo>
                  <a:lnTo>
                    <a:pt x="1921" y="1963"/>
                  </a:lnTo>
                  <a:lnTo>
                    <a:pt x="1921" y="1956"/>
                  </a:lnTo>
                  <a:lnTo>
                    <a:pt x="1928" y="1956"/>
                  </a:lnTo>
                  <a:lnTo>
                    <a:pt x="1928" y="1949"/>
                  </a:lnTo>
                  <a:lnTo>
                    <a:pt x="1935" y="1949"/>
                  </a:lnTo>
                  <a:lnTo>
                    <a:pt x="1935" y="1942"/>
                  </a:lnTo>
                  <a:lnTo>
                    <a:pt x="1942" y="1942"/>
                  </a:lnTo>
                  <a:lnTo>
                    <a:pt x="1942" y="1935"/>
                  </a:lnTo>
                  <a:lnTo>
                    <a:pt x="1949" y="1935"/>
                  </a:lnTo>
                  <a:lnTo>
                    <a:pt x="1949" y="1928"/>
                  </a:lnTo>
                  <a:lnTo>
                    <a:pt x="1949" y="1921"/>
                  </a:lnTo>
                  <a:lnTo>
                    <a:pt x="1956" y="1921"/>
                  </a:lnTo>
                  <a:lnTo>
                    <a:pt x="1956" y="1914"/>
                  </a:lnTo>
                  <a:lnTo>
                    <a:pt x="1956" y="1906"/>
                  </a:lnTo>
                  <a:lnTo>
                    <a:pt x="1963" y="1906"/>
                  </a:lnTo>
                  <a:lnTo>
                    <a:pt x="1963" y="1899"/>
                  </a:lnTo>
                  <a:lnTo>
                    <a:pt x="1963" y="1892"/>
                  </a:lnTo>
                  <a:lnTo>
                    <a:pt x="1970" y="1892"/>
                  </a:lnTo>
                  <a:lnTo>
                    <a:pt x="1970" y="1885"/>
                  </a:lnTo>
                  <a:lnTo>
                    <a:pt x="1970" y="1878"/>
                  </a:lnTo>
                  <a:lnTo>
                    <a:pt x="1977" y="1878"/>
                  </a:lnTo>
                  <a:lnTo>
                    <a:pt x="1977" y="1871"/>
                  </a:lnTo>
                  <a:lnTo>
                    <a:pt x="1977" y="1864"/>
                  </a:lnTo>
                  <a:lnTo>
                    <a:pt x="1977" y="1857"/>
                  </a:lnTo>
                  <a:lnTo>
                    <a:pt x="1984" y="1857"/>
                  </a:lnTo>
                  <a:lnTo>
                    <a:pt x="1984" y="1850"/>
                  </a:lnTo>
                  <a:lnTo>
                    <a:pt x="1984" y="1843"/>
                  </a:lnTo>
                  <a:lnTo>
                    <a:pt x="1984" y="1836"/>
                  </a:lnTo>
                  <a:lnTo>
                    <a:pt x="1991" y="1836"/>
                  </a:lnTo>
                  <a:lnTo>
                    <a:pt x="1991" y="1829"/>
                  </a:lnTo>
                  <a:lnTo>
                    <a:pt x="1991" y="1821"/>
                  </a:lnTo>
                  <a:lnTo>
                    <a:pt x="1991" y="1814"/>
                  </a:lnTo>
                  <a:lnTo>
                    <a:pt x="1999" y="1814"/>
                  </a:lnTo>
                  <a:lnTo>
                    <a:pt x="1999" y="1807"/>
                  </a:lnTo>
                  <a:lnTo>
                    <a:pt x="1999" y="1800"/>
                  </a:lnTo>
                  <a:lnTo>
                    <a:pt x="1999" y="1793"/>
                  </a:lnTo>
                  <a:lnTo>
                    <a:pt x="2006" y="1793"/>
                  </a:lnTo>
                  <a:lnTo>
                    <a:pt x="2006" y="1786"/>
                  </a:lnTo>
                  <a:lnTo>
                    <a:pt x="2006" y="1779"/>
                  </a:lnTo>
                  <a:lnTo>
                    <a:pt x="2006" y="1772"/>
                  </a:lnTo>
                  <a:lnTo>
                    <a:pt x="2013" y="1772"/>
                  </a:lnTo>
                  <a:lnTo>
                    <a:pt x="2013" y="1765"/>
                  </a:lnTo>
                  <a:lnTo>
                    <a:pt x="2013" y="1758"/>
                  </a:lnTo>
                  <a:lnTo>
                    <a:pt x="2013" y="1751"/>
                  </a:lnTo>
                  <a:lnTo>
                    <a:pt x="2013" y="1743"/>
                  </a:lnTo>
                  <a:lnTo>
                    <a:pt x="2020" y="1743"/>
                  </a:lnTo>
                  <a:lnTo>
                    <a:pt x="2020" y="1736"/>
                  </a:lnTo>
                  <a:lnTo>
                    <a:pt x="2020" y="1729"/>
                  </a:lnTo>
                  <a:lnTo>
                    <a:pt x="2020" y="1722"/>
                  </a:lnTo>
                  <a:lnTo>
                    <a:pt x="2027" y="1715"/>
                  </a:lnTo>
                  <a:lnTo>
                    <a:pt x="2027" y="1708"/>
                  </a:lnTo>
                  <a:lnTo>
                    <a:pt x="2027" y="1701"/>
                  </a:lnTo>
                  <a:lnTo>
                    <a:pt x="2027" y="1694"/>
                  </a:lnTo>
                  <a:lnTo>
                    <a:pt x="2034" y="1694"/>
                  </a:lnTo>
                  <a:lnTo>
                    <a:pt x="2034" y="1687"/>
                  </a:lnTo>
                  <a:lnTo>
                    <a:pt x="2034" y="1680"/>
                  </a:lnTo>
                  <a:lnTo>
                    <a:pt x="2034" y="1673"/>
                  </a:lnTo>
                  <a:lnTo>
                    <a:pt x="2034" y="1666"/>
                  </a:lnTo>
                  <a:lnTo>
                    <a:pt x="2041" y="1666"/>
                  </a:lnTo>
                  <a:lnTo>
                    <a:pt x="2041" y="1658"/>
                  </a:lnTo>
                  <a:lnTo>
                    <a:pt x="2041" y="1651"/>
                  </a:lnTo>
                  <a:lnTo>
                    <a:pt x="2041" y="1644"/>
                  </a:lnTo>
                  <a:lnTo>
                    <a:pt x="2041" y="1637"/>
                  </a:lnTo>
                  <a:lnTo>
                    <a:pt x="2041" y="1630"/>
                  </a:lnTo>
                  <a:lnTo>
                    <a:pt x="2048" y="1630"/>
                  </a:lnTo>
                  <a:lnTo>
                    <a:pt x="2048" y="1623"/>
                  </a:lnTo>
                  <a:lnTo>
                    <a:pt x="2048" y="1616"/>
                  </a:lnTo>
                  <a:lnTo>
                    <a:pt x="2048" y="1609"/>
                  </a:lnTo>
                  <a:lnTo>
                    <a:pt x="2048" y="1602"/>
                  </a:lnTo>
                  <a:lnTo>
                    <a:pt x="2055" y="1602"/>
                  </a:lnTo>
                  <a:lnTo>
                    <a:pt x="2055" y="1595"/>
                  </a:lnTo>
                  <a:lnTo>
                    <a:pt x="2055" y="1588"/>
                  </a:lnTo>
                  <a:lnTo>
                    <a:pt x="2055" y="1580"/>
                  </a:lnTo>
                  <a:lnTo>
                    <a:pt x="2055" y="1573"/>
                  </a:lnTo>
                  <a:lnTo>
                    <a:pt x="2055" y="1566"/>
                  </a:lnTo>
                  <a:lnTo>
                    <a:pt x="2062" y="1566"/>
                  </a:lnTo>
                  <a:lnTo>
                    <a:pt x="2062" y="1559"/>
                  </a:lnTo>
                  <a:lnTo>
                    <a:pt x="2062" y="1552"/>
                  </a:lnTo>
                  <a:lnTo>
                    <a:pt x="2062" y="1545"/>
                  </a:lnTo>
                  <a:lnTo>
                    <a:pt x="2062" y="1538"/>
                  </a:lnTo>
                  <a:lnTo>
                    <a:pt x="2069" y="1538"/>
                  </a:lnTo>
                  <a:lnTo>
                    <a:pt x="2069" y="1531"/>
                  </a:lnTo>
                  <a:lnTo>
                    <a:pt x="2069" y="1524"/>
                  </a:lnTo>
                  <a:lnTo>
                    <a:pt x="2069" y="1517"/>
                  </a:lnTo>
                  <a:lnTo>
                    <a:pt x="2069" y="1510"/>
                  </a:lnTo>
                  <a:lnTo>
                    <a:pt x="2069" y="1503"/>
                  </a:lnTo>
                  <a:lnTo>
                    <a:pt x="2077" y="1503"/>
                  </a:lnTo>
                  <a:lnTo>
                    <a:pt x="2077" y="1495"/>
                  </a:lnTo>
                  <a:lnTo>
                    <a:pt x="2077" y="1488"/>
                  </a:lnTo>
                  <a:lnTo>
                    <a:pt x="2077" y="1481"/>
                  </a:lnTo>
                  <a:lnTo>
                    <a:pt x="2077" y="1474"/>
                  </a:lnTo>
                  <a:lnTo>
                    <a:pt x="2077" y="1467"/>
                  </a:lnTo>
                  <a:lnTo>
                    <a:pt x="2084" y="1467"/>
                  </a:lnTo>
                  <a:lnTo>
                    <a:pt x="2084" y="1460"/>
                  </a:lnTo>
                  <a:lnTo>
                    <a:pt x="2084" y="1453"/>
                  </a:lnTo>
                  <a:lnTo>
                    <a:pt x="2084" y="1446"/>
                  </a:lnTo>
                  <a:lnTo>
                    <a:pt x="2084" y="1439"/>
                  </a:lnTo>
                  <a:lnTo>
                    <a:pt x="2084" y="1432"/>
                  </a:lnTo>
                  <a:lnTo>
                    <a:pt x="2091" y="1432"/>
                  </a:lnTo>
                  <a:lnTo>
                    <a:pt x="2091" y="1425"/>
                  </a:lnTo>
                  <a:lnTo>
                    <a:pt x="2091" y="1417"/>
                  </a:lnTo>
                  <a:lnTo>
                    <a:pt x="2091" y="1410"/>
                  </a:lnTo>
                  <a:lnTo>
                    <a:pt x="2091" y="1403"/>
                  </a:lnTo>
                  <a:lnTo>
                    <a:pt x="2091" y="1396"/>
                  </a:lnTo>
                  <a:lnTo>
                    <a:pt x="2098" y="1396"/>
                  </a:lnTo>
                  <a:lnTo>
                    <a:pt x="2098" y="1389"/>
                  </a:lnTo>
                  <a:lnTo>
                    <a:pt x="2098" y="1382"/>
                  </a:lnTo>
                  <a:lnTo>
                    <a:pt x="2098" y="1375"/>
                  </a:lnTo>
                  <a:lnTo>
                    <a:pt x="2098" y="1368"/>
                  </a:lnTo>
                  <a:lnTo>
                    <a:pt x="2098" y="1361"/>
                  </a:lnTo>
                  <a:lnTo>
                    <a:pt x="2105" y="1361"/>
                  </a:lnTo>
                  <a:lnTo>
                    <a:pt x="2105" y="1354"/>
                  </a:lnTo>
                  <a:lnTo>
                    <a:pt x="2105" y="1347"/>
                  </a:lnTo>
                  <a:lnTo>
                    <a:pt x="2105" y="1340"/>
                  </a:lnTo>
                  <a:lnTo>
                    <a:pt x="2105" y="1332"/>
                  </a:lnTo>
                  <a:lnTo>
                    <a:pt x="2105" y="1325"/>
                  </a:lnTo>
                  <a:lnTo>
                    <a:pt x="2105" y="1318"/>
                  </a:lnTo>
                  <a:lnTo>
                    <a:pt x="2112" y="1318"/>
                  </a:lnTo>
                  <a:lnTo>
                    <a:pt x="2112" y="1311"/>
                  </a:lnTo>
                  <a:lnTo>
                    <a:pt x="2112" y="1304"/>
                  </a:lnTo>
                  <a:lnTo>
                    <a:pt x="2112" y="1297"/>
                  </a:lnTo>
                  <a:lnTo>
                    <a:pt x="2112" y="1290"/>
                  </a:lnTo>
                  <a:lnTo>
                    <a:pt x="2112" y="1283"/>
                  </a:lnTo>
                  <a:lnTo>
                    <a:pt x="2119" y="1283"/>
                  </a:lnTo>
                  <a:lnTo>
                    <a:pt x="2119" y="1276"/>
                  </a:lnTo>
                  <a:lnTo>
                    <a:pt x="2119" y="1269"/>
                  </a:lnTo>
                  <a:lnTo>
                    <a:pt x="2119" y="1262"/>
                  </a:lnTo>
                  <a:lnTo>
                    <a:pt x="2119" y="1255"/>
                  </a:lnTo>
                  <a:lnTo>
                    <a:pt x="2119" y="1247"/>
                  </a:lnTo>
                  <a:lnTo>
                    <a:pt x="2119" y="1240"/>
                  </a:lnTo>
                  <a:lnTo>
                    <a:pt x="2126" y="1240"/>
                  </a:lnTo>
                  <a:lnTo>
                    <a:pt x="2126" y="1233"/>
                  </a:lnTo>
                  <a:lnTo>
                    <a:pt x="2126" y="1226"/>
                  </a:lnTo>
                  <a:lnTo>
                    <a:pt x="2126" y="1219"/>
                  </a:lnTo>
                  <a:lnTo>
                    <a:pt x="2126" y="1212"/>
                  </a:lnTo>
                  <a:lnTo>
                    <a:pt x="2126" y="1205"/>
                  </a:lnTo>
                  <a:lnTo>
                    <a:pt x="2133" y="1205"/>
                  </a:lnTo>
                  <a:lnTo>
                    <a:pt x="2133" y="1198"/>
                  </a:lnTo>
                  <a:lnTo>
                    <a:pt x="2133" y="1191"/>
                  </a:lnTo>
                  <a:lnTo>
                    <a:pt x="2133" y="1184"/>
                  </a:lnTo>
                  <a:lnTo>
                    <a:pt x="2133" y="1177"/>
                  </a:lnTo>
                  <a:lnTo>
                    <a:pt x="2133" y="1169"/>
                  </a:lnTo>
                  <a:lnTo>
                    <a:pt x="2133" y="1162"/>
                  </a:lnTo>
                  <a:lnTo>
                    <a:pt x="2140" y="1162"/>
                  </a:lnTo>
                  <a:lnTo>
                    <a:pt x="2140" y="1155"/>
                  </a:lnTo>
                  <a:lnTo>
                    <a:pt x="2140" y="1148"/>
                  </a:lnTo>
                  <a:lnTo>
                    <a:pt x="2140" y="1141"/>
                  </a:lnTo>
                  <a:lnTo>
                    <a:pt x="2140" y="1134"/>
                  </a:lnTo>
                  <a:lnTo>
                    <a:pt x="2140" y="1127"/>
                  </a:lnTo>
                  <a:lnTo>
                    <a:pt x="2147" y="1127"/>
                  </a:lnTo>
                  <a:lnTo>
                    <a:pt x="2147" y="1120"/>
                  </a:lnTo>
                  <a:lnTo>
                    <a:pt x="2147" y="1113"/>
                  </a:lnTo>
                  <a:lnTo>
                    <a:pt x="2147" y="1106"/>
                  </a:lnTo>
                  <a:lnTo>
                    <a:pt x="2147" y="1099"/>
                  </a:lnTo>
                  <a:lnTo>
                    <a:pt x="2147" y="1092"/>
                  </a:lnTo>
                  <a:lnTo>
                    <a:pt x="2147" y="1084"/>
                  </a:lnTo>
                  <a:lnTo>
                    <a:pt x="2154" y="1084"/>
                  </a:lnTo>
                  <a:lnTo>
                    <a:pt x="2154" y="1077"/>
                  </a:lnTo>
                  <a:lnTo>
                    <a:pt x="2154" y="1070"/>
                  </a:lnTo>
                  <a:lnTo>
                    <a:pt x="2154" y="1063"/>
                  </a:lnTo>
                  <a:lnTo>
                    <a:pt x="2154" y="1056"/>
                  </a:lnTo>
                  <a:lnTo>
                    <a:pt x="2154" y="1049"/>
                  </a:lnTo>
                  <a:lnTo>
                    <a:pt x="2154" y="1042"/>
                  </a:lnTo>
                  <a:lnTo>
                    <a:pt x="2162" y="1042"/>
                  </a:lnTo>
                  <a:lnTo>
                    <a:pt x="2162" y="1035"/>
                  </a:lnTo>
                  <a:lnTo>
                    <a:pt x="2162" y="1028"/>
                  </a:lnTo>
                  <a:lnTo>
                    <a:pt x="2162" y="1021"/>
                  </a:lnTo>
                  <a:lnTo>
                    <a:pt x="2162" y="1014"/>
                  </a:lnTo>
                  <a:lnTo>
                    <a:pt x="2162" y="1006"/>
                  </a:lnTo>
                  <a:lnTo>
                    <a:pt x="2169" y="999"/>
                  </a:lnTo>
                  <a:lnTo>
                    <a:pt x="2169" y="992"/>
                  </a:lnTo>
                  <a:lnTo>
                    <a:pt x="2169" y="98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287">
              <a:extLst>
                <a:ext uri="{FF2B5EF4-FFF2-40B4-BE49-F238E27FC236}">
                  <a16:creationId xmlns:a16="http://schemas.microsoft.com/office/drawing/2014/main" id="{ECF77106-B8C0-7C52-EED2-25120C0EA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636"/>
              <a:ext cx="2169" cy="460"/>
            </a:xfrm>
            <a:custGeom>
              <a:avLst/>
              <a:gdLst>
                <a:gd name="T0" fmla="*/ 0 w 2169"/>
                <a:gd name="T1" fmla="*/ 318 h 460"/>
                <a:gd name="T2" fmla="*/ 35 w 2169"/>
                <a:gd name="T3" fmla="*/ 276 h 460"/>
                <a:gd name="T4" fmla="*/ 78 w 2169"/>
                <a:gd name="T5" fmla="*/ 269 h 460"/>
                <a:gd name="T6" fmla="*/ 113 w 2169"/>
                <a:gd name="T7" fmla="*/ 255 h 460"/>
                <a:gd name="T8" fmla="*/ 142 w 2169"/>
                <a:gd name="T9" fmla="*/ 233 h 460"/>
                <a:gd name="T10" fmla="*/ 170 w 2169"/>
                <a:gd name="T11" fmla="*/ 212 h 460"/>
                <a:gd name="T12" fmla="*/ 198 w 2169"/>
                <a:gd name="T13" fmla="*/ 191 h 460"/>
                <a:gd name="T14" fmla="*/ 220 w 2169"/>
                <a:gd name="T15" fmla="*/ 163 h 460"/>
                <a:gd name="T16" fmla="*/ 248 w 2169"/>
                <a:gd name="T17" fmla="*/ 141 h 460"/>
                <a:gd name="T18" fmla="*/ 269 w 2169"/>
                <a:gd name="T19" fmla="*/ 113 h 460"/>
                <a:gd name="T20" fmla="*/ 298 w 2169"/>
                <a:gd name="T21" fmla="*/ 92 h 460"/>
                <a:gd name="T22" fmla="*/ 319 w 2169"/>
                <a:gd name="T23" fmla="*/ 63 h 460"/>
                <a:gd name="T24" fmla="*/ 347 w 2169"/>
                <a:gd name="T25" fmla="*/ 42 h 460"/>
                <a:gd name="T26" fmla="*/ 383 w 2169"/>
                <a:gd name="T27" fmla="*/ 28 h 460"/>
                <a:gd name="T28" fmla="*/ 411 w 2169"/>
                <a:gd name="T29" fmla="*/ 7 h 460"/>
                <a:gd name="T30" fmla="*/ 453 w 2169"/>
                <a:gd name="T31" fmla="*/ 0 h 460"/>
                <a:gd name="T32" fmla="*/ 496 w 2169"/>
                <a:gd name="T33" fmla="*/ 7 h 460"/>
                <a:gd name="T34" fmla="*/ 531 w 2169"/>
                <a:gd name="T35" fmla="*/ 21 h 460"/>
                <a:gd name="T36" fmla="*/ 539 w 2169"/>
                <a:gd name="T37" fmla="*/ 134 h 460"/>
                <a:gd name="T38" fmla="*/ 546 w 2169"/>
                <a:gd name="T39" fmla="*/ 396 h 460"/>
                <a:gd name="T40" fmla="*/ 560 w 2169"/>
                <a:gd name="T41" fmla="*/ 460 h 460"/>
                <a:gd name="T42" fmla="*/ 609 w 2169"/>
                <a:gd name="T43" fmla="*/ 460 h 460"/>
                <a:gd name="T44" fmla="*/ 659 w 2169"/>
                <a:gd name="T45" fmla="*/ 460 h 460"/>
                <a:gd name="T46" fmla="*/ 709 w 2169"/>
                <a:gd name="T47" fmla="*/ 460 h 460"/>
                <a:gd name="T48" fmla="*/ 758 w 2169"/>
                <a:gd name="T49" fmla="*/ 460 h 460"/>
                <a:gd name="T50" fmla="*/ 808 w 2169"/>
                <a:gd name="T51" fmla="*/ 460 h 460"/>
                <a:gd name="T52" fmla="*/ 857 w 2169"/>
                <a:gd name="T53" fmla="*/ 460 h 460"/>
                <a:gd name="T54" fmla="*/ 907 w 2169"/>
                <a:gd name="T55" fmla="*/ 460 h 460"/>
                <a:gd name="T56" fmla="*/ 957 w 2169"/>
                <a:gd name="T57" fmla="*/ 460 h 460"/>
                <a:gd name="T58" fmla="*/ 1006 w 2169"/>
                <a:gd name="T59" fmla="*/ 460 h 460"/>
                <a:gd name="T60" fmla="*/ 1056 w 2169"/>
                <a:gd name="T61" fmla="*/ 460 h 460"/>
                <a:gd name="T62" fmla="*/ 1084 w 2169"/>
                <a:gd name="T63" fmla="*/ 425 h 460"/>
                <a:gd name="T64" fmla="*/ 1106 w 2169"/>
                <a:gd name="T65" fmla="*/ 276 h 460"/>
                <a:gd name="T66" fmla="*/ 1155 w 2169"/>
                <a:gd name="T67" fmla="*/ 276 h 460"/>
                <a:gd name="T68" fmla="*/ 1191 w 2169"/>
                <a:gd name="T69" fmla="*/ 262 h 460"/>
                <a:gd name="T70" fmla="*/ 1219 w 2169"/>
                <a:gd name="T71" fmla="*/ 241 h 460"/>
                <a:gd name="T72" fmla="*/ 1247 w 2169"/>
                <a:gd name="T73" fmla="*/ 219 h 460"/>
                <a:gd name="T74" fmla="*/ 1269 w 2169"/>
                <a:gd name="T75" fmla="*/ 191 h 460"/>
                <a:gd name="T76" fmla="*/ 1297 w 2169"/>
                <a:gd name="T77" fmla="*/ 170 h 460"/>
                <a:gd name="T78" fmla="*/ 1325 w 2169"/>
                <a:gd name="T79" fmla="*/ 148 h 460"/>
                <a:gd name="T80" fmla="*/ 1347 w 2169"/>
                <a:gd name="T81" fmla="*/ 120 h 460"/>
                <a:gd name="T82" fmla="*/ 1375 w 2169"/>
                <a:gd name="T83" fmla="*/ 99 h 460"/>
                <a:gd name="T84" fmla="*/ 1396 w 2169"/>
                <a:gd name="T85" fmla="*/ 70 h 460"/>
                <a:gd name="T86" fmla="*/ 1424 w 2169"/>
                <a:gd name="T87" fmla="*/ 49 h 460"/>
                <a:gd name="T88" fmla="*/ 1453 w 2169"/>
                <a:gd name="T89" fmla="*/ 28 h 460"/>
                <a:gd name="T90" fmla="*/ 1488 w 2169"/>
                <a:gd name="T91" fmla="*/ 14 h 460"/>
                <a:gd name="T92" fmla="*/ 1531 w 2169"/>
                <a:gd name="T93" fmla="*/ 7 h 460"/>
                <a:gd name="T94" fmla="*/ 1566 w 2169"/>
                <a:gd name="T95" fmla="*/ 7 h 460"/>
                <a:gd name="T96" fmla="*/ 1602 w 2169"/>
                <a:gd name="T97" fmla="*/ 21 h 460"/>
                <a:gd name="T98" fmla="*/ 1623 w 2169"/>
                <a:gd name="T99" fmla="*/ 63 h 460"/>
                <a:gd name="T100" fmla="*/ 1623 w 2169"/>
                <a:gd name="T101" fmla="*/ 318 h 460"/>
                <a:gd name="T102" fmla="*/ 1623 w 2169"/>
                <a:gd name="T103" fmla="*/ 460 h 460"/>
                <a:gd name="T104" fmla="*/ 1673 w 2169"/>
                <a:gd name="T105" fmla="*/ 460 h 460"/>
                <a:gd name="T106" fmla="*/ 1722 w 2169"/>
                <a:gd name="T107" fmla="*/ 460 h 460"/>
                <a:gd name="T108" fmla="*/ 1772 w 2169"/>
                <a:gd name="T109" fmla="*/ 460 h 460"/>
                <a:gd name="T110" fmla="*/ 1821 w 2169"/>
                <a:gd name="T111" fmla="*/ 460 h 460"/>
                <a:gd name="T112" fmla="*/ 1871 w 2169"/>
                <a:gd name="T113" fmla="*/ 460 h 460"/>
                <a:gd name="T114" fmla="*/ 1921 w 2169"/>
                <a:gd name="T115" fmla="*/ 460 h 460"/>
                <a:gd name="T116" fmla="*/ 1970 w 2169"/>
                <a:gd name="T117" fmla="*/ 460 h 460"/>
                <a:gd name="T118" fmla="*/ 2020 w 2169"/>
                <a:gd name="T119" fmla="*/ 460 h 460"/>
                <a:gd name="T120" fmla="*/ 2069 w 2169"/>
                <a:gd name="T121" fmla="*/ 460 h 460"/>
                <a:gd name="T122" fmla="*/ 2119 w 2169"/>
                <a:gd name="T123" fmla="*/ 460 h 460"/>
                <a:gd name="T124" fmla="*/ 2169 w 2169"/>
                <a:gd name="T125" fmla="*/ 460 h 4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169" h="460">
                  <a:moveTo>
                    <a:pt x="0" y="460"/>
                  </a:moveTo>
                  <a:lnTo>
                    <a:pt x="0" y="453"/>
                  </a:lnTo>
                  <a:lnTo>
                    <a:pt x="0" y="446"/>
                  </a:lnTo>
                  <a:lnTo>
                    <a:pt x="0" y="425"/>
                  </a:lnTo>
                  <a:lnTo>
                    <a:pt x="0" y="389"/>
                  </a:lnTo>
                  <a:lnTo>
                    <a:pt x="0" y="354"/>
                  </a:lnTo>
                  <a:lnTo>
                    <a:pt x="0" y="318"/>
                  </a:lnTo>
                  <a:lnTo>
                    <a:pt x="0" y="283"/>
                  </a:lnTo>
                  <a:lnTo>
                    <a:pt x="0" y="276"/>
                  </a:lnTo>
                  <a:lnTo>
                    <a:pt x="7" y="276"/>
                  </a:lnTo>
                  <a:lnTo>
                    <a:pt x="14" y="276"/>
                  </a:lnTo>
                  <a:lnTo>
                    <a:pt x="21" y="276"/>
                  </a:lnTo>
                  <a:lnTo>
                    <a:pt x="28" y="276"/>
                  </a:lnTo>
                  <a:lnTo>
                    <a:pt x="35" y="276"/>
                  </a:lnTo>
                  <a:lnTo>
                    <a:pt x="42" y="276"/>
                  </a:lnTo>
                  <a:lnTo>
                    <a:pt x="49" y="276"/>
                  </a:lnTo>
                  <a:lnTo>
                    <a:pt x="57" y="276"/>
                  </a:lnTo>
                  <a:lnTo>
                    <a:pt x="64" y="276"/>
                  </a:lnTo>
                  <a:lnTo>
                    <a:pt x="71" y="276"/>
                  </a:lnTo>
                  <a:lnTo>
                    <a:pt x="71" y="269"/>
                  </a:lnTo>
                  <a:lnTo>
                    <a:pt x="78" y="269"/>
                  </a:lnTo>
                  <a:lnTo>
                    <a:pt x="85" y="269"/>
                  </a:lnTo>
                  <a:lnTo>
                    <a:pt x="92" y="269"/>
                  </a:lnTo>
                  <a:lnTo>
                    <a:pt x="92" y="262"/>
                  </a:lnTo>
                  <a:lnTo>
                    <a:pt x="99" y="262"/>
                  </a:lnTo>
                  <a:lnTo>
                    <a:pt x="106" y="262"/>
                  </a:lnTo>
                  <a:lnTo>
                    <a:pt x="106" y="255"/>
                  </a:lnTo>
                  <a:lnTo>
                    <a:pt x="113" y="255"/>
                  </a:lnTo>
                  <a:lnTo>
                    <a:pt x="113" y="248"/>
                  </a:lnTo>
                  <a:lnTo>
                    <a:pt x="120" y="248"/>
                  </a:lnTo>
                  <a:lnTo>
                    <a:pt x="127" y="248"/>
                  </a:lnTo>
                  <a:lnTo>
                    <a:pt x="127" y="241"/>
                  </a:lnTo>
                  <a:lnTo>
                    <a:pt x="135" y="241"/>
                  </a:lnTo>
                  <a:lnTo>
                    <a:pt x="135" y="233"/>
                  </a:lnTo>
                  <a:lnTo>
                    <a:pt x="142" y="233"/>
                  </a:lnTo>
                  <a:lnTo>
                    <a:pt x="149" y="233"/>
                  </a:lnTo>
                  <a:lnTo>
                    <a:pt x="149" y="226"/>
                  </a:lnTo>
                  <a:lnTo>
                    <a:pt x="156" y="226"/>
                  </a:lnTo>
                  <a:lnTo>
                    <a:pt x="156" y="219"/>
                  </a:lnTo>
                  <a:lnTo>
                    <a:pt x="163" y="219"/>
                  </a:lnTo>
                  <a:lnTo>
                    <a:pt x="163" y="212"/>
                  </a:lnTo>
                  <a:lnTo>
                    <a:pt x="170" y="212"/>
                  </a:lnTo>
                  <a:lnTo>
                    <a:pt x="170" y="205"/>
                  </a:lnTo>
                  <a:lnTo>
                    <a:pt x="177" y="205"/>
                  </a:lnTo>
                  <a:lnTo>
                    <a:pt x="177" y="198"/>
                  </a:lnTo>
                  <a:lnTo>
                    <a:pt x="184" y="198"/>
                  </a:lnTo>
                  <a:lnTo>
                    <a:pt x="184" y="191"/>
                  </a:lnTo>
                  <a:lnTo>
                    <a:pt x="191" y="191"/>
                  </a:lnTo>
                  <a:lnTo>
                    <a:pt x="198" y="191"/>
                  </a:lnTo>
                  <a:lnTo>
                    <a:pt x="198" y="184"/>
                  </a:lnTo>
                  <a:lnTo>
                    <a:pt x="205" y="184"/>
                  </a:lnTo>
                  <a:lnTo>
                    <a:pt x="205" y="177"/>
                  </a:lnTo>
                  <a:lnTo>
                    <a:pt x="212" y="177"/>
                  </a:lnTo>
                  <a:lnTo>
                    <a:pt x="212" y="170"/>
                  </a:lnTo>
                  <a:lnTo>
                    <a:pt x="220" y="170"/>
                  </a:lnTo>
                  <a:lnTo>
                    <a:pt x="220" y="163"/>
                  </a:lnTo>
                  <a:lnTo>
                    <a:pt x="227" y="163"/>
                  </a:lnTo>
                  <a:lnTo>
                    <a:pt x="227" y="156"/>
                  </a:lnTo>
                  <a:lnTo>
                    <a:pt x="234" y="156"/>
                  </a:lnTo>
                  <a:lnTo>
                    <a:pt x="234" y="148"/>
                  </a:lnTo>
                  <a:lnTo>
                    <a:pt x="241" y="148"/>
                  </a:lnTo>
                  <a:lnTo>
                    <a:pt x="241" y="141"/>
                  </a:lnTo>
                  <a:lnTo>
                    <a:pt x="248" y="141"/>
                  </a:lnTo>
                  <a:lnTo>
                    <a:pt x="248" y="134"/>
                  </a:lnTo>
                  <a:lnTo>
                    <a:pt x="255" y="134"/>
                  </a:lnTo>
                  <a:lnTo>
                    <a:pt x="255" y="127"/>
                  </a:lnTo>
                  <a:lnTo>
                    <a:pt x="262" y="127"/>
                  </a:lnTo>
                  <a:lnTo>
                    <a:pt x="262" y="120"/>
                  </a:lnTo>
                  <a:lnTo>
                    <a:pt x="269" y="120"/>
                  </a:lnTo>
                  <a:lnTo>
                    <a:pt x="269" y="113"/>
                  </a:lnTo>
                  <a:lnTo>
                    <a:pt x="276" y="113"/>
                  </a:lnTo>
                  <a:lnTo>
                    <a:pt x="276" y="106"/>
                  </a:lnTo>
                  <a:lnTo>
                    <a:pt x="283" y="106"/>
                  </a:lnTo>
                  <a:lnTo>
                    <a:pt x="283" y="99"/>
                  </a:lnTo>
                  <a:lnTo>
                    <a:pt x="290" y="99"/>
                  </a:lnTo>
                  <a:lnTo>
                    <a:pt x="290" y="92"/>
                  </a:lnTo>
                  <a:lnTo>
                    <a:pt x="298" y="92"/>
                  </a:lnTo>
                  <a:lnTo>
                    <a:pt x="298" y="85"/>
                  </a:lnTo>
                  <a:lnTo>
                    <a:pt x="305" y="85"/>
                  </a:lnTo>
                  <a:lnTo>
                    <a:pt x="305" y="78"/>
                  </a:lnTo>
                  <a:lnTo>
                    <a:pt x="312" y="78"/>
                  </a:lnTo>
                  <a:lnTo>
                    <a:pt x="312" y="70"/>
                  </a:lnTo>
                  <a:lnTo>
                    <a:pt x="319" y="70"/>
                  </a:lnTo>
                  <a:lnTo>
                    <a:pt x="319" y="63"/>
                  </a:lnTo>
                  <a:lnTo>
                    <a:pt x="326" y="63"/>
                  </a:lnTo>
                  <a:lnTo>
                    <a:pt x="333" y="63"/>
                  </a:lnTo>
                  <a:lnTo>
                    <a:pt x="333" y="56"/>
                  </a:lnTo>
                  <a:lnTo>
                    <a:pt x="340" y="56"/>
                  </a:lnTo>
                  <a:lnTo>
                    <a:pt x="340" y="49"/>
                  </a:lnTo>
                  <a:lnTo>
                    <a:pt x="347" y="49"/>
                  </a:lnTo>
                  <a:lnTo>
                    <a:pt x="347" y="42"/>
                  </a:lnTo>
                  <a:lnTo>
                    <a:pt x="354" y="42"/>
                  </a:lnTo>
                  <a:lnTo>
                    <a:pt x="361" y="42"/>
                  </a:lnTo>
                  <a:lnTo>
                    <a:pt x="361" y="35"/>
                  </a:lnTo>
                  <a:lnTo>
                    <a:pt x="368" y="35"/>
                  </a:lnTo>
                  <a:lnTo>
                    <a:pt x="368" y="28"/>
                  </a:lnTo>
                  <a:lnTo>
                    <a:pt x="376" y="28"/>
                  </a:lnTo>
                  <a:lnTo>
                    <a:pt x="383" y="28"/>
                  </a:lnTo>
                  <a:lnTo>
                    <a:pt x="383" y="21"/>
                  </a:lnTo>
                  <a:lnTo>
                    <a:pt x="390" y="21"/>
                  </a:lnTo>
                  <a:lnTo>
                    <a:pt x="397" y="21"/>
                  </a:lnTo>
                  <a:lnTo>
                    <a:pt x="397" y="14"/>
                  </a:lnTo>
                  <a:lnTo>
                    <a:pt x="404" y="14"/>
                  </a:lnTo>
                  <a:lnTo>
                    <a:pt x="411" y="14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32" y="7"/>
                  </a:lnTo>
                  <a:lnTo>
                    <a:pt x="439" y="7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3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82" y="7"/>
                  </a:lnTo>
                  <a:lnTo>
                    <a:pt x="489" y="7"/>
                  </a:lnTo>
                  <a:lnTo>
                    <a:pt x="496" y="7"/>
                  </a:lnTo>
                  <a:lnTo>
                    <a:pt x="503" y="7"/>
                  </a:lnTo>
                  <a:lnTo>
                    <a:pt x="503" y="14"/>
                  </a:lnTo>
                  <a:lnTo>
                    <a:pt x="510" y="14"/>
                  </a:lnTo>
                  <a:lnTo>
                    <a:pt x="517" y="14"/>
                  </a:lnTo>
                  <a:lnTo>
                    <a:pt x="517" y="21"/>
                  </a:lnTo>
                  <a:lnTo>
                    <a:pt x="524" y="21"/>
                  </a:lnTo>
                  <a:lnTo>
                    <a:pt x="531" y="21"/>
                  </a:lnTo>
                  <a:lnTo>
                    <a:pt x="531" y="28"/>
                  </a:lnTo>
                  <a:lnTo>
                    <a:pt x="539" y="28"/>
                  </a:lnTo>
                  <a:lnTo>
                    <a:pt x="539" y="35"/>
                  </a:lnTo>
                  <a:lnTo>
                    <a:pt x="539" y="42"/>
                  </a:lnTo>
                  <a:lnTo>
                    <a:pt x="539" y="63"/>
                  </a:lnTo>
                  <a:lnTo>
                    <a:pt x="539" y="99"/>
                  </a:lnTo>
                  <a:lnTo>
                    <a:pt x="539" y="134"/>
                  </a:lnTo>
                  <a:lnTo>
                    <a:pt x="539" y="170"/>
                  </a:lnTo>
                  <a:lnTo>
                    <a:pt x="539" y="212"/>
                  </a:lnTo>
                  <a:lnTo>
                    <a:pt x="539" y="248"/>
                  </a:lnTo>
                  <a:lnTo>
                    <a:pt x="539" y="283"/>
                  </a:lnTo>
                  <a:lnTo>
                    <a:pt x="539" y="318"/>
                  </a:lnTo>
                  <a:lnTo>
                    <a:pt x="546" y="354"/>
                  </a:lnTo>
                  <a:lnTo>
                    <a:pt x="546" y="396"/>
                  </a:lnTo>
                  <a:lnTo>
                    <a:pt x="546" y="432"/>
                  </a:lnTo>
                  <a:lnTo>
                    <a:pt x="546" y="439"/>
                  </a:lnTo>
                  <a:lnTo>
                    <a:pt x="546" y="446"/>
                  </a:lnTo>
                  <a:lnTo>
                    <a:pt x="546" y="453"/>
                  </a:lnTo>
                  <a:lnTo>
                    <a:pt x="546" y="460"/>
                  </a:lnTo>
                  <a:lnTo>
                    <a:pt x="553" y="460"/>
                  </a:lnTo>
                  <a:lnTo>
                    <a:pt x="560" y="460"/>
                  </a:lnTo>
                  <a:lnTo>
                    <a:pt x="567" y="460"/>
                  </a:lnTo>
                  <a:lnTo>
                    <a:pt x="574" y="460"/>
                  </a:lnTo>
                  <a:lnTo>
                    <a:pt x="581" y="460"/>
                  </a:lnTo>
                  <a:lnTo>
                    <a:pt x="588" y="460"/>
                  </a:lnTo>
                  <a:lnTo>
                    <a:pt x="595" y="460"/>
                  </a:lnTo>
                  <a:lnTo>
                    <a:pt x="602" y="460"/>
                  </a:lnTo>
                  <a:lnTo>
                    <a:pt x="609" y="460"/>
                  </a:lnTo>
                  <a:lnTo>
                    <a:pt x="616" y="460"/>
                  </a:lnTo>
                  <a:lnTo>
                    <a:pt x="624" y="460"/>
                  </a:lnTo>
                  <a:lnTo>
                    <a:pt x="631" y="460"/>
                  </a:lnTo>
                  <a:lnTo>
                    <a:pt x="638" y="460"/>
                  </a:lnTo>
                  <a:lnTo>
                    <a:pt x="645" y="460"/>
                  </a:lnTo>
                  <a:lnTo>
                    <a:pt x="652" y="460"/>
                  </a:lnTo>
                  <a:lnTo>
                    <a:pt x="659" y="460"/>
                  </a:lnTo>
                  <a:lnTo>
                    <a:pt x="666" y="460"/>
                  </a:lnTo>
                  <a:lnTo>
                    <a:pt x="673" y="460"/>
                  </a:lnTo>
                  <a:lnTo>
                    <a:pt x="680" y="460"/>
                  </a:lnTo>
                  <a:lnTo>
                    <a:pt x="687" y="460"/>
                  </a:lnTo>
                  <a:lnTo>
                    <a:pt x="694" y="460"/>
                  </a:lnTo>
                  <a:lnTo>
                    <a:pt x="702" y="460"/>
                  </a:lnTo>
                  <a:lnTo>
                    <a:pt x="709" y="460"/>
                  </a:lnTo>
                  <a:lnTo>
                    <a:pt x="716" y="460"/>
                  </a:lnTo>
                  <a:lnTo>
                    <a:pt x="723" y="460"/>
                  </a:lnTo>
                  <a:lnTo>
                    <a:pt x="730" y="460"/>
                  </a:lnTo>
                  <a:lnTo>
                    <a:pt x="737" y="460"/>
                  </a:lnTo>
                  <a:lnTo>
                    <a:pt x="744" y="460"/>
                  </a:lnTo>
                  <a:lnTo>
                    <a:pt x="751" y="460"/>
                  </a:lnTo>
                  <a:lnTo>
                    <a:pt x="758" y="460"/>
                  </a:lnTo>
                  <a:lnTo>
                    <a:pt x="765" y="460"/>
                  </a:lnTo>
                  <a:lnTo>
                    <a:pt x="772" y="460"/>
                  </a:lnTo>
                  <a:lnTo>
                    <a:pt x="780" y="460"/>
                  </a:lnTo>
                  <a:lnTo>
                    <a:pt x="787" y="460"/>
                  </a:lnTo>
                  <a:lnTo>
                    <a:pt x="794" y="460"/>
                  </a:lnTo>
                  <a:lnTo>
                    <a:pt x="801" y="460"/>
                  </a:lnTo>
                  <a:lnTo>
                    <a:pt x="808" y="460"/>
                  </a:lnTo>
                  <a:lnTo>
                    <a:pt x="815" y="460"/>
                  </a:lnTo>
                  <a:lnTo>
                    <a:pt x="822" y="460"/>
                  </a:lnTo>
                  <a:lnTo>
                    <a:pt x="829" y="460"/>
                  </a:lnTo>
                  <a:lnTo>
                    <a:pt x="836" y="460"/>
                  </a:lnTo>
                  <a:lnTo>
                    <a:pt x="843" y="460"/>
                  </a:lnTo>
                  <a:lnTo>
                    <a:pt x="850" y="460"/>
                  </a:lnTo>
                  <a:lnTo>
                    <a:pt x="857" y="460"/>
                  </a:lnTo>
                  <a:lnTo>
                    <a:pt x="865" y="460"/>
                  </a:lnTo>
                  <a:lnTo>
                    <a:pt x="872" y="460"/>
                  </a:lnTo>
                  <a:lnTo>
                    <a:pt x="879" y="460"/>
                  </a:lnTo>
                  <a:lnTo>
                    <a:pt x="886" y="460"/>
                  </a:lnTo>
                  <a:lnTo>
                    <a:pt x="893" y="460"/>
                  </a:lnTo>
                  <a:lnTo>
                    <a:pt x="900" y="460"/>
                  </a:lnTo>
                  <a:lnTo>
                    <a:pt x="907" y="460"/>
                  </a:lnTo>
                  <a:lnTo>
                    <a:pt x="914" y="460"/>
                  </a:lnTo>
                  <a:lnTo>
                    <a:pt x="921" y="460"/>
                  </a:lnTo>
                  <a:lnTo>
                    <a:pt x="928" y="460"/>
                  </a:lnTo>
                  <a:lnTo>
                    <a:pt x="935" y="460"/>
                  </a:lnTo>
                  <a:lnTo>
                    <a:pt x="943" y="460"/>
                  </a:lnTo>
                  <a:lnTo>
                    <a:pt x="950" y="460"/>
                  </a:lnTo>
                  <a:lnTo>
                    <a:pt x="957" y="460"/>
                  </a:lnTo>
                  <a:lnTo>
                    <a:pt x="964" y="460"/>
                  </a:lnTo>
                  <a:lnTo>
                    <a:pt x="971" y="460"/>
                  </a:lnTo>
                  <a:lnTo>
                    <a:pt x="978" y="460"/>
                  </a:lnTo>
                  <a:lnTo>
                    <a:pt x="985" y="460"/>
                  </a:lnTo>
                  <a:lnTo>
                    <a:pt x="992" y="460"/>
                  </a:lnTo>
                  <a:lnTo>
                    <a:pt x="999" y="460"/>
                  </a:lnTo>
                  <a:lnTo>
                    <a:pt x="1006" y="460"/>
                  </a:lnTo>
                  <a:lnTo>
                    <a:pt x="1013" y="460"/>
                  </a:lnTo>
                  <a:lnTo>
                    <a:pt x="1020" y="460"/>
                  </a:lnTo>
                  <a:lnTo>
                    <a:pt x="1028" y="460"/>
                  </a:lnTo>
                  <a:lnTo>
                    <a:pt x="1035" y="460"/>
                  </a:lnTo>
                  <a:lnTo>
                    <a:pt x="1042" y="460"/>
                  </a:lnTo>
                  <a:lnTo>
                    <a:pt x="1049" y="460"/>
                  </a:lnTo>
                  <a:lnTo>
                    <a:pt x="1056" y="460"/>
                  </a:lnTo>
                  <a:lnTo>
                    <a:pt x="1063" y="460"/>
                  </a:lnTo>
                  <a:lnTo>
                    <a:pt x="1070" y="460"/>
                  </a:lnTo>
                  <a:lnTo>
                    <a:pt x="1077" y="460"/>
                  </a:lnTo>
                  <a:lnTo>
                    <a:pt x="1084" y="460"/>
                  </a:lnTo>
                  <a:lnTo>
                    <a:pt x="1084" y="453"/>
                  </a:lnTo>
                  <a:lnTo>
                    <a:pt x="1084" y="446"/>
                  </a:lnTo>
                  <a:lnTo>
                    <a:pt x="1084" y="425"/>
                  </a:lnTo>
                  <a:lnTo>
                    <a:pt x="1084" y="389"/>
                  </a:lnTo>
                  <a:lnTo>
                    <a:pt x="1084" y="354"/>
                  </a:lnTo>
                  <a:lnTo>
                    <a:pt x="1084" y="318"/>
                  </a:lnTo>
                  <a:lnTo>
                    <a:pt x="1084" y="276"/>
                  </a:lnTo>
                  <a:lnTo>
                    <a:pt x="1091" y="276"/>
                  </a:lnTo>
                  <a:lnTo>
                    <a:pt x="1098" y="276"/>
                  </a:lnTo>
                  <a:lnTo>
                    <a:pt x="1106" y="276"/>
                  </a:lnTo>
                  <a:lnTo>
                    <a:pt x="1113" y="276"/>
                  </a:lnTo>
                  <a:lnTo>
                    <a:pt x="1120" y="276"/>
                  </a:lnTo>
                  <a:lnTo>
                    <a:pt x="1127" y="276"/>
                  </a:lnTo>
                  <a:lnTo>
                    <a:pt x="1134" y="276"/>
                  </a:lnTo>
                  <a:lnTo>
                    <a:pt x="1141" y="276"/>
                  </a:lnTo>
                  <a:lnTo>
                    <a:pt x="1148" y="276"/>
                  </a:lnTo>
                  <a:lnTo>
                    <a:pt x="1155" y="276"/>
                  </a:lnTo>
                  <a:lnTo>
                    <a:pt x="1155" y="269"/>
                  </a:lnTo>
                  <a:lnTo>
                    <a:pt x="1162" y="269"/>
                  </a:lnTo>
                  <a:lnTo>
                    <a:pt x="1169" y="269"/>
                  </a:lnTo>
                  <a:lnTo>
                    <a:pt x="1176" y="269"/>
                  </a:lnTo>
                  <a:lnTo>
                    <a:pt x="1176" y="262"/>
                  </a:lnTo>
                  <a:lnTo>
                    <a:pt x="1183" y="262"/>
                  </a:lnTo>
                  <a:lnTo>
                    <a:pt x="1191" y="262"/>
                  </a:lnTo>
                  <a:lnTo>
                    <a:pt x="1191" y="255"/>
                  </a:lnTo>
                  <a:lnTo>
                    <a:pt x="1198" y="255"/>
                  </a:lnTo>
                  <a:lnTo>
                    <a:pt x="1198" y="248"/>
                  </a:lnTo>
                  <a:lnTo>
                    <a:pt x="1205" y="248"/>
                  </a:lnTo>
                  <a:lnTo>
                    <a:pt x="1212" y="248"/>
                  </a:lnTo>
                  <a:lnTo>
                    <a:pt x="1212" y="241"/>
                  </a:lnTo>
                  <a:lnTo>
                    <a:pt x="1219" y="241"/>
                  </a:lnTo>
                  <a:lnTo>
                    <a:pt x="1219" y="233"/>
                  </a:lnTo>
                  <a:lnTo>
                    <a:pt x="1226" y="233"/>
                  </a:lnTo>
                  <a:lnTo>
                    <a:pt x="1233" y="233"/>
                  </a:lnTo>
                  <a:lnTo>
                    <a:pt x="1233" y="226"/>
                  </a:lnTo>
                  <a:lnTo>
                    <a:pt x="1240" y="226"/>
                  </a:lnTo>
                  <a:lnTo>
                    <a:pt x="1240" y="219"/>
                  </a:lnTo>
                  <a:lnTo>
                    <a:pt x="1247" y="219"/>
                  </a:lnTo>
                  <a:lnTo>
                    <a:pt x="1247" y="212"/>
                  </a:lnTo>
                  <a:lnTo>
                    <a:pt x="1254" y="212"/>
                  </a:lnTo>
                  <a:lnTo>
                    <a:pt x="1254" y="205"/>
                  </a:lnTo>
                  <a:lnTo>
                    <a:pt x="1261" y="205"/>
                  </a:lnTo>
                  <a:lnTo>
                    <a:pt x="1261" y="198"/>
                  </a:lnTo>
                  <a:lnTo>
                    <a:pt x="1269" y="198"/>
                  </a:lnTo>
                  <a:lnTo>
                    <a:pt x="1269" y="191"/>
                  </a:lnTo>
                  <a:lnTo>
                    <a:pt x="1276" y="191"/>
                  </a:lnTo>
                  <a:lnTo>
                    <a:pt x="1276" y="184"/>
                  </a:lnTo>
                  <a:lnTo>
                    <a:pt x="1283" y="184"/>
                  </a:lnTo>
                  <a:lnTo>
                    <a:pt x="1290" y="184"/>
                  </a:lnTo>
                  <a:lnTo>
                    <a:pt x="1290" y="177"/>
                  </a:lnTo>
                  <a:lnTo>
                    <a:pt x="1297" y="177"/>
                  </a:lnTo>
                  <a:lnTo>
                    <a:pt x="1297" y="170"/>
                  </a:lnTo>
                  <a:lnTo>
                    <a:pt x="1304" y="170"/>
                  </a:lnTo>
                  <a:lnTo>
                    <a:pt x="1304" y="163"/>
                  </a:lnTo>
                  <a:lnTo>
                    <a:pt x="1311" y="163"/>
                  </a:lnTo>
                  <a:lnTo>
                    <a:pt x="1311" y="156"/>
                  </a:lnTo>
                  <a:lnTo>
                    <a:pt x="1318" y="156"/>
                  </a:lnTo>
                  <a:lnTo>
                    <a:pt x="1318" y="148"/>
                  </a:lnTo>
                  <a:lnTo>
                    <a:pt x="1325" y="148"/>
                  </a:lnTo>
                  <a:lnTo>
                    <a:pt x="1325" y="141"/>
                  </a:lnTo>
                  <a:lnTo>
                    <a:pt x="1332" y="141"/>
                  </a:lnTo>
                  <a:lnTo>
                    <a:pt x="1332" y="134"/>
                  </a:lnTo>
                  <a:lnTo>
                    <a:pt x="1339" y="134"/>
                  </a:lnTo>
                  <a:lnTo>
                    <a:pt x="1339" y="127"/>
                  </a:lnTo>
                  <a:lnTo>
                    <a:pt x="1347" y="127"/>
                  </a:lnTo>
                  <a:lnTo>
                    <a:pt x="1347" y="120"/>
                  </a:lnTo>
                  <a:lnTo>
                    <a:pt x="1354" y="120"/>
                  </a:lnTo>
                  <a:lnTo>
                    <a:pt x="1354" y="113"/>
                  </a:lnTo>
                  <a:lnTo>
                    <a:pt x="1361" y="113"/>
                  </a:lnTo>
                  <a:lnTo>
                    <a:pt x="1361" y="106"/>
                  </a:lnTo>
                  <a:lnTo>
                    <a:pt x="1368" y="106"/>
                  </a:lnTo>
                  <a:lnTo>
                    <a:pt x="1368" y="99"/>
                  </a:lnTo>
                  <a:lnTo>
                    <a:pt x="1375" y="99"/>
                  </a:lnTo>
                  <a:lnTo>
                    <a:pt x="1375" y="92"/>
                  </a:lnTo>
                  <a:lnTo>
                    <a:pt x="1382" y="92"/>
                  </a:lnTo>
                  <a:lnTo>
                    <a:pt x="1382" y="85"/>
                  </a:lnTo>
                  <a:lnTo>
                    <a:pt x="1389" y="85"/>
                  </a:lnTo>
                  <a:lnTo>
                    <a:pt x="1389" y="78"/>
                  </a:lnTo>
                  <a:lnTo>
                    <a:pt x="1396" y="78"/>
                  </a:lnTo>
                  <a:lnTo>
                    <a:pt x="1396" y="70"/>
                  </a:lnTo>
                  <a:lnTo>
                    <a:pt x="1403" y="70"/>
                  </a:lnTo>
                  <a:lnTo>
                    <a:pt x="1403" y="63"/>
                  </a:lnTo>
                  <a:lnTo>
                    <a:pt x="1410" y="63"/>
                  </a:lnTo>
                  <a:lnTo>
                    <a:pt x="1410" y="56"/>
                  </a:lnTo>
                  <a:lnTo>
                    <a:pt x="1417" y="56"/>
                  </a:lnTo>
                  <a:lnTo>
                    <a:pt x="1424" y="56"/>
                  </a:lnTo>
                  <a:lnTo>
                    <a:pt x="1424" y="49"/>
                  </a:lnTo>
                  <a:lnTo>
                    <a:pt x="1432" y="49"/>
                  </a:lnTo>
                  <a:lnTo>
                    <a:pt x="1432" y="42"/>
                  </a:lnTo>
                  <a:lnTo>
                    <a:pt x="1439" y="42"/>
                  </a:lnTo>
                  <a:lnTo>
                    <a:pt x="1439" y="35"/>
                  </a:lnTo>
                  <a:lnTo>
                    <a:pt x="1446" y="35"/>
                  </a:lnTo>
                  <a:lnTo>
                    <a:pt x="1453" y="35"/>
                  </a:lnTo>
                  <a:lnTo>
                    <a:pt x="1453" y="28"/>
                  </a:lnTo>
                  <a:lnTo>
                    <a:pt x="1460" y="28"/>
                  </a:lnTo>
                  <a:lnTo>
                    <a:pt x="1467" y="28"/>
                  </a:lnTo>
                  <a:lnTo>
                    <a:pt x="1467" y="21"/>
                  </a:lnTo>
                  <a:lnTo>
                    <a:pt x="1474" y="21"/>
                  </a:lnTo>
                  <a:lnTo>
                    <a:pt x="1481" y="21"/>
                  </a:lnTo>
                  <a:lnTo>
                    <a:pt x="1481" y="14"/>
                  </a:lnTo>
                  <a:lnTo>
                    <a:pt x="1488" y="14"/>
                  </a:lnTo>
                  <a:lnTo>
                    <a:pt x="1495" y="14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10" y="7"/>
                  </a:lnTo>
                  <a:lnTo>
                    <a:pt x="1517" y="7"/>
                  </a:lnTo>
                  <a:lnTo>
                    <a:pt x="1524" y="7"/>
                  </a:lnTo>
                  <a:lnTo>
                    <a:pt x="1531" y="7"/>
                  </a:lnTo>
                  <a:lnTo>
                    <a:pt x="1538" y="7"/>
                  </a:lnTo>
                  <a:lnTo>
                    <a:pt x="1538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52" y="7"/>
                  </a:lnTo>
                  <a:lnTo>
                    <a:pt x="1559" y="7"/>
                  </a:lnTo>
                  <a:lnTo>
                    <a:pt x="1566" y="7"/>
                  </a:lnTo>
                  <a:lnTo>
                    <a:pt x="1573" y="7"/>
                  </a:lnTo>
                  <a:lnTo>
                    <a:pt x="1580" y="7"/>
                  </a:lnTo>
                  <a:lnTo>
                    <a:pt x="1587" y="7"/>
                  </a:lnTo>
                  <a:lnTo>
                    <a:pt x="1587" y="14"/>
                  </a:lnTo>
                  <a:lnTo>
                    <a:pt x="1595" y="14"/>
                  </a:lnTo>
                  <a:lnTo>
                    <a:pt x="1602" y="14"/>
                  </a:lnTo>
                  <a:lnTo>
                    <a:pt x="1602" y="21"/>
                  </a:lnTo>
                  <a:lnTo>
                    <a:pt x="1609" y="21"/>
                  </a:lnTo>
                  <a:lnTo>
                    <a:pt x="1616" y="21"/>
                  </a:lnTo>
                  <a:lnTo>
                    <a:pt x="1616" y="28"/>
                  </a:lnTo>
                  <a:lnTo>
                    <a:pt x="1623" y="28"/>
                  </a:lnTo>
                  <a:lnTo>
                    <a:pt x="1623" y="35"/>
                  </a:lnTo>
                  <a:lnTo>
                    <a:pt x="1623" y="42"/>
                  </a:lnTo>
                  <a:lnTo>
                    <a:pt x="1623" y="63"/>
                  </a:lnTo>
                  <a:lnTo>
                    <a:pt x="1623" y="99"/>
                  </a:lnTo>
                  <a:lnTo>
                    <a:pt x="1623" y="134"/>
                  </a:lnTo>
                  <a:lnTo>
                    <a:pt x="1623" y="170"/>
                  </a:lnTo>
                  <a:lnTo>
                    <a:pt x="1623" y="212"/>
                  </a:lnTo>
                  <a:lnTo>
                    <a:pt x="1623" y="248"/>
                  </a:lnTo>
                  <a:lnTo>
                    <a:pt x="1623" y="283"/>
                  </a:lnTo>
                  <a:lnTo>
                    <a:pt x="1623" y="318"/>
                  </a:lnTo>
                  <a:lnTo>
                    <a:pt x="1623" y="361"/>
                  </a:lnTo>
                  <a:lnTo>
                    <a:pt x="1623" y="396"/>
                  </a:lnTo>
                  <a:lnTo>
                    <a:pt x="1623" y="432"/>
                  </a:lnTo>
                  <a:lnTo>
                    <a:pt x="1623" y="439"/>
                  </a:lnTo>
                  <a:lnTo>
                    <a:pt x="1623" y="446"/>
                  </a:lnTo>
                  <a:lnTo>
                    <a:pt x="1623" y="453"/>
                  </a:lnTo>
                  <a:lnTo>
                    <a:pt x="1623" y="460"/>
                  </a:lnTo>
                  <a:lnTo>
                    <a:pt x="1630" y="460"/>
                  </a:lnTo>
                  <a:lnTo>
                    <a:pt x="1637" y="460"/>
                  </a:lnTo>
                  <a:lnTo>
                    <a:pt x="1644" y="460"/>
                  </a:lnTo>
                  <a:lnTo>
                    <a:pt x="1651" y="460"/>
                  </a:lnTo>
                  <a:lnTo>
                    <a:pt x="1658" y="460"/>
                  </a:lnTo>
                  <a:lnTo>
                    <a:pt x="1665" y="460"/>
                  </a:lnTo>
                  <a:lnTo>
                    <a:pt x="1673" y="460"/>
                  </a:lnTo>
                  <a:lnTo>
                    <a:pt x="1680" y="460"/>
                  </a:lnTo>
                  <a:lnTo>
                    <a:pt x="1687" y="460"/>
                  </a:lnTo>
                  <a:lnTo>
                    <a:pt x="1694" y="460"/>
                  </a:lnTo>
                  <a:lnTo>
                    <a:pt x="1701" y="460"/>
                  </a:lnTo>
                  <a:lnTo>
                    <a:pt x="1708" y="460"/>
                  </a:lnTo>
                  <a:lnTo>
                    <a:pt x="1715" y="460"/>
                  </a:lnTo>
                  <a:lnTo>
                    <a:pt x="1722" y="460"/>
                  </a:lnTo>
                  <a:lnTo>
                    <a:pt x="1729" y="460"/>
                  </a:lnTo>
                  <a:lnTo>
                    <a:pt x="1736" y="460"/>
                  </a:lnTo>
                  <a:lnTo>
                    <a:pt x="1743" y="460"/>
                  </a:lnTo>
                  <a:lnTo>
                    <a:pt x="1751" y="460"/>
                  </a:lnTo>
                  <a:lnTo>
                    <a:pt x="1758" y="460"/>
                  </a:lnTo>
                  <a:lnTo>
                    <a:pt x="1765" y="460"/>
                  </a:lnTo>
                  <a:lnTo>
                    <a:pt x="1772" y="460"/>
                  </a:lnTo>
                  <a:lnTo>
                    <a:pt x="1779" y="460"/>
                  </a:lnTo>
                  <a:lnTo>
                    <a:pt x="1786" y="460"/>
                  </a:lnTo>
                  <a:lnTo>
                    <a:pt x="1793" y="460"/>
                  </a:lnTo>
                  <a:lnTo>
                    <a:pt x="1800" y="460"/>
                  </a:lnTo>
                  <a:lnTo>
                    <a:pt x="1807" y="460"/>
                  </a:lnTo>
                  <a:lnTo>
                    <a:pt x="1814" y="460"/>
                  </a:lnTo>
                  <a:lnTo>
                    <a:pt x="1821" y="460"/>
                  </a:lnTo>
                  <a:lnTo>
                    <a:pt x="1828" y="460"/>
                  </a:lnTo>
                  <a:lnTo>
                    <a:pt x="1836" y="460"/>
                  </a:lnTo>
                  <a:lnTo>
                    <a:pt x="1843" y="460"/>
                  </a:lnTo>
                  <a:lnTo>
                    <a:pt x="1850" y="460"/>
                  </a:lnTo>
                  <a:lnTo>
                    <a:pt x="1857" y="460"/>
                  </a:lnTo>
                  <a:lnTo>
                    <a:pt x="1864" y="460"/>
                  </a:lnTo>
                  <a:lnTo>
                    <a:pt x="1871" y="460"/>
                  </a:lnTo>
                  <a:lnTo>
                    <a:pt x="1878" y="460"/>
                  </a:lnTo>
                  <a:lnTo>
                    <a:pt x="1885" y="460"/>
                  </a:lnTo>
                  <a:lnTo>
                    <a:pt x="1892" y="460"/>
                  </a:lnTo>
                  <a:lnTo>
                    <a:pt x="1899" y="460"/>
                  </a:lnTo>
                  <a:lnTo>
                    <a:pt x="1906" y="460"/>
                  </a:lnTo>
                  <a:lnTo>
                    <a:pt x="1914" y="460"/>
                  </a:lnTo>
                  <a:lnTo>
                    <a:pt x="1921" y="460"/>
                  </a:lnTo>
                  <a:lnTo>
                    <a:pt x="1928" y="460"/>
                  </a:lnTo>
                  <a:lnTo>
                    <a:pt x="1935" y="460"/>
                  </a:lnTo>
                  <a:lnTo>
                    <a:pt x="1942" y="460"/>
                  </a:lnTo>
                  <a:lnTo>
                    <a:pt x="1949" y="460"/>
                  </a:lnTo>
                  <a:lnTo>
                    <a:pt x="1956" y="460"/>
                  </a:lnTo>
                  <a:lnTo>
                    <a:pt x="1963" y="460"/>
                  </a:lnTo>
                  <a:lnTo>
                    <a:pt x="1970" y="460"/>
                  </a:lnTo>
                  <a:lnTo>
                    <a:pt x="1977" y="460"/>
                  </a:lnTo>
                  <a:lnTo>
                    <a:pt x="1984" y="460"/>
                  </a:lnTo>
                  <a:lnTo>
                    <a:pt x="1991" y="460"/>
                  </a:lnTo>
                  <a:lnTo>
                    <a:pt x="1999" y="460"/>
                  </a:lnTo>
                  <a:lnTo>
                    <a:pt x="2006" y="460"/>
                  </a:lnTo>
                  <a:lnTo>
                    <a:pt x="2013" y="460"/>
                  </a:lnTo>
                  <a:lnTo>
                    <a:pt x="2020" y="460"/>
                  </a:lnTo>
                  <a:lnTo>
                    <a:pt x="2027" y="460"/>
                  </a:lnTo>
                  <a:lnTo>
                    <a:pt x="2034" y="460"/>
                  </a:lnTo>
                  <a:lnTo>
                    <a:pt x="2041" y="460"/>
                  </a:lnTo>
                  <a:lnTo>
                    <a:pt x="2048" y="460"/>
                  </a:lnTo>
                  <a:lnTo>
                    <a:pt x="2055" y="460"/>
                  </a:lnTo>
                  <a:lnTo>
                    <a:pt x="2062" y="460"/>
                  </a:lnTo>
                  <a:lnTo>
                    <a:pt x="2069" y="460"/>
                  </a:lnTo>
                  <a:lnTo>
                    <a:pt x="2077" y="460"/>
                  </a:lnTo>
                  <a:lnTo>
                    <a:pt x="2084" y="460"/>
                  </a:lnTo>
                  <a:lnTo>
                    <a:pt x="2091" y="460"/>
                  </a:lnTo>
                  <a:lnTo>
                    <a:pt x="2098" y="460"/>
                  </a:lnTo>
                  <a:lnTo>
                    <a:pt x="2105" y="460"/>
                  </a:lnTo>
                  <a:lnTo>
                    <a:pt x="2112" y="460"/>
                  </a:lnTo>
                  <a:lnTo>
                    <a:pt x="2119" y="460"/>
                  </a:lnTo>
                  <a:lnTo>
                    <a:pt x="2126" y="460"/>
                  </a:lnTo>
                  <a:lnTo>
                    <a:pt x="2133" y="460"/>
                  </a:lnTo>
                  <a:lnTo>
                    <a:pt x="2140" y="460"/>
                  </a:lnTo>
                  <a:lnTo>
                    <a:pt x="2147" y="460"/>
                  </a:lnTo>
                  <a:lnTo>
                    <a:pt x="2154" y="460"/>
                  </a:lnTo>
                  <a:lnTo>
                    <a:pt x="2162" y="460"/>
                  </a:lnTo>
                  <a:lnTo>
                    <a:pt x="2169" y="460"/>
                  </a:lnTo>
                  <a:lnTo>
                    <a:pt x="2169" y="453"/>
                  </a:lnTo>
                  <a:lnTo>
                    <a:pt x="2169" y="446"/>
                  </a:lnTo>
                  <a:lnTo>
                    <a:pt x="2169" y="425"/>
                  </a:lnTo>
                  <a:lnTo>
                    <a:pt x="2169" y="389"/>
                  </a:lnTo>
                  <a:lnTo>
                    <a:pt x="2169" y="354"/>
                  </a:lnTo>
                  <a:lnTo>
                    <a:pt x="2169" y="34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Rectangle 288">
              <a:extLst>
                <a:ext uri="{FF2B5EF4-FFF2-40B4-BE49-F238E27FC236}">
                  <a16:creationId xmlns:a16="http://schemas.microsoft.com/office/drawing/2014/main" id="{542C7AB0-5B6B-9F78-A4A0-76B5A617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89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26" name="Freeform 289">
              <a:extLst>
                <a:ext uri="{FF2B5EF4-FFF2-40B4-BE49-F238E27FC236}">
                  <a16:creationId xmlns:a16="http://schemas.microsoft.com/office/drawing/2014/main" id="{3D351BBE-5663-E2A3-11C1-823722F49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98"/>
              <a:ext cx="29" cy="28"/>
            </a:xfrm>
            <a:custGeom>
              <a:avLst/>
              <a:gdLst>
                <a:gd name="T0" fmla="*/ 831823429 w 4"/>
                <a:gd name="T1" fmla="*/ 1129900996 h 4"/>
                <a:gd name="T2" fmla="*/ 1603535962 w 4"/>
                <a:gd name="T3" fmla="*/ 0 h 4"/>
                <a:gd name="T4" fmla="*/ 0 w 4"/>
                <a:gd name="T5" fmla="*/ 0 h 4"/>
                <a:gd name="T6" fmla="*/ 831823429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290">
              <a:extLst>
                <a:ext uri="{FF2B5EF4-FFF2-40B4-BE49-F238E27FC236}">
                  <a16:creationId xmlns:a16="http://schemas.microsoft.com/office/drawing/2014/main" id="{1FCF6199-CA65-AF4C-B0D8-78DAFB243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167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28" name="Freeform 291">
              <a:extLst>
                <a:ext uri="{FF2B5EF4-FFF2-40B4-BE49-F238E27FC236}">
                  <a16:creationId xmlns:a16="http://schemas.microsoft.com/office/drawing/2014/main" id="{DD3138CF-B6BC-0A13-5766-115C675EE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678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Rectangle 292">
              <a:extLst>
                <a:ext uri="{FF2B5EF4-FFF2-40B4-BE49-F238E27FC236}">
                  <a16:creationId xmlns:a16="http://schemas.microsoft.com/office/drawing/2014/main" id="{4FA37281-2FEC-F469-9462-E5EE6C66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186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30" name="Freeform 293">
              <a:extLst>
                <a:ext uri="{FF2B5EF4-FFF2-40B4-BE49-F238E27FC236}">
                  <a16:creationId xmlns:a16="http://schemas.microsoft.com/office/drawing/2014/main" id="{E9AAC79D-D94D-1755-CEF4-34079C96F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869"/>
              <a:ext cx="28" cy="29"/>
            </a:xfrm>
            <a:custGeom>
              <a:avLst/>
              <a:gdLst>
                <a:gd name="T0" fmla="*/ 564950498 w 4"/>
                <a:gd name="T1" fmla="*/ 1603535962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60353596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Rectangle 294">
              <a:extLst>
                <a:ext uri="{FF2B5EF4-FFF2-40B4-BE49-F238E27FC236}">
                  <a16:creationId xmlns:a16="http://schemas.microsoft.com/office/drawing/2014/main" id="{DD861069-D81A-7452-679D-AF62B090D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70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32" name="Freeform 295">
              <a:extLst>
                <a:ext uri="{FF2B5EF4-FFF2-40B4-BE49-F238E27FC236}">
                  <a16:creationId xmlns:a16="http://schemas.microsoft.com/office/drawing/2014/main" id="{45FFAB41-2F4B-2C83-43F4-71652A0D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714"/>
              <a:ext cx="28" cy="28"/>
            </a:xfrm>
            <a:custGeom>
              <a:avLst/>
              <a:gdLst>
                <a:gd name="T0" fmla="*/ 564950498 w 4"/>
                <a:gd name="T1" fmla="*/ 1129900996 h 4"/>
                <a:gd name="T2" fmla="*/ 1129900996 w 4"/>
                <a:gd name="T3" fmla="*/ 0 h 4"/>
                <a:gd name="T4" fmla="*/ 0 w 4"/>
                <a:gd name="T5" fmla="*/ 0 h 4"/>
                <a:gd name="T6" fmla="*/ 564950498 w 4"/>
                <a:gd name="T7" fmla="*/ 112990099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Rectangle 296">
              <a:extLst>
                <a:ext uri="{FF2B5EF4-FFF2-40B4-BE49-F238E27FC236}">
                  <a16:creationId xmlns:a16="http://schemas.microsoft.com/office/drawing/2014/main" id="{3249C18B-5DF9-72E9-2223-22E42FE95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77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34" name="Freeform 297">
              <a:extLst>
                <a:ext uri="{FF2B5EF4-FFF2-40B4-BE49-F238E27FC236}">
                  <a16:creationId xmlns:a16="http://schemas.microsoft.com/office/drawing/2014/main" id="{BFA5E35C-B0D7-E9E1-0F38-AA770A5E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784"/>
              <a:ext cx="29" cy="29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603535962 h 4"/>
                <a:gd name="T4" fmla="*/ 0 w 4"/>
                <a:gd name="T5" fmla="*/ 1603535962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Rectangle 298">
              <a:extLst>
                <a:ext uri="{FF2B5EF4-FFF2-40B4-BE49-F238E27FC236}">
                  <a16:creationId xmlns:a16="http://schemas.microsoft.com/office/drawing/2014/main" id="{E0B1B0E4-1624-E851-A587-573549E4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110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36" name="Freeform 299">
              <a:extLst>
                <a:ext uri="{FF2B5EF4-FFF2-40B4-BE49-F238E27FC236}">
                  <a16:creationId xmlns:a16="http://schemas.microsoft.com/office/drawing/2014/main" id="{1917A2C5-13DF-59F7-6BFE-752E6ACD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111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Rectangle 300">
              <a:extLst>
                <a:ext uri="{FF2B5EF4-FFF2-40B4-BE49-F238E27FC236}">
                  <a16:creationId xmlns:a16="http://schemas.microsoft.com/office/drawing/2014/main" id="{AAFEEC03-3874-9385-A629-6D5E716C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171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38" name="Freeform 301">
              <a:extLst>
                <a:ext uri="{FF2B5EF4-FFF2-40B4-BE49-F238E27FC236}">
                  <a16:creationId xmlns:a16="http://schemas.microsoft.com/office/drawing/2014/main" id="{52162A4C-D6F5-EB5B-D0A2-BA0C2F54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721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Rectangle 302">
              <a:extLst>
                <a:ext uri="{FF2B5EF4-FFF2-40B4-BE49-F238E27FC236}">
                  <a16:creationId xmlns:a16="http://schemas.microsoft.com/office/drawing/2014/main" id="{64934BD6-7D86-AB32-75C1-33428911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45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40" name="Freeform 303">
              <a:extLst>
                <a:ext uri="{FF2B5EF4-FFF2-40B4-BE49-F238E27FC236}">
                  <a16:creationId xmlns:a16="http://schemas.microsoft.com/office/drawing/2014/main" id="{FC9A06DA-1162-F125-4DA7-310F45112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458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Rectangle 304">
              <a:extLst>
                <a:ext uri="{FF2B5EF4-FFF2-40B4-BE49-F238E27FC236}">
                  <a16:creationId xmlns:a16="http://schemas.microsoft.com/office/drawing/2014/main" id="{D127DC5A-F873-F4E7-B3E1-A32EE1020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303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42" name="Freeform 305">
              <a:extLst>
                <a:ext uri="{FF2B5EF4-FFF2-40B4-BE49-F238E27FC236}">
                  <a16:creationId xmlns:a16="http://schemas.microsoft.com/office/drawing/2014/main" id="{B5624DFA-0102-736D-1783-BBB1D16B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046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Rectangle 306">
              <a:extLst>
                <a:ext uri="{FF2B5EF4-FFF2-40B4-BE49-F238E27FC236}">
                  <a16:creationId xmlns:a16="http://schemas.microsoft.com/office/drawing/2014/main" id="{86119808-4F3A-7F82-B4A1-EE7CF116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36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44" name="Freeform 307">
              <a:extLst>
                <a:ext uri="{FF2B5EF4-FFF2-40B4-BE49-F238E27FC236}">
                  <a16:creationId xmlns:a16="http://schemas.microsoft.com/office/drawing/2014/main" id="{8AA6691D-9718-A761-9B53-0BE2BAEB8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373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Rectangle 308">
              <a:extLst>
                <a:ext uri="{FF2B5EF4-FFF2-40B4-BE49-F238E27FC236}">
                  <a16:creationId xmlns:a16="http://schemas.microsoft.com/office/drawing/2014/main" id="{DD3DE3B1-002F-108F-72CD-5534E7960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62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46" name="Freeform 309">
              <a:extLst>
                <a:ext uri="{FF2B5EF4-FFF2-40B4-BE49-F238E27FC236}">
                  <a16:creationId xmlns:a16="http://schemas.microsoft.com/office/drawing/2014/main" id="{41E0C4A0-6C01-823F-E791-119F9BCF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636"/>
              <a:ext cx="28" cy="28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129900996 h 4"/>
                <a:gd name="T4" fmla="*/ 0 w 4"/>
                <a:gd name="T5" fmla="*/ 1129900996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Rectangle 310">
              <a:extLst>
                <a:ext uri="{FF2B5EF4-FFF2-40B4-BE49-F238E27FC236}">
                  <a16:creationId xmlns:a16="http://schemas.microsoft.com/office/drawing/2014/main" id="{3A8BA994-E9C3-C831-962C-F6CAAD89E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116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48" name="Freeform 311">
              <a:extLst>
                <a:ext uri="{FF2B5EF4-FFF2-40B4-BE49-F238E27FC236}">
                  <a16:creationId xmlns:a16="http://schemas.microsoft.com/office/drawing/2014/main" id="{F43B1B6A-0E85-DB1E-6BFE-DCB8E1A6B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168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Rectangle 312">
              <a:extLst>
                <a:ext uri="{FF2B5EF4-FFF2-40B4-BE49-F238E27FC236}">
                  <a16:creationId xmlns:a16="http://schemas.microsoft.com/office/drawing/2014/main" id="{DBE7421A-CBAB-8871-6345-2991C4B1F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" y="186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50" name="Freeform 313">
              <a:extLst>
                <a:ext uri="{FF2B5EF4-FFF2-40B4-BE49-F238E27FC236}">
                  <a16:creationId xmlns:a16="http://schemas.microsoft.com/office/drawing/2014/main" id="{6A7DAB8E-E40E-E955-5FAF-F26542A38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869"/>
              <a:ext cx="29" cy="29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603535962 h 4"/>
                <a:gd name="T4" fmla="*/ 0 w 4"/>
                <a:gd name="T5" fmla="*/ 1603535962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314">
              <a:extLst>
                <a:ext uri="{FF2B5EF4-FFF2-40B4-BE49-F238E27FC236}">
                  <a16:creationId xmlns:a16="http://schemas.microsoft.com/office/drawing/2014/main" id="{51C43285-49F8-FCE0-7FE5-A390E9AB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259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52" name="Freeform 315">
              <a:extLst>
                <a:ext uri="{FF2B5EF4-FFF2-40B4-BE49-F238E27FC236}">
                  <a16:creationId xmlns:a16="http://schemas.microsoft.com/office/drawing/2014/main" id="{71B6E0EF-9443-F3B9-5F7F-481AFD0A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599"/>
              <a:ext cx="28" cy="29"/>
            </a:xfrm>
            <a:custGeom>
              <a:avLst/>
              <a:gdLst>
                <a:gd name="T0" fmla="*/ 564950498 w 4"/>
                <a:gd name="T1" fmla="*/ 0 h 4"/>
                <a:gd name="T2" fmla="*/ 1129900996 w 4"/>
                <a:gd name="T3" fmla="*/ 1603535962 h 4"/>
                <a:gd name="T4" fmla="*/ 0 w 4"/>
                <a:gd name="T5" fmla="*/ 1603535962 h 4"/>
                <a:gd name="T6" fmla="*/ 564950498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Rectangle 316">
              <a:extLst>
                <a:ext uri="{FF2B5EF4-FFF2-40B4-BE49-F238E27FC236}">
                  <a16:creationId xmlns:a16="http://schemas.microsoft.com/office/drawing/2014/main" id="{299870FB-F69D-4E53-7A3B-E5AE815E2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92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54" name="Freeform 317">
              <a:extLst>
                <a:ext uri="{FF2B5EF4-FFF2-40B4-BE49-F238E27FC236}">
                  <a16:creationId xmlns:a16="http://schemas.microsoft.com/office/drawing/2014/main" id="{4B0C0DB6-7CF4-4592-F2AA-F7A78879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932"/>
              <a:ext cx="29" cy="29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603535962 h 4"/>
                <a:gd name="T4" fmla="*/ 0 w 4"/>
                <a:gd name="T5" fmla="*/ 1603535962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Rectangle 318">
              <a:extLst>
                <a:ext uri="{FF2B5EF4-FFF2-40B4-BE49-F238E27FC236}">
                  <a16:creationId xmlns:a16="http://schemas.microsoft.com/office/drawing/2014/main" id="{D74F4702-64F7-76BB-3FA3-2B2A87C2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21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56" name="Freeform 319">
              <a:extLst>
                <a:ext uri="{FF2B5EF4-FFF2-40B4-BE49-F238E27FC236}">
                  <a16:creationId xmlns:a16="http://schemas.microsoft.com/office/drawing/2014/main" id="{A46828E5-B15E-F557-5C8A-267B2E46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24"/>
              <a:ext cx="29" cy="28"/>
            </a:xfrm>
            <a:custGeom>
              <a:avLst/>
              <a:gdLst>
                <a:gd name="T0" fmla="*/ 831823429 w 4"/>
                <a:gd name="T1" fmla="*/ 0 h 4"/>
                <a:gd name="T2" fmla="*/ 1603535962 w 4"/>
                <a:gd name="T3" fmla="*/ 1129900996 h 4"/>
                <a:gd name="T4" fmla="*/ 0 w 4"/>
                <a:gd name="T5" fmla="*/ 1129900996 h 4"/>
                <a:gd name="T6" fmla="*/ 831823429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Rectangle 320">
              <a:extLst>
                <a:ext uri="{FF2B5EF4-FFF2-40B4-BE49-F238E27FC236}">
                  <a16:creationId xmlns:a16="http://schemas.microsoft.com/office/drawing/2014/main" id="{B3344109-547E-5BCA-BCDB-1954E6301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172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58" name="Freeform 321">
              <a:extLst>
                <a:ext uri="{FF2B5EF4-FFF2-40B4-BE49-F238E27FC236}">
                  <a16:creationId xmlns:a16="http://schemas.microsoft.com/office/drawing/2014/main" id="{4E5A659B-CAB5-B255-802B-B8B43416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728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Rectangle 322">
              <a:extLst>
                <a:ext uri="{FF2B5EF4-FFF2-40B4-BE49-F238E27FC236}">
                  <a16:creationId xmlns:a16="http://schemas.microsoft.com/office/drawing/2014/main" id="{43EDF60E-744A-48AF-76CC-F06012900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07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60" name="Freeform 323">
              <a:extLst>
                <a:ext uri="{FF2B5EF4-FFF2-40B4-BE49-F238E27FC236}">
                  <a16:creationId xmlns:a16="http://schemas.microsoft.com/office/drawing/2014/main" id="{3A5B97D0-EBF2-9F2A-E264-D6C7F432D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082"/>
              <a:ext cx="28" cy="28"/>
            </a:xfrm>
            <a:custGeom>
              <a:avLst/>
              <a:gdLst>
                <a:gd name="T0" fmla="*/ 847425747 w 4"/>
                <a:gd name="T1" fmla="*/ 847425747 h 4"/>
                <a:gd name="T2" fmla="*/ 1129900996 w 4"/>
                <a:gd name="T3" fmla="*/ 564950498 h 4"/>
                <a:gd name="T4" fmla="*/ 847425747 w 4"/>
                <a:gd name="T5" fmla="*/ 282475249 h 4"/>
                <a:gd name="T6" fmla="*/ 564950498 w 4"/>
                <a:gd name="T7" fmla="*/ 0 h 4"/>
                <a:gd name="T8" fmla="*/ 282475249 w 4"/>
                <a:gd name="T9" fmla="*/ 282475249 h 4"/>
                <a:gd name="T10" fmla="*/ 0 w 4"/>
                <a:gd name="T11" fmla="*/ 564950498 h 4"/>
                <a:gd name="T12" fmla="*/ 282475249 w 4"/>
                <a:gd name="T13" fmla="*/ 847425747 h 4"/>
                <a:gd name="T14" fmla="*/ 564950498 w 4"/>
                <a:gd name="T15" fmla="*/ 1129900996 h 4"/>
                <a:gd name="T16" fmla="*/ 847425747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Rectangle 324">
              <a:extLst>
                <a:ext uri="{FF2B5EF4-FFF2-40B4-BE49-F238E27FC236}">
                  <a16:creationId xmlns:a16="http://schemas.microsoft.com/office/drawing/2014/main" id="{5FB471E1-1A96-97E0-9D4B-2144AE90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84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62" name="Freeform 325">
              <a:extLst>
                <a:ext uri="{FF2B5EF4-FFF2-40B4-BE49-F238E27FC236}">
                  <a16:creationId xmlns:a16="http://schemas.microsoft.com/office/drawing/2014/main" id="{B1AD803C-32A9-DDBD-A5D2-E69BC6A5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855"/>
              <a:ext cx="28" cy="29"/>
            </a:xfrm>
            <a:custGeom>
              <a:avLst/>
              <a:gdLst>
                <a:gd name="T0" fmla="*/ 847425747 w 4"/>
                <a:gd name="T1" fmla="*/ 1221314236 h 4"/>
                <a:gd name="T2" fmla="*/ 1129900996 w 4"/>
                <a:gd name="T3" fmla="*/ 831823429 h 4"/>
                <a:gd name="T4" fmla="*/ 847425747 w 4"/>
                <a:gd name="T5" fmla="*/ 389631835 h 4"/>
                <a:gd name="T6" fmla="*/ 564950498 w 4"/>
                <a:gd name="T7" fmla="*/ 0 h 4"/>
                <a:gd name="T8" fmla="*/ 282475249 w 4"/>
                <a:gd name="T9" fmla="*/ 389631835 h 4"/>
                <a:gd name="T10" fmla="*/ 0 w 4"/>
                <a:gd name="T11" fmla="*/ 831823429 h 4"/>
                <a:gd name="T12" fmla="*/ 282475249 w 4"/>
                <a:gd name="T13" fmla="*/ 1221314236 h 4"/>
                <a:gd name="T14" fmla="*/ 564950498 w 4"/>
                <a:gd name="T15" fmla="*/ 1603535962 h 4"/>
                <a:gd name="T16" fmla="*/ 847425747 w 4"/>
                <a:gd name="T17" fmla="*/ 122131423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Rectangle 326">
              <a:extLst>
                <a:ext uri="{FF2B5EF4-FFF2-40B4-BE49-F238E27FC236}">
                  <a16:creationId xmlns:a16="http://schemas.microsoft.com/office/drawing/2014/main" id="{A4E8420C-DC1E-DB7F-5144-D335AF062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" y="184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64" name="Freeform 327">
              <a:extLst>
                <a:ext uri="{FF2B5EF4-FFF2-40B4-BE49-F238E27FC236}">
                  <a16:creationId xmlns:a16="http://schemas.microsoft.com/office/drawing/2014/main" id="{89805798-FE8F-059A-48DC-56967689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848"/>
              <a:ext cx="28" cy="29"/>
            </a:xfrm>
            <a:custGeom>
              <a:avLst/>
              <a:gdLst>
                <a:gd name="T0" fmla="*/ 847425747 w 4"/>
                <a:gd name="T1" fmla="*/ 1221314236 h 4"/>
                <a:gd name="T2" fmla="*/ 1129900996 w 4"/>
                <a:gd name="T3" fmla="*/ 831823429 h 4"/>
                <a:gd name="T4" fmla="*/ 847425747 w 4"/>
                <a:gd name="T5" fmla="*/ 389631835 h 4"/>
                <a:gd name="T6" fmla="*/ 564950498 w 4"/>
                <a:gd name="T7" fmla="*/ 0 h 4"/>
                <a:gd name="T8" fmla="*/ 282475249 w 4"/>
                <a:gd name="T9" fmla="*/ 389631835 h 4"/>
                <a:gd name="T10" fmla="*/ 0 w 4"/>
                <a:gd name="T11" fmla="*/ 831823429 h 4"/>
                <a:gd name="T12" fmla="*/ 282475249 w 4"/>
                <a:gd name="T13" fmla="*/ 1221314236 h 4"/>
                <a:gd name="T14" fmla="*/ 564950498 w 4"/>
                <a:gd name="T15" fmla="*/ 1603535962 h 4"/>
                <a:gd name="T16" fmla="*/ 847425747 w 4"/>
                <a:gd name="T17" fmla="*/ 122131423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Rectangle 328">
              <a:extLst>
                <a:ext uri="{FF2B5EF4-FFF2-40B4-BE49-F238E27FC236}">
                  <a16:creationId xmlns:a16="http://schemas.microsoft.com/office/drawing/2014/main" id="{8A66ECA3-3502-C62D-018F-D749C8FD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199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166" name="Freeform 329">
              <a:extLst>
                <a:ext uri="{FF2B5EF4-FFF2-40B4-BE49-F238E27FC236}">
                  <a16:creationId xmlns:a16="http://schemas.microsoft.com/office/drawing/2014/main" id="{23A0995D-0FE2-3673-13F7-2A9B34B2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997"/>
              <a:ext cx="29" cy="28"/>
            </a:xfrm>
            <a:custGeom>
              <a:avLst/>
              <a:gdLst>
                <a:gd name="T0" fmla="*/ 1221314236 w 4"/>
                <a:gd name="T1" fmla="*/ 847425747 h 4"/>
                <a:gd name="T2" fmla="*/ 1603535962 w 4"/>
                <a:gd name="T3" fmla="*/ 564950498 h 4"/>
                <a:gd name="T4" fmla="*/ 1221314236 w 4"/>
                <a:gd name="T5" fmla="*/ 282475249 h 4"/>
                <a:gd name="T6" fmla="*/ 831823429 w 4"/>
                <a:gd name="T7" fmla="*/ 0 h 4"/>
                <a:gd name="T8" fmla="*/ 389631835 w 4"/>
                <a:gd name="T9" fmla="*/ 282475249 h 4"/>
                <a:gd name="T10" fmla="*/ 0 w 4"/>
                <a:gd name="T11" fmla="*/ 564950498 h 4"/>
                <a:gd name="T12" fmla="*/ 389631835 w 4"/>
                <a:gd name="T13" fmla="*/ 847425747 h 4"/>
                <a:gd name="T14" fmla="*/ 831823429 w 4"/>
                <a:gd name="T15" fmla="*/ 1129900996 h 4"/>
                <a:gd name="T16" fmla="*/ 1221314236 w 4"/>
                <a:gd name="T17" fmla="*/ 8474257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60" name="Picture 1030">
            <a:extLst>
              <a:ext uri="{FF2B5EF4-FFF2-40B4-BE49-F238E27FC236}">
                <a16:creationId xmlns:a16="http://schemas.microsoft.com/office/drawing/2014/main" id="{04A620B8-588C-C884-1491-BA96A745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10213"/>
            <a:ext cx="2895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31">
            <a:extLst>
              <a:ext uri="{FF2B5EF4-FFF2-40B4-BE49-F238E27FC236}">
                <a16:creationId xmlns:a16="http://schemas.microsoft.com/office/drawing/2014/main" id="{5B18C03E-F7EF-0B91-9260-ACB1B959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21325"/>
            <a:ext cx="3276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33CC35A2-823B-B551-A525-A3E55F360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Half Wave Rectifier w/Inductive Load and Freewheeling Diode</a:t>
            </a:r>
          </a:p>
        </p:txBody>
      </p:sp>
      <p:pic>
        <p:nvPicPr>
          <p:cNvPr id="46082" name="Picture 4">
            <a:extLst>
              <a:ext uri="{FF2B5EF4-FFF2-40B4-BE49-F238E27FC236}">
                <a16:creationId xmlns:a16="http://schemas.microsoft.com/office/drawing/2014/main" id="{B3682CC4-C2E6-AF95-3BA3-963E717B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1800"/>
            <a:ext cx="8610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4BBDC135-5F1E-BDDE-8F99-367F4482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cs typeface="+mj-cs"/>
              </a:rPr>
              <a:t>Half Wave Rectifier w/Inductive Load and Freewheeling Diode</a:t>
            </a:r>
          </a:p>
        </p:txBody>
      </p:sp>
      <p:pic>
        <p:nvPicPr>
          <p:cNvPr id="47106" name="Picture 4">
            <a:extLst>
              <a:ext uri="{FF2B5EF4-FFF2-40B4-BE49-F238E27FC236}">
                <a16:creationId xmlns:a16="http://schemas.microsoft.com/office/drawing/2014/main" id="{25116564-60A3-A71B-10FD-D10FAE62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010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0581F5DE-8630-D6D4-3351-01AE12329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   Half Wave Rectifier w/ Inductive Load</a:t>
            </a:r>
            <a:br>
              <a:rPr lang="en-US" sz="2800" b="1">
                <a:cs typeface="+mj-cs"/>
              </a:rPr>
            </a:br>
            <a:r>
              <a:rPr lang="en-US" sz="2800" b="1">
                <a:cs typeface="+mj-cs"/>
              </a:rPr>
              <a:t>and Freewheeling Diode</a:t>
            </a:r>
            <a:endParaRPr lang="en-US" sz="2800" baseline="-25000">
              <a:cs typeface="+mj-cs"/>
            </a:endParaRPr>
          </a:p>
        </p:txBody>
      </p:sp>
      <p:grpSp>
        <p:nvGrpSpPr>
          <p:cNvPr id="48130" name="Group 290">
            <a:extLst>
              <a:ext uri="{FF2B5EF4-FFF2-40B4-BE49-F238E27FC236}">
                <a16:creationId xmlns:a16="http://schemas.microsoft.com/office/drawing/2014/main" id="{52208F9B-40C8-FC57-3A8B-E927C6AC67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8675" y="1600200"/>
            <a:ext cx="4657725" cy="3925888"/>
            <a:chOff x="2688" y="816"/>
            <a:chExt cx="2934" cy="2473"/>
          </a:xfrm>
        </p:grpSpPr>
        <p:sp>
          <p:nvSpPr>
            <p:cNvPr id="48133" name="AutoShape 289">
              <a:extLst>
                <a:ext uri="{FF2B5EF4-FFF2-40B4-BE49-F238E27FC236}">
                  <a16:creationId xmlns:a16="http://schemas.microsoft.com/office/drawing/2014/main" id="{B90CFCEE-627D-C6A9-581D-8452DE057B8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8" y="816"/>
              <a:ext cx="2934" cy="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Rectangle 291">
              <a:extLst>
                <a:ext uri="{FF2B5EF4-FFF2-40B4-BE49-F238E27FC236}">
                  <a16:creationId xmlns:a16="http://schemas.microsoft.com/office/drawing/2014/main" id="{FA5AADB0-7A95-72B0-47F4-9D73408A4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80"/>
              <a:ext cx="2721" cy="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35" name="Line 292">
              <a:extLst>
                <a:ext uri="{FF2B5EF4-FFF2-40B4-BE49-F238E27FC236}">
                  <a16:creationId xmlns:a16="http://schemas.microsoft.com/office/drawing/2014/main" id="{D8D7D1A0-AD0E-7100-3948-587F404C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2779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293">
              <a:extLst>
                <a:ext uri="{FF2B5EF4-FFF2-40B4-BE49-F238E27FC236}">
                  <a16:creationId xmlns:a16="http://schemas.microsoft.com/office/drawing/2014/main" id="{4C45F7B6-3906-6F30-8866-D310E0292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3048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48137" name="Rectangle 294">
              <a:extLst>
                <a:ext uri="{FF2B5EF4-FFF2-40B4-BE49-F238E27FC236}">
                  <a16:creationId xmlns:a16="http://schemas.microsoft.com/office/drawing/2014/main" id="{A286CB59-429A-509E-8ED6-D7EC09976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3048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48138" name="Line 295">
              <a:extLst>
                <a:ext uri="{FF2B5EF4-FFF2-40B4-BE49-F238E27FC236}">
                  <a16:creationId xmlns:a16="http://schemas.microsoft.com/office/drawing/2014/main" id="{1567CD32-F955-E884-2E69-367E5A0B1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2021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296">
              <a:extLst>
                <a:ext uri="{FF2B5EF4-FFF2-40B4-BE49-F238E27FC236}">
                  <a16:creationId xmlns:a16="http://schemas.microsoft.com/office/drawing/2014/main" id="{3211B35E-98A4-1F22-1F15-320163990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297">
              <a:extLst>
                <a:ext uri="{FF2B5EF4-FFF2-40B4-BE49-F238E27FC236}">
                  <a16:creationId xmlns:a16="http://schemas.microsoft.com/office/drawing/2014/main" id="{6F49FED5-06E4-F95B-0E3F-AC0F1FBFA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298">
              <a:extLst>
                <a:ext uri="{FF2B5EF4-FFF2-40B4-BE49-F238E27FC236}">
                  <a16:creationId xmlns:a16="http://schemas.microsoft.com/office/drawing/2014/main" id="{788ADEEA-9559-A71E-B187-4602610C6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3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299">
              <a:extLst>
                <a:ext uri="{FF2B5EF4-FFF2-40B4-BE49-F238E27FC236}">
                  <a16:creationId xmlns:a16="http://schemas.microsoft.com/office/drawing/2014/main" id="{5409063F-05A3-921A-38E7-E56128475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6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300">
              <a:extLst>
                <a:ext uri="{FF2B5EF4-FFF2-40B4-BE49-F238E27FC236}">
                  <a16:creationId xmlns:a16="http://schemas.microsoft.com/office/drawing/2014/main" id="{ADEF03D4-8106-D391-16A3-2BDE709C5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0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301">
              <a:extLst>
                <a:ext uri="{FF2B5EF4-FFF2-40B4-BE49-F238E27FC236}">
                  <a16:creationId xmlns:a16="http://schemas.microsoft.com/office/drawing/2014/main" id="{BECF442A-B704-F385-193C-2C7EA81E3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302">
              <a:extLst>
                <a:ext uri="{FF2B5EF4-FFF2-40B4-BE49-F238E27FC236}">
                  <a16:creationId xmlns:a16="http://schemas.microsoft.com/office/drawing/2014/main" id="{5A0FCC19-4C54-71C4-CC90-5E43CC5AA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2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303">
              <a:extLst>
                <a:ext uri="{FF2B5EF4-FFF2-40B4-BE49-F238E27FC236}">
                  <a16:creationId xmlns:a16="http://schemas.microsoft.com/office/drawing/2014/main" id="{0D8D5173-09BC-FBA6-1AC7-DDBC88BAB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2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304">
              <a:extLst>
                <a:ext uri="{FF2B5EF4-FFF2-40B4-BE49-F238E27FC236}">
                  <a16:creationId xmlns:a16="http://schemas.microsoft.com/office/drawing/2014/main" id="{F7E907A8-87F4-8B54-20B9-95039FCF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9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305">
              <a:extLst>
                <a:ext uri="{FF2B5EF4-FFF2-40B4-BE49-F238E27FC236}">
                  <a16:creationId xmlns:a16="http://schemas.microsoft.com/office/drawing/2014/main" id="{1BFBAE19-9AA6-72C1-F75A-68909D12B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4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306">
              <a:extLst>
                <a:ext uri="{FF2B5EF4-FFF2-40B4-BE49-F238E27FC236}">
                  <a16:creationId xmlns:a16="http://schemas.microsoft.com/office/drawing/2014/main" id="{D2C07DC1-9BA8-2509-7DEF-A96F7DB8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307">
              <a:extLst>
                <a:ext uri="{FF2B5EF4-FFF2-40B4-BE49-F238E27FC236}">
                  <a16:creationId xmlns:a16="http://schemas.microsoft.com/office/drawing/2014/main" id="{D5B95194-0734-53BF-3201-B89DA0C02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1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308">
              <a:extLst>
                <a:ext uri="{FF2B5EF4-FFF2-40B4-BE49-F238E27FC236}">
                  <a16:creationId xmlns:a16="http://schemas.microsoft.com/office/drawing/2014/main" id="{9136B586-83EC-25E2-02CA-0FF16AC74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6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309">
              <a:extLst>
                <a:ext uri="{FF2B5EF4-FFF2-40B4-BE49-F238E27FC236}">
                  <a16:creationId xmlns:a16="http://schemas.microsoft.com/office/drawing/2014/main" id="{FE84D6AB-6090-B871-9160-ACD177399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310">
              <a:extLst>
                <a:ext uri="{FF2B5EF4-FFF2-40B4-BE49-F238E27FC236}">
                  <a16:creationId xmlns:a16="http://schemas.microsoft.com/office/drawing/2014/main" id="{172178A6-BE00-F253-F2B0-93930FE7F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1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311">
              <a:extLst>
                <a:ext uri="{FF2B5EF4-FFF2-40B4-BE49-F238E27FC236}">
                  <a16:creationId xmlns:a16="http://schemas.microsoft.com/office/drawing/2014/main" id="{EBB0BDA4-856D-7110-7997-A601A1D7D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7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312">
              <a:extLst>
                <a:ext uri="{FF2B5EF4-FFF2-40B4-BE49-F238E27FC236}">
                  <a16:creationId xmlns:a16="http://schemas.microsoft.com/office/drawing/2014/main" id="{707CCEA0-C92D-4283-E244-874B3EDAE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2028"/>
              <a:ext cx="1" cy="7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313">
              <a:extLst>
                <a:ext uri="{FF2B5EF4-FFF2-40B4-BE49-F238E27FC236}">
                  <a16:creationId xmlns:a16="http://schemas.microsoft.com/office/drawing/2014/main" id="{F195B5CB-D427-00C2-E0BD-E46919934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283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140.0ms</a:t>
              </a:r>
              <a:endParaRPr lang="en-US" altLang="en-US"/>
            </a:p>
          </p:txBody>
        </p:sp>
        <p:sp>
          <p:nvSpPr>
            <p:cNvPr id="48157" name="Line 314">
              <a:extLst>
                <a:ext uri="{FF2B5EF4-FFF2-40B4-BE49-F238E27FC236}">
                  <a16:creationId xmlns:a16="http://schemas.microsoft.com/office/drawing/2014/main" id="{A37FDE58-E2A9-3BED-A190-8ED2F04BE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1" y="2772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Rectangle 315">
              <a:extLst>
                <a:ext uri="{FF2B5EF4-FFF2-40B4-BE49-F238E27FC236}">
                  <a16:creationId xmlns:a16="http://schemas.microsoft.com/office/drawing/2014/main" id="{24E6628E-676C-83BE-FCD7-E0D907B4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83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150.0ms</a:t>
              </a:r>
              <a:endParaRPr lang="en-US" altLang="en-US"/>
            </a:p>
          </p:txBody>
        </p:sp>
        <p:sp>
          <p:nvSpPr>
            <p:cNvPr id="48159" name="Line 316">
              <a:extLst>
                <a:ext uri="{FF2B5EF4-FFF2-40B4-BE49-F238E27FC236}">
                  <a16:creationId xmlns:a16="http://schemas.microsoft.com/office/drawing/2014/main" id="{8937A2CE-E00F-5791-8EA4-AFD448D209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7" y="2772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Rectangle 317">
              <a:extLst>
                <a:ext uri="{FF2B5EF4-FFF2-40B4-BE49-F238E27FC236}">
                  <a16:creationId xmlns:a16="http://schemas.microsoft.com/office/drawing/2014/main" id="{D47FAA49-D02A-2B76-BAAA-C003D6A4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283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160.0ms</a:t>
              </a:r>
              <a:endParaRPr lang="en-US" altLang="en-US"/>
            </a:p>
          </p:txBody>
        </p:sp>
        <p:sp>
          <p:nvSpPr>
            <p:cNvPr id="48161" name="Line 318">
              <a:extLst>
                <a:ext uri="{FF2B5EF4-FFF2-40B4-BE49-F238E27FC236}">
                  <a16:creationId xmlns:a16="http://schemas.microsoft.com/office/drawing/2014/main" id="{BF603C09-CE91-7F0C-6125-95882D303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2772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Rectangle 319">
              <a:extLst>
                <a:ext uri="{FF2B5EF4-FFF2-40B4-BE49-F238E27FC236}">
                  <a16:creationId xmlns:a16="http://schemas.microsoft.com/office/drawing/2014/main" id="{CE4C1245-815B-1952-CB50-2B9456104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83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133.3ms</a:t>
              </a:r>
              <a:endParaRPr lang="en-US" altLang="en-US"/>
            </a:p>
          </p:txBody>
        </p:sp>
        <p:sp>
          <p:nvSpPr>
            <p:cNvPr id="48163" name="Line 320">
              <a:extLst>
                <a:ext uri="{FF2B5EF4-FFF2-40B4-BE49-F238E27FC236}">
                  <a16:creationId xmlns:a16="http://schemas.microsoft.com/office/drawing/2014/main" id="{6A33351E-4586-A10A-BB92-8162BF474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2772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Rectangle 321">
              <a:extLst>
                <a:ext uri="{FF2B5EF4-FFF2-40B4-BE49-F238E27FC236}">
                  <a16:creationId xmlns:a16="http://schemas.microsoft.com/office/drawing/2014/main" id="{31ED0C07-7EFB-D167-7A43-ECF36E3CF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42"/>
              <a:ext cx="267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65" name="Rectangle 322">
              <a:extLst>
                <a:ext uri="{FF2B5EF4-FFF2-40B4-BE49-F238E27FC236}">
                  <a16:creationId xmlns:a16="http://schemas.microsoft.com/office/drawing/2014/main" id="{EF394805-84F4-BE39-A81A-4FE920A6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98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66" name="Freeform 323">
              <a:extLst>
                <a:ext uri="{FF2B5EF4-FFF2-40B4-BE49-F238E27FC236}">
                  <a16:creationId xmlns:a16="http://schemas.microsoft.com/office/drawing/2014/main" id="{C0F52CA8-59B5-B267-771A-DCFCD5B44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984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0 w 4"/>
                <a:gd name="T3" fmla="*/ 301078 h 4"/>
                <a:gd name="T4" fmla="*/ 235298 w 4"/>
                <a:gd name="T5" fmla="*/ 301078 h 4"/>
                <a:gd name="T6" fmla="*/ 235298 w 4"/>
                <a:gd name="T7" fmla="*/ 580399 h 4"/>
                <a:gd name="T8" fmla="*/ 235298 w 4"/>
                <a:gd name="T9" fmla="*/ 0 h 4"/>
                <a:gd name="T10" fmla="*/ 235298 w 4"/>
                <a:gd name="T11" fmla="*/ 30107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Rectangle 324">
              <a:extLst>
                <a:ext uri="{FF2B5EF4-FFF2-40B4-BE49-F238E27FC236}">
                  <a16:creationId xmlns:a16="http://schemas.microsoft.com/office/drawing/2014/main" id="{30B93BE5-472B-B6C7-3619-329FF0D9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942"/>
              <a:ext cx="7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avg(V(R1:2,L1:2))</a:t>
              </a:r>
              <a:endParaRPr lang="en-US" altLang="en-US"/>
            </a:p>
          </p:txBody>
        </p:sp>
        <p:sp>
          <p:nvSpPr>
            <p:cNvPr id="48168" name="Line 325">
              <a:extLst>
                <a:ext uri="{FF2B5EF4-FFF2-40B4-BE49-F238E27FC236}">
                  <a16:creationId xmlns:a16="http://schemas.microsoft.com/office/drawing/2014/main" id="{687A0B39-87EA-8973-8EFA-707F41E47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" y="2021"/>
              <a:ext cx="1" cy="7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326">
              <a:extLst>
                <a:ext uri="{FF2B5EF4-FFF2-40B4-BE49-F238E27FC236}">
                  <a16:creationId xmlns:a16="http://schemas.microsoft.com/office/drawing/2014/main" id="{1A54DEAC-1E90-F4E0-6CBE-8F3279E8B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701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Line 327">
              <a:extLst>
                <a:ext uri="{FF2B5EF4-FFF2-40B4-BE49-F238E27FC236}">
                  <a16:creationId xmlns:a16="http://schemas.microsoft.com/office/drawing/2014/main" id="{EB6722F2-B042-61E9-0F33-63FA2968F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630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328">
              <a:extLst>
                <a:ext uri="{FF2B5EF4-FFF2-40B4-BE49-F238E27FC236}">
                  <a16:creationId xmlns:a16="http://schemas.microsoft.com/office/drawing/2014/main" id="{424B4BA9-3902-8265-D9E0-372AD70CE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552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329">
              <a:extLst>
                <a:ext uri="{FF2B5EF4-FFF2-40B4-BE49-F238E27FC236}">
                  <a16:creationId xmlns:a16="http://schemas.microsoft.com/office/drawing/2014/main" id="{62058F6A-358A-A858-5AC5-5D153980D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47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330">
              <a:extLst>
                <a:ext uri="{FF2B5EF4-FFF2-40B4-BE49-F238E27FC236}">
                  <a16:creationId xmlns:a16="http://schemas.microsoft.com/office/drawing/2014/main" id="{6CE8B2C3-8F0F-9BFA-C672-32F61C9DE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325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331">
              <a:extLst>
                <a:ext uri="{FF2B5EF4-FFF2-40B4-BE49-F238E27FC236}">
                  <a16:creationId xmlns:a16="http://schemas.microsoft.com/office/drawing/2014/main" id="{6AE0A273-78CF-12BC-5054-DF40DD803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247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332">
              <a:extLst>
                <a:ext uri="{FF2B5EF4-FFF2-40B4-BE49-F238E27FC236}">
                  <a16:creationId xmlns:a16="http://schemas.microsoft.com/office/drawing/2014/main" id="{51E2AB04-3341-1EFB-6DC2-A0C371F79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16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333">
              <a:extLst>
                <a:ext uri="{FF2B5EF4-FFF2-40B4-BE49-F238E27FC236}">
                  <a16:creationId xmlns:a16="http://schemas.microsoft.com/office/drawing/2014/main" id="{A49FCE9E-834A-29D8-DE98-F65BBB8ED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09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334">
              <a:extLst>
                <a:ext uri="{FF2B5EF4-FFF2-40B4-BE49-F238E27FC236}">
                  <a16:creationId xmlns:a16="http://schemas.microsoft.com/office/drawing/2014/main" id="{0D728A1B-D453-5762-BDEF-791318C3D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239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Rectangle 335">
              <a:extLst>
                <a:ext uri="{FF2B5EF4-FFF2-40B4-BE49-F238E27FC236}">
                  <a16:creationId xmlns:a16="http://schemas.microsoft.com/office/drawing/2014/main" id="{A232A96E-86DD-3D1D-8253-ACAF1B59A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2729"/>
              <a:ext cx="2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-50V</a:t>
              </a:r>
              <a:endParaRPr lang="en-US" altLang="en-US"/>
            </a:p>
          </p:txBody>
        </p:sp>
        <p:sp>
          <p:nvSpPr>
            <p:cNvPr id="48179" name="Line 336">
              <a:extLst>
                <a:ext uri="{FF2B5EF4-FFF2-40B4-BE49-F238E27FC236}">
                  <a16:creationId xmlns:a16="http://schemas.microsoft.com/office/drawing/2014/main" id="{6335CAAC-502A-6C4C-4967-73324C51C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277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Rectangle 337">
              <a:extLst>
                <a:ext uri="{FF2B5EF4-FFF2-40B4-BE49-F238E27FC236}">
                  <a16:creationId xmlns:a16="http://schemas.microsoft.com/office/drawing/2014/main" id="{B2D1B50F-6A0B-4089-CD60-C21EC058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347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48181" name="Line 338">
              <a:extLst>
                <a:ext uri="{FF2B5EF4-FFF2-40B4-BE49-F238E27FC236}">
                  <a16:creationId xmlns:a16="http://schemas.microsoft.com/office/drawing/2014/main" id="{1CC6C366-8413-7E1F-927B-E24B0EF87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239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2" name="Rectangle 339">
              <a:extLst>
                <a:ext uri="{FF2B5EF4-FFF2-40B4-BE49-F238E27FC236}">
                  <a16:creationId xmlns:a16="http://schemas.microsoft.com/office/drawing/2014/main" id="{97B2870E-4E43-5501-845A-2F7604B3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971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50V</a:t>
              </a:r>
              <a:endParaRPr lang="en-US" altLang="en-US"/>
            </a:p>
          </p:txBody>
        </p:sp>
        <p:sp>
          <p:nvSpPr>
            <p:cNvPr id="48183" name="Line 340">
              <a:extLst>
                <a:ext uri="{FF2B5EF4-FFF2-40B4-BE49-F238E27FC236}">
                  <a16:creationId xmlns:a16="http://schemas.microsoft.com/office/drawing/2014/main" id="{13E130D7-A8DA-31BE-190D-D12198479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202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341">
              <a:extLst>
                <a:ext uri="{FF2B5EF4-FFF2-40B4-BE49-F238E27FC236}">
                  <a16:creationId xmlns:a16="http://schemas.microsoft.com/office/drawing/2014/main" id="{AB44A575-C535-E3AB-3A62-204C82912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2021"/>
              <a:ext cx="1" cy="7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Rectangle 342">
              <a:extLst>
                <a:ext uri="{FF2B5EF4-FFF2-40B4-BE49-F238E27FC236}">
                  <a16:creationId xmlns:a16="http://schemas.microsoft.com/office/drawing/2014/main" id="{B24099D1-F641-9A7B-04C8-B6F098106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2623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86" name="Freeform 343">
              <a:extLst>
                <a:ext uri="{FF2B5EF4-FFF2-40B4-BE49-F238E27FC236}">
                  <a16:creationId xmlns:a16="http://schemas.microsoft.com/office/drawing/2014/main" id="{39A78E80-4DC8-7C3D-B831-ACC4BBE8A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070"/>
              <a:ext cx="2211" cy="475"/>
            </a:xfrm>
            <a:custGeom>
              <a:avLst/>
              <a:gdLst>
                <a:gd name="T0" fmla="*/ 14 w 2211"/>
                <a:gd name="T1" fmla="*/ 440 h 475"/>
                <a:gd name="T2" fmla="*/ 35 w 2211"/>
                <a:gd name="T3" fmla="*/ 397 h 475"/>
                <a:gd name="T4" fmla="*/ 56 w 2211"/>
                <a:gd name="T5" fmla="*/ 362 h 475"/>
                <a:gd name="T6" fmla="*/ 70 w 2211"/>
                <a:gd name="T7" fmla="*/ 319 h 475"/>
                <a:gd name="T8" fmla="*/ 92 w 2211"/>
                <a:gd name="T9" fmla="*/ 284 h 475"/>
                <a:gd name="T10" fmla="*/ 113 w 2211"/>
                <a:gd name="T11" fmla="*/ 248 h 475"/>
                <a:gd name="T12" fmla="*/ 134 w 2211"/>
                <a:gd name="T13" fmla="*/ 213 h 475"/>
                <a:gd name="T14" fmla="*/ 155 w 2211"/>
                <a:gd name="T15" fmla="*/ 177 h 475"/>
                <a:gd name="T16" fmla="*/ 177 w 2211"/>
                <a:gd name="T17" fmla="*/ 142 h 475"/>
                <a:gd name="T18" fmla="*/ 198 w 2211"/>
                <a:gd name="T19" fmla="*/ 107 h 475"/>
                <a:gd name="T20" fmla="*/ 226 w 2211"/>
                <a:gd name="T21" fmla="*/ 78 h 475"/>
                <a:gd name="T22" fmla="*/ 255 w 2211"/>
                <a:gd name="T23" fmla="*/ 50 h 475"/>
                <a:gd name="T24" fmla="*/ 290 w 2211"/>
                <a:gd name="T25" fmla="*/ 29 h 475"/>
                <a:gd name="T26" fmla="*/ 326 w 2211"/>
                <a:gd name="T27" fmla="*/ 7 h 475"/>
                <a:gd name="T28" fmla="*/ 375 w 2211"/>
                <a:gd name="T29" fmla="*/ 0 h 475"/>
                <a:gd name="T30" fmla="*/ 418 w 2211"/>
                <a:gd name="T31" fmla="*/ 14 h 475"/>
                <a:gd name="T32" fmla="*/ 460 w 2211"/>
                <a:gd name="T33" fmla="*/ 29 h 475"/>
                <a:gd name="T34" fmla="*/ 496 w 2211"/>
                <a:gd name="T35" fmla="*/ 50 h 475"/>
                <a:gd name="T36" fmla="*/ 524 w 2211"/>
                <a:gd name="T37" fmla="*/ 78 h 475"/>
                <a:gd name="T38" fmla="*/ 552 w 2211"/>
                <a:gd name="T39" fmla="*/ 107 h 475"/>
                <a:gd name="T40" fmla="*/ 581 w 2211"/>
                <a:gd name="T41" fmla="*/ 135 h 475"/>
                <a:gd name="T42" fmla="*/ 616 w 2211"/>
                <a:gd name="T43" fmla="*/ 156 h 475"/>
                <a:gd name="T44" fmla="*/ 644 w 2211"/>
                <a:gd name="T45" fmla="*/ 184 h 475"/>
                <a:gd name="T46" fmla="*/ 680 w 2211"/>
                <a:gd name="T47" fmla="*/ 206 h 475"/>
                <a:gd name="T48" fmla="*/ 715 w 2211"/>
                <a:gd name="T49" fmla="*/ 227 h 475"/>
                <a:gd name="T50" fmla="*/ 758 w 2211"/>
                <a:gd name="T51" fmla="*/ 241 h 475"/>
                <a:gd name="T52" fmla="*/ 793 w 2211"/>
                <a:gd name="T53" fmla="*/ 262 h 475"/>
                <a:gd name="T54" fmla="*/ 836 w 2211"/>
                <a:gd name="T55" fmla="*/ 277 h 475"/>
                <a:gd name="T56" fmla="*/ 885 w 2211"/>
                <a:gd name="T57" fmla="*/ 284 h 475"/>
                <a:gd name="T58" fmla="*/ 928 w 2211"/>
                <a:gd name="T59" fmla="*/ 298 h 475"/>
                <a:gd name="T60" fmla="*/ 978 w 2211"/>
                <a:gd name="T61" fmla="*/ 305 h 475"/>
                <a:gd name="T62" fmla="*/ 1020 w 2211"/>
                <a:gd name="T63" fmla="*/ 319 h 475"/>
                <a:gd name="T64" fmla="*/ 1070 w 2211"/>
                <a:gd name="T65" fmla="*/ 326 h 475"/>
                <a:gd name="T66" fmla="*/ 1119 w 2211"/>
                <a:gd name="T67" fmla="*/ 333 h 475"/>
                <a:gd name="T68" fmla="*/ 1169 w 2211"/>
                <a:gd name="T69" fmla="*/ 326 h 475"/>
                <a:gd name="T70" fmla="*/ 1219 w 2211"/>
                <a:gd name="T71" fmla="*/ 319 h 475"/>
                <a:gd name="T72" fmla="*/ 1268 w 2211"/>
                <a:gd name="T73" fmla="*/ 312 h 475"/>
                <a:gd name="T74" fmla="*/ 1311 w 2211"/>
                <a:gd name="T75" fmla="*/ 298 h 475"/>
                <a:gd name="T76" fmla="*/ 1353 w 2211"/>
                <a:gd name="T77" fmla="*/ 284 h 475"/>
                <a:gd name="T78" fmla="*/ 1396 w 2211"/>
                <a:gd name="T79" fmla="*/ 269 h 475"/>
                <a:gd name="T80" fmla="*/ 1438 w 2211"/>
                <a:gd name="T81" fmla="*/ 255 h 475"/>
                <a:gd name="T82" fmla="*/ 1488 w 2211"/>
                <a:gd name="T83" fmla="*/ 248 h 475"/>
                <a:gd name="T84" fmla="*/ 1537 w 2211"/>
                <a:gd name="T85" fmla="*/ 241 h 475"/>
                <a:gd name="T86" fmla="*/ 1594 w 2211"/>
                <a:gd name="T87" fmla="*/ 241 h 475"/>
                <a:gd name="T88" fmla="*/ 1644 w 2211"/>
                <a:gd name="T89" fmla="*/ 248 h 475"/>
                <a:gd name="T90" fmla="*/ 1686 w 2211"/>
                <a:gd name="T91" fmla="*/ 262 h 475"/>
                <a:gd name="T92" fmla="*/ 1736 w 2211"/>
                <a:gd name="T93" fmla="*/ 269 h 475"/>
                <a:gd name="T94" fmla="*/ 1778 w 2211"/>
                <a:gd name="T95" fmla="*/ 284 h 475"/>
                <a:gd name="T96" fmla="*/ 1828 w 2211"/>
                <a:gd name="T97" fmla="*/ 291 h 475"/>
                <a:gd name="T98" fmla="*/ 1878 w 2211"/>
                <a:gd name="T99" fmla="*/ 298 h 475"/>
                <a:gd name="T100" fmla="*/ 1927 w 2211"/>
                <a:gd name="T101" fmla="*/ 305 h 475"/>
                <a:gd name="T102" fmla="*/ 1977 w 2211"/>
                <a:gd name="T103" fmla="*/ 312 h 475"/>
                <a:gd name="T104" fmla="*/ 2034 w 2211"/>
                <a:gd name="T105" fmla="*/ 312 h 475"/>
                <a:gd name="T106" fmla="*/ 2083 w 2211"/>
                <a:gd name="T107" fmla="*/ 319 h 475"/>
                <a:gd name="T108" fmla="*/ 2133 w 2211"/>
                <a:gd name="T109" fmla="*/ 326 h 475"/>
                <a:gd name="T110" fmla="*/ 2189 w 2211"/>
                <a:gd name="T111" fmla="*/ 326 h 4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11" h="475">
                  <a:moveTo>
                    <a:pt x="0" y="475"/>
                  </a:moveTo>
                  <a:lnTo>
                    <a:pt x="0" y="468"/>
                  </a:lnTo>
                  <a:lnTo>
                    <a:pt x="7" y="468"/>
                  </a:lnTo>
                  <a:lnTo>
                    <a:pt x="7" y="461"/>
                  </a:lnTo>
                  <a:lnTo>
                    <a:pt x="7" y="454"/>
                  </a:lnTo>
                  <a:lnTo>
                    <a:pt x="14" y="454"/>
                  </a:lnTo>
                  <a:lnTo>
                    <a:pt x="14" y="447"/>
                  </a:lnTo>
                  <a:lnTo>
                    <a:pt x="14" y="440"/>
                  </a:lnTo>
                  <a:lnTo>
                    <a:pt x="21" y="432"/>
                  </a:lnTo>
                  <a:lnTo>
                    <a:pt x="21" y="425"/>
                  </a:lnTo>
                  <a:lnTo>
                    <a:pt x="21" y="418"/>
                  </a:lnTo>
                  <a:lnTo>
                    <a:pt x="28" y="418"/>
                  </a:lnTo>
                  <a:lnTo>
                    <a:pt x="28" y="411"/>
                  </a:lnTo>
                  <a:lnTo>
                    <a:pt x="28" y="404"/>
                  </a:lnTo>
                  <a:lnTo>
                    <a:pt x="35" y="404"/>
                  </a:lnTo>
                  <a:lnTo>
                    <a:pt x="35" y="397"/>
                  </a:lnTo>
                  <a:lnTo>
                    <a:pt x="35" y="390"/>
                  </a:lnTo>
                  <a:lnTo>
                    <a:pt x="42" y="390"/>
                  </a:lnTo>
                  <a:lnTo>
                    <a:pt x="42" y="383"/>
                  </a:lnTo>
                  <a:lnTo>
                    <a:pt x="42" y="376"/>
                  </a:lnTo>
                  <a:lnTo>
                    <a:pt x="49" y="376"/>
                  </a:lnTo>
                  <a:lnTo>
                    <a:pt x="49" y="369"/>
                  </a:lnTo>
                  <a:lnTo>
                    <a:pt x="49" y="362"/>
                  </a:lnTo>
                  <a:lnTo>
                    <a:pt x="56" y="362"/>
                  </a:lnTo>
                  <a:lnTo>
                    <a:pt x="56" y="355"/>
                  </a:lnTo>
                  <a:lnTo>
                    <a:pt x="56" y="347"/>
                  </a:lnTo>
                  <a:lnTo>
                    <a:pt x="63" y="347"/>
                  </a:lnTo>
                  <a:lnTo>
                    <a:pt x="63" y="340"/>
                  </a:lnTo>
                  <a:lnTo>
                    <a:pt x="63" y="333"/>
                  </a:lnTo>
                  <a:lnTo>
                    <a:pt x="70" y="333"/>
                  </a:lnTo>
                  <a:lnTo>
                    <a:pt x="70" y="326"/>
                  </a:lnTo>
                  <a:lnTo>
                    <a:pt x="70" y="319"/>
                  </a:lnTo>
                  <a:lnTo>
                    <a:pt x="78" y="319"/>
                  </a:lnTo>
                  <a:lnTo>
                    <a:pt x="78" y="312"/>
                  </a:lnTo>
                  <a:lnTo>
                    <a:pt x="78" y="305"/>
                  </a:lnTo>
                  <a:lnTo>
                    <a:pt x="85" y="305"/>
                  </a:lnTo>
                  <a:lnTo>
                    <a:pt x="85" y="298"/>
                  </a:lnTo>
                  <a:lnTo>
                    <a:pt x="85" y="291"/>
                  </a:lnTo>
                  <a:lnTo>
                    <a:pt x="92" y="291"/>
                  </a:lnTo>
                  <a:lnTo>
                    <a:pt x="92" y="284"/>
                  </a:lnTo>
                  <a:lnTo>
                    <a:pt x="92" y="277"/>
                  </a:lnTo>
                  <a:lnTo>
                    <a:pt x="99" y="277"/>
                  </a:lnTo>
                  <a:lnTo>
                    <a:pt x="99" y="269"/>
                  </a:lnTo>
                  <a:lnTo>
                    <a:pt x="99" y="262"/>
                  </a:lnTo>
                  <a:lnTo>
                    <a:pt x="106" y="262"/>
                  </a:lnTo>
                  <a:lnTo>
                    <a:pt x="106" y="255"/>
                  </a:lnTo>
                  <a:lnTo>
                    <a:pt x="106" y="248"/>
                  </a:lnTo>
                  <a:lnTo>
                    <a:pt x="113" y="248"/>
                  </a:lnTo>
                  <a:lnTo>
                    <a:pt x="113" y="241"/>
                  </a:lnTo>
                  <a:lnTo>
                    <a:pt x="113" y="234"/>
                  </a:lnTo>
                  <a:lnTo>
                    <a:pt x="120" y="234"/>
                  </a:lnTo>
                  <a:lnTo>
                    <a:pt x="120" y="227"/>
                  </a:lnTo>
                  <a:lnTo>
                    <a:pt x="120" y="220"/>
                  </a:lnTo>
                  <a:lnTo>
                    <a:pt x="127" y="220"/>
                  </a:lnTo>
                  <a:lnTo>
                    <a:pt x="127" y="213"/>
                  </a:lnTo>
                  <a:lnTo>
                    <a:pt x="134" y="213"/>
                  </a:lnTo>
                  <a:lnTo>
                    <a:pt x="134" y="206"/>
                  </a:lnTo>
                  <a:lnTo>
                    <a:pt x="134" y="199"/>
                  </a:lnTo>
                  <a:lnTo>
                    <a:pt x="141" y="199"/>
                  </a:lnTo>
                  <a:lnTo>
                    <a:pt x="141" y="192"/>
                  </a:lnTo>
                  <a:lnTo>
                    <a:pt x="141" y="184"/>
                  </a:lnTo>
                  <a:lnTo>
                    <a:pt x="148" y="184"/>
                  </a:lnTo>
                  <a:lnTo>
                    <a:pt x="148" y="177"/>
                  </a:lnTo>
                  <a:lnTo>
                    <a:pt x="155" y="177"/>
                  </a:lnTo>
                  <a:lnTo>
                    <a:pt x="155" y="170"/>
                  </a:lnTo>
                  <a:lnTo>
                    <a:pt x="155" y="163"/>
                  </a:lnTo>
                  <a:lnTo>
                    <a:pt x="163" y="163"/>
                  </a:lnTo>
                  <a:lnTo>
                    <a:pt x="163" y="156"/>
                  </a:lnTo>
                  <a:lnTo>
                    <a:pt x="170" y="156"/>
                  </a:lnTo>
                  <a:lnTo>
                    <a:pt x="170" y="149"/>
                  </a:lnTo>
                  <a:lnTo>
                    <a:pt x="170" y="142"/>
                  </a:lnTo>
                  <a:lnTo>
                    <a:pt x="177" y="142"/>
                  </a:lnTo>
                  <a:lnTo>
                    <a:pt x="177" y="135"/>
                  </a:lnTo>
                  <a:lnTo>
                    <a:pt x="184" y="135"/>
                  </a:lnTo>
                  <a:lnTo>
                    <a:pt x="184" y="128"/>
                  </a:lnTo>
                  <a:lnTo>
                    <a:pt x="184" y="121"/>
                  </a:lnTo>
                  <a:lnTo>
                    <a:pt x="191" y="121"/>
                  </a:lnTo>
                  <a:lnTo>
                    <a:pt x="191" y="114"/>
                  </a:lnTo>
                  <a:lnTo>
                    <a:pt x="198" y="114"/>
                  </a:lnTo>
                  <a:lnTo>
                    <a:pt x="198" y="107"/>
                  </a:lnTo>
                  <a:lnTo>
                    <a:pt x="205" y="107"/>
                  </a:lnTo>
                  <a:lnTo>
                    <a:pt x="205" y="99"/>
                  </a:lnTo>
                  <a:lnTo>
                    <a:pt x="205" y="92"/>
                  </a:lnTo>
                  <a:lnTo>
                    <a:pt x="212" y="92"/>
                  </a:lnTo>
                  <a:lnTo>
                    <a:pt x="212" y="85"/>
                  </a:lnTo>
                  <a:lnTo>
                    <a:pt x="219" y="85"/>
                  </a:lnTo>
                  <a:lnTo>
                    <a:pt x="219" y="78"/>
                  </a:lnTo>
                  <a:lnTo>
                    <a:pt x="226" y="78"/>
                  </a:lnTo>
                  <a:lnTo>
                    <a:pt x="226" y="71"/>
                  </a:lnTo>
                  <a:lnTo>
                    <a:pt x="233" y="71"/>
                  </a:lnTo>
                  <a:lnTo>
                    <a:pt x="233" y="64"/>
                  </a:lnTo>
                  <a:lnTo>
                    <a:pt x="241" y="64"/>
                  </a:lnTo>
                  <a:lnTo>
                    <a:pt x="241" y="57"/>
                  </a:lnTo>
                  <a:lnTo>
                    <a:pt x="248" y="57"/>
                  </a:lnTo>
                  <a:lnTo>
                    <a:pt x="248" y="50"/>
                  </a:lnTo>
                  <a:lnTo>
                    <a:pt x="255" y="50"/>
                  </a:lnTo>
                  <a:lnTo>
                    <a:pt x="255" y="43"/>
                  </a:lnTo>
                  <a:lnTo>
                    <a:pt x="262" y="43"/>
                  </a:lnTo>
                  <a:lnTo>
                    <a:pt x="269" y="43"/>
                  </a:lnTo>
                  <a:lnTo>
                    <a:pt x="269" y="36"/>
                  </a:lnTo>
                  <a:lnTo>
                    <a:pt x="276" y="36"/>
                  </a:lnTo>
                  <a:lnTo>
                    <a:pt x="276" y="29"/>
                  </a:lnTo>
                  <a:lnTo>
                    <a:pt x="283" y="29"/>
                  </a:lnTo>
                  <a:lnTo>
                    <a:pt x="290" y="29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297" y="14"/>
                  </a:lnTo>
                  <a:lnTo>
                    <a:pt x="304" y="14"/>
                  </a:lnTo>
                  <a:lnTo>
                    <a:pt x="311" y="14"/>
                  </a:lnTo>
                  <a:lnTo>
                    <a:pt x="318" y="14"/>
                  </a:lnTo>
                  <a:lnTo>
                    <a:pt x="318" y="7"/>
                  </a:lnTo>
                  <a:lnTo>
                    <a:pt x="326" y="7"/>
                  </a:lnTo>
                  <a:lnTo>
                    <a:pt x="333" y="7"/>
                  </a:lnTo>
                  <a:lnTo>
                    <a:pt x="340" y="7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396" y="7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18" y="14"/>
                  </a:lnTo>
                  <a:lnTo>
                    <a:pt x="425" y="14"/>
                  </a:lnTo>
                  <a:lnTo>
                    <a:pt x="432" y="14"/>
                  </a:lnTo>
                  <a:lnTo>
                    <a:pt x="439" y="14"/>
                  </a:lnTo>
                  <a:lnTo>
                    <a:pt x="439" y="21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29"/>
                  </a:lnTo>
                  <a:lnTo>
                    <a:pt x="460" y="29"/>
                  </a:lnTo>
                  <a:lnTo>
                    <a:pt x="467" y="29"/>
                  </a:lnTo>
                  <a:lnTo>
                    <a:pt x="467" y="36"/>
                  </a:lnTo>
                  <a:lnTo>
                    <a:pt x="474" y="36"/>
                  </a:lnTo>
                  <a:lnTo>
                    <a:pt x="474" y="43"/>
                  </a:lnTo>
                  <a:lnTo>
                    <a:pt x="481" y="43"/>
                  </a:lnTo>
                  <a:lnTo>
                    <a:pt x="481" y="50"/>
                  </a:lnTo>
                  <a:lnTo>
                    <a:pt x="489" y="50"/>
                  </a:lnTo>
                  <a:lnTo>
                    <a:pt x="496" y="50"/>
                  </a:lnTo>
                  <a:lnTo>
                    <a:pt x="496" y="57"/>
                  </a:lnTo>
                  <a:lnTo>
                    <a:pt x="503" y="57"/>
                  </a:lnTo>
                  <a:lnTo>
                    <a:pt x="503" y="64"/>
                  </a:lnTo>
                  <a:lnTo>
                    <a:pt x="510" y="64"/>
                  </a:lnTo>
                  <a:lnTo>
                    <a:pt x="510" y="71"/>
                  </a:lnTo>
                  <a:lnTo>
                    <a:pt x="517" y="71"/>
                  </a:lnTo>
                  <a:lnTo>
                    <a:pt x="517" y="78"/>
                  </a:lnTo>
                  <a:lnTo>
                    <a:pt x="524" y="78"/>
                  </a:lnTo>
                  <a:lnTo>
                    <a:pt x="531" y="78"/>
                  </a:lnTo>
                  <a:lnTo>
                    <a:pt x="531" y="85"/>
                  </a:lnTo>
                  <a:lnTo>
                    <a:pt x="538" y="85"/>
                  </a:lnTo>
                  <a:lnTo>
                    <a:pt x="538" y="92"/>
                  </a:lnTo>
                  <a:lnTo>
                    <a:pt x="545" y="92"/>
                  </a:lnTo>
                  <a:lnTo>
                    <a:pt x="545" y="99"/>
                  </a:lnTo>
                  <a:lnTo>
                    <a:pt x="552" y="99"/>
                  </a:lnTo>
                  <a:lnTo>
                    <a:pt x="552" y="107"/>
                  </a:lnTo>
                  <a:lnTo>
                    <a:pt x="559" y="107"/>
                  </a:lnTo>
                  <a:lnTo>
                    <a:pt x="559" y="114"/>
                  </a:lnTo>
                  <a:lnTo>
                    <a:pt x="567" y="114"/>
                  </a:lnTo>
                  <a:lnTo>
                    <a:pt x="567" y="121"/>
                  </a:lnTo>
                  <a:lnTo>
                    <a:pt x="574" y="121"/>
                  </a:lnTo>
                  <a:lnTo>
                    <a:pt x="574" y="128"/>
                  </a:lnTo>
                  <a:lnTo>
                    <a:pt x="581" y="128"/>
                  </a:lnTo>
                  <a:lnTo>
                    <a:pt x="581" y="135"/>
                  </a:lnTo>
                  <a:lnTo>
                    <a:pt x="588" y="135"/>
                  </a:lnTo>
                  <a:lnTo>
                    <a:pt x="588" y="142"/>
                  </a:lnTo>
                  <a:lnTo>
                    <a:pt x="595" y="142"/>
                  </a:lnTo>
                  <a:lnTo>
                    <a:pt x="595" y="149"/>
                  </a:lnTo>
                  <a:lnTo>
                    <a:pt x="602" y="149"/>
                  </a:lnTo>
                  <a:lnTo>
                    <a:pt x="602" y="156"/>
                  </a:lnTo>
                  <a:lnTo>
                    <a:pt x="609" y="156"/>
                  </a:lnTo>
                  <a:lnTo>
                    <a:pt x="616" y="156"/>
                  </a:lnTo>
                  <a:lnTo>
                    <a:pt x="616" y="163"/>
                  </a:lnTo>
                  <a:lnTo>
                    <a:pt x="623" y="163"/>
                  </a:lnTo>
                  <a:lnTo>
                    <a:pt x="623" y="170"/>
                  </a:lnTo>
                  <a:lnTo>
                    <a:pt x="630" y="170"/>
                  </a:lnTo>
                  <a:lnTo>
                    <a:pt x="630" y="177"/>
                  </a:lnTo>
                  <a:lnTo>
                    <a:pt x="637" y="177"/>
                  </a:lnTo>
                  <a:lnTo>
                    <a:pt x="644" y="177"/>
                  </a:lnTo>
                  <a:lnTo>
                    <a:pt x="644" y="184"/>
                  </a:lnTo>
                  <a:lnTo>
                    <a:pt x="652" y="184"/>
                  </a:lnTo>
                  <a:lnTo>
                    <a:pt x="652" y="192"/>
                  </a:lnTo>
                  <a:lnTo>
                    <a:pt x="659" y="192"/>
                  </a:lnTo>
                  <a:lnTo>
                    <a:pt x="666" y="192"/>
                  </a:lnTo>
                  <a:lnTo>
                    <a:pt x="666" y="199"/>
                  </a:lnTo>
                  <a:lnTo>
                    <a:pt x="673" y="199"/>
                  </a:lnTo>
                  <a:lnTo>
                    <a:pt x="680" y="199"/>
                  </a:lnTo>
                  <a:lnTo>
                    <a:pt x="680" y="206"/>
                  </a:lnTo>
                  <a:lnTo>
                    <a:pt x="687" y="206"/>
                  </a:lnTo>
                  <a:lnTo>
                    <a:pt x="687" y="213"/>
                  </a:lnTo>
                  <a:lnTo>
                    <a:pt x="694" y="213"/>
                  </a:lnTo>
                  <a:lnTo>
                    <a:pt x="701" y="213"/>
                  </a:lnTo>
                  <a:lnTo>
                    <a:pt x="701" y="220"/>
                  </a:lnTo>
                  <a:lnTo>
                    <a:pt x="708" y="220"/>
                  </a:lnTo>
                  <a:lnTo>
                    <a:pt x="715" y="220"/>
                  </a:lnTo>
                  <a:lnTo>
                    <a:pt x="715" y="227"/>
                  </a:lnTo>
                  <a:lnTo>
                    <a:pt x="722" y="227"/>
                  </a:lnTo>
                  <a:lnTo>
                    <a:pt x="730" y="227"/>
                  </a:lnTo>
                  <a:lnTo>
                    <a:pt x="730" y="234"/>
                  </a:lnTo>
                  <a:lnTo>
                    <a:pt x="737" y="234"/>
                  </a:lnTo>
                  <a:lnTo>
                    <a:pt x="744" y="234"/>
                  </a:lnTo>
                  <a:lnTo>
                    <a:pt x="744" y="241"/>
                  </a:lnTo>
                  <a:lnTo>
                    <a:pt x="751" y="241"/>
                  </a:lnTo>
                  <a:lnTo>
                    <a:pt x="758" y="241"/>
                  </a:lnTo>
                  <a:lnTo>
                    <a:pt x="758" y="248"/>
                  </a:lnTo>
                  <a:lnTo>
                    <a:pt x="765" y="248"/>
                  </a:lnTo>
                  <a:lnTo>
                    <a:pt x="772" y="248"/>
                  </a:lnTo>
                  <a:lnTo>
                    <a:pt x="779" y="248"/>
                  </a:lnTo>
                  <a:lnTo>
                    <a:pt x="779" y="255"/>
                  </a:lnTo>
                  <a:lnTo>
                    <a:pt x="786" y="255"/>
                  </a:lnTo>
                  <a:lnTo>
                    <a:pt x="793" y="255"/>
                  </a:lnTo>
                  <a:lnTo>
                    <a:pt x="793" y="262"/>
                  </a:lnTo>
                  <a:lnTo>
                    <a:pt x="800" y="262"/>
                  </a:lnTo>
                  <a:lnTo>
                    <a:pt x="807" y="262"/>
                  </a:lnTo>
                  <a:lnTo>
                    <a:pt x="815" y="262"/>
                  </a:lnTo>
                  <a:lnTo>
                    <a:pt x="815" y="269"/>
                  </a:lnTo>
                  <a:lnTo>
                    <a:pt x="822" y="269"/>
                  </a:lnTo>
                  <a:lnTo>
                    <a:pt x="829" y="269"/>
                  </a:lnTo>
                  <a:lnTo>
                    <a:pt x="836" y="269"/>
                  </a:lnTo>
                  <a:lnTo>
                    <a:pt x="836" y="277"/>
                  </a:lnTo>
                  <a:lnTo>
                    <a:pt x="843" y="277"/>
                  </a:lnTo>
                  <a:lnTo>
                    <a:pt x="850" y="277"/>
                  </a:lnTo>
                  <a:lnTo>
                    <a:pt x="857" y="277"/>
                  </a:lnTo>
                  <a:lnTo>
                    <a:pt x="857" y="284"/>
                  </a:lnTo>
                  <a:lnTo>
                    <a:pt x="864" y="284"/>
                  </a:lnTo>
                  <a:lnTo>
                    <a:pt x="871" y="284"/>
                  </a:lnTo>
                  <a:lnTo>
                    <a:pt x="878" y="284"/>
                  </a:lnTo>
                  <a:lnTo>
                    <a:pt x="885" y="284"/>
                  </a:lnTo>
                  <a:lnTo>
                    <a:pt x="885" y="291"/>
                  </a:lnTo>
                  <a:lnTo>
                    <a:pt x="893" y="291"/>
                  </a:lnTo>
                  <a:lnTo>
                    <a:pt x="900" y="291"/>
                  </a:lnTo>
                  <a:lnTo>
                    <a:pt x="907" y="291"/>
                  </a:lnTo>
                  <a:lnTo>
                    <a:pt x="914" y="291"/>
                  </a:lnTo>
                  <a:lnTo>
                    <a:pt x="914" y="298"/>
                  </a:lnTo>
                  <a:lnTo>
                    <a:pt x="921" y="298"/>
                  </a:lnTo>
                  <a:lnTo>
                    <a:pt x="928" y="298"/>
                  </a:lnTo>
                  <a:lnTo>
                    <a:pt x="935" y="298"/>
                  </a:lnTo>
                  <a:lnTo>
                    <a:pt x="942" y="298"/>
                  </a:lnTo>
                  <a:lnTo>
                    <a:pt x="942" y="305"/>
                  </a:lnTo>
                  <a:lnTo>
                    <a:pt x="949" y="305"/>
                  </a:lnTo>
                  <a:lnTo>
                    <a:pt x="956" y="305"/>
                  </a:lnTo>
                  <a:lnTo>
                    <a:pt x="963" y="305"/>
                  </a:lnTo>
                  <a:lnTo>
                    <a:pt x="970" y="305"/>
                  </a:lnTo>
                  <a:lnTo>
                    <a:pt x="978" y="305"/>
                  </a:lnTo>
                  <a:lnTo>
                    <a:pt x="978" y="312"/>
                  </a:lnTo>
                  <a:lnTo>
                    <a:pt x="985" y="312"/>
                  </a:lnTo>
                  <a:lnTo>
                    <a:pt x="992" y="312"/>
                  </a:lnTo>
                  <a:lnTo>
                    <a:pt x="999" y="312"/>
                  </a:lnTo>
                  <a:lnTo>
                    <a:pt x="1006" y="312"/>
                  </a:lnTo>
                  <a:lnTo>
                    <a:pt x="1013" y="312"/>
                  </a:lnTo>
                  <a:lnTo>
                    <a:pt x="1013" y="319"/>
                  </a:lnTo>
                  <a:lnTo>
                    <a:pt x="1020" y="319"/>
                  </a:lnTo>
                  <a:lnTo>
                    <a:pt x="1027" y="319"/>
                  </a:lnTo>
                  <a:lnTo>
                    <a:pt x="1034" y="319"/>
                  </a:lnTo>
                  <a:lnTo>
                    <a:pt x="1041" y="319"/>
                  </a:lnTo>
                  <a:lnTo>
                    <a:pt x="1048" y="319"/>
                  </a:lnTo>
                  <a:lnTo>
                    <a:pt x="1056" y="319"/>
                  </a:lnTo>
                  <a:lnTo>
                    <a:pt x="1056" y="326"/>
                  </a:lnTo>
                  <a:lnTo>
                    <a:pt x="1063" y="326"/>
                  </a:lnTo>
                  <a:lnTo>
                    <a:pt x="1070" y="326"/>
                  </a:lnTo>
                  <a:lnTo>
                    <a:pt x="1077" y="326"/>
                  </a:lnTo>
                  <a:lnTo>
                    <a:pt x="1084" y="326"/>
                  </a:lnTo>
                  <a:lnTo>
                    <a:pt x="1091" y="326"/>
                  </a:lnTo>
                  <a:lnTo>
                    <a:pt x="1098" y="326"/>
                  </a:lnTo>
                  <a:lnTo>
                    <a:pt x="1105" y="326"/>
                  </a:lnTo>
                  <a:lnTo>
                    <a:pt x="1105" y="333"/>
                  </a:lnTo>
                  <a:lnTo>
                    <a:pt x="1112" y="333"/>
                  </a:lnTo>
                  <a:lnTo>
                    <a:pt x="1119" y="333"/>
                  </a:lnTo>
                  <a:lnTo>
                    <a:pt x="1126" y="333"/>
                  </a:lnTo>
                  <a:lnTo>
                    <a:pt x="1133" y="333"/>
                  </a:lnTo>
                  <a:lnTo>
                    <a:pt x="1141" y="333"/>
                  </a:lnTo>
                  <a:lnTo>
                    <a:pt x="1148" y="333"/>
                  </a:lnTo>
                  <a:lnTo>
                    <a:pt x="1155" y="333"/>
                  </a:lnTo>
                  <a:lnTo>
                    <a:pt x="1162" y="333"/>
                  </a:lnTo>
                  <a:lnTo>
                    <a:pt x="1169" y="333"/>
                  </a:lnTo>
                  <a:lnTo>
                    <a:pt x="1169" y="326"/>
                  </a:lnTo>
                  <a:lnTo>
                    <a:pt x="1176" y="326"/>
                  </a:lnTo>
                  <a:lnTo>
                    <a:pt x="1183" y="326"/>
                  </a:lnTo>
                  <a:lnTo>
                    <a:pt x="1190" y="326"/>
                  </a:lnTo>
                  <a:lnTo>
                    <a:pt x="1197" y="326"/>
                  </a:lnTo>
                  <a:lnTo>
                    <a:pt x="1204" y="326"/>
                  </a:lnTo>
                  <a:lnTo>
                    <a:pt x="1211" y="326"/>
                  </a:lnTo>
                  <a:lnTo>
                    <a:pt x="1211" y="319"/>
                  </a:lnTo>
                  <a:lnTo>
                    <a:pt x="1219" y="319"/>
                  </a:lnTo>
                  <a:lnTo>
                    <a:pt x="1226" y="319"/>
                  </a:lnTo>
                  <a:lnTo>
                    <a:pt x="1233" y="319"/>
                  </a:lnTo>
                  <a:lnTo>
                    <a:pt x="1240" y="319"/>
                  </a:lnTo>
                  <a:lnTo>
                    <a:pt x="1240" y="312"/>
                  </a:lnTo>
                  <a:lnTo>
                    <a:pt x="1247" y="312"/>
                  </a:lnTo>
                  <a:lnTo>
                    <a:pt x="1254" y="312"/>
                  </a:lnTo>
                  <a:lnTo>
                    <a:pt x="1261" y="312"/>
                  </a:lnTo>
                  <a:lnTo>
                    <a:pt x="1268" y="312"/>
                  </a:lnTo>
                  <a:lnTo>
                    <a:pt x="1268" y="305"/>
                  </a:lnTo>
                  <a:lnTo>
                    <a:pt x="1275" y="305"/>
                  </a:lnTo>
                  <a:lnTo>
                    <a:pt x="1282" y="305"/>
                  </a:lnTo>
                  <a:lnTo>
                    <a:pt x="1289" y="305"/>
                  </a:lnTo>
                  <a:lnTo>
                    <a:pt x="1289" y="298"/>
                  </a:lnTo>
                  <a:lnTo>
                    <a:pt x="1296" y="298"/>
                  </a:lnTo>
                  <a:lnTo>
                    <a:pt x="1304" y="298"/>
                  </a:lnTo>
                  <a:lnTo>
                    <a:pt x="1311" y="298"/>
                  </a:lnTo>
                  <a:lnTo>
                    <a:pt x="1311" y="291"/>
                  </a:lnTo>
                  <a:lnTo>
                    <a:pt x="1318" y="291"/>
                  </a:lnTo>
                  <a:lnTo>
                    <a:pt x="1325" y="291"/>
                  </a:lnTo>
                  <a:lnTo>
                    <a:pt x="1332" y="291"/>
                  </a:lnTo>
                  <a:lnTo>
                    <a:pt x="1332" y="284"/>
                  </a:lnTo>
                  <a:lnTo>
                    <a:pt x="1339" y="284"/>
                  </a:lnTo>
                  <a:lnTo>
                    <a:pt x="1346" y="284"/>
                  </a:lnTo>
                  <a:lnTo>
                    <a:pt x="1353" y="284"/>
                  </a:lnTo>
                  <a:lnTo>
                    <a:pt x="1353" y="277"/>
                  </a:lnTo>
                  <a:lnTo>
                    <a:pt x="1360" y="277"/>
                  </a:lnTo>
                  <a:lnTo>
                    <a:pt x="1367" y="277"/>
                  </a:lnTo>
                  <a:lnTo>
                    <a:pt x="1374" y="277"/>
                  </a:lnTo>
                  <a:lnTo>
                    <a:pt x="1374" y="269"/>
                  </a:lnTo>
                  <a:lnTo>
                    <a:pt x="1382" y="269"/>
                  </a:lnTo>
                  <a:lnTo>
                    <a:pt x="1389" y="269"/>
                  </a:lnTo>
                  <a:lnTo>
                    <a:pt x="1396" y="269"/>
                  </a:lnTo>
                  <a:lnTo>
                    <a:pt x="1396" y="262"/>
                  </a:lnTo>
                  <a:lnTo>
                    <a:pt x="1403" y="262"/>
                  </a:lnTo>
                  <a:lnTo>
                    <a:pt x="1410" y="262"/>
                  </a:lnTo>
                  <a:lnTo>
                    <a:pt x="1417" y="262"/>
                  </a:lnTo>
                  <a:lnTo>
                    <a:pt x="1424" y="262"/>
                  </a:lnTo>
                  <a:lnTo>
                    <a:pt x="1424" y="255"/>
                  </a:lnTo>
                  <a:lnTo>
                    <a:pt x="1431" y="255"/>
                  </a:lnTo>
                  <a:lnTo>
                    <a:pt x="1438" y="255"/>
                  </a:lnTo>
                  <a:lnTo>
                    <a:pt x="1445" y="255"/>
                  </a:lnTo>
                  <a:lnTo>
                    <a:pt x="1452" y="255"/>
                  </a:lnTo>
                  <a:lnTo>
                    <a:pt x="1452" y="248"/>
                  </a:lnTo>
                  <a:lnTo>
                    <a:pt x="1459" y="248"/>
                  </a:lnTo>
                  <a:lnTo>
                    <a:pt x="1467" y="248"/>
                  </a:lnTo>
                  <a:lnTo>
                    <a:pt x="1474" y="248"/>
                  </a:lnTo>
                  <a:lnTo>
                    <a:pt x="1481" y="248"/>
                  </a:lnTo>
                  <a:lnTo>
                    <a:pt x="1488" y="248"/>
                  </a:lnTo>
                  <a:lnTo>
                    <a:pt x="1495" y="248"/>
                  </a:lnTo>
                  <a:lnTo>
                    <a:pt x="1495" y="241"/>
                  </a:lnTo>
                  <a:lnTo>
                    <a:pt x="1502" y="241"/>
                  </a:lnTo>
                  <a:lnTo>
                    <a:pt x="1509" y="241"/>
                  </a:lnTo>
                  <a:lnTo>
                    <a:pt x="1516" y="241"/>
                  </a:lnTo>
                  <a:lnTo>
                    <a:pt x="1523" y="241"/>
                  </a:lnTo>
                  <a:lnTo>
                    <a:pt x="1530" y="241"/>
                  </a:lnTo>
                  <a:lnTo>
                    <a:pt x="1537" y="241"/>
                  </a:lnTo>
                  <a:lnTo>
                    <a:pt x="1545" y="241"/>
                  </a:lnTo>
                  <a:lnTo>
                    <a:pt x="1552" y="241"/>
                  </a:lnTo>
                  <a:lnTo>
                    <a:pt x="1559" y="241"/>
                  </a:lnTo>
                  <a:lnTo>
                    <a:pt x="1566" y="241"/>
                  </a:lnTo>
                  <a:lnTo>
                    <a:pt x="1573" y="241"/>
                  </a:lnTo>
                  <a:lnTo>
                    <a:pt x="1580" y="241"/>
                  </a:lnTo>
                  <a:lnTo>
                    <a:pt x="1587" y="241"/>
                  </a:lnTo>
                  <a:lnTo>
                    <a:pt x="1594" y="241"/>
                  </a:lnTo>
                  <a:lnTo>
                    <a:pt x="1601" y="241"/>
                  </a:lnTo>
                  <a:lnTo>
                    <a:pt x="1601" y="248"/>
                  </a:lnTo>
                  <a:lnTo>
                    <a:pt x="1608" y="248"/>
                  </a:lnTo>
                  <a:lnTo>
                    <a:pt x="1615" y="248"/>
                  </a:lnTo>
                  <a:lnTo>
                    <a:pt x="1622" y="248"/>
                  </a:lnTo>
                  <a:lnTo>
                    <a:pt x="1630" y="248"/>
                  </a:lnTo>
                  <a:lnTo>
                    <a:pt x="1637" y="248"/>
                  </a:lnTo>
                  <a:lnTo>
                    <a:pt x="1644" y="248"/>
                  </a:lnTo>
                  <a:lnTo>
                    <a:pt x="1644" y="255"/>
                  </a:lnTo>
                  <a:lnTo>
                    <a:pt x="1651" y="255"/>
                  </a:lnTo>
                  <a:lnTo>
                    <a:pt x="1658" y="255"/>
                  </a:lnTo>
                  <a:lnTo>
                    <a:pt x="1665" y="255"/>
                  </a:lnTo>
                  <a:lnTo>
                    <a:pt x="1672" y="255"/>
                  </a:lnTo>
                  <a:lnTo>
                    <a:pt x="1672" y="262"/>
                  </a:lnTo>
                  <a:lnTo>
                    <a:pt x="1679" y="262"/>
                  </a:lnTo>
                  <a:lnTo>
                    <a:pt x="1686" y="262"/>
                  </a:lnTo>
                  <a:lnTo>
                    <a:pt x="1693" y="262"/>
                  </a:lnTo>
                  <a:lnTo>
                    <a:pt x="1700" y="262"/>
                  </a:lnTo>
                  <a:lnTo>
                    <a:pt x="1708" y="262"/>
                  </a:lnTo>
                  <a:lnTo>
                    <a:pt x="1708" y="269"/>
                  </a:lnTo>
                  <a:lnTo>
                    <a:pt x="1715" y="269"/>
                  </a:lnTo>
                  <a:lnTo>
                    <a:pt x="1722" y="269"/>
                  </a:lnTo>
                  <a:lnTo>
                    <a:pt x="1729" y="269"/>
                  </a:lnTo>
                  <a:lnTo>
                    <a:pt x="1736" y="269"/>
                  </a:lnTo>
                  <a:lnTo>
                    <a:pt x="1736" y="277"/>
                  </a:lnTo>
                  <a:lnTo>
                    <a:pt x="1743" y="277"/>
                  </a:lnTo>
                  <a:lnTo>
                    <a:pt x="1750" y="277"/>
                  </a:lnTo>
                  <a:lnTo>
                    <a:pt x="1757" y="277"/>
                  </a:lnTo>
                  <a:lnTo>
                    <a:pt x="1764" y="277"/>
                  </a:lnTo>
                  <a:lnTo>
                    <a:pt x="1771" y="277"/>
                  </a:lnTo>
                  <a:lnTo>
                    <a:pt x="1778" y="277"/>
                  </a:lnTo>
                  <a:lnTo>
                    <a:pt x="1778" y="284"/>
                  </a:lnTo>
                  <a:lnTo>
                    <a:pt x="1785" y="284"/>
                  </a:lnTo>
                  <a:lnTo>
                    <a:pt x="1793" y="284"/>
                  </a:lnTo>
                  <a:lnTo>
                    <a:pt x="1800" y="284"/>
                  </a:lnTo>
                  <a:lnTo>
                    <a:pt x="1807" y="284"/>
                  </a:lnTo>
                  <a:lnTo>
                    <a:pt x="1814" y="284"/>
                  </a:lnTo>
                  <a:lnTo>
                    <a:pt x="1814" y="291"/>
                  </a:lnTo>
                  <a:lnTo>
                    <a:pt x="1821" y="291"/>
                  </a:lnTo>
                  <a:lnTo>
                    <a:pt x="1828" y="291"/>
                  </a:lnTo>
                  <a:lnTo>
                    <a:pt x="1835" y="291"/>
                  </a:lnTo>
                  <a:lnTo>
                    <a:pt x="1842" y="291"/>
                  </a:lnTo>
                  <a:lnTo>
                    <a:pt x="1849" y="291"/>
                  </a:lnTo>
                  <a:lnTo>
                    <a:pt x="1856" y="291"/>
                  </a:lnTo>
                  <a:lnTo>
                    <a:pt x="1863" y="291"/>
                  </a:lnTo>
                  <a:lnTo>
                    <a:pt x="1863" y="298"/>
                  </a:lnTo>
                  <a:lnTo>
                    <a:pt x="1871" y="298"/>
                  </a:lnTo>
                  <a:lnTo>
                    <a:pt x="1878" y="298"/>
                  </a:lnTo>
                  <a:lnTo>
                    <a:pt x="1885" y="298"/>
                  </a:lnTo>
                  <a:lnTo>
                    <a:pt x="1892" y="298"/>
                  </a:lnTo>
                  <a:lnTo>
                    <a:pt x="1899" y="298"/>
                  </a:lnTo>
                  <a:lnTo>
                    <a:pt x="1906" y="298"/>
                  </a:lnTo>
                  <a:lnTo>
                    <a:pt x="1913" y="298"/>
                  </a:lnTo>
                  <a:lnTo>
                    <a:pt x="1913" y="305"/>
                  </a:lnTo>
                  <a:lnTo>
                    <a:pt x="1920" y="305"/>
                  </a:lnTo>
                  <a:lnTo>
                    <a:pt x="1927" y="305"/>
                  </a:lnTo>
                  <a:lnTo>
                    <a:pt x="1934" y="305"/>
                  </a:lnTo>
                  <a:lnTo>
                    <a:pt x="1941" y="305"/>
                  </a:lnTo>
                  <a:lnTo>
                    <a:pt x="1948" y="305"/>
                  </a:lnTo>
                  <a:lnTo>
                    <a:pt x="1956" y="305"/>
                  </a:lnTo>
                  <a:lnTo>
                    <a:pt x="1963" y="305"/>
                  </a:lnTo>
                  <a:lnTo>
                    <a:pt x="1970" y="305"/>
                  </a:lnTo>
                  <a:lnTo>
                    <a:pt x="1970" y="312"/>
                  </a:lnTo>
                  <a:lnTo>
                    <a:pt x="1977" y="312"/>
                  </a:lnTo>
                  <a:lnTo>
                    <a:pt x="1984" y="312"/>
                  </a:lnTo>
                  <a:lnTo>
                    <a:pt x="1991" y="312"/>
                  </a:lnTo>
                  <a:lnTo>
                    <a:pt x="1998" y="312"/>
                  </a:lnTo>
                  <a:lnTo>
                    <a:pt x="2005" y="312"/>
                  </a:lnTo>
                  <a:lnTo>
                    <a:pt x="2012" y="312"/>
                  </a:lnTo>
                  <a:lnTo>
                    <a:pt x="2019" y="312"/>
                  </a:lnTo>
                  <a:lnTo>
                    <a:pt x="2026" y="312"/>
                  </a:lnTo>
                  <a:lnTo>
                    <a:pt x="2034" y="312"/>
                  </a:lnTo>
                  <a:lnTo>
                    <a:pt x="2034" y="319"/>
                  </a:lnTo>
                  <a:lnTo>
                    <a:pt x="2041" y="319"/>
                  </a:lnTo>
                  <a:lnTo>
                    <a:pt x="2048" y="319"/>
                  </a:lnTo>
                  <a:lnTo>
                    <a:pt x="2055" y="319"/>
                  </a:lnTo>
                  <a:lnTo>
                    <a:pt x="2062" y="319"/>
                  </a:lnTo>
                  <a:lnTo>
                    <a:pt x="2069" y="319"/>
                  </a:lnTo>
                  <a:lnTo>
                    <a:pt x="2076" y="319"/>
                  </a:lnTo>
                  <a:lnTo>
                    <a:pt x="2083" y="319"/>
                  </a:lnTo>
                  <a:lnTo>
                    <a:pt x="2090" y="319"/>
                  </a:lnTo>
                  <a:lnTo>
                    <a:pt x="2097" y="319"/>
                  </a:lnTo>
                  <a:lnTo>
                    <a:pt x="2104" y="319"/>
                  </a:lnTo>
                  <a:lnTo>
                    <a:pt x="2111" y="319"/>
                  </a:lnTo>
                  <a:lnTo>
                    <a:pt x="2111" y="326"/>
                  </a:lnTo>
                  <a:lnTo>
                    <a:pt x="2119" y="326"/>
                  </a:lnTo>
                  <a:lnTo>
                    <a:pt x="2126" y="326"/>
                  </a:lnTo>
                  <a:lnTo>
                    <a:pt x="2133" y="326"/>
                  </a:lnTo>
                  <a:lnTo>
                    <a:pt x="2140" y="326"/>
                  </a:lnTo>
                  <a:lnTo>
                    <a:pt x="2147" y="326"/>
                  </a:lnTo>
                  <a:lnTo>
                    <a:pt x="2154" y="326"/>
                  </a:lnTo>
                  <a:lnTo>
                    <a:pt x="2161" y="326"/>
                  </a:lnTo>
                  <a:lnTo>
                    <a:pt x="2168" y="326"/>
                  </a:lnTo>
                  <a:lnTo>
                    <a:pt x="2175" y="326"/>
                  </a:lnTo>
                  <a:lnTo>
                    <a:pt x="2182" y="326"/>
                  </a:lnTo>
                  <a:lnTo>
                    <a:pt x="2189" y="326"/>
                  </a:lnTo>
                  <a:lnTo>
                    <a:pt x="2197" y="326"/>
                  </a:lnTo>
                  <a:lnTo>
                    <a:pt x="2204" y="326"/>
                  </a:lnTo>
                  <a:lnTo>
                    <a:pt x="2211" y="326"/>
                  </a:lnTo>
                  <a:lnTo>
                    <a:pt x="2211" y="333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Rectangle 344">
              <a:extLst>
                <a:ext uri="{FF2B5EF4-FFF2-40B4-BE49-F238E27FC236}">
                  <a16:creationId xmlns:a16="http://schemas.microsoft.com/office/drawing/2014/main" id="{65CFF01D-5EE4-6B40-5FE5-26189AE37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48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88" name="Freeform 345">
              <a:extLst>
                <a:ext uri="{FF2B5EF4-FFF2-40B4-BE49-F238E27FC236}">
                  <a16:creationId xmlns:a16="http://schemas.microsoft.com/office/drawing/2014/main" id="{7A2AD67D-9975-99A1-4D5A-9243E966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488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0 w 4"/>
                <a:gd name="T3" fmla="*/ 301078 h 4"/>
                <a:gd name="T4" fmla="*/ 235298 w 4"/>
                <a:gd name="T5" fmla="*/ 301078 h 4"/>
                <a:gd name="T6" fmla="*/ 235298 w 4"/>
                <a:gd name="T7" fmla="*/ 580399 h 4"/>
                <a:gd name="T8" fmla="*/ 235298 w 4"/>
                <a:gd name="T9" fmla="*/ 0 h 4"/>
                <a:gd name="T10" fmla="*/ 235298 w 4"/>
                <a:gd name="T11" fmla="*/ 30107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Rectangle 346">
              <a:extLst>
                <a:ext uri="{FF2B5EF4-FFF2-40B4-BE49-F238E27FC236}">
                  <a16:creationId xmlns:a16="http://schemas.microsoft.com/office/drawing/2014/main" id="{DFCED058-0715-F6F7-1CBE-58A32B953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2063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90" name="Freeform 347">
              <a:extLst>
                <a:ext uri="{FF2B5EF4-FFF2-40B4-BE49-F238E27FC236}">
                  <a16:creationId xmlns:a16="http://schemas.microsoft.com/office/drawing/2014/main" id="{1446B6E7-6B05-C79A-D2E1-B9573D7C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2070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0 w 4"/>
                <a:gd name="T3" fmla="*/ 301078 h 4"/>
                <a:gd name="T4" fmla="*/ 235298 w 4"/>
                <a:gd name="T5" fmla="*/ 301078 h 4"/>
                <a:gd name="T6" fmla="*/ 235298 w 4"/>
                <a:gd name="T7" fmla="*/ 580399 h 4"/>
                <a:gd name="T8" fmla="*/ 235298 w 4"/>
                <a:gd name="T9" fmla="*/ 0 h 4"/>
                <a:gd name="T10" fmla="*/ 235298 w 4"/>
                <a:gd name="T11" fmla="*/ 30107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Rectangle 348">
              <a:extLst>
                <a:ext uri="{FF2B5EF4-FFF2-40B4-BE49-F238E27FC236}">
                  <a16:creationId xmlns:a16="http://schemas.microsoft.com/office/drawing/2014/main" id="{27913856-9528-6DD5-1343-A1CCA9884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36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92" name="Freeform 349">
              <a:extLst>
                <a:ext uri="{FF2B5EF4-FFF2-40B4-BE49-F238E27FC236}">
                  <a16:creationId xmlns:a16="http://schemas.microsoft.com/office/drawing/2014/main" id="{482D21AF-1F39-E295-8E19-844687B93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368"/>
              <a:ext cx="28" cy="28"/>
            </a:xfrm>
            <a:custGeom>
              <a:avLst/>
              <a:gdLst>
                <a:gd name="T0" fmla="*/ 470596 w 4"/>
                <a:gd name="T1" fmla="*/ 235298 h 4"/>
                <a:gd name="T2" fmla="*/ 0 w 4"/>
                <a:gd name="T3" fmla="*/ 235298 h 4"/>
                <a:gd name="T4" fmla="*/ 235298 w 4"/>
                <a:gd name="T5" fmla="*/ 235298 h 4"/>
                <a:gd name="T6" fmla="*/ 235298 w 4"/>
                <a:gd name="T7" fmla="*/ 470596 h 4"/>
                <a:gd name="T8" fmla="*/ 235298 w 4"/>
                <a:gd name="T9" fmla="*/ 0 h 4"/>
                <a:gd name="T10" fmla="*/ 235298 w 4"/>
                <a:gd name="T11" fmla="*/ 23529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Rectangle 350">
              <a:extLst>
                <a:ext uri="{FF2B5EF4-FFF2-40B4-BE49-F238E27FC236}">
                  <a16:creationId xmlns:a16="http://schemas.microsoft.com/office/drawing/2014/main" id="{A18C12A6-9E65-D0CF-A5B3-2595D4A6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231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194" name="Freeform 351">
              <a:extLst>
                <a:ext uri="{FF2B5EF4-FFF2-40B4-BE49-F238E27FC236}">
                  <a16:creationId xmlns:a16="http://schemas.microsoft.com/office/drawing/2014/main" id="{BFEDB44F-2F06-E1D7-604D-715037E5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325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0 w 4"/>
                <a:gd name="T3" fmla="*/ 301078 h 4"/>
                <a:gd name="T4" fmla="*/ 235298 w 4"/>
                <a:gd name="T5" fmla="*/ 301078 h 4"/>
                <a:gd name="T6" fmla="*/ 235298 w 4"/>
                <a:gd name="T7" fmla="*/ 580399 h 4"/>
                <a:gd name="T8" fmla="*/ 235298 w 4"/>
                <a:gd name="T9" fmla="*/ 0 h 4"/>
                <a:gd name="T10" fmla="*/ 235298 w 4"/>
                <a:gd name="T11" fmla="*/ 30107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Line 352">
              <a:extLst>
                <a:ext uri="{FF2B5EF4-FFF2-40B4-BE49-F238E27FC236}">
                  <a16:creationId xmlns:a16="http://schemas.microsoft.com/office/drawing/2014/main" id="{2E1584AF-7768-C163-0F39-57539B5FE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808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353">
              <a:extLst>
                <a:ext uri="{FF2B5EF4-FFF2-40B4-BE49-F238E27FC236}">
                  <a16:creationId xmlns:a16="http://schemas.microsoft.com/office/drawing/2014/main" id="{971F2ECE-029B-F80D-43FE-9003562C5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929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Line 354">
              <a:extLst>
                <a:ext uri="{FF2B5EF4-FFF2-40B4-BE49-F238E27FC236}">
                  <a16:creationId xmlns:a16="http://schemas.microsoft.com/office/drawing/2014/main" id="{215ACF24-525F-8AE6-69EC-DF69617D3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8" name="Line 355">
              <a:extLst>
                <a:ext uri="{FF2B5EF4-FFF2-40B4-BE49-F238E27FC236}">
                  <a16:creationId xmlns:a16="http://schemas.microsoft.com/office/drawing/2014/main" id="{6A2AB8B7-521A-AB9F-1B49-1032752E5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9" name="Line 356">
              <a:extLst>
                <a:ext uri="{FF2B5EF4-FFF2-40B4-BE49-F238E27FC236}">
                  <a16:creationId xmlns:a16="http://schemas.microsoft.com/office/drawing/2014/main" id="{4410E38A-434D-1965-A399-E3ED77D32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3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357">
              <a:extLst>
                <a:ext uri="{FF2B5EF4-FFF2-40B4-BE49-F238E27FC236}">
                  <a16:creationId xmlns:a16="http://schemas.microsoft.com/office/drawing/2014/main" id="{CCA2DBC4-43D3-0620-E47C-893785C8F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6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Line 358">
              <a:extLst>
                <a:ext uri="{FF2B5EF4-FFF2-40B4-BE49-F238E27FC236}">
                  <a16:creationId xmlns:a16="http://schemas.microsoft.com/office/drawing/2014/main" id="{3540CA76-0800-A616-6506-BBAE6777A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0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Line 359">
              <a:extLst>
                <a:ext uri="{FF2B5EF4-FFF2-40B4-BE49-F238E27FC236}">
                  <a16:creationId xmlns:a16="http://schemas.microsoft.com/office/drawing/2014/main" id="{CF98ABE7-B6E9-A0FE-74D2-6A6C9302D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Line 360">
              <a:extLst>
                <a:ext uri="{FF2B5EF4-FFF2-40B4-BE49-F238E27FC236}">
                  <a16:creationId xmlns:a16="http://schemas.microsoft.com/office/drawing/2014/main" id="{2DC8D25F-15B9-BA12-05D0-FF6140C3F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2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4" name="Line 361">
              <a:extLst>
                <a:ext uri="{FF2B5EF4-FFF2-40B4-BE49-F238E27FC236}">
                  <a16:creationId xmlns:a16="http://schemas.microsoft.com/office/drawing/2014/main" id="{743CC190-BC67-A2B6-752D-060292452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2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Line 362">
              <a:extLst>
                <a:ext uri="{FF2B5EF4-FFF2-40B4-BE49-F238E27FC236}">
                  <a16:creationId xmlns:a16="http://schemas.microsoft.com/office/drawing/2014/main" id="{513098D4-B35C-5C8D-69E0-BF4EB19F9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9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Line 363">
              <a:extLst>
                <a:ext uri="{FF2B5EF4-FFF2-40B4-BE49-F238E27FC236}">
                  <a16:creationId xmlns:a16="http://schemas.microsoft.com/office/drawing/2014/main" id="{FFF59B34-AB66-DEFF-0F48-BD464A5D3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4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Line 364">
              <a:extLst>
                <a:ext uri="{FF2B5EF4-FFF2-40B4-BE49-F238E27FC236}">
                  <a16:creationId xmlns:a16="http://schemas.microsoft.com/office/drawing/2014/main" id="{B05EE323-F891-D085-AB35-B81366202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Line 365">
              <a:extLst>
                <a:ext uri="{FF2B5EF4-FFF2-40B4-BE49-F238E27FC236}">
                  <a16:creationId xmlns:a16="http://schemas.microsoft.com/office/drawing/2014/main" id="{6F2854B1-E499-20B7-5FBF-F8F3E5125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1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Line 366">
              <a:extLst>
                <a:ext uri="{FF2B5EF4-FFF2-40B4-BE49-F238E27FC236}">
                  <a16:creationId xmlns:a16="http://schemas.microsoft.com/office/drawing/2014/main" id="{BA13CCD1-0D73-F1BE-F4A4-09E19E1D5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6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Line 367">
              <a:extLst>
                <a:ext uri="{FF2B5EF4-FFF2-40B4-BE49-F238E27FC236}">
                  <a16:creationId xmlns:a16="http://schemas.microsoft.com/office/drawing/2014/main" id="{F82618D2-2B43-3798-CF4A-B17A55525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0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Line 368">
              <a:extLst>
                <a:ext uri="{FF2B5EF4-FFF2-40B4-BE49-F238E27FC236}">
                  <a16:creationId xmlns:a16="http://schemas.microsoft.com/office/drawing/2014/main" id="{19B17F2F-4023-3DAD-AA1D-FC45BE83D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1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2" name="Line 369">
              <a:extLst>
                <a:ext uri="{FF2B5EF4-FFF2-40B4-BE49-F238E27FC236}">
                  <a16:creationId xmlns:a16="http://schemas.microsoft.com/office/drawing/2014/main" id="{85909158-A1FD-4F7C-3A2D-C1BA1D495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7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Line 370">
              <a:extLst>
                <a:ext uri="{FF2B5EF4-FFF2-40B4-BE49-F238E27FC236}">
                  <a16:creationId xmlns:a16="http://schemas.microsoft.com/office/drawing/2014/main" id="{DC1F8B7C-5E83-00DE-0EBA-69C5F076E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936"/>
              <a:ext cx="1" cy="8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Rectangle 371">
              <a:extLst>
                <a:ext uri="{FF2B5EF4-FFF2-40B4-BE49-F238E27FC236}">
                  <a16:creationId xmlns:a16="http://schemas.microsoft.com/office/drawing/2014/main" id="{F9C029B2-DFA9-5F6B-5936-3A0C26283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65"/>
              <a:ext cx="267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5" name="Rectangle 372">
              <a:extLst>
                <a:ext uri="{FF2B5EF4-FFF2-40B4-BE49-F238E27FC236}">
                  <a16:creationId xmlns:a16="http://schemas.microsoft.com/office/drawing/2014/main" id="{F5D612AE-EF2F-025D-8231-E78F286C7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190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6" name="Rectangle 373">
              <a:extLst>
                <a:ext uri="{FF2B5EF4-FFF2-40B4-BE49-F238E27FC236}">
                  <a16:creationId xmlns:a16="http://schemas.microsoft.com/office/drawing/2014/main" id="{5D7877FB-EF84-EA3E-F26C-C7A7EA2B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1907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7" name="Rectangle 374">
              <a:extLst>
                <a:ext uri="{FF2B5EF4-FFF2-40B4-BE49-F238E27FC236}">
                  <a16:creationId xmlns:a16="http://schemas.microsoft.com/office/drawing/2014/main" id="{92B97767-2E61-A28D-2898-A5D413C7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865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I(R1)</a:t>
              </a:r>
              <a:endParaRPr lang="en-US" altLang="en-US"/>
            </a:p>
          </p:txBody>
        </p:sp>
        <p:sp>
          <p:nvSpPr>
            <p:cNvPr id="48218" name="Rectangle 375">
              <a:extLst>
                <a:ext uri="{FF2B5EF4-FFF2-40B4-BE49-F238E27FC236}">
                  <a16:creationId xmlns:a16="http://schemas.microsoft.com/office/drawing/2014/main" id="{A2D220B1-E0B8-29F2-A7EE-53DE17BF3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90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19" name="Freeform 376">
              <a:extLst>
                <a:ext uri="{FF2B5EF4-FFF2-40B4-BE49-F238E27FC236}">
                  <a16:creationId xmlns:a16="http://schemas.microsoft.com/office/drawing/2014/main" id="{AB811FF8-3907-6920-E259-1F0570D6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1907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Rectangle 377">
              <a:extLst>
                <a:ext uri="{FF2B5EF4-FFF2-40B4-BE49-F238E27FC236}">
                  <a16:creationId xmlns:a16="http://schemas.microsoft.com/office/drawing/2014/main" id="{2CEE2551-C0DA-67F8-7E4B-A419971D2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865"/>
              <a:ext cx="5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V(R1:2,L1:2)</a:t>
              </a:r>
              <a:endParaRPr lang="en-US" altLang="en-US"/>
            </a:p>
          </p:txBody>
        </p:sp>
        <p:sp>
          <p:nvSpPr>
            <p:cNvPr id="48221" name="Line 378">
              <a:extLst>
                <a:ext uri="{FF2B5EF4-FFF2-40B4-BE49-F238E27FC236}">
                  <a16:creationId xmlns:a16="http://schemas.microsoft.com/office/drawing/2014/main" id="{25DB9DCA-10CD-4CFB-013F-206ED13F8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" y="929"/>
              <a:ext cx="1" cy="8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Line 379">
              <a:extLst>
                <a:ext uri="{FF2B5EF4-FFF2-40B4-BE49-F238E27FC236}">
                  <a16:creationId xmlns:a16="http://schemas.microsoft.com/office/drawing/2014/main" id="{F9804A47-585B-9EE5-998B-D6F71DCBE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723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Line 380">
              <a:extLst>
                <a:ext uri="{FF2B5EF4-FFF2-40B4-BE49-F238E27FC236}">
                  <a16:creationId xmlns:a16="http://schemas.microsoft.com/office/drawing/2014/main" id="{D859D496-4D40-50EC-5D60-ADB6DBE09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631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4" name="Line 381">
              <a:extLst>
                <a:ext uri="{FF2B5EF4-FFF2-40B4-BE49-F238E27FC236}">
                  <a16:creationId xmlns:a16="http://schemas.microsoft.com/office/drawing/2014/main" id="{2362809D-A96D-1319-8529-156898EB8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54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Line 382">
              <a:extLst>
                <a:ext uri="{FF2B5EF4-FFF2-40B4-BE49-F238E27FC236}">
                  <a16:creationId xmlns:a16="http://schemas.microsoft.com/office/drawing/2014/main" id="{FBE4C131-C67E-242C-3B33-AA1EEAA83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45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Line 383">
              <a:extLst>
                <a:ext uri="{FF2B5EF4-FFF2-40B4-BE49-F238E27FC236}">
                  <a16:creationId xmlns:a16="http://schemas.microsoft.com/office/drawing/2014/main" id="{D88C79A9-3788-CCCA-5883-649D60DD9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28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Line 384">
              <a:extLst>
                <a:ext uri="{FF2B5EF4-FFF2-40B4-BE49-F238E27FC236}">
                  <a16:creationId xmlns:a16="http://schemas.microsoft.com/office/drawing/2014/main" id="{D3E550F5-F438-2859-5361-4612D5ACC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192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8" name="Line 385">
              <a:extLst>
                <a:ext uri="{FF2B5EF4-FFF2-40B4-BE49-F238E27FC236}">
                  <a16:creationId xmlns:a16="http://schemas.microsoft.com/office/drawing/2014/main" id="{F783B5AD-3259-145F-DA04-4F06AB806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107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Line 386">
              <a:extLst>
                <a:ext uri="{FF2B5EF4-FFF2-40B4-BE49-F238E27FC236}">
                  <a16:creationId xmlns:a16="http://schemas.microsoft.com/office/drawing/2014/main" id="{0CD608EB-F992-D87E-D6A2-76D7D0D65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01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0" name="Line 387">
              <a:extLst>
                <a:ext uri="{FF2B5EF4-FFF2-40B4-BE49-F238E27FC236}">
                  <a16:creationId xmlns:a16="http://schemas.microsoft.com/office/drawing/2014/main" id="{48FDD631-8806-30D3-0002-A642A6212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136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Rectangle 388">
              <a:extLst>
                <a:ext uri="{FF2B5EF4-FFF2-40B4-BE49-F238E27FC236}">
                  <a16:creationId xmlns:a16="http://schemas.microsoft.com/office/drawing/2014/main" id="{A8C8422B-9801-4815-8FB2-D6332B04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58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-100</a:t>
              </a:r>
              <a:endParaRPr lang="en-US" altLang="en-US"/>
            </a:p>
          </p:txBody>
        </p:sp>
        <p:sp>
          <p:nvSpPr>
            <p:cNvPr id="48232" name="Line 389">
              <a:extLst>
                <a:ext uri="{FF2B5EF4-FFF2-40B4-BE49-F238E27FC236}">
                  <a16:creationId xmlns:a16="http://schemas.microsoft.com/office/drawing/2014/main" id="{164B8A09-A931-19BF-544E-326176752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80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Rectangle 390">
              <a:extLst>
                <a:ext uri="{FF2B5EF4-FFF2-40B4-BE49-F238E27FC236}">
                  <a16:creationId xmlns:a16="http://schemas.microsoft.com/office/drawing/2014/main" id="{927A51D7-44B1-681E-C95A-DF1FCD68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31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</a:t>
              </a:r>
              <a:endParaRPr lang="en-US" altLang="en-US"/>
            </a:p>
          </p:txBody>
        </p:sp>
        <p:sp>
          <p:nvSpPr>
            <p:cNvPr id="48234" name="Line 391">
              <a:extLst>
                <a:ext uri="{FF2B5EF4-FFF2-40B4-BE49-F238E27FC236}">
                  <a16:creationId xmlns:a16="http://schemas.microsoft.com/office/drawing/2014/main" id="{260840ED-8C48-0E37-ED73-8BB5488B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36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Rectangle 392">
              <a:extLst>
                <a:ext uri="{FF2B5EF4-FFF2-40B4-BE49-F238E27FC236}">
                  <a16:creationId xmlns:a16="http://schemas.microsoft.com/office/drawing/2014/main" id="{70EA6894-723A-8AB5-5F7B-53924304D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88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100</a:t>
              </a:r>
              <a:endParaRPr lang="en-US" altLang="en-US"/>
            </a:p>
          </p:txBody>
        </p:sp>
        <p:sp>
          <p:nvSpPr>
            <p:cNvPr id="48236" name="Line 393">
              <a:extLst>
                <a:ext uri="{FF2B5EF4-FFF2-40B4-BE49-F238E27FC236}">
                  <a16:creationId xmlns:a16="http://schemas.microsoft.com/office/drawing/2014/main" id="{F05FBC2B-F940-3F26-EBDC-F94E23C6F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92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Line 394">
              <a:extLst>
                <a:ext uri="{FF2B5EF4-FFF2-40B4-BE49-F238E27FC236}">
                  <a16:creationId xmlns:a16="http://schemas.microsoft.com/office/drawing/2014/main" id="{E245BBD2-BA25-2AC7-0AD0-7B286E7FC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2" y="929"/>
              <a:ext cx="1" cy="8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8" name="Freeform 395">
              <a:extLst>
                <a:ext uri="{FF2B5EF4-FFF2-40B4-BE49-F238E27FC236}">
                  <a16:creationId xmlns:a16="http://schemas.microsoft.com/office/drawing/2014/main" id="{C6B967A8-8922-C26F-C9B4-4AD0B7280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163"/>
              <a:ext cx="2211" cy="128"/>
            </a:xfrm>
            <a:custGeom>
              <a:avLst/>
              <a:gdLst>
                <a:gd name="T0" fmla="*/ 35 w 2211"/>
                <a:gd name="T1" fmla="*/ 128 h 128"/>
                <a:gd name="T2" fmla="*/ 78 w 2211"/>
                <a:gd name="T3" fmla="*/ 121 h 128"/>
                <a:gd name="T4" fmla="*/ 120 w 2211"/>
                <a:gd name="T5" fmla="*/ 114 h 128"/>
                <a:gd name="T6" fmla="*/ 155 w 2211"/>
                <a:gd name="T7" fmla="*/ 99 h 128"/>
                <a:gd name="T8" fmla="*/ 191 w 2211"/>
                <a:gd name="T9" fmla="*/ 85 h 128"/>
                <a:gd name="T10" fmla="*/ 226 w 2211"/>
                <a:gd name="T11" fmla="*/ 71 h 128"/>
                <a:gd name="T12" fmla="*/ 262 w 2211"/>
                <a:gd name="T13" fmla="*/ 57 h 128"/>
                <a:gd name="T14" fmla="*/ 297 w 2211"/>
                <a:gd name="T15" fmla="*/ 43 h 128"/>
                <a:gd name="T16" fmla="*/ 333 w 2211"/>
                <a:gd name="T17" fmla="*/ 29 h 128"/>
                <a:gd name="T18" fmla="*/ 368 w 2211"/>
                <a:gd name="T19" fmla="*/ 14 h 128"/>
                <a:gd name="T20" fmla="*/ 411 w 2211"/>
                <a:gd name="T21" fmla="*/ 7 h 128"/>
                <a:gd name="T22" fmla="*/ 453 w 2211"/>
                <a:gd name="T23" fmla="*/ 0 h 128"/>
                <a:gd name="T24" fmla="*/ 503 w 2211"/>
                <a:gd name="T25" fmla="*/ 0 h 128"/>
                <a:gd name="T26" fmla="*/ 538 w 2211"/>
                <a:gd name="T27" fmla="*/ 14 h 128"/>
                <a:gd name="T28" fmla="*/ 581 w 2211"/>
                <a:gd name="T29" fmla="*/ 21 h 128"/>
                <a:gd name="T30" fmla="*/ 616 w 2211"/>
                <a:gd name="T31" fmla="*/ 36 h 128"/>
                <a:gd name="T32" fmla="*/ 659 w 2211"/>
                <a:gd name="T33" fmla="*/ 43 h 128"/>
                <a:gd name="T34" fmla="*/ 701 w 2211"/>
                <a:gd name="T35" fmla="*/ 50 h 128"/>
                <a:gd name="T36" fmla="*/ 737 w 2211"/>
                <a:gd name="T37" fmla="*/ 64 h 128"/>
                <a:gd name="T38" fmla="*/ 779 w 2211"/>
                <a:gd name="T39" fmla="*/ 71 h 128"/>
                <a:gd name="T40" fmla="*/ 822 w 2211"/>
                <a:gd name="T41" fmla="*/ 78 h 128"/>
                <a:gd name="T42" fmla="*/ 864 w 2211"/>
                <a:gd name="T43" fmla="*/ 85 h 128"/>
                <a:gd name="T44" fmla="*/ 907 w 2211"/>
                <a:gd name="T45" fmla="*/ 92 h 128"/>
                <a:gd name="T46" fmla="*/ 949 w 2211"/>
                <a:gd name="T47" fmla="*/ 99 h 128"/>
                <a:gd name="T48" fmla="*/ 992 w 2211"/>
                <a:gd name="T49" fmla="*/ 107 h 128"/>
                <a:gd name="T50" fmla="*/ 1034 w 2211"/>
                <a:gd name="T51" fmla="*/ 114 h 128"/>
                <a:gd name="T52" fmla="*/ 1077 w 2211"/>
                <a:gd name="T53" fmla="*/ 121 h 128"/>
                <a:gd name="T54" fmla="*/ 1126 w 2211"/>
                <a:gd name="T55" fmla="*/ 121 h 128"/>
                <a:gd name="T56" fmla="*/ 1162 w 2211"/>
                <a:gd name="T57" fmla="*/ 121 h 128"/>
                <a:gd name="T58" fmla="*/ 1204 w 2211"/>
                <a:gd name="T59" fmla="*/ 114 h 128"/>
                <a:gd name="T60" fmla="*/ 1247 w 2211"/>
                <a:gd name="T61" fmla="*/ 107 h 128"/>
                <a:gd name="T62" fmla="*/ 1282 w 2211"/>
                <a:gd name="T63" fmla="*/ 92 h 128"/>
                <a:gd name="T64" fmla="*/ 1318 w 2211"/>
                <a:gd name="T65" fmla="*/ 78 h 128"/>
                <a:gd name="T66" fmla="*/ 1353 w 2211"/>
                <a:gd name="T67" fmla="*/ 64 h 128"/>
                <a:gd name="T68" fmla="*/ 1389 w 2211"/>
                <a:gd name="T69" fmla="*/ 50 h 128"/>
                <a:gd name="T70" fmla="*/ 1424 w 2211"/>
                <a:gd name="T71" fmla="*/ 36 h 128"/>
                <a:gd name="T72" fmla="*/ 1459 w 2211"/>
                <a:gd name="T73" fmla="*/ 21 h 128"/>
                <a:gd name="T74" fmla="*/ 1495 w 2211"/>
                <a:gd name="T75" fmla="*/ 7 h 128"/>
                <a:gd name="T76" fmla="*/ 1537 w 2211"/>
                <a:gd name="T77" fmla="*/ 0 h 128"/>
                <a:gd name="T78" fmla="*/ 1587 w 2211"/>
                <a:gd name="T79" fmla="*/ 0 h 128"/>
                <a:gd name="T80" fmla="*/ 1630 w 2211"/>
                <a:gd name="T81" fmla="*/ 7 h 128"/>
                <a:gd name="T82" fmla="*/ 1672 w 2211"/>
                <a:gd name="T83" fmla="*/ 14 h 128"/>
                <a:gd name="T84" fmla="*/ 1708 w 2211"/>
                <a:gd name="T85" fmla="*/ 29 h 128"/>
                <a:gd name="T86" fmla="*/ 1750 w 2211"/>
                <a:gd name="T87" fmla="*/ 36 h 128"/>
                <a:gd name="T88" fmla="*/ 1785 w 2211"/>
                <a:gd name="T89" fmla="*/ 50 h 128"/>
                <a:gd name="T90" fmla="*/ 1828 w 2211"/>
                <a:gd name="T91" fmla="*/ 57 h 128"/>
                <a:gd name="T92" fmla="*/ 1871 w 2211"/>
                <a:gd name="T93" fmla="*/ 64 h 128"/>
                <a:gd name="T94" fmla="*/ 1906 w 2211"/>
                <a:gd name="T95" fmla="*/ 78 h 128"/>
                <a:gd name="T96" fmla="*/ 1948 w 2211"/>
                <a:gd name="T97" fmla="*/ 85 h 128"/>
                <a:gd name="T98" fmla="*/ 1991 w 2211"/>
                <a:gd name="T99" fmla="*/ 92 h 128"/>
                <a:gd name="T100" fmla="*/ 2034 w 2211"/>
                <a:gd name="T101" fmla="*/ 99 h 128"/>
                <a:gd name="T102" fmla="*/ 2076 w 2211"/>
                <a:gd name="T103" fmla="*/ 107 h 128"/>
                <a:gd name="T104" fmla="*/ 2119 w 2211"/>
                <a:gd name="T105" fmla="*/ 114 h 128"/>
                <a:gd name="T106" fmla="*/ 2168 w 2211"/>
                <a:gd name="T107" fmla="*/ 114 h 128"/>
                <a:gd name="T108" fmla="*/ 2211 w 2211"/>
                <a:gd name="T109" fmla="*/ 121 h 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11" h="128">
                  <a:moveTo>
                    <a:pt x="0" y="121"/>
                  </a:moveTo>
                  <a:lnTo>
                    <a:pt x="7" y="121"/>
                  </a:lnTo>
                  <a:lnTo>
                    <a:pt x="14" y="121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8" y="128"/>
                  </a:lnTo>
                  <a:lnTo>
                    <a:pt x="35" y="128"/>
                  </a:lnTo>
                  <a:lnTo>
                    <a:pt x="42" y="128"/>
                  </a:lnTo>
                  <a:lnTo>
                    <a:pt x="49" y="128"/>
                  </a:lnTo>
                  <a:lnTo>
                    <a:pt x="49" y="121"/>
                  </a:lnTo>
                  <a:lnTo>
                    <a:pt x="56" y="121"/>
                  </a:lnTo>
                  <a:lnTo>
                    <a:pt x="63" y="121"/>
                  </a:lnTo>
                  <a:lnTo>
                    <a:pt x="70" y="121"/>
                  </a:lnTo>
                  <a:lnTo>
                    <a:pt x="78" y="121"/>
                  </a:lnTo>
                  <a:lnTo>
                    <a:pt x="85" y="121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13" y="114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07"/>
                  </a:lnTo>
                  <a:lnTo>
                    <a:pt x="134" y="107"/>
                  </a:lnTo>
                  <a:lnTo>
                    <a:pt x="141" y="107"/>
                  </a:lnTo>
                  <a:lnTo>
                    <a:pt x="148" y="107"/>
                  </a:lnTo>
                  <a:lnTo>
                    <a:pt x="148" y="99"/>
                  </a:lnTo>
                  <a:lnTo>
                    <a:pt x="155" y="99"/>
                  </a:lnTo>
                  <a:lnTo>
                    <a:pt x="163" y="99"/>
                  </a:lnTo>
                  <a:lnTo>
                    <a:pt x="170" y="99"/>
                  </a:lnTo>
                  <a:lnTo>
                    <a:pt x="170" y="92"/>
                  </a:lnTo>
                  <a:lnTo>
                    <a:pt x="177" y="92"/>
                  </a:lnTo>
                  <a:lnTo>
                    <a:pt x="184" y="92"/>
                  </a:lnTo>
                  <a:lnTo>
                    <a:pt x="184" y="85"/>
                  </a:lnTo>
                  <a:lnTo>
                    <a:pt x="191" y="85"/>
                  </a:lnTo>
                  <a:lnTo>
                    <a:pt x="198" y="85"/>
                  </a:lnTo>
                  <a:lnTo>
                    <a:pt x="205" y="85"/>
                  </a:lnTo>
                  <a:lnTo>
                    <a:pt x="205" y="78"/>
                  </a:lnTo>
                  <a:lnTo>
                    <a:pt x="212" y="78"/>
                  </a:lnTo>
                  <a:lnTo>
                    <a:pt x="219" y="78"/>
                  </a:lnTo>
                  <a:lnTo>
                    <a:pt x="219" y="71"/>
                  </a:lnTo>
                  <a:lnTo>
                    <a:pt x="226" y="71"/>
                  </a:lnTo>
                  <a:lnTo>
                    <a:pt x="233" y="71"/>
                  </a:lnTo>
                  <a:lnTo>
                    <a:pt x="241" y="71"/>
                  </a:lnTo>
                  <a:lnTo>
                    <a:pt x="241" y="64"/>
                  </a:lnTo>
                  <a:lnTo>
                    <a:pt x="248" y="64"/>
                  </a:lnTo>
                  <a:lnTo>
                    <a:pt x="255" y="64"/>
                  </a:lnTo>
                  <a:lnTo>
                    <a:pt x="255" y="57"/>
                  </a:lnTo>
                  <a:lnTo>
                    <a:pt x="262" y="57"/>
                  </a:lnTo>
                  <a:lnTo>
                    <a:pt x="269" y="57"/>
                  </a:lnTo>
                  <a:lnTo>
                    <a:pt x="269" y="50"/>
                  </a:lnTo>
                  <a:lnTo>
                    <a:pt x="276" y="50"/>
                  </a:lnTo>
                  <a:lnTo>
                    <a:pt x="283" y="50"/>
                  </a:lnTo>
                  <a:lnTo>
                    <a:pt x="283" y="43"/>
                  </a:lnTo>
                  <a:lnTo>
                    <a:pt x="290" y="43"/>
                  </a:lnTo>
                  <a:lnTo>
                    <a:pt x="297" y="43"/>
                  </a:lnTo>
                  <a:lnTo>
                    <a:pt x="304" y="43"/>
                  </a:lnTo>
                  <a:lnTo>
                    <a:pt x="304" y="36"/>
                  </a:lnTo>
                  <a:lnTo>
                    <a:pt x="311" y="36"/>
                  </a:lnTo>
                  <a:lnTo>
                    <a:pt x="318" y="36"/>
                  </a:lnTo>
                  <a:lnTo>
                    <a:pt x="318" y="29"/>
                  </a:lnTo>
                  <a:lnTo>
                    <a:pt x="326" y="29"/>
                  </a:lnTo>
                  <a:lnTo>
                    <a:pt x="333" y="29"/>
                  </a:lnTo>
                  <a:lnTo>
                    <a:pt x="340" y="29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1" y="21"/>
                  </a:lnTo>
                  <a:lnTo>
                    <a:pt x="361" y="14"/>
                  </a:lnTo>
                  <a:lnTo>
                    <a:pt x="368" y="14"/>
                  </a:lnTo>
                  <a:lnTo>
                    <a:pt x="375" y="14"/>
                  </a:lnTo>
                  <a:lnTo>
                    <a:pt x="382" y="14"/>
                  </a:lnTo>
                  <a:lnTo>
                    <a:pt x="389" y="14"/>
                  </a:lnTo>
                  <a:lnTo>
                    <a:pt x="389" y="7"/>
                  </a:lnTo>
                  <a:lnTo>
                    <a:pt x="396" y="7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25" y="7"/>
                  </a:lnTo>
                  <a:lnTo>
                    <a:pt x="432" y="7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3" y="0"/>
                  </a:lnTo>
                  <a:lnTo>
                    <a:pt x="503" y="7"/>
                  </a:lnTo>
                  <a:lnTo>
                    <a:pt x="510" y="7"/>
                  </a:lnTo>
                  <a:lnTo>
                    <a:pt x="517" y="7"/>
                  </a:lnTo>
                  <a:lnTo>
                    <a:pt x="524" y="7"/>
                  </a:lnTo>
                  <a:lnTo>
                    <a:pt x="531" y="7"/>
                  </a:lnTo>
                  <a:lnTo>
                    <a:pt x="538" y="7"/>
                  </a:lnTo>
                  <a:lnTo>
                    <a:pt x="538" y="14"/>
                  </a:lnTo>
                  <a:lnTo>
                    <a:pt x="545" y="14"/>
                  </a:lnTo>
                  <a:lnTo>
                    <a:pt x="552" y="14"/>
                  </a:lnTo>
                  <a:lnTo>
                    <a:pt x="559" y="14"/>
                  </a:lnTo>
                  <a:lnTo>
                    <a:pt x="567" y="14"/>
                  </a:lnTo>
                  <a:lnTo>
                    <a:pt x="567" y="21"/>
                  </a:lnTo>
                  <a:lnTo>
                    <a:pt x="574" y="21"/>
                  </a:lnTo>
                  <a:lnTo>
                    <a:pt x="581" y="21"/>
                  </a:lnTo>
                  <a:lnTo>
                    <a:pt x="588" y="21"/>
                  </a:lnTo>
                  <a:lnTo>
                    <a:pt x="588" y="29"/>
                  </a:lnTo>
                  <a:lnTo>
                    <a:pt x="595" y="29"/>
                  </a:lnTo>
                  <a:lnTo>
                    <a:pt x="602" y="29"/>
                  </a:lnTo>
                  <a:lnTo>
                    <a:pt x="609" y="29"/>
                  </a:lnTo>
                  <a:lnTo>
                    <a:pt x="616" y="29"/>
                  </a:lnTo>
                  <a:lnTo>
                    <a:pt x="616" y="36"/>
                  </a:lnTo>
                  <a:lnTo>
                    <a:pt x="623" y="36"/>
                  </a:lnTo>
                  <a:lnTo>
                    <a:pt x="630" y="36"/>
                  </a:lnTo>
                  <a:lnTo>
                    <a:pt x="637" y="36"/>
                  </a:lnTo>
                  <a:lnTo>
                    <a:pt x="644" y="36"/>
                  </a:lnTo>
                  <a:lnTo>
                    <a:pt x="644" y="43"/>
                  </a:lnTo>
                  <a:lnTo>
                    <a:pt x="652" y="43"/>
                  </a:lnTo>
                  <a:lnTo>
                    <a:pt x="659" y="43"/>
                  </a:lnTo>
                  <a:lnTo>
                    <a:pt x="666" y="43"/>
                  </a:lnTo>
                  <a:lnTo>
                    <a:pt x="673" y="43"/>
                  </a:lnTo>
                  <a:lnTo>
                    <a:pt x="673" y="50"/>
                  </a:lnTo>
                  <a:lnTo>
                    <a:pt x="680" y="50"/>
                  </a:lnTo>
                  <a:lnTo>
                    <a:pt x="687" y="50"/>
                  </a:lnTo>
                  <a:lnTo>
                    <a:pt x="694" y="50"/>
                  </a:lnTo>
                  <a:lnTo>
                    <a:pt x="701" y="50"/>
                  </a:lnTo>
                  <a:lnTo>
                    <a:pt x="701" y="57"/>
                  </a:lnTo>
                  <a:lnTo>
                    <a:pt x="708" y="57"/>
                  </a:lnTo>
                  <a:lnTo>
                    <a:pt x="715" y="57"/>
                  </a:lnTo>
                  <a:lnTo>
                    <a:pt x="722" y="57"/>
                  </a:lnTo>
                  <a:lnTo>
                    <a:pt x="730" y="57"/>
                  </a:lnTo>
                  <a:lnTo>
                    <a:pt x="737" y="57"/>
                  </a:lnTo>
                  <a:lnTo>
                    <a:pt x="737" y="64"/>
                  </a:lnTo>
                  <a:lnTo>
                    <a:pt x="744" y="64"/>
                  </a:lnTo>
                  <a:lnTo>
                    <a:pt x="751" y="64"/>
                  </a:lnTo>
                  <a:lnTo>
                    <a:pt x="758" y="64"/>
                  </a:lnTo>
                  <a:lnTo>
                    <a:pt x="765" y="64"/>
                  </a:lnTo>
                  <a:lnTo>
                    <a:pt x="772" y="64"/>
                  </a:lnTo>
                  <a:lnTo>
                    <a:pt x="772" y="71"/>
                  </a:lnTo>
                  <a:lnTo>
                    <a:pt x="779" y="71"/>
                  </a:lnTo>
                  <a:lnTo>
                    <a:pt x="786" y="71"/>
                  </a:lnTo>
                  <a:lnTo>
                    <a:pt x="793" y="71"/>
                  </a:lnTo>
                  <a:lnTo>
                    <a:pt x="800" y="71"/>
                  </a:lnTo>
                  <a:lnTo>
                    <a:pt x="800" y="78"/>
                  </a:lnTo>
                  <a:lnTo>
                    <a:pt x="807" y="78"/>
                  </a:lnTo>
                  <a:lnTo>
                    <a:pt x="815" y="78"/>
                  </a:lnTo>
                  <a:lnTo>
                    <a:pt x="822" y="78"/>
                  </a:lnTo>
                  <a:lnTo>
                    <a:pt x="829" y="78"/>
                  </a:lnTo>
                  <a:lnTo>
                    <a:pt x="836" y="78"/>
                  </a:lnTo>
                  <a:lnTo>
                    <a:pt x="843" y="78"/>
                  </a:lnTo>
                  <a:lnTo>
                    <a:pt x="843" y="85"/>
                  </a:lnTo>
                  <a:lnTo>
                    <a:pt x="850" y="85"/>
                  </a:lnTo>
                  <a:lnTo>
                    <a:pt x="857" y="85"/>
                  </a:lnTo>
                  <a:lnTo>
                    <a:pt x="864" y="85"/>
                  </a:lnTo>
                  <a:lnTo>
                    <a:pt x="871" y="85"/>
                  </a:lnTo>
                  <a:lnTo>
                    <a:pt x="878" y="85"/>
                  </a:lnTo>
                  <a:lnTo>
                    <a:pt x="878" y="92"/>
                  </a:lnTo>
                  <a:lnTo>
                    <a:pt x="885" y="92"/>
                  </a:lnTo>
                  <a:lnTo>
                    <a:pt x="893" y="92"/>
                  </a:lnTo>
                  <a:lnTo>
                    <a:pt x="900" y="92"/>
                  </a:lnTo>
                  <a:lnTo>
                    <a:pt x="907" y="92"/>
                  </a:lnTo>
                  <a:lnTo>
                    <a:pt x="914" y="92"/>
                  </a:lnTo>
                  <a:lnTo>
                    <a:pt x="921" y="92"/>
                  </a:lnTo>
                  <a:lnTo>
                    <a:pt x="921" y="99"/>
                  </a:lnTo>
                  <a:lnTo>
                    <a:pt x="928" y="99"/>
                  </a:lnTo>
                  <a:lnTo>
                    <a:pt x="935" y="99"/>
                  </a:lnTo>
                  <a:lnTo>
                    <a:pt x="942" y="99"/>
                  </a:lnTo>
                  <a:lnTo>
                    <a:pt x="949" y="99"/>
                  </a:lnTo>
                  <a:lnTo>
                    <a:pt x="956" y="99"/>
                  </a:lnTo>
                  <a:lnTo>
                    <a:pt x="963" y="99"/>
                  </a:lnTo>
                  <a:lnTo>
                    <a:pt x="963" y="107"/>
                  </a:lnTo>
                  <a:lnTo>
                    <a:pt x="970" y="107"/>
                  </a:lnTo>
                  <a:lnTo>
                    <a:pt x="978" y="107"/>
                  </a:lnTo>
                  <a:lnTo>
                    <a:pt x="985" y="107"/>
                  </a:lnTo>
                  <a:lnTo>
                    <a:pt x="992" y="107"/>
                  </a:lnTo>
                  <a:lnTo>
                    <a:pt x="999" y="107"/>
                  </a:lnTo>
                  <a:lnTo>
                    <a:pt x="1006" y="107"/>
                  </a:lnTo>
                  <a:lnTo>
                    <a:pt x="1013" y="107"/>
                  </a:lnTo>
                  <a:lnTo>
                    <a:pt x="1013" y="114"/>
                  </a:lnTo>
                  <a:lnTo>
                    <a:pt x="1020" y="114"/>
                  </a:lnTo>
                  <a:lnTo>
                    <a:pt x="1027" y="114"/>
                  </a:lnTo>
                  <a:lnTo>
                    <a:pt x="1034" y="114"/>
                  </a:lnTo>
                  <a:lnTo>
                    <a:pt x="1041" y="114"/>
                  </a:lnTo>
                  <a:lnTo>
                    <a:pt x="1048" y="114"/>
                  </a:lnTo>
                  <a:lnTo>
                    <a:pt x="1056" y="114"/>
                  </a:lnTo>
                  <a:lnTo>
                    <a:pt x="1063" y="114"/>
                  </a:lnTo>
                  <a:lnTo>
                    <a:pt x="1063" y="121"/>
                  </a:lnTo>
                  <a:lnTo>
                    <a:pt x="1070" y="121"/>
                  </a:lnTo>
                  <a:lnTo>
                    <a:pt x="1077" y="121"/>
                  </a:lnTo>
                  <a:lnTo>
                    <a:pt x="1084" y="121"/>
                  </a:lnTo>
                  <a:lnTo>
                    <a:pt x="1091" y="121"/>
                  </a:lnTo>
                  <a:lnTo>
                    <a:pt x="1098" y="121"/>
                  </a:lnTo>
                  <a:lnTo>
                    <a:pt x="1105" y="121"/>
                  </a:lnTo>
                  <a:lnTo>
                    <a:pt x="1112" y="121"/>
                  </a:lnTo>
                  <a:lnTo>
                    <a:pt x="1119" y="121"/>
                  </a:lnTo>
                  <a:lnTo>
                    <a:pt x="1126" y="121"/>
                  </a:lnTo>
                  <a:lnTo>
                    <a:pt x="1126" y="128"/>
                  </a:lnTo>
                  <a:lnTo>
                    <a:pt x="1133" y="128"/>
                  </a:lnTo>
                  <a:lnTo>
                    <a:pt x="1141" y="128"/>
                  </a:lnTo>
                  <a:lnTo>
                    <a:pt x="1148" y="128"/>
                  </a:lnTo>
                  <a:lnTo>
                    <a:pt x="1155" y="128"/>
                  </a:lnTo>
                  <a:lnTo>
                    <a:pt x="1155" y="121"/>
                  </a:lnTo>
                  <a:lnTo>
                    <a:pt x="1162" y="121"/>
                  </a:lnTo>
                  <a:lnTo>
                    <a:pt x="1169" y="121"/>
                  </a:lnTo>
                  <a:lnTo>
                    <a:pt x="1176" y="121"/>
                  </a:lnTo>
                  <a:lnTo>
                    <a:pt x="1183" y="121"/>
                  </a:lnTo>
                  <a:lnTo>
                    <a:pt x="1190" y="121"/>
                  </a:lnTo>
                  <a:lnTo>
                    <a:pt x="1197" y="121"/>
                  </a:lnTo>
                  <a:lnTo>
                    <a:pt x="1204" y="121"/>
                  </a:lnTo>
                  <a:lnTo>
                    <a:pt x="1204" y="114"/>
                  </a:lnTo>
                  <a:lnTo>
                    <a:pt x="1211" y="114"/>
                  </a:lnTo>
                  <a:lnTo>
                    <a:pt x="1219" y="114"/>
                  </a:lnTo>
                  <a:lnTo>
                    <a:pt x="1226" y="114"/>
                  </a:lnTo>
                  <a:lnTo>
                    <a:pt x="1233" y="114"/>
                  </a:lnTo>
                  <a:lnTo>
                    <a:pt x="1233" y="107"/>
                  </a:lnTo>
                  <a:lnTo>
                    <a:pt x="1240" y="107"/>
                  </a:lnTo>
                  <a:lnTo>
                    <a:pt x="1247" y="107"/>
                  </a:lnTo>
                  <a:lnTo>
                    <a:pt x="1254" y="107"/>
                  </a:lnTo>
                  <a:lnTo>
                    <a:pt x="1254" y="99"/>
                  </a:lnTo>
                  <a:lnTo>
                    <a:pt x="1261" y="99"/>
                  </a:lnTo>
                  <a:lnTo>
                    <a:pt x="1268" y="99"/>
                  </a:lnTo>
                  <a:lnTo>
                    <a:pt x="1275" y="99"/>
                  </a:lnTo>
                  <a:lnTo>
                    <a:pt x="1275" y="92"/>
                  </a:lnTo>
                  <a:lnTo>
                    <a:pt x="1282" y="92"/>
                  </a:lnTo>
                  <a:lnTo>
                    <a:pt x="1289" y="92"/>
                  </a:lnTo>
                  <a:lnTo>
                    <a:pt x="1289" y="85"/>
                  </a:lnTo>
                  <a:lnTo>
                    <a:pt x="1296" y="85"/>
                  </a:lnTo>
                  <a:lnTo>
                    <a:pt x="1304" y="85"/>
                  </a:lnTo>
                  <a:lnTo>
                    <a:pt x="1311" y="85"/>
                  </a:lnTo>
                  <a:lnTo>
                    <a:pt x="1311" y="78"/>
                  </a:lnTo>
                  <a:lnTo>
                    <a:pt x="1318" y="78"/>
                  </a:lnTo>
                  <a:lnTo>
                    <a:pt x="1325" y="78"/>
                  </a:lnTo>
                  <a:lnTo>
                    <a:pt x="1325" y="71"/>
                  </a:lnTo>
                  <a:lnTo>
                    <a:pt x="1332" y="71"/>
                  </a:lnTo>
                  <a:lnTo>
                    <a:pt x="1339" y="71"/>
                  </a:lnTo>
                  <a:lnTo>
                    <a:pt x="1339" y="64"/>
                  </a:lnTo>
                  <a:lnTo>
                    <a:pt x="1346" y="64"/>
                  </a:lnTo>
                  <a:lnTo>
                    <a:pt x="1353" y="64"/>
                  </a:lnTo>
                  <a:lnTo>
                    <a:pt x="1360" y="64"/>
                  </a:lnTo>
                  <a:lnTo>
                    <a:pt x="1360" y="57"/>
                  </a:lnTo>
                  <a:lnTo>
                    <a:pt x="1367" y="57"/>
                  </a:lnTo>
                  <a:lnTo>
                    <a:pt x="1374" y="57"/>
                  </a:lnTo>
                  <a:lnTo>
                    <a:pt x="1374" y="50"/>
                  </a:lnTo>
                  <a:lnTo>
                    <a:pt x="1382" y="50"/>
                  </a:lnTo>
                  <a:lnTo>
                    <a:pt x="1389" y="50"/>
                  </a:lnTo>
                  <a:lnTo>
                    <a:pt x="1389" y="43"/>
                  </a:lnTo>
                  <a:lnTo>
                    <a:pt x="1396" y="43"/>
                  </a:lnTo>
                  <a:lnTo>
                    <a:pt x="1403" y="43"/>
                  </a:lnTo>
                  <a:lnTo>
                    <a:pt x="1410" y="43"/>
                  </a:lnTo>
                  <a:lnTo>
                    <a:pt x="1410" y="36"/>
                  </a:lnTo>
                  <a:lnTo>
                    <a:pt x="1417" y="36"/>
                  </a:lnTo>
                  <a:lnTo>
                    <a:pt x="1424" y="36"/>
                  </a:lnTo>
                  <a:lnTo>
                    <a:pt x="1424" y="29"/>
                  </a:lnTo>
                  <a:lnTo>
                    <a:pt x="1431" y="29"/>
                  </a:lnTo>
                  <a:lnTo>
                    <a:pt x="1438" y="29"/>
                  </a:lnTo>
                  <a:lnTo>
                    <a:pt x="1445" y="29"/>
                  </a:lnTo>
                  <a:lnTo>
                    <a:pt x="1445" y="21"/>
                  </a:lnTo>
                  <a:lnTo>
                    <a:pt x="1452" y="21"/>
                  </a:lnTo>
                  <a:lnTo>
                    <a:pt x="1459" y="21"/>
                  </a:lnTo>
                  <a:lnTo>
                    <a:pt x="1467" y="21"/>
                  </a:lnTo>
                  <a:lnTo>
                    <a:pt x="1467" y="14"/>
                  </a:lnTo>
                  <a:lnTo>
                    <a:pt x="1474" y="14"/>
                  </a:lnTo>
                  <a:lnTo>
                    <a:pt x="1481" y="14"/>
                  </a:lnTo>
                  <a:lnTo>
                    <a:pt x="1488" y="14"/>
                  </a:lnTo>
                  <a:lnTo>
                    <a:pt x="1495" y="14"/>
                  </a:lnTo>
                  <a:lnTo>
                    <a:pt x="1495" y="7"/>
                  </a:lnTo>
                  <a:lnTo>
                    <a:pt x="1502" y="7"/>
                  </a:lnTo>
                  <a:lnTo>
                    <a:pt x="1509" y="7"/>
                  </a:lnTo>
                  <a:lnTo>
                    <a:pt x="1516" y="7"/>
                  </a:lnTo>
                  <a:lnTo>
                    <a:pt x="1523" y="7"/>
                  </a:lnTo>
                  <a:lnTo>
                    <a:pt x="1530" y="7"/>
                  </a:lnTo>
                  <a:lnTo>
                    <a:pt x="1537" y="7"/>
                  </a:lnTo>
                  <a:lnTo>
                    <a:pt x="1537" y="0"/>
                  </a:lnTo>
                  <a:lnTo>
                    <a:pt x="1545" y="0"/>
                  </a:lnTo>
                  <a:lnTo>
                    <a:pt x="1552" y="0"/>
                  </a:lnTo>
                  <a:lnTo>
                    <a:pt x="1559" y="0"/>
                  </a:lnTo>
                  <a:lnTo>
                    <a:pt x="1566" y="0"/>
                  </a:lnTo>
                  <a:lnTo>
                    <a:pt x="1573" y="0"/>
                  </a:lnTo>
                  <a:lnTo>
                    <a:pt x="1580" y="0"/>
                  </a:lnTo>
                  <a:lnTo>
                    <a:pt x="1587" y="0"/>
                  </a:lnTo>
                  <a:lnTo>
                    <a:pt x="1594" y="0"/>
                  </a:lnTo>
                  <a:lnTo>
                    <a:pt x="1601" y="0"/>
                  </a:lnTo>
                  <a:lnTo>
                    <a:pt x="1608" y="0"/>
                  </a:lnTo>
                  <a:lnTo>
                    <a:pt x="1608" y="7"/>
                  </a:lnTo>
                  <a:lnTo>
                    <a:pt x="1615" y="7"/>
                  </a:lnTo>
                  <a:lnTo>
                    <a:pt x="1622" y="7"/>
                  </a:lnTo>
                  <a:lnTo>
                    <a:pt x="1630" y="7"/>
                  </a:lnTo>
                  <a:lnTo>
                    <a:pt x="1637" y="7"/>
                  </a:lnTo>
                  <a:lnTo>
                    <a:pt x="1644" y="7"/>
                  </a:lnTo>
                  <a:lnTo>
                    <a:pt x="1644" y="14"/>
                  </a:lnTo>
                  <a:lnTo>
                    <a:pt x="1651" y="14"/>
                  </a:lnTo>
                  <a:lnTo>
                    <a:pt x="1658" y="14"/>
                  </a:lnTo>
                  <a:lnTo>
                    <a:pt x="1665" y="14"/>
                  </a:lnTo>
                  <a:lnTo>
                    <a:pt x="1672" y="14"/>
                  </a:lnTo>
                  <a:lnTo>
                    <a:pt x="1672" y="21"/>
                  </a:lnTo>
                  <a:lnTo>
                    <a:pt x="1679" y="21"/>
                  </a:lnTo>
                  <a:lnTo>
                    <a:pt x="1686" y="21"/>
                  </a:lnTo>
                  <a:lnTo>
                    <a:pt x="1693" y="21"/>
                  </a:lnTo>
                  <a:lnTo>
                    <a:pt x="1693" y="29"/>
                  </a:lnTo>
                  <a:lnTo>
                    <a:pt x="1700" y="29"/>
                  </a:lnTo>
                  <a:lnTo>
                    <a:pt x="1708" y="29"/>
                  </a:lnTo>
                  <a:lnTo>
                    <a:pt x="1715" y="29"/>
                  </a:lnTo>
                  <a:lnTo>
                    <a:pt x="1722" y="29"/>
                  </a:lnTo>
                  <a:lnTo>
                    <a:pt x="1722" y="36"/>
                  </a:lnTo>
                  <a:lnTo>
                    <a:pt x="1729" y="36"/>
                  </a:lnTo>
                  <a:lnTo>
                    <a:pt x="1736" y="36"/>
                  </a:lnTo>
                  <a:lnTo>
                    <a:pt x="1743" y="36"/>
                  </a:lnTo>
                  <a:lnTo>
                    <a:pt x="1750" y="36"/>
                  </a:lnTo>
                  <a:lnTo>
                    <a:pt x="1750" y="43"/>
                  </a:lnTo>
                  <a:lnTo>
                    <a:pt x="1757" y="43"/>
                  </a:lnTo>
                  <a:lnTo>
                    <a:pt x="1764" y="43"/>
                  </a:lnTo>
                  <a:lnTo>
                    <a:pt x="1771" y="43"/>
                  </a:lnTo>
                  <a:lnTo>
                    <a:pt x="1778" y="43"/>
                  </a:lnTo>
                  <a:lnTo>
                    <a:pt x="1778" y="50"/>
                  </a:lnTo>
                  <a:lnTo>
                    <a:pt x="1785" y="50"/>
                  </a:lnTo>
                  <a:lnTo>
                    <a:pt x="1793" y="50"/>
                  </a:lnTo>
                  <a:lnTo>
                    <a:pt x="1800" y="50"/>
                  </a:lnTo>
                  <a:lnTo>
                    <a:pt x="1807" y="50"/>
                  </a:lnTo>
                  <a:lnTo>
                    <a:pt x="1807" y="57"/>
                  </a:lnTo>
                  <a:lnTo>
                    <a:pt x="1814" y="57"/>
                  </a:lnTo>
                  <a:lnTo>
                    <a:pt x="1821" y="57"/>
                  </a:lnTo>
                  <a:lnTo>
                    <a:pt x="1828" y="57"/>
                  </a:lnTo>
                  <a:lnTo>
                    <a:pt x="1835" y="57"/>
                  </a:lnTo>
                  <a:lnTo>
                    <a:pt x="1842" y="57"/>
                  </a:lnTo>
                  <a:lnTo>
                    <a:pt x="1842" y="64"/>
                  </a:lnTo>
                  <a:lnTo>
                    <a:pt x="1849" y="64"/>
                  </a:lnTo>
                  <a:lnTo>
                    <a:pt x="1856" y="64"/>
                  </a:lnTo>
                  <a:lnTo>
                    <a:pt x="1863" y="64"/>
                  </a:lnTo>
                  <a:lnTo>
                    <a:pt x="1871" y="64"/>
                  </a:lnTo>
                  <a:lnTo>
                    <a:pt x="1871" y="71"/>
                  </a:lnTo>
                  <a:lnTo>
                    <a:pt x="1878" y="71"/>
                  </a:lnTo>
                  <a:lnTo>
                    <a:pt x="1885" y="71"/>
                  </a:lnTo>
                  <a:lnTo>
                    <a:pt x="1892" y="71"/>
                  </a:lnTo>
                  <a:lnTo>
                    <a:pt x="1899" y="71"/>
                  </a:lnTo>
                  <a:lnTo>
                    <a:pt x="1906" y="71"/>
                  </a:lnTo>
                  <a:lnTo>
                    <a:pt x="1906" y="78"/>
                  </a:lnTo>
                  <a:lnTo>
                    <a:pt x="1913" y="78"/>
                  </a:lnTo>
                  <a:lnTo>
                    <a:pt x="1920" y="78"/>
                  </a:lnTo>
                  <a:lnTo>
                    <a:pt x="1927" y="78"/>
                  </a:lnTo>
                  <a:lnTo>
                    <a:pt x="1934" y="78"/>
                  </a:lnTo>
                  <a:lnTo>
                    <a:pt x="1941" y="78"/>
                  </a:lnTo>
                  <a:lnTo>
                    <a:pt x="1948" y="78"/>
                  </a:lnTo>
                  <a:lnTo>
                    <a:pt x="1948" y="85"/>
                  </a:lnTo>
                  <a:lnTo>
                    <a:pt x="1956" y="85"/>
                  </a:lnTo>
                  <a:lnTo>
                    <a:pt x="1963" y="85"/>
                  </a:lnTo>
                  <a:lnTo>
                    <a:pt x="1970" y="85"/>
                  </a:lnTo>
                  <a:lnTo>
                    <a:pt x="1977" y="85"/>
                  </a:lnTo>
                  <a:lnTo>
                    <a:pt x="1984" y="85"/>
                  </a:lnTo>
                  <a:lnTo>
                    <a:pt x="1984" y="92"/>
                  </a:lnTo>
                  <a:lnTo>
                    <a:pt x="1991" y="92"/>
                  </a:lnTo>
                  <a:lnTo>
                    <a:pt x="1998" y="92"/>
                  </a:lnTo>
                  <a:lnTo>
                    <a:pt x="2005" y="92"/>
                  </a:lnTo>
                  <a:lnTo>
                    <a:pt x="2012" y="92"/>
                  </a:lnTo>
                  <a:lnTo>
                    <a:pt x="2019" y="92"/>
                  </a:lnTo>
                  <a:lnTo>
                    <a:pt x="2026" y="92"/>
                  </a:lnTo>
                  <a:lnTo>
                    <a:pt x="2026" y="99"/>
                  </a:lnTo>
                  <a:lnTo>
                    <a:pt x="2034" y="99"/>
                  </a:lnTo>
                  <a:lnTo>
                    <a:pt x="2041" y="99"/>
                  </a:lnTo>
                  <a:lnTo>
                    <a:pt x="2048" y="99"/>
                  </a:lnTo>
                  <a:lnTo>
                    <a:pt x="2055" y="99"/>
                  </a:lnTo>
                  <a:lnTo>
                    <a:pt x="2062" y="99"/>
                  </a:lnTo>
                  <a:lnTo>
                    <a:pt x="2069" y="99"/>
                  </a:lnTo>
                  <a:lnTo>
                    <a:pt x="2069" y="107"/>
                  </a:lnTo>
                  <a:lnTo>
                    <a:pt x="2076" y="107"/>
                  </a:lnTo>
                  <a:lnTo>
                    <a:pt x="2083" y="107"/>
                  </a:lnTo>
                  <a:lnTo>
                    <a:pt x="2090" y="107"/>
                  </a:lnTo>
                  <a:lnTo>
                    <a:pt x="2097" y="107"/>
                  </a:lnTo>
                  <a:lnTo>
                    <a:pt x="2104" y="107"/>
                  </a:lnTo>
                  <a:lnTo>
                    <a:pt x="2111" y="107"/>
                  </a:lnTo>
                  <a:lnTo>
                    <a:pt x="2119" y="107"/>
                  </a:lnTo>
                  <a:lnTo>
                    <a:pt x="2119" y="114"/>
                  </a:lnTo>
                  <a:lnTo>
                    <a:pt x="2126" y="114"/>
                  </a:lnTo>
                  <a:lnTo>
                    <a:pt x="2133" y="114"/>
                  </a:lnTo>
                  <a:lnTo>
                    <a:pt x="2140" y="114"/>
                  </a:lnTo>
                  <a:lnTo>
                    <a:pt x="2147" y="114"/>
                  </a:lnTo>
                  <a:lnTo>
                    <a:pt x="2154" y="114"/>
                  </a:lnTo>
                  <a:lnTo>
                    <a:pt x="2161" y="114"/>
                  </a:lnTo>
                  <a:lnTo>
                    <a:pt x="2168" y="114"/>
                  </a:lnTo>
                  <a:lnTo>
                    <a:pt x="2168" y="121"/>
                  </a:lnTo>
                  <a:lnTo>
                    <a:pt x="2175" y="121"/>
                  </a:lnTo>
                  <a:lnTo>
                    <a:pt x="2182" y="121"/>
                  </a:lnTo>
                  <a:lnTo>
                    <a:pt x="2189" y="121"/>
                  </a:lnTo>
                  <a:lnTo>
                    <a:pt x="2197" y="121"/>
                  </a:lnTo>
                  <a:lnTo>
                    <a:pt x="2204" y="121"/>
                  </a:lnTo>
                  <a:lnTo>
                    <a:pt x="2211" y="121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9" name="Freeform 396">
              <a:extLst>
                <a:ext uri="{FF2B5EF4-FFF2-40B4-BE49-F238E27FC236}">
                  <a16:creationId xmlns:a16="http://schemas.microsoft.com/office/drawing/2014/main" id="{8948E0B2-DD12-9638-317C-015D9ADD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078"/>
              <a:ext cx="2211" cy="482"/>
            </a:xfrm>
            <a:custGeom>
              <a:avLst/>
              <a:gdLst>
                <a:gd name="T0" fmla="*/ 14 w 2211"/>
                <a:gd name="T1" fmla="*/ 326 h 482"/>
                <a:gd name="T2" fmla="*/ 35 w 2211"/>
                <a:gd name="T3" fmla="*/ 277 h 482"/>
                <a:gd name="T4" fmla="*/ 56 w 2211"/>
                <a:gd name="T5" fmla="*/ 227 h 482"/>
                <a:gd name="T6" fmla="*/ 85 w 2211"/>
                <a:gd name="T7" fmla="*/ 184 h 482"/>
                <a:gd name="T8" fmla="*/ 106 w 2211"/>
                <a:gd name="T9" fmla="*/ 128 h 482"/>
                <a:gd name="T10" fmla="*/ 134 w 2211"/>
                <a:gd name="T11" fmla="*/ 85 h 482"/>
                <a:gd name="T12" fmla="*/ 163 w 2211"/>
                <a:gd name="T13" fmla="*/ 43 h 482"/>
                <a:gd name="T14" fmla="*/ 205 w 2211"/>
                <a:gd name="T15" fmla="*/ 14 h 482"/>
                <a:gd name="T16" fmla="*/ 262 w 2211"/>
                <a:gd name="T17" fmla="*/ 0 h 482"/>
                <a:gd name="T18" fmla="*/ 304 w 2211"/>
                <a:gd name="T19" fmla="*/ 29 h 482"/>
                <a:gd name="T20" fmla="*/ 340 w 2211"/>
                <a:gd name="T21" fmla="*/ 64 h 482"/>
                <a:gd name="T22" fmla="*/ 368 w 2211"/>
                <a:gd name="T23" fmla="*/ 106 h 482"/>
                <a:gd name="T24" fmla="*/ 396 w 2211"/>
                <a:gd name="T25" fmla="*/ 149 h 482"/>
                <a:gd name="T26" fmla="*/ 418 w 2211"/>
                <a:gd name="T27" fmla="*/ 199 h 482"/>
                <a:gd name="T28" fmla="*/ 446 w 2211"/>
                <a:gd name="T29" fmla="*/ 241 h 482"/>
                <a:gd name="T30" fmla="*/ 467 w 2211"/>
                <a:gd name="T31" fmla="*/ 291 h 482"/>
                <a:gd name="T32" fmla="*/ 489 w 2211"/>
                <a:gd name="T33" fmla="*/ 340 h 482"/>
                <a:gd name="T34" fmla="*/ 510 w 2211"/>
                <a:gd name="T35" fmla="*/ 390 h 482"/>
                <a:gd name="T36" fmla="*/ 531 w 2211"/>
                <a:gd name="T37" fmla="*/ 440 h 482"/>
                <a:gd name="T38" fmla="*/ 559 w 2211"/>
                <a:gd name="T39" fmla="*/ 482 h 482"/>
                <a:gd name="T40" fmla="*/ 616 w 2211"/>
                <a:gd name="T41" fmla="*/ 468 h 482"/>
                <a:gd name="T42" fmla="*/ 673 w 2211"/>
                <a:gd name="T43" fmla="*/ 454 h 482"/>
                <a:gd name="T44" fmla="*/ 730 w 2211"/>
                <a:gd name="T45" fmla="*/ 440 h 482"/>
                <a:gd name="T46" fmla="*/ 786 w 2211"/>
                <a:gd name="T47" fmla="*/ 425 h 482"/>
                <a:gd name="T48" fmla="*/ 843 w 2211"/>
                <a:gd name="T49" fmla="*/ 411 h 482"/>
                <a:gd name="T50" fmla="*/ 907 w 2211"/>
                <a:gd name="T51" fmla="*/ 404 h 482"/>
                <a:gd name="T52" fmla="*/ 963 w 2211"/>
                <a:gd name="T53" fmla="*/ 390 h 482"/>
                <a:gd name="T54" fmla="*/ 1027 w 2211"/>
                <a:gd name="T55" fmla="*/ 383 h 482"/>
                <a:gd name="T56" fmla="*/ 1091 w 2211"/>
                <a:gd name="T57" fmla="*/ 376 h 482"/>
                <a:gd name="T58" fmla="*/ 1119 w 2211"/>
                <a:gd name="T59" fmla="*/ 333 h 482"/>
                <a:gd name="T60" fmla="*/ 1141 w 2211"/>
                <a:gd name="T61" fmla="*/ 284 h 482"/>
                <a:gd name="T62" fmla="*/ 1162 w 2211"/>
                <a:gd name="T63" fmla="*/ 234 h 482"/>
                <a:gd name="T64" fmla="*/ 1183 w 2211"/>
                <a:gd name="T65" fmla="*/ 184 h 482"/>
                <a:gd name="T66" fmla="*/ 1211 w 2211"/>
                <a:gd name="T67" fmla="*/ 142 h 482"/>
                <a:gd name="T68" fmla="*/ 1233 w 2211"/>
                <a:gd name="T69" fmla="*/ 92 h 482"/>
                <a:gd name="T70" fmla="*/ 1261 w 2211"/>
                <a:gd name="T71" fmla="*/ 50 h 482"/>
                <a:gd name="T72" fmla="*/ 1304 w 2211"/>
                <a:gd name="T73" fmla="*/ 21 h 482"/>
                <a:gd name="T74" fmla="*/ 1353 w 2211"/>
                <a:gd name="T75" fmla="*/ 0 h 482"/>
                <a:gd name="T76" fmla="*/ 1403 w 2211"/>
                <a:gd name="T77" fmla="*/ 21 h 482"/>
                <a:gd name="T78" fmla="*/ 1438 w 2211"/>
                <a:gd name="T79" fmla="*/ 57 h 482"/>
                <a:gd name="T80" fmla="*/ 1467 w 2211"/>
                <a:gd name="T81" fmla="*/ 99 h 482"/>
                <a:gd name="T82" fmla="*/ 1495 w 2211"/>
                <a:gd name="T83" fmla="*/ 142 h 482"/>
                <a:gd name="T84" fmla="*/ 1523 w 2211"/>
                <a:gd name="T85" fmla="*/ 184 h 482"/>
                <a:gd name="T86" fmla="*/ 1545 w 2211"/>
                <a:gd name="T87" fmla="*/ 234 h 482"/>
                <a:gd name="T88" fmla="*/ 1566 w 2211"/>
                <a:gd name="T89" fmla="*/ 284 h 482"/>
                <a:gd name="T90" fmla="*/ 1587 w 2211"/>
                <a:gd name="T91" fmla="*/ 333 h 482"/>
                <a:gd name="T92" fmla="*/ 1608 w 2211"/>
                <a:gd name="T93" fmla="*/ 383 h 482"/>
                <a:gd name="T94" fmla="*/ 1637 w 2211"/>
                <a:gd name="T95" fmla="*/ 425 h 482"/>
                <a:gd name="T96" fmla="*/ 1658 w 2211"/>
                <a:gd name="T97" fmla="*/ 475 h 482"/>
                <a:gd name="T98" fmla="*/ 1708 w 2211"/>
                <a:gd name="T99" fmla="*/ 468 h 482"/>
                <a:gd name="T100" fmla="*/ 1764 w 2211"/>
                <a:gd name="T101" fmla="*/ 454 h 482"/>
                <a:gd name="T102" fmla="*/ 1821 w 2211"/>
                <a:gd name="T103" fmla="*/ 440 h 482"/>
                <a:gd name="T104" fmla="*/ 1878 w 2211"/>
                <a:gd name="T105" fmla="*/ 425 h 482"/>
                <a:gd name="T106" fmla="*/ 1941 w 2211"/>
                <a:gd name="T107" fmla="*/ 418 h 482"/>
                <a:gd name="T108" fmla="*/ 1998 w 2211"/>
                <a:gd name="T109" fmla="*/ 404 h 482"/>
                <a:gd name="T110" fmla="*/ 2062 w 2211"/>
                <a:gd name="T111" fmla="*/ 397 h 482"/>
                <a:gd name="T112" fmla="*/ 2119 w 2211"/>
                <a:gd name="T113" fmla="*/ 383 h 482"/>
                <a:gd name="T114" fmla="*/ 2182 w 2211"/>
                <a:gd name="T115" fmla="*/ 376 h 4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11" h="482">
                  <a:moveTo>
                    <a:pt x="0" y="376"/>
                  </a:moveTo>
                  <a:lnTo>
                    <a:pt x="0" y="369"/>
                  </a:lnTo>
                  <a:lnTo>
                    <a:pt x="7" y="369"/>
                  </a:lnTo>
                  <a:lnTo>
                    <a:pt x="7" y="362"/>
                  </a:lnTo>
                  <a:lnTo>
                    <a:pt x="7" y="354"/>
                  </a:lnTo>
                  <a:lnTo>
                    <a:pt x="7" y="347"/>
                  </a:lnTo>
                  <a:lnTo>
                    <a:pt x="14" y="347"/>
                  </a:lnTo>
                  <a:lnTo>
                    <a:pt x="14" y="340"/>
                  </a:lnTo>
                  <a:lnTo>
                    <a:pt x="14" y="333"/>
                  </a:lnTo>
                  <a:lnTo>
                    <a:pt x="14" y="326"/>
                  </a:lnTo>
                  <a:lnTo>
                    <a:pt x="21" y="326"/>
                  </a:lnTo>
                  <a:lnTo>
                    <a:pt x="21" y="319"/>
                  </a:lnTo>
                  <a:lnTo>
                    <a:pt x="21" y="312"/>
                  </a:lnTo>
                  <a:lnTo>
                    <a:pt x="28" y="312"/>
                  </a:lnTo>
                  <a:lnTo>
                    <a:pt x="28" y="305"/>
                  </a:lnTo>
                  <a:lnTo>
                    <a:pt x="28" y="298"/>
                  </a:lnTo>
                  <a:lnTo>
                    <a:pt x="28" y="291"/>
                  </a:lnTo>
                  <a:lnTo>
                    <a:pt x="35" y="291"/>
                  </a:lnTo>
                  <a:lnTo>
                    <a:pt x="35" y="284"/>
                  </a:lnTo>
                  <a:lnTo>
                    <a:pt x="35" y="277"/>
                  </a:lnTo>
                  <a:lnTo>
                    <a:pt x="42" y="277"/>
                  </a:lnTo>
                  <a:lnTo>
                    <a:pt x="42" y="269"/>
                  </a:lnTo>
                  <a:lnTo>
                    <a:pt x="42" y="262"/>
                  </a:lnTo>
                  <a:lnTo>
                    <a:pt x="49" y="262"/>
                  </a:lnTo>
                  <a:lnTo>
                    <a:pt x="49" y="255"/>
                  </a:lnTo>
                  <a:lnTo>
                    <a:pt x="49" y="248"/>
                  </a:lnTo>
                  <a:lnTo>
                    <a:pt x="49" y="241"/>
                  </a:lnTo>
                  <a:lnTo>
                    <a:pt x="56" y="241"/>
                  </a:lnTo>
                  <a:lnTo>
                    <a:pt x="56" y="234"/>
                  </a:lnTo>
                  <a:lnTo>
                    <a:pt x="56" y="227"/>
                  </a:lnTo>
                  <a:lnTo>
                    <a:pt x="63" y="227"/>
                  </a:lnTo>
                  <a:lnTo>
                    <a:pt x="63" y="220"/>
                  </a:lnTo>
                  <a:lnTo>
                    <a:pt x="63" y="213"/>
                  </a:lnTo>
                  <a:lnTo>
                    <a:pt x="70" y="213"/>
                  </a:lnTo>
                  <a:lnTo>
                    <a:pt x="70" y="206"/>
                  </a:lnTo>
                  <a:lnTo>
                    <a:pt x="70" y="199"/>
                  </a:lnTo>
                  <a:lnTo>
                    <a:pt x="78" y="199"/>
                  </a:lnTo>
                  <a:lnTo>
                    <a:pt x="78" y="192"/>
                  </a:lnTo>
                  <a:lnTo>
                    <a:pt x="78" y="184"/>
                  </a:lnTo>
                  <a:lnTo>
                    <a:pt x="85" y="184"/>
                  </a:lnTo>
                  <a:lnTo>
                    <a:pt x="85" y="177"/>
                  </a:lnTo>
                  <a:lnTo>
                    <a:pt x="85" y="170"/>
                  </a:lnTo>
                  <a:lnTo>
                    <a:pt x="85" y="163"/>
                  </a:lnTo>
                  <a:lnTo>
                    <a:pt x="92" y="163"/>
                  </a:lnTo>
                  <a:lnTo>
                    <a:pt x="92" y="156"/>
                  </a:lnTo>
                  <a:lnTo>
                    <a:pt x="99" y="149"/>
                  </a:lnTo>
                  <a:lnTo>
                    <a:pt x="99" y="142"/>
                  </a:lnTo>
                  <a:lnTo>
                    <a:pt x="106" y="142"/>
                  </a:lnTo>
                  <a:lnTo>
                    <a:pt x="106" y="135"/>
                  </a:lnTo>
                  <a:lnTo>
                    <a:pt x="106" y="128"/>
                  </a:lnTo>
                  <a:lnTo>
                    <a:pt x="113" y="128"/>
                  </a:lnTo>
                  <a:lnTo>
                    <a:pt x="113" y="121"/>
                  </a:lnTo>
                  <a:lnTo>
                    <a:pt x="113" y="114"/>
                  </a:lnTo>
                  <a:lnTo>
                    <a:pt x="120" y="114"/>
                  </a:lnTo>
                  <a:lnTo>
                    <a:pt x="120" y="106"/>
                  </a:lnTo>
                  <a:lnTo>
                    <a:pt x="120" y="99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92"/>
                  </a:lnTo>
                  <a:lnTo>
                    <a:pt x="134" y="85"/>
                  </a:lnTo>
                  <a:lnTo>
                    <a:pt x="134" y="78"/>
                  </a:lnTo>
                  <a:lnTo>
                    <a:pt x="141" y="78"/>
                  </a:lnTo>
                  <a:lnTo>
                    <a:pt x="141" y="71"/>
                  </a:lnTo>
                  <a:lnTo>
                    <a:pt x="148" y="71"/>
                  </a:lnTo>
                  <a:lnTo>
                    <a:pt x="148" y="64"/>
                  </a:lnTo>
                  <a:lnTo>
                    <a:pt x="155" y="64"/>
                  </a:lnTo>
                  <a:lnTo>
                    <a:pt x="155" y="57"/>
                  </a:lnTo>
                  <a:lnTo>
                    <a:pt x="155" y="50"/>
                  </a:lnTo>
                  <a:lnTo>
                    <a:pt x="163" y="50"/>
                  </a:lnTo>
                  <a:lnTo>
                    <a:pt x="163" y="43"/>
                  </a:lnTo>
                  <a:lnTo>
                    <a:pt x="170" y="43"/>
                  </a:lnTo>
                  <a:lnTo>
                    <a:pt x="170" y="36"/>
                  </a:lnTo>
                  <a:lnTo>
                    <a:pt x="177" y="36"/>
                  </a:lnTo>
                  <a:lnTo>
                    <a:pt x="177" y="29"/>
                  </a:lnTo>
                  <a:lnTo>
                    <a:pt x="184" y="29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8" y="21"/>
                  </a:lnTo>
                  <a:lnTo>
                    <a:pt x="198" y="14"/>
                  </a:lnTo>
                  <a:lnTo>
                    <a:pt x="205" y="14"/>
                  </a:lnTo>
                  <a:lnTo>
                    <a:pt x="205" y="7"/>
                  </a:lnTo>
                  <a:lnTo>
                    <a:pt x="212" y="7"/>
                  </a:lnTo>
                  <a:lnTo>
                    <a:pt x="219" y="7"/>
                  </a:lnTo>
                  <a:lnTo>
                    <a:pt x="226" y="7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7"/>
                  </a:lnTo>
                  <a:lnTo>
                    <a:pt x="269" y="7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83" y="14"/>
                  </a:lnTo>
                  <a:lnTo>
                    <a:pt x="290" y="14"/>
                  </a:lnTo>
                  <a:lnTo>
                    <a:pt x="297" y="14"/>
                  </a:lnTo>
                  <a:lnTo>
                    <a:pt x="297" y="21"/>
                  </a:lnTo>
                  <a:lnTo>
                    <a:pt x="304" y="21"/>
                  </a:lnTo>
                  <a:lnTo>
                    <a:pt x="304" y="29"/>
                  </a:lnTo>
                  <a:lnTo>
                    <a:pt x="311" y="29"/>
                  </a:lnTo>
                  <a:lnTo>
                    <a:pt x="311" y="36"/>
                  </a:lnTo>
                  <a:lnTo>
                    <a:pt x="318" y="36"/>
                  </a:lnTo>
                  <a:lnTo>
                    <a:pt x="318" y="43"/>
                  </a:lnTo>
                  <a:lnTo>
                    <a:pt x="326" y="43"/>
                  </a:lnTo>
                  <a:lnTo>
                    <a:pt x="326" y="50"/>
                  </a:lnTo>
                  <a:lnTo>
                    <a:pt x="333" y="50"/>
                  </a:lnTo>
                  <a:lnTo>
                    <a:pt x="333" y="57"/>
                  </a:lnTo>
                  <a:lnTo>
                    <a:pt x="340" y="57"/>
                  </a:lnTo>
                  <a:lnTo>
                    <a:pt x="340" y="64"/>
                  </a:lnTo>
                  <a:lnTo>
                    <a:pt x="347" y="64"/>
                  </a:lnTo>
                  <a:lnTo>
                    <a:pt x="347" y="71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61" y="85"/>
                  </a:lnTo>
                  <a:lnTo>
                    <a:pt x="361" y="92"/>
                  </a:lnTo>
                  <a:lnTo>
                    <a:pt x="368" y="92"/>
                  </a:lnTo>
                  <a:lnTo>
                    <a:pt x="368" y="99"/>
                  </a:lnTo>
                  <a:lnTo>
                    <a:pt x="368" y="106"/>
                  </a:lnTo>
                  <a:lnTo>
                    <a:pt x="375" y="106"/>
                  </a:lnTo>
                  <a:lnTo>
                    <a:pt x="375" y="114"/>
                  </a:lnTo>
                  <a:lnTo>
                    <a:pt x="375" y="121"/>
                  </a:lnTo>
                  <a:lnTo>
                    <a:pt x="382" y="121"/>
                  </a:lnTo>
                  <a:lnTo>
                    <a:pt x="382" y="128"/>
                  </a:lnTo>
                  <a:lnTo>
                    <a:pt x="389" y="128"/>
                  </a:lnTo>
                  <a:lnTo>
                    <a:pt x="389" y="135"/>
                  </a:lnTo>
                  <a:lnTo>
                    <a:pt x="389" y="142"/>
                  </a:lnTo>
                  <a:lnTo>
                    <a:pt x="396" y="142"/>
                  </a:lnTo>
                  <a:lnTo>
                    <a:pt x="396" y="149"/>
                  </a:lnTo>
                  <a:lnTo>
                    <a:pt x="396" y="156"/>
                  </a:lnTo>
                  <a:lnTo>
                    <a:pt x="404" y="156"/>
                  </a:lnTo>
                  <a:lnTo>
                    <a:pt x="404" y="163"/>
                  </a:lnTo>
                  <a:lnTo>
                    <a:pt x="404" y="170"/>
                  </a:lnTo>
                  <a:lnTo>
                    <a:pt x="411" y="170"/>
                  </a:lnTo>
                  <a:lnTo>
                    <a:pt x="411" y="177"/>
                  </a:lnTo>
                  <a:lnTo>
                    <a:pt x="411" y="184"/>
                  </a:lnTo>
                  <a:lnTo>
                    <a:pt x="418" y="184"/>
                  </a:lnTo>
                  <a:lnTo>
                    <a:pt x="418" y="192"/>
                  </a:lnTo>
                  <a:lnTo>
                    <a:pt x="418" y="199"/>
                  </a:lnTo>
                  <a:lnTo>
                    <a:pt x="425" y="199"/>
                  </a:lnTo>
                  <a:lnTo>
                    <a:pt x="425" y="206"/>
                  </a:lnTo>
                  <a:lnTo>
                    <a:pt x="425" y="213"/>
                  </a:lnTo>
                  <a:lnTo>
                    <a:pt x="432" y="213"/>
                  </a:lnTo>
                  <a:lnTo>
                    <a:pt x="432" y="220"/>
                  </a:lnTo>
                  <a:lnTo>
                    <a:pt x="432" y="227"/>
                  </a:lnTo>
                  <a:lnTo>
                    <a:pt x="439" y="227"/>
                  </a:lnTo>
                  <a:lnTo>
                    <a:pt x="439" y="234"/>
                  </a:lnTo>
                  <a:lnTo>
                    <a:pt x="439" y="241"/>
                  </a:lnTo>
                  <a:lnTo>
                    <a:pt x="446" y="241"/>
                  </a:lnTo>
                  <a:lnTo>
                    <a:pt x="446" y="248"/>
                  </a:lnTo>
                  <a:lnTo>
                    <a:pt x="446" y="255"/>
                  </a:lnTo>
                  <a:lnTo>
                    <a:pt x="453" y="255"/>
                  </a:lnTo>
                  <a:lnTo>
                    <a:pt x="453" y="262"/>
                  </a:lnTo>
                  <a:lnTo>
                    <a:pt x="453" y="269"/>
                  </a:lnTo>
                  <a:lnTo>
                    <a:pt x="460" y="269"/>
                  </a:lnTo>
                  <a:lnTo>
                    <a:pt x="460" y="277"/>
                  </a:lnTo>
                  <a:lnTo>
                    <a:pt x="460" y="284"/>
                  </a:lnTo>
                  <a:lnTo>
                    <a:pt x="467" y="284"/>
                  </a:lnTo>
                  <a:lnTo>
                    <a:pt x="467" y="291"/>
                  </a:lnTo>
                  <a:lnTo>
                    <a:pt x="467" y="298"/>
                  </a:lnTo>
                  <a:lnTo>
                    <a:pt x="474" y="298"/>
                  </a:lnTo>
                  <a:lnTo>
                    <a:pt x="474" y="305"/>
                  </a:lnTo>
                  <a:lnTo>
                    <a:pt x="474" y="312"/>
                  </a:lnTo>
                  <a:lnTo>
                    <a:pt x="474" y="319"/>
                  </a:lnTo>
                  <a:lnTo>
                    <a:pt x="481" y="319"/>
                  </a:lnTo>
                  <a:lnTo>
                    <a:pt x="481" y="326"/>
                  </a:lnTo>
                  <a:lnTo>
                    <a:pt x="481" y="333"/>
                  </a:lnTo>
                  <a:lnTo>
                    <a:pt x="489" y="333"/>
                  </a:lnTo>
                  <a:lnTo>
                    <a:pt x="489" y="340"/>
                  </a:lnTo>
                  <a:lnTo>
                    <a:pt x="489" y="347"/>
                  </a:lnTo>
                  <a:lnTo>
                    <a:pt x="496" y="347"/>
                  </a:lnTo>
                  <a:lnTo>
                    <a:pt x="496" y="354"/>
                  </a:lnTo>
                  <a:lnTo>
                    <a:pt x="496" y="362"/>
                  </a:lnTo>
                  <a:lnTo>
                    <a:pt x="503" y="362"/>
                  </a:lnTo>
                  <a:lnTo>
                    <a:pt x="503" y="369"/>
                  </a:lnTo>
                  <a:lnTo>
                    <a:pt x="503" y="376"/>
                  </a:lnTo>
                  <a:lnTo>
                    <a:pt x="503" y="383"/>
                  </a:lnTo>
                  <a:lnTo>
                    <a:pt x="510" y="383"/>
                  </a:lnTo>
                  <a:lnTo>
                    <a:pt x="510" y="390"/>
                  </a:lnTo>
                  <a:lnTo>
                    <a:pt x="510" y="397"/>
                  </a:lnTo>
                  <a:lnTo>
                    <a:pt x="517" y="397"/>
                  </a:lnTo>
                  <a:lnTo>
                    <a:pt x="517" y="404"/>
                  </a:lnTo>
                  <a:lnTo>
                    <a:pt x="517" y="411"/>
                  </a:lnTo>
                  <a:lnTo>
                    <a:pt x="524" y="411"/>
                  </a:lnTo>
                  <a:lnTo>
                    <a:pt x="524" y="418"/>
                  </a:lnTo>
                  <a:lnTo>
                    <a:pt x="524" y="425"/>
                  </a:lnTo>
                  <a:lnTo>
                    <a:pt x="531" y="425"/>
                  </a:lnTo>
                  <a:lnTo>
                    <a:pt x="531" y="432"/>
                  </a:lnTo>
                  <a:lnTo>
                    <a:pt x="531" y="440"/>
                  </a:lnTo>
                  <a:lnTo>
                    <a:pt x="531" y="447"/>
                  </a:lnTo>
                  <a:lnTo>
                    <a:pt x="538" y="447"/>
                  </a:lnTo>
                  <a:lnTo>
                    <a:pt x="538" y="454"/>
                  </a:lnTo>
                  <a:lnTo>
                    <a:pt x="538" y="461"/>
                  </a:lnTo>
                  <a:lnTo>
                    <a:pt x="545" y="461"/>
                  </a:lnTo>
                  <a:lnTo>
                    <a:pt x="545" y="468"/>
                  </a:lnTo>
                  <a:lnTo>
                    <a:pt x="545" y="475"/>
                  </a:lnTo>
                  <a:lnTo>
                    <a:pt x="552" y="475"/>
                  </a:lnTo>
                  <a:lnTo>
                    <a:pt x="552" y="482"/>
                  </a:lnTo>
                  <a:lnTo>
                    <a:pt x="559" y="482"/>
                  </a:lnTo>
                  <a:lnTo>
                    <a:pt x="567" y="482"/>
                  </a:lnTo>
                  <a:lnTo>
                    <a:pt x="567" y="475"/>
                  </a:lnTo>
                  <a:lnTo>
                    <a:pt x="574" y="475"/>
                  </a:lnTo>
                  <a:lnTo>
                    <a:pt x="581" y="475"/>
                  </a:lnTo>
                  <a:lnTo>
                    <a:pt x="588" y="475"/>
                  </a:lnTo>
                  <a:lnTo>
                    <a:pt x="588" y="468"/>
                  </a:lnTo>
                  <a:lnTo>
                    <a:pt x="595" y="468"/>
                  </a:lnTo>
                  <a:lnTo>
                    <a:pt x="602" y="468"/>
                  </a:lnTo>
                  <a:lnTo>
                    <a:pt x="609" y="468"/>
                  </a:lnTo>
                  <a:lnTo>
                    <a:pt x="616" y="468"/>
                  </a:lnTo>
                  <a:lnTo>
                    <a:pt x="616" y="461"/>
                  </a:lnTo>
                  <a:lnTo>
                    <a:pt x="623" y="461"/>
                  </a:lnTo>
                  <a:lnTo>
                    <a:pt x="630" y="461"/>
                  </a:lnTo>
                  <a:lnTo>
                    <a:pt x="637" y="461"/>
                  </a:lnTo>
                  <a:lnTo>
                    <a:pt x="644" y="461"/>
                  </a:lnTo>
                  <a:lnTo>
                    <a:pt x="644" y="454"/>
                  </a:lnTo>
                  <a:lnTo>
                    <a:pt x="652" y="454"/>
                  </a:lnTo>
                  <a:lnTo>
                    <a:pt x="659" y="454"/>
                  </a:lnTo>
                  <a:lnTo>
                    <a:pt x="666" y="454"/>
                  </a:lnTo>
                  <a:lnTo>
                    <a:pt x="673" y="454"/>
                  </a:lnTo>
                  <a:lnTo>
                    <a:pt x="673" y="447"/>
                  </a:lnTo>
                  <a:lnTo>
                    <a:pt x="680" y="447"/>
                  </a:lnTo>
                  <a:lnTo>
                    <a:pt x="687" y="447"/>
                  </a:lnTo>
                  <a:lnTo>
                    <a:pt x="694" y="447"/>
                  </a:lnTo>
                  <a:lnTo>
                    <a:pt x="701" y="447"/>
                  </a:lnTo>
                  <a:lnTo>
                    <a:pt x="701" y="440"/>
                  </a:lnTo>
                  <a:lnTo>
                    <a:pt x="708" y="440"/>
                  </a:lnTo>
                  <a:lnTo>
                    <a:pt x="715" y="440"/>
                  </a:lnTo>
                  <a:lnTo>
                    <a:pt x="722" y="440"/>
                  </a:lnTo>
                  <a:lnTo>
                    <a:pt x="730" y="440"/>
                  </a:lnTo>
                  <a:lnTo>
                    <a:pt x="737" y="440"/>
                  </a:lnTo>
                  <a:lnTo>
                    <a:pt x="737" y="432"/>
                  </a:lnTo>
                  <a:lnTo>
                    <a:pt x="744" y="432"/>
                  </a:lnTo>
                  <a:lnTo>
                    <a:pt x="751" y="432"/>
                  </a:lnTo>
                  <a:lnTo>
                    <a:pt x="758" y="432"/>
                  </a:lnTo>
                  <a:lnTo>
                    <a:pt x="765" y="432"/>
                  </a:lnTo>
                  <a:lnTo>
                    <a:pt x="772" y="432"/>
                  </a:lnTo>
                  <a:lnTo>
                    <a:pt x="772" y="425"/>
                  </a:lnTo>
                  <a:lnTo>
                    <a:pt x="779" y="425"/>
                  </a:lnTo>
                  <a:lnTo>
                    <a:pt x="786" y="425"/>
                  </a:lnTo>
                  <a:lnTo>
                    <a:pt x="793" y="425"/>
                  </a:lnTo>
                  <a:lnTo>
                    <a:pt x="800" y="425"/>
                  </a:lnTo>
                  <a:lnTo>
                    <a:pt x="800" y="418"/>
                  </a:lnTo>
                  <a:lnTo>
                    <a:pt x="807" y="418"/>
                  </a:lnTo>
                  <a:lnTo>
                    <a:pt x="815" y="418"/>
                  </a:lnTo>
                  <a:lnTo>
                    <a:pt x="822" y="418"/>
                  </a:lnTo>
                  <a:lnTo>
                    <a:pt x="829" y="418"/>
                  </a:lnTo>
                  <a:lnTo>
                    <a:pt x="836" y="418"/>
                  </a:lnTo>
                  <a:lnTo>
                    <a:pt x="843" y="418"/>
                  </a:lnTo>
                  <a:lnTo>
                    <a:pt x="843" y="411"/>
                  </a:lnTo>
                  <a:lnTo>
                    <a:pt x="850" y="411"/>
                  </a:lnTo>
                  <a:lnTo>
                    <a:pt x="857" y="411"/>
                  </a:lnTo>
                  <a:lnTo>
                    <a:pt x="864" y="411"/>
                  </a:lnTo>
                  <a:lnTo>
                    <a:pt x="871" y="411"/>
                  </a:lnTo>
                  <a:lnTo>
                    <a:pt x="878" y="411"/>
                  </a:lnTo>
                  <a:lnTo>
                    <a:pt x="878" y="404"/>
                  </a:lnTo>
                  <a:lnTo>
                    <a:pt x="885" y="404"/>
                  </a:lnTo>
                  <a:lnTo>
                    <a:pt x="893" y="404"/>
                  </a:lnTo>
                  <a:lnTo>
                    <a:pt x="900" y="404"/>
                  </a:lnTo>
                  <a:lnTo>
                    <a:pt x="907" y="404"/>
                  </a:lnTo>
                  <a:lnTo>
                    <a:pt x="914" y="404"/>
                  </a:lnTo>
                  <a:lnTo>
                    <a:pt x="921" y="404"/>
                  </a:lnTo>
                  <a:lnTo>
                    <a:pt x="921" y="397"/>
                  </a:lnTo>
                  <a:lnTo>
                    <a:pt x="928" y="397"/>
                  </a:lnTo>
                  <a:lnTo>
                    <a:pt x="935" y="397"/>
                  </a:lnTo>
                  <a:lnTo>
                    <a:pt x="942" y="397"/>
                  </a:lnTo>
                  <a:lnTo>
                    <a:pt x="949" y="397"/>
                  </a:lnTo>
                  <a:lnTo>
                    <a:pt x="956" y="397"/>
                  </a:lnTo>
                  <a:lnTo>
                    <a:pt x="963" y="397"/>
                  </a:lnTo>
                  <a:lnTo>
                    <a:pt x="963" y="390"/>
                  </a:lnTo>
                  <a:lnTo>
                    <a:pt x="970" y="390"/>
                  </a:lnTo>
                  <a:lnTo>
                    <a:pt x="978" y="390"/>
                  </a:lnTo>
                  <a:lnTo>
                    <a:pt x="985" y="390"/>
                  </a:lnTo>
                  <a:lnTo>
                    <a:pt x="992" y="390"/>
                  </a:lnTo>
                  <a:lnTo>
                    <a:pt x="999" y="390"/>
                  </a:lnTo>
                  <a:lnTo>
                    <a:pt x="1006" y="390"/>
                  </a:lnTo>
                  <a:lnTo>
                    <a:pt x="1013" y="390"/>
                  </a:lnTo>
                  <a:lnTo>
                    <a:pt x="1013" y="383"/>
                  </a:lnTo>
                  <a:lnTo>
                    <a:pt x="1020" y="383"/>
                  </a:lnTo>
                  <a:lnTo>
                    <a:pt x="1027" y="383"/>
                  </a:lnTo>
                  <a:lnTo>
                    <a:pt x="1034" y="383"/>
                  </a:lnTo>
                  <a:lnTo>
                    <a:pt x="1041" y="383"/>
                  </a:lnTo>
                  <a:lnTo>
                    <a:pt x="1048" y="383"/>
                  </a:lnTo>
                  <a:lnTo>
                    <a:pt x="1056" y="383"/>
                  </a:lnTo>
                  <a:lnTo>
                    <a:pt x="1063" y="383"/>
                  </a:lnTo>
                  <a:lnTo>
                    <a:pt x="1063" y="376"/>
                  </a:lnTo>
                  <a:lnTo>
                    <a:pt x="1070" y="376"/>
                  </a:lnTo>
                  <a:lnTo>
                    <a:pt x="1077" y="376"/>
                  </a:lnTo>
                  <a:lnTo>
                    <a:pt x="1084" y="376"/>
                  </a:lnTo>
                  <a:lnTo>
                    <a:pt x="1091" y="376"/>
                  </a:lnTo>
                  <a:lnTo>
                    <a:pt x="1098" y="376"/>
                  </a:lnTo>
                  <a:lnTo>
                    <a:pt x="1105" y="376"/>
                  </a:lnTo>
                  <a:lnTo>
                    <a:pt x="1105" y="369"/>
                  </a:lnTo>
                  <a:lnTo>
                    <a:pt x="1112" y="369"/>
                  </a:lnTo>
                  <a:lnTo>
                    <a:pt x="1112" y="362"/>
                  </a:lnTo>
                  <a:lnTo>
                    <a:pt x="1112" y="354"/>
                  </a:lnTo>
                  <a:lnTo>
                    <a:pt x="1112" y="347"/>
                  </a:lnTo>
                  <a:lnTo>
                    <a:pt x="1119" y="347"/>
                  </a:lnTo>
                  <a:lnTo>
                    <a:pt x="1119" y="340"/>
                  </a:lnTo>
                  <a:lnTo>
                    <a:pt x="1119" y="333"/>
                  </a:lnTo>
                  <a:lnTo>
                    <a:pt x="1119" y="326"/>
                  </a:lnTo>
                  <a:lnTo>
                    <a:pt x="1126" y="326"/>
                  </a:lnTo>
                  <a:lnTo>
                    <a:pt x="1126" y="319"/>
                  </a:lnTo>
                  <a:lnTo>
                    <a:pt x="1126" y="312"/>
                  </a:lnTo>
                  <a:lnTo>
                    <a:pt x="1133" y="312"/>
                  </a:lnTo>
                  <a:lnTo>
                    <a:pt x="1133" y="305"/>
                  </a:lnTo>
                  <a:lnTo>
                    <a:pt x="1133" y="298"/>
                  </a:lnTo>
                  <a:lnTo>
                    <a:pt x="1133" y="291"/>
                  </a:lnTo>
                  <a:lnTo>
                    <a:pt x="1141" y="291"/>
                  </a:lnTo>
                  <a:lnTo>
                    <a:pt x="1141" y="284"/>
                  </a:lnTo>
                  <a:lnTo>
                    <a:pt x="1141" y="277"/>
                  </a:lnTo>
                  <a:lnTo>
                    <a:pt x="1148" y="277"/>
                  </a:lnTo>
                  <a:lnTo>
                    <a:pt x="1148" y="269"/>
                  </a:lnTo>
                  <a:lnTo>
                    <a:pt x="1148" y="262"/>
                  </a:lnTo>
                  <a:lnTo>
                    <a:pt x="1155" y="262"/>
                  </a:lnTo>
                  <a:lnTo>
                    <a:pt x="1155" y="255"/>
                  </a:lnTo>
                  <a:lnTo>
                    <a:pt x="1155" y="248"/>
                  </a:lnTo>
                  <a:lnTo>
                    <a:pt x="1155" y="241"/>
                  </a:lnTo>
                  <a:lnTo>
                    <a:pt x="1162" y="241"/>
                  </a:lnTo>
                  <a:lnTo>
                    <a:pt x="1162" y="234"/>
                  </a:lnTo>
                  <a:lnTo>
                    <a:pt x="1162" y="227"/>
                  </a:lnTo>
                  <a:lnTo>
                    <a:pt x="1169" y="227"/>
                  </a:lnTo>
                  <a:lnTo>
                    <a:pt x="1169" y="220"/>
                  </a:lnTo>
                  <a:lnTo>
                    <a:pt x="1169" y="213"/>
                  </a:lnTo>
                  <a:lnTo>
                    <a:pt x="1176" y="213"/>
                  </a:lnTo>
                  <a:lnTo>
                    <a:pt x="1176" y="206"/>
                  </a:lnTo>
                  <a:lnTo>
                    <a:pt x="1176" y="199"/>
                  </a:lnTo>
                  <a:lnTo>
                    <a:pt x="1183" y="199"/>
                  </a:lnTo>
                  <a:lnTo>
                    <a:pt x="1183" y="192"/>
                  </a:lnTo>
                  <a:lnTo>
                    <a:pt x="1183" y="184"/>
                  </a:lnTo>
                  <a:lnTo>
                    <a:pt x="1183" y="177"/>
                  </a:lnTo>
                  <a:lnTo>
                    <a:pt x="1190" y="177"/>
                  </a:lnTo>
                  <a:lnTo>
                    <a:pt x="1190" y="170"/>
                  </a:lnTo>
                  <a:lnTo>
                    <a:pt x="1190" y="163"/>
                  </a:lnTo>
                  <a:lnTo>
                    <a:pt x="1197" y="163"/>
                  </a:lnTo>
                  <a:lnTo>
                    <a:pt x="1197" y="156"/>
                  </a:lnTo>
                  <a:lnTo>
                    <a:pt x="1197" y="149"/>
                  </a:lnTo>
                  <a:lnTo>
                    <a:pt x="1204" y="149"/>
                  </a:lnTo>
                  <a:lnTo>
                    <a:pt x="1204" y="142"/>
                  </a:lnTo>
                  <a:lnTo>
                    <a:pt x="1211" y="142"/>
                  </a:lnTo>
                  <a:lnTo>
                    <a:pt x="1211" y="135"/>
                  </a:lnTo>
                  <a:lnTo>
                    <a:pt x="1211" y="128"/>
                  </a:lnTo>
                  <a:lnTo>
                    <a:pt x="1219" y="128"/>
                  </a:lnTo>
                  <a:lnTo>
                    <a:pt x="1219" y="121"/>
                  </a:lnTo>
                  <a:lnTo>
                    <a:pt x="1219" y="114"/>
                  </a:lnTo>
                  <a:lnTo>
                    <a:pt x="1226" y="114"/>
                  </a:lnTo>
                  <a:lnTo>
                    <a:pt x="1226" y="106"/>
                  </a:lnTo>
                  <a:lnTo>
                    <a:pt x="1226" y="99"/>
                  </a:lnTo>
                  <a:lnTo>
                    <a:pt x="1233" y="99"/>
                  </a:lnTo>
                  <a:lnTo>
                    <a:pt x="1233" y="92"/>
                  </a:lnTo>
                  <a:lnTo>
                    <a:pt x="1240" y="92"/>
                  </a:lnTo>
                  <a:lnTo>
                    <a:pt x="1240" y="85"/>
                  </a:lnTo>
                  <a:lnTo>
                    <a:pt x="1240" y="78"/>
                  </a:lnTo>
                  <a:lnTo>
                    <a:pt x="1247" y="78"/>
                  </a:lnTo>
                  <a:lnTo>
                    <a:pt x="1247" y="71"/>
                  </a:lnTo>
                  <a:lnTo>
                    <a:pt x="1254" y="71"/>
                  </a:lnTo>
                  <a:lnTo>
                    <a:pt x="1254" y="64"/>
                  </a:lnTo>
                  <a:lnTo>
                    <a:pt x="1261" y="64"/>
                  </a:lnTo>
                  <a:lnTo>
                    <a:pt x="1261" y="57"/>
                  </a:lnTo>
                  <a:lnTo>
                    <a:pt x="1261" y="50"/>
                  </a:lnTo>
                  <a:lnTo>
                    <a:pt x="1268" y="50"/>
                  </a:lnTo>
                  <a:lnTo>
                    <a:pt x="1268" y="43"/>
                  </a:lnTo>
                  <a:lnTo>
                    <a:pt x="1275" y="43"/>
                  </a:lnTo>
                  <a:lnTo>
                    <a:pt x="1275" y="36"/>
                  </a:lnTo>
                  <a:lnTo>
                    <a:pt x="1282" y="36"/>
                  </a:lnTo>
                  <a:lnTo>
                    <a:pt x="1282" y="29"/>
                  </a:lnTo>
                  <a:lnTo>
                    <a:pt x="1289" y="29"/>
                  </a:lnTo>
                  <a:lnTo>
                    <a:pt x="1289" y="21"/>
                  </a:lnTo>
                  <a:lnTo>
                    <a:pt x="1296" y="21"/>
                  </a:lnTo>
                  <a:lnTo>
                    <a:pt x="1304" y="21"/>
                  </a:lnTo>
                  <a:lnTo>
                    <a:pt x="1304" y="14"/>
                  </a:lnTo>
                  <a:lnTo>
                    <a:pt x="1311" y="14"/>
                  </a:lnTo>
                  <a:lnTo>
                    <a:pt x="1311" y="7"/>
                  </a:lnTo>
                  <a:lnTo>
                    <a:pt x="1318" y="7"/>
                  </a:lnTo>
                  <a:lnTo>
                    <a:pt x="1325" y="7"/>
                  </a:lnTo>
                  <a:lnTo>
                    <a:pt x="1332" y="7"/>
                  </a:lnTo>
                  <a:lnTo>
                    <a:pt x="1332" y="0"/>
                  </a:lnTo>
                  <a:lnTo>
                    <a:pt x="1339" y="0"/>
                  </a:lnTo>
                  <a:lnTo>
                    <a:pt x="1346" y="0"/>
                  </a:lnTo>
                  <a:lnTo>
                    <a:pt x="1353" y="0"/>
                  </a:lnTo>
                  <a:lnTo>
                    <a:pt x="1360" y="0"/>
                  </a:lnTo>
                  <a:lnTo>
                    <a:pt x="1367" y="0"/>
                  </a:lnTo>
                  <a:lnTo>
                    <a:pt x="1367" y="7"/>
                  </a:lnTo>
                  <a:lnTo>
                    <a:pt x="1374" y="7"/>
                  </a:lnTo>
                  <a:lnTo>
                    <a:pt x="1382" y="7"/>
                  </a:lnTo>
                  <a:lnTo>
                    <a:pt x="1389" y="7"/>
                  </a:lnTo>
                  <a:lnTo>
                    <a:pt x="1389" y="14"/>
                  </a:lnTo>
                  <a:lnTo>
                    <a:pt x="1396" y="14"/>
                  </a:lnTo>
                  <a:lnTo>
                    <a:pt x="1403" y="14"/>
                  </a:lnTo>
                  <a:lnTo>
                    <a:pt x="1403" y="21"/>
                  </a:lnTo>
                  <a:lnTo>
                    <a:pt x="1410" y="21"/>
                  </a:lnTo>
                  <a:lnTo>
                    <a:pt x="1410" y="29"/>
                  </a:lnTo>
                  <a:lnTo>
                    <a:pt x="1417" y="29"/>
                  </a:lnTo>
                  <a:lnTo>
                    <a:pt x="1417" y="36"/>
                  </a:lnTo>
                  <a:lnTo>
                    <a:pt x="1424" y="36"/>
                  </a:lnTo>
                  <a:lnTo>
                    <a:pt x="1424" y="43"/>
                  </a:lnTo>
                  <a:lnTo>
                    <a:pt x="1431" y="43"/>
                  </a:lnTo>
                  <a:lnTo>
                    <a:pt x="1431" y="50"/>
                  </a:lnTo>
                  <a:lnTo>
                    <a:pt x="1438" y="50"/>
                  </a:lnTo>
                  <a:lnTo>
                    <a:pt x="1438" y="57"/>
                  </a:lnTo>
                  <a:lnTo>
                    <a:pt x="1445" y="57"/>
                  </a:lnTo>
                  <a:lnTo>
                    <a:pt x="1445" y="64"/>
                  </a:lnTo>
                  <a:lnTo>
                    <a:pt x="1452" y="64"/>
                  </a:lnTo>
                  <a:lnTo>
                    <a:pt x="1452" y="71"/>
                  </a:lnTo>
                  <a:lnTo>
                    <a:pt x="1452" y="78"/>
                  </a:lnTo>
                  <a:lnTo>
                    <a:pt x="1459" y="78"/>
                  </a:lnTo>
                  <a:lnTo>
                    <a:pt x="1459" y="85"/>
                  </a:lnTo>
                  <a:lnTo>
                    <a:pt x="1467" y="85"/>
                  </a:lnTo>
                  <a:lnTo>
                    <a:pt x="1467" y="92"/>
                  </a:lnTo>
                  <a:lnTo>
                    <a:pt x="1467" y="99"/>
                  </a:lnTo>
                  <a:lnTo>
                    <a:pt x="1474" y="99"/>
                  </a:lnTo>
                  <a:lnTo>
                    <a:pt x="1474" y="106"/>
                  </a:lnTo>
                  <a:lnTo>
                    <a:pt x="1481" y="106"/>
                  </a:lnTo>
                  <a:lnTo>
                    <a:pt x="1481" y="114"/>
                  </a:lnTo>
                  <a:lnTo>
                    <a:pt x="1481" y="121"/>
                  </a:lnTo>
                  <a:lnTo>
                    <a:pt x="1488" y="121"/>
                  </a:lnTo>
                  <a:lnTo>
                    <a:pt x="1488" y="128"/>
                  </a:lnTo>
                  <a:lnTo>
                    <a:pt x="1495" y="128"/>
                  </a:lnTo>
                  <a:lnTo>
                    <a:pt x="1495" y="135"/>
                  </a:lnTo>
                  <a:lnTo>
                    <a:pt x="1495" y="142"/>
                  </a:lnTo>
                  <a:lnTo>
                    <a:pt x="1502" y="142"/>
                  </a:lnTo>
                  <a:lnTo>
                    <a:pt x="1502" y="149"/>
                  </a:lnTo>
                  <a:lnTo>
                    <a:pt x="1502" y="156"/>
                  </a:lnTo>
                  <a:lnTo>
                    <a:pt x="1509" y="156"/>
                  </a:lnTo>
                  <a:lnTo>
                    <a:pt x="1509" y="163"/>
                  </a:lnTo>
                  <a:lnTo>
                    <a:pt x="1509" y="170"/>
                  </a:lnTo>
                  <a:lnTo>
                    <a:pt x="1516" y="170"/>
                  </a:lnTo>
                  <a:lnTo>
                    <a:pt x="1516" y="177"/>
                  </a:lnTo>
                  <a:lnTo>
                    <a:pt x="1516" y="184"/>
                  </a:lnTo>
                  <a:lnTo>
                    <a:pt x="1523" y="184"/>
                  </a:lnTo>
                  <a:lnTo>
                    <a:pt x="1523" y="192"/>
                  </a:lnTo>
                  <a:lnTo>
                    <a:pt x="1523" y="199"/>
                  </a:lnTo>
                  <a:lnTo>
                    <a:pt x="1530" y="199"/>
                  </a:lnTo>
                  <a:lnTo>
                    <a:pt x="1530" y="206"/>
                  </a:lnTo>
                  <a:lnTo>
                    <a:pt x="1530" y="213"/>
                  </a:lnTo>
                  <a:lnTo>
                    <a:pt x="1537" y="213"/>
                  </a:lnTo>
                  <a:lnTo>
                    <a:pt x="1537" y="220"/>
                  </a:lnTo>
                  <a:lnTo>
                    <a:pt x="1537" y="227"/>
                  </a:lnTo>
                  <a:lnTo>
                    <a:pt x="1545" y="227"/>
                  </a:lnTo>
                  <a:lnTo>
                    <a:pt x="1545" y="234"/>
                  </a:lnTo>
                  <a:lnTo>
                    <a:pt x="1545" y="241"/>
                  </a:lnTo>
                  <a:lnTo>
                    <a:pt x="1552" y="241"/>
                  </a:lnTo>
                  <a:lnTo>
                    <a:pt x="1552" y="248"/>
                  </a:lnTo>
                  <a:lnTo>
                    <a:pt x="1552" y="255"/>
                  </a:lnTo>
                  <a:lnTo>
                    <a:pt x="1559" y="255"/>
                  </a:lnTo>
                  <a:lnTo>
                    <a:pt x="1559" y="262"/>
                  </a:lnTo>
                  <a:lnTo>
                    <a:pt x="1559" y="269"/>
                  </a:lnTo>
                  <a:lnTo>
                    <a:pt x="1566" y="269"/>
                  </a:lnTo>
                  <a:lnTo>
                    <a:pt x="1566" y="277"/>
                  </a:lnTo>
                  <a:lnTo>
                    <a:pt x="1566" y="284"/>
                  </a:lnTo>
                  <a:lnTo>
                    <a:pt x="1573" y="284"/>
                  </a:lnTo>
                  <a:lnTo>
                    <a:pt x="1573" y="291"/>
                  </a:lnTo>
                  <a:lnTo>
                    <a:pt x="1573" y="298"/>
                  </a:lnTo>
                  <a:lnTo>
                    <a:pt x="1580" y="298"/>
                  </a:lnTo>
                  <a:lnTo>
                    <a:pt x="1580" y="305"/>
                  </a:lnTo>
                  <a:lnTo>
                    <a:pt x="1580" y="312"/>
                  </a:lnTo>
                  <a:lnTo>
                    <a:pt x="1580" y="319"/>
                  </a:lnTo>
                  <a:lnTo>
                    <a:pt x="1587" y="319"/>
                  </a:lnTo>
                  <a:lnTo>
                    <a:pt x="1587" y="326"/>
                  </a:lnTo>
                  <a:lnTo>
                    <a:pt x="1587" y="333"/>
                  </a:lnTo>
                  <a:lnTo>
                    <a:pt x="1594" y="333"/>
                  </a:lnTo>
                  <a:lnTo>
                    <a:pt x="1594" y="340"/>
                  </a:lnTo>
                  <a:lnTo>
                    <a:pt x="1594" y="347"/>
                  </a:lnTo>
                  <a:lnTo>
                    <a:pt x="1601" y="347"/>
                  </a:lnTo>
                  <a:lnTo>
                    <a:pt x="1601" y="354"/>
                  </a:lnTo>
                  <a:lnTo>
                    <a:pt x="1601" y="362"/>
                  </a:lnTo>
                  <a:lnTo>
                    <a:pt x="1608" y="362"/>
                  </a:lnTo>
                  <a:lnTo>
                    <a:pt x="1608" y="369"/>
                  </a:lnTo>
                  <a:lnTo>
                    <a:pt x="1608" y="376"/>
                  </a:lnTo>
                  <a:lnTo>
                    <a:pt x="1608" y="383"/>
                  </a:lnTo>
                  <a:lnTo>
                    <a:pt x="1615" y="383"/>
                  </a:lnTo>
                  <a:lnTo>
                    <a:pt x="1615" y="390"/>
                  </a:lnTo>
                  <a:lnTo>
                    <a:pt x="1615" y="397"/>
                  </a:lnTo>
                  <a:lnTo>
                    <a:pt x="1622" y="397"/>
                  </a:lnTo>
                  <a:lnTo>
                    <a:pt x="1622" y="404"/>
                  </a:lnTo>
                  <a:lnTo>
                    <a:pt x="1622" y="411"/>
                  </a:lnTo>
                  <a:lnTo>
                    <a:pt x="1630" y="411"/>
                  </a:lnTo>
                  <a:lnTo>
                    <a:pt x="1630" y="418"/>
                  </a:lnTo>
                  <a:lnTo>
                    <a:pt x="1630" y="425"/>
                  </a:lnTo>
                  <a:lnTo>
                    <a:pt x="1637" y="425"/>
                  </a:lnTo>
                  <a:lnTo>
                    <a:pt x="1637" y="432"/>
                  </a:lnTo>
                  <a:lnTo>
                    <a:pt x="1637" y="440"/>
                  </a:lnTo>
                  <a:lnTo>
                    <a:pt x="1637" y="447"/>
                  </a:lnTo>
                  <a:lnTo>
                    <a:pt x="1644" y="447"/>
                  </a:lnTo>
                  <a:lnTo>
                    <a:pt x="1644" y="454"/>
                  </a:lnTo>
                  <a:lnTo>
                    <a:pt x="1644" y="461"/>
                  </a:lnTo>
                  <a:lnTo>
                    <a:pt x="1651" y="461"/>
                  </a:lnTo>
                  <a:lnTo>
                    <a:pt x="1651" y="468"/>
                  </a:lnTo>
                  <a:lnTo>
                    <a:pt x="1651" y="475"/>
                  </a:lnTo>
                  <a:lnTo>
                    <a:pt x="1658" y="475"/>
                  </a:lnTo>
                  <a:lnTo>
                    <a:pt x="1658" y="482"/>
                  </a:lnTo>
                  <a:lnTo>
                    <a:pt x="1665" y="482"/>
                  </a:lnTo>
                  <a:lnTo>
                    <a:pt x="1672" y="482"/>
                  </a:lnTo>
                  <a:lnTo>
                    <a:pt x="1672" y="475"/>
                  </a:lnTo>
                  <a:lnTo>
                    <a:pt x="1679" y="475"/>
                  </a:lnTo>
                  <a:lnTo>
                    <a:pt x="1686" y="475"/>
                  </a:lnTo>
                  <a:lnTo>
                    <a:pt x="1693" y="475"/>
                  </a:lnTo>
                  <a:lnTo>
                    <a:pt x="1693" y="468"/>
                  </a:lnTo>
                  <a:lnTo>
                    <a:pt x="1700" y="468"/>
                  </a:lnTo>
                  <a:lnTo>
                    <a:pt x="1708" y="468"/>
                  </a:lnTo>
                  <a:lnTo>
                    <a:pt x="1715" y="468"/>
                  </a:lnTo>
                  <a:lnTo>
                    <a:pt x="1722" y="468"/>
                  </a:lnTo>
                  <a:lnTo>
                    <a:pt x="1722" y="461"/>
                  </a:lnTo>
                  <a:lnTo>
                    <a:pt x="1729" y="461"/>
                  </a:lnTo>
                  <a:lnTo>
                    <a:pt x="1736" y="461"/>
                  </a:lnTo>
                  <a:lnTo>
                    <a:pt x="1743" y="461"/>
                  </a:lnTo>
                  <a:lnTo>
                    <a:pt x="1750" y="461"/>
                  </a:lnTo>
                  <a:lnTo>
                    <a:pt x="1750" y="454"/>
                  </a:lnTo>
                  <a:lnTo>
                    <a:pt x="1757" y="454"/>
                  </a:lnTo>
                  <a:lnTo>
                    <a:pt x="1764" y="454"/>
                  </a:lnTo>
                  <a:lnTo>
                    <a:pt x="1771" y="454"/>
                  </a:lnTo>
                  <a:lnTo>
                    <a:pt x="1778" y="454"/>
                  </a:lnTo>
                  <a:lnTo>
                    <a:pt x="1778" y="447"/>
                  </a:lnTo>
                  <a:lnTo>
                    <a:pt x="1785" y="447"/>
                  </a:lnTo>
                  <a:lnTo>
                    <a:pt x="1793" y="447"/>
                  </a:lnTo>
                  <a:lnTo>
                    <a:pt x="1800" y="447"/>
                  </a:lnTo>
                  <a:lnTo>
                    <a:pt x="1807" y="447"/>
                  </a:lnTo>
                  <a:lnTo>
                    <a:pt x="1807" y="440"/>
                  </a:lnTo>
                  <a:lnTo>
                    <a:pt x="1814" y="440"/>
                  </a:lnTo>
                  <a:lnTo>
                    <a:pt x="1821" y="440"/>
                  </a:lnTo>
                  <a:lnTo>
                    <a:pt x="1828" y="440"/>
                  </a:lnTo>
                  <a:lnTo>
                    <a:pt x="1835" y="440"/>
                  </a:lnTo>
                  <a:lnTo>
                    <a:pt x="1842" y="440"/>
                  </a:lnTo>
                  <a:lnTo>
                    <a:pt x="1842" y="432"/>
                  </a:lnTo>
                  <a:lnTo>
                    <a:pt x="1849" y="432"/>
                  </a:lnTo>
                  <a:lnTo>
                    <a:pt x="1856" y="432"/>
                  </a:lnTo>
                  <a:lnTo>
                    <a:pt x="1863" y="432"/>
                  </a:lnTo>
                  <a:lnTo>
                    <a:pt x="1871" y="432"/>
                  </a:lnTo>
                  <a:lnTo>
                    <a:pt x="1878" y="432"/>
                  </a:lnTo>
                  <a:lnTo>
                    <a:pt x="1878" y="425"/>
                  </a:lnTo>
                  <a:lnTo>
                    <a:pt x="1885" y="425"/>
                  </a:lnTo>
                  <a:lnTo>
                    <a:pt x="1892" y="425"/>
                  </a:lnTo>
                  <a:lnTo>
                    <a:pt x="1899" y="425"/>
                  </a:lnTo>
                  <a:lnTo>
                    <a:pt x="1906" y="425"/>
                  </a:lnTo>
                  <a:lnTo>
                    <a:pt x="1906" y="418"/>
                  </a:lnTo>
                  <a:lnTo>
                    <a:pt x="1913" y="418"/>
                  </a:lnTo>
                  <a:lnTo>
                    <a:pt x="1920" y="418"/>
                  </a:lnTo>
                  <a:lnTo>
                    <a:pt x="1927" y="418"/>
                  </a:lnTo>
                  <a:lnTo>
                    <a:pt x="1934" y="418"/>
                  </a:lnTo>
                  <a:lnTo>
                    <a:pt x="1941" y="418"/>
                  </a:lnTo>
                  <a:lnTo>
                    <a:pt x="1948" y="418"/>
                  </a:lnTo>
                  <a:lnTo>
                    <a:pt x="1948" y="411"/>
                  </a:lnTo>
                  <a:lnTo>
                    <a:pt x="1956" y="411"/>
                  </a:lnTo>
                  <a:lnTo>
                    <a:pt x="1963" y="411"/>
                  </a:lnTo>
                  <a:lnTo>
                    <a:pt x="1970" y="411"/>
                  </a:lnTo>
                  <a:lnTo>
                    <a:pt x="1977" y="411"/>
                  </a:lnTo>
                  <a:lnTo>
                    <a:pt x="1984" y="411"/>
                  </a:lnTo>
                  <a:lnTo>
                    <a:pt x="1984" y="404"/>
                  </a:lnTo>
                  <a:lnTo>
                    <a:pt x="1991" y="404"/>
                  </a:lnTo>
                  <a:lnTo>
                    <a:pt x="1998" y="404"/>
                  </a:lnTo>
                  <a:lnTo>
                    <a:pt x="2005" y="404"/>
                  </a:lnTo>
                  <a:lnTo>
                    <a:pt x="2012" y="404"/>
                  </a:lnTo>
                  <a:lnTo>
                    <a:pt x="2019" y="404"/>
                  </a:lnTo>
                  <a:lnTo>
                    <a:pt x="2026" y="404"/>
                  </a:lnTo>
                  <a:lnTo>
                    <a:pt x="2026" y="397"/>
                  </a:lnTo>
                  <a:lnTo>
                    <a:pt x="2034" y="397"/>
                  </a:lnTo>
                  <a:lnTo>
                    <a:pt x="2041" y="397"/>
                  </a:lnTo>
                  <a:lnTo>
                    <a:pt x="2048" y="397"/>
                  </a:lnTo>
                  <a:lnTo>
                    <a:pt x="2055" y="397"/>
                  </a:lnTo>
                  <a:lnTo>
                    <a:pt x="2062" y="397"/>
                  </a:lnTo>
                  <a:lnTo>
                    <a:pt x="2069" y="397"/>
                  </a:lnTo>
                  <a:lnTo>
                    <a:pt x="2069" y="390"/>
                  </a:lnTo>
                  <a:lnTo>
                    <a:pt x="2076" y="390"/>
                  </a:lnTo>
                  <a:lnTo>
                    <a:pt x="2083" y="390"/>
                  </a:lnTo>
                  <a:lnTo>
                    <a:pt x="2090" y="390"/>
                  </a:lnTo>
                  <a:lnTo>
                    <a:pt x="2097" y="390"/>
                  </a:lnTo>
                  <a:lnTo>
                    <a:pt x="2104" y="390"/>
                  </a:lnTo>
                  <a:lnTo>
                    <a:pt x="2111" y="390"/>
                  </a:lnTo>
                  <a:lnTo>
                    <a:pt x="2119" y="390"/>
                  </a:lnTo>
                  <a:lnTo>
                    <a:pt x="2119" y="383"/>
                  </a:lnTo>
                  <a:lnTo>
                    <a:pt x="2126" y="383"/>
                  </a:lnTo>
                  <a:lnTo>
                    <a:pt x="2133" y="383"/>
                  </a:lnTo>
                  <a:lnTo>
                    <a:pt x="2140" y="383"/>
                  </a:lnTo>
                  <a:lnTo>
                    <a:pt x="2147" y="383"/>
                  </a:lnTo>
                  <a:lnTo>
                    <a:pt x="2154" y="383"/>
                  </a:lnTo>
                  <a:lnTo>
                    <a:pt x="2161" y="383"/>
                  </a:lnTo>
                  <a:lnTo>
                    <a:pt x="2168" y="383"/>
                  </a:lnTo>
                  <a:lnTo>
                    <a:pt x="2168" y="376"/>
                  </a:lnTo>
                  <a:lnTo>
                    <a:pt x="2175" y="376"/>
                  </a:lnTo>
                  <a:lnTo>
                    <a:pt x="2182" y="376"/>
                  </a:lnTo>
                  <a:lnTo>
                    <a:pt x="2189" y="376"/>
                  </a:lnTo>
                  <a:lnTo>
                    <a:pt x="2197" y="376"/>
                  </a:lnTo>
                  <a:lnTo>
                    <a:pt x="2204" y="376"/>
                  </a:lnTo>
                  <a:lnTo>
                    <a:pt x="2211" y="376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0" name="Rectangle 397">
              <a:extLst>
                <a:ext uri="{FF2B5EF4-FFF2-40B4-BE49-F238E27FC236}">
                  <a16:creationId xmlns:a16="http://schemas.microsoft.com/office/drawing/2014/main" id="{6FD8B241-DC38-A7A3-B535-835350781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127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1" name="Rectangle 398">
              <a:extLst>
                <a:ext uri="{FF2B5EF4-FFF2-40B4-BE49-F238E27FC236}">
                  <a16:creationId xmlns:a16="http://schemas.microsoft.com/office/drawing/2014/main" id="{DC64ED97-F054-588F-6E79-9BF9686AD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277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2" name="Rectangle 399">
              <a:extLst>
                <a:ext uri="{FF2B5EF4-FFF2-40B4-BE49-F238E27FC236}">
                  <a16:creationId xmlns:a16="http://schemas.microsoft.com/office/drawing/2014/main" id="{11EC51CC-4C21-A0EF-EA71-FEF65A169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11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3" name="Rectangle 400">
              <a:extLst>
                <a:ext uri="{FF2B5EF4-FFF2-40B4-BE49-F238E27FC236}">
                  <a16:creationId xmlns:a16="http://schemas.microsoft.com/office/drawing/2014/main" id="{B7579A17-5AC8-C860-36E3-C46F2AAE9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" y="1206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4" name="Rectangle 401">
              <a:extLst>
                <a:ext uri="{FF2B5EF4-FFF2-40B4-BE49-F238E27FC236}">
                  <a16:creationId xmlns:a16="http://schemas.microsoft.com/office/drawing/2014/main" id="{D3AB575A-A809-00F6-805F-7DEF9D134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1170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5" name="Rectangle 402">
              <a:extLst>
                <a:ext uri="{FF2B5EF4-FFF2-40B4-BE49-F238E27FC236}">
                  <a16:creationId xmlns:a16="http://schemas.microsoft.com/office/drawing/2014/main" id="{BA312743-6F4B-CBCF-A58D-CA733AF87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1177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6" name="Rectangle 403">
              <a:extLst>
                <a:ext uri="{FF2B5EF4-FFF2-40B4-BE49-F238E27FC236}">
                  <a16:creationId xmlns:a16="http://schemas.microsoft.com/office/drawing/2014/main" id="{9784FE00-F45A-3A79-B7D2-3725C154D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125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7" name="Rectangle 404">
              <a:extLst>
                <a:ext uri="{FF2B5EF4-FFF2-40B4-BE49-F238E27FC236}">
                  <a16:creationId xmlns:a16="http://schemas.microsoft.com/office/drawing/2014/main" id="{5D1A21B1-68C2-A079-4847-01E0E7D2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" y="126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8" name="Rectangle 405">
              <a:extLst>
                <a:ext uri="{FF2B5EF4-FFF2-40B4-BE49-F238E27FC236}">
                  <a16:creationId xmlns:a16="http://schemas.microsoft.com/office/drawing/2014/main" id="{A770892F-0892-A4E8-32D7-99F75B5D6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109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49" name="Freeform 406">
              <a:extLst>
                <a:ext uri="{FF2B5EF4-FFF2-40B4-BE49-F238E27FC236}">
                  <a16:creationId xmlns:a16="http://schemas.microsoft.com/office/drawing/2014/main" id="{F69DB245-230C-CF25-E8FE-DB8EDDF5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107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0" name="Rectangle 407">
              <a:extLst>
                <a:ext uri="{FF2B5EF4-FFF2-40B4-BE49-F238E27FC236}">
                  <a16:creationId xmlns:a16="http://schemas.microsoft.com/office/drawing/2014/main" id="{329F9C89-93D9-87C5-D32C-C4163A9DD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50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51" name="Freeform 408">
              <a:extLst>
                <a:ext uri="{FF2B5EF4-FFF2-40B4-BE49-F238E27FC236}">
                  <a16:creationId xmlns:a16="http://schemas.microsoft.com/office/drawing/2014/main" id="{467CA752-683C-35C9-E0D9-356204ACF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510"/>
              <a:ext cx="28" cy="29"/>
            </a:xfrm>
            <a:custGeom>
              <a:avLst/>
              <a:gdLst>
                <a:gd name="T0" fmla="*/ 470596 w 4"/>
                <a:gd name="T1" fmla="*/ 301078 h 4"/>
                <a:gd name="T2" fmla="*/ 235298 w 4"/>
                <a:gd name="T3" fmla="*/ 580399 h 4"/>
                <a:gd name="T4" fmla="*/ 0 w 4"/>
                <a:gd name="T5" fmla="*/ 301078 h 4"/>
                <a:gd name="T6" fmla="*/ 235298 w 4"/>
                <a:gd name="T7" fmla="*/ 0 h 4"/>
                <a:gd name="T8" fmla="*/ 470596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2" name="Rectangle 409">
              <a:extLst>
                <a:ext uri="{FF2B5EF4-FFF2-40B4-BE49-F238E27FC236}">
                  <a16:creationId xmlns:a16="http://schemas.microsoft.com/office/drawing/2014/main" id="{4B3B371B-2ABA-74DC-5682-1ADD5E979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131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53" name="Freeform 410">
              <a:extLst>
                <a:ext uri="{FF2B5EF4-FFF2-40B4-BE49-F238E27FC236}">
                  <a16:creationId xmlns:a16="http://schemas.microsoft.com/office/drawing/2014/main" id="{C067EF17-EBCB-24EA-1C5A-9D473FCA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326"/>
              <a:ext cx="29" cy="29"/>
            </a:xfrm>
            <a:custGeom>
              <a:avLst/>
              <a:gdLst>
                <a:gd name="T0" fmla="*/ 580399 w 4"/>
                <a:gd name="T1" fmla="*/ 301078 h 4"/>
                <a:gd name="T2" fmla="*/ 301078 w 4"/>
                <a:gd name="T3" fmla="*/ 580399 h 4"/>
                <a:gd name="T4" fmla="*/ 0 w 4"/>
                <a:gd name="T5" fmla="*/ 301078 h 4"/>
                <a:gd name="T6" fmla="*/ 301078 w 4"/>
                <a:gd name="T7" fmla="*/ 0 h 4"/>
                <a:gd name="T8" fmla="*/ 580399 w 4"/>
                <a:gd name="T9" fmla="*/ 30107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4" name="Rectangle 411">
              <a:extLst>
                <a:ext uri="{FF2B5EF4-FFF2-40B4-BE49-F238E27FC236}">
                  <a16:creationId xmlns:a16="http://schemas.microsoft.com/office/drawing/2014/main" id="{FACB97C5-80FB-1845-00A8-C1AFE943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270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55" name="Freeform 412">
              <a:extLst>
                <a:ext uri="{FF2B5EF4-FFF2-40B4-BE49-F238E27FC236}">
                  <a16:creationId xmlns:a16="http://schemas.microsoft.com/office/drawing/2014/main" id="{01281D9F-ECD4-818B-8E18-5BFF2479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277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6" name="Rectangle 413">
              <a:extLst>
                <a:ext uri="{FF2B5EF4-FFF2-40B4-BE49-F238E27FC236}">
                  <a16:creationId xmlns:a16="http://schemas.microsoft.com/office/drawing/2014/main" id="{4FA54FE6-3319-B210-AC0F-6C932864C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" y="145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257" name="Freeform 414">
              <a:extLst>
                <a:ext uri="{FF2B5EF4-FFF2-40B4-BE49-F238E27FC236}">
                  <a16:creationId xmlns:a16="http://schemas.microsoft.com/office/drawing/2014/main" id="{57E2E4D8-B18D-53E1-ACDA-B8365C92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" y="1461"/>
              <a:ext cx="29" cy="28"/>
            </a:xfrm>
            <a:custGeom>
              <a:avLst/>
              <a:gdLst>
                <a:gd name="T0" fmla="*/ 580399 w 4"/>
                <a:gd name="T1" fmla="*/ 235298 h 4"/>
                <a:gd name="T2" fmla="*/ 301078 w 4"/>
                <a:gd name="T3" fmla="*/ 470596 h 4"/>
                <a:gd name="T4" fmla="*/ 0 w 4"/>
                <a:gd name="T5" fmla="*/ 235298 h 4"/>
                <a:gd name="T6" fmla="*/ 301078 w 4"/>
                <a:gd name="T7" fmla="*/ 0 h 4"/>
                <a:gd name="T8" fmla="*/ 580399 w 4"/>
                <a:gd name="T9" fmla="*/ 235298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131" name="Picture 415">
            <a:extLst>
              <a:ext uri="{FF2B5EF4-FFF2-40B4-BE49-F238E27FC236}">
                <a16:creationId xmlns:a16="http://schemas.microsoft.com/office/drawing/2014/main" id="{F027CB91-111E-DD51-2844-2AE728D0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67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>
            <a:extLst>
              <a:ext uri="{FF2B5EF4-FFF2-40B4-BE49-F238E27FC236}">
                <a16:creationId xmlns:a16="http://schemas.microsoft.com/office/drawing/2014/main" id="{6AA6D5E7-FBA3-6308-6571-97FF1D3F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071563"/>
            <a:ext cx="667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What is the average inductor voltage in steady-sate?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74928ED-1F41-797E-EC6A-776FB5878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9342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cs typeface="+mj-cs"/>
              </a:rPr>
              <a:t>Half Wave Rectifier w/Inductive Load and Free wheeling Diode</a:t>
            </a:r>
          </a:p>
        </p:txBody>
      </p:sp>
      <p:pic>
        <p:nvPicPr>
          <p:cNvPr id="49154" name="Picture 1028">
            <a:extLst>
              <a:ext uri="{FF2B5EF4-FFF2-40B4-BE49-F238E27FC236}">
                <a16:creationId xmlns:a16="http://schemas.microsoft.com/office/drawing/2014/main" id="{19FE0D77-6552-51A1-B3AF-5C3473AD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534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C67967C-F934-1EC8-AFFC-B9547F80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45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9AD255-2F9B-890D-A22E-F1956DA55A80}"/>
                  </a:ext>
                </a:extLst>
              </p14:cNvPr>
              <p14:cNvContentPartPr/>
              <p14:nvPr/>
            </p14:nvContentPartPr>
            <p14:xfrm>
              <a:off x="7140960" y="4034772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9AD255-2F9B-890D-A22E-F1956DA55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1960" y="40257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36A8A2-941F-A8DB-30C4-12AB51F40D38}"/>
                  </a:ext>
                </a:extLst>
              </p14:cNvPr>
              <p14:cNvContentPartPr/>
              <p14:nvPr/>
            </p14:nvContentPartPr>
            <p14:xfrm>
              <a:off x="7152840" y="4126932"/>
              <a:ext cx="91080" cy="6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36A8A2-941F-A8DB-30C4-12AB51F40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3840" y="4117932"/>
                <a:ext cx="108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3C5BAC-6A1F-5CDE-AC97-08FFE5FE03D1}"/>
                  </a:ext>
                </a:extLst>
              </p14:cNvPr>
              <p14:cNvContentPartPr/>
              <p14:nvPr/>
            </p14:nvContentPartPr>
            <p14:xfrm>
              <a:off x="3713760" y="5275692"/>
              <a:ext cx="4045680" cy="711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3C5BAC-6A1F-5CDE-AC97-08FFE5FE03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04760" y="5266692"/>
                <a:ext cx="406332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B7C240-B857-D8FD-5B1D-6D4E87DD3602}"/>
                  </a:ext>
                </a:extLst>
              </p14:cNvPr>
              <p14:cNvContentPartPr/>
              <p14:nvPr/>
            </p14:nvContentPartPr>
            <p14:xfrm>
              <a:off x="7219080" y="4182372"/>
              <a:ext cx="587880" cy="1096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B7C240-B857-D8FD-5B1D-6D4E87DD36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0080" y="4173372"/>
                <a:ext cx="60552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9C27BC-72AA-2F39-595D-69CB17D8E6D2}"/>
                  </a:ext>
                </a:extLst>
              </p14:cNvPr>
              <p14:cNvContentPartPr/>
              <p14:nvPr/>
            </p14:nvContentPartPr>
            <p14:xfrm>
              <a:off x="1848600" y="5617692"/>
              <a:ext cx="1909080" cy="52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9C27BC-72AA-2F39-595D-69CB17D8E6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9600" y="5608692"/>
                <a:ext cx="1926720" cy="54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2495BFD5-CBA2-8E56-E6CD-8A3E745CA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cs typeface="+mj-cs"/>
              </a:rPr>
              <a:t>Important Concepts on Last Example</a:t>
            </a:r>
          </a:p>
        </p:txBody>
      </p:sp>
      <p:pic>
        <p:nvPicPr>
          <p:cNvPr id="50178" name="Picture 4">
            <a:extLst>
              <a:ext uri="{FF2B5EF4-FFF2-40B4-BE49-F238E27FC236}">
                <a16:creationId xmlns:a16="http://schemas.microsoft.com/office/drawing/2014/main" id="{45E71231-9277-AAEA-C250-BDEFFDC5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06463"/>
            <a:ext cx="4351338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7AE458-7345-C1F2-94F1-AF8F4FEA652B}"/>
                  </a:ext>
                </a:extLst>
              </p14:cNvPr>
              <p14:cNvContentPartPr/>
              <p14:nvPr/>
            </p14:nvContentPartPr>
            <p14:xfrm>
              <a:off x="2613960" y="797292"/>
              <a:ext cx="3236760" cy="6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7AE458-7345-C1F2-94F1-AF8F4FEA6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0960" y="734292"/>
                <a:ext cx="33624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80" name="Group 4">
            <a:extLst>
              <a:ext uri="{FF2B5EF4-FFF2-40B4-BE49-F238E27FC236}">
                <a16:creationId xmlns:a16="http://schemas.microsoft.com/office/drawing/2014/main" id="{43C51F26-F1E5-6F4F-785B-72CEE90E0543}"/>
              </a:ext>
            </a:extLst>
          </p:cNvPr>
          <p:cNvGrpSpPr>
            <a:grpSpLocks/>
          </p:cNvGrpSpPr>
          <p:nvPr/>
        </p:nvGrpSpPr>
        <p:grpSpPr bwMode="auto">
          <a:xfrm>
            <a:off x="1868488" y="892175"/>
            <a:ext cx="3949700" cy="388938"/>
            <a:chOff x="1868400" y="892692"/>
            <a:chExt cx="394956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FC6CCD-C818-251C-D0F6-EB6EF7E6CA50}"/>
                    </a:ext>
                  </a:extLst>
                </p14:cNvPr>
                <p14:cNvContentPartPr/>
                <p14:nvPr/>
              </p14:nvContentPartPr>
              <p14:xfrm>
                <a:off x="1868400" y="943092"/>
                <a:ext cx="3655440" cy="338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FC6CCD-C818-251C-D0F6-EB6EF7E6CA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05400" y="880025"/>
                  <a:ext cx="3781080" cy="463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76066F-87B8-A5A5-C1C8-B7DDEEF90FC8}"/>
                    </a:ext>
                  </a:extLst>
                </p14:cNvPr>
                <p14:cNvContentPartPr/>
                <p14:nvPr/>
              </p14:nvContentPartPr>
              <p14:xfrm>
                <a:off x="4473360" y="892692"/>
                <a:ext cx="1344600" cy="356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76066F-87B8-A5A5-C1C8-B7DDEEF90F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10360" y="829692"/>
                  <a:ext cx="1470240" cy="48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418717-BE63-13C9-1A7F-7AE257172591}"/>
                  </a:ext>
                </a:extLst>
              </p14:cNvPr>
              <p14:cNvContentPartPr/>
              <p14:nvPr/>
            </p14:nvContentPartPr>
            <p14:xfrm>
              <a:off x="1862640" y="1713492"/>
              <a:ext cx="29520" cy="59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418717-BE63-13C9-1A7F-7AE2571725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9640" y="1650492"/>
                <a:ext cx="155160" cy="72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extLst>
              <a:ext uri="{FF2B5EF4-FFF2-40B4-BE49-F238E27FC236}">
                <a16:creationId xmlns:a16="http://schemas.microsoft.com/office/drawing/2014/main" id="{9E0688A6-7DAE-9A77-F5B0-43E66442F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499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F8F74-5D93-0511-3144-3DAF1F7C19EA}"/>
                  </a:ext>
                </a:extLst>
              </p14:cNvPr>
              <p14:cNvContentPartPr/>
              <p14:nvPr/>
            </p14:nvContentPartPr>
            <p14:xfrm>
              <a:off x="6836218" y="261972"/>
              <a:ext cx="252720" cy="240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F8F74-5D93-0511-3144-3DAF1F7C19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3218" y="198972"/>
                <a:ext cx="3783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750FA2-E97F-184D-9DBE-5754269CE7A3}"/>
                  </a:ext>
                </a:extLst>
              </p14:cNvPr>
              <p14:cNvContentPartPr/>
              <p14:nvPr/>
            </p14:nvContentPartPr>
            <p14:xfrm>
              <a:off x="2160538" y="822492"/>
              <a:ext cx="176400" cy="9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750FA2-E97F-184D-9DBE-5754269CE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7538" y="759492"/>
                <a:ext cx="30204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04" name="Group 5">
            <a:extLst>
              <a:ext uri="{FF2B5EF4-FFF2-40B4-BE49-F238E27FC236}">
                <a16:creationId xmlns:a16="http://schemas.microsoft.com/office/drawing/2014/main" id="{67110B82-64EC-BADD-C864-72DC2D88AE3F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376613"/>
            <a:ext cx="450850" cy="263525"/>
            <a:chOff x="2051458" y="3376332"/>
            <a:chExt cx="45036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0B4A41-5875-B12F-34CB-5B8BFDA00173}"/>
                    </a:ext>
                  </a:extLst>
                </p14:cNvPr>
                <p14:cNvContentPartPr/>
                <p14:nvPr/>
              </p14:nvContentPartPr>
              <p14:xfrm>
                <a:off x="2100418" y="3602412"/>
                <a:ext cx="217440" cy="3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0B4A41-5875-B12F-34CB-5B8BFDA001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7418" y="3539412"/>
                  <a:ext cx="343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4858BC-BC7C-E68C-364D-411B9F48FD0D}"/>
                    </a:ext>
                  </a:extLst>
                </p14:cNvPr>
                <p14:cNvContentPartPr/>
                <p14:nvPr/>
              </p14:nvContentPartPr>
              <p14:xfrm>
                <a:off x="2051458" y="3376332"/>
                <a:ext cx="450360" cy="204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4858BC-BC7C-E68C-364D-411B9F48FD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8408" y="3313332"/>
                  <a:ext cx="576101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05" name="Group 10">
            <a:extLst>
              <a:ext uri="{FF2B5EF4-FFF2-40B4-BE49-F238E27FC236}">
                <a16:creationId xmlns:a16="http://schemas.microsoft.com/office/drawing/2014/main" id="{D4691985-0854-F6F9-722D-39FA884F3A8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848350"/>
            <a:ext cx="949325" cy="415925"/>
            <a:chOff x="1448458" y="5848812"/>
            <a:chExt cx="947880" cy="41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9AD1B0-4D85-D008-766E-802CED38D573}"/>
                    </a:ext>
                  </a:extLst>
                </p14:cNvPr>
                <p14:cNvContentPartPr/>
                <p14:nvPr/>
              </p14:nvContentPartPr>
              <p14:xfrm>
                <a:off x="1448458" y="5848812"/>
                <a:ext cx="937080" cy="174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9AD1B0-4D85-D008-766E-802CED38D5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85458" y="5785942"/>
                  <a:ext cx="1062720" cy="299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ED0EDF-CAFB-96C4-6FCD-9F0EB25A4371}"/>
                    </a:ext>
                  </a:extLst>
                </p14:cNvPr>
                <p14:cNvContentPartPr/>
                <p14:nvPr/>
              </p14:nvContentPartPr>
              <p14:xfrm>
                <a:off x="1792618" y="5976252"/>
                <a:ext cx="439200" cy="28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ED0EDF-CAFB-96C4-6FCD-9F0EB25A43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29618" y="5913252"/>
                  <a:ext cx="5648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DC6084-D8E6-0F6A-AD0F-EF9EE2B67AB0}"/>
                    </a:ext>
                  </a:extLst>
                </p14:cNvPr>
                <p14:cNvContentPartPr/>
                <p14:nvPr/>
              </p14:nvContentPartPr>
              <p14:xfrm>
                <a:off x="1642498" y="6022692"/>
                <a:ext cx="753840" cy="75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DC6084-D8E6-0F6A-AD0F-EF9EE2B67A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79498" y="5959389"/>
                  <a:ext cx="879480" cy="2014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19E52F-98BC-B055-912E-5EEDB42CC70F}"/>
                  </a:ext>
                </a:extLst>
              </p14:cNvPr>
              <p14:cNvContentPartPr/>
              <p14:nvPr/>
            </p14:nvContentPartPr>
            <p14:xfrm>
              <a:off x="3558058" y="71172"/>
              <a:ext cx="3292200" cy="108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19E52F-98BC-B055-912E-5EEDB42CC70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95058" y="7961"/>
                <a:ext cx="3417840" cy="2340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>
            <a:extLst>
              <a:ext uri="{FF2B5EF4-FFF2-40B4-BE49-F238E27FC236}">
                <a16:creationId xmlns:a16="http://schemas.microsoft.com/office/drawing/2014/main" id="{031326D6-5C2B-C6DE-5127-8995D304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Switching</a:t>
            </a:r>
            <a:r>
              <a:rPr lang="en-US" altLang="en-US"/>
              <a:t> </a:t>
            </a:r>
            <a:r>
              <a:rPr lang="en-US" altLang="en-US" sz="3200" b="1"/>
              <a:t>Diode Circuits with an ac Source </a:t>
            </a:r>
          </a:p>
        </p:txBody>
      </p:sp>
      <p:sp>
        <p:nvSpPr>
          <p:cNvPr id="15362" name="Rectangle 1">
            <a:extLst>
              <a:ext uri="{FF2B5EF4-FFF2-40B4-BE49-F238E27FC236}">
                <a16:creationId xmlns:a16="http://schemas.microsoft.com/office/drawing/2014/main" id="{B7CB15D6-2583-D7C3-1E1D-FE97ACD3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analysis of diode switching circuits </a:t>
            </a:r>
            <a:r>
              <a:rPr lang="en-US" altLang="en-US" i="1"/>
              <a:t>ac</a:t>
            </a:r>
            <a:r>
              <a:rPr lang="en-US" altLang="en-US"/>
              <a:t> sources are carried out in two steps: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I) The natural response (also known as transient response) by setting the </a:t>
            </a:r>
            <a:r>
              <a:rPr lang="en-US" altLang="en-US" i="1"/>
              <a:t>ac</a:t>
            </a:r>
            <a:r>
              <a:rPr lang="en-US" altLang="en-US"/>
              <a:t> source to zero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II) The steady state response (also known as forced response ) by converting the circuit to phaser domain.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The final solution is the sum of both the natural and forced responses. </a:t>
            </a:r>
            <a:endParaRPr lang="en-US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>
            <a:extLst>
              <a:ext uri="{FF2B5EF4-FFF2-40B4-BE49-F238E27FC236}">
                <a16:creationId xmlns:a16="http://schemas.microsoft.com/office/drawing/2014/main" id="{DEAEDC23-1D42-FF55-E478-F7F589C77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0"/>
            <a:ext cx="571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B6EBE5-9245-67CA-694F-98327D97D3F6}"/>
                  </a:ext>
                </a:extLst>
              </p14:cNvPr>
              <p14:cNvContentPartPr/>
              <p14:nvPr/>
            </p14:nvContentPartPr>
            <p14:xfrm>
              <a:off x="1440178" y="3811932"/>
              <a:ext cx="297000" cy="13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B6EBE5-9245-67CA-694F-98327D97D3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178" y="3748932"/>
                <a:ext cx="422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373623-1468-7A2D-542F-D8C6111DBCD7}"/>
                  </a:ext>
                </a:extLst>
              </p14:cNvPr>
              <p14:cNvContentPartPr/>
              <p14:nvPr/>
            </p14:nvContentPartPr>
            <p14:xfrm>
              <a:off x="1454218" y="893772"/>
              <a:ext cx="167400" cy="35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373623-1468-7A2D-542F-D8C6111DBC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218" y="830772"/>
                <a:ext cx="2930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D8C55-D7E1-6AE0-A82B-DFD676A3FB61}"/>
                  </a:ext>
                </a:extLst>
              </p14:cNvPr>
              <p14:cNvContentPartPr/>
              <p14:nvPr/>
            </p14:nvContentPartPr>
            <p14:xfrm>
              <a:off x="1443418" y="6693372"/>
              <a:ext cx="226800" cy="6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D8C55-D7E1-6AE0-A82B-DFD676A3FB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418" y="6630028"/>
                <a:ext cx="352440" cy="192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706838-DF1C-09E7-5D4C-80D767D065B3}"/>
                  </a:ext>
                </a:extLst>
              </p14:cNvPr>
              <p14:cNvContentPartPr/>
              <p14:nvPr/>
            </p14:nvContentPartPr>
            <p14:xfrm>
              <a:off x="6552538" y="240732"/>
              <a:ext cx="435600" cy="15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706838-DF1C-09E7-5D4C-80D767D065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9538" y="177732"/>
                <a:ext cx="561240" cy="27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>
            <a:extLst>
              <a:ext uri="{FF2B5EF4-FFF2-40B4-BE49-F238E27FC236}">
                <a16:creationId xmlns:a16="http://schemas.microsoft.com/office/drawing/2014/main" id="{AA3F5E08-BEFA-0266-F235-CC3D42458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035050"/>
            <a:ext cx="6921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0" name="Group 3">
            <a:extLst>
              <a:ext uri="{FF2B5EF4-FFF2-40B4-BE49-F238E27FC236}">
                <a16:creationId xmlns:a16="http://schemas.microsoft.com/office/drawing/2014/main" id="{B3051B9B-D7F0-053F-EBA6-EF2160808845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1103313"/>
            <a:ext cx="5126038" cy="590550"/>
            <a:chOff x="3190498" y="1103292"/>
            <a:chExt cx="512676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2CDB2E-F5EA-8422-2431-3A46387AEF5F}"/>
                    </a:ext>
                  </a:extLst>
                </p14:cNvPr>
                <p14:cNvContentPartPr/>
                <p14:nvPr/>
              </p14:nvContentPartPr>
              <p14:xfrm>
                <a:off x="4760098" y="1103292"/>
                <a:ext cx="3557160" cy="590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2CDB2E-F5EA-8422-2431-3A46387AEF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97098" y="1040330"/>
                  <a:ext cx="3682800" cy="715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2C960B-6EBC-3F22-DE4E-3F5ADED06E46}"/>
                    </a:ext>
                  </a:extLst>
                </p14:cNvPr>
                <p14:cNvContentPartPr/>
                <p14:nvPr/>
              </p14:nvContentPartPr>
              <p14:xfrm>
                <a:off x="3190498" y="1127412"/>
                <a:ext cx="2480760" cy="54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2C960B-6EBC-3F22-DE4E-3F5ADED06E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27498" y="1064829"/>
                  <a:ext cx="2606400" cy="1788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58D5E5-7644-CA73-2595-A5A5DB1BE827}"/>
                  </a:ext>
                </a:extLst>
              </p14:cNvPr>
              <p14:cNvContentPartPr/>
              <p14:nvPr/>
            </p14:nvContentPartPr>
            <p14:xfrm>
              <a:off x="5323858" y="1677852"/>
              <a:ext cx="94680" cy="78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58D5E5-7644-CA73-2595-A5A5DB1BE8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0858" y="1614852"/>
                <a:ext cx="22032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585135-0392-55BC-69F0-5E0033D9518B}"/>
                  </a:ext>
                </a:extLst>
              </p14:cNvPr>
              <p14:cNvContentPartPr/>
              <p14:nvPr/>
            </p14:nvContentPartPr>
            <p14:xfrm>
              <a:off x="5553898" y="1742652"/>
              <a:ext cx="360" cy="90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585135-0392-55BC-69F0-5E0033D951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0898" y="1679652"/>
                <a:ext cx="12600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1B7413-5C54-98E0-0C75-49F88FDFF6B4}"/>
                  </a:ext>
                </a:extLst>
              </p14:cNvPr>
              <p14:cNvContentPartPr/>
              <p14:nvPr/>
            </p14:nvContentPartPr>
            <p14:xfrm>
              <a:off x="1462858" y="2164932"/>
              <a:ext cx="274320" cy="163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1B7413-5C54-98E0-0C75-49F88FDFF6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9858" y="2101932"/>
                <a:ext cx="39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BFB1C2-9A47-2B8F-A0FE-5F896AEA7158}"/>
                  </a:ext>
                </a:extLst>
              </p14:cNvPr>
              <p14:cNvContentPartPr/>
              <p14:nvPr/>
            </p14:nvContentPartPr>
            <p14:xfrm>
              <a:off x="1477618" y="5573772"/>
              <a:ext cx="303480" cy="42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BFB1C2-9A47-2B8F-A0FE-5F896AEA7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4618" y="5510772"/>
                <a:ext cx="429120" cy="54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3">
            <a:extLst>
              <a:ext uri="{FF2B5EF4-FFF2-40B4-BE49-F238E27FC236}">
                <a16:creationId xmlns:a16="http://schemas.microsoft.com/office/drawing/2014/main" id="{88C15F39-0BF9-6545-E44B-D6ED457BE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295400"/>
          <a:ext cx="6629400" cy="435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606800" progId="Word.Document.12">
                  <p:embed/>
                </p:oleObj>
              </mc:Choice>
              <mc:Fallback>
                <p:oleObj name="Document" r:id="rId2" imgW="5486400" imgH="3606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629400" cy="435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>
            <a:extLst>
              <a:ext uri="{FF2B5EF4-FFF2-40B4-BE49-F238E27FC236}">
                <a16:creationId xmlns:a16="http://schemas.microsoft.com/office/drawing/2014/main" id="{7D4A7878-87CF-6F08-E07E-B3BF7EE39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cs typeface="+mj-cs"/>
              </a:rPr>
              <a:t>Switching Diode Circuits with an ac Source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C8D6663F-68EB-E6EE-9B1C-F96C1E877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cs typeface="+mj-cs"/>
              </a:rPr>
              <a:t>Switching Diode Circuits with an ac Source </a:t>
            </a:r>
          </a:p>
        </p:txBody>
      </p:sp>
      <p:pic>
        <p:nvPicPr>
          <p:cNvPr id="55298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4EEBC-C013-B498-B699-47E68AB1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7937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23F7F82-B369-FA3C-3D38-FC3F587F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36703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3E830168-96D0-031A-C061-0EE37D059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cs typeface="+mj-cs"/>
              </a:rPr>
              <a:t>Switching Diode Circuits with an ac Source </a:t>
            </a:r>
          </a:p>
        </p:txBody>
      </p:sp>
      <p:pic>
        <p:nvPicPr>
          <p:cNvPr id="56322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45DDF-B337-DDBA-4FCE-FC1A60BB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844550"/>
            <a:ext cx="82931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6E370D4D-8475-276D-2300-E4C72B12E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cs typeface="+mj-cs"/>
              </a:rPr>
              <a:t>Switching Diode Circuits with an ac Source </a:t>
            </a:r>
          </a:p>
        </p:txBody>
      </p:sp>
      <p:pic>
        <p:nvPicPr>
          <p:cNvPr id="5734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572411-BFE3-B4A6-E754-1546BED5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0"/>
            <a:ext cx="81407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03C739C3-D92B-B91E-0FCF-3FA06F11F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+mj-cs"/>
              </a:rPr>
              <a:t>Switching Diode Circuits with an ac Source </a:t>
            </a:r>
          </a:p>
        </p:txBody>
      </p:sp>
      <p:pic>
        <p:nvPicPr>
          <p:cNvPr id="58370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8C4ECB-52D2-AF90-031D-3AE1405C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153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F0837B-39BC-0908-229E-5C421110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9800"/>
            <a:ext cx="5600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6305A04-1EFB-EEBD-0EE9-684EC309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124200"/>
            <a:ext cx="29972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85E5683A-2A29-A6FA-4A4B-7E617DEE8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+mj-cs"/>
              </a:rPr>
              <a:t>Switching Diode Circuits with an ac Source </a:t>
            </a:r>
          </a:p>
        </p:txBody>
      </p:sp>
      <p:pic>
        <p:nvPicPr>
          <p:cNvPr id="59394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6614DC-323D-13EC-D411-3A7AA285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01750"/>
            <a:ext cx="80899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F0F44C86-964E-C693-2744-DD1E2FAB1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cs typeface="+mj-cs"/>
              </a:rPr>
              <a:t>Switching Diode Circuits with an ac Source </a:t>
            </a:r>
          </a:p>
        </p:txBody>
      </p:sp>
      <p:pic>
        <p:nvPicPr>
          <p:cNvPr id="60418" name="Picture 3" descr="A close up of a lamp&#10;&#10;Description automatically generated">
            <a:extLst>
              <a:ext uri="{FF2B5EF4-FFF2-40B4-BE49-F238E27FC236}">
                <a16:creationId xmlns:a16="http://schemas.microsoft.com/office/drawing/2014/main" id="{65E75315-BA53-4E4D-04CC-21CE06FF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57400"/>
            <a:ext cx="7264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>
            <a:extLst>
              <a:ext uri="{FF2B5EF4-FFF2-40B4-BE49-F238E27FC236}">
                <a16:creationId xmlns:a16="http://schemas.microsoft.com/office/drawing/2014/main" id="{A633736E-016F-6420-73D6-BDD8A67AF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4875"/>
            <a:ext cx="55372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BFB0142C-AE38-1E15-BA64-65997FA28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endParaRPr lang="en-US" altLang="en-US" sz="2800" baseline="-25000"/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BEFE564B-44D2-E9E4-A56A-654F5B2C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362200"/>
            <a:ext cx="92281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6694F5A-131D-96B5-AA8D-72976C998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br>
              <a:rPr lang="en-US" altLang="en-US" sz="2800" b="1"/>
            </a:br>
            <a:r>
              <a:rPr lang="en-US" altLang="en-US" sz="2800" b="1"/>
              <a:t>Average Vo</a:t>
            </a:r>
            <a:endParaRPr lang="en-US" altLang="en-US" sz="2800" baseline="-25000"/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40FCF7D0-E804-BD1A-174F-5330184F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2133600"/>
            <a:ext cx="7867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1C70B2BB-C685-F1A2-D9B7-831C9E678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581400"/>
            <a:ext cx="83042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3CC2A0D2-2AA3-A15B-E069-F2D479B65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607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>
            <a:extLst>
              <a:ext uri="{FF2B5EF4-FFF2-40B4-BE49-F238E27FC236}">
                <a16:creationId xmlns:a16="http://schemas.microsoft.com/office/drawing/2014/main" id="{B0E5C75B-8CA8-472F-D4D1-A4B38BBB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542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governing Differential Eq is given by: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8FA1F3F3-EB51-CB50-CACC-F2BE84B3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584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governing solution for </a:t>
            </a:r>
            <a:r>
              <a:rPr lang="en-US" altLang="en-US" i="1"/>
              <a:t>i</a:t>
            </a:r>
            <a:r>
              <a:rPr lang="en-US" altLang="en-US" baseline="-25000"/>
              <a:t>o</a:t>
            </a:r>
            <a:r>
              <a:rPr lang="en-US" altLang="en-US"/>
              <a:t>(t) q is given by: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AC5F8B0-3F7C-E8FD-16D6-DED7C1EC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505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average output voltage is given by:</a:t>
            </a:r>
          </a:p>
        </p:txBody>
      </p:sp>
      <p:sp>
        <p:nvSpPr>
          <p:cNvPr id="17416" name="TextBox 2">
            <a:extLst>
              <a:ext uri="{FF2B5EF4-FFF2-40B4-BE49-F238E27FC236}">
                <a16:creationId xmlns:a16="http://schemas.microsoft.com/office/drawing/2014/main" id="{8A72E2AC-34AB-8639-2DF0-688B5FBB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96000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</a:t>
            </a:r>
            <a:r>
              <a:rPr lang="en-US" altLang="en-US" baseline="-25000"/>
              <a:t>2</a:t>
            </a:r>
            <a:r>
              <a:rPr lang="en-US" altLang="en-US"/>
              <a:t> is the time when </a:t>
            </a:r>
            <a:r>
              <a:rPr lang="en-US" altLang="en-US" i="1"/>
              <a:t>i</a:t>
            </a:r>
            <a:r>
              <a:rPr lang="en-US" altLang="en-US" baseline="-25000"/>
              <a:t>o</a:t>
            </a:r>
            <a:r>
              <a:rPr lang="en-US" altLang="en-US"/>
              <a:t>(t)=0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7C62497-ECD1-DA45-8A6E-E50690D84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   Half Wave Rectifier w/ Inductive Load</a:t>
            </a:r>
            <a:endParaRPr lang="en-US" altLang="en-US" sz="2800" baseline="-25000"/>
          </a:p>
        </p:txBody>
      </p:sp>
      <p:pic>
        <p:nvPicPr>
          <p:cNvPr id="18434" name="Picture 6">
            <a:extLst>
              <a:ext uri="{FF2B5EF4-FFF2-40B4-BE49-F238E27FC236}">
                <a16:creationId xmlns:a16="http://schemas.microsoft.com/office/drawing/2014/main" id="{9E61EF8C-63AC-6A46-5D8B-A54BB9E4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150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>
            <a:extLst>
              <a:ext uri="{FF2B5EF4-FFF2-40B4-BE49-F238E27FC236}">
                <a16:creationId xmlns:a16="http://schemas.microsoft.com/office/drawing/2014/main" id="{B76F863D-87BD-8039-4450-6780CAB1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137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i</a:t>
            </a:r>
            <a:r>
              <a:rPr lang="en-US" altLang="en-US" baseline="-25000"/>
              <a:t>o</a:t>
            </a:r>
            <a:r>
              <a:rPr lang="en-US" altLang="en-US"/>
              <a:t>(t)=</a:t>
            </a:r>
            <a:r>
              <a:rPr lang="en-US" altLang="en-US" i="1"/>
              <a:t>i</a:t>
            </a:r>
            <a:r>
              <a:rPr lang="en-US" altLang="en-US" baseline="-25000"/>
              <a:t>L</a:t>
            </a:r>
            <a:r>
              <a:rPr lang="en-US" altLang="en-US"/>
              <a:t>(t)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0D872DD-5BE0-9CEA-362E-90A2CAA31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Switching Diode Circuits w/AC Sources</a:t>
            </a:r>
            <a:br>
              <a:rPr lang="en-US" altLang="en-US" sz="2800" b="1"/>
            </a:br>
            <a:r>
              <a:rPr lang="en-US" altLang="en-US" sz="1800" b="1">
                <a:solidFill>
                  <a:srgbClr val="FF0000"/>
                </a:solidFill>
              </a:rPr>
              <a:t>Half Wave Rectifier with Inductive Load </a:t>
            </a:r>
            <a:r>
              <a:rPr lang="mr-IN" altLang="en-US" sz="1800" b="1">
                <a:solidFill>
                  <a:srgbClr val="FF0000"/>
                </a:solidFill>
              </a:rPr>
              <a:t>–</a:t>
            </a:r>
            <a:r>
              <a:rPr lang="en-US" altLang="en-US" sz="1800" b="1">
                <a:solidFill>
                  <a:srgbClr val="FF0000"/>
                </a:solidFill>
              </a:rPr>
              <a:t> Detailed Analysis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525FAC85-B0A5-0D4D-34E2-D0D3FD92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671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>
            <a:extLst>
              <a:ext uri="{FF2B5EF4-FFF2-40B4-BE49-F238E27FC236}">
                <a16:creationId xmlns:a16="http://schemas.microsoft.com/office/drawing/2014/main" id="{1DBB8A2D-A720-21AC-6A26-31656DE0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0"/>
            <a:ext cx="487045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807</Words>
  <Application>Microsoft Macintosh PowerPoint</Application>
  <PresentationFormat>On-screen Show (4:3)</PresentationFormat>
  <Paragraphs>229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Times New Roman</vt:lpstr>
      <vt:lpstr>ＭＳ Ｐゴシック</vt:lpstr>
      <vt:lpstr>Arial</vt:lpstr>
      <vt:lpstr>Calibri</vt:lpstr>
      <vt:lpstr>system</vt:lpstr>
      <vt:lpstr>Default Design</vt:lpstr>
      <vt:lpstr>Microsoft Word Document</vt:lpstr>
      <vt:lpstr>   EEL 5245 POWER ELECTRONICS I  Lecture #8:  Ch 3: Diode Switching Circuits: L-R Load and AC Source    </vt:lpstr>
      <vt:lpstr>Homework Assignment #2</vt:lpstr>
      <vt:lpstr>Objectives</vt:lpstr>
      <vt:lpstr>PowerPoint Presentation</vt:lpstr>
      <vt:lpstr>   Half Wave Rectifier w/ Inductive Load</vt:lpstr>
      <vt:lpstr>   Half Wave Rectifier w/ Inductive Load Average Vo</vt:lpstr>
      <vt:lpstr>   Half Wave Rectifier w/ Inductive Load</vt:lpstr>
      <vt:lpstr>Switching Diode Circuits w/AC Sources Half Wave Rectifier with Inductive Load – Detailed Analysis</vt:lpstr>
      <vt:lpstr>PowerPoint Presentation</vt:lpstr>
      <vt:lpstr>PowerPoint Presentation</vt:lpstr>
      <vt:lpstr>PowerPoint Presentation</vt:lpstr>
      <vt:lpstr>Half Wave Rectifier w/Inductive Load</vt:lpstr>
      <vt:lpstr>PowerPoint Presentation</vt:lpstr>
      <vt:lpstr>PowerPoint Presentation</vt:lpstr>
      <vt:lpstr>   Half Wave Rectifier w/ Inductive Load</vt:lpstr>
      <vt:lpstr>   Half Wave Rectifier w/ Inductive Load</vt:lpstr>
      <vt:lpstr>   Half Wave Rectifier w/ Inductive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Half Wave Rectifier w/ Inductive Load and Freewheeling Diode</vt:lpstr>
      <vt:lpstr>PowerPoint Presentation</vt:lpstr>
      <vt:lpstr>   Half Wave Rectifier w/ Inductive Load and Freewheeling Diode</vt:lpstr>
      <vt:lpstr>PowerPoint Presentation</vt:lpstr>
      <vt:lpstr>PowerPoint Presentation</vt:lpstr>
      <vt:lpstr>PowerPoint Presentation</vt:lpstr>
      <vt:lpstr>   Half Wave Rectifier w/ Inductive Load and Freewheeling Diode</vt:lpstr>
      <vt:lpstr>   Half Wave Rectifier w/ Inductive Load and Freewheeling Diode</vt:lpstr>
      <vt:lpstr>   Half Wave Rectifier w/ Inductive Load and Freewheeling Diode</vt:lpstr>
      <vt:lpstr>Half Wave Rectifier w/Inductive Load and Freewheeling Diode</vt:lpstr>
      <vt:lpstr>Half Wave Rectifier w/Inductive Load and Freewheeling Diode</vt:lpstr>
      <vt:lpstr>   Half Wave Rectifier w/ Inductive Load and Freewheeling Diode</vt:lpstr>
      <vt:lpstr>Half Wave Rectifier w/Inductive Load and Free wheeling Diode</vt:lpstr>
      <vt:lpstr>Important Concepts on Last Example</vt:lpstr>
      <vt:lpstr>PowerPoint Presentation</vt:lpstr>
      <vt:lpstr>PowerPoint Presentation</vt:lpstr>
      <vt:lpstr>PowerPoint Presentation</vt:lpstr>
      <vt:lpstr>Switching Diode Circuits with an ac Source </vt:lpstr>
      <vt:lpstr>Switching Diode Circuits with an ac Source </vt:lpstr>
      <vt:lpstr>Switching Diode Circuits with an ac Source </vt:lpstr>
      <vt:lpstr>Switching Diode Circuits with an ac Source </vt:lpstr>
      <vt:lpstr>Switching Diode Circuits with an ac Source </vt:lpstr>
      <vt:lpstr>Switching Diode Circuits with an ac Source </vt:lpstr>
      <vt:lpstr>Switching Diode Circuits with an ac Source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Research by the  Applied Power Electronics Center </dc:title>
  <dc:creator>Chris Iannello</dc:creator>
  <cp:lastModifiedBy>Issa Batarseh</cp:lastModifiedBy>
  <cp:revision>185</cp:revision>
  <cp:lastPrinted>1999-04-15T04:56:39Z</cp:lastPrinted>
  <dcterms:created xsi:type="dcterms:W3CDTF">1999-04-14T20:57:54Z</dcterms:created>
  <dcterms:modified xsi:type="dcterms:W3CDTF">2023-09-18T00:25:44Z</dcterms:modified>
</cp:coreProperties>
</file>