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32"/>
  </p:notesMasterIdLst>
  <p:sldIdLst>
    <p:sldId id="256" r:id="rId2"/>
    <p:sldId id="257" r:id="rId3"/>
    <p:sldId id="273" r:id="rId4"/>
    <p:sldId id="274" r:id="rId5"/>
    <p:sldId id="298" r:id="rId6"/>
    <p:sldId id="299" r:id="rId7"/>
    <p:sldId id="303" r:id="rId8"/>
    <p:sldId id="300" r:id="rId9"/>
    <p:sldId id="301" r:id="rId10"/>
    <p:sldId id="302" r:id="rId11"/>
    <p:sldId id="277" r:id="rId12"/>
    <p:sldId id="278" r:id="rId13"/>
    <p:sldId id="279" r:id="rId14"/>
    <p:sldId id="280" r:id="rId15"/>
    <p:sldId id="281" r:id="rId16"/>
    <p:sldId id="282" r:id="rId17"/>
    <p:sldId id="306" r:id="rId18"/>
    <p:sldId id="283" r:id="rId19"/>
    <p:sldId id="285" r:id="rId20"/>
    <p:sldId id="296" r:id="rId21"/>
    <p:sldId id="286" r:id="rId22"/>
    <p:sldId id="287" r:id="rId23"/>
    <p:sldId id="288" r:id="rId24"/>
    <p:sldId id="289" r:id="rId25"/>
    <p:sldId id="290" r:id="rId26"/>
    <p:sldId id="292" r:id="rId27"/>
    <p:sldId id="293" r:id="rId28"/>
    <p:sldId id="294" r:id="rId29"/>
    <p:sldId id="267" r:id="rId30"/>
    <p:sldId id="297" r:id="rId31"/>
  </p:sldIdLst>
  <p:sldSz cx="9144000" cy="6858000" type="screen4x3"/>
  <p:notesSz cx="6858000" cy="931386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8"/>
    <p:restoredTop sz="94694"/>
  </p:normalViewPr>
  <p:slideViewPr>
    <p:cSldViewPr>
      <p:cViewPr varScale="1">
        <p:scale>
          <a:sx n="103" d="100"/>
          <a:sy n="103" d="100"/>
        </p:scale>
        <p:origin x="168"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9" d="100"/>
          <a:sy n="59" d="100"/>
        </p:scale>
        <p:origin x="-1788" y="-9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1:37.091"/>
    </inkml:context>
    <inkml:brush xml:id="br0">
      <inkml:brushProperty name="width" value="0.35" units="cm"/>
      <inkml:brushProperty name="height" value="0.35" units="cm"/>
      <inkml:brushProperty name="color" value="#FFFFFF"/>
    </inkml:brush>
  </inkml:definitions>
  <inkml:trace contextRef="#ctx0" brushRef="#br0">5832 609 24575,'-35'0'0,"-48"0"0,16 0 0,-11 0 0,-9 0 0,5 0 0,-1 0-492,-5 0 0,0 0 0,-6 0 0,4 0 0,26 0 0,0 0 456,-25 0 0,-5 0 36,28 0 0,-2 0 0,-1 0 0,-2 0 0,-2 0 0,-1 0 0,-9 0 0,-2 0 0,6 0 0,-1 0 0,1 0 0,7 0 0,-5 0 0,7 0 0,4 0 0,4 0 0,-10 2 0,3 1 0,-30 3 0,27 0 0,-7 0 0,2-6 711,14 0-711,3 0 0,12 4 0,-5-3 983,-1 9-44,5-9-548,-24 10-391,15-5 0,-6 1 0,-2-2 0,3 0 0,-25-3 0,0 3 0,-8-5 0,17 0-457,-14 0 457,12 0 0,30 0 0,-2 0 0,-44 0 0,43 0 0,2 0 0,-31 0 0,-16 0 0,25-6 0,-20 0 0,14-1 0,3-4 0,14 5 0,3-5 0,12 0 0,2 5 0,11-2 0,2 3 457,6-1-457,-1-2 0,6 7 0,0-3 0,6 4 0,3 0 0,1 0 0,5-3 0,20-13 0,14-12 0,37-15 0,-23 14 0,4 0-492,13 0 0,3 1 331,4-4 0,2 0 161,2 2 0,1 2 0,3 1 0,-3 2 0,-21 5 0,-2 1-202,13 1 1,-2 2 201,8-7 0,12-1 0,-23 7 0,-20 7 0,-8 5 983,-24 5-688,-39 17 136,1-4-431,-35 10 0,28-4 0,-10-7 0,11 7 0,-11-8 0,4 4 0,1-5 0,1 0 0,6 0 0,0 0 0,6 0 0,-4 0 0,9-1 0,-10 1 0,5-1 0,-5 1 0,4-5 0,-3 4 0,9-4 0,-9 5 0,3 0 0,-5 4 0,1 1 0,-14 12 0,-4 1 0,7-1 0,-15 1 0,21-3 0,-17-2 0,7 4 0,6-7 0,2 1 0,12-6 0,6-2 0,10-4 0,7-1 0,3-4 0,4 2 0,-3 1 0,3 1 0,-3 2 0,-5-2 0,0 0 0,-5 4 0,-5 1 0,0 5 0,-1 0 0,1-1 0,6-4 0,3-2 0,5-3 0,67-31 0,6-11 0,-6 3 0,6-4-492,1-2 0,0 0 20,-3 1 0,1-1 472,7-1 0,1 0 0,-4 1 0,-3 1-302,-15 7 0,-2 2 302,5-3 0,-1 0 0,23-13 0,2-7-49,-5 11 49,-21 2 0,-10 16 0,-7 0 983,-12 8-106,-4 8-211,-7 2-666,-3-1 55,-1 3-55,0-8 0,1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8:35.165"/>
    </inkml:context>
    <inkml:brush xml:id="br0">
      <inkml:brushProperty name="width" value="0.05" units="cm"/>
      <inkml:brushProperty name="height" value="0.05" units="cm"/>
    </inkml:brush>
  </inkml:definitions>
  <inkml:trace contextRef="#ctx0" brushRef="#br0">673 1 24575,'-11'0'0,"-3"0"0,5 0 0,-2 0 0,3 0 0,-8 0 0,6 0 0,-16 0 0,8 8 0,-10 2 0,0 13 0,4 1 0,-5 6 0,4-2 0,-6 8 0,6 0 0,-1 5 0,5 5 0,1-5 0,-1 11 0,0-4 0,5-1 0,0 6 0,6-12 0,-1 11 0,6-4 0,0-1 0,5 12 0,0-9 0,0 10 0,0-6 0,0 0 0,0-1 0,0 1 0,0 7 0,0-6 0,0 6 0,5-7 0,-4 0 0,9 6 0,-9-4 0,4 5 0,-5 15 0,0-10 0,0 19 0,0-8 0,0-6 0,-5-1 0,-6-3 0,-2-5 0,-9 8 0,10-8 0,-9-1 0,9-13 0,-8-2 0,9-7 0,-7-4 0,8-3 0,-3-9 0,4 3 0,0-12 0,1 6 0,3-11 0,-2 2 0,6-3 0,-2-1 0,3-6 0,4-9 0,4-1 0,5-11 0,4 11 0,4-7 0,2 2 0,4 0 0,0 0 0,1 5 0,-1 0 0,-4 4 0,-2 1 0,-4 4 0,-1 0 0,-3 0 0,3 0 0,-8 0 0,4 0 0,-5 0 0,1 0 0,-1 0 0,1 3 0,0 5 0,0 9 0,0 1 0,1 8 0,1 3 0,-1-1 0,-4 17 0,-1-10 0,-4 18 0,0 9 0,0 2 0,0 13 0,0 0 0,0-18 0,-12 40 0,-2-29-308,-2-14 1,-1 0 307,-10 33 0,8-33 0,-1 1 0,6-8 0,1 1 0,-8 13 0,1-2 0,-6 24 0,10-34 0,0-1 0,-8 22-38,0 7 38,6-9 0,1-9 0,11-7 0,-3-7 0,8-1 614,-3-6-614,4-6 39,0-6-39,0-7 0,0-4 0,0-4 0,0-2 0,0-3 0,3-4 0,1-1 0,3-3 0,0 0 0,0 3 0,1-2 0,-1 6 0,1-6 0,-1 2 0,1 1 0,-1-4 0,1 7 0,-1-6 0,1 6 0,-4-7 0,-1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8:54.450"/>
    </inkml:context>
    <inkml:brush xml:id="br0">
      <inkml:brushProperty name="width" value="0.35" units="cm"/>
      <inkml:brushProperty name="height" value="0.35" units="cm"/>
      <inkml:brushProperty name="color" value="#FFFFFF"/>
    </inkml:brush>
  </inkml:definitions>
  <inkml:trace contextRef="#ctx0" brushRef="#br0">3100 635 24575,'-39'0'0,"-24"0"0,11 0 0,-27 0 0,24 0 0,-20 0 0,11 0 0,10 0 0,-7 0 0,-24 0 0,-2 0 0,14 0 0,-1 0-492,-19 0 0,3 0 255,33 0 1,0 0 236,-29 0 0,-3 0 0,20 0 0,-2 0 0,-5 0 0,-5 0 0,9 0 0,18 0 0,2 0 0,-35 0 0,1 0 0,-1 0 0,13 0 0,-4 0 0,14 0 0,0 0 0,4 0 0,0 0 0,4 0 0,4 0 0,-13 0 0,-10 0 0,26-9 0,-10 7 0,17-11 983,1 8-509,3-5-474,9 0 0,-4 1 0,10 0 0,2 0 0,4 1 0,4 0 0,2 0 0,7 0 0,1 1 0,3-4 0,0 2 0,13-12 0,8 6 0,27-16 0,16 1 0,-17 14 0,3 0-492,3-3 0,3 0 403,11 4 0,2-1 89,-5-4 0,0 0 0,9 4 0,0 1 0,-4-3 0,0 1 0,0-1 0,0 0 0,0 3 0,-3 0 0,28-12-216,-43 15 0,-1 0 216,22-7 0,14 0 0,-14 2 0,3 5 0,-20 6 0,13 1 0,-12 5 0,4 0 983,-6 0-830,0 0 305,-1 14-458,1 4 0,0 14 0,-7-5 0,6 4 0,-12-10 0,6 10 0,-7-10 0,-4 4 0,3-6 0,-11 0 0,5 0 0,-5-1 0,-1 0 0,0 0 0,-4 0 0,3 0 0,-8-5 0,8 4 0,-12-8 0,6 8 0,-11-9 0,6 4 0,-6-4 0,6 0 0,-6-4 0,7 0 0,-8-4 0,4 3 0,-5-2 0,-29 7 0,-20-1 0,-42 5 0,27-6 0,-2 1-492,-4 0 0,-2 0 209,-9 0 1,-1 1 282,2 2 0,0 1 0,-1 0 0,0 1 0,0-1 0,1 1 0,3 2 0,1-1 0,-1-5 0,4 0-430,-29 11 430,40-12 0,1-1 0,-20 6 0,-14 0 0,3 0 0,21 0 0,-12-1 0,21-5 0,-6 4 0,7-4 983,0 0-452,6 3-66,2-8-465,6 4 0,6-1 0,1-3 0,10 3 0,2-4 0,4 0 0,5 0 0,0 0 0,5 0 0,-4-3 0,-1-6 0,-4-3 0,-1-1 0,0-3 0,0 3 0,1 0 0,3 1 0,1 4 0,5 4 0,-1-3 0,55-7 0,9 2 0,3 4 0,10 1-492,23-1 0,5 2 164,-29 5 0,1 1 0,4-1 9,14-2 1,4 0 0,-4 1 318,-16 1 0,-4 1 0,2 1 0,11-1 0,2 0 0,-2 0 0,-11 0 0,-1 0 0,0 0 0,8 0 0,0 0 0,1 0 0,-1 0 0,-1 0 0,-5 0-464,2 0 0,-3 0 464,8-1 0,-3 2 0,-23 1 0,-1 2 0,8 0 0,0-1-161,41 5 161,-13 3 0,-30-10 0,-3 9 983,-14-9 0,-9 7 0,-3-3-119,-11-1-665,-3 3-199,-2-6 0,-3 2 0,-1 1 0,4-3 0,-2 5 0,1-5 0,2 6 0,1-6 0,8 7 0,-3-3 0,3 3 0,-8 0 0,2 0 0,-6 0 0,2-3 0,-3 1 0,-1-5 0,-29 2 0,0-3 0,-40 0 0,19 0 0,-16-4 0,5 2 0,-9-8 0,-6 9 0,6-9 0,-4 9 0,4-4 0,-6 5 0,7 0 0,-6 0 0,12-5 0,-12-1 0,13 0 0,-6-9 0,8 8 0,5-8 0,2 5 0,6 0 0,0 0 0,6 0 0,1 0 0,6 1 0,4 0 0,1 4 0,6 1 0,3 1 0,1 2 0,5-2 0,-7-1 0,1 4 0,-6-8 0,-3 3 0,-1-4 0,-9 0 0,-9-6 0,-6-1 0,-7-6 0,0 0 0,6 2 0,3-1 0,5 5 0,5-2 0,2 8 0,11-7 0,-5 7 0,9-2 0,-8 3 0,3 0 0,1 0 0,-5-4 0,5 3 0,-6-4 0,1 5 0,-1-4 0,1 3 0,-1-4 0,1 1 0,-6-2 0,4 1 0,-10-5 0,10 8 0,-9-7 0,9 7 0,-4-7 0,6 8 0,-1-3 0,5 4 0,2 0 0,8 4 0,-2-2 0,9 3 0,-5-1 0,7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3:05.593"/>
    </inkml:context>
    <inkml:brush xml:id="br0">
      <inkml:brushProperty name="width" value="0.05" units="cm"/>
      <inkml:brushProperty name="height" value="0.05" units="cm"/>
      <inkml:brushProperty name="color" value="#FFFFFF"/>
    </inkml:brush>
  </inkml:definitions>
  <inkml:trace contextRef="#ctx0" brushRef="#br0">277 1 24575,'-15'0'0,"-1"0"0,0 0 0,-1 0 0,-5 0 0,4 0 0,-11 0 0,5 0 0,-9 0 0,13 0 0,-3 0 0,14 0 0,-2 0 0,3 0 0,1 0 0,-1 0 0,7 0 0,6 0 0,3 0 0,6 0 0,-1 0 0,4 0 0,-1 0 0,1 0 0,0 0 0,-1 0 0,1 0 0,-5 3 0,0-2 0,-5 6 0,1-6 0,-1 2 0,1-3 0,-4 3 0,2-2 0,-2 2 0,4-3 0,-1 0 0,0 3 0,1-2 0,-1 2 0,1-3 0,-1 4 0,1-4 0,-1 4 0,1-4 0,-4 3 0,3-2 0,-3 2 0,-3-3 0,-6 0 0,-7 4 0,-4 1 0,-1 3 0,0 0 0,1-3 0,-1 2 0,0-2 0,1-1 0,3 3 0,1-6 0,5 6 0,-1-6 0,0 2 0,1-3 0,3 3 0,-2-2 0,5 5 0,1-8 0,4 4 0,-1-8 0,1 5 0,-4-2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3:14.152"/>
    </inkml:context>
    <inkml:brush xml:id="br0">
      <inkml:brushProperty name="width" value="0.05" units="cm"/>
      <inkml:brushProperty name="height" value="0.05" units="cm"/>
      <inkml:brushProperty name="color" value="#FFFFFF"/>
    </inkml:brush>
  </inkml:definitions>
  <inkml:trace contextRef="#ctx0" brushRef="#br0">101 214 24575,'11'0'0,"-2"0"0,2 0 0,-3 0 0,2 0 0,-3 0 0,0 0 0,0 0 0,1-8 0,3 6 0,-2-5 0,3 3 0,-5 0 0,1 0 0,-1 1 0,-2-1 0,4 1 0,0-5 0,11-4 0,8 1 0,1-6 0,4 6 0,-11-2 0,0 5 0,-6-1 0,-3 5 0,-2-4 0,-3 8 0,-7-4 0,-9 4 0,-1 0 0,-10 0 0,6 4 0,-4 0 0,0 5 0,1-1 0,-1 0 0,0 1 0,5-1 0,0-1 0,4 1 0,1-1 0,-1 1 0,4-1 0,1 1 0,-1-4 0,4 2 0,-4-2 0,1 0 0,-1 2 0,-3-2 0,0 3 0,-1 1 0,4-1 0,-3 1 0,3-4 0,-4 3 0,1-7 0,0 3 0,-1-3 0,-3 0 0,-2 0 0,-4 0 0,1-3 0,-1-2 0,-5-4 0,8 1 0,-6-1 0,11 5 0,-3-3 0,5 6 0,3-6 0,0 4 0,4-5 0,0 1 0,0 0 0,0 0 0,0 0 0,0-1 0,0 1 0,0 0 0,3 0 0,6-1 0,-1 3 0,8-2 0,-4 6 0,5-3 0,-1 4 0,1 0 0,-5 0 0,0 0 0,-5 0 0,1 0 0,0 0 0,2 0 0,7 4 0,-1 5 0,10 5 0,-8 2 0,4 2 0,-6-5 0,-3-2 0,-2-3 0,-3 0 0,-1-1 0,1 1 0,-4-1 0,2 0 0,-2 0 0,0 0 0,3 1 0,-6-1 0,6 1 0,-7-1 0,-6-12 0,-9-8 0,-11-13 0,-5-10 0,-5 4 0,8-3 0,-6 4 0,15 8 0,-4 1 0,11 9 0,0 1 0,4 5 0,1-1 0,6 7 0,10 7 0,11 12 0,14 12 0,3 8 0,2 5 0,9 1 0,-6 6 0,3 1 0,-2 0 0,-15-4 0,1-12 0,-10-7 0,-6-6 0,-1-10 0,-4 0 0,-4-5 0,3 1 0,-7-7 0,0-6 0,-14-13 0,-8-12 0,-3 0 0,-4-6 0,4 7 0,0 1 0,-2 3 0,12 3 0,-6 8 0,8-1 0,0 6 0,2 0 0,3 3 0,1 5 0,-1-2 0,1 0 0,-1 2 0,0-6 0,-3 6 0,2-2 0,-2-1 0,-1 4 0,3-7 0,-2 6 0,3-2 0,1 3 0,0 0 0,0-4 0,0 3 0,-5-6 0,3 6 0,-6-6 0,2 2 0,-4 1 0,0-4 0,1 3 0,-1-3 0,4 0 0,2 3 0,3-1 0,0 5 0,1-2 0,3 6 0,8 5 0,6 9 0,8 5 0,5 7 0,2-1 0,-1-4 0,-2-1 0,-5-6 0,-5-5 0,0 0 0,-5-5 0,1 1 0,-1-4 0,1 2 0,-4-2 0,-1 3 0,0 0 0,-2 0 0,6 1 0,-6-1 0,5 1 0,-2-4 0,1 3 0,-2-3 0,0 0 0,-2 3 0,2-10 0,-6-2 0,-2-12 0,-8-1 0,-1-8 0,-3 8 0,3-8 0,-2 8 0,3-4 0,0 5 0,1 1 0,3-1 0,1 4 0,0 5 0,4 1 0,-3 3 0,7-3 0,6 3 0,3 5 0,15 3 0,-2 9 0,5 1 0,1 5 0,0 4 0,0-3 0,1 8 0,-6-9 0,-4 3 0,-3-5 0,-7-4 0,2-2 0,-3-3 0,-1-1 0,-2 1 0,-2-1 0,-3-5 0,0-7 0,-13-13 0,1-5 0,-11-6 0,-2-5 0,5 5 0,-10-13 0,10 13 0,-5-6 0,8 13 0,3 0 0,-1 6 0,6 4 0,1 1 0,2 7 0,5-3 0,-5 6 0,5 7 0,7 20 0,11 13 0,17 17 0,0-7 0,5 12 0,0-8 0,-4 8 0,3-10 0,-12-10 0,-2-12 0,-7-7 0,-4-5 0,-1-5 0,-4 0 0,-4-14 0,-1-4 0,-7-14 0,-5-3 0,-6-10 0,-10-3 0,4-4 0,-5-1 0,7 1 0,-1 6 0,5-5 0,-2 10 0,6 1 0,2 7 0,6 8 0,-1-3 0,3 7 0,-3-2 0,1 7 0,2 1 0,-3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6:11:54.244"/>
    </inkml:context>
    <inkml:brush xml:id="br0">
      <inkml:brushProperty name="width" value="0.35" units="cm"/>
      <inkml:brushProperty name="height" value="0.35" units="cm"/>
      <inkml:brushProperty name="color" value="#FFFFFF"/>
    </inkml:brush>
  </inkml:definitions>
  <inkml:trace contextRef="#ctx0" brushRef="#br0">1553 261 24575,'-35'0'0,"1"0"0,2 0 0,5 0 0,-10 0 0,2 0 0,-12 0 0,7 0 0,-13 0 0,23 0 0,-21 0 0,9 0 0,-7 0 0,-5 0 0,-1 0 0,7 0 0,-7 0 0,8 0 0,-7 0 0,5 0 0,-5 0 0,7 0 0,0 0 0,7 0 0,-5 0 0,11 0 0,0 0 0,3 0 0,10 0 0,-4 0 0,10 0 0,1 0 0,1 0 0,3 0 0,-4 0 0,6 0 0,-1 0 0,-4 0 0,3 0 0,-8 0 0,-2 0 0,-1 0 0,-5 4 0,1-3 0,4 8 0,-4-8 0,10 3 0,1-4 0,5 0 0,45-10 0,-9-3 0,33-9 0,-7-2 0,-11 1 0,12-1 0,0 0 0,-5 0 0,5-1 0,-7 7 0,-1 1 0,-5 6 0,4-1 0,-11 1 0,4 5 0,-6 1 0,1 0 0,-1 4 0,-6-4 0,0 5 0,-7 0 0,1 0 0,-5 0 0,-2 0 0,-4 0 0,0 0 0,0 0 0,3 0 0,-2 0 0,7 0 0,-2 0 0,0 0 0,3 0 0,-3 0 0,0 0 0,3 0 0,-8 0 0,4 0 0,-5 0 0,0 0 0,0 0 0,3 0 0,2 0 0,4 0 0,-3 0 0,3 0 0,-8 0 0,4 0 0,-5 4 0,0-3 0,-4 10 0,-1-1 0,-4 3 0,0 4 0,-9-2 0,2 5 0,-11-1 0,6 6 0,-7-4 0,3 10 0,-5-4 0,0-1 0,1-1 0,-1 1 0,-4-5 0,3 5 0,-4-6 0,1 1 0,4-2 0,-4-3 0,-1 4 0,5-9 0,-4 4 0,5-5 0,-5 0 0,4-5 0,-10 0 0,10-5 0,-4 0 0,-1 0 0,5 0 0,-10 0 0,10 0 0,-10 0 0,-4 0 0,0 0 0,0 0 0,4 0 0,10 0 0,-5 0 0,7 0 0,-1 0 0,5 0 0,-3 0 0,7 0 0,-2 0 0,4 0 0,0 0 0,0 0 0,0 0 0,0 0 0,0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6:12:06.458"/>
    </inkml:context>
    <inkml:brush xml:id="br0">
      <inkml:brushProperty name="width" value="0.025" units="cm"/>
      <inkml:brushProperty name="height" value="0.025" units="cm"/>
      <inkml:brushProperty name="color" value="#E71224"/>
    </inkml:brush>
  </inkml:definitions>
  <inkml:trace contextRef="#ctx0" brushRef="#br0">875 1 24575,'0'21'0,"0"0"0,0-2 0,0 0 0,0-4 0,0 9 0,0-8 0,0 9 0,0 1 0,0-5 0,0 4 0,0-6 0,0 7 0,0-6 0,0 6 0,0-1 0,0-4 0,0 10 0,5-10 0,-4 4 0,7-6 0,-6 1 0,6-1 0,-7 1 0,8 0 0,-8-1 0,7-4 0,-2 3 0,-1-3 0,3 5 0,-6-5 0,2 3 0,0-3 0,-3 4 0,8-4 0,-8 4 0,7-5 0,-7 1 0,7-1 0,-7-1 0,3-3 0,0 4 0,-3-5 0,3 0 0,0 4 0,-3-3 0,8 9 0,-8-9 0,4 8 0,-1-3 0,1 0 0,0 3 0,4-3 0,-8 5 0,7-1 0,-2 6 0,0-4 0,3 5 0,-3-1 0,-1-4 0,5 9 0,-9-9 0,8 5 0,-3-1 0,0-4 0,-2 4 0,1-6 0,-4 1 0,7 0 0,-6-1 0,6 1 0,-7-5 0,4 3 0,-1-8 0,-3 8 0,3-8 0,-1 4 0,-2-5 0,3 0 0,-4 0 0,4-1 0,-3 1 0,3 0 0,0 0 0,-3 0 0,7 4 0,-6 2 0,6 5 0,-2-1 0,-1 1 0,4 0 0,-4-1 0,1-4 0,2 3 0,-7-8 0,8 9 0,-8-4 0,8-1 0,-8 5 0,6-9 0,-6 8 0,7-8 0,-7 9 0,7-9 0,-7 8 0,3-8 0,0 4 0,-3-1 0,7 2 0,-7 5 0,8-5 0,-8 3 0,2-3 0,1 0 0,-3-2 0,3 1 0,0-4 0,-3 3 0,3 1 0,0-4 0,-3 4 0,7-5 0,-7-1 0,3 1 0,0 0 0,-3 0 0,3 0 0,0 0 0,-3-1 0,3 1 0,-1 0 0,-2 0 0,7 0 0,-7 0 0,3 0 0,-4-1 0,4-3 0,-3 3 0,3-3 0,0 0 0,-3 2 0,6-2 0,-6 4 0,7-1 0,-7 1 0,2 0 0,1-4 0,-3 2 0,3-2 0,-4 3 0,0 1 0,0-1 0,-7-3 0,1-1 0,-11-4 0,2 0 0,-5 0 0,-5-5 0,-2 4 0,0-4 0,-4 5 0,-2-5 0,-1 4 0,-4-5 0,5 6 0,-5-5 0,4 4 0,-5-4 0,6 5 0,-5 0 0,4 0 0,-5 0 0,0 0 0,5 0 0,-5 0 0,7 0 0,-7 0 0,11 0 0,-9 0 0,15 0 0,-3 0 0,0 0 0,4 0 0,-5 0 0,7 0 0,-7 0 0,10 0 0,-8 0 0,9 0 0,-5 0 0,5 0 0,2 0 0,-1 0 0,4 0 0,-9 0 0,9 0 0,-9 0 0,9 0 0,-8 4 0,3-3 0,-5 3 0,5 0 0,-9-3 0,8 3 0,-10-4 0,7 0 0,-1 4 0,5-2 0,-4 2 0,9 0 0,-3-3 0,4 3 0,0-4 0,4 3 0,8-2 0,13 3 0,9-4 0,7 0 0,7 0 0,1 0 0,0 0 0,13 0 0,-11 0 0,12 0 0,-14 0 0,5 0 0,-4 0 0,-1 0 0,5-5 0,-5 3 0,1-3 0,-3 5 0,-5 0 0,-1 0 0,0 0 0,-5 0 0,-2 0 0,-6 0 0,1 0 0,-1 0 0,-4 0 0,4 0 0,-9 0 0,3 0 0,-4 0 0,0 0 0,0 0 0,4 0 0,-3 0 0,9 0 0,-9 0 0,8 0 0,-3 0 0,5 0 0,-1 0 0,1 0 0,-5 0 0,3-4 0,-3 3 0,0-4 0,-2 5 0,1 0 0,-4 0 0,3-4 0,-4 3 0,0-3 0,0 4 0,-1 0 0,1 0 0,-1 0 0,1 0 0,0 0 0,0 0 0,0 0 0,-1 0 0,1 0 0,-4-7 0,-1 1 0,-4-10 0,-4 1 0,-7-25 0,-5 10 0,-6-17 0,5 8 0,-4 5 0,8-11 0,-7 11 0,2-11 0,1 11 0,0-5 0,2 7 0,2-7 0,-3 5 0,6 1 0,-1 2 0,-4 10 0,8-5 0,-6 7 0,8-1 0,-1 5 0,-2 1 0,7 0 0,-3 4 0,-1-8 0,4 8 0,-3-4 0,4 5 0,-5-5 0,4 4 0,-3-4 0,4 5 0,0 0 0,0 0 0,0 0 0,0-5 0,0 4 0,0-3 0,0-1 0,0 4 0,0-9 0,0 9 0,0-9 0,-4 4 0,2-4 0,-2-1 0,4 0 0,0 1 0,0-1 0,0 0 0,0 1 0,0-1 0,-4 0 0,2 0 0,-2 5 0,4-3 0,0 8 0,-4-4 0,3 0 0,-3 4 0,0-8 0,3 7 0,-8-7 0,8 8 0,-8-9 0,8 4 0,-8-4 0,3-1 0,-4 0 0,5 0 0,-4 1 0,4-1 0,-1 0 0,-3 1 0,4-1 0,-1 5 0,-3-4 0,4 4 0,-1-4 0,-2 4 0,3-4 0,0 4 0,-4-4 0,3-1 0,1 5 0,-4-4 0,8 9 0,-8-3 0,8-1 0,-7 4 0,3-4 0,0 0 0,-3 4 0,7-4 0,-3 5 0,4 0 0,-4 0 0,3 0 0,-3 0 0,4 0 0,0 0 0,0 0 0,0 0 0,0-4 0,0 2 0,0-2 0,0-1 0,0 4 0,0-4 0,0 0 0,0 4 0,0-8 0,0 7 0,0-7 0,0 3 0,0-5 0,0 1 0,0 4 0,0-4 0,0 4 0,0-4 0,0 4 0,0-4 0,0 9 0,0-4 0,0 5 0,0 0 0,0 0 0,0 8 0,0 7 0,0 8 0,0 12 0,6 21 0,-5-3 0,10 24 0,-5-19 0,7 12 0,-1-12 0,0 5 0,-6 0 0,5-5 0,-5 5 0,0-7 0,5-1 0,-5 1 0,1-6 0,3 4 0,-9-11 0,10 11 0,-5-5 0,6 0 0,-1 5 0,0-4 0,1-1 0,-1 5 0,0-11 0,0 5 0,-5-7 0,3-6 0,-3 0 0,3-7 0,-3 6 0,3-4 0,-4 5 0,5-1 0,0-4 0,-4 9 0,3-3 0,-3 5 0,0-5 0,4 4 0,-5-10 0,1 4 0,2-10 0,-7 3 0,7-8 0,-3 4 0,4-6 0,0 6 0,0-4 0,0 4 0,0-5 0,-4 4 0,3-3 0,-3 4 0,4-5 0,0 0 0,-5-1 0,0 1 0,0 0 0,-3 0 0,7 0 0,-7 0 0,7-1 0,-7 1 0,3 0 0,0 0 0,-3 0 0,7 0 0,-7 4 0,7-3 0,-7 9 0,3-9 0,0 8 0,-3-8 0,3 9 0,0-9 0,-3 8 0,3-8 0,1 8 0,-4-7 0,3 2 0,-4-4 0,0 0 0,0-1 0,4-3 0,-4 2 0,4-2 0,-4 3 0,0 1 0,0-1 0,0 0 0,0 1 0,0-1 0,0 5 0,0-7 0,0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6:12:30.644"/>
    </inkml:context>
    <inkml:brush xml:id="br0">
      <inkml:brushProperty name="width" value="0.025" units="cm"/>
      <inkml:brushProperty name="height" value="0.025" units="cm"/>
      <inkml:brushProperty name="color" value="#E71224"/>
    </inkml:brush>
  </inkml:definitions>
  <inkml:trace contextRef="#ctx0" brushRef="#br0">349 1 24575,'-8'0'0,"-1"0"0,1 0 0,-1 0 0,0 0 0,0 0 0,0 0 0,-5 0 0,4 0 0,-9 0 0,9 0 0,-4 0 0,1 0 0,3 0 0,-4 0 0,0 0 0,4 0 0,-4 0 0,5 0 0,0 0 0,0 0 0,0 0 0,0 0 0,1 0 0,-1 0 0,0 0 0,0 0 0,-4 0 0,3 0 0,-4 0 0,5 0 0,0 0 0,0 0 0,8 0 0,6 0 0,4 0 0,4 0 0,1 0 0,0 0 0,1 0 0,4 0 0,-9 0 0,3 0 0,-4 0 0,0 0 0,0 0 0,0 0 0,-1 0 0,0 0 0,1 0 0,-1 0 0,-3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6:12:33.479"/>
    </inkml:context>
    <inkml:brush xml:id="br0">
      <inkml:brushProperty name="width" value="0.025" units="cm"/>
      <inkml:brushProperty name="height" value="0.025" units="cm"/>
      <inkml:brushProperty name="color" value="#E71224"/>
    </inkml:brush>
  </inkml:definitions>
  <inkml:trace contextRef="#ctx0" brushRef="#br0">1 39 8191,'0'2'0,"0"11"5063,0 12-5063,0 13 2818,0-4-2818,0 5 1719,0 14-1719,0-16 6784,0 16-6784,0-26 0,0-2 0,0-6 0,0 1 0,0-1 0,0-4 0,0-2 0,0-4 0,0-8 0,0-10 0,0-7 0,0-8 0,0 5 0,0-1 0,4 5 0,-3-9 0,7 8 0,-7-10 0,8 7 0,-4-1 0,1 0 0,3 1 0,-4 4 0,0-4 0,3 4 0,-7 0 0,8 1 0,-8 1 0,6 3 0,-6-9 0,7 9 0,-7-4 0,7 5 0,-7 0 0,7 0 0,-7 0 0,7 4 0,-7-3 0,3 4 0,0-1 0,0 1 0,5 0 0,0 3 0,-1-3 0,1 0 0,5 3 0,-4-7 0,4 7 0,-6-3 0,1 4 0,0 0 0,0 0 0,0 0 0,-1 0 0,1 0 0,0 0 0,0 9 0,0 2 0,-4 8 0,4 6 0,-3-4 0,0 4 0,3 1 0,-8-10 0,4 8 0,-5-9 0,0-1 0,0 0 0,0-5 0,0 0 0,0 0 0,0-1 0,0 1 0,0 0 0,0-1 0,-9-3 0,3 3 0,-8-7 0,1 8 0,-2-8 0,0 7 0,-4-7 0,9 3 0,-9-4 0,9 0 0,-3 0 0,4 0 0,0 0 0,0 0 0,0 0 0,1-4 0,3-1 0,-3-3 0,7-1 0,-7 4 0,7 5 0,1 5 0,5 3 0,4 1 0,-1-1 0,1 1 0,5 5 0,1 1 0,4 0 0,-4 3 0,4-2 0,-9-2 0,4 0 0,-5-5 0,0 0 0,0 0 0,-1-1 0,-3 1 0,3-4 0,-7 2 0,6-2 0,-2 0 0,4 2 0,0-2 0,0 4 0,0 0 0,0 0 0,-5 0 0,4 0 0,-7-5 0,3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6:12:35.616"/>
    </inkml:context>
    <inkml:brush xml:id="br0">
      <inkml:brushProperty name="width" value="0.025" units="cm"/>
      <inkml:brushProperty name="height" value="0.025" units="cm"/>
      <inkml:brushProperty name="color" value="#E71224"/>
    </inkml:brush>
  </inkml:definitions>
  <inkml:trace contextRef="#ctx0" brushRef="#br0">147 0 24575,'0'18'0,"0"-5"0,0 11 0,0-8 0,0 9 0,0 0 0,0-8 0,0 12 0,0-13 0,0 15 0,0-10 0,0 4 0,0-5 0,0-1 0,0 1 0,0-5 0,0-2 0,0-4 0,0 0 0,0 0 0,0-1 0,-4-3 0,-1-1 0,-3-4 0,-1 0 0,0 0 0,1 0 0,-1 0 0,1 0 0,0 0 0,-1 0 0,-4 0 0,2 0 0,-2 0 0,4 0 0,0 0 0,0 0 0,4-4 0,5 3 0,5-11 0,3 10 0,1-6 0,4 8 0,2 0 0,5 0 0,-1 0 0,1 0 0,0 0 0,-1 0 0,-4 0 0,3 0 0,-8 0 0,4 0 0,-5 0 0,0 0 0,0 0 0,-5 0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6:12:37.309"/>
    </inkml:context>
    <inkml:brush xml:id="br0">
      <inkml:brushProperty name="width" value="0.025" units="cm"/>
      <inkml:brushProperty name="height" value="0.025" units="cm"/>
      <inkml:brushProperty name="color" value="#E71224"/>
    </inkml:brush>
  </inkml:definitions>
  <inkml:trace contextRef="#ctx0" brushRef="#br0">0 0 24575,'13'0'0,"2"0"0,0 0 0,9 0 0,-8 0 0,8 0 0,-4 0 0,-6 0 0,-1 0 0,-4 0 0,0 0 0,-1 0 0,1 0 0,0 0 0,-1 0 0,0 0 0,1 0 0,0 0 0,0 0 0,0 0 0,-1 0 0,1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1:39.853"/>
    </inkml:context>
    <inkml:brush xml:id="br0">
      <inkml:brushProperty name="width" value="0.35" units="cm"/>
      <inkml:brushProperty name="height" value="0.35" units="cm"/>
      <inkml:brushProperty name="color" value="#FFFFFF"/>
    </inkml:brush>
  </inkml:definitions>
  <inkml:trace contextRef="#ctx0" brushRef="#br0">1865 94 24575,'-49'4'0,"4"-1"0,-30-3 0,15 0 0,-34 0 0,7 6 0,-2 6 0,8-3 0,-2 13 0,19-14 0,-21 20 0,15-13 0,-8 13 0,9-10 0,-8 11 0,18-10 0,-15 14 0,25-15 0,-12 9 0,7-5 0,0-1 0,7 0 0,1 0 0,6-2 0,0-3 0,0 2 0,0-7 0,6 3 0,1-4 0,14-2 0,-6 1 0,15-1 0,-6 0 0,11-1 0,2 0 0,3 4 0,0 1 0,0 4 0,0 5 0,0 2 0,0 4 0,-4 6 0,3-4 0,-4 9 0,5-3 0,0 5 0,0-6 0,0-1 0,0-11 0,0-4 0,0-3 0,3-6 0,2 2 0,2-6 0,5-2 0,5-3 0,1 0 0,14 0 0,5-20 0,6 0 0,5-13 0,-6-3 0,5 8 0,2-9 0,5 5 0,-11 1 0,2 8 0,-20 2 0,2 11 0,-15 1 0,0 5 0,-5 4 0,-36 25 0,5-4 0,-33 26 0,14-13 0,6 2 0,1-5 0,7-6 0,0-2 0,10-5 0,-1-1 0,11-4 0,-3-2 0,4-3 0,4-1 0,-3 1 0,21-47 0,1 1 0,20-50 0,8 6-448,-23 35 1,0-1 447,6-2 0,-1 0 0,9-40 0,-13 43 0,0 1 0,10-33-266,0 1 266,-3 8 0,-6 15 0,-6 9 0,-3 17 0,-4 2 883,-1 14-883,-3 2 0,-2 3 0,-3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6:12:39.808"/>
    </inkml:context>
    <inkml:brush xml:id="br0">
      <inkml:brushProperty name="width" value="0.025" units="cm"/>
      <inkml:brushProperty name="height" value="0.025" units="cm"/>
      <inkml:brushProperty name="color" value="#E71224"/>
    </inkml:brush>
  </inkml:definitions>
  <inkml:trace contextRef="#ctx0" brushRef="#br0">1 69 24575,'0'9'0,"0"-1"0,0 1 0,0 0 0,0 0 0,0 4 0,0-3 0,0 4 0,0-5 0,0 0 0,4-1 0,0 1 0,5-4 0,-4 3 0,3-7 0,-4 3 0,5-4 0,0 0 0,-1 0 0,1 0 0,-1 0 0,1 0 0,-1 0 0,1 0 0,0 0 0,0 0 0,0 0 0,-1 0 0,1 0 0,0 0 0,-1 0 0,-3-4 0,-1 0 0,-4-5 0,0 1 0,0-1 0,0-4 0,0 3 0,0-4 0,3 5 0,-2 0 0,3 0 0,-4 1 0,0-1 0,0 1 0,0-1 0,0 1 0,0-1 0,0 0 0,0 0 0,0 0 0,0 0 0,-4 4 0,3-3 0,-6 7 0,2-2 0,-3 3 0,0 0 0,-1 0 0,1 0 0,-1 0 0,1 0 0,-1 0 0,1 0 0,4 4 0,-4 0 0,7 5 0,-2-1 0,3 0 0,0 0 0,0 0 0,-4-3 0,3 2 0,-3-2 0,4 4 0,0-1 0,0 0 0,0 0 0,0 0 0,0 1 0,0-1 0,0-4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3:48.705"/>
    </inkml:context>
    <inkml:brush xml:id="br0">
      <inkml:brushProperty name="width" value="0.35" units="cm"/>
      <inkml:brushProperty name="height" value="0.35" units="cm"/>
      <inkml:brushProperty name="color" value="#FFFFFF"/>
    </inkml:brush>
  </inkml:definitions>
  <inkml:trace contextRef="#ctx0" brushRef="#br0">709 0 24575,'-30'12'0,"-2"-2"0,13 10 0,-7-5 0,-5 15 0,5 0 0,-8-2 0,10 0 0,-5-5 0,10-4 0,-7 4 0,11-6 0,-11 1 0,12-1 0,-7-4 0,12-1 0,-2-4 0,3-1 0,0-2 0,1 1 0,-4-2 0,-2 4 0,2-3 0,-5 2 0,3-6 0,-4 6 0,1-6 0,-1 7 0,4-7 0,1 6 0,5-7 0,-1 4 0,-2 2 0,1-1 0,-5 6 0,1-3 0,0 0 0,-2 3 0,2-2 0,0 7 0,-3-7 0,7 3 0,1-4 0,1-4 0,29 3 0,-8-7 0,24 0 0,-11-6 0,6-3 0,1-1 0,1-4 0,3 3 0,-4-7 0,0 3 0,-1 0 0,-10-1 0,-2 2 0,-4 1 0,-4 2 0,-2 3 0,-3 3 0,-1-1 0,1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3:51.997"/>
    </inkml:context>
    <inkml:brush xml:id="br0">
      <inkml:brushProperty name="width" value="0.35" units="cm"/>
      <inkml:brushProperty name="height" value="0.35" units="cm"/>
      <inkml:brushProperty name="color" value="#FFFFFF"/>
    </inkml:brush>
  </inkml:definitions>
  <inkml:trace contextRef="#ctx0" brushRef="#br0">1 75 24575,'38'0'0,"-10"0"0,9 0 0,-13 0 0,15 0 0,-11 0 0,11 0 0,-11 0 0,5 0 0,0 0 0,-4-4 0,9 3 0,-9-7 0,4 3 0,-6 0 0,0 1 0,1 0 0,-1 3 0,0-4 0,1 5 0,-1-4 0,0 3 0,1-3 0,-1 4 0,-4 0 0,3 0 0,-8 0 0,3 0 0,-9 0 0,0 0 0,-4 0 0,-30-9 0,16 3 0,-21-5 0,24 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4:02.960"/>
    </inkml:context>
    <inkml:brush xml:id="br0">
      <inkml:brushProperty name="width" value="0.35" units="cm"/>
      <inkml:brushProperty name="height" value="0.35" units="cm"/>
      <inkml:brushProperty name="color" value="#FFFFFF"/>
    </inkml:brush>
  </inkml:definitions>
  <inkml:trace contextRef="#ctx0" brushRef="#br0">10134 696 24575,'-50'0'0,"-15"0"0,-7 0 0,-23 0-492,42 0 0,-1 0 0,-4 0 0,-1 0 424,-4 0 1,0 0 67,5 0 0,-1 0 0,-3 0 0,1 0 0,7 0 0,0 0-39,-4-3 0,1 0 39,4 3 0,0-1 0,0-5 0,0 0 0,-44 4 0,16-8 0,-2 3 0,11 1 0,-7-5 522,2 10-522,14-9 0,-5 3 0,13 1 983,-6-4-918,13 9 546,-4-9-611,10 9 0,-10-4 0,10 1 0,2 3 0,1-4 0,5 5 0,-6 0 0,6 0 0,1 0 0,0 0 0,4 0 0,1 0 0,6 0 0,5 0 0,5 0 0,0 0 0,4 0 0,38-8 0,6-4 0,43-4 0,8-7-492,-35 15 0,2 1 412,8-3 1,3 0 79,3-1 0,2 1 0,4 1 0,0 1 0,-4 1 0,-2 0 0,1-1 0,-2 3 0,-2 4 0,-4 0-353,33-10 353,-39 10 0,-1 1 0,-2-6 0,-2 0 0,31 5 0,-26-3 0,-1 1 0,12 3 0,21 0 0,-8-5 0,-9 4 0,-2-10 0,-13 10 0,6-4 0,-7 0 983,-6 4-845,4-9 237,-11 9-375,5-4 0,-6 1 0,0 3 0,0-4 0,-1 5 0,-4 0 0,-2 0 0,-6 0 0,0 0 0,-4 0 0,3 0 0,-3 0 0,4 0 0,6 0 0,-4 0 0,3 4 0,-4-3 0,-1 7 0,0-3 0,1 0 0,-1-1 0,6-4 0,-4 0 0,-1 0 0,-2 0 0,-8 0 0,-1 0 0,-5 0 0,-1 0 0,-3 0 0,-29-24 0,5 10 0,-40-27 0,19 15 0,-11-7 0,0 1 0,6 5 0,-4 2 0,0-1 0,4 9 0,-4-7 0,0 13 0,-1-9 0,-7 13 0,0-8 0,0 9 0,7 0 0,-5 2 0,4 4 0,-6 0 0,7 0 0,1 0 0,0 0 0,4 0 0,-10 0 0,-3 0 0,6 0 0,-33 0 0,35 0 0,-35 5 0,32 1 0,-18 5 0,13 0 0,-13 0 0,5 1 0,-22 0 0,11-1 0,-19 2 0,14-1 0,-7-5 0,14-2 0,-11 1 0,11-5 0,0 4 0,-4-5 0,20 0 0,-4 0 0,12 0 0,-5 0 0,-9 0 0,5 0 0,-19 0 0,6 6 0,-18-5 0,-1 10 0,9-5 0,-11 1 0,24 3 0,-26-3 0,21-1 0,-5 5 0,14-5 0,-4 0 0,11 4 0,-12-4 0,13 0 0,-13 4 0,5-3 0,-6 4 0,6 0 0,2 0 0,8 0 0,5-1 0,8-4 0,7 3 0,14-8 0,-1 3 0,11-4 0,41 0 0,-1 0 0,46 0 0,-15 0 0,15 5 0,-18 5 0,14 13 0,-23 0 0,11 9 0,-19-11 0,-3 4 0,-21-12 0,3 3 0,-13-7 0,1 2 0,-6-3 0,-3 4 0,0-4 0,0 8 0,0-4 0,0 5 0,0 0 0,0-5 0,0 0 0,0-5 0,0 4 0,18-2 0,17-1 0,21-3 0,0-5 0,18 0 0,-23 0 0,25 0 0,-21 0 0,6 0 0,-7-5 0,-7-5 0,5-2 0,-10-7 0,10-2 0,-4-1 0,-1-4 0,5 5 0,-10 0 0,4 5 0,-12-2 0,-1 7 0,-10-2 0,-2 5 0,-8-1 0,-2 5 0,-3 1 0,-43 3 0,-3 0 0,-40 0 0,-7 0-961,-14 12 961,41-8 0,-1 1 0,-4 8 0,0 1 0,0-4 0,-1 1 0,0 3 0,2 1 0,11-5 0,1 0-172,-2 0 1,2-1 171,-29 9 0,0-5 0,9 4 0,15-6 0,15-1 0,7-1 0,10 0 943,1-4-943,10 2 361,0-6-361,4 2 0,1 0 0,-3 1 0,-2 0 0,-20-1 0,-6-3 0,-30 0 0,-4 0 0,21-1 0,-3 2-492,-3 2 0,-3 0 236,-14 1 0,-1 1 256,-4 2 0,-2 1-492,-5 0 0,0 0 65,0-1 0,1 1 427,4 0 0,1-1 0,-1 1 0,3-1-492,21 0 0,1 0 373,-27 0 0,4 1-244,2 4 363,11-5 0,0 0 0,-6 4 0,-15 2 0,8-2 0,9-4 983,2 3-740,13-8 740,-6 3-166,14-5 166,1 0-540,6 0 24,10 0-467,3 0 0,15 0 0,55-12 0,13-3 0,1 1 0,6 0-492,-1 3 0,2 1 381,4-4 0,2 0-381,15 6 0,0-1 182,-9-4 1,0-2 309,14 3 0,1 0 0,-16-3 0,-1 0 0,5 0 0,-1 0 0,-7 1 0,-4-1 0,29-10-295,-41 9 1,-3 0 294,16-8-157,20-12 157,-18 11 983,-10-2-908,-12 6 908,-2 1-334,-12 0 27,-1 5-676,-11-1 189,0 6-189,-10-2 0,0 7 0,-5 2 0,1 0 0,3 2 0,-54-6 0,14 6 0,-56-2 0,6 3 0,-10 0-492,32 0 0,-1 0 435,0 0 0,-1 0 57,-8 0 0,-2 0 0,-6 0 0,0 0-492,0 3 0,-1 0 168,-3 1 1,-1 1 323,1 1 0,0 3 0,3 1 0,1 1 0,-10-2 0,0-1 0,9 3 0,1 0 0,1-3 0,-1-1 0,2 0 0,1 0-492,7 0 0,1 0 431,-5 0 1,2 1 60,-27 4 0,24-5 0,2 1 0,-13 3-297,14-3 0,0-1 297,-21 5 0,36-6 0,0 1 0,-37 5 0,38-5 0,-1-1 0,-46 7 0,22-1 638,-14 0-638,24 0 0,-13-1 0,1 1 983,16-1-433,1 0 433,14 0-756,6-1 492,13-5-719,11-1 328,5-4-328,5 0 0,43 0 0,9-6 0,52-13-492,-40 9 0,1-2 163,5-5 0,3 0 329,17-3 0,2 1-492,-3 3 0,1 0 164,-19 0 0,1 0 0,0 0 216,29-1 0,-1 0 112,0-3 0,0 1 0,1 2 0,-5 2-492,-25 3 0,-1 1 476,8 0 0,-2 1 16,22-3-211,-37 6 0,-2 1 211,36-1 983,-18-4-642,-16 10 642,-18-4 0,-9 5 0,-15 0-538,0 0 109,-35 25-554,-6 1 0,-52 21 0,39-19 0,-3 0-492,-11-3 0,-3 0 442,-1 6 0,0 1 50,-3-4 0,0-1 0,-1 2 0,2-1 0,11-7 0,1-1-246,-6 0 0,1-1 246,-26 11 0,-6-4 0,10-2 0,20-4 0,4-8 0,19 2 0,9-8 983,0-2-909,15-4 445,-6 0-519,63 0 0,-7-6 0,37 5 0,-11-9 0,-10 9 0,13-10 0,-6 10 0,-2-4 0,-7 5 0,-7 0 0,-1 0 0,-12 0 0,-1 0 0,-10 0 0,-6 0 0,-6 0 0,-3 0 0,-38 0 0,-31 6 0,-34 7-492,26-6 0,-5 2 0,-2 5 0,-3 0 436,-12-1 1,-3-1-437,-4 1 0,-2 0 164,30-5 0,0 0 0,1 0 9,-26 0 0,0 0-173,-4 0 0,3 0 122,14 0 1,2 0-123,0-1 0,2 1 427,8-4 1,2 0 459,5 2 0,1 0-395,-1-5 0,2-1 0,5 3 0,4 0 983,-34-3 0,-4 0-718,24 0-265,-13 0 983,2 0-10,14 0 10,2 0-425,14 0 398,1 0-956,16 0 47,-2 0-47,14 0 0,1 0 0,5 0 0,4-3 0,4-8 0,1-2 0,3-6 0,4-2 0,10-3 0,17-6 0,21-9 0,19 3 0,9-6-369,-33 25 1,1 1 368,0 0 0,1 1 0,4 2 0,0 0 0,-5 0 0,1 0 0,4 0 0,-2 0 0,17-6 0,22-4 0,-32 10 0,12-4 0,-9 6 0,-19 1 0,-3 4 0,-21 2 737,-1 4-737,-10-4 0,-33 3 0,-17-2 0,-44 3 0,35 0 0,-2 0-492,-9 0 0,-1 0 358,-5 0 1,-1 0 133,-9 0 0,-1 0-492,0 0 0,-1 0 94,0 2 1,0 3 397,5 1 0,4 2-254,18-1 1,4 0 253,-6 3 0,2 0 0,-20 1-18,-14-3 18,18-3 983,9-5-865,14 0 865,6 0-129,8 0-258,10 0-596,2 0 21,8 0-21,1 0 0,5 0 0,3-17 0,0 5 0,23-22 0,17 13 0,22-12 0,11 4 0,8-1 0,-19 2 0,23 4 0,-23 2 0,19-2 0,-14 2 0,-3 0 0,-12 5 0,-3-2 0,-10 8 0,-7-6 0,-7 7 0,-8-2 0,-2 4 0,-3 1 0,-4-1 0,-1-3 0,-3 3 0,-3-3 0,-10 3 0,-6-5 0,-8 3 0,-1-7 0,-5 6 0,-1-7 0,-6 7 0,-6-9 0,5 9 0,-5-8 0,6 8 0,6-4 0,1 6 0,6 4 0,4 1 0,5 0 0,3 4 0,6-4 0,-3 4 0,5 0 0,-8 0 0,1 4 0,-11 5 0,2 10 0,0 0 0,-6 9 0,5-4 0,0 0 0,1 3 0,10-9 0,0 8 0,4-4 0,4 6 0,0 11 0,5-3 0,0 16 0,10-5 0,7 2 0,10 3 0,0-3 0,5 0 0,-11-2 0,5-6 0,-11-7 0,2-6 0,-7-6 0,1-10 0,-6 0 0,-2-5 0,1 1 0,3-1 0,1-3 0,3-1 0,1-3 0,0 0 0,10 0 0,0 0 0,11 0 0,8 0 0,21 0 0,2 0 0,20 0 0,3-6-897,10-7 897,-44 1 0,0-2 0,0-2 0,-1-2 0,1-2 0,0 0 0,0 1 0,0-1 0,-1-3 0,1 0 0,-1 3 0,0 0 0,1-6 0,0 0 0,-5 6 0,-1 1-74,2-3 0,-2 0 74,25-13 0,3-1 0,-5 1 0,-6 1 0,10 0 0,-19 6 0,5-4 0,-12 10 0,-2-4 0,-7 6 890,1 5-890,-6-3 155,-6 7-155,-1 2 0,-10 2 0,5 6 0,-10-6 0,4 6 0,-3-2 0,3-1 0,1 3 0,0-3 0,-1 0 0,6 3 0,-4-2 0,8 3 0,-4-4 0,1 3 0,3-4 0,-3 1 0,-1 3 0,4-7 0,-3 7 0,0-3 0,3 4 0,-8 0 0,3 0 0,-4 0 0,-5 0 0,4 0 0,-8 0 0,8 0 0,-4 0 0,5 0 0,0 4 0,-5 0 0,4 4 0,-4 0 0,5 1 0,-5-2 0,4 5 0,-3-3 0,-1 3 0,4-4 0,-8 0 0,4 0 0,-5-1 0,1-3 0,-37 3 0,0-7 0,-42 4 0,9-4 0,-7 0 0,7 0 0,-31 0 0,16 5-247,26-2 1,-2 1 246,-34 8 0,0 1 0,1-1 0,-1 0 0,15 0 0,22-6 0,0 1 0,-26 10 0,24-10 0,-1 0 0,-33 16 0,14-10 0,20 0 0,3-1 0,-7 0 0,-2 1 0,0 0 0,2-1 0,-37 7 0,38-8 0,-6 0 0,13-1 0,8 0 0,12-1 493,6-4-493,9-1 0,2-4 0,7 6 0,0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4:07.998"/>
    </inkml:context>
    <inkml:brush xml:id="br0">
      <inkml:brushProperty name="width" value="0.35" units="cm"/>
      <inkml:brushProperty name="height" value="0.35" units="cm"/>
      <inkml:brushProperty name="color" value="#FFFFFF"/>
    </inkml:brush>
  </inkml:definitions>
  <inkml:trace contextRef="#ctx0" brushRef="#br0">606 4 24575,'-59'0'0,"7"0"0,16 0 0,-7 0 0,12 0 0,-15 0 0,6 0 0,0 0 0,6 0 0,1 0 0,6 0 0,4 0 0,1 0 0,6 0 0,3 0 0,-2 0 0,10-3 0,6 29 0,0-10 0,6 27 0,-7-16 0,0-4 0,0 3 0,0 2 0,0 1 0,0 4 0,-8 0 0,1-5 0,-10 0 0,7-1 0,-2-10 0,3 5 0,4-10 0,-2 0 0,6-5 0,-2 1 0,3 2 0,0-2 0,10-1 0,5-4 0,11-3 0,13 0 0,-3 0 0,16 0 0,-11 0 0,12 0 0,-6 0 0,1-4 0,-2-2 0,-7-8 0,1-2 0,-6-3 0,-1 4 0,-10-2 0,-2 8 0,-8-3 0,2 4 0,-6 3 0,3-2 0,-8 3 0,-1-7 0,-15 3 0,1-3 0,-15 3 0,-2-2 0,-1 5 0,-16 1 0,9-1 0,-16 4 0,4-3 0,-6 4 0,7 0 0,-6 0 0,12 0 0,-5 0 0,12 0 0,1 0 0,10 0 0,5 0 0,7 0 0,3 0 0,41 0 0,-19 0 0,37 0 0,-33 0 0,3 0 0,-4 0 0,-5 0 0,0 0 0,-5 0 0,4 0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7:28.120"/>
    </inkml:context>
    <inkml:brush xml:id="br0">
      <inkml:brushProperty name="width" value="0.35" units="cm"/>
      <inkml:brushProperty name="height" value="0.35" units="cm"/>
      <inkml:brushProperty name="color" value="#FFFFFF"/>
    </inkml:brush>
  </inkml:definitions>
  <inkml:trace contextRef="#ctx0" brushRef="#br0">1545 397 24575,'-51'0'0,"4"0"0,-7 0 0,29 0 0,-32 0 0,37 0 0,-19 0 0,11 0 0,-11 0 0,10 0 0,-3 0 0,-1 0 0,4 0 0,-10 0 0,5 0 0,-12 0 0,4 0 0,-10 0 0,4 0 0,-6 0 0,7 0 0,0 0 0,8 4 0,-1 6 0,0 6 0,0 3 0,0 1 0,5-1 0,-3 1 0,8 4 0,-9-3 0,8 7 0,-3-2 0,4 4 0,-6 0 0,6-5 0,-6 5 0,8-10 0,0 3 0,5-9 0,2-1 0,11-5 0,6-4 0,30-21 0,25-12 0,32-21-492,-34 24 0,2-1 423,1 0 1,1 1 68,5 2 0,-1 0 0,-2 1 0,-2 0-248,39-9 248,-1 1 0,-18 7 0,13-1 0,-7 6 0,-1-3 0,16 8 0,-32-3 0,29 0 0,-42 5 0,12-9 0,-7 4 0,-6-4 983,-2 0-860,-12 2 140,-6 0-263,-7 2 0,-4 0 0,-4 1 0,-1-1 0,-4 4 0,0-3 0,0 4 0,0-5 0,-3 4 0,2-2 0,-2 6 0,-1 1 0,-1 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7:30.225"/>
    </inkml:context>
    <inkml:brush xml:id="br0">
      <inkml:brushProperty name="width" value="0.35" units="cm"/>
      <inkml:brushProperty name="height" value="0.35" units="cm"/>
      <inkml:brushProperty name="color" value="#FFFFFF"/>
    </inkml:brush>
  </inkml:definitions>
  <inkml:trace contextRef="#ctx0" brushRef="#br0">550 459 24575,'-52'0'0,"13"0"0,2 0 0,13 0 0,-9 0 0,5 0 0,6-4 0,-10 3 0,8-11 0,-1 3 0,0-6 0,6-1 0,-4 2 0,-3-4 0,3 4 0,1-2 0,0 3 0,5-4 0,1 4 0,2-3 0,3 7 0,3-3 0,3 4 0,2 1 0,3-4 0,0 2 0,0-6 0,4 3 0,9-6 0,17-6 0,6 4 0,17-6 0,-6 5 0,13-2 0,-4 2 0,11 3 0,-12 2 0,6 10 0,-7 1 0,-1 5 0,-5 0 0,-2 0 0,-6 0 0,0 0 0,-6 0 0,-2 0 0,-4 0 0,-6 4 0,0 0 0,-6 1 0,-3-1 0,-1-1 0,-5-2 0,8 2 0,-2-3 0,7 0 0,-3 0 0,-4 0 0,-2 0 0,-3 0 0,3 0 0,-40 0 0,24 0 0,-36 0 0,32 0 0,-3 7 0,8 19 0,1 10 0,3 25 0,5 17 0,8 11-492,-1-37 0,3 2 485,4 2 0,2 1 7,1 2 0,-1-1 0,0 5 0,0 0 0,0 5 0,-1 1-492,-4-1 0,-1 2 281,0 4 0,0 0 211,-1 1 0,0-1 0,-6-5 0,0 0 0,2 1 0,1-4-263,-5-15 1,1-1 262,-1 6 0,1-1 0,5 26 0,0 7 0,-1-24 899,0-11-899,-1-14 983,-1-9-531,0-3 143,-1-15-595,-3 0 0,-2-5 0,3 1 0,3-1 0,2 1 0,0 0 0,1-1 0,0 5 0,5 1 0,0 4 0,5 5 0,-3 1 0,4 6 0,-4-2 0,-1 0 0,-4 1 0,-1-6 0,-4 4 0,-1-8 0,-3 4 0,-1-1 0,-4 2 0,0 4 0,0 1 0,0-6 0,0 4 0,0-8 0,0 3 0,0-8 0,0 3 0,0-8 0,0 4 0,3 2 0,-2 9 0,8 22 0,-8 27 0,4 26-492,-5-36 0,0 2 339,0 1 1,0-2 152,0-7 0,0-1-126,0 2 0,0-4 126,0 21 0,0 11 0,0-28 0,0-10 0,0-19 983,0-11-695,-4-5-288,4-5 0,-4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7:40.784"/>
    </inkml:context>
    <inkml:brush xml:id="br0">
      <inkml:brushProperty name="width" value="0.35" units="cm"/>
      <inkml:brushProperty name="height" value="0.35" units="cm"/>
      <inkml:brushProperty name="color" value="#FFFFFF"/>
    </inkml:brush>
  </inkml:definitions>
  <inkml:trace contextRef="#ctx0" brushRef="#br0">1610 19 24575,'-58'0'0,"-6"0"0,9 0 0,-21 0 0,4 0 0,-15 0 0,0 0-654,-8 0 654,6 0 0,37 0 0,0 0 0,-45 0 0,20 0 0,-13 0 0,32 0 0,-19 0 161,7 0-161,14 0 0,-3 0 0,18 0 0,0 0 0,3 0 493,14 0-493,-8-8 0,14 6 0,0-6 0,7 8 0,3 0 0,4 23 0,0-5 0,4 27 0,0-11 0,0 6 0,0 0 0,0-6 0,0-1 0,0-6 0,0-8 0,0 1 0,0-11 0,8 6 0,11-5 0,32 4 0,15-8 0,29-1-490,-43-4 1,2-2 489,5 1 0,-1 0 0,36 0 0,-39 0 0,-2 0 0,22 0-177,12 0 177,-10 0 0,-14 0 0,-9 0 0,-8 0 0,-11-4 969,-7 3-969,-7-7 187,-4 7-187,-5-2 0,0 3 0,-5 0 0,-44 0 0,-1 0 0,-42 5 0,3 2 0,-3 4 0,-15 2 0,27-1 0,-22 0 0,39-2 0,-11 1 0,16-5 0,16-1 0,20-12 0,43-11 0,33-4 0,-19 6 0,3 1-492,12 0 0,1 2 422,-4 2 0,1 1 70,12-2 0,1 2 0,-8 6 0,-2 0 0,-11 1 0,-1 0-247,4 2 1,-1 2 246,29-1 0,13 0 0,-8 0 0,-19 0 0,-14 0 0,-9 4 0,-12 1 0,-6 5 983,-2 3-871,-8-4 410,4 4-522,-6-1 0,1-3 0,-1 3 0,1-4 0,0 1 0,-1-1 0,1 0 0,4 1 0,-3-4 0,4-1 0,-6-4 0,1 0 0,-5 0 0,0 0 0,-5 0 0,4 0 0,-2 0 0,1 0 0,5 0 0,-2 0 0,7-8 0,1 2 0,2-6 0,-1 3 0,4 0 0,-12 1 0,3-1 0,-10 5 0,1 1 0,-1 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7:44.896"/>
    </inkml:context>
    <inkml:brush xml:id="br0">
      <inkml:brushProperty name="width" value="0.35" units="cm"/>
      <inkml:brushProperty name="height" value="0.35" units="cm"/>
      <inkml:brushProperty name="color" value="#FFFFFF"/>
    </inkml:brush>
  </inkml:definitions>
  <inkml:trace contextRef="#ctx0" brushRef="#br0">723 93 24575,'-40'0'0,"-7"0"0,-8 0 0,-15 0 0,-1 0 0,-7-5 0,28 0 0,-8-11 0,16 10 0,-6-13 0,2 13 0,12-8 0,1 8 0,14-1 0,3 6 0,8-6 0,1 6 0,45 12 0,-6 7 0,48 15 0,-30 0 0,17 1 0,-17-1 0,11 0 0,-13-6 0,-8-3 0,-12-9 0,-6-2 0,-10-5 0,0-4 0,-4 0 0,-1-4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7:48.009"/>
    </inkml:context>
    <inkml:brush xml:id="br0">
      <inkml:brushProperty name="width" value="0.35" units="cm"/>
      <inkml:brushProperty name="height" value="0.35" units="cm"/>
      <inkml:brushProperty name="color" value="#FFFFFF"/>
    </inkml:brush>
  </inkml:definitions>
  <inkml:trace contextRef="#ctx0" brushRef="#br0">901 409 24575,'-48'0'0,"3"-9"0,5-2 0,-6-5 0,19 6 0,-22-4 0,22 2 0,-20-8 0,13 5 0,1 1 0,6 4 0,-1-3 0,1 7 0,4-10 0,-3 11 0,3-12 0,1 11 0,-4-6 0,12 7 0,-7-7 0,8 3 0,-3-3 0,3 4 0,-3-1 0,7-2 0,-2 2 0,3-3 0,0 4 0,-4 0 0,4 1 0,-4-1 0,0 3 0,4-1 0,-4 1 0,0 1 0,4-3 0,-4 7 0,0-8 0,4 8 0,-4-4 0,4 4 0,-3 0 0,3 0 0,-3 0 0,7-10 0,0 4 0,4-8 0,0 6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1:59.17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7:50.049"/>
    </inkml:context>
    <inkml:brush xml:id="br0">
      <inkml:brushProperty name="width" value="0.35" units="cm"/>
      <inkml:brushProperty name="height" value="0.35" units="cm"/>
      <inkml:brushProperty name="color" value="#FFFFFF"/>
    </inkml:brush>
  </inkml:definitions>
  <inkml:trace contextRef="#ctx0" brushRef="#br0">270 0 24575,'-28'0'0,"-3"0"0,3 0 0,-1 0 0,-9 0 0,14 0 0,-8 0 0,14 0 0,0 0 0,3 0 0,6 0 0,20 20 0,9 3 0,30 22 0,3 7 0,7 8 0,8 4 0,-13-5 0,3-1 0,-6-5 0,-6-6 0,6-2 0,-15-14 0,-7-6 0,-12-6 0,-3-8 0,-6-3 0,3-3 0,-5-2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02.829"/>
    </inkml:context>
    <inkml:brush xml:id="br0">
      <inkml:brushProperty name="width" value="0.35" units="cm"/>
      <inkml:brushProperty name="height" value="0.35" units="cm"/>
      <inkml:brushProperty name="color" value="#FFFFFF"/>
    </inkml:brush>
  </inkml:definitions>
  <inkml:trace contextRef="#ctx0" brushRef="#br0">1583 1 24575,'-57'0'0,"6"0"0,-2 0 0,-21 0-492,2 0 0,-3 0-492,-21 7 715,24-7 0,-2 1 269,4 8 0,1 2 0,0-7 0,0 1 0,-1 9 0,3-1 403,-27-3-403,43-4 0,2 0 0,-16-6 504,-12 5-504,21-4 0,3 9 0,19-5 983,5 0-693,12-1 36,5-4-326,5 0 0,39-4 0,5 2 0,46-2 0,4 4-242,-34 0 1,1 0 241,30 0 0,-29 0 0,-1 0 0,29 0 0,14 0 0,-1 0 0,-17 0 0,5 5 0,3 2 0,-19 0 0,14 4 0,-33-10 0,12 9 0,-7-9 0,-7 9 0,-6-9 483,-8 7-483,-15-7 0,3 7 0,-13-7 0,0 6 0,-48 2 0,-1 1 0,-28 0 0,3-5 0,10-5 0,-6 0 0,7 0 0,9 0 0,16 0 0,3 0 0,15 0 0,3-3 0,6-1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05.884"/>
    </inkml:context>
    <inkml:brush xml:id="br0">
      <inkml:brushProperty name="width" value="0.35" units="cm"/>
      <inkml:brushProperty name="height" value="0.35" units="cm"/>
      <inkml:brushProperty name="color" value="#FFFFFF"/>
    </inkml:brush>
  </inkml:definitions>
  <inkml:trace contextRef="#ctx0" brushRef="#br0">740 1 24575,'-35'0'0,"-4"0"0,-2 0 0,0 0 0,0 0 0,3 0 0,-3 0 0,0 0 0,-18 0 0,21 0 0,-14 0 0,18 0 0,0 0 0,6 0 0,7 0 0,4 0 0,0 0 0,1 0 0,7 3 0,2 5 0,7 9 0,0 1 0,0 8 0,0-4 0,5 11 0,4-4 0,5-1 0,21 7 0,3-9 0,24 4 0,17-9 0,9-9-417,-31-4 0,1-2 417,-5-2 0,1-1 0,9 1 0,-2-1 0,23-3 0,-29 0 0,-1 0 0,21 0 0,5 0 0,-5 0 0,-26 0 0,-1 0 0,-24 0 0,-4 0 834,-11 0-834,2 0 0,-3 0 0,-38 4 0,-6 3 0,-44 4 0,-7 1-492,35-5 0,-3 0 386,-7-1 0,-3 2 106,1 1 0,0 2 0,-6-1 0,3 2-312,16 1 0,1 0 312,-2 0 0,2 0-25,-29 5 25,7 4 0,11-5 0,15-1 983,16-2-810,7-6 488,11 0-661,8-1 28,31 6-28,5-4 0,43 6 0,-11-4 0,30 2 0,-13-1 0,-1 0 0,3-5 0,-10-3 0,13-4 0,-13 0 0,2 0 0,-20 0 0,-1 0 0,-13-4 0,-9-1 0,-9 0 0,-6-2 0,-5 2 0,-5 1 0,-30 1 0,-4 3 0,-45 16 0,7 4 0,1 9 0,-2 4 0,17-6 0,-6 1 0,14-4 0,13-9 0,14-3 0,7-4 0,7 0 0,19-4 0,-2-1 0,36-3 0,-9 0 0,17 0 0,-8 0 0,-5-9 0,4 2 0,-11-7 0,12 3 0,-12 1 0,11-1 0,-5 1 0,7-1 0,-7 1 0,-1-1 0,-6 6 0,-6-4 0,-6 4 0,-10 0 0,-3-2 0,-6 6 0,-1-6 0,-57 6 0,12-3 0,-46 4 0,15 11 0,16 1 0,-22 11 0,11 0 0,-9 0 0,-5-4 0,15 2 0,-6-9 0,13 4 0,-6 0 0,13-5 0,-4 5 0,11-6 0,-5-4 0,6-2 0,5 0 0,2-3 0,6 3 0,4-4 0,2 0 0,4 0 0,5 0 0,0 0 0,5 0 0,-4 0 0,-7 0 0,-10 0 0,-6 0 0,-6 0 0,0 0 0,6 0 0,1 0 0,10 0 0,1 0 0,10 0 0,0 0 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11.447"/>
    </inkml:context>
    <inkml:brush xml:id="br0">
      <inkml:brushProperty name="width" value="0.35" units="cm"/>
      <inkml:brushProperty name="height" value="0.35" units="cm"/>
      <inkml:brushProperty name="color" value="#FFFFFF"/>
    </inkml:brush>
  </inkml:definitions>
  <inkml:trace contextRef="#ctx0" brushRef="#br0">1368 503 24575,'-46'4'0,"7"1"0,11 1 0,-10 7 0,7-6 0,-36 20 0,37-15 0,-34 10 0,37-9 0,-19 3 0,6-1 0,6 3 0,1-11 0,0 10 0,4-11 0,1 7 0,2-4 0,8 0 0,-3-1 0,4 1 0,0-1 0,1 0 0,-1 4 0,4-3 0,1 3 0,5-5 0,-5 1 0,3 4 0,-7 1 0,2 8 0,-3 2 0,-7 5 0,5 0 0,-11 7 0,10-6 0,-9 6 0,9-7 0,-3 0 0,4 5 0,0-4 0,-1 9 0,2-9 0,3 9 0,-3-4 0,2 6 0,1-6 0,-4 5 0,9-15 0,-8 7 0,9-13 0,-8 0 0,4-6 0,-4-4 0,1 0 0,-1-3 0,0-1 0,0-4 0,5 0 0,0 0 0,4-4 0,0-4 0,4-5 0,0-3 0,4-6 0,0-12 0,0-8 0,0-1 0,11-22 0,2 12 0,5-10 0,12-29 0,-10 22-321,-3 19 0,-1-2 321,3-43 0,-6 43 0,-1 0 0,-1-1 0,-1 0 0,0-4 0,1 1 0,7-33 0,0-2 0,-5 13 0,10 1 0,-6 8 0,-4 33 0,-3 13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14.296"/>
    </inkml:context>
    <inkml:brush xml:id="br0">
      <inkml:brushProperty name="width" value="0.35" units="cm"/>
      <inkml:brushProperty name="height" value="0.35" units="cm"/>
      <inkml:brushProperty name="color" value="#FFFFFF"/>
    </inkml:brush>
  </inkml:definitions>
  <inkml:trace contextRef="#ctx0" brushRef="#br0">1085 340 24575,'-30'0'0,"-8"-4"0,14-2 0,-16-14 0,-1 3 0,4-8 0,-14 4 0,9 1 0,-6-1 0,2 0 0,0 0 0,4 6 0,-4-5 0,6 9 0,0-3 0,6 8 0,1-3 0,5 4 0,1 0 0,-1-3 0,6 3 0,0 0 0,5-2 0,1 6 0,-1-3 0,0 0 0,1 3 0,-1-6 0,0 6 0,0-3 0,0 0 0,1 3 0,3-6 0,-3 6 0,4-2 0,-1 0 0,1 2 0,1-2 0,2 3 0,-3-4 0,5 3 0,-1-2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16.344"/>
    </inkml:context>
    <inkml:brush xml:id="br0">
      <inkml:brushProperty name="width" value="0.35" units="cm"/>
      <inkml:brushProperty name="height" value="0.35" units="cm"/>
      <inkml:brushProperty name="color" value="#FFFFFF"/>
    </inkml:brush>
  </inkml:definitions>
  <inkml:trace contextRef="#ctx0" brushRef="#br0">103 4 24575,'24'0'0,"0"0"0,-16 0 0,7 0 0,-6 0 0,6 0 0,-3 0 0,5 4 0,-1 1 0,6 7 0,-4 1 0,3 1 0,-4 2 0,4-3 0,-3 1 0,3 2 0,-4-7 0,0 7 0,-1-7 0,6 8 0,-5-8 0,10 8 0,-5-7 0,6 7 0,-1-7 0,-4 7 0,3-7 0,-12 2 0,6-4 0,-12 0 0,4 0 0,-8-1 0,-33-3 0,-4-1 0,-30-12 0,2-9 0,12-5 0,-17-10 0,10 5 0,-7-5 0,2-1 0,14 8 0,5-4 0,9 13 0,9-4 0,3 11 0,8 1 0,5 2 0,1 6 0,3-2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18.196"/>
    </inkml:context>
    <inkml:brush xml:id="br0">
      <inkml:brushProperty name="width" value="0.35" units="cm"/>
      <inkml:brushProperty name="height" value="0.35" units="cm"/>
      <inkml:brushProperty name="color" value="#FFFFFF"/>
    </inkml:brush>
  </inkml:definitions>
  <inkml:trace contextRef="#ctx0" brushRef="#br0">767 0 24575,'0'27'0,"-8"3"0,1-8 0,-2 6 0,1-1 0,-1 0 0,-2 6 0,-8 14 0,8-14 0,-15 19 0,14-16 0,-18 13 0,13-2 0,-14 6 0,4-6 0,-5 2 0,5-3 0,3-10 0,5-3 0,4-6 0,-1-4 0,6 3 0,-6-8 0,2 8 0,0-4 0,-3 6 0,2-1 0,1 6 0,-4-4 0,8 4 0,-8-6 0,8 0 0,-3 1 0,4-1 0,-1 6 0,-3-5 0,2 11 0,-7-5 0,3 0 0,-5 5 0,5-5 0,-3 0 0,4-6 0,0-1 0,2-10 0,3 1 0,5-7 0,-3-3 0,6 3 0,-6-2 0,6 2 0,-5-3 0,-2-4 0,0-1 0,-3-15 0,6 9 0,1-9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24.700"/>
    </inkml:context>
    <inkml:brush xml:id="br0">
      <inkml:brushProperty name="width" value="0.35" units="cm"/>
      <inkml:brushProperty name="height" value="0.35" units="cm"/>
      <inkml:brushProperty name="color" value="#FFFFFF"/>
    </inkml:brush>
  </inkml:definitions>
  <inkml:trace contextRef="#ctx0" brushRef="#br0">932 1 24575,'-39'0'0,"-6"0"0,25 0 0,-11 0 0,8 0 0,-5 0 0,1 0 0,0 0 0,-1 0 0,1 0 0,-6 0 0,4 0 0,-16 0 0,9 0 0,-10 0 0,0 0 0,5 0 0,-11 0 0,10 0 0,2 0 0,1 0 0,10 0 0,-4 0 0,6 0 0,4 0 0,2 0 0,8 0 0,1 0 0,4 0 0,-2 0 0,5 9 0,-1-3 0,6 7 0,7-5 0,7 4 0,9 2 0,5 9 0,5-3 0,2 5 0,0-6 0,3-4 0,-4 3 0,6-7 0,-6 3 0,-1-5 0,-10 0 0,-2 0 0,-4-5 0,-5 3 0,0-6 0,-5 2 0,5-3 0,-4 0 0,4 0 0,-4 0 0,2 0 0,-1 0 0,1 0 0,-2-6 0,8-4 0,8-8 0,6-6 0,3 4 0,-5-4 0,-1 6 0,-4 4 0,-2-2 0,-8 10 0,-1-5 0,-5 10 0,1-2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18:28.314"/>
    </inkml:context>
    <inkml:brush xml:id="br0">
      <inkml:brushProperty name="width" value="0.35" units="cm"/>
      <inkml:brushProperty name="height" value="0.35" units="cm"/>
      <inkml:brushProperty name="color" value="#FFFFFF"/>
    </inkml:brush>
  </inkml:definitions>
  <inkml:trace contextRef="#ctx0" brushRef="#br0">497 504 24575,'0'-29'0,"0"4"0,0 8 0,0 4 0,0-3 0,0 4 0,0-5 0,-4 0 0,0 4 0,-5-2 0,-3 2 0,-1 0 0,-3-3 0,-1 7 0,0-3 0,-4-1 0,3 3 0,-9-3 0,9 5 0,-8-6 0,4 5 0,-6-9 0,1 4 0,-1-4 0,1-1 0,-1 1 0,1 4 0,4-3 0,1 4 0,6 0 0,3 1 0,1 7 0,5-1 0,0 2 0,2-7 0,2 3 0,3-2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8T12:36:27.903"/>
    </inkml:context>
    <inkml:brush xml:id="br0">
      <inkml:brushProperty name="width" value="0.05" units="cm"/>
      <inkml:brushProperty name="height" value="0.05" units="cm"/>
      <inkml:brushProperty name="color" value="#E71224"/>
    </inkml:brush>
  </inkml:definitions>
  <inkml:trace contextRef="#ctx0" brushRef="#br0">8 0 24575,'-4'0'0,"0"0"0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7:29.489"/>
    </inkml:context>
    <inkml:brush xml:id="br0">
      <inkml:brushProperty name="width" value="0.35" units="cm"/>
      <inkml:brushProperty name="height" value="0.35" units="cm"/>
      <inkml:brushProperty name="color" value="#FFFFFF"/>
    </inkml:brush>
  </inkml:definitions>
  <inkml:trace contextRef="#ctx0" brushRef="#br0">1131 245 24575,'-42'0'0,"-1"0"0,24 0 0,-14 0 0,9 0 0,-13 0 0,18 0 0,-13 0 0,9 0 0,0 0 0,2 0 0,0 0 0,-2 0 0,-10 0 0,4 0 0,-4 0 0,0 0 0,4 0 0,-9 0 0,9 0 0,-4 0 0,10 0 0,-3 0 0,3 0 0,0 0 0,-3 0 0,8 0 0,-3 0 0,4 0 0,4 0 0,2 0 0,3 0 0,-3-3 0,3 2 0,-7-3 0,2 4 0,-3 0 0,-6 0 0,-1 0 0,1-3 0,-5 2 0,5-7 0,-1 3 0,1 0 0,6-2 0,3 6 0,-3-7 0,8 4 0,-4-1 0,4-2 0,4 4 0,1-8 0,3 0 0,0 0 0,0 0 0,0 4 0,6-4 0,0-2 0,9 1 0,2-1 0,6 1 0,4 1 0,6-2 0,2 3 0,11 0 0,16-2 0,-11 6 0,16 1 0,-12 5 0,0 0 0,13 0 0,-19 0 0,10 0 0,-17 0 0,3 4 0,-11 1 0,-1 5 0,-6-5 0,1 3 0,-1-3 0,-4 0 0,-2 3 0,-4-7 0,4 6 0,-3-6 0,3 7 0,-4-7 0,0 3 0,-1-1 0,1-2 0,0 3 0,-1-4 0,1 4 0,-1-3 0,6 2 0,-4-3 0,3 0 0,-4 4 0,-1-3 0,1 3 0,-5-4 0,0 0 0,-5 0 0,4 0 0,-3 0 0,3 6 0,-4-4 0,0 7 0,5-8 0,5 7 0,1-4 0,8 5 0,-3 0 0,4 0 0,0-4 0,1 3 0,-1-3 0,0 4 0,1 1 0,-1-1 0,0-4 0,1 3 0,-1-7 0,0 7 0,1-3 0,-1 0 0,1 3 0,-1-3 0,0 4 0,-4-4 0,3 3 0,-8-3 0,8 0 0,-8 2 0,8-2 0,-8 0 0,3 3 0,1-7 0,-5 6 0,5-6 0,-5 3 0,-1 0 0,6-3 0,-5 2 0,5-3 0,-5 0 0,-1 0 0,1 0 0,-1 0 0,1 0 0,0 0 0,-1 0 0,-3 0 0,3 0 0,-8 0 0,4 0 0,-5 0 0,4 0 0,-3 0 0,7 0 0,-6 0 0,6 0 0,-2 0 0,4 0 0,-1 0 0,1 0 0,0 0 0,4 0 0,-3 0 0,3 0 0,-4 0 0,-1 0 0,1-4 0,5 4 0,-9-8 0,13 8 0,-13-8 0,9 7 0,-6-6 0,1 6 0,-5-6 0,4 2 0,-3 1 0,3-3 0,1 2 0,-4 0 0,-2-2 0,-3 6 0,-1-6 0,4 7 0,-6-7 0,2 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4:27.755"/>
    </inkml:context>
    <inkml:brush xml:id="br0">
      <inkml:brushProperty name="width" value="0.35" units="cm"/>
      <inkml:brushProperty name="height" value="0.35" units="cm"/>
      <inkml:brushProperty name="color" value="#FFFFFF"/>
    </inkml:brush>
  </inkml:definitions>
  <inkml:trace contextRef="#ctx0" brushRef="#br0">2423 73 24575,'-43'0'0,"4"0"0,0 0 0,3 0 0,-10 0 0,-7 0 0,3 0 0,-10 0 0,6 0 0,6 0 0,-4 0 0,4 0 0,0 0 0,-4 0 0,-7 0 0,8 0 0,-25 0 0,31 0 0,-13 0 0,18 0 0,0 0 0,1 0 0,-1 0 0,1 0 0,-14 0 0,16 0 0,-8 0 0,12 0 0,5 0 0,-10 0 0,9 0 0,-10 0 0,5 0 0,-6 0 0,6 0 0,-5 0 0,5 0 0,-1 0 0,-3 0 0,4 0 0,-6 0 0,0 0 0,0 0 0,0-4 0,0 3 0,6-8 0,-5 4 0,5 0 0,0-4 0,1 4 0,5 0 0,6-3 0,-4 7 0,8-6 0,-4 6 0,5-7 0,1 7 0,3-3 0,1 4 0,5 0 0,-4 0 0,2 0 0,-2 0 0,-4 0 0,6 0 0,-6 0 0,7 0 0,0 0 0,-3 0 0,3 0 0,-3 0 0,4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8T12:36:27.903"/>
    </inkml:context>
    <inkml:brush xml:id="br0">
      <inkml:brushProperty name="width" value="0.05" units="cm"/>
      <inkml:brushProperty name="height" value="0.05" units="cm"/>
      <inkml:brushProperty name="color" value="#E71224"/>
    </inkml:brush>
  </inkml:definitions>
  <inkml:trace contextRef="#ctx0" brushRef="#br0">8 0 24575,'-4'0'0,"0"0"0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4:14.596"/>
    </inkml:context>
    <inkml:brush xml:id="br0">
      <inkml:brushProperty name="width" value="0.35" units="cm"/>
      <inkml:brushProperty name="height" value="0.35" units="cm"/>
      <inkml:brushProperty name="color" value="#FFFFFF"/>
    </inkml:brush>
  </inkml:definitions>
  <inkml:trace contextRef="#ctx0" brushRef="#br0">1135 0 24575,'-47'0'0,"-12"0"0,3 0 0,-21 0 0,19 0 0,-16 0 0,10 0 0,-1 0 0,-3 0 0,20 0 0,2 0 0,17 0 0,-3 0 0,14 0 0,0 0 0,-2 0 0,6 0 0,-8 0 0,1 0 0,-7 0 0,4 0 0,-8 0 0,9 0 0,0 0 0,-3 4 0,8-3 0,1 7 0,1-4 0,3 1 0,1 2 0,-4-3 0,7 4 0,-2-4 0,3 3 0,0-6 0,1 5 0,-1-2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4:17.227"/>
    </inkml:context>
    <inkml:brush xml:id="br0">
      <inkml:brushProperty name="width" value="0.35" units="cm"/>
      <inkml:brushProperty name="height" value="0.35" units="cm"/>
      <inkml:brushProperty name="color" value="#FFFFFF"/>
    </inkml:brush>
  </inkml:definitions>
  <inkml:trace contextRef="#ctx0" brushRef="#br0">560 0 24575,'-16'31'0,"1"2"0,-17-13 0,1 8 0,-9-7 0,4 4 0,-2-5 0,3-6 0,1 0 0,1-4 0,5-1 0,6 0 0,-5-4 0,9-2 0,-3-3 0,-1 0 0,5 0 0,-5 0 0,9 0 0,-2 0 0,6-7 0,-3 2 0,4-7 0,4 0 0,-3 4 0,6-4 0,-3 4 0,4-7 0,0 6 0,0-10 0,0 10 0,0-3 0,0 5 0,0-4 0,0 3 0,0-3 0,7 4 0,-5-1 0,8 1 0,-6-1 0,4 1 0,-4-1 0,2 0 0,-2 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6:50.494"/>
    </inkml:context>
    <inkml:brush xml:id="br0">
      <inkml:brushProperty name="width" value="0.35" units="cm"/>
      <inkml:brushProperty name="height" value="0.35" units="cm"/>
      <inkml:brushProperty name="color" value="#FFFFFF"/>
    </inkml:brush>
  </inkml:definitions>
  <inkml:trace contextRef="#ctx0" brushRef="#br0">854 1 24575,'-51'4'0,"-5"-1"0,20-3 0,-15 0 0,15 0 0,-10 0 0,7 0 0,-1 0 0,-8 0 0,0 0 0,5 0 0,-2 0 0,16 0 0,-3 0 0,4 0 0,1 0 0,-1 0 0,6 0 0,-5 0 0,9 0 0,-3 0 0,4 0 0,0 0 0,1 0 0,3 0 0,1 0 0,5 0 0,44 0 0,-13 0 0,39 0 0,-17 4 0,-4-2 0,4 7 0,-7-8 0,1 3 0,0-4 0,-6 0 0,-1 0 0,-6 0 0,-4 0 0,-2 0 0,-4 0 0,-1 0 0,-3 0 0,3 0 0,-8 0 0,4 0 0,-2 0 0,-1 0 0,2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6:59.409"/>
    </inkml:context>
    <inkml:brush xml:id="br0">
      <inkml:brushProperty name="width" value="0.35" units="cm"/>
      <inkml:brushProperty name="height" value="0.35" units="cm"/>
      <inkml:brushProperty name="color" value="#FFFFFF"/>
    </inkml:brush>
  </inkml:definitions>
  <inkml:trace contextRef="#ctx0" brushRef="#br0">689 1 24575,'-40'0'0,"-1"0"0,-12 0 0,25 0 0,-28 0 0,34 0 0,-17 0 0,12 0 0,-1 0 0,10 0 0,1 0 0,10 0 0,-1 0 0,-4 0 0,4 0 0,-13 0 0,11 0 0,-15 0 0,11 0 0,-7 0 0,4 0 0,4 0 0,-3 0 0,4 0 0,-1 0 0,-6 0 0,9 0 0,-5 0 0,8 0 0,-1 0 0,-3 0 0,3 3 0,-3 5 0,3 4 0,0 5 0,3 0 0,-2-1 0,6 6 0,-3-4 0,4 3 0,0 0 0,0-3 0,0 4 0,7-6 0,7-2 0,14-2 0,7-2 0,4 0 0,1 0 0,-1-5 0,1 0 0,0-5 0,0 0 0,-6 0 0,-6 0 0,-2-4 0,-12-1 0,2 0 0,-8-2 0,-1 7 0,1-7 0,-4-3 0,3 0 0,-7 0 0,4 7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7:01.834"/>
    </inkml:context>
    <inkml:brush xml:id="br0">
      <inkml:brushProperty name="width" value="0.35" units="cm"/>
      <inkml:brushProperty name="height" value="0.35" units="cm"/>
      <inkml:brushProperty name="color" value="#FFFFFF"/>
    </inkml:brush>
  </inkml:definitions>
  <inkml:trace contextRef="#ctx0" brushRef="#br0">651 0 24575,'-51'0'0,"-11"0"0,6 0 0,-14 0 0,-7 0 0,25 0 0,-14 0 0,24 0 0,-6 0 0,2 0 0,17 0 0,-2 0 0,21 3 0,0 1 0,10 8 0,0-4 0,0 8 0,3-8 0,5 8 0,10-3 0,11 11 0,7 2 0,19 7 0,-4 0 0,4-5 0,3 4 0,-1-4 0,5 5 0,-6 0 0,-10-6 0,-10-2 0,-3-6 0,-11-2 0,-4-3 0,-6 1 0,-5-6 0,1 2 0,0-3 0,-4-1 0,-24-18 0,2 2 0,-20-16 0,10 2 0,0 3 0,-6-4 0,5 5 0,-4 0 0,5 1 0,6 0 0,0 5 0,5-3 0,1 7 0,4-3 0,4 8 0,5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9:44.178"/>
    </inkml:context>
    <inkml:brush xml:id="br0">
      <inkml:brushProperty name="width" value="0.35" units="cm"/>
      <inkml:brushProperty name="height" value="0.35" units="cm"/>
      <inkml:brushProperty name="color" value="#FFFFFF"/>
    </inkml:brush>
  </inkml:definitions>
  <inkml:trace contextRef="#ctx0" brushRef="#br0">2758 753 24575,'-35'0'0,"2"0"0,0 0 0,4 0 0,-10 0 0,-1 0 0,4 0 0,-15 0 0,15 0 0,-16 0 0,10 0 0,-4 0 0,0 0 0,5 0 0,-6 0 0,8 0 0,-1 0 0,0 0 0,0 0 0,0 0 0,0 0 0,0 0 0,6 0 0,1 0 0,0 0 0,9 0 0,-8 0 0,9 0 0,-12 0 0,6 0 0,-6 0 0,8 0 0,-1 0 0,1 0 0,-1 0 0,1 0 0,-18 0 0,13 0 0,-13 0 0,17 0 0,1 0 0,-1 0 0,1 0 0,-1 0 0,1-4 0,4 3 0,-3-3 0,3 4 0,0 0 0,-3 0 0,8 0 0,-8 0 0,8 0 0,-8 0 0,3 0 0,0 0 0,-3 0 0,4-4 0,-1 3 0,-4-7 0,5 7 0,-6-7 0,6 3 0,-5 0 0,5 1 0,-6 0 0,1 3 0,4-3 0,-3 0 0,3 3 0,-5-3 0,1 0 0,0 2 0,-1-6 0,1 7 0,-1-3 0,1 4 0,-1-4 0,1 3 0,4-3 0,2 4 0,-1 0 0,4-4 0,1 3 0,1-3 0,7 4 0,-14 0 0,8 0 0,-5 0 0,5 0 0,2 0 0,-4 0 0,0 0 0,5 0 0,-4 0 0,3 0 0,1-3 0,0 2 0,4-2 0,4-7 0,9 1 0,9-7 0,20-7 0,8 6 0,12-9 0,7-2 0,1-1 0,8-1 0,7-4-554,10 8 554,2-5 0,-37 18 0,0 0 0,22-11 0,17 4 0,-19-2 0,7 9 0,5-10-116,-13 10 116,6 0 0,-7 3 0,-1 9 0,1-5 0,-8 6 0,-1 0 0,-7 0 551,-1 0-551,-5 0 119,-2 0-119,-6-4 0,-6 3 0,5-4 0,-11 1 0,0 3 0,-1-7 0,-10 3 0,5 0 0,-1-2 0,-3 6 0,8-8 0,-3 4 0,4-4 0,6-1 0,-4 1 0,4-5 0,-6 4 0,0-3 0,1 0 0,-6 3 0,0-3 0,-6 5 0,-3-1 0,-2 1 0,-3 4 0,-1-3 0,-45 7 0,7-4 0,-41 4 0,24 0 0,-27 0 0,22 0 0,-30 0 0,-5 0 0,20 0-269,9 3 0,-1 0 269,-16 4 0,-8 5-125,11-5 125,16 3 0,-5-9 0,1 4 0,14-5 0,11 0 534,9 0-534,10 0 129,4 0-129,2 0 0,3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9:46.292"/>
    </inkml:context>
    <inkml:brush xml:id="br0">
      <inkml:brushProperty name="width" value="0.35" units="cm"/>
      <inkml:brushProperty name="height" value="0.35" units="cm"/>
      <inkml:brushProperty name="color" value="#FFFFFF"/>
    </inkml:brush>
  </inkml:definitions>
  <inkml:trace contextRef="#ctx0" brushRef="#br0">322 403 24575,'-22'-10'0,"-6"2"0,9 8 0,-8 0 0,-6 0 0,4 0 0,-10 0 0,10 0 0,1 0 0,7 0 0,4 0 0,4-7 0,1 5 0,7-12 0,33-1 0,11-5 0,38-1 0,2-2 0,16 9-492,-43 4 0,2 1 447,-1 2 1,1 1 44,9 1 0,-2 2-581,24-3 581,-22 2 0,1 1 0,24 2 0,-31-5 0,2-1 0,36 6 0,-23-9 0,4 3 0,-14-4 0,8-1 0,-8 1 0,-1 0 983,-14 1-925,6 4 555,-18-3-613,10 4 0,-16-5 0,4 5 0,-11-3 0,0 7 0,-6-3 0,-3 4 0,-1 0 0,-5 0 0,4 0 0,-3 0 0,7-4 0,-2 0 0,8-5 0,7 0 0,6-1 0,1 0 0,-2 5 0,-6-3 0,-4 3 0,-2 0 0,-8 1 0,-2 1 0,-3 2 0,-1-2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9:49.381"/>
    </inkml:context>
    <inkml:brush xml:id="br0">
      <inkml:brushProperty name="width" value="0.35" units="cm"/>
      <inkml:brushProperty name="height" value="0.35" units="cm"/>
      <inkml:brushProperty name="color" value="#FFFFFF"/>
    </inkml:brush>
  </inkml:definitions>
  <inkml:trace contextRef="#ctx0" brushRef="#br0">2155 530 24575,'-35'0'0,"-4"0"0,-2 0 0,0 0 0,-11 0 0,16 0 0,-9 0 0,4 0 0,0 0 0,-11 0 0,16 0 0,-15 0 0,21 0 0,-15 0 0,11 0 0,-6 0 0,0 0 0,0 0 0,0 0 0,-6 0 0,4 0 0,-4 0 0,6 0 0,1 0 0,-1 0 0,0 0 0,0-4 0,0-2 0,6-4 0,-4 0 0,3 5 0,-5-4 0,1 4 0,4-5 0,-3 0 0,3 5 0,-5-4 0,1 3 0,-1 1 0,0 0 0,5 1 0,-3 3 0,9-3 0,-9 0 0,9 3 0,-4-4 0,6 5 0,-1 0 0,1-4 0,-1 3 0,6-7 0,0 7 0,1-7 0,3 7 0,-4-6 0,6 6 0,3-7 0,1 4 0,0 0 0,4-3 0,-8 3 0,7-1 0,-2-2 0,3 3 0,0 0 0,1-7 0,3 6 0,-3-6 0,6 1 0,10 5 0,11-6 0,9 10 0,23-8 0,-2 2 0,20-5 0,6 1 0,3-2 0,16 1-746,2-1 746,-44 6 0,0 1 0,-1-1 0,1 0 0,1 0 0,-2 1-75,30-1 75,10-5 0,-20 11 0,7-10 0,-2 10 0,-7-4 0,-8 5 0,-1 0 0,-14-5 744,5 4-744,-10-3 77,4 4-77,-12-4 0,4 3 0,-9-3 0,4 4 0,-11 0 0,4 0 0,-3-4 0,4 3 0,1-8 0,-1 8 0,6-7 0,-4 7 0,9-8 0,-9 8 0,4-8 0,-11 8 0,0-7 0,-6 7 0,1-3 0,-4 4 0,2 0 0,-6 0 0,2 0 0,1 0 0,-4 0 0,8 0 0,-7-3 0,6 2 0,-6-2 0,2 0 0,1 2 0,-4-3 0,4 4 0,-5-3 0,-37-2 0,12 0 0,-32-3 0,22 7 0,1-3 0,4 4 0,2 0 0,4-4 0,4 4 0,2-4 0,3 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7:33.611"/>
    </inkml:context>
    <inkml:brush xml:id="br0">
      <inkml:brushProperty name="width" value="0.35" units="cm"/>
      <inkml:brushProperty name="height" value="0.35" units="cm"/>
      <inkml:brushProperty name="color" value="#FFFFFF"/>
    </inkml:brush>
  </inkml:definitions>
  <inkml:trace contextRef="#ctx0" brushRef="#br0">3335 6 24575,'-35'0'0,"7"0"0,10 0 0,-8 0 0,11 0 0,-22 0 0,13-4 0,-4 3 0,1 5 0,5-2 0,-1 10 0,-3-12 0,8 8 0,-4-4 0,6 5 0,-1 3 0,-5-3 0,0 8 0,-1-4 0,1 1 0,1 2 0,-2-2 0,1 0 0,-5 3 0,9-7 0,-8 7 0,4-8 0,-1 4 0,1-1 0,6-2 0,-1 2 0,-5-4 0,4 1 0,-3 3 0,8-3 0,-3 3 0,4-4 0,-1 0 0,-3 0 0,8 0 0,-8 0 0,3 0 0,-4 0 0,1 1 0,-6 3 0,4-2 0,-8 7 0,8-8 0,-8 9 0,8-9 0,-4 4 0,5-5 0,5 0 0,-4 0 0,3 0 0,-4 1 0,1-5 0,-1 4 0,-5-3 0,5-1 0,-5 4 0,5-3 0,1-1 0,-6 0 0,4 0 0,-3-3 0,4 6 0,-5-2 0,0-1 0,-6 1 0,1-1 0,-1-3 0,1 3 0,-1-4 0,6 0 0,-4 0 0,8 0 0,-9 0 0,9 0 0,-3 0 0,-1 0 0,0 0 0,-6 0 0,5 0 0,-3 0 0,8 0 0,-3 0 0,4 0 0,4 0 0,2 0 0,0 0 0,3 0 0,-2 0 0,-2 3 0,4-2 0,-8 7 0,7-7 0,-3 2 0,5 1 0,-1-4 0,1 10 0,3-2 0,-3 3 0,-1 0 0,-5-3 0,0 4 0,-3 1 0,3 0 0,-4 3 0,0-3 0,1 0 0,-1-1 0,4-4 0,-3 0 0,8 0 0,-4 0 0,4-1 0,1-3 0,-1 3 0,-2-6 0,-3 2 0,-2-3 0,-2 0 0,0 0 0,-4 4 0,3-3 0,-8 3 0,8 0 0,-9-3 0,9 2 0,-3-3 0,4 0 0,4 0 0,-2 0 0,6 0 0,-3 0 0,5 0 0,-4 0 0,-2 0 0,1 0 0,0 0 0,1 0 0,2 0 0,-3 0 0,5 0 0,-5 0 0,3 0 0,-6 0 0,6 0 0,-7 0 0,8 0 0,-8 0 0,3 0 0,0 0 0,-2 0 0,6 0 0,-7 0 0,8 0 0,-8 0 0,7 0 0,-2 0 0,3 0 0,-4 0 0,4 0 0,-8 0 0,3 0 0,-4 0 0,1 0 0,-1 0 0,0 0 0,0 0 0,1 0 0,3 0 0,-3 0 0,4 0 0,-1 0 0,-3 0 0,8 0 0,-8 0 0,7 0 0,-2 0 0,-1 0 0,3 0 0,-2 0 0,3-3 0,-4 2 0,4-2 0,-4 3 0,4 0 0,-4 0 0,4 0 0,-8 0 0,3 0 0,1 0 0,-4 0 0,7 0 0,-6 0 0,6 0 0,-7 0 0,8 0 0,-8 0 0,7 0 0,-2 0 0,3 0 0,-7 0 0,6 0 0,-6 0 0,7 0 0,1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9:53.159"/>
    </inkml:context>
    <inkml:brush xml:id="br0">
      <inkml:brushProperty name="width" value="0.35" units="cm"/>
      <inkml:brushProperty name="height" value="0.35" units="cm"/>
      <inkml:brushProperty name="color" value="#FFFFFF"/>
    </inkml:brush>
  </inkml:definitions>
  <inkml:trace contextRef="#ctx0" brushRef="#br0">3322 408 24575,'-69'0'0,"-4"0"0,17 0 0,-12 0 0,6 0 0,5 0 0,-9 0 0,10 0 0,-1 4 0,4-3 0,13 4 0,6-5 0,-5 0 0,15 0 0,-7 0 0,13 0 0,-4 0 0,9 0 0,2 0 0,3 0 0,55 0 0,1 0 0,51 0 0,-4 5 0,-6 8 0,-8 5 0,-6 11 0,-12-5 0,-1 3 0,-7-5 0,-15-2 0,-12-6 0,-10-2 0,-7-4 0,-3 0 0,-1-4 0,-26 2 0,-2 0 0,-38 3 0,-13 2 0,-17 8-492,38-12 0,-2 0 311,-9 3 1,-1 0 180,-1-3 0,0 0 0,-5 0 0,-1 0 0,-3 1 0,0-1 0,4-3 0,0 0 0,-1 0 0,1-2 0,1-1 0,0-2 0,-1 1 0,2 0 0,7 0 0,0 0 0,-7 0 0,0 0 0,8 0 0,1 0-161,-2 0 0,3 0 161,-29 0 0,-12 0 0,38 0 0,-26 0 0,17 0 0,-1 0 0,8 0 0,1 0 0,7 0 0,0 0 983,0 0-644,0 0 6,7-4-345,1 3 0,6-8 0,6 8 0,1-8 0,10 5 0,6-1 0,5 1 0,4 0 0,1 4 0,2-14 0,2 4 0,3-9 0,0-8 0,9-3 0,19-12 0,11 5 0,33-11 0,-28 25 0,2 1-492,9-3 0,1 1 453,6-1 1,2 2 38,4 4 0,0 1 0,2-3 0,-1 1 0,1 4 0,-2 1 0,-11 0 0,-3 2-244,2 3 1,-1 0 243,26-8 0,13 4 0,-15-3 0,-15 6 0,-11 4 0,-19-1 0,-1 7 983,-10-3-932,-6 4 463,-5 0-514,-5 0 0,-47 0 0,8 0 0,-57 0 0,17 0 0,20 2 0,-1 2-813,-46 3 813,37 0 0,0 0 0,8-3 0,0-1 0,-8 1 0,0-1 0,7-3 0,2 0 0,-5 0 0,1 0 0,3 0 0,2 0 0,-46 0-249,18 0 249,4-11 0,14-1 0,-1-11 0,8 1 0,9 2 803,17 5-803,-3-3 259,18 9-259,-2-3 0,9 7 0,2-1 0,38 5 0,7-3 0,43 15 0,4 4-422,-39-3 1,2 1 421,6 4 0,2-1 0,0-1 0,1-1 0,3 3 0,1 0 0,0-2 0,0-2 0,2 2 0,-4-2 0,33 8 0,-23-7 0,-3-1 0,-1 0 0,-3-2 0,1-1 0,9 2 0,-17-6 0,-1 1-278,14 5 278,-12-8 0,1-1 0,11 1 0,14-4 0,-11 0 0,-16 0 0,5 0 0,-1 0 830,-13-4-830,-2 3 291,-12-8-291,-6 8 0,-11-3 0,-1 4 0,-8 0 0,4 0 0,-66 0 0,12 0 0,-11 2 0,-6 2 0,-31 3-492,34-1 0,-3 2 453,1 4 1,-1 2 38,-8-3 0,-2 2 0,0 4 0,0 1 0,-1-3 0,2-1 0,15-4 0,2 1-271,-9-1 0,3-1 271,-20 9 0,26-11 0,-1 0 0,-35 11 0,8-6 0,2 0 0,15-6 0,1-1 0,7-5 0,0 0 983,6 0-935,2 0 524,6-4-572,1-6 0,4-1 0,-3-8 0,9 9 0,-4-8 0,6 8 0,4-3 0,-3 3 0,8 2 0,-8-1 0,8 0 0,-4 1 0,5-1 0,1 1 0,-6-1 0,8-3 0,-7 2 0,8-2 0,-3 0 0,3-1 0,1 0 0,4 1 0,0 1 0,0 2 0,0-7 0,4 8 0,-4-4 0,4 4 0,-3 1 0,-1-5 0,0 3 0,0-2 0,0 3 0,1 1 0,3-1 0,-3 0 0,3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29:55.354"/>
    </inkml:context>
    <inkml:brush xml:id="br0">
      <inkml:brushProperty name="width" value="0.35" units="cm"/>
      <inkml:brushProperty name="height" value="0.35" units="cm"/>
      <inkml:brushProperty name="color" value="#FFFFFF"/>
    </inkml:brush>
  </inkml:definitions>
  <inkml:trace contextRef="#ctx0" brushRef="#br0">1 1 24575,'0'80'0,"0"6"0,0-6-836,0 6 836,0 9 0,0-6 0,0 6 0,0-8 0,0-8 0,0 5 0,0-5 274,0-19-274,0 6 139,0-17-139,0 13 0,0-5 0,0-4 423,0-14-423,0-4 0,0-3 0,0-4 0,0-1 0,0-4 0,0-2 0,0-8 0,0 2 0,0-6 0,0 2 0,0-3 0,0-43 0,4 4 0,3-45 0,4 6 0,7-9 0,1-8 0,-1 15 0,6-20 0,-11 26 0,5-19 0,-7 23 0,0 1 0,-1 19 0,0 3 0,-5 16 0,3 2 0,-7 4 0,6-4 0,-1-8 0,-1 13 0,-1-2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0:01.737"/>
    </inkml:context>
    <inkml:brush xml:id="br0">
      <inkml:brushProperty name="width" value="0.35" units="cm"/>
      <inkml:brushProperty name="height" value="0.35" units="cm"/>
      <inkml:brushProperty name="color" value="#FFFFFF"/>
    </inkml:brush>
  </inkml:definitions>
  <inkml:trace contextRef="#ctx0" brushRef="#br0">627 0 24575,'0'66'0,"0"-4"0,0-1 0,0 2 0,0 6 0,-11 8 0,-1-12 0,-11-3 0,7-10 0,-10 3 0,-2-5 0,-1 4 0,-11-12 0,17-2 0,-12-3 0,11-8 0,-6 0 0,3-10 0,-3 10 0,2-9 0,0 3 0,0-5 0,1 0 0,-1-3 0,5-3 0,-3-3 0,12-1 0,-6 1 0,11-5 0,-2 0 0,3-4 0,-3-7 0,6-7 0,-2-13 0,7-2 0,0-9 0,0 9 0,0-4 0,0 5 0,0 6 0,0-5 0,0 9 0,0-3 0,4 4 0,0 1 0,5-11 0,-4 15 0,0-6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0:04.392"/>
    </inkml:context>
    <inkml:brush xml:id="br0">
      <inkml:brushProperty name="width" value="0.35" units="cm"/>
      <inkml:brushProperty name="height" value="0.35" units="cm"/>
      <inkml:brushProperty name="color" value="#FFFFFF"/>
    </inkml:brush>
  </inkml:definitions>
  <inkml:trace contextRef="#ctx0" brushRef="#br0">1027 1175 24575,'-10'-28'0,"3"6"0,7 2 0,-4 1 0,-5-8 0,-5-1 0,0 6 0,-21-13 0,21 10 0,-46-26 0,34 13 0,-18-1 0,2-3 0,13 10 0,-19-13 0,4 7 0,5-4 0,-8 4 0,9-5 0,-5 4 0,5-2 0,2 8 0,-1-8 0,6 9 0,0-3 0,2 6 0,10 1 0,-5-1 0,6 2 0,0 4 0,4 2 0,3 8 0,2-3 0,1 8 0,1-4 0,2 5 0,-1 0 0,-1-1 0,-1 1 0,-3 3 0,4-2 0,-1 1 0,0-2 0,-3-1 0,2 0 0,-3 0 0,5 4 0,-1-3 0,1 3 0,-1 0 0,4-7 0,0 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0:17.040"/>
    </inkml:context>
    <inkml:brush xml:id="br0">
      <inkml:brushProperty name="width" value="0.35" units="cm"/>
      <inkml:brushProperty name="height" value="0.35" units="cm"/>
      <inkml:brushProperty name="color" value="#FFFFFF"/>
    </inkml:brush>
  </inkml:definitions>
  <inkml:trace contextRef="#ctx0" brushRef="#br0">1258 0 24575,'-48'0'0,"-7"0"0,13 0 0,-19 0 0,6 0 0,0 0 0,3 0 0,4 0 0,-6 0 0,6 0 0,2 0 0,0 0 0,10 0 0,-3 0 0,12 0 0,-1 0 0,1 0 0,4 4 0,-5 10 0,14-3 0,-8 15 0,9-13 0,-5 13 0,5-8 0,0 4 0,5-6 0,3 1 0,1-5 0,4 0 0,0-5 0,12 5 0,22-2 0,25 4 0,28-1 0,-34-10 0,1 1-492,3 2 0,2-1 367,8-3 1,2-2 124,5 3 0,0 0 0,-3 1 0,-1-2 0,5-1 0,-4 0 0,-20 2 0,-1 0-194,6-2 0,-2-2 194,36 1 0,0 0 0,-5 0 0,-22 0 0,-9 0 0,-8 0 0,-16 0 0,-3 0 983,-15 0-758,0 0 188,-5 0-413,-36 0 0,6 0 0,-53 0 0,18 0 0,-35 0-984,-6 6 975,46 0 1,-2 2 8,-7 4 0,1 3-334,-23 11 334,33-7 0,2-1 0,-23 7 0,0 8 0,3-8 0,26 4 0,3-8 983,17 2-983,0-1 352,14 1-352,-3 4 0,11 1 0,-3-6 0,4 10 0,0-8 0,0 9 0,0-6 0,4 0 0,1 1 0,7-6 0,1 0 0,4-6 0,5-2 0,12 4 0,8-7 0,19 5 0,9-5 0,9-4 0,16-2-378,-42-4 0,1-2 378,-1 1 0,1 0 0,4 1 0,-2-2 0,26-4-218,9-1 218,-19-11 0,7-2 0,-3-5 0,-13 2 0,-2-5 0,-14 5 0,-7 1 0,-11 4 748,-8 7-748,-9-2 226,-3 0-226,-6-1 0,-3-3 0,-18 2 0,-25-6 0,-23 2 0,16 8 0,-4 0-492,1-3 0,-2 1 412,-13 4 1,0 0 79,4-2 0,0 0 0,-6 2 0,4 1 0,-28-1-222,39 5 0,1 0 222,-20-2 0,-13 3-46,10-3 46,15 0 0,1 4 0,7-4 983,0 0-852,6 4 339,-4-4-470,11 1 49,-12 3-49,12-4 0,-5 5 0,6-4 0,0 3 0,6-4 0,5 1 0,8 3 0,4-6 0,5 6 0,0-3 0,4 1 0,1 2 0,-8-2 0,-3 3 0,-8-4 0,-7 3 0,-1-4 0,-6 1 0,0-2 0,0 1 0,0-4 0,6 8 0,1-4 0,10 2 0,2 2 0,8-3 0,2 4 0,3 0 0,4 13 0,0 14 0,4 10 0,0 15 0,5-5 0,1 1 0,4-2 0,-1-12 0,1-1 0,-1-10 0,-1-6 0,0-6 0,14-6 0,3-2 0,36-3 0,-3 0 0,27 0 0,-21 0 0,19-6 0,-18-5 0,5 3 0,-16-7 0,-13 10 0,-13-1 0,-7 2 0,-8 4 0,-2 0 0,-30 13 0,14-9 0,-17 6 0,52-26 0,-7 0 0,24-9 0,-25 11 0,0 1 0,-10 5 0,0 0 0,-5 0 0,1 1 0,-1-1 0,1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0:27.233"/>
    </inkml:context>
    <inkml:brush xml:id="br0">
      <inkml:brushProperty name="width" value="0.35" units="cm"/>
      <inkml:brushProperty name="height" value="0.35" units="cm"/>
      <inkml:brushProperty name="color" value="#FFFFFF"/>
    </inkml:brush>
  </inkml:definitions>
  <inkml:trace contextRef="#ctx0" brushRef="#br0">1468 793 24575,'-25'0'0,"3"0"0,10 4 0,0-3 0,-1 6 0,-3-3 0,3 4 0,1 0 0,-4 0 0,7 0 0,-6 0 0,2 0 0,-4 0 0,0 1 0,1-1 0,-1 0 0,0-3 0,0 2 0,1-2 0,-1 3 0,0 1 0,0-1 0,1-3 0,-1 2 0,-5-2 0,4 4 0,-8-5 0,8 4 0,-8-3 0,3 0 0,-4 3 0,-6-7 0,4 3 0,-4 0 0,6-3 0,-6 3 0,9-4 0,-8 0 0,9 0 0,0 0 0,2 0 0,-1 0 0,4 0 0,-3 0 0,-1 0 0,-8 0 0,1 0 0,-6 0 0,13 0 0,-5 0 0,9 0 0,-3 0 0,4 0 0,0 0 0,5 0 0,0 0 0,0 0 0,4 0 0,-4 0 0,4 0 0,-2 0 0,1-4 0,2-4 0,3 0 0,1-8 0,2 3 0,-3-8 0,4-2 0,0-4 0,0-1 0,0-4 0,0-9 0,0 0 0,0-6 0,0 2 0,4 3 0,6-4 0,6 6 0,4 1 0,4 3 0,2-4 0,5 8 0,5-5 0,2 6 0,-2 5 0,4 1 0,-6 5 0,0 1 0,5 4 0,-11-3 0,11 7 0,-10-2 0,3 3 0,-4 1 0,-1 0 0,-4 4 0,3-3 0,4 3 0,-1 0 0,1 1 0,-9 0 0,-4 3 0,0-2 0,4 3 0,-3-4 0,3 3 0,-4-3 0,4 0 0,-3 3 0,8-3 0,-3 0 0,9 3 0,-3-3 0,4 0 0,-6 3 0,6-3 0,-4 0 0,4 3 0,-6-4 0,6 1 0,-4 3 0,4-8 0,-6 4 0,0 0 0,-4-3 0,-2 7 0,-4-6 0,-4 6 0,-2-3 0,-3 1 0,-36 23 0,4 1 0,-31 20 0,11-4 0,-4-5 0,4 5 0,-9-3 0,9 8 0,-4-9 0,5 4 0,0-5 0,4 5 0,-1-9 0,8 7 0,-2-15 0,11 3 0,-4-5 0,9-1 0,-3 0 0,4 0 0,0-5 0,1 4 0,-1-7 0,0 7 0,0-3 0,1 4 0,-6 0 0,-1 0 0,-4 2 0,0-1 0,-1 0 0,1 0 0,4-4 0,1-1 0,6-5 0,3 0 0,5 0 0,1 0 0,3-4 0,0 9 0,0-8 0,4 13 0,8-5 0,7 9 0,9 2 0,6 6 0,0 6 0,0-10 0,0 8 0,-1-9 0,0 0 0,-1-2 0,-1-9 0,-4 3 0,-2-8 0,-4 3 0,0-4 0,-1 1 0,-3-1 0,-2-4 0,-3 3 0,-1-6 0,-28 18 0,6-11 0,-37 18 0,10-10 0,-5 0 0,-5-1 0,11-5 0,-5-4 0,6-2 0,5-4 0,7 0 0,2 0 0,12 0 0,-6 0 0,11 0 0,-3-3 0,1-2 0,2 1 0,-3-7 0,4 6 0,0-7 0,1 4 0,-1 1 0,0-1 0,1 0 0,-5-3 0,3 2 0,-7-3 0,7 0 0,-2 3 0,3-2 0,0 3 0,0-4 0,0 4 0,4-4 0,-3 4 0,6 1 0,-2-8 0,3 6 0,0-11 0,0 12 0,0-8 0,0 3 0,0-3 0,0 3 0,7 1 0,2 0 0,18 7 0,3-7 0,10 11 0,5-4 0,3 5 0,6 0 0,-7 0 0,6 0 0,-6 5 0,1 1 0,-2-1 0,-12 4 0,-1-8 0,-6 3 0,0 0 0,-4-3 0,3 3 0,-8-4 0,4 0 0,-6 0 0,1 0 0,-1 0 0,1 0 0,-4 0 0,2-4 0,-2 0 0,4-9 0,-5 0 0,4 0 0,-3-2 0,0 6 0,2-7 0,-6 11 0,2-6 0,-3 7 0,-1-1 0,4 2 0,-36 21 0,12-9 0,-32 15 0,13-15 0,3 0 0,-9-3 0,3-2 0,1-4 0,-5 0 0,5 0 0,-6 0 0,0-5 0,0 0 0,-6-11 0,5 5 0,-12-4 0,12 0 0,-12 3 0,6-3 0,-7 0 0,0 3 0,0-4 0,6 6 0,2 4 0,12-3 0,1 8 0,10-7 0,2 7 0,4-6 0,0 6 0,1-7 0,-1 7 0,0-6 0,0 2 0,5 1 0,-4-4 0,7 7 0,-2-6 0,3 6 0,0-6 0,1 3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0:51.790"/>
    </inkml:context>
    <inkml:brush xml:id="br0">
      <inkml:brushProperty name="width" value="0.35" units="cm"/>
      <inkml:brushProperty name="height" value="0.35" units="cm"/>
      <inkml:brushProperty name="color" value="#FFFFFF"/>
    </inkml:brush>
  </inkml:definitions>
  <inkml:trace contextRef="#ctx0" brushRef="#br0">6965 506 24575,'-46'0'0,"-17"0"0,-1 0 0,-21 0-984,-12 0 745,44 0 1,-2 0-254,-12 0 0,-2 0 491,5 0 0,0 0 1,-9 0 0,0 0 0,4 0 0,0 0 0,-5 0 0,-1 0 0,0 0 0,2 0 0,19 0 0,1 0 0,-12 0 0,2 0 79,-22 0-79,28 0 0,-1 0 0,-39 0 0,9 0 0,11 0 0,7 0 0,8 0 0,1-9 683,14 6-683,1-11 983,6 13-836,5-7 408,7 6-555,7-2 0,8 4 0,1-3 0,5 2 0,38-10 0,5 4 0,38-7 0,11-4-705,5 4 705,-39 4 0,3 1 0,8 1 0,1 2 0,-4 2 0,1 0-492,8-2 0,0 0 326,0 5 1,0 0 165,-4-5 0,0-1 0,1 6 0,-3 1-325,29-6 325,-40 2 0,-2 2 0,25 0 0,14-4 0,-11 6 0,-8 0 0,-13 0 0,3 0 646,-18 0-646,0 0 983,-8 0-629,-6 0 8,-4 0-362,3 0 0,-12 0 0,6 0 0,-11 0 0,6 0 0,-6 0 0,2 0 0,-3 0 0,3 0 0,-3 0 0,3 4 0,-1 0 0,3 0 0,3 3 0,0-6 0,1 7 0,4-3 0,-3 3 0,8 1 0,-3 0 0,4 0 0,-4 0 0,-2-5 0,-4 4 0,-1-3 0,-3-1 0,-1 3 0,-5-6 0,1 2 0,2-3 0,-1 4 0,2-3 0,5 2 0,-2-3 0,7 0 0,-4 0 0,-5 0 0,4 0 0,-8 0 0,4 0 0,-5 0 0,4 0 0,-3 0 0,2-4 0,-2 0 0,-1-3 0,3 2 0,2 2 0,0 3 0,4 0 0,-4 0 0,5 0 0,-5 0 0,4 0 0,-4 0 0,5 0 0,0 0 0,-5 0 0,0 0 0,-5 0 0,4 0 0,-3 0 0,3 0 0,4 0 0,-2 0 0,7 0 0,-4 0 0,1 0 0,-4 0 0,-2 0 0,-3 0 0,-37 0 0,-7 0 0,-36 10 0,-4 4 0,-3 15-593,-8-3 593,40-11 0,-1 1 0,-1 0 0,0 0 0,1-3 0,-1 1 0,-46 17 0,0-6 0,42-11 0,0-1-492,0 0 0,-2 0 488,-11 2 1,-2-1 3,4-3 0,-1-1-492,-9 5 0,-1-2 279,1-4 0,0-1 213,0 2 0,0 1 0,-2-3 0,3-1 0,19-1 0,2 1-184,-9 0 0,3 0 184,-25-1 0,-6 5 0,3-10 0,17 4 0,-1 0 0,1-3 0,-8 8 510,18-4-510,-14 0 925,16 4-925,-12-4 983,7 1-471,-6 3-80,12-9-432,2 9 0,1-9 0,12 8 0,-12-8 0,6 8 0,-7-8 0,-15 9 0,5-3 0,-14 5 0,16-6 0,-6 4 0,6-3 0,0-1 0,2-1 0,12-5 0,2 0 0,12 0 0,-5 0 0,10 0 0,-9 0 0,-3 0 0,0 0 0,-11 0 0,11 0 0,-5 0 0,6 0 0,5 0 0,7 0 0,7 0 0,8 0 0,1 0 0,5 0 0,16-20 0,-5 7 0,25-22 0,-14 12 0,13-7 0,-3 2 0,4-2 0,6 4 0,-4-2 0,7 7 0,-8-3 0,8 4 0,-3 5 0,11-4 0,-5 7 0,5-3 0,0 5 0,2 4 0,-1 1 0,5 5 0,-4 0 0,5 0 0,1 0 0,-7 0 0,-1 0 0,-6 0 0,-6 0 0,-1 0 0,-10 0 0,-6 0 0,-5 0 0,-5 0 0,-54 0 0,6 0 0,-57 0 0,11 0-792,-10 0 792,45-2 0,-2-2 0,-3 4 0,0-1 0,2-2 0,1 0 0,-3 3 0,0 0 0,3 0 0,2 0 0,-1 0 0,0 0 0,-45 0 0,45 0 0,3 0 0,-18 0 0,-22 0 0,31 0 0,-11 0 0,15 0 0,15 0 0,7 0 792,14 0-792,3 0 0,8 0 0,34 0 0,2-5 0,32-1 0,9 0 0,11-4-777,18-4 777,-46 7 0,1 0 0,5-3 0,-1 0 0,-3 1 0,0-1 0,8 0 0,-1-2 0,-6-1 0,-2 0 0,5-1 0,-1 1 0,-4 2 0,-1 1 0,2-3 0,-2 1 0,25-1 0,-17-3 0,-3-1 0,-5 3-65,-3 1 1,3 0 64,12 2 0,0 0 0,4-1 0,-14 1 0,0 1 772,-7-1-772,-6 5 134,-3 2-134,-10 0 0,5 3 0,-6-3 0,1 4 0,-1 0 0,-4 0 0,-2 0 0,-8 0 0,-2 0 0,-3 0 0,2 0 0,-46-14 0,1 1 0,-45-14 0,-5 3-844,-5 5 844,34 8 0,-3 2 0,1 2 0,-1 0 0,1 0 0,-1 1 0,-3 1 0,0 2 0,4 0 0,0 0 0,0 3 0,-1 0 0,-2 0 0,-1 0 0,8 0 0,0 0 0,-4 0 0,1 0-63,-19 0 63,-14 0 0,32 0 0,-27 0 0,21 0 0,-5 0 0,8 0 0,12 0 842,-10 0-842,11 0 65,1 0-65,0 0 0,8 0 0,-8 0 0,6 0 0,-11 0 0,4 0 0,-6 0 0,0 0 0,-7 0 0,6 0 0,-6 0 0,7 0 0,1 0 0,5 0 0,2 0 0,0 0 0,5 0 0,-11 0 0,10 0 0,-10 0 0,4 0 0,-6 0 0,0 0 0,0 0 0,0 0 0,7 0 0,-6 0 0,12 0 0,-12 0 0,12 0 0,-12 0 0,12 0 0,-11-5 0,10 4 0,-10-9 0,10 5 0,-4-1 0,6-3 0,6 4 0,1-5 0,10 1 0,-3 4 0,8-2 0,1 6 0,5-3 0,8 1 0,31 10 0,-7 0 0,31 12 0,-16 5 0,0-3 0,6 10 0,-6-11 0,2 10 0,3-4 0,-3 5 0,0 0 0,5 6 0,-11-5 0,11 9 0,-10-4 0,4 1 0,-9 2 0,3-3 0,-10-3 0,0 1 0,-3-13 0,-4 0 0,4-6 0,4-2 0,2 2 0,4-6 0,6 4 0,1-5 0,6 1 0,6-5 0,-5 0 0,11-5 0,-4 0 0,-1 0 0,5 0 0,-16 0 0,9-5 0,-25 4 0,10-7 0,-20 3 0,6 0 0,-8-2 0,-4 3 0,-22-11 0,-11 4 0,-29-7 0,-4 7 0,-16 5 0,7-5 0,1 10 0,2-4 0,-2 5 0,-1 0 0,-6 0 0,7 0 0,1 0 0,-1 0 0,1 0 0,-1 0 0,1 0 0,0 0 0,0 0 0,-1 0 0,2 0 0,5 0 0,3 0 0,6 0 0,6 4 0,7-3 0,17 4 0,-1-5 0,15 0 0,-6 0 0,45 0 0,-1 0 0,36-5 0,4-2 0,4-10 0,14 3-538,10-4 538,-8 5 0,-36 7 0,0-1 0,44-6 0,-43 6 0,0 1 0,-1 2 0,0 1 0,1-3 0,0 0 0,0 2 0,-1 1 0,45-5 0,-45 3 0,0-1 0,45-8 0,-44 8 0,0-2 0,0-4 0,0-1 0,0-1 0,-1 1 0,24-7 0,14-10 0,-24 12 0,5-5 0,-2 0 0,-15 1 0,-7 5 0,-1 2 0,-12 2 0,-1 2 538,-5-2-538,-1 4 0,-5 0 0,5 0 0,-10 0 0,10 4 0,-10-3 0,5 4 0,-5-1 0,-1-2 0,1 6 0,-5-3 0,0 4 0,-5-3 0,1 2 0,-38-3 0,1 4 0,-43 5 0,2 2 0,-26 12-492,47-9 0,0 0 383,-12 4 0,-2 0 109,0-3 0,0-1 0,3 3 0,0 0 0,-7-2 0,0 0 0,13-1 0,0 1-278,-4-1 0,1-1 278,-40 4 0,16-1 0,-2 0 0,11 0 0,-15 0 0,8 0 0,-6-5 0,14 3 0,-7-9 0,9 4 0,6-5 0,3 0 983,6 0-799,0 0 407,6 0-591,7 0 0,9-8 0,4 2 0,1-7 0,-1 4 0,5 0 0,-3 0 0,8 0 0,-3 4 0,4-2 0,0 2 0,0-3 0,5 3 0,-4-3 0,7 4 0,-2-4 0,6 0 0,-1 1 0,1-1 0,-2 0 0,2 1 0,-1 0 0,5-4 0,-3 3 0,4 41 0,0-14 0,0 42 0,0-27 0,0 6 0,0 0 0,0-1 0,0-4 0,0-2 0,0-6 0,-3-4 0,2-2 0,-6-8 0,6-2 0,-3-3 0,1-1 0,2 4 0,-2-3 0,3 3 0,-7-4 0,2 0 0,-6 5 0,3-4 0,0 8 0,0-3 0,-1 3 0,1 1 0,0-5 0,3 0 0,-1-5 0,5 1 0,-6-1 0,27-7 0,0-3 0,23-11 0,-2-7 0,5-1 0,-1-9 0,1 9 0,-11-3 0,-2 6 0,-10 5 0,-6 2 0,-6 4 0,-3 0 0,-1 4 0,1-3 0,0 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0:57.985"/>
    </inkml:context>
    <inkml:brush xml:id="br0">
      <inkml:brushProperty name="width" value="0.35" units="cm"/>
      <inkml:brushProperty name="height" value="0.35" units="cm"/>
      <inkml:brushProperty name="color" value="#FFFFFF"/>
    </inkml:brush>
  </inkml:definitions>
  <inkml:trace contextRef="#ctx0" brushRef="#br0">6136 524 24575,'-45'-9'0,"-9"2"0,-9 7 0,-14 0 0,6 0 0,-14 0 0,32 0 0,-20 0 0,29 0 0,-16 0 0,12 0 0,2 0 0,6 0 0,0 0 0,10 0 0,-2 0 0,14 0 0,-3 0 0,8 0 0,2 0 0,3 0 0,28-15 0,7 2 0,34-9 0,9 0 0,9 3 0,7-5 0,1-1-490,0-6 490,7 5 0,-26 2 0,21 0 0,-31 1 0,19-2-56,-7 2 56,-1 1 0,-6 5 0,-3-1 0,-6 2 0,-6 6 489,-2-1-489,-12 6 57,-6-3-57,-6 7 0,-6-3 0,-3 1 0,-2 2 0,-3-3 0,-49 4 0,3 0 0,-46 5 0,-1 3-909,-5 4 909,33-2 0,-1 0 0,4-3 0,0 1 0,-8 5 0,0 0 0,3-5 0,1-1 0,-5 3 0,0 0 0,0 1 0,1-2 0,2-1 0,3-1 0,-34 12 0,26-11 0,2-2 0,-19 0 0,29-2 0,-2-1 0,-2-3 0,4 0 0,-6 4 0,5-3 0,0-1 0,-4 5 0,8-5 0,-2 0 0,-32 5 0,31-1 0,2-1 0,-15 4 0,-34 5 0,51-6 0,0 0 0,-1 0 0,-8 5 0,-20 1 0,9-5 0,-1 3 909,1-9-909,6 4 0,2 0 0,1-4 0,10 4 0,-9-5 0,17 0 0,-4 0 0,12 0 0,1 0 0,6 0 0,4 0 0,-3 0 0,8 0 0,-4 0 0,1 0 0,3 0 0,-4 0 0,6 0 0,-1 0 0,0 0 0,4 0 0,2 0 0,3 0 0,47 0 0,16 0 0,-2 0 0,5 0-492,5 0 0,1 0 326,5 0 0,1 0 166,3-3 0,2-1 0,0 0 0,-2 0 0,-17 0 0,1 0 0,31-4 0,-3 2 0,-6 4-338,-2-5 0,-1 0 338,-2 6 0,22-11 0,-10 11 0,-7-5 0,-9 6 0,-9 0 0,-8 0 0,-5 0 983,-2 0-697,-6 0 437,-1 0-723,-4 0 0,3 0 0,-9 0 0,9 0 0,-9 0 0,10 0 0,-11 0 0,5-4 0,-5 3 0,-1-3 0,-4 0 0,3 3 0,-4-2 0,1 3 0,-6 0 0,-5 0 0,-5 0 0,4 0 0,-42 4 0,5 1 0,-34 10 0,7-4 0,12 8 0,-11-2 0,10-2 0,-4 0 0,6 0 0,6-5 0,-5 5 0,11-6 0,-11 0 0,5 1 0,-6 0 0,0 0 0,0 0 0,6-1 0,-4-3 0,9-2 0,-4-4 0,10 0 0,-3 0 0,8 0 0,-3 0 0,4 0 0,0 0 0,0 0 0,1 0 0,-1 0 0,0 0 0,0 0 0,1 0 0,3 0 0,-3 0 0,3 0 0,1 0 0,-4 0 0,3 0 0,-4 0 0,1 0 0,3 0 0,-8 0 0,8 0 0,-9 0 0,5 3 0,1-2 0,-6 3 0,4-4 0,-8 0 0,8 0 0,-8 0 0,3 0 0,0 0 0,-3 0 0,3 0 0,-4 0 0,-1 0 0,1 0 0,-1 0 0,1 0 0,-1 0 0,1 0 0,-6 0 0,4 0 0,-4-4 0,0-6 0,-1-1 0,-6-3 0,1-1 0,4 5 0,-3-5 0,9 10 0,-4-3 0,6 2 0,-1 1 0,1-3 0,-6 7 0,4-3 0,-16 4 0,9-5 0,-10 4 0,-7-8 0,4 7 0,-12-7 0,7 3 0,-6 0 0,4-4 0,-12 4 0,13-5 0,-6 0 0,7 0 0,0 0 0,0 5 0,0 1 0,6 5 0,-4 0 0,11 0 0,-6 0 0,13 0 0,-5 0 0,11 0 0,-5 0 0,5 0 0,6 0 0,-5 0 0,9 0 0,-3 0 0,8 0 0,2 0 0,3 0 0,0 3 0,56 1 0,-8 0 0,59-1 0,-12-3-405,-34 0 1,0 0 404,1 1 0,0-2 0,3-1 0,1-2 0,0 1 0,-2-1 0,-1-6 0,-2 0 0,1 3 0,-2 0 0,29-11 0,1 6 0,-10 0 0,7 0 0,-2 5 0,-15-3 0,-7 4 0,-9 1 0,-6-4 809,-6 7-809,-6-2 0,-11 4 0,-1 0 0,-7 0 0,2 0 0,-35 0 0,3 0 0,-36 10 0,3-3 0,-17 15 0,-8 2-810,-16 3 810,46-9 0,1 1 0,-5-2 0,0 0 0,0 0 0,0 0 0,0-1 0,0 0 0,0-3 0,1 0 0,-1 0 0,0 0 0,0 1 0,0-1 0,-44 7 0,44-10 0,2-1 0,-16 2 0,-23-4 0,24-3 0,-13-4 0,2 0 0,0 0 0,13 0 0,-11 0 0,12 0 0,1 0 0,1 0 810,7 0-810,0-5 0,0 4 0,0-8 0,1 7 0,-1-2 0,0 4 0,7 0 0,-6 0 0,12 0 0,-5 0 0,11 0 0,2 0 0,6 0 0,-1 0 0,10 0 0,1 0 0,9 0 0,1 0 0,3 13 0,0-2 0,0 22 0,-2-4 0,-9 18 0,-6 0 0,-3 14 0,-1-12 0,-2 10 0,0-12 0,-6 7 0,-5 2 0,4-2 0,-5-3 0,7-3 0,0-6 0,2-10 0,-1 3 0,3-16 0,0 0 0,5-2 0,2-8 0,4 3 0,0-3 0,1-5 0,-1 0 0,4-4 0,-2 4 0,2-3 0,0 2 0,-3-3 0,4 0 0,-5 0 0,0 4 0,1-3 0,3 2 0,-3-3 0,8 4 0,-4-3 0,5 2 0,-1 0 0,4-26 0,1 3 0,8-32 0,9 15 0,18-31 0,1 20 0,8-18 0,15-6 0,-12 16-232,-10 14 1,2 0 231,19-19 0,7-7 0,-8 15 0,5-7 0,-5 6 0,0 0 0,5-6 0,-14 15 0,1 0 0,-9 3 0,-7 11 0,0-5 0,-6 12 0,-1 1 463,-7 7-463,1-1 0,0 0 0,-5 4 0,4-2 0,-8 9 0,8-5 0,-7 7 0,2-4 0,1 0 0,0 0 0,1 3 0,7-3 0,-6 4 0,7-5 0,1-4 0,0 3 0,6-3 0,4 3 0,-3 1 0,4 4 0,-6-4 0,13 8 0,-10-3 0,5 4 0,-9 0 0,-8 0 0,3 0 0,-4 0 0,-1 0 0,1 0 0,0 0 0,-1 0 0,-3 4 0,3 0 0,-8 4 0,4 0 0,-5-1 0,5 1 0,-4 0 0,4 3 0,-4-2 0,0 7 0,0-8 0,0 8 0,-1-8 0,5 8 0,-3-8 0,2 4 0,-3-1 0,0-2 0,0 2 0,-1-3 0,1-1 0,-1 1 0,1-1 0,-1 1 0,1-4 0,3 3 0,-2-6 0,6 6 0,-2-6 0,-1 6 0,4-2 0,-7-1 0,6 3 0,-6-6 0,2 6 0,-3-6 0,-1 3 0,-38 7 0,13-4 0,-39 9 0,23-6 0,0-1 0,-5 1 0,5-1 0,0 1 0,-5-5 0,15-1 0,-7-4 0,13 0 0,-4 0 0,10 0 0,0 0 0,5 0 0,0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0:59.355"/>
    </inkml:context>
    <inkml:brush xml:id="br0">
      <inkml:brushProperty name="width" value="0.35" units="cm"/>
      <inkml:brushProperty name="height" value="0.35" units="cm"/>
      <inkml:brushProperty name="color" value="#FFFFFF"/>
    </inkml:brush>
  </inkml:definitions>
  <inkml:trace contextRef="#ctx0" brushRef="#br0">421 638 24575,'0'-36'0,"0"-1"0,0 15 0,0-18 0,-4 10 0,-2-15 0,-8 11 0,-1 0 0,-4 1 0,-4 4 0,3 2 0,-7 2 0,2-2 0,-4 2 0,-6-6 0,3 1 0,-3 4 0,7 2 0,5 10 0,2 1 0,4 5 0,4 0 0,1 3 0,5 2 0,-1-3 0,4-3 0,1-7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00.918"/>
    </inkml:context>
    <inkml:brush xml:id="br0">
      <inkml:brushProperty name="width" value="0.35" units="cm"/>
      <inkml:brushProperty name="height" value="0.35" units="cm"/>
      <inkml:brushProperty name="color" value="#FFFFFF"/>
    </inkml:brush>
  </inkml:definitions>
  <inkml:trace contextRef="#ctx0" brushRef="#br0">1 0 24575,'0'42'0,"0"3"0,0-17 0,0 11 0,0-5 0,0 0 0,0-1 0,0-5 0,4-1 0,-3 0 0,7-4 0,-7 3 0,2-8 0,1-1 0,-4-1 0,8-4 0,-8 1 0,4-1 0,-1-5 0,-2 1 0,3 2 0,-1-1 0,-2 2 0,2-1 0,-3-2 0,0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7:36.512"/>
    </inkml:context>
    <inkml:brush xml:id="br0">
      <inkml:brushProperty name="width" value="0.35" units="cm"/>
      <inkml:brushProperty name="height" value="0.35" units="cm"/>
      <inkml:brushProperty name="color" value="#FFFFFF"/>
    </inkml:brush>
  </inkml:definitions>
  <inkml:trace contextRef="#ctx0" brushRef="#br0">0 97 24575,'35'0'0,"4"0"0,1 0 0,8 0 0,5 0 0,8 0 0,2 0 0,6 0 0,0 0 0,0 0 0,1 0 0,7 0 0,-13 0 0,-2 0 0,23 0 0,-36 0 0,9 0 0,1 0 0,-10 0 0,42 0 0,-27 0 0,16 0 0,-1 0 0,-2 0 0,-15-9 0,-1 6 0,-7-11 0,-7 8 0,6-5 0,-18 2 0,10 3 0,-16-2 0,4 7 0,-6-8 0,-4 8 0,-2-6 0,-8 6 0,-2-3 0,-3 4 0,3 0 0,-3 0 0,3-3 0,0 2 0,1-2 0,4 3 0,-4 0 0,4 0 0,-4 0 0,1 0 0,3 0 0,-8 0 0,8 0 0,-8 0 0,4 0 0,-5 0 0,4 0 0,-2 0 0,1 0 0,-3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05.048"/>
    </inkml:context>
    <inkml:brush xml:id="br0">
      <inkml:brushProperty name="width" value="0.35" units="cm"/>
      <inkml:brushProperty name="height" value="0.35" units="cm"/>
      <inkml:brushProperty name="color" value="#FFFFFF"/>
    </inkml:brush>
  </inkml:definitions>
  <inkml:trace contextRef="#ctx0" brushRef="#br0">1 1 24575,'47'0'0,"-4"0"0,-10 0 0,-9 0 0,8 0 0,-14 0 0,-1 0 0,-5 0 0,-1 0 0,-2 0 0,2 0 0,-4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26.427"/>
    </inkml:context>
    <inkml:brush xml:id="br0">
      <inkml:brushProperty name="width" value="0.35" units="cm"/>
      <inkml:brushProperty name="height" value="0.35" units="cm"/>
      <inkml:brushProperty name="color" value="#FFFFFF"/>
    </inkml:brush>
  </inkml:definitions>
  <inkml:trace contextRef="#ctx0" brushRef="#br0">760 0 24575,'-51'0'0,"1"0"0,4 0 0,-1 0 0,4 0 0,-14 0 0,13 0 0,-11 0 0,9 0 0,6 0 0,1 0 0,9 0 0,3 0 0,10 0 0,0 0 0,5 0 0,0 0 0,4 0 0,-3 4 0,2 4 0,-3 5 0,3 8 0,0 2 0,-5 10 0,3 1 0,-3 6 0,4-1 0,4 1 0,-2-5 0,7-3 0,-3-4 0,4-1 0,0 1 0,0-6 0,0 4 0,0-8 0,7 4 0,8 0 0,8-3 0,5 4 0,5-4 0,8 1 0,6 1 0,21-4 0,-4-1 0,21-4 0,-8 0 0,10-5 0,-23-2 0,10-5 0,-18 0 0,14 0 0,-8 0 0,-7-9 0,-15-1 0,-7-5 0,-11-2 0,-1 4 0,-9 4 0,-4-1 0,-5 6 0,-10-7 0,-7 2 0,-15-4 0,-18 3 0,4-1 0,-24 0 0,18 0 0,-19 0 0,6 0 0,-1-1 0,9-3 0,8 4 0,16-3 0,3 5 0,10 0 0,8 1 0,-2 0 0,10 1 0,-2-5 0,3-1 0,0-4 0,8-4 0,6 2 0,11-8 0,9 1 0,-4 1 0,5 0 0,-13 8 0,0 3 0,-6 2 0,1 3 0,-5 1 0,0 4 0,-51 32 0,11 5 0,-46 26 0,28-9 0,-12 2 0,6-5 0,-1 5 0,-4-6 0,17-3 0,-8 2 0,15-8 0,3-7 0,7-3 0,10-13 0,0 6 0,6-11 0,2 2 0,-2-3 0,3-1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32.154"/>
    </inkml:context>
    <inkml:brush xml:id="br0">
      <inkml:brushProperty name="width" value="0.35" units="cm"/>
      <inkml:brushProperty name="height" value="0.35" units="cm"/>
      <inkml:brushProperty name="color" value="#FFFFFF"/>
    </inkml:brush>
  </inkml:definitions>
  <inkml:trace contextRef="#ctx0" brushRef="#br0">697 28 24575,'-25'0'0,"5"0"0,12 0 0,1 0 0,-4 0 0,2 0 0,-2 3 0,0-2 0,2 6 0,-3-6 0,1 6 0,2-6 0,-2 6 0,3-7 0,1 7 0,-4-6 0,3 2 0,-2-3 0,-2 0 0,3 0 0,-7 0 0,8 0 0,-4-4 0,0 4 0,4-4 0,-4 1 0,5 2 0,-5-2 0,4 3 0,-8-4 0,3 3 0,-3-7 0,-1 8 0,-5-8 0,4 3 0,-8 0 0,8-3 0,1 7 0,5-2 0,4-1 0,1 3 0,-4-2 0,3 3 0,-3 0 0,-4 4 0,5 0 0,-9 8 0,6 0 0,0 5 0,-2-4 0,2 3 0,-4-3 0,4-1 0,1 0 0,5-5 0,2 1 0,-1-1 0,5 4 0,-3-3 0,4 2 0,0 1 0,0-3 0,0 7 0,4-7 0,0 8 0,4-8 0,0 4 0,-1-5 0,1 1 0,3 0 0,-2-1 0,7 2 0,-4-1 0,1 0 0,2 0 0,-2 0 0,3-4 0,1 0 0,0 0 0,-1-3 0,1 2 0,-4-3 0,2 0 0,-6 0 0,6 0 0,-6 0 0,2 0 0,-3 0 0,3 0 0,-2 0 0,7 0 0,-8 0 0,8 0 0,-4 0 0,1 0 0,2 0 0,-2 0 0,4 0 0,-1 0 0,-3 0 0,2 0 0,-2 0 0,4 0 0,-5 0 0,4-3 0,-8-2 0,8-3 0,-8 4 0,4-4 0,-4 8 0,-1-7 0,1 3 0,-1-4 0,0 1 0,1 0 0,3-1 0,-2-4 0,7 2 0,-3-5 0,-1 6 0,4-3 0,-7 4 0,2 0 0,-3 0 0,-1 4 0,0 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34.751"/>
    </inkml:context>
    <inkml:brush xml:id="br0">
      <inkml:brushProperty name="width" value="0.35" units="cm"/>
      <inkml:brushProperty name="height" value="0.35" units="cm"/>
      <inkml:brushProperty name="color" value="#FFFFFF"/>
    </inkml:brush>
  </inkml:definitions>
  <inkml:trace contextRef="#ctx0" brushRef="#br0">419 1 24575,'-38'4'0,"-4"1"0,22 8 0,-11 1 0,5 15 0,-3-8 0,-7 13 0,13-15 0,-4 4 0,3 0 0,1-8 0,-5 12 0,14-20 0,-8 13 0,14-14 0,-4 5 0,4-3 0,1-1 0,29-3 0,-12 0 0,30-4 0,-18 0 0,1 0 0,3 4 0,-8 0 0,3 5 0,-4-1 0,0 1 0,4-1 0,2-3 0,10-1 0,1-4 0,6 0 0,-1-9 0,7-2 0,-10-9 0,3 0 0,-17 3 0,0 3 0,-10 2 0,0 8 0,-5 0 0,1 4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38.168"/>
    </inkml:context>
    <inkml:brush xml:id="br0">
      <inkml:brushProperty name="width" value="0.35" units="cm"/>
      <inkml:brushProperty name="height" value="0.35" units="cm"/>
      <inkml:brushProperty name="color" value="#FFFFFF"/>
    </inkml:brush>
  </inkml:definitions>
  <inkml:trace contextRef="#ctx0" brushRef="#br0">43 5 24575,'-29'4'0,"16"-1"0,42-3 0,4 0 0,24 0 0,-11 0 0,-4 0 0,17-5 0,-10 4 0,12-4 0,16 5 0,-29 0 0,25 0 0,-30 0 0,10 0 0,-5 0 0,-8 0 0,-7 0 0,-6 0 0,-4 0 0,-2 3 0,-4-2 0,-1 7 0,1-4 0,-4 1 0,2 2 0,-6-6 0,2 3 0,-3-1 0,-1-2 0,1 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40.692"/>
    </inkml:context>
    <inkml:brush xml:id="br0">
      <inkml:brushProperty name="width" value="0.35" units="cm"/>
      <inkml:brushProperty name="height" value="0.35" units="cm"/>
      <inkml:brushProperty name="color" value="#FFFFFF"/>
    </inkml:brush>
  </inkml:definitions>
  <inkml:trace contextRef="#ctx0" brushRef="#br0">433 9 24575,'-43'0'0,"0"0"0,-3 0 0,10 0 0,-15 0 0,15 0 0,-10 0 0,6 0 0,11 0 0,-3 0 0,18 0 0,-2 0 0,44 0 0,1 0 0,49 0 0,-6 0 0,0 0 0,3 0 0,-5 0 0,9 0 0,0 0 0,-9 0 0,-16 0 0,-8 0 0,-16 0 0,-3 0 0,-11-4 0,-3 3 0,-2-2 0,-3 3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49.475"/>
    </inkml:context>
    <inkml:brush xml:id="br0">
      <inkml:brushProperty name="width" value="0.35" units="cm"/>
      <inkml:brushProperty name="height" value="0.35" units="cm"/>
      <inkml:brushProperty name="color" value="#FFFFFF"/>
    </inkml:brush>
  </inkml:definitions>
  <inkml:trace contextRef="#ctx0" brushRef="#br0">307 572 24575,'27'0'0,"-3"0"0,-8 0 0,-6 0 0,10 0 0,-7 0 0,3 0 0,1 0 0,3 0 0,-3 0 0,3-4 0,-3 3 0,0-6 0,11 2 0,-8 0 0,9-3 0,-13 3 0,1 1 0,0-4 0,-1 4 0,-3-1 0,3-3 0,-4 4 0,5-5 0,-5 1 0,4 0 0,-3 4 0,3-4 0,1 3 0,-5-3 0,0 0 0,-4 4 0,-1-3 0,1 3 0,-1 0 0,-27-3 0,9 6 0,-27-7 0,15 3 0,-5 0 0,1-3 0,0 3 0,-1 0 0,1-4 0,-1 4 0,1 0 0,4 1 0,-3 0 0,3 3 0,0-3 0,-3 4 0,8 0 0,-8-4 0,8 3 0,-4-3 0,5 4 0,1-4 0,3 3 0,-3-3 0,4 4 0,-5-4 0,0 3 0,4-2 0,-2-1 0,2 3 0,-4-3 0,4 1 0,-2 2 0,6-2 0,-3-1 0,5 3 0,-4-2 0,3 3 0,-3 0 0,-4 0 0,2 0 0,-7 0 0,7 0 0,-3 0 0,4 0 0,-1 0 0,2 0 0,3 0 0,4 18 0,1-2 0,3 23 0,0-10 0,4 9 0,2-4 0,8 6 0,-3-6 0,7-1 0,-5-11 0,1 0 0,1-6 0,-6-3 0,7-1 0,-3-4 0,3 0 0,1 0 0,4 1 0,-3-4 0,8-1 0,-8-4 0,8 0 0,-4 0 0,6 0 0,-1 0 0,1 0 0,-1 0 0,0 0 0,1 0 0,-6 0 0,4 0 0,-8 0 0,4 0 0,-6 0 0,-3 0 0,-2 0 0,-3 0 0,-3-14 0,2-1 0,7-10 0,1-1 0,12 2 0,-2-5 0,4 4 0,0-4 0,0 5 0,0-1 0,-1 1 0,-5 7 0,-2 3 0,-8-2 0,3 7 0,-3-3 0,0 3 0,2 1 0,-6 0 0,2 4 0,-3-3 0,-1 3 0,1-4 0,3 0 0,-2 0 0,2 1 0,-3-1 0,-1 4 0,1-3 0,-1 3 0,1-1 0,-1-5 0,-3 6 0,-1-7 0,-3 0 0,0 3 0,0-3 0,-3-1 0,-2 0 0,-3-1 0,-4-3 0,-1 4 0,1-1 0,-4-3 0,3 7 0,0-3 0,-2 4 0,2 0 0,0 0 0,-2 3 0,2-2 0,0 3 0,-2-4 0,6 0 0,-7 0 0,8 0 0,-8 0 0,7 3 0,-2-2 0,-1 6 0,3-5 0,-2 5 0,3-6 0,1 6 0,-3-2 0,2 3 0,-3 0 0,-4 0 0,5 0 0,-9 3 0,7 2 0,-5 3 0,-5 1 0,4-1 0,-3 1 0,4-1 0,0 1 0,5-1 0,0 0 0,4-4 0,1-1 0,-4 0 0,3-2 0,-2 3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51.960"/>
    </inkml:context>
    <inkml:brush xml:id="br0">
      <inkml:brushProperty name="width" value="0.35" units="cm"/>
      <inkml:brushProperty name="height" value="0.35" units="cm"/>
      <inkml:brushProperty name="color" value="#FFFFFF"/>
    </inkml:brush>
  </inkml:definitions>
  <inkml:trace contextRef="#ctx0" brushRef="#br0">438 663 24575,'-55'0'0,"11"0"0,5 0 0,11 0 0,-5 0 0,9 0 0,-8 0 0,4 0 0,4 0 0,-8 0 0,14 0 0,-3 0 0,4 0 0,4 0 0,2 0 0,3 0 0,-3 0 0,41-12 0,-11 4 0,38-10 0,-11 8 0,8-1 0,9 0 0,6-1 0,0 1 0,-7 4 0,6 2 0,-13 0 0,0 4 0,-10-4 0,-10 5 0,-2-4 0,-6 3 0,-4-3 0,-2 4 0,-4-4 0,-1 3 0,-3-2 0,2 3 0,-6 0 0,2-4 0,-3 3 0,-1-2 0,1-4 0,-4-5 0,0-5 0,-4-8 0,0 3 0,0-12 0,-5 6 0,-4-11 0,-6 10 0,-10-11 0,0 10 0,-6-6 0,-5 5 0,4 1 0,-8 3 0,10 3 0,-3 9 0,6-2 0,-6 7 0,9-4 0,-8 5 0,9 4 0,0-3 0,-3 7 0,8-6 0,-8 6 0,8-3 0,-3 4 0,4 0 0,4 0 0,2 0 0,3 0 0,-3 0 0,41 0 0,-16 0 0,47 0 0,-25 0 0,16 0 0,-4 0 0,13 0 0,-6 0 0,6 0 0,-7 0 0,-7 0 0,5 0 0,-11 0 0,5 0 0,-11 0 0,-2 0 0,-11 0 0,0 0 0,-6 0 0,-3 0 0,-2 0 0,-3 0 0,3 0 0,-3 0 0,3 0 0,-1 0 0,3 0 0,-1 0 0,-1 0 0,-4 0 0,1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1:55.088"/>
    </inkml:context>
    <inkml:brush xml:id="br0">
      <inkml:brushProperty name="width" value="0.35" units="cm"/>
      <inkml:brushProperty name="height" value="0.35" units="cm"/>
      <inkml:brushProperty name="color" value="#FFFFFF"/>
    </inkml:brush>
  </inkml:definitions>
  <inkml:trace contextRef="#ctx0" brushRef="#br0">935 61 24575,'-76'0'0,"1"0"0,-2 0 0,-2 0 0,-7 0 0,-1 0 0,21 0 0,-1 0 0,13 0 0,-2 0 0,2-4 0,13-2 0,8-3 0,10-4 0,6 7 0,2-4 0,10 5 0,-9 1 0,4 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2:00.210"/>
    </inkml:context>
    <inkml:brush xml:id="br0">
      <inkml:brushProperty name="width" value="0.35" units="cm"/>
      <inkml:brushProperty name="height" value="0.35" units="cm"/>
      <inkml:brushProperty name="color" value="#FFFFFF"/>
    </inkml:brush>
  </inkml:definitions>
  <inkml:trace contextRef="#ctx0" brushRef="#br0">256 211 24575,'-41'0'0,"6"0"0,2 0 0,5 0 0,5 0 0,2 0 0,4 0 0,4 0 0,2 0 0,3 0 0,-2 0 0,2 0 0,1-10 0,11-3 0,10-3 0,14-5 0,13 5 0,0 1 0,11-6 0,-4 5 0,6-1 0,-1 1 0,-5 6 0,-2 0 0,-6 0 0,-6 4 0,-1 2 0,-6-1 0,-4 4 0,-2-3 0,-4 4 0,0 0 0,-5 0 0,0 0 0,-5 0 0,4 0 0,-3 0 0,3 0 0,0 0 0,-3 0 0,3 0 0,0 0 0,-3 0 0,-1 14 0,-3-3 0,-18 18 0,-1-10 0,-15 9 0,1-3 0,-1 5 0,-6 1 0,6-6 0,-4-1 0,6-6 0,6-4 0,0-1 0,5-5 0,1 0 0,-1 1 0,4-1 0,-2 0 0,6-4 0,-7 0 0,8-4 0,-8 3 0,7-2 0,-2 3 0,3-4 0,-4 0 0,4 0 0,-8 0 0,7 0 0,-6 0 0,2 0 0,-4 0 0,5 0 0,-4 0 0,3 0 0,0 0 0,-2-4 0,2 0 0,-4-1 0,4 1 0,-2 0 0,2 3 0,-4-2 0,5 3 0,0-4 0,4 3 0,1-2 0,-1 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7:38.823"/>
    </inkml:context>
    <inkml:brush xml:id="br0">
      <inkml:brushProperty name="width" value="0.35" units="cm"/>
      <inkml:brushProperty name="height" value="0.35" units="cm"/>
      <inkml:brushProperty name="color" value="#FFFFFF"/>
    </inkml:brush>
  </inkml:definitions>
  <inkml:trace contextRef="#ctx0" brushRef="#br0">896 0 24575,'-39'0'0,"-4"0"0,3 15 0,-2-3 0,-17 20 0,10-5 0,-12 6 0,7 0 0,-6 0 0,21-12 0,-12 10 0,14-10 0,-7 12 0,-2-7 0,10-1 0,2-1 0,0-8 0,13 6 0,-10-8 0,17-1 0,-4-1 0,3-3 0,6-2 0,1 1 0,1 0 0,6-1 0,-2 4 0,3-3 0,0 2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2:03.397"/>
    </inkml:context>
    <inkml:brush xml:id="br0">
      <inkml:brushProperty name="width" value="0.35" units="cm"/>
      <inkml:brushProperty name="height" value="0.35" units="cm"/>
      <inkml:brushProperty name="color" value="#FFFFFF"/>
    </inkml:brush>
  </inkml:definitions>
  <inkml:trace contextRef="#ctx0" brushRef="#br0">622 0 24575,'-63'4'0,"-1"6"0,40 4 0,-14 1 0,3 3 0,1-3 0,-5 0 0,11 2 0,-11-6 0,5 7 0,-1-3 0,2 4 0,6-5 0,-1 3 0,6-7 0,0 3 0,5-5 0,5 0 0,0 0 0,4-4 0,4 3 0,1 3 0,3-1 0,0 4 0,0-6 0,7 1 0,2 4 0,13-3 0,0 8 0,1-4 0,3 1 0,-8 2 0,8-6 0,-8 2 0,3-3 0,-8-1 0,2-4 0,-2 0 0,0-4 0,-2 0 0,-3 0 0,2 0 0,-1 0 0,6 0 0,-7 0 0,4 0 0,-5 0 0,4 0 0,0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2:07.216"/>
    </inkml:context>
    <inkml:brush xml:id="br0">
      <inkml:brushProperty name="width" value="0.35" units="cm"/>
      <inkml:brushProperty name="height" value="0.35" units="cm"/>
      <inkml:brushProperty name="color" value="#FFFFFF"/>
    </inkml:brush>
  </inkml:definitions>
  <inkml:trace contextRef="#ctx0" brushRef="#br0">180 0 24575,'35'0'0,"3"0"0,-9 0 0,4 0 0,-1 0 0,-3 0 0,4 0 0,-6 0 0,-4 0 0,-1 0 0,-10 0 0,0 0 0,-5 0 0,4 0 0,-6 10 0,2-4 0,-11 8 0,0-7 0,-4 1 0,1-1 0,-1 1 0,0 3 0,0-2 0,0 2 0,-3 1 0,2 0 0,-7 5 0,3 0 0,0-1 0,-3 1 0,3 0 0,-4-1 0,0 5 0,0-3 0,0 4 0,4-6 0,-3 1 0,3-4 0,-4 3 0,0-3 0,0 3 0,1 1 0,-1-4 0,-4 3 0,3-3 0,-4 1 0,1 2 0,3-6 0,-4 2 0,6-3 0,-1-1 0,4 0 0,2-4 0,3 3 0,0-6 0,24-20 0,5 0 0,22-21 0,-1 13 0,5 1 0,1 5 0,-1 0 0,5 0 0,-10 5 0,4-4 0,-7 9 0,-4-3 0,-2 9 0,-11-3 0,-1 7 0,-4-3 0,-4 4 0,-2 0 0,-4 0 0,1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2:32:09.337"/>
    </inkml:context>
    <inkml:brush xml:id="br0">
      <inkml:brushProperty name="width" value="0.35" units="cm"/>
      <inkml:brushProperty name="height" value="0.35" units="cm"/>
      <inkml:brushProperty name="color" value="#FFFFFF"/>
    </inkml:brush>
  </inkml:definitions>
  <inkml:trace contextRef="#ctx0" brushRef="#br0">243 0 24575,'-25'22'0,"1"1"0,8-10 0,-6 5 0,4 3 0,-4-6 0,4 10 0,-4-10 0,3 7 0,-2-9 0,8-1 0,1-4 0,8-1 0,-3 1 0,20 3 0,-5-6 0,15 2 0,-7-4 0,6-2 0,0 7 0,11-7 0,-4 7 0,9-3 0,-9 5 0,9-1 0,-3 1 0,-1 0 0,4-1 0,-9 1 0,4-1 0,-6-4 0,-4-1 0,3-4 0,-8 0 0,-1 0 0,-5 0 0,-5 0 0,4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7:41.891"/>
    </inkml:context>
    <inkml:brush xml:id="br0">
      <inkml:brushProperty name="width" value="0.35" units="cm"/>
      <inkml:brushProperty name="height" value="0.35" units="cm"/>
      <inkml:brushProperty name="color" value="#FFFFFF"/>
    </inkml:brush>
  </inkml:definitions>
  <inkml:trace contextRef="#ctx0" brushRef="#br0">96 0 24575,'0'53'0,"0"-5"0,0-20 0,0-1 0,0 1 0,0-6 0,0 4 0,0-8 0,-4 8 0,3-12 0,-6 2 0,6-4 0,-6 0 0,2 5 0,-3-4 0,-1 2 0,2-6 0,-1 2 0,3 1 0,-1-3 0,1 2 0,1-3 0,-3-1 0,7 4 0,-7-3 0,6 3 0,-2-3 0,3-1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4T15:38:32.733"/>
    </inkml:context>
    <inkml:brush xml:id="br0">
      <inkml:brushProperty name="width" value="0.05" units="cm"/>
      <inkml:brushProperty name="height" value="0.05" units="cm"/>
    </inkml:brush>
  </inkml:definitions>
  <inkml:trace contextRef="#ctx0" brushRef="#br0">0 309 24575,'22'0'0,"-3"0"0,14 0 0,6 0 0,-3 0 0,10 0 0,25 0 0,24 0 0,-13 0 0,12 0 0,-53 0 0,6 0 0,-8 0 0,-4 0 0,-3 0 0,-4 0 0,-1 0 0,-4 0 0,3 0 0,-8 0 0,3 0 0,-4 0 0,-1 0 0,-3 0 0,-1 0 0,-5 0 0,1 0 0,-1 0 0,-6-3 0,-2-2 0,-6-6 0,-6-6 0,-5-2 0,-1-7 0,-9 1 0,4-4 0,-1 0 0,-4 0 0,4 0 0,1 5 0,6 5 0,2 3 0,7 8 0,-2-4 0,10 8 0,6 1 0,12 11 0,5 2 0,5 8 0,2 6 0,-1-5 0,7 11 0,-11-11 0,10 10 0,-15-11 0,3 5 0,-5-6 0,-5-5 0,0 4 0,-4-8 0,0 4 0,0-1 0,-1-2 0,-2 3 0,-2-5 0,0 1 0,-2-1 0,3 1 0,-4-1 0,0 0 0,0 1 0,0-2 0,0 1 0,0 1 0,0-1 0,-4 0 0,0 1 0,-4 3 0,-4-2 0,-1 7 0,-4-3 0,1 3 0,-1 1 0,0 0 0,1-1 0,-6 2 0,4-2 0,-3 2 0,-1-1 0,4-4 0,-3 4 0,4-8 0,0 3 0,4-4 0,-2 0 0,6 0 0,-3 0 0,5-4 0,3 2 0,1-8 0,3-3 0,0-7 0,0-10 0,0-1 0,0-4 0,0-1 0,0-4 0,0 3 0,4-4 0,-3 6 0,3-6 0,0 9 0,-4-8 0,4 14 0,-4-3 0,0 4 0,0 4 0,0 2 0,0 3 0,0 0 0,0 1 0,0-1 0,4 5 0,-4-4 0,4 3 0,-4-3 0,0-4 0,0-2 0,0-4 0,0 5 0,0-4 0,0 7 0,0-2 0,0 3 0,3 0 0,-2 7 0,6 6 0,-2 7 0,3 10 0,5 0 0,-3 6 0,3-1 0,0 0 0,-2 1 0,6-1 0,-7-5 0,2 0 0,-3-6 0,-1-3 0,-4-1 0,3-5 0,-6 1 0,2-1 0,-3 1 0,-3-4 0,-1 2 0,-3-2 0,0 0 0,3 3 0,-3-7 0,6 7 0,-2-12 0,6-1 0,2-14 0,7 2 0,2-4 0,2 5 0,-3 1 0,-1 3 0,0-3 0,-4 11 0,4-6 0,-5 7 0,-3 0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52408A46-A020-BAE6-D910-2BA2B827801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98659" name="Rectangle 3">
            <a:extLst>
              <a:ext uri="{FF2B5EF4-FFF2-40B4-BE49-F238E27FC236}">
                <a16:creationId xmlns:a16="http://schemas.microsoft.com/office/drawing/2014/main" id="{3B112540-F89B-9B23-3780-075EDDA2C4D2}"/>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53FFC1C0-E4E5-281E-F1E3-1BC021E9234C}"/>
              </a:ext>
            </a:extLst>
          </p:cNvPr>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1" name="Rectangle 5">
            <a:extLst>
              <a:ext uri="{FF2B5EF4-FFF2-40B4-BE49-F238E27FC236}">
                <a16:creationId xmlns:a16="http://schemas.microsoft.com/office/drawing/2014/main" id="{A6B5CE4E-FBAC-80C2-5B67-2E75DA529D0A}"/>
              </a:ext>
            </a:extLst>
          </p:cNvPr>
          <p:cNvSpPr>
            <a:spLocks noGrp="1" noChangeArrowheads="1"/>
          </p:cNvSpPr>
          <p:nvPr>
            <p:ph type="body" sz="quarter" idx="3"/>
          </p:nvPr>
        </p:nvSpPr>
        <p:spPr bwMode="auto">
          <a:xfrm>
            <a:off x="914400" y="4419600"/>
            <a:ext cx="502920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8662" name="Rectangle 6">
            <a:extLst>
              <a:ext uri="{FF2B5EF4-FFF2-40B4-BE49-F238E27FC236}">
                <a16:creationId xmlns:a16="http://schemas.microsoft.com/office/drawing/2014/main" id="{9C42AE10-4B9B-761B-ADC0-EE59B83772E9}"/>
              </a:ext>
            </a:extLst>
          </p:cNvPr>
          <p:cNvSpPr>
            <a:spLocks noGrp="1" noChangeArrowheads="1"/>
          </p:cNvSpPr>
          <p:nvPr>
            <p:ph type="ftr" sz="quarter" idx="4"/>
          </p:nvPr>
        </p:nvSpPr>
        <p:spPr bwMode="auto">
          <a:xfrm>
            <a:off x="0" y="88392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98663" name="Rectangle 7">
            <a:extLst>
              <a:ext uri="{FF2B5EF4-FFF2-40B4-BE49-F238E27FC236}">
                <a16:creationId xmlns:a16="http://schemas.microsoft.com/office/drawing/2014/main" id="{42DD0607-FC5C-C2C6-3B7E-8F09EA65DA91}"/>
              </a:ext>
            </a:extLst>
          </p:cNvPr>
          <p:cNvSpPr>
            <a:spLocks noGrp="1" noChangeArrowheads="1"/>
          </p:cNvSpPr>
          <p:nvPr>
            <p:ph type="sldNum" sz="quarter" idx="5"/>
          </p:nvPr>
        </p:nvSpPr>
        <p:spPr bwMode="auto">
          <a:xfrm>
            <a:off x="3886200" y="88392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ea typeface="MS PGothic" panose="020B0600070205080204" pitchFamily="34" charset="-128"/>
              </a:defRPr>
            </a:lvl1pPr>
          </a:lstStyle>
          <a:p>
            <a:pPr>
              <a:defRPr/>
            </a:pPr>
            <a:fld id="{0209FFEE-F651-7841-B3F9-284C98DB4A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otes Placeholder">
            <a:extLst>
              <a:ext uri="{FF2B5EF4-FFF2-40B4-BE49-F238E27FC236}">
                <a16:creationId xmlns:a16="http://schemas.microsoft.com/office/drawing/2014/main" id="{4584504C-2074-F40C-33B4-7FBDB80DAE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otes Placeholder">
            <a:extLst>
              <a:ext uri="{FF2B5EF4-FFF2-40B4-BE49-F238E27FC236}">
                <a16:creationId xmlns:a16="http://schemas.microsoft.com/office/drawing/2014/main" id="{C9A084FA-5AE8-407E-BE6D-5617C557683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otes Placeholder">
            <a:extLst>
              <a:ext uri="{FF2B5EF4-FFF2-40B4-BE49-F238E27FC236}">
                <a16:creationId xmlns:a16="http://schemas.microsoft.com/office/drawing/2014/main" id="{499903BF-DA93-05FE-118B-4A7FDE8C82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otes Placeholder">
            <a:extLst>
              <a:ext uri="{FF2B5EF4-FFF2-40B4-BE49-F238E27FC236}">
                <a16:creationId xmlns:a16="http://schemas.microsoft.com/office/drawing/2014/main" id="{5AA748AE-E807-F7FF-B613-3E27331B3F8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otes Placeholder">
            <a:extLst>
              <a:ext uri="{FF2B5EF4-FFF2-40B4-BE49-F238E27FC236}">
                <a16:creationId xmlns:a16="http://schemas.microsoft.com/office/drawing/2014/main" id="{F634FE1F-5132-0EBD-3579-3D72C44E056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otes Placeholder">
            <a:extLst>
              <a:ext uri="{FF2B5EF4-FFF2-40B4-BE49-F238E27FC236}">
                <a16:creationId xmlns:a16="http://schemas.microsoft.com/office/drawing/2014/main" id="{46D65178-6C6E-6970-F3F7-5CCA69E150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A21574-F2CC-9CC5-F575-E710A8D5BE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BECB22-5D0E-1D59-1E35-D242EA64B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E68B8E-E3C0-7E88-BAFF-BA3520C53419}"/>
              </a:ext>
            </a:extLst>
          </p:cNvPr>
          <p:cNvSpPr>
            <a:spLocks noGrp="1" noChangeArrowheads="1"/>
          </p:cNvSpPr>
          <p:nvPr>
            <p:ph type="sldNum" sz="quarter" idx="12"/>
          </p:nvPr>
        </p:nvSpPr>
        <p:spPr>
          <a:ln/>
        </p:spPr>
        <p:txBody>
          <a:bodyPr/>
          <a:lstStyle>
            <a:lvl1pPr>
              <a:defRPr/>
            </a:lvl1pPr>
          </a:lstStyle>
          <a:p>
            <a:pPr>
              <a:defRPr/>
            </a:pPr>
            <a:fld id="{4068EC2B-EBB9-714A-9F95-2006CAA40254}" type="slidenum">
              <a:rPr lang="en-US" altLang="en-US"/>
              <a:pPr>
                <a:defRPr/>
              </a:pPr>
              <a:t>‹#›</a:t>
            </a:fld>
            <a:endParaRPr lang="en-US" altLang="en-US"/>
          </a:p>
        </p:txBody>
      </p:sp>
    </p:spTree>
    <p:extLst>
      <p:ext uri="{BB962C8B-B14F-4D97-AF65-F5344CB8AC3E}">
        <p14:creationId xmlns:p14="http://schemas.microsoft.com/office/powerpoint/2010/main" val="265254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D9817A-BD3C-5AE4-02FB-E88182D15E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4C3978-18D3-4569-E6EF-ECED937FDA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4A6AB8-B830-913C-9B85-04BC08AF5EB9}"/>
              </a:ext>
            </a:extLst>
          </p:cNvPr>
          <p:cNvSpPr>
            <a:spLocks noGrp="1" noChangeArrowheads="1"/>
          </p:cNvSpPr>
          <p:nvPr>
            <p:ph type="sldNum" sz="quarter" idx="12"/>
          </p:nvPr>
        </p:nvSpPr>
        <p:spPr>
          <a:ln/>
        </p:spPr>
        <p:txBody>
          <a:bodyPr/>
          <a:lstStyle>
            <a:lvl1pPr>
              <a:defRPr/>
            </a:lvl1pPr>
          </a:lstStyle>
          <a:p>
            <a:pPr>
              <a:defRPr/>
            </a:pPr>
            <a:fld id="{5FB1EF7C-89D1-6441-8EB5-23CA5302C755}" type="slidenum">
              <a:rPr lang="en-US" altLang="en-US"/>
              <a:pPr>
                <a:defRPr/>
              </a:pPr>
              <a:t>‹#›</a:t>
            </a:fld>
            <a:endParaRPr lang="en-US" altLang="en-US"/>
          </a:p>
        </p:txBody>
      </p:sp>
    </p:spTree>
    <p:extLst>
      <p:ext uri="{BB962C8B-B14F-4D97-AF65-F5344CB8AC3E}">
        <p14:creationId xmlns:p14="http://schemas.microsoft.com/office/powerpoint/2010/main" val="60932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0"/>
            <a:ext cx="19621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57340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E67E7B-81AD-3846-2C81-FED6894825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04AD6E-7906-A4FA-8615-298F86E7C9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06B483-97A0-AA4C-D2A5-7559C58353B7}"/>
              </a:ext>
            </a:extLst>
          </p:cNvPr>
          <p:cNvSpPr>
            <a:spLocks noGrp="1" noChangeArrowheads="1"/>
          </p:cNvSpPr>
          <p:nvPr>
            <p:ph type="sldNum" sz="quarter" idx="12"/>
          </p:nvPr>
        </p:nvSpPr>
        <p:spPr>
          <a:ln/>
        </p:spPr>
        <p:txBody>
          <a:bodyPr/>
          <a:lstStyle>
            <a:lvl1pPr>
              <a:defRPr/>
            </a:lvl1pPr>
          </a:lstStyle>
          <a:p>
            <a:pPr>
              <a:defRPr/>
            </a:pPr>
            <a:fld id="{05F572D8-4095-D04E-A2A4-C086A275CE62}" type="slidenum">
              <a:rPr lang="en-US" altLang="en-US"/>
              <a:pPr>
                <a:defRPr/>
              </a:pPr>
              <a:t>‹#›</a:t>
            </a:fld>
            <a:endParaRPr lang="en-US" altLang="en-US"/>
          </a:p>
        </p:txBody>
      </p:sp>
    </p:spTree>
    <p:extLst>
      <p:ext uri="{BB962C8B-B14F-4D97-AF65-F5344CB8AC3E}">
        <p14:creationId xmlns:p14="http://schemas.microsoft.com/office/powerpoint/2010/main" val="356145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6ACDAD-4142-7FDF-EAED-14F118C991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ED3DB1-D8E3-3933-114C-F43D2C0694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D22151-EDBE-FA4B-74FB-AB3628022498}"/>
              </a:ext>
            </a:extLst>
          </p:cNvPr>
          <p:cNvSpPr>
            <a:spLocks noGrp="1" noChangeArrowheads="1"/>
          </p:cNvSpPr>
          <p:nvPr>
            <p:ph type="sldNum" sz="quarter" idx="12"/>
          </p:nvPr>
        </p:nvSpPr>
        <p:spPr>
          <a:ln/>
        </p:spPr>
        <p:txBody>
          <a:bodyPr/>
          <a:lstStyle>
            <a:lvl1pPr>
              <a:defRPr/>
            </a:lvl1pPr>
          </a:lstStyle>
          <a:p>
            <a:pPr>
              <a:defRPr/>
            </a:pPr>
            <a:fld id="{C7C10019-47BB-7A4B-8F84-E9CAEA6CBF15}" type="slidenum">
              <a:rPr lang="en-US" altLang="en-US"/>
              <a:pPr>
                <a:defRPr/>
              </a:pPr>
              <a:t>‹#›</a:t>
            </a:fld>
            <a:endParaRPr lang="en-US" altLang="en-US"/>
          </a:p>
        </p:txBody>
      </p:sp>
    </p:spTree>
    <p:extLst>
      <p:ext uri="{BB962C8B-B14F-4D97-AF65-F5344CB8AC3E}">
        <p14:creationId xmlns:p14="http://schemas.microsoft.com/office/powerpoint/2010/main" val="312109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E0892F1-C192-D758-0256-6CD603EED2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269FCC-1251-060A-545E-CEC476167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0DA642-EA87-B3CB-651A-701CC76C1608}"/>
              </a:ext>
            </a:extLst>
          </p:cNvPr>
          <p:cNvSpPr>
            <a:spLocks noGrp="1" noChangeArrowheads="1"/>
          </p:cNvSpPr>
          <p:nvPr>
            <p:ph type="sldNum" sz="quarter" idx="12"/>
          </p:nvPr>
        </p:nvSpPr>
        <p:spPr>
          <a:ln/>
        </p:spPr>
        <p:txBody>
          <a:bodyPr/>
          <a:lstStyle>
            <a:lvl1pPr>
              <a:defRPr/>
            </a:lvl1pPr>
          </a:lstStyle>
          <a:p>
            <a:pPr>
              <a:defRPr/>
            </a:pPr>
            <a:fld id="{AB18AEB5-8D5A-8240-B990-0D49BBF7D459}" type="slidenum">
              <a:rPr lang="en-US" altLang="en-US"/>
              <a:pPr>
                <a:defRPr/>
              </a:pPr>
              <a:t>‹#›</a:t>
            </a:fld>
            <a:endParaRPr lang="en-US" altLang="en-US"/>
          </a:p>
        </p:txBody>
      </p:sp>
    </p:spTree>
    <p:extLst>
      <p:ext uri="{BB962C8B-B14F-4D97-AF65-F5344CB8AC3E}">
        <p14:creationId xmlns:p14="http://schemas.microsoft.com/office/powerpoint/2010/main" val="254344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BEEDDA-005E-7C98-68F1-69883046BD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789588-F5D4-6950-2247-008C262D18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41B12B-158A-6894-00A8-616AE69D4882}"/>
              </a:ext>
            </a:extLst>
          </p:cNvPr>
          <p:cNvSpPr>
            <a:spLocks noGrp="1" noChangeArrowheads="1"/>
          </p:cNvSpPr>
          <p:nvPr>
            <p:ph type="sldNum" sz="quarter" idx="12"/>
          </p:nvPr>
        </p:nvSpPr>
        <p:spPr>
          <a:ln/>
        </p:spPr>
        <p:txBody>
          <a:bodyPr/>
          <a:lstStyle>
            <a:lvl1pPr>
              <a:defRPr/>
            </a:lvl1pPr>
          </a:lstStyle>
          <a:p>
            <a:pPr>
              <a:defRPr/>
            </a:pPr>
            <a:fld id="{47C94C4A-76F7-2347-9C9B-F095F5E6EC0E}" type="slidenum">
              <a:rPr lang="en-US" altLang="en-US"/>
              <a:pPr>
                <a:defRPr/>
              </a:pPr>
              <a:t>‹#›</a:t>
            </a:fld>
            <a:endParaRPr lang="en-US" altLang="en-US"/>
          </a:p>
        </p:txBody>
      </p:sp>
    </p:spTree>
    <p:extLst>
      <p:ext uri="{BB962C8B-B14F-4D97-AF65-F5344CB8AC3E}">
        <p14:creationId xmlns:p14="http://schemas.microsoft.com/office/powerpoint/2010/main" val="259822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6C9D83-B350-9878-8479-88FF8162867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4003A45-AEA6-A5DE-0A33-5FC111327E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13AB2E8-2226-EFBE-488E-58416D73C252}"/>
              </a:ext>
            </a:extLst>
          </p:cNvPr>
          <p:cNvSpPr>
            <a:spLocks noGrp="1" noChangeArrowheads="1"/>
          </p:cNvSpPr>
          <p:nvPr>
            <p:ph type="sldNum" sz="quarter" idx="12"/>
          </p:nvPr>
        </p:nvSpPr>
        <p:spPr>
          <a:ln/>
        </p:spPr>
        <p:txBody>
          <a:bodyPr/>
          <a:lstStyle>
            <a:lvl1pPr>
              <a:defRPr/>
            </a:lvl1pPr>
          </a:lstStyle>
          <a:p>
            <a:pPr>
              <a:defRPr/>
            </a:pPr>
            <a:fld id="{25F44FD4-AF5A-8743-8D5A-622AFD278779}" type="slidenum">
              <a:rPr lang="en-US" altLang="en-US"/>
              <a:pPr>
                <a:defRPr/>
              </a:pPr>
              <a:t>‹#›</a:t>
            </a:fld>
            <a:endParaRPr lang="en-US" altLang="en-US"/>
          </a:p>
        </p:txBody>
      </p:sp>
    </p:spTree>
    <p:extLst>
      <p:ext uri="{BB962C8B-B14F-4D97-AF65-F5344CB8AC3E}">
        <p14:creationId xmlns:p14="http://schemas.microsoft.com/office/powerpoint/2010/main" val="193536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E380BE7-FAFD-60E5-D54F-C5602F84308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42DD5A4-C375-75C6-5A53-2C8E7C9F3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8C2DF72-0171-E3C8-6C2F-4EFF9C8338BA}"/>
              </a:ext>
            </a:extLst>
          </p:cNvPr>
          <p:cNvSpPr>
            <a:spLocks noGrp="1" noChangeArrowheads="1"/>
          </p:cNvSpPr>
          <p:nvPr>
            <p:ph type="sldNum" sz="quarter" idx="12"/>
          </p:nvPr>
        </p:nvSpPr>
        <p:spPr>
          <a:ln/>
        </p:spPr>
        <p:txBody>
          <a:bodyPr/>
          <a:lstStyle>
            <a:lvl1pPr>
              <a:defRPr/>
            </a:lvl1pPr>
          </a:lstStyle>
          <a:p>
            <a:pPr>
              <a:defRPr/>
            </a:pPr>
            <a:fld id="{D9E6A73E-99CF-B14B-9337-FF1326517D93}" type="slidenum">
              <a:rPr lang="en-US" altLang="en-US"/>
              <a:pPr>
                <a:defRPr/>
              </a:pPr>
              <a:t>‹#›</a:t>
            </a:fld>
            <a:endParaRPr lang="en-US" altLang="en-US"/>
          </a:p>
        </p:txBody>
      </p:sp>
    </p:spTree>
    <p:extLst>
      <p:ext uri="{BB962C8B-B14F-4D97-AF65-F5344CB8AC3E}">
        <p14:creationId xmlns:p14="http://schemas.microsoft.com/office/powerpoint/2010/main" val="339559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93FB07-5EE1-23AF-9DEA-82C558BDBC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B49DE0F-986A-AB0C-F909-FA78FFD57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AAC511-0AD6-9C55-530B-C3A633FAE64A}"/>
              </a:ext>
            </a:extLst>
          </p:cNvPr>
          <p:cNvSpPr>
            <a:spLocks noGrp="1" noChangeArrowheads="1"/>
          </p:cNvSpPr>
          <p:nvPr>
            <p:ph type="sldNum" sz="quarter" idx="12"/>
          </p:nvPr>
        </p:nvSpPr>
        <p:spPr>
          <a:ln/>
        </p:spPr>
        <p:txBody>
          <a:bodyPr/>
          <a:lstStyle>
            <a:lvl1pPr>
              <a:defRPr/>
            </a:lvl1pPr>
          </a:lstStyle>
          <a:p>
            <a:pPr>
              <a:defRPr/>
            </a:pPr>
            <a:fld id="{9EEA8322-0BCB-AA44-A865-ADDB6AA498DC}" type="slidenum">
              <a:rPr lang="en-US" altLang="en-US"/>
              <a:pPr>
                <a:defRPr/>
              </a:pPr>
              <a:t>‹#›</a:t>
            </a:fld>
            <a:endParaRPr lang="en-US" altLang="en-US"/>
          </a:p>
        </p:txBody>
      </p:sp>
    </p:spTree>
    <p:extLst>
      <p:ext uri="{BB962C8B-B14F-4D97-AF65-F5344CB8AC3E}">
        <p14:creationId xmlns:p14="http://schemas.microsoft.com/office/powerpoint/2010/main" val="230670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1A51BC-ABE2-A4F3-C0B5-1F04697EAA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F31579-C1BB-5F1F-6BE0-D1F11CA337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C72BE6-69A0-C266-4146-4FFD9E2CFC8D}"/>
              </a:ext>
            </a:extLst>
          </p:cNvPr>
          <p:cNvSpPr>
            <a:spLocks noGrp="1" noChangeArrowheads="1"/>
          </p:cNvSpPr>
          <p:nvPr>
            <p:ph type="sldNum" sz="quarter" idx="12"/>
          </p:nvPr>
        </p:nvSpPr>
        <p:spPr>
          <a:ln/>
        </p:spPr>
        <p:txBody>
          <a:bodyPr/>
          <a:lstStyle>
            <a:lvl1pPr>
              <a:defRPr/>
            </a:lvl1pPr>
          </a:lstStyle>
          <a:p>
            <a:pPr>
              <a:defRPr/>
            </a:pPr>
            <a:fld id="{6B76E175-CF5A-C34F-841E-0E181ECE4192}" type="slidenum">
              <a:rPr lang="en-US" altLang="en-US"/>
              <a:pPr>
                <a:defRPr/>
              </a:pPr>
              <a:t>‹#›</a:t>
            </a:fld>
            <a:endParaRPr lang="en-US" altLang="en-US"/>
          </a:p>
        </p:txBody>
      </p:sp>
    </p:spTree>
    <p:extLst>
      <p:ext uri="{BB962C8B-B14F-4D97-AF65-F5344CB8AC3E}">
        <p14:creationId xmlns:p14="http://schemas.microsoft.com/office/powerpoint/2010/main" val="403564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9008C4-5ED0-DA16-9FDE-E85084BAC4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6E5F5C-46CF-0629-5A4F-7C6D60C01E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22E682-A070-5C0A-65FB-1074DEF562AB}"/>
              </a:ext>
            </a:extLst>
          </p:cNvPr>
          <p:cNvSpPr>
            <a:spLocks noGrp="1" noChangeArrowheads="1"/>
          </p:cNvSpPr>
          <p:nvPr>
            <p:ph type="sldNum" sz="quarter" idx="12"/>
          </p:nvPr>
        </p:nvSpPr>
        <p:spPr>
          <a:ln/>
        </p:spPr>
        <p:txBody>
          <a:bodyPr/>
          <a:lstStyle>
            <a:lvl1pPr>
              <a:defRPr/>
            </a:lvl1pPr>
          </a:lstStyle>
          <a:p>
            <a:pPr>
              <a:defRPr/>
            </a:pPr>
            <a:fld id="{0E8D6EFB-AD6A-014E-9B5C-C84E535349F8}" type="slidenum">
              <a:rPr lang="en-US" altLang="en-US"/>
              <a:pPr>
                <a:defRPr/>
              </a:pPr>
              <a:t>‹#›</a:t>
            </a:fld>
            <a:endParaRPr lang="en-US" altLang="en-US"/>
          </a:p>
        </p:txBody>
      </p:sp>
    </p:spTree>
    <p:extLst>
      <p:ext uri="{BB962C8B-B14F-4D97-AF65-F5344CB8AC3E}">
        <p14:creationId xmlns:p14="http://schemas.microsoft.com/office/powerpoint/2010/main" val="124538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BCD067B-2BDC-8955-67E5-0F801E08772D}"/>
              </a:ext>
            </a:extLst>
          </p:cNvPr>
          <p:cNvSpPr>
            <a:spLocks noGrp="1" noChangeArrowheads="1"/>
          </p:cNvSpPr>
          <p:nvPr>
            <p:ph type="title"/>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Rectangle 3">
            <a:extLst>
              <a:ext uri="{FF2B5EF4-FFF2-40B4-BE49-F238E27FC236}">
                <a16:creationId xmlns:a16="http://schemas.microsoft.com/office/drawing/2014/main" id="{106240B4-DD01-3D93-C1D7-C5EC33C04B52}"/>
              </a:ext>
            </a:extLst>
          </p:cNvPr>
          <p:cNvSpPr>
            <a:spLocks noGrp="1" noChangeArrowheads="1"/>
          </p:cNvSpPr>
          <p:nvPr>
            <p:ph type="body" idx="1"/>
          </p:nvPr>
        </p:nvSpPr>
        <p:spPr bwMode="auto">
          <a:xfrm>
            <a:off x="685800" y="1219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92A540B-541C-7981-2361-C1FE6B402A50}"/>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0CEE572-0055-F58D-F7B5-F68FBFB030E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2F0E542C-0BE7-AEF9-17F4-30976F655A2A}"/>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MS PGothic" panose="020B0600070205080204" pitchFamily="34" charset="-128"/>
              </a:defRPr>
            </a:lvl1pPr>
          </a:lstStyle>
          <a:p>
            <a:pPr>
              <a:defRPr/>
            </a:pPr>
            <a:fld id="{83534C18-11BC-884A-AECF-447169DEA96A}" type="slidenum">
              <a:rPr lang="en-US" altLang="en-US"/>
              <a:pPr>
                <a:defRPr/>
              </a:pPr>
              <a:t>‹#›</a:t>
            </a:fld>
            <a:endParaRPr lang="en-US" altLang="en-US"/>
          </a:p>
        </p:txBody>
      </p:sp>
      <p:pic>
        <p:nvPicPr>
          <p:cNvPr id="1031" name="Picture 11">
            <a:extLst>
              <a:ext uri="{FF2B5EF4-FFF2-40B4-BE49-F238E27FC236}">
                <a16:creationId xmlns:a16="http://schemas.microsoft.com/office/drawing/2014/main" id="{39B5F16D-BEAB-FF2D-6DE1-E6B53FDE698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381000"/>
            <a:ext cx="723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a:extLst>
              <a:ext uri="{FF2B5EF4-FFF2-40B4-BE49-F238E27FC236}">
                <a16:creationId xmlns:a16="http://schemas.microsoft.com/office/drawing/2014/main" id="{5B79DCFD-C17D-1434-6991-D11F72230ADA}"/>
              </a:ext>
            </a:extLst>
          </p:cNvPr>
          <p:cNvSpPr>
            <a:spLocks noChangeArrowheads="1"/>
          </p:cNvSpPr>
          <p:nvPr/>
        </p:nvSpPr>
        <p:spPr bwMode="auto">
          <a:xfrm>
            <a:off x="8001000" y="304800"/>
            <a:ext cx="1066800" cy="304800"/>
          </a:xfrm>
          <a:prstGeom prst="rect">
            <a:avLst/>
          </a:prstGeom>
          <a:noFill/>
          <a:ln>
            <a:noFill/>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en-US" altLang="en-US" sz="1400" b="1" i="1">
                <a:latin typeface="Arial" charset="0"/>
              </a:rPr>
              <a:t>EEL 5245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2400">
          <a:solidFill>
            <a:schemeClr val="tx2"/>
          </a:solidFill>
          <a:latin typeface="Times New Roman"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2400">
          <a:solidFill>
            <a:schemeClr val="tx2"/>
          </a:solidFill>
          <a:latin typeface="Times New Roman"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2400">
          <a:solidFill>
            <a:schemeClr val="tx2"/>
          </a:solidFill>
          <a:latin typeface="Times New Roman"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2400">
          <a:solidFill>
            <a:schemeClr val="tx2"/>
          </a:solidFill>
          <a:latin typeface="Times New Roman" charset="0"/>
          <a:ea typeface="ＭＳ Ｐゴシック" panose="020B0600070205080204" pitchFamily="34" charset="-128"/>
          <a:cs typeface="ＭＳ Ｐゴシック" charset="0"/>
        </a:defRPr>
      </a:lvl5pPr>
      <a:lvl6pPr marL="457200" algn="ctr" rtl="0" eaLnBrk="0" fontAlgn="base" hangingPunct="0">
        <a:spcBef>
          <a:spcPct val="0"/>
        </a:spcBef>
        <a:spcAft>
          <a:spcPct val="0"/>
        </a:spcAft>
        <a:defRPr sz="2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2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2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2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4.png"/><Relationship Id="rId12" Type="http://schemas.openxmlformats.org/officeDocument/2006/relationships/customXml" Target="../ink/ink18.xml"/><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customXml" Target="../ink/ink20.xml"/><Relationship Id="rId1" Type="http://schemas.openxmlformats.org/officeDocument/2006/relationships/slideLayout" Target="../slideLayouts/slideLayout7.xml"/><Relationship Id="rId6" Type="http://schemas.openxmlformats.org/officeDocument/2006/relationships/customXml" Target="../ink/ink15.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25.png"/><Relationship Id="rId14" Type="http://schemas.openxmlformats.org/officeDocument/2006/relationships/customXml" Target="../ink/ink19.xml"/></Relationships>
</file>

<file path=ppt/slides/_rels/slide11.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customXml" Target="../ink/ink23.xml"/><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customXml" Target="../ink/ink22.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customXml" Target="../ink/ink26.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27.xml"/><Relationship Id="rId7" Type="http://schemas.openxmlformats.org/officeDocument/2006/relationships/customXml" Target="../ink/ink29.xm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customXml" Target="../ink/ink28.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30.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customXml" Target="../ink/ink36.xml"/><Relationship Id="rId3" Type="http://schemas.openxmlformats.org/officeDocument/2006/relationships/customXml" Target="../ink/ink31.xml"/><Relationship Id="rId7" Type="http://schemas.openxmlformats.org/officeDocument/2006/relationships/customXml" Target="../ink/ink33.xml"/><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customXml" Target="../ink/ink35.xml"/><Relationship Id="rId5" Type="http://schemas.openxmlformats.org/officeDocument/2006/relationships/customXml" Target="../ink/ink32.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34.xml"/><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customXml" Target="../ink/ink38.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customXml" Target="../ink/ink40.xml"/><Relationship Id="rId2" Type="http://schemas.openxmlformats.org/officeDocument/2006/relationships/customXml" Target="../ink/ink39.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4.png"/><Relationship Id="rId7" Type="http://schemas.openxmlformats.org/officeDocument/2006/relationships/customXml" Target="../ink/ink43.xml"/><Relationship Id="rId2" Type="http://schemas.openxmlformats.org/officeDocument/2006/relationships/customXml" Target="../ink/ink4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customXml" Target="../ink/ink42.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customXml" Target="../ink/ink46.xml"/><Relationship Id="rId5" Type="http://schemas.openxmlformats.org/officeDocument/2006/relationships/image" Target="../media/image67.png"/><Relationship Id="rId4" Type="http://schemas.openxmlformats.org/officeDocument/2006/relationships/customXml" Target="../ink/ink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emf"/><Relationship Id="rId7" Type="http://schemas.openxmlformats.org/officeDocument/2006/relationships/image" Target="../media/image72.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oleObject" Target="../embeddings/oleObject2.bin"/><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customXml" Target="../ink/ink52.xml"/><Relationship Id="rId3" Type="http://schemas.openxmlformats.org/officeDocument/2006/relationships/customXml" Target="../ink/ink47.xml"/><Relationship Id="rId7" Type="http://schemas.openxmlformats.org/officeDocument/2006/relationships/customXml" Target="../ink/ink49.xml"/><Relationship Id="rId12" Type="http://schemas.openxmlformats.org/officeDocument/2006/relationships/image" Target="../media/image80.png"/><Relationship Id="rId2" Type="http://schemas.openxmlformats.org/officeDocument/2006/relationships/image" Target="../media/image75.png"/><Relationship Id="rId16"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customXml" Target="../ink/ink51.xml"/><Relationship Id="rId5" Type="http://schemas.openxmlformats.org/officeDocument/2006/relationships/customXml" Target="../ink/ink48.xml"/><Relationship Id="rId15" Type="http://schemas.openxmlformats.org/officeDocument/2006/relationships/customXml" Target="../ink/ink53.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customXml" Target="../ink/ink50.xml"/><Relationship Id="rId1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customXml" Target="../ink/ink56.xml"/><Relationship Id="rId7" Type="http://schemas.openxmlformats.org/officeDocument/2006/relationships/customXml" Target="../ink/ink58.xml"/><Relationship Id="rId12"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customXml" Target="../ink/ink60.xml"/><Relationship Id="rId5" Type="http://schemas.openxmlformats.org/officeDocument/2006/relationships/customXml" Target="../ink/ink57.xml"/><Relationship Id="rId10" Type="http://schemas.openxmlformats.org/officeDocument/2006/relationships/image" Target="../media/image91.png"/><Relationship Id="rId4" Type="http://schemas.openxmlformats.org/officeDocument/2006/relationships/image" Target="../media/image88.png"/><Relationship Id="rId9" Type="http://schemas.openxmlformats.org/officeDocument/2006/relationships/customXml" Target="../ink/ink59.xml"/></Relationships>
</file>

<file path=ppt/slides/_rels/slide25.xml.rels><?xml version="1.0" encoding="UTF-8" standalone="yes"?>
<Relationships xmlns="http://schemas.openxmlformats.org/package/2006/relationships"><Relationship Id="rId3" Type="http://schemas.openxmlformats.org/officeDocument/2006/relationships/customXml" Target="../ink/ink61.xml"/><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8" Type="http://schemas.openxmlformats.org/officeDocument/2006/relationships/customXml" Target="../ink/ink64.xml"/><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customXml" Target="../ink/ink63.xml"/><Relationship Id="rId11" Type="http://schemas.openxmlformats.org/officeDocument/2006/relationships/image" Target="../media/image100.png"/><Relationship Id="rId5" Type="http://schemas.openxmlformats.org/officeDocument/2006/relationships/image" Target="../media/image97.png"/><Relationship Id="rId10" Type="http://schemas.openxmlformats.org/officeDocument/2006/relationships/customXml" Target="../ink/ink65.xml"/><Relationship Id="rId4" Type="http://schemas.openxmlformats.org/officeDocument/2006/relationships/customXml" Target="../ink/ink62.xml"/><Relationship Id="rId9" Type="http://schemas.openxmlformats.org/officeDocument/2006/relationships/image" Target="../media/image99.png"/></Relationships>
</file>

<file path=ppt/slides/_rels/slide2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customXml" Target="../ink/ink66.xml"/><Relationship Id="rId7" Type="http://schemas.openxmlformats.org/officeDocument/2006/relationships/customXml" Target="../ink/ink68.xml"/><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customXml" Target="../ink/ink67.xml"/><Relationship Id="rId4" Type="http://schemas.openxmlformats.org/officeDocument/2006/relationships/image" Target="../media/image102.png"/></Relationships>
</file>

<file path=ppt/slides/_rels/slide2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customXml" Target="../ink/ink69.xml"/><Relationship Id="rId7" Type="http://schemas.openxmlformats.org/officeDocument/2006/relationships/customXml" Target="../ink/ink71.xml"/><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customXml" Target="../ink/ink70.xml"/><Relationship Id="rId10" Type="http://schemas.openxmlformats.org/officeDocument/2006/relationships/image" Target="../media/image109.png"/><Relationship Id="rId4" Type="http://schemas.openxmlformats.org/officeDocument/2006/relationships/image" Target="../media/image106.png"/><Relationship Id="rId9" Type="http://schemas.openxmlformats.org/officeDocument/2006/relationships/customXml" Target="../ink/ink72.xml"/></Relationships>
</file>

<file path=ppt/slides/_rels/slide2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emf"/><Relationship Id="rId7" Type="http://schemas.openxmlformats.org/officeDocument/2006/relationships/image" Target="../media/image113.e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12.emf"/><Relationship Id="rId5" Type="http://schemas.openxmlformats.org/officeDocument/2006/relationships/image" Target="../media/image111.emf"/><Relationship Id="rId4" Type="http://schemas.openxmlformats.org/officeDocument/2006/relationships/oleObject" Target="../embeddings/oleObject4.bin"/><Relationship Id="rId9" Type="http://schemas.openxmlformats.org/officeDocument/2006/relationships/image" Target="../media/image1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oleObject" Target="../embeddings/oleObject5.bin"/><Relationship Id="rId7" Type="http://schemas.openxmlformats.org/officeDocument/2006/relationships/image" Target="../media/image119.emf"/><Relationship Id="rId2" Type="http://schemas.openxmlformats.org/officeDocument/2006/relationships/image" Target="../media/image116.emf"/><Relationship Id="rId1" Type="http://schemas.openxmlformats.org/officeDocument/2006/relationships/slideLayout" Target="../slideLayouts/slideLayout2.xml"/><Relationship Id="rId6" Type="http://schemas.openxmlformats.org/officeDocument/2006/relationships/image" Target="../media/image118.emf"/><Relationship Id="rId5" Type="http://schemas.openxmlformats.org/officeDocument/2006/relationships/oleObject" Target="../embeddings/oleObject6.bin"/><Relationship Id="rId4" Type="http://schemas.openxmlformats.org/officeDocument/2006/relationships/image" Target="../media/image117.emf"/><Relationship Id="rId9" Type="http://schemas.openxmlformats.org/officeDocument/2006/relationships/image" Target="../media/image1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customXml" Target="../ink/ink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8.xml"/><Relationship Id="rId17" Type="http://schemas.openxmlformats.org/officeDocument/2006/relationships/customXml" Target="../ink/ink10.xml"/><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customXml" Target="../ink/ink9.xml"/><Relationship Id="rId10" Type="http://schemas.openxmlformats.org/officeDocument/2006/relationships/customXml" Target="../ink/ink7.xml"/><Relationship Id="rId19" Type="http://schemas.openxmlformats.org/officeDocument/2006/relationships/customXml" Target="../ink/ink11.xml"/><Relationship Id="rId4" Type="http://schemas.openxmlformats.org/officeDocument/2006/relationships/customXml" Target="../ink/ink4.xml"/><Relationship Id="rId9" Type="http://schemas.openxmlformats.org/officeDocument/2006/relationships/image" Target="../media/image11.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13.xml"/><Relationship Id="rId5" Type="http://schemas.openxmlformats.org/officeDocument/2006/relationships/image" Target="../media/image19.png"/><Relationship Id="rId4" Type="http://schemas.openxmlformats.org/officeDocument/2006/relationships/customXml" Target="../ink/ink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9E8C0E8-F7C8-31FB-9703-293B2C78AA53}"/>
              </a:ext>
            </a:extLst>
          </p:cNvPr>
          <p:cNvSpPr>
            <a:spLocks noGrp="1" noChangeArrowheads="1"/>
          </p:cNvSpPr>
          <p:nvPr>
            <p:ph type="ctrTitle"/>
          </p:nvPr>
        </p:nvSpPr>
        <p:spPr>
          <a:xfrm>
            <a:off x="381000" y="2286000"/>
            <a:ext cx="8305800" cy="3505200"/>
          </a:xfrm>
        </p:spPr>
        <p:txBody>
          <a:bodyPr/>
          <a:lstStyle/>
          <a:p>
            <a:pPr>
              <a:defRPr/>
            </a:pPr>
            <a:br>
              <a:rPr lang="en-US" altLang="en-US" sz="2800" b="1">
                <a:effectLst>
                  <a:outerShdw blurRad="38100" dist="38100" dir="2700000" algn="tl">
                    <a:srgbClr val="C0C0C0"/>
                  </a:outerShdw>
                </a:effectLst>
                <a:ea typeface="+mj-ea"/>
              </a:rPr>
            </a:br>
            <a:r>
              <a:rPr lang="en-US" altLang="en-US" sz="2800" b="1">
                <a:effectLst>
                  <a:outerShdw blurRad="38100" dist="38100" dir="2700000" algn="tl">
                    <a:srgbClr val="C0C0C0"/>
                  </a:outerShdw>
                </a:effectLst>
                <a:ea typeface="+mj-ea"/>
              </a:rPr>
              <a:t> </a:t>
            </a:r>
            <a:br>
              <a:rPr lang="en-US" altLang="en-US" sz="2800">
                <a:effectLst>
                  <a:outerShdw blurRad="38100" dist="38100" dir="2700000" algn="tl">
                    <a:srgbClr val="C0C0C0"/>
                  </a:outerShdw>
                </a:effectLst>
                <a:ea typeface="+mj-ea"/>
              </a:rPr>
            </a:br>
            <a:endParaRPr lang="en-US" altLang="en-US" sz="2800">
              <a:effectLst>
                <a:outerShdw blurRad="38100" dist="38100" dir="2700000" algn="tl">
                  <a:srgbClr val="C0C0C0"/>
                </a:outerShdw>
              </a:effectLst>
              <a:ea typeface="+mj-ea"/>
            </a:endParaRPr>
          </a:p>
        </p:txBody>
      </p:sp>
      <p:pic>
        <p:nvPicPr>
          <p:cNvPr id="14338" name="Picture 8">
            <a:extLst>
              <a:ext uri="{FF2B5EF4-FFF2-40B4-BE49-F238E27FC236}">
                <a16:creationId xmlns:a16="http://schemas.microsoft.com/office/drawing/2014/main" id="{1FB2F036-ECA9-4D45-1CA0-0FF14F14B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58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a:extLst>
              <a:ext uri="{FF2B5EF4-FFF2-40B4-BE49-F238E27FC236}">
                <a16:creationId xmlns:a16="http://schemas.microsoft.com/office/drawing/2014/main" id="{89AB618C-D521-E250-D4C4-A8C85F030CF1}"/>
              </a:ext>
            </a:extLst>
          </p:cNvPr>
          <p:cNvSpPr>
            <a:spLocks noChangeArrowheads="1"/>
          </p:cNvSpPr>
          <p:nvPr/>
        </p:nvSpPr>
        <p:spPr bwMode="auto">
          <a:xfrm>
            <a:off x="1503363" y="3276600"/>
            <a:ext cx="6070600" cy="2246313"/>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2800" b="1">
                <a:solidFill>
                  <a:schemeClr val="tx2"/>
                </a:solidFill>
                <a:effectLst>
                  <a:outerShdw blurRad="38100" dist="38100" dir="2700000" algn="tl">
                    <a:srgbClr val="C0C0C0"/>
                  </a:outerShdw>
                </a:effectLst>
              </a:rPr>
              <a:t>E</a:t>
            </a:r>
            <a:r>
              <a:rPr lang="en-US" altLang="en-US" sz="2800" b="1">
                <a:solidFill>
                  <a:srgbClr val="000000"/>
                </a:solidFill>
                <a:effectLst>
                  <a:outerShdw blurRad="38100" dist="38100" dir="2700000" algn="tl">
                    <a:srgbClr val="C0C0C0"/>
                  </a:outerShdw>
                </a:effectLst>
              </a:rPr>
              <a:t>EL 5245 POWER ELECTRONICS I</a:t>
            </a:r>
            <a:br>
              <a:rPr lang="en-US" altLang="en-US" sz="2800" b="1">
                <a:solidFill>
                  <a:srgbClr val="000000"/>
                </a:solidFill>
                <a:effectLst>
                  <a:outerShdw blurRad="38100" dist="38100" dir="2700000" algn="tl">
                    <a:srgbClr val="C0C0C0"/>
                  </a:outerShdw>
                </a:effectLst>
              </a:rPr>
            </a:br>
            <a:br>
              <a:rPr lang="en-US" altLang="en-US" sz="2800" b="1">
                <a:solidFill>
                  <a:srgbClr val="000000"/>
                </a:solidFill>
                <a:effectLst>
                  <a:outerShdw blurRad="38100" dist="38100" dir="2700000" algn="tl">
                    <a:srgbClr val="C0C0C0"/>
                  </a:outerShdw>
                </a:effectLst>
              </a:rPr>
            </a:br>
            <a:r>
              <a:rPr lang="en-US" altLang="en-US" sz="2800" b="1">
                <a:solidFill>
                  <a:srgbClr val="000000"/>
                </a:solidFill>
                <a:effectLst>
                  <a:outerShdw blurRad="38100" dist="38100" dir="2700000" algn="tl">
                    <a:srgbClr val="C0C0C0"/>
                  </a:outerShdw>
                </a:effectLst>
              </a:rPr>
              <a:t>Lecture #6</a:t>
            </a:r>
          </a:p>
          <a:p>
            <a:pPr algn="ctr">
              <a:defRPr/>
            </a:pPr>
            <a:r>
              <a:rPr lang="en-US" altLang="en-US" sz="2800" b="1">
                <a:solidFill>
                  <a:srgbClr val="000000"/>
                </a:solidFill>
                <a:effectLst>
                  <a:outerShdw blurRad="38100" dist="38100" dir="2700000" algn="tl">
                    <a:srgbClr val="C0C0C0"/>
                  </a:outerShdw>
                </a:effectLst>
              </a:rPr>
              <a:t>Ch 3 Refresher on Series/Parallel RLC </a:t>
            </a:r>
            <a:br>
              <a:rPr lang="en-US" altLang="en-US">
                <a:effectLst>
                  <a:outerShdw blurRad="38100" dist="38100" dir="2700000" algn="tl">
                    <a:srgbClr val="C0C0C0"/>
                  </a:outerShdw>
                </a:effectLst>
              </a:rPr>
            </a:br>
            <a:r>
              <a:rPr lang="en-US" altLang="en-US" sz="2800" b="1">
                <a:effectLst>
                  <a:outerShdw blurRad="38100" dist="38100" dir="2700000" algn="tl">
                    <a:srgbClr val="C0C0C0"/>
                  </a:outerShdw>
                </a:effectLst>
              </a:rPr>
              <a:t>w/ Diff. Eq. Solution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bject 2">
            <a:extLst>
              <a:ext uri="{FF2B5EF4-FFF2-40B4-BE49-F238E27FC236}">
                <a16:creationId xmlns:a16="http://schemas.microsoft.com/office/drawing/2014/main" id="{245CE39D-4B61-06EA-F677-18C42CA4AF72}"/>
              </a:ext>
            </a:extLst>
          </p:cNvPr>
          <p:cNvSpPr>
            <a:spLocks noChangeArrowheads="1"/>
          </p:cNvSpPr>
          <p:nvPr/>
        </p:nvSpPr>
        <p:spPr bwMode="auto">
          <a:xfrm>
            <a:off x="11113" y="12700"/>
            <a:ext cx="9121775" cy="6832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28A2E31-A9C4-5BAF-45E2-F9D8C7221111}"/>
                  </a:ext>
                </a:extLst>
              </p14:cNvPr>
              <p14:cNvContentPartPr/>
              <p14:nvPr/>
            </p14:nvContentPartPr>
            <p14:xfrm>
              <a:off x="2107148" y="3629150"/>
              <a:ext cx="559080" cy="176760"/>
            </p14:xfrm>
          </p:contentPart>
        </mc:Choice>
        <mc:Fallback>
          <p:pic>
            <p:nvPicPr>
              <p:cNvPr id="2" name="Ink 1">
                <a:extLst>
                  <a:ext uri="{FF2B5EF4-FFF2-40B4-BE49-F238E27FC236}">
                    <a16:creationId xmlns:a16="http://schemas.microsoft.com/office/drawing/2014/main" id="{328A2E31-A9C4-5BAF-45E2-F9D8C7221111}"/>
                  </a:ext>
                </a:extLst>
              </p:cNvPr>
              <p:cNvPicPr/>
              <p:nvPr/>
            </p:nvPicPr>
            <p:blipFill>
              <a:blip r:embed="rId5"/>
              <a:stretch>
                <a:fillRect/>
              </a:stretch>
            </p:blipFill>
            <p:spPr>
              <a:xfrm>
                <a:off x="2044508" y="3566150"/>
                <a:ext cx="6847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69A5DB3-3BC9-471D-63D9-BBBF7CA72CAD}"/>
                  </a:ext>
                </a:extLst>
              </p14:cNvPr>
              <p14:cNvContentPartPr/>
              <p14:nvPr/>
            </p14:nvContentPartPr>
            <p14:xfrm>
              <a:off x="2475428" y="3754430"/>
              <a:ext cx="510840" cy="839160"/>
            </p14:xfrm>
          </p:contentPart>
        </mc:Choice>
        <mc:Fallback>
          <p:pic>
            <p:nvPicPr>
              <p:cNvPr id="3" name="Ink 2">
                <a:extLst>
                  <a:ext uri="{FF2B5EF4-FFF2-40B4-BE49-F238E27FC236}">
                    <a16:creationId xmlns:a16="http://schemas.microsoft.com/office/drawing/2014/main" id="{369A5DB3-3BC9-471D-63D9-BBBF7CA72CAD}"/>
                  </a:ext>
                </a:extLst>
              </p:cNvPr>
              <p:cNvPicPr/>
              <p:nvPr/>
            </p:nvPicPr>
            <p:blipFill>
              <a:blip r:embed="rId7"/>
              <a:stretch>
                <a:fillRect/>
              </a:stretch>
            </p:blipFill>
            <p:spPr>
              <a:xfrm>
                <a:off x="2471108" y="3750110"/>
                <a:ext cx="519480" cy="847800"/>
              </a:xfrm>
              <a:prstGeom prst="rect">
                <a:avLst/>
              </a:prstGeom>
            </p:spPr>
          </p:pic>
        </mc:Fallback>
      </mc:AlternateContent>
      <p:grpSp>
        <p:nvGrpSpPr>
          <p:cNvPr id="11" name="Group 10">
            <a:extLst>
              <a:ext uri="{FF2B5EF4-FFF2-40B4-BE49-F238E27FC236}">
                <a16:creationId xmlns:a16="http://schemas.microsoft.com/office/drawing/2014/main" id="{1EB15F62-07FD-4794-21D3-5D697AEE5559}"/>
              </a:ext>
            </a:extLst>
          </p:cNvPr>
          <p:cNvGrpSpPr/>
          <p:nvPr/>
        </p:nvGrpSpPr>
        <p:grpSpPr>
          <a:xfrm>
            <a:off x="2159708" y="3722030"/>
            <a:ext cx="699480" cy="275040"/>
            <a:chOff x="2159708" y="3722030"/>
            <a:chExt cx="699480" cy="27504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730D66A-148C-8B57-50C9-B0DF536065BA}"/>
                    </a:ext>
                  </a:extLst>
                </p14:cNvPr>
                <p14:cNvContentPartPr/>
                <p14:nvPr/>
              </p14:nvContentPartPr>
              <p14:xfrm>
                <a:off x="2733548" y="3754070"/>
                <a:ext cx="125640" cy="360"/>
              </p14:xfrm>
            </p:contentPart>
          </mc:Choice>
          <mc:Fallback>
            <p:pic>
              <p:nvPicPr>
                <p:cNvPr id="4" name="Ink 3">
                  <a:extLst>
                    <a:ext uri="{FF2B5EF4-FFF2-40B4-BE49-F238E27FC236}">
                      <a16:creationId xmlns:a16="http://schemas.microsoft.com/office/drawing/2014/main" id="{5730D66A-148C-8B57-50C9-B0DF536065BA}"/>
                    </a:ext>
                  </a:extLst>
                </p:cNvPr>
                <p:cNvPicPr/>
                <p:nvPr/>
              </p:nvPicPr>
              <p:blipFill>
                <a:blip r:embed="rId9"/>
                <a:stretch>
                  <a:fillRect/>
                </a:stretch>
              </p:blipFill>
              <p:spPr>
                <a:xfrm>
                  <a:off x="2729228" y="3749750"/>
                  <a:ext cx="134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E7F66C7-9682-064A-456E-F42461647DB3}"/>
                    </a:ext>
                  </a:extLst>
                </p14:cNvPr>
                <p14:cNvContentPartPr/>
                <p14:nvPr/>
              </p14:nvContentPartPr>
              <p14:xfrm>
                <a:off x="2159708" y="3722030"/>
                <a:ext cx="137160" cy="202680"/>
              </p14:xfrm>
            </p:contentPart>
          </mc:Choice>
          <mc:Fallback>
            <p:pic>
              <p:nvPicPr>
                <p:cNvPr id="5" name="Ink 4">
                  <a:extLst>
                    <a:ext uri="{FF2B5EF4-FFF2-40B4-BE49-F238E27FC236}">
                      <a16:creationId xmlns:a16="http://schemas.microsoft.com/office/drawing/2014/main" id="{2E7F66C7-9682-064A-456E-F42461647DB3}"/>
                    </a:ext>
                  </a:extLst>
                </p:cNvPr>
                <p:cNvPicPr/>
                <p:nvPr/>
              </p:nvPicPr>
              <p:blipFill>
                <a:blip r:embed="rId11"/>
                <a:stretch>
                  <a:fillRect/>
                </a:stretch>
              </p:blipFill>
              <p:spPr>
                <a:xfrm>
                  <a:off x="2155388" y="3717710"/>
                  <a:ext cx="145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8A7CF6CD-3BBC-5B15-2699-961EBB230220}"/>
                    </a:ext>
                  </a:extLst>
                </p14:cNvPr>
                <p14:cNvContentPartPr/>
                <p14:nvPr/>
              </p14:nvContentPartPr>
              <p14:xfrm>
                <a:off x="2352308" y="3756590"/>
                <a:ext cx="87120" cy="140760"/>
              </p14:xfrm>
            </p:contentPart>
          </mc:Choice>
          <mc:Fallback>
            <p:pic>
              <p:nvPicPr>
                <p:cNvPr id="6" name="Ink 5">
                  <a:extLst>
                    <a:ext uri="{FF2B5EF4-FFF2-40B4-BE49-F238E27FC236}">
                      <a16:creationId xmlns:a16="http://schemas.microsoft.com/office/drawing/2014/main" id="{8A7CF6CD-3BBC-5B15-2699-961EBB230220}"/>
                    </a:ext>
                  </a:extLst>
                </p:cNvPr>
                <p:cNvPicPr/>
                <p:nvPr/>
              </p:nvPicPr>
              <p:blipFill>
                <a:blip r:embed="rId13"/>
                <a:stretch>
                  <a:fillRect/>
                </a:stretch>
              </p:blipFill>
              <p:spPr>
                <a:xfrm>
                  <a:off x="2347988" y="3752270"/>
                  <a:ext cx="95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7EFDDE41-73B6-B817-F46F-1FD81E778160}"/>
                    </a:ext>
                  </a:extLst>
                </p14:cNvPr>
                <p14:cNvContentPartPr/>
                <p14:nvPr/>
              </p14:nvContentPartPr>
              <p14:xfrm>
                <a:off x="2340788" y="3730310"/>
                <a:ext cx="99360" cy="360"/>
              </p14:xfrm>
            </p:contentPart>
          </mc:Choice>
          <mc:Fallback>
            <p:pic>
              <p:nvPicPr>
                <p:cNvPr id="8" name="Ink 7">
                  <a:extLst>
                    <a:ext uri="{FF2B5EF4-FFF2-40B4-BE49-F238E27FC236}">
                      <a16:creationId xmlns:a16="http://schemas.microsoft.com/office/drawing/2014/main" id="{7EFDDE41-73B6-B817-F46F-1FD81E778160}"/>
                    </a:ext>
                  </a:extLst>
                </p:cNvPr>
                <p:cNvPicPr/>
                <p:nvPr/>
              </p:nvPicPr>
              <p:blipFill>
                <a:blip r:embed="rId15"/>
                <a:stretch>
                  <a:fillRect/>
                </a:stretch>
              </p:blipFill>
              <p:spPr>
                <a:xfrm>
                  <a:off x="2336468" y="3725990"/>
                  <a:ext cx="108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6654A4BA-2B30-3A2F-5267-E3157775BEF8}"/>
                    </a:ext>
                  </a:extLst>
                </p14:cNvPr>
                <p14:cNvContentPartPr/>
                <p14:nvPr/>
              </p14:nvContentPartPr>
              <p14:xfrm>
                <a:off x="2487308" y="3923990"/>
                <a:ext cx="65880" cy="73080"/>
              </p14:xfrm>
            </p:contentPart>
          </mc:Choice>
          <mc:Fallback>
            <p:pic>
              <p:nvPicPr>
                <p:cNvPr id="10" name="Ink 9">
                  <a:extLst>
                    <a:ext uri="{FF2B5EF4-FFF2-40B4-BE49-F238E27FC236}">
                      <a16:creationId xmlns:a16="http://schemas.microsoft.com/office/drawing/2014/main" id="{6654A4BA-2B30-3A2F-5267-E3157775BEF8}"/>
                    </a:ext>
                  </a:extLst>
                </p:cNvPr>
                <p:cNvPicPr/>
                <p:nvPr/>
              </p:nvPicPr>
              <p:blipFill>
                <a:blip r:embed="rId17"/>
                <a:stretch>
                  <a:fillRect/>
                </a:stretch>
              </p:blipFill>
              <p:spPr>
                <a:xfrm>
                  <a:off x="2482988" y="3919670"/>
                  <a:ext cx="74520" cy="81720"/>
                </a:xfrm>
                <a:prstGeom prst="rect">
                  <a:avLst/>
                </a:prstGeom>
              </p:spPr>
            </p:pic>
          </mc:Fallback>
        </mc:AlternateContent>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7621987-495F-73B0-E040-9CFA0F765639}"/>
              </a:ext>
            </a:extLst>
          </p:cNvPr>
          <p:cNvSpPr>
            <a:spLocks noGrp="1" noChangeArrowheads="1"/>
          </p:cNvSpPr>
          <p:nvPr>
            <p:ph type="title"/>
          </p:nvPr>
        </p:nvSpPr>
        <p:spPr/>
        <p:txBody>
          <a:bodyPr/>
          <a:lstStyle/>
          <a:p>
            <a:pPr>
              <a:defRPr/>
            </a:pPr>
            <a:r>
              <a:rPr lang="en-US" sz="2800" b="1" dirty="0">
                <a:ea typeface="+mj-ea"/>
              </a:rPr>
              <a:t>Example: </a:t>
            </a:r>
            <a:r>
              <a:rPr lang="en-US" sz="2800" b="1" dirty="0">
                <a:ea typeface="+mj-ea"/>
                <a:cs typeface="+mj-cs"/>
              </a:rPr>
              <a:t>Step Response for Parallel RLC</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C9149CF-A9FA-4ED7-3EBC-E11A07A83D18}"/>
                  </a:ext>
                </a:extLst>
              </p14:cNvPr>
              <p14:cNvContentPartPr/>
              <p14:nvPr/>
            </p14:nvContentPartPr>
            <p14:xfrm>
              <a:off x="1783258" y="1432332"/>
              <a:ext cx="255600" cy="183240"/>
            </p14:xfrm>
          </p:contentPart>
        </mc:Choice>
        <mc:Fallback>
          <p:pic>
            <p:nvPicPr>
              <p:cNvPr id="2" name="Ink 1">
                <a:extLst>
                  <a:ext uri="{FF2B5EF4-FFF2-40B4-BE49-F238E27FC236}">
                    <a16:creationId xmlns:a16="http://schemas.microsoft.com/office/drawing/2014/main" id="{EC9149CF-A9FA-4ED7-3EBC-E11A07A83D18}"/>
                  </a:ext>
                </a:extLst>
              </p:cNvPr>
              <p:cNvPicPr/>
              <p:nvPr/>
            </p:nvPicPr>
            <p:blipFill>
              <a:blip r:embed="rId3"/>
              <a:stretch>
                <a:fillRect/>
              </a:stretch>
            </p:blipFill>
            <p:spPr>
              <a:xfrm>
                <a:off x="1720258" y="1369332"/>
                <a:ext cx="3812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BD7CC76-F3EF-DCBF-FC35-4C0C750E47EE}"/>
                  </a:ext>
                </a:extLst>
              </p14:cNvPr>
              <p14:cNvContentPartPr/>
              <p14:nvPr/>
            </p14:nvContentPartPr>
            <p14:xfrm>
              <a:off x="6642898" y="845172"/>
              <a:ext cx="306000" cy="27360"/>
            </p14:xfrm>
          </p:contentPart>
        </mc:Choice>
        <mc:Fallback>
          <p:pic>
            <p:nvPicPr>
              <p:cNvPr id="3" name="Ink 2">
                <a:extLst>
                  <a:ext uri="{FF2B5EF4-FFF2-40B4-BE49-F238E27FC236}">
                    <a16:creationId xmlns:a16="http://schemas.microsoft.com/office/drawing/2014/main" id="{0BD7CC76-F3EF-DCBF-FC35-4C0C750E47EE}"/>
                  </a:ext>
                </a:extLst>
              </p:cNvPr>
              <p:cNvPicPr/>
              <p:nvPr/>
            </p:nvPicPr>
            <p:blipFill>
              <a:blip r:embed="rId5"/>
              <a:stretch>
                <a:fillRect/>
              </a:stretch>
            </p:blipFill>
            <p:spPr>
              <a:xfrm>
                <a:off x="6579898" y="782172"/>
                <a:ext cx="431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03FBE24-1294-AC20-7C67-7A04DB187CCA}"/>
                  </a:ext>
                </a:extLst>
              </p14:cNvPr>
              <p14:cNvContentPartPr/>
              <p14:nvPr/>
            </p14:nvContentPartPr>
            <p14:xfrm>
              <a:off x="2149738" y="879012"/>
              <a:ext cx="3830760" cy="388080"/>
            </p14:xfrm>
          </p:contentPart>
        </mc:Choice>
        <mc:Fallback>
          <p:pic>
            <p:nvPicPr>
              <p:cNvPr id="4" name="Ink 3">
                <a:extLst>
                  <a:ext uri="{FF2B5EF4-FFF2-40B4-BE49-F238E27FC236}">
                    <a16:creationId xmlns:a16="http://schemas.microsoft.com/office/drawing/2014/main" id="{F03FBE24-1294-AC20-7C67-7A04DB187CCA}"/>
                  </a:ext>
                </a:extLst>
              </p:cNvPr>
              <p:cNvPicPr/>
              <p:nvPr/>
            </p:nvPicPr>
            <p:blipFill>
              <a:blip r:embed="rId7"/>
              <a:stretch>
                <a:fillRect/>
              </a:stretch>
            </p:blipFill>
            <p:spPr>
              <a:xfrm>
                <a:off x="2086738" y="815954"/>
                <a:ext cx="3956400" cy="51383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B457B6C-D28E-B51F-B361-C23028349A70}"/>
                  </a:ext>
                </a:extLst>
              </p14:cNvPr>
              <p14:cNvContentPartPr/>
              <p14:nvPr/>
            </p14:nvContentPartPr>
            <p14:xfrm>
              <a:off x="1820338" y="6554772"/>
              <a:ext cx="237600" cy="170640"/>
            </p14:xfrm>
          </p:contentPart>
        </mc:Choice>
        <mc:Fallback>
          <p:pic>
            <p:nvPicPr>
              <p:cNvPr id="5" name="Ink 4">
                <a:extLst>
                  <a:ext uri="{FF2B5EF4-FFF2-40B4-BE49-F238E27FC236}">
                    <a16:creationId xmlns:a16="http://schemas.microsoft.com/office/drawing/2014/main" id="{5B457B6C-D28E-B51F-B361-C23028349A70}"/>
                  </a:ext>
                </a:extLst>
              </p:cNvPr>
              <p:cNvPicPr/>
              <p:nvPr/>
            </p:nvPicPr>
            <p:blipFill>
              <a:blip r:embed="rId9"/>
              <a:stretch>
                <a:fillRect/>
              </a:stretch>
            </p:blipFill>
            <p:spPr>
              <a:xfrm>
                <a:off x="1757338" y="6491772"/>
                <a:ext cx="363240" cy="296280"/>
              </a:xfrm>
              <a:prstGeom prst="rect">
                <a:avLst/>
              </a:prstGeom>
            </p:spPr>
          </p:pic>
        </mc:Fallback>
      </mc:AlternateContent>
      <p:pic>
        <p:nvPicPr>
          <p:cNvPr id="30726" name="Picture 8">
            <a:extLst>
              <a:ext uri="{FF2B5EF4-FFF2-40B4-BE49-F238E27FC236}">
                <a16:creationId xmlns:a16="http://schemas.microsoft.com/office/drawing/2014/main" id="{CA2906B0-4D0C-4CCD-424E-B949DAEE14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1616075"/>
            <a:ext cx="47117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1">
            <a:extLst>
              <a:ext uri="{FF2B5EF4-FFF2-40B4-BE49-F238E27FC236}">
                <a16:creationId xmlns:a16="http://schemas.microsoft.com/office/drawing/2014/main" id="{1767E1A0-7B87-C77C-7838-A0A1A39577DE}"/>
              </a:ext>
            </a:extLst>
          </p:cNvPr>
          <p:cNvSpPr txBox="1">
            <a:spLocks noChangeArrowheads="1"/>
          </p:cNvSpPr>
          <p:nvPr/>
        </p:nvSpPr>
        <p:spPr bwMode="auto">
          <a:xfrm>
            <a:off x="6661150" y="974725"/>
            <a:ext cx="221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a:t>Assume i</a:t>
            </a:r>
            <a:r>
              <a:rPr lang="en-US" altLang="en-US" baseline="-25000"/>
              <a:t>L</a:t>
            </a:r>
            <a:r>
              <a:rPr lang="en-US" altLang="en-US"/>
              <a:t>(0</a:t>
            </a:r>
            <a:r>
              <a:rPr lang="en-US" altLang="en-US" baseline="30000"/>
              <a:t>-</a:t>
            </a:r>
            <a:r>
              <a:rPr lang="en-US" altLang="en-US"/>
              <a:t>)=0</a:t>
            </a:r>
          </a:p>
        </p:txBody>
      </p:sp>
      <p:sp>
        <p:nvSpPr>
          <p:cNvPr id="30728" name="TextBox 4">
            <a:extLst>
              <a:ext uri="{FF2B5EF4-FFF2-40B4-BE49-F238E27FC236}">
                <a16:creationId xmlns:a16="http://schemas.microsoft.com/office/drawing/2014/main" id="{28B35FAD-C212-56AC-D413-F9A9CC7EFE37}"/>
              </a:ext>
            </a:extLst>
          </p:cNvPr>
          <p:cNvSpPr txBox="1">
            <a:spLocks noChangeArrowheads="1"/>
          </p:cNvSpPr>
          <p:nvPr/>
        </p:nvSpPr>
        <p:spPr bwMode="auto">
          <a:xfrm>
            <a:off x="7694613" y="1384300"/>
            <a:ext cx="118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a:t>v</a:t>
            </a:r>
            <a:r>
              <a:rPr lang="en-US" altLang="en-US" baseline="-25000"/>
              <a:t>c</a:t>
            </a:r>
            <a:r>
              <a:rPr lang="en-US" altLang="en-US"/>
              <a:t>(0</a:t>
            </a:r>
            <a:r>
              <a:rPr lang="en-US" altLang="en-US" baseline="30000"/>
              <a:t>-</a:t>
            </a:r>
            <a:r>
              <a:rPr lang="en-US" altLang="en-US"/>
              <a:t>)=0</a:t>
            </a:r>
          </a:p>
        </p:txBody>
      </p:sp>
      <p:sp>
        <p:nvSpPr>
          <p:cNvPr id="10" name="Rectangle 9">
            <a:extLst>
              <a:ext uri="{FF2B5EF4-FFF2-40B4-BE49-F238E27FC236}">
                <a16:creationId xmlns:a16="http://schemas.microsoft.com/office/drawing/2014/main" id="{A7A45BEB-A1AA-505B-3723-37B7818A79B5}"/>
              </a:ext>
            </a:extLst>
          </p:cNvPr>
          <p:cNvSpPr>
            <a:spLocks noRot="1" noChangeAspect="1" noMove="1" noResize="1" noEditPoints="1" noAdjustHandles="1" noChangeArrowheads="1" noChangeShapeType="1" noTextEdit="1"/>
          </p:cNvSpPr>
          <p:nvPr/>
        </p:nvSpPr>
        <p:spPr>
          <a:xfrm>
            <a:off x="320312" y="908667"/>
            <a:ext cx="5547087" cy="461665"/>
          </a:xfrm>
          <a:prstGeom prst="rect">
            <a:avLst/>
          </a:prstGeom>
          <a:blipFill>
            <a:blip r:embed="rId11"/>
            <a:stretch>
              <a:fillRect l="-1835" t="-10811" b="-29730"/>
            </a:stretch>
          </a:blipFill>
        </p:spPr>
        <p:txBody>
          <a:bodyPr/>
          <a:lstStyle/>
          <a:p>
            <a:pPr>
              <a:defRPr/>
            </a:pPr>
            <a:r>
              <a:rPr lang="en-US">
                <a:noFill/>
                <a:ea typeface="MS PGothic" panose="020B0600070205080204"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a:extLst>
              <a:ext uri="{FF2B5EF4-FFF2-40B4-BE49-F238E27FC236}">
                <a16:creationId xmlns:a16="http://schemas.microsoft.com/office/drawing/2014/main" id="{33290E8A-524E-004B-DDC5-B7C097041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52400"/>
            <a:ext cx="4852987"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6" name="Group 3">
            <a:extLst>
              <a:ext uri="{FF2B5EF4-FFF2-40B4-BE49-F238E27FC236}">
                <a16:creationId xmlns:a16="http://schemas.microsoft.com/office/drawing/2014/main" id="{4526EF43-46C9-332C-E296-9179B5942913}"/>
              </a:ext>
            </a:extLst>
          </p:cNvPr>
          <p:cNvGrpSpPr>
            <a:grpSpLocks/>
          </p:cNvGrpSpPr>
          <p:nvPr/>
        </p:nvGrpSpPr>
        <p:grpSpPr bwMode="auto">
          <a:xfrm>
            <a:off x="5510213" y="163513"/>
            <a:ext cx="1162050" cy="1395412"/>
            <a:chOff x="5509618" y="163692"/>
            <a:chExt cx="1162800" cy="139536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EDE0B70-5359-D47A-4D53-7A23DC649BDA}"/>
                    </a:ext>
                  </a:extLst>
                </p14:cNvPr>
                <p14:cNvContentPartPr/>
                <p14:nvPr/>
              </p14:nvContentPartPr>
              <p14:xfrm>
                <a:off x="5509618" y="331452"/>
                <a:ext cx="639000" cy="288720"/>
              </p14:xfrm>
            </p:contentPart>
          </mc:Choice>
          <mc:Fallback>
            <p:pic>
              <p:nvPicPr>
                <p:cNvPr id="2" name="Ink 1">
                  <a:extLst>
                    <a:ext uri="{FF2B5EF4-FFF2-40B4-BE49-F238E27FC236}">
                      <a16:creationId xmlns:a16="http://schemas.microsoft.com/office/drawing/2014/main" id="{0EDE0B70-5359-D47A-4D53-7A23DC649BDA}"/>
                    </a:ext>
                  </a:extLst>
                </p:cNvPr>
                <p:cNvPicPr/>
                <p:nvPr/>
              </p:nvPicPr>
              <p:blipFill>
                <a:blip r:embed="rId4"/>
                <a:stretch>
                  <a:fillRect/>
                </a:stretch>
              </p:blipFill>
              <p:spPr>
                <a:xfrm>
                  <a:off x="5446582" y="268452"/>
                  <a:ext cx="764711"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5E0EBD7B-7AE6-669D-509B-38B88B82E9B1}"/>
                    </a:ext>
                  </a:extLst>
                </p14:cNvPr>
                <p14:cNvContentPartPr/>
                <p14:nvPr/>
              </p14:nvContentPartPr>
              <p14:xfrm>
                <a:off x="6069058" y="163692"/>
                <a:ext cx="603360" cy="1395360"/>
              </p14:xfrm>
            </p:contentPart>
          </mc:Choice>
          <mc:Fallback>
            <p:pic>
              <p:nvPicPr>
                <p:cNvPr id="3" name="Ink 2">
                  <a:extLst>
                    <a:ext uri="{FF2B5EF4-FFF2-40B4-BE49-F238E27FC236}">
                      <a16:creationId xmlns:a16="http://schemas.microsoft.com/office/drawing/2014/main" id="{5E0EBD7B-7AE6-669D-509B-38B88B82E9B1}"/>
                    </a:ext>
                  </a:extLst>
                </p:cNvPr>
                <p:cNvPicPr/>
                <p:nvPr/>
              </p:nvPicPr>
              <p:blipFill>
                <a:blip r:embed="rId6"/>
                <a:stretch>
                  <a:fillRect/>
                </a:stretch>
              </p:blipFill>
              <p:spPr>
                <a:xfrm>
                  <a:off x="6006058" y="100692"/>
                  <a:ext cx="729000" cy="1521000"/>
                </a:xfrm>
                <a:prstGeom prst="rect">
                  <a:avLst/>
                </a:prstGeom>
              </p:spPr>
            </p:pic>
          </mc:Fallback>
        </mc:AlternateContent>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a:extLst>
              <a:ext uri="{FF2B5EF4-FFF2-40B4-BE49-F238E27FC236}">
                <a16:creationId xmlns:a16="http://schemas.microsoft.com/office/drawing/2014/main" id="{D3F9ACF0-AEBE-2B54-F92F-B81BB3DFD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0"/>
            <a:ext cx="5126037"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CA44D6A-C99E-74A2-3784-491CA045DBC8}"/>
                  </a:ext>
                </a:extLst>
              </p14:cNvPr>
              <p14:cNvContentPartPr/>
              <p14:nvPr/>
            </p14:nvContentPartPr>
            <p14:xfrm>
              <a:off x="6037738" y="76572"/>
              <a:ext cx="860040" cy="168480"/>
            </p14:xfrm>
          </p:contentPart>
        </mc:Choice>
        <mc:Fallback>
          <p:pic>
            <p:nvPicPr>
              <p:cNvPr id="2" name="Ink 1">
                <a:extLst>
                  <a:ext uri="{FF2B5EF4-FFF2-40B4-BE49-F238E27FC236}">
                    <a16:creationId xmlns:a16="http://schemas.microsoft.com/office/drawing/2014/main" id="{6CA44D6A-C99E-74A2-3784-491CA045DBC8}"/>
                  </a:ext>
                </a:extLst>
              </p:cNvPr>
              <p:cNvPicPr/>
              <p:nvPr/>
            </p:nvPicPr>
            <p:blipFill>
              <a:blip r:embed="rId4"/>
              <a:stretch>
                <a:fillRect/>
              </a:stretch>
            </p:blipFill>
            <p:spPr>
              <a:xfrm>
                <a:off x="5974738" y="13572"/>
                <a:ext cx="9856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51041E06-1EAF-0918-11DE-C6F5DFBB746A}"/>
                  </a:ext>
                </a:extLst>
              </p14:cNvPr>
              <p14:cNvContentPartPr/>
              <p14:nvPr/>
            </p14:nvContentPartPr>
            <p14:xfrm>
              <a:off x="1189258" y="6017292"/>
              <a:ext cx="260280" cy="104400"/>
            </p14:xfrm>
          </p:contentPart>
        </mc:Choice>
        <mc:Fallback>
          <p:pic>
            <p:nvPicPr>
              <p:cNvPr id="3" name="Ink 2">
                <a:extLst>
                  <a:ext uri="{FF2B5EF4-FFF2-40B4-BE49-F238E27FC236}">
                    <a16:creationId xmlns:a16="http://schemas.microsoft.com/office/drawing/2014/main" id="{51041E06-1EAF-0918-11DE-C6F5DFBB746A}"/>
                  </a:ext>
                </a:extLst>
              </p:cNvPr>
              <p:cNvPicPr/>
              <p:nvPr/>
            </p:nvPicPr>
            <p:blipFill>
              <a:blip r:embed="rId6"/>
              <a:stretch>
                <a:fillRect/>
              </a:stretch>
            </p:blipFill>
            <p:spPr>
              <a:xfrm>
                <a:off x="1126258" y="5954508"/>
                <a:ext cx="385920" cy="22960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D4550BD7-CFD0-1098-B9A5-1B463DFBFDCB}"/>
                  </a:ext>
                </a:extLst>
              </p14:cNvPr>
              <p14:cNvContentPartPr/>
              <p14:nvPr/>
            </p14:nvContentPartPr>
            <p14:xfrm>
              <a:off x="1273498" y="3212172"/>
              <a:ext cx="324360" cy="147600"/>
            </p14:xfrm>
          </p:contentPart>
        </mc:Choice>
        <mc:Fallback>
          <p:pic>
            <p:nvPicPr>
              <p:cNvPr id="4" name="Ink 3">
                <a:extLst>
                  <a:ext uri="{FF2B5EF4-FFF2-40B4-BE49-F238E27FC236}">
                    <a16:creationId xmlns:a16="http://schemas.microsoft.com/office/drawing/2014/main" id="{D4550BD7-CFD0-1098-B9A5-1B463DFBFDCB}"/>
                  </a:ext>
                </a:extLst>
              </p:cNvPr>
              <p:cNvPicPr/>
              <p:nvPr/>
            </p:nvPicPr>
            <p:blipFill>
              <a:blip r:embed="rId8"/>
              <a:stretch>
                <a:fillRect/>
              </a:stretch>
            </p:blipFill>
            <p:spPr>
              <a:xfrm>
                <a:off x="1210568" y="3149018"/>
                <a:ext cx="449861" cy="273547"/>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AF939D20-F438-E3AE-2D9B-9C1DD51C76FB}"/>
                  </a:ext>
                </a:extLst>
              </p14:cNvPr>
              <p14:cNvContentPartPr/>
              <p14:nvPr/>
            </p14:nvContentPartPr>
            <p14:xfrm>
              <a:off x="1416058" y="657252"/>
              <a:ext cx="235440" cy="226080"/>
            </p14:xfrm>
          </p:contentPart>
        </mc:Choice>
        <mc:Fallback>
          <p:pic>
            <p:nvPicPr>
              <p:cNvPr id="5" name="Ink 4">
                <a:extLst>
                  <a:ext uri="{FF2B5EF4-FFF2-40B4-BE49-F238E27FC236}">
                    <a16:creationId xmlns:a16="http://schemas.microsoft.com/office/drawing/2014/main" id="{AF939D20-F438-E3AE-2D9B-9C1DD51C76FB}"/>
                  </a:ext>
                </a:extLst>
              </p:cNvPr>
              <p:cNvPicPr/>
              <p:nvPr/>
            </p:nvPicPr>
            <p:blipFill>
              <a:blip r:embed="rId10"/>
              <a:stretch>
                <a:fillRect/>
              </a:stretch>
            </p:blipFill>
            <p:spPr>
              <a:xfrm>
                <a:off x="1353058" y="594352"/>
                <a:ext cx="361080" cy="35152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a:extLst>
              <a:ext uri="{FF2B5EF4-FFF2-40B4-BE49-F238E27FC236}">
                <a16:creationId xmlns:a16="http://schemas.microsoft.com/office/drawing/2014/main" id="{1EC21A68-C526-A82D-06FA-9D5B734E8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304800"/>
            <a:ext cx="5935662"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AB015EC-9269-6859-CD17-321F9E639B2B}"/>
                  </a:ext>
                </a:extLst>
              </p14:cNvPr>
              <p14:cNvContentPartPr/>
              <p14:nvPr/>
            </p14:nvContentPartPr>
            <p14:xfrm>
              <a:off x="6252658" y="688932"/>
              <a:ext cx="569880" cy="78840"/>
            </p14:xfrm>
          </p:contentPart>
        </mc:Choice>
        <mc:Fallback>
          <p:pic>
            <p:nvPicPr>
              <p:cNvPr id="3" name="Ink 2">
                <a:extLst>
                  <a:ext uri="{FF2B5EF4-FFF2-40B4-BE49-F238E27FC236}">
                    <a16:creationId xmlns:a16="http://schemas.microsoft.com/office/drawing/2014/main" id="{8AB015EC-9269-6859-CD17-321F9E639B2B}"/>
                  </a:ext>
                </a:extLst>
              </p:cNvPr>
              <p:cNvPicPr/>
              <p:nvPr/>
            </p:nvPicPr>
            <p:blipFill>
              <a:blip r:embed="rId4"/>
              <a:stretch>
                <a:fillRect/>
              </a:stretch>
            </p:blipFill>
            <p:spPr>
              <a:xfrm>
                <a:off x="6189658" y="625932"/>
                <a:ext cx="6955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2DE37478-CB29-2807-8F02-351BD75E06DB}"/>
                  </a:ext>
                </a:extLst>
              </p14:cNvPr>
              <p14:cNvContentPartPr/>
              <p14:nvPr/>
            </p14:nvContentPartPr>
            <p14:xfrm>
              <a:off x="6426898" y="261972"/>
              <a:ext cx="558360" cy="351720"/>
            </p14:xfrm>
          </p:contentPart>
        </mc:Choice>
        <mc:Fallback>
          <p:pic>
            <p:nvPicPr>
              <p:cNvPr id="4" name="Ink 3">
                <a:extLst>
                  <a:ext uri="{FF2B5EF4-FFF2-40B4-BE49-F238E27FC236}">
                    <a16:creationId xmlns:a16="http://schemas.microsoft.com/office/drawing/2014/main" id="{2DE37478-CB29-2807-8F02-351BD75E06DB}"/>
                  </a:ext>
                </a:extLst>
              </p:cNvPr>
              <p:cNvPicPr/>
              <p:nvPr/>
            </p:nvPicPr>
            <p:blipFill>
              <a:blip r:embed="rId6"/>
              <a:stretch>
                <a:fillRect/>
              </a:stretch>
            </p:blipFill>
            <p:spPr>
              <a:xfrm>
                <a:off x="6363898" y="198972"/>
                <a:ext cx="684000" cy="477360"/>
              </a:xfrm>
              <a:prstGeom prst="rect">
                <a:avLst/>
              </a:prstGeom>
            </p:spPr>
          </p:pic>
        </mc:Fallback>
      </mc:AlternateContent>
      <p:grpSp>
        <p:nvGrpSpPr>
          <p:cNvPr id="33796" name="Group 8">
            <a:extLst>
              <a:ext uri="{FF2B5EF4-FFF2-40B4-BE49-F238E27FC236}">
                <a16:creationId xmlns:a16="http://schemas.microsoft.com/office/drawing/2014/main" id="{F4ED600D-ECDA-4747-0323-04ED91820B23}"/>
              </a:ext>
            </a:extLst>
          </p:cNvPr>
          <p:cNvGrpSpPr>
            <a:grpSpLocks/>
          </p:cNvGrpSpPr>
          <p:nvPr/>
        </p:nvGrpSpPr>
        <p:grpSpPr bwMode="auto">
          <a:xfrm>
            <a:off x="420688" y="3900488"/>
            <a:ext cx="742950" cy="549275"/>
            <a:chOff x="420658" y="3900852"/>
            <a:chExt cx="743760" cy="549000"/>
          </a:xfrm>
        </p:grpSpPr>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D9E075B0-7367-7A7C-AB10-D58F6C9AA1E8}"/>
                    </a:ext>
                  </a:extLst>
                </p14:cNvPr>
                <p14:cNvContentPartPr/>
                <p14:nvPr/>
              </p14:nvContentPartPr>
              <p14:xfrm>
                <a:off x="503818" y="3900852"/>
                <a:ext cx="492840" cy="549000"/>
              </p14:xfrm>
            </p:contentPart>
          </mc:Choice>
          <mc:Fallback>
            <p:pic>
              <p:nvPicPr>
                <p:cNvPr id="5" name="Ink 4">
                  <a:extLst>
                    <a:ext uri="{FF2B5EF4-FFF2-40B4-BE49-F238E27FC236}">
                      <a16:creationId xmlns:a16="http://schemas.microsoft.com/office/drawing/2014/main" id="{D9E075B0-7367-7A7C-AB10-D58F6C9AA1E8}"/>
                    </a:ext>
                  </a:extLst>
                </p:cNvPr>
                <p:cNvPicPr/>
                <p:nvPr/>
              </p:nvPicPr>
              <p:blipFill>
                <a:blip r:embed="rId8"/>
                <a:stretch>
                  <a:fillRect/>
                </a:stretch>
              </p:blipFill>
              <p:spPr>
                <a:xfrm>
                  <a:off x="440818" y="3837852"/>
                  <a:ext cx="61848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88AB0C62-5C10-A1FA-472C-803CB954FC0C}"/>
                    </a:ext>
                  </a:extLst>
                </p14:cNvPr>
                <p14:cNvContentPartPr/>
                <p14:nvPr/>
              </p14:nvContentPartPr>
              <p14:xfrm>
                <a:off x="420658" y="3984372"/>
                <a:ext cx="390960" cy="122400"/>
              </p14:xfrm>
            </p:contentPart>
          </mc:Choice>
          <mc:Fallback>
            <p:pic>
              <p:nvPicPr>
                <p:cNvPr id="6" name="Ink 5">
                  <a:extLst>
                    <a:ext uri="{FF2B5EF4-FFF2-40B4-BE49-F238E27FC236}">
                      <a16:creationId xmlns:a16="http://schemas.microsoft.com/office/drawing/2014/main" id="{88AB0C62-5C10-A1FA-472C-803CB954FC0C}"/>
                    </a:ext>
                  </a:extLst>
                </p:cNvPr>
                <p:cNvPicPr/>
                <p:nvPr/>
              </p:nvPicPr>
              <p:blipFill>
                <a:blip r:embed="rId10"/>
                <a:stretch>
                  <a:fillRect/>
                </a:stretch>
              </p:blipFill>
              <p:spPr>
                <a:xfrm>
                  <a:off x="357658" y="3921372"/>
                  <a:ext cx="516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1E4F442F-918F-1A80-8166-1B2A8ECC55C0}"/>
                    </a:ext>
                  </a:extLst>
                </p14:cNvPr>
                <p14:cNvContentPartPr/>
                <p14:nvPr/>
              </p14:nvContentPartPr>
              <p14:xfrm>
                <a:off x="919258" y="4267332"/>
                <a:ext cx="245160" cy="109080"/>
              </p14:xfrm>
            </p:contentPart>
          </mc:Choice>
          <mc:Fallback>
            <p:pic>
              <p:nvPicPr>
                <p:cNvPr id="8" name="Ink 7">
                  <a:extLst>
                    <a:ext uri="{FF2B5EF4-FFF2-40B4-BE49-F238E27FC236}">
                      <a16:creationId xmlns:a16="http://schemas.microsoft.com/office/drawing/2014/main" id="{1E4F442F-918F-1A80-8166-1B2A8ECC55C0}"/>
                    </a:ext>
                  </a:extLst>
                </p:cNvPr>
                <p:cNvPicPr/>
                <p:nvPr/>
              </p:nvPicPr>
              <p:blipFill>
                <a:blip r:embed="rId12"/>
                <a:stretch>
                  <a:fillRect/>
                </a:stretch>
              </p:blipFill>
              <p:spPr>
                <a:xfrm>
                  <a:off x="856258" y="4204332"/>
                  <a:ext cx="370800" cy="23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C99209F9-56D0-A713-53E6-6EA761C1A347}"/>
                  </a:ext>
                </a:extLst>
              </p14:cNvPr>
              <p14:cNvContentPartPr/>
              <p14:nvPr/>
            </p14:nvContentPartPr>
            <p14:xfrm>
              <a:off x="812338" y="847692"/>
              <a:ext cx="276120" cy="559440"/>
            </p14:xfrm>
          </p:contentPart>
        </mc:Choice>
        <mc:Fallback>
          <p:pic>
            <p:nvPicPr>
              <p:cNvPr id="10" name="Ink 9">
                <a:extLst>
                  <a:ext uri="{FF2B5EF4-FFF2-40B4-BE49-F238E27FC236}">
                    <a16:creationId xmlns:a16="http://schemas.microsoft.com/office/drawing/2014/main" id="{C99209F9-56D0-A713-53E6-6EA761C1A347}"/>
                  </a:ext>
                </a:extLst>
              </p:cNvPr>
              <p:cNvPicPr/>
              <p:nvPr/>
            </p:nvPicPr>
            <p:blipFill>
              <a:blip r:embed="rId14"/>
              <a:stretch>
                <a:fillRect/>
              </a:stretch>
            </p:blipFill>
            <p:spPr>
              <a:xfrm>
                <a:off x="749420" y="784692"/>
                <a:ext cx="401596" cy="68508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a:extLst>
              <a:ext uri="{FF2B5EF4-FFF2-40B4-BE49-F238E27FC236}">
                <a16:creationId xmlns:a16="http://schemas.microsoft.com/office/drawing/2014/main" id="{528ED349-860D-5420-4611-DB22BD6BB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542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074483D-4285-EC12-2539-D0F280019ADF}"/>
                  </a:ext>
                </a:extLst>
              </p14:cNvPr>
              <p14:cNvContentPartPr/>
              <p14:nvPr/>
            </p14:nvContentPartPr>
            <p14:xfrm>
              <a:off x="7698778" y="80532"/>
              <a:ext cx="335520" cy="90360"/>
            </p14:xfrm>
          </p:contentPart>
        </mc:Choice>
        <mc:Fallback>
          <p:pic>
            <p:nvPicPr>
              <p:cNvPr id="2" name="Ink 1">
                <a:extLst>
                  <a:ext uri="{FF2B5EF4-FFF2-40B4-BE49-F238E27FC236}">
                    <a16:creationId xmlns:a16="http://schemas.microsoft.com/office/drawing/2014/main" id="{9074483D-4285-EC12-2539-D0F280019ADF}"/>
                  </a:ext>
                </a:extLst>
              </p:cNvPr>
              <p:cNvPicPr/>
              <p:nvPr/>
            </p:nvPicPr>
            <p:blipFill>
              <a:blip r:embed="rId4"/>
              <a:stretch>
                <a:fillRect/>
              </a:stretch>
            </p:blipFill>
            <p:spPr>
              <a:xfrm>
                <a:off x="7635778" y="17280"/>
                <a:ext cx="461160" cy="216503"/>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6E04D6A8-124E-5E05-2239-D7A23618038D}"/>
                  </a:ext>
                </a:extLst>
              </p14:cNvPr>
              <p14:cNvContentPartPr/>
              <p14:nvPr/>
            </p14:nvContentPartPr>
            <p14:xfrm>
              <a:off x="1430098" y="695412"/>
              <a:ext cx="178920" cy="181440"/>
            </p14:xfrm>
          </p:contentPart>
        </mc:Choice>
        <mc:Fallback>
          <p:pic>
            <p:nvPicPr>
              <p:cNvPr id="3" name="Ink 2">
                <a:extLst>
                  <a:ext uri="{FF2B5EF4-FFF2-40B4-BE49-F238E27FC236}">
                    <a16:creationId xmlns:a16="http://schemas.microsoft.com/office/drawing/2014/main" id="{6E04D6A8-124E-5E05-2239-D7A23618038D}"/>
                  </a:ext>
                </a:extLst>
              </p:cNvPr>
              <p:cNvPicPr/>
              <p:nvPr/>
            </p:nvPicPr>
            <p:blipFill>
              <a:blip r:embed="rId6"/>
              <a:stretch>
                <a:fillRect/>
              </a:stretch>
            </p:blipFill>
            <p:spPr>
              <a:xfrm>
                <a:off x="1367225" y="632537"/>
                <a:ext cx="304308" cy="306831"/>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296FC54D-4FC2-CF46-DF92-91FB356F1990}"/>
                  </a:ext>
                </a:extLst>
              </p14:cNvPr>
              <p14:cNvContentPartPr/>
              <p14:nvPr/>
            </p14:nvContentPartPr>
            <p14:xfrm>
              <a:off x="6461098" y="1212372"/>
              <a:ext cx="3240" cy="360"/>
            </p14:xfrm>
          </p:contentPart>
        </mc:Choice>
        <mc:Fallback>
          <p:pic>
            <p:nvPicPr>
              <p:cNvPr id="14" name="Ink 13">
                <a:extLst>
                  <a:ext uri="{FF2B5EF4-FFF2-40B4-BE49-F238E27FC236}">
                    <a16:creationId xmlns:a16="http://schemas.microsoft.com/office/drawing/2014/main" id="{296FC54D-4FC2-CF46-DF92-91FB356F1990}"/>
                  </a:ext>
                </a:extLst>
              </p:cNvPr>
              <p:cNvPicPr/>
              <p:nvPr/>
            </p:nvPicPr>
            <p:blipFill>
              <a:blip r:embed="rId3"/>
              <a:stretch>
                <a:fillRect/>
              </a:stretch>
            </p:blipFill>
            <p:spPr>
              <a:xfrm>
                <a:off x="6452098" y="1203372"/>
                <a:ext cx="20880" cy="18000"/>
              </a:xfrm>
              <a:prstGeom prst="rect">
                <a:avLst/>
              </a:prstGeom>
            </p:spPr>
          </p:pic>
        </mc:Fallback>
      </mc:AlternateContent>
      <p:sp>
        <p:nvSpPr>
          <p:cNvPr id="3" name="Rectangle 2">
            <a:extLst>
              <a:ext uri="{FF2B5EF4-FFF2-40B4-BE49-F238E27FC236}">
                <a16:creationId xmlns:a16="http://schemas.microsoft.com/office/drawing/2014/main" id="{CDF22FD0-C5AC-FA3E-8229-F3CB855EDF58}"/>
              </a:ext>
            </a:extLst>
          </p:cNvPr>
          <p:cNvSpPr/>
          <p:nvPr/>
        </p:nvSpPr>
        <p:spPr>
          <a:xfrm>
            <a:off x="1189038" y="419100"/>
            <a:ext cx="6765925" cy="400050"/>
          </a:xfrm>
          <a:prstGeom prst="rect">
            <a:avLst/>
          </a:prstGeom>
        </p:spPr>
        <p:txBody>
          <a:bodyPr>
            <a:spAutoFit/>
          </a:bodyPr>
          <a:lstStyle/>
          <a:p>
            <a:pPr>
              <a:defRPr/>
            </a:pPr>
            <a:r>
              <a:rPr lang="en-US" sz="2000" b="1" kern="0" dirty="0">
                <a:ea typeface="MS PGothic" panose="020B0600070205080204" pitchFamily="34" charset="-128"/>
              </a:rPr>
              <a:t>Numerical Example: Step Response for Parallel RLC</a:t>
            </a:r>
          </a:p>
        </p:txBody>
      </p:sp>
      <p:pic>
        <p:nvPicPr>
          <p:cNvPr id="35843" name="Picture 5">
            <a:extLst>
              <a:ext uri="{FF2B5EF4-FFF2-40B4-BE49-F238E27FC236}">
                <a16:creationId xmlns:a16="http://schemas.microsoft.com/office/drawing/2014/main" id="{C12FF498-B6E3-61F9-A8AE-1E28653D9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1606550"/>
            <a:ext cx="4622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5136967-429A-1F2D-0D41-687B208F1021}"/>
              </a:ext>
            </a:extLst>
          </p:cNvPr>
          <p:cNvSpPr>
            <a:spLocks noRot="1" noChangeAspect="1" noMove="1" noResize="1" noEditPoints="1" noAdjustHandles="1" noChangeArrowheads="1" noChangeShapeType="1" noTextEdit="1"/>
          </p:cNvSpPr>
          <p:nvPr/>
        </p:nvSpPr>
        <p:spPr>
          <a:xfrm>
            <a:off x="533400" y="981719"/>
            <a:ext cx="7908897" cy="461665"/>
          </a:xfrm>
          <a:prstGeom prst="rect">
            <a:avLst/>
          </a:prstGeom>
          <a:blipFill>
            <a:blip r:embed="rId5"/>
            <a:stretch>
              <a:fillRect l="-1286" t="-11111" b="-30556"/>
            </a:stretch>
          </a:blipFill>
        </p:spPr>
        <p:txBody>
          <a:bodyPr/>
          <a:lstStyle/>
          <a:p>
            <a:pPr>
              <a:defRPr/>
            </a:pPr>
            <a:r>
              <a:rPr lang="en-US">
                <a:noFill/>
                <a:ea typeface="MS PGothic" panose="020B0600070205080204" pitchFamily="34" charset="-128"/>
              </a:rPr>
              <a:t> </a:t>
            </a:r>
          </a:p>
        </p:txBody>
      </p:sp>
      <p:pic>
        <p:nvPicPr>
          <p:cNvPr id="35845" name="Picture 8">
            <a:extLst>
              <a:ext uri="{FF2B5EF4-FFF2-40B4-BE49-F238E27FC236}">
                <a16:creationId xmlns:a16="http://schemas.microsoft.com/office/drawing/2014/main" id="{D0B8CA7B-C147-19BC-E8FE-44418CF122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38450"/>
            <a:ext cx="461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377438C6-2BCB-D2A0-E936-8B88DF11CE77}"/>
                  </a:ext>
                </a:extLst>
              </p14:cNvPr>
              <p14:cNvContentPartPr/>
              <p14:nvPr/>
            </p14:nvContentPartPr>
            <p14:xfrm>
              <a:off x="4195258" y="3697452"/>
              <a:ext cx="872640" cy="26640"/>
            </p14:xfrm>
          </p:contentPart>
        </mc:Choice>
        <mc:Fallback>
          <p:pic>
            <p:nvPicPr>
              <p:cNvPr id="11" name="Ink 10">
                <a:extLst>
                  <a:ext uri="{FF2B5EF4-FFF2-40B4-BE49-F238E27FC236}">
                    <a16:creationId xmlns:a16="http://schemas.microsoft.com/office/drawing/2014/main" id="{377438C6-2BCB-D2A0-E936-8B88DF11CE77}"/>
                  </a:ext>
                </a:extLst>
              </p:cNvPr>
              <p:cNvPicPr/>
              <p:nvPr/>
            </p:nvPicPr>
            <p:blipFill>
              <a:blip r:embed="rId8"/>
              <a:stretch>
                <a:fillRect/>
              </a:stretch>
            </p:blipFill>
            <p:spPr>
              <a:xfrm>
                <a:off x="4132258" y="3634452"/>
                <a:ext cx="998280" cy="152280"/>
              </a:xfrm>
              <a:prstGeom prst="rect">
                <a:avLst/>
              </a:prstGeom>
            </p:spPr>
          </p:pic>
        </mc:Fallback>
      </mc:AlternateContent>
      <p:sp>
        <p:nvSpPr>
          <p:cNvPr id="16" name="Rectangle 15">
            <a:extLst>
              <a:ext uri="{FF2B5EF4-FFF2-40B4-BE49-F238E27FC236}">
                <a16:creationId xmlns:a16="http://schemas.microsoft.com/office/drawing/2014/main" id="{B1B36B75-1419-24DA-F54D-E2EC89DBFC58}"/>
              </a:ext>
            </a:extLst>
          </p:cNvPr>
          <p:cNvSpPr>
            <a:spLocks noRot="1" noChangeAspect="1" noMove="1" noResize="1" noEditPoints="1" noAdjustHandles="1" noChangeArrowheads="1" noChangeShapeType="1" noTextEdit="1"/>
          </p:cNvSpPr>
          <p:nvPr/>
        </p:nvSpPr>
        <p:spPr>
          <a:xfrm>
            <a:off x="457200" y="4599057"/>
            <a:ext cx="3413050" cy="461665"/>
          </a:xfrm>
          <a:prstGeom prst="rect">
            <a:avLst/>
          </a:prstGeom>
          <a:blipFill>
            <a:blip r:embed="rId9"/>
            <a:stretch>
              <a:fillRect t="-8108" b="-29730"/>
            </a:stretch>
          </a:blipFill>
        </p:spPr>
        <p:txBody>
          <a:bodyPr/>
          <a:lstStyle/>
          <a:p>
            <a:pPr>
              <a:defRPr/>
            </a:pPr>
            <a:r>
              <a:rPr lang="en-US">
                <a:noFill/>
                <a:ea typeface="MS PGothic" panose="020B0600070205080204" pitchFamily="34" charset="-128"/>
              </a:rPr>
              <a:t> </a:t>
            </a:r>
          </a:p>
        </p:txBody>
      </p:sp>
      <p:sp>
        <p:nvSpPr>
          <p:cNvPr id="35848" name="Rectangle 16">
            <a:extLst>
              <a:ext uri="{FF2B5EF4-FFF2-40B4-BE49-F238E27FC236}">
                <a16:creationId xmlns:a16="http://schemas.microsoft.com/office/drawing/2014/main" id="{B506F139-E772-8327-99AE-F09ED3C18A3F}"/>
              </a:ext>
            </a:extLst>
          </p:cNvPr>
          <p:cNvSpPr>
            <a:spLocks noChangeArrowheads="1"/>
          </p:cNvSpPr>
          <p:nvPr/>
        </p:nvSpPr>
        <p:spPr bwMode="auto">
          <a:xfrm>
            <a:off x="457200" y="3925888"/>
            <a:ext cx="618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a:t>Assume the circuit initially was de-energized, i.e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9316FBF0-CC6D-D27E-D663-EE7DE4C3BD4D}"/>
                  </a:ext>
                </a:extLst>
              </p14:cNvPr>
              <p14:cNvContentPartPr/>
              <p14:nvPr/>
            </p14:nvContentPartPr>
            <p14:xfrm>
              <a:off x="6461098" y="1212372"/>
              <a:ext cx="3240" cy="360"/>
            </p14:xfrm>
          </p:contentPart>
        </mc:Choice>
        <mc:Fallback>
          <p:pic>
            <p:nvPicPr>
              <p:cNvPr id="14" name="Ink 13">
                <a:extLst>
                  <a:ext uri="{FF2B5EF4-FFF2-40B4-BE49-F238E27FC236}">
                    <a16:creationId xmlns:a16="http://schemas.microsoft.com/office/drawing/2014/main" id="{9316FBF0-CC6D-D27E-D663-EE7DE4C3BD4D}"/>
                  </a:ext>
                </a:extLst>
              </p:cNvPr>
              <p:cNvPicPr/>
              <p:nvPr/>
            </p:nvPicPr>
            <p:blipFill>
              <a:blip r:embed="rId3"/>
              <a:stretch>
                <a:fillRect/>
              </a:stretch>
            </p:blipFill>
            <p:spPr>
              <a:xfrm>
                <a:off x="6452098" y="1203372"/>
                <a:ext cx="20880" cy="18000"/>
              </a:xfrm>
              <a:prstGeom prst="rect">
                <a:avLst/>
              </a:prstGeom>
            </p:spPr>
          </p:pic>
        </mc:Fallback>
      </mc:AlternateContent>
      <p:sp>
        <p:nvSpPr>
          <p:cNvPr id="3" name="Rectangle 2">
            <a:extLst>
              <a:ext uri="{FF2B5EF4-FFF2-40B4-BE49-F238E27FC236}">
                <a16:creationId xmlns:a16="http://schemas.microsoft.com/office/drawing/2014/main" id="{8CAA9CBF-9480-6AC4-AC67-E70A6960DA21}"/>
              </a:ext>
            </a:extLst>
          </p:cNvPr>
          <p:cNvSpPr/>
          <p:nvPr/>
        </p:nvSpPr>
        <p:spPr>
          <a:xfrm>
            <a:off x="1189038" y="419100"/>
            <a:ext cx="6765925" cy="400050"/>
          </a:xfrm>
          <a:prstGeom prst="rect">
            <a:avLst/>
          </a:prstGeom>
        </p:spPr>
        <p:txBody>
          <a:bodyPr>
            <a:spAutoFit/>
          </a:bodyPr>
          <a:lstStyle/>
          <a:p>
            <a:pPr>
              <a:defRPr/>
            </a:pPr>
            <a:r>
              <a:rPr lang="en-US" sz="2000" b="1" kern="0" dirty="0">
                <a:ea typeface="MS PGothic" panose="020B0600070205080204" pitchFamily="34" charset="-128"/>
              </a:rPr>
              <a:t>Numerical Example: Step Response for Parallel RLC</a:t>
            </a:r>
          </a:p>
        </p:txBody>
      </p:sp>
      <p:pic>
        <p:nvPicPr>
          <p:cNvPr id="36867" name="Picture 10">
            <a:extLst>
              <a:ext uri="{FF2B5EF4-FFF2-40B4-BE49-F238E27FC236}">
                <a16:creationId xmlns:a16="http://schemas.microsoft.com/office/drawing/2014/main" id="{ABF8A91D-8721-756B-D0E6-5561146C3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6680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1">
            <a:extLst>
              <a:ext uri="{FF2B5EF4-FFF2-40B4-BE49-F238E27FC236}">
                <a16:creationId xmlns:a16="http://schemas.microsoft.com/office/drawing/2014/main" id="{89A117DD-73A2-0B4A-5EDB-0B2623DA86CA}"/>
              </a:ext>
            </a:extLst>
          </p:cNvPr>
          <p:cNvSpPr>
            <a:spLocks noChangeArrowheads="1"/>
          </p:cNvSpPr>
          <p:nvPr/>
        </p:nvSpPr>
        <p:spPr bwMode="auto">
          <a:xfrm>
            <a:off x="495300" y="965200"/>
            <a:ext cx="145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b="1">
                <a:solidFill>
                  <a:srgbClr val="FF0000"/>
                </a:solidFill>
              </a:rPr>
              <a:t>Solution: </a:t>
            </a:r>
          </a:p>
        </p:txBody>
      </p:sp>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99ECC43-7F5F-6DE7-92CF-EBECF7EEBE33}"/>
                  </a:ext>
                </a:extLst>
              </p14:cNvPr>
              <p14:cNvContentPartPr/>
              <p14:nvPr/>
            </p14:nvContentPartPr>
            <p14:xfrm>
              <a:off x="1953538" y="1847412"/>
              <a:ext cx="408960" cy="23040"/>
            </p14:xfrm>
          </p:contentPart>
        </mc:Choice>
        <mc:Fallback>
          <p:pic>
            <p:nvPicPr>
              <p:cNvPr id="5" name="Ink 4">
                <a:extLst>
                  <a:ext uri="{FF2B5EF4-FFF2-40B4-BE49-F238E27FC236}">
                    <a16:creationId xmlns:a16="http://schemas.microsoft.com/office/drawing/2014/main" id="{299ECC43-7F5F-6DE7-92CF-EBECF7EEBE33}"/>
                  </a:ext>
                </a:extLst>
              </p:cNvPr>
              <p:cNvPicPr/>
              <p:nvPr/>
            </p:nvPicPr>
            <p:blipFill>
              <a:blip r:embed="rId6"/>
              <a:stretch>
                <a:fillRect/>
              </a:stretch>
            </p:blipFill>
            <p:spPr>
              <a:xfrm>
                <a:off x="1890538" y="1784412"/>
                <a:ext cx="534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8706E997-67B3-9033-1B0F-9417D3E3F134}"/>
                  </a:ext>
                </a:extLst>
              </p14:cNvPr>
              <p14:cNvContentPartPr/>
              <p14:nvPr/>
            </p14:nvContentPartPr>
            <p14:xfrm>
              <a:off x="2398858" y="1175292"/>
              <a:ext cx="201960" cy="87480"/>
            </p14:xfrm>
          </p:contentPart>
        </mc:Choice>
        <mc:Fallback>
          <p:pic>
            <p:nvPicPr>
              <p:cNvPr id="8" name="Ink 7">
                <a:extLst>
                  <a:ext uri="{FF2B5EF4-FFF2-40B4-BE49-F238E27FC236}">
                    <a16:creationId xmlns:a16="http://schemas.microsoft.com/office/drawing/2014/main" id="{8706E997-67B3-9033-1B0F-9417D3E3F134}"/>
                  </a:ext>
                </a:extLst>
              </p:cNvPr>
              <p:cNvPicPr/>
              <p:nvPr/>
            </p:nvPicPr>
            <p:blipFill>
              <a:blip r:embed="rId8"/>
              <a:stretch>
                <a:fillRect/>
              </a:stretch>
            </p:blipFill>
            <p:spPr>
              <a:xfrm>
                <a:off x="2335858" y="1112292"/>
                <a:ext cx="327600" cy="21312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a:extLst>
              <a:ext uri="{FF2B5EF4-FFF2-40B4-BE49-F238E27FC236}">
                <a16:creationId xmlns:a16="http://schemas.microsoft.com/office/drawing/2014/main" id="{F2DD96E9-92EB-F3E9-D298-5B9559F79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763"/>
            <a:ext cx="5410200" cy="698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B31F3C6-18C0-4681-7FB5-600C672E97DF}"/>
                  </a:ext>
                </a:extLst>
              </p14:cNvPr>
              <p14:cNvContentPartPr/>
              <p14:nvPr/>
            </p14:nvContentPartPr>
            <p14:xfrm>
              <a:off x="6423298" y="84492"/>
              <a:ext cx="307440" cy="10080"/>
            </p14:xfrm>
          </p:contentPart>
        </mc:Choice>
        <mc:Fallback>
          <p:pic>
            <p:nvPicPr>
              <p:cNvPr id="2" name="Ink 1">
                <a:extLst>
                  <a:ext uri="{FF2B5EF4-FFF2-40B4-BE49-F238E27FC236}">
                    <a16:creationId xmlns:a16="http://schemas.microsoft.com/office/drawing/2014/main" id="{1B31F3C6-18C0-4681-7FB5-600C672E97DF}"/>
                  </a:ext>
                </a:extLst>
              </p:cNvPr>
              <p:cNvPicPr/>
              <p:nvPr/>
            </p:nvPicPr>
            <p:blipFill>
              <a:blip r:embed="rId4"/>
              <a:stretch>
                <a:fillRect/>
              </a:stretch>
            </p:blipFill>
            <p:spPr>
              <a:xfrm>
                <a:off x="6360298" y="21492"/>
                <a:ext cx="433080" cy="13572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a:extLst>
              <a:ext uri="{FF2B5EF4-FFF2-40B4-BE49-F238E27FC236}">
                <a16:creationId xmlns:a16="http://schemas.microsoft.com/office/drawing/2014/main" id="{3D6B7CEF-2F58-8865-1EE1-F4F4CFF96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304800"/>
            <a:ext cx="6386512"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1">
            <a:extLst>
              <a:ext uri="{FF2B5EF4-FFF2-40B4-BE49-F238E27FC236}">
                <a16:creationId xmlns:a16="http://schemas.microsoft.com/office/drawing/2014/main" id="{867B1312-D22E-9868-A25C-2BDB8E3BCA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525"/>
            <a:ext cx="3378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92F3785-B926-0109-5C33-7353B5777576}"/>
                  </a:ext>
                </a:extLst>
              </p14:cNvPr>
              <p14:cNvContentPartPr/>
              <p14:nvPr/>
            </p14:nvContentPartPr>
            <p14:xfrm>
              <a:off x="914218" y="1034172"/>
              <a:ext cx="248400" cy="100080"/>
            </p14:xfrm>
          </p:contentPart>
        </mc:Choice>
        <mc:Fallback>
          <p:pic>
            <p:nvPicPr>
              <p:cNvPr id="2" name="Ink 1">
                <a:extLst>
                  <a:ext uri="{FF2B5EF4-FFF2-40B4-BE49-F238E27FC236}">
                    <a16:creationId xmlns:a16="http://schemas.microsoft.com/office/drawing/2014/main" id="{A92F3785-B926-0109-5C33-7353B5777576}"/>
                  </a:ext>
                </a:extLst>
              </p:cNvPr>
              <p:cNvPicPr/>
              <p:nvPr/>
            </p:nvPicPr>
            <p:blipFill>
              <a:blip r:embed="rId5"/>
              <a:stretch>
                <a:fillRect/>
              </a:stretch>
            </p:blipFill>
            <p:spPr>
              <a:xfrm>
                <a:off x="851127" y="971172"/>
                <a:ext cx="374222"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1363D12A-967B-BEDB-05A2-3A2959E08C18}"/>
                  </a:ext>
                </a:extLst>
              </p14:cNvPr>
              <p14:cNvContentPartPr/>
              <p14:nvPr/>
            </p14:nvContentPartPr>
            <p14:xfrm>
              <a:off x="891898" y="4629852"/>
              <a:ext cx="245880" cy="181080"/>
            </p14:xfrm>
          </p:contentPart>
        </mc:Choice>
        <mc:Fallback>
          <p:pic>
            <p:nvPicPr>
              <p:cNvPr id="3" name="Ink 2">
                <a:extLst>
                  <a:ext uri="{FF2B5EF4-FFF2-40B4-BE49-F238E27FC236}">
                    <a16:creationId xmlns:a16="http://schemas.microsoft.com/office/drawing/2014/main" id="{1363D12A-967B-BEDB-05A2-3A2959E08C18}"/>
                  </a:ext>
                </a:extLst>
              </p:cNvPr>
              <p:cNvPicPr/>
              <p:nvPr/>
            </p:nvPicPr>
            <p:blipFill>
              <a:blip r:embed="rId7"/>
              <a:stretch>
                <a:fillRect/>
              </a:stretch>
            </p:blipFill>
            <p:spPr>
              <a:xfrm>
                <a:off x="828898" y="4566852"/>
                <a:ext cx="371520" cy="30672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829309BD-5B4E-FFF3-BC16-D4EFFC86CAC2}"/>
              </a:ext>
            </a:extLst>
          </p:cNvPr>
          <p:cNvSpPr>
            <a:spLocks noGrp="1" noChangeArrowheads="1"/>
          </p:cNvSpPr>
          <p:nvPr>
            <p:ph type="title"/>
          </p:nvPr>
        </p:nvSpPr>
        <p:spPr/>
        <p:txBody>
          <a:bodyPr/>
          <a:lstStyle/>
          <a:p>
            <a:r>
              <a:rPr lang="en-US" altLang="en-US" sz="2800" b="1"/>
              <a:t>Objectives</a:t>
            </a:r>
            <a:endParaRPr lang="en-US" altLang="en-US" sz="2800"/>
          </a:p>
        </p:txBody>
      </p:sp>
      <p:sp>
        <p:nvSpPr>
          <p:cNvPr id="5123" name="Rectangle 3">
            <a:extLst>
              <a:ext uri="{FF2B5EF4-FFF2-40B4-BE49-F238E27FC236}">
                <a16:creationId xmlns:a16="http://schemas.microsoft.com/office/drawing/2014/main" id="{CBA7752E-125C-AE94-B923-D5C1335D0669}"/>
              </a:ext>
            </a:extLst>
          </p:cNvPr>
          <p:cNvSpPr>
            <a:spLocks noGrp="1" noChangeArrowheads="1"/>
          </p:cNvSpPr>
          <p:nvPr>
            <p:ph type="body" idx="1"/>
          </p:nvPr>
        </p:nvSpPr>
        <p:spPr>
          <a:xfrm>
            <a:off x="990600" y="1143000"/>
            <a:ext cx="8153400" cy="5410200"/>
          </a:xfrm>
        </p:spPr>
        <p:txBody>
          <a:bodyPr/>
          <a:lstStyle/>
          <a:p>
            <a:pPr>
              <a:defRPr/>
            </a:pPr>
            <a:r>
              <a:rPr lang="en-US" altLang="en-US" sz="2400" b="1">
                <a:effectLst>
                  <a:outerShdw blurRad="38100" dist="38100" dir="2700000" algn="tl">
                    <a:srgbClr val="C0C0C0"/>
                  </a:outerShdw>
                </a:effectLst>
                <a:ea typeface="+mn-ea"/>
              </a:rPr>
              <a:t>Provide Students an Understanding of Why Diode Switching with RLC Circuits is Covered in EEL 5245</a:t>
            </a:r>
          </a:p>
          <a:p>
            <a:pPr>
              <a:defRPr/>
            </a:pPr>
            <a:r>
              <a:rPr lang="en-US" altLang="en-US" sz="2400" b="1">
                <a:effectLst>
                  <a:outerShdw blurRad="38100" dist="38100" dir="2700000" algn="tl">
                    <a:srgbClr val="C0C0C0"/>
                  </a:outerShdw>
                </a:effectLst>
                <a:ea typeface="+mn-ea"/>
              </a:rPr>
              <a:t>Give Students and Idea of What They Should be Able to Solve After this the Material is Covered</a:t>
            </a:r>
          </a:p>
          <a:p>
            <a:pPr>
              <a:defRPr/>
            </a:pPr>
            <a:r>
              <a:rPr lang="en-US" altLang="en-US" sz="2400" b="1">
                <a:effectLst>
                  <a:outerShdw blurRad="38100" dist="38100" dir="2700000" algn="tl">
                    <a:srgbClr val="C0C0C0"/>
                  </a:outerShdw>
                </a:effectLst>
                <a:ea typeface="+mn-ea"/>
              </a:rPr>
              <a:t>Refresh Student</a:t>
            </a:r>
            <a:r>
              <a:rPr lang="ja-JP" altLang="en-US" sz="2400" b="1">
                <a:effectLst>
                  <a:outerShdw blurRad="38100" dist="38100" dir="2700000" algn="tl">
                    <a:srgbClr val="C0C0C0"/>
                  </a:outerShdw>
                </a:effectLst>
                <a:latin typeface="Arial" panose="020B0604020202020204" pitchFamily="34" charset="0"/>
                <a:ea typeface="+mn-ea"/>
              </a:rPr>
              <a:t>’</a:t>
            </a:r>
            <a:r>
              <a:rPr lang="en-US" altLang="ja-JP" sz="2400" b="1">
                <a:effectLst>
                  <a:outerShdw blurRad="38100" dist="38100" dir="2700000" algn="tl">
                    <a:srgbClr val="C0C0C0"/>
                  </a:outerShdw>
                </a:effectLst>
                <a:ea typeface="+mn-ea"/>
              </a:rPr>
              <a:t>s Memory on Diff. Eq. Solution of RLC Circuits</a:t>
            </a:r>
          </a:p>
          <a:p>
            <a:pPr lvl="1">
              <a:defRPr/>
            </a:pPr>
            <a:r>
              <a:rPr lang="en-US" altLang="en-US" sz="2400" b="1">
                <a:solidFill>
                  <a:srgbClr val="000000"/>
                </a:solidFill>
                <a:effectLst>
                  <a:outerShdw blurRad="38100" dist="38100" dir="2700000" algn="tl">
                    <a:srgbClr val="C0C0C0"/>
                  </a:outerShdw>
                </a:effectLst>
                <a:ea typeface="+mn-ea"/>
              </a:rPr>
              <a:t>First Order Circuits</a:t>
            </a:r>
          </a:p>
          <a:p>
            <a:pPr lvl="1">
              <a:defRPr/>
            </a:pPr>
            <a:r>
              <a:rPr lang="en-US" altLang="en-US" sz="2400" b="1">
                <a:effectLst>
                  <a:outerShdw blurRad="38100" dist="38100" dir="2700000" algn="tl">
                    <a:srgbClr val="C0C0C0"/>
                  </a:outerShdw>
                </a:effectLst>
                <a:ea typeface="+mn-ea"/>
              </a:rPr>
              <a:t>Second Order Circuits</a:t>
            </a:r>
          </a:p>
          <a:p>
            <a:pPr lvl="2">
              <a:defRPr/>
            </a:pPr>
            <a:r>
              <a:rPr lang="en-US" altLang="en-US" sz="2000" b="1">
                <a:effectLst>
                  <a:outerShdw blurRad="38100" dist="38100" dir="2700000" algn="tl">
                    <a:srgbClr val="C0C0C0"/>
                  </a:outerShdw>
                </a:effectLst>
                <a:ea typeface="+mn-ea"/>
              </a:rPr>
              <a:t>Parallel RLC</a:t>
            </a:r>
          </a:p>
          <a:p>
            <a:pPr lvl="2">
              <a:defRPr/>
            </a:pPr>
            <a:r>
              <a:rPr lang="en-US" altLang="en-US" sz="2000" b="1">
                <a:effectLst>
                  <a:outerShdw blurRad="38100" dist="38100" dir="2700000" algn="tl">
                    <a:srgbClr val="C0C0C0"/>
                  </a:outerShdw>
                </a:effectLst>
                <a:ea typeface="+mn-ea"/>
              </a:rPr>
              <a:t>Series RLC</a:t>
            </a:r>
          </a:p>
          <a:p>
            <a:pPr lvl="2">
              <a:defRPr/>
            </a:pPr>
            <a:r>
              <a:rPr lang="en-US" altLang="en-US" sz="2000" b="1">
                <a:effectLst>
                  <a:outerShdw blurRad="38100" dist="38100" dir="2700000" algn="tl">
                    <a:srgbClr val="C0C0C0"/>
                  </a:outerShdw>
                </a:effectLst>
                <a:ea typeface="+mn-ea"/>
              </a:rPr>
              <a:t>Initial and Final Conditions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15E291A7-5138-C10E-BDD8-41D1D923CB04}"/>
              </a:ext>
            </a:extLst>
          </p:cNvPr>
          <p:cNvSpPr>
            <a:spLocks noGrp="1" noChangeArrowheads="1"/>
          </p:cNvSpPr>
          <p:nvPr>
            <p:ph type="title"/>
          </p:nvPr>
        </p:nvSpPr>
        <p:spPr/>
        <p:txBody>
          <a:bodyPr/>
          <a:lstStyle/>
          <a:p>
            <a:r>
              <a:rPr lang="en-US" altLang="en-US" sz="2800" b="1"/>
              <a:t>Parallel RLC Example-Verification</a:t>
            </a:r>
            <a:endParaRPr lang="en-US" altLang="en-US" sz="2800"/>
          </a:p>
        </p:txBody>
      </p:sp>
      <p:graphicFrame>
        <p:nvGraphicFramePr>
          <p:cNvPr id="39938" name="Object 6">
            <a:extLst>
              <a:ext uri="{FF2B5EF4-FFF2-40B4-BE49-F238E27FC236}">
                <a16:creationId xmlns:a16="http://schemas.microsoft.com/office/drawing/2014/main" id="{8C8F389B-5A73-8E6D-9B46-843F9FFD7CEE}"/>
              </a:ext>
            </a:extLst>
          </p:cNvPr>
          <p:cNvGraphicFramePr>
            <a:graphicFrameLocks noChangeAspect="1"/>
          </p:cNvGraphicFramePr>
          <p:nvPr/>
        </p:nvGraphicFramePr>
        <p:xfrm>
          <a:off x="762000" y="1524000"/>
          <a:ext cx="2981325" cy="987425"/>
        </p:xfrm>
        <a:graphic>
          <a:graphicData uri="http://schemas.openxmlformats.org/presentationml/2006/ole">
            <mc:AlternateContent xmlns:mc="http://schemas.openxmlformats.org/markup-compatibility/2006">
              <mc:Choice xmlns:v="urn:schemas-microsoft-com:vml" Requires="v">
                <p:oleObj name="Mathcad" r:id="rId2" imgW="1625600" imgH="533400" progId="Mathcad">
                  <p:embed/>
                </p:oleObj>
              </mc:Choice>
              <mc:Fallback>
                <p:oleObj name="Mathcad" r:id="rId2" imgW="1625600" imgH="533400" progId="Mathcad">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29813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9939" name="Object 8">
            <a:extLst>
              <a:ext uri="{FF2B5EF4-FFF2-40B4-BE49-F238E27FC236}">
                <a16:creationId xmlns:a16="http://schemas.microsoft.com/office/drawing/2014/main" id="{D3DB6F74-7E5C-19BA-E3D3-ACFABDD7DA0E}"/>
              </a:ext>
            </a:extLst>
          </p:cNvPr>
          <p:cNvGraphicFramePr>
            <a:graphicFrameLocks noChangeAspect="1"/>
          </p:cNvGraphicFramePr>
          <p:nvPr/>
        </p:nvGraphicFramePr>
        <p:xfrm>
          <a:off x="0" y="3352800"/>
          <a:ext cx="4238625" cy="2857500"/>
        </p:xfrm>
        <a:graphic>
          <a:graphicData uri="http://schemas.openxmlformats.org/presentationml/2006/ole">
            <mc:AlternateContent xmlns:mc="http://schemas.openxmlformats.org/markup-compatibility/2006">
              <mc:Choice xmlns:v="urn:schemas-microsoft-com:vml" Requires="v">
                <p:oleObj name="Mathcad" r:id="rId4" imgW="4064000" imgH="2743200" progId="Mathcad">
                  <p:embed/>
                </p:oleObj>
              </mc:Choice>
              <mc:Fallback>
                <p:oleObj name="Mathcad" r:id="rId4" imgW="4064000" imgH="2743200" progId="Mathca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42386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9940" name="Picture 9">
            <a:extLst>
              <a:ext uri="{FF2B5EF4-FFF2-40B4-BE49-F238E27FC236}">
                <a16:creationId xmlns:a16="http://schemas.microsoft.com/office/drawing/2014/main" id="{45FF1370-495F-148D-ED1F-FA09AC880B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650" y="930275"/>
            <a:ext cx="37147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0">
            <a:extLst>
              <a:ext uri="{FF2B5EF4-FFF2-40B4-BE49-F238E27FC236}">
                <a16:creationId xmlns:a16="http://schemas.microsoft.com/office/drawing/2014/main" id="{F89DF7E9-55E2-FD53-4E52-EC032CDFAE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200400"/>
            <a:ext cx="4695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36748B9-EE76-A99F-DE5A-86C07EACA89A}"/>
              </a:ext>
            </a:extLst>
          </p:cNvPr>
          <p:cNvSpPr>
            <a:spLocks noRot="1" noChangeAspect="1" noMove="1" noResize="1" noEditPoints="1" noAdjustHandles="1" noChangeArrowheads="1" noChangeShapeType="1" noTextEdit="1"/>
          </p:cNvSpPr>
          <p:nvPr/>
        </p:nvSpPr>
        <p:spPr>
          <a:xfrm>
            <a:off x="1162261" y="2814934"/>
            <a:ext cx="2540760" cy="461665"/>
          </a:xfrm>
          <a:prstGeom prst="rect">
            <a:avLst/>
          </a:prstGeom>
          <a:blipFill>
            <a:blip r:embed="rId8"/>
            <a:stretch>
              <a:fillRect t="-11111" r="-3000" b="-30556"/>
            </a:stretch>
          </a:blipFill>
        </p:spPr>
        <p:txBody>
          <a:bodyPr/>
          <a:lstStyle/>
          <a:p>
            <a:pPr>
              <a:defRPr/>
            </a:pPr>
            <a:r>
              <a:rPr lang="en-US">
                <a:noFill/>
                <a:ea typeface="MS PGothic" panose="020B0600070205080204" pitchFamily="34" charset="-128"/>
              </a:rPr>
              <a:t> </a:t>
            </a:r>
          </a:p>
        </p:txBody>
      </p:sp>
      <p:sp>
        <p:nvSpPr>
          <p:cNvPr id="3" name="Rectangle 2">
            <a:extLst>
              <a:ext uri="{FF2B5EF4-FFF2-40B4-BE49-F238E27FC236}">
                <a16:creationId xmlns:a16="http://schemas.microsoft.com/office/drawing/2014/main" id="{B52EB5C5-F5A6-B402-A14C-4979FC36F6EB}"/>
              </a:ext>
            </a:extLst>
          </p:cNvPr>
          <p:cNvSpPr>
            <a:spLocks noRot="1" noChangeAspect="1" noMove="1" noResize="1" noEditPoints="1" noAdjustHandles="1" noChangeArrowheads="1" noChangeShapeType="1" noTextEdit="1"/>
          </p:cNvSpPr>
          <p:nvPr/>
        </p:nvSpPr>
        <p:spPr>
          <a:xfrm>
            <a:off x="4908005" y="3045767"/>
            <a:ext cx="2600905" cy="461665"/>
          </a:xfrm>
          <a:prstGeom prst="rect">
            <a:avLst/>
          </a:prstGeom>
          <a:blipFill>
            <a:blip r:embed="rId9"/>
            <a:stretch>
              <a:fillRect t="-11111" r="-2439" b="-30556"/>
            </a:stretch>
          </a:blipFill>
        </p:spPr>
        <p:txBody>
          <a:bodyPr/>
          <a:lstStyle/>
          <a:p>
            <a:pPr>
              <a:defRPr/>
            </a:pPr>
            <a:r>
              <a:rPr lang="en-US">
                <a:noFill/>
                <a:ea typeface="MS PGothic" panose="020B0600070205080204" pitchFamily="34"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8B48A691-6223-C590-F33C-436BCFD6C2C9}"/>
              </a:ext>
            </a:extLst>
          </p:cNvPr>
          <p:cNvSpPr>
            <a:spLocks noGrp="1" noChangeArrowheads="1"/>
          </p:cNvSpPr>
          <p:nvPr>
            <p:ph type="title"/>
          </p:nvPr>
        </p:nvSpPr>
        <p:spPr>
          <a:xfrm>
            <a:off x="571500" y="-152400"/>
            <a:ext cx="7772400" cy="915988"/>
          </a:xfrm>
        </p:spPr>
        <p:txBody>
          <a:bodyPr/>
          <a:lstStyle/>
          <a:p>
            <a:r>
              <a:rPr lang="en-US" altLang="en-US" sz="2800" b="1"/>
              <a:t>Series RLC Example – DC Source</a:t>
            </a:r>
          </a:p>
        </p:txBody>
      </p:sp>
      <p:pic>
        <p:nvPicPr>
          <p:cNvPr id="40962" name="Picture 4">
            <a:extLst>
              <a:ext uri="{FF2B5EF4-FFF2-40B4-BE49-F238E27FC236}">
                <a16:creationId xmlns:a16="http://schemas.microsoft.com/office/drawing/2014/main" id="{70099852-16AF-5027-BAD6-C951B36FC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3588"/>
            <a:ext cx="45847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Group 5">
            <a:extLst>
              <a:ext uri="{FF2B5EF4-FFF2-40B4-BE49-F238E27FC236}">
                <a16:creationId xmlns:a16="http://schemas.microsoft.com/office/drawing/2014/main" id="{1D75D46B-8E64-0B50-0C14-3073B07208CE}"/>
              </a:ext>
            </a:extLst>
          </p:cNvPr>
          <p:cNvGrpSpPr>
            <a:grpSpLocks/>
          </p:cNvGrpSpPr>
          <p:nvPr/>
        </p:nvGrpSpPr>
        <p:grpSpPr bwMode="auto">
          <a:xfrm>
            <a:off x="3740150" y="669925"/>
            <a:ext cx="2325688" cy="287338"/>
            <a:chOff x="3740938" y="670572"/>
            <a:chExt cx="2324880" cy="28620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E1D1521-8364-2D99-A333-7C2907B08BA0}"/>
                    </a:ext>
                  </a:extLst>
                </p14:cNvPr>
                <p14:cNvContentPartPr/>
                <p14:nvPr/>
              </p14:nvContentPartPr>
              <p14:xfrm>
                <a:off x="4740298" y="670572"/>
                <a:ext cx="993240" cy="271440"/>
              </p14:xfrm>
            </p:contentPart>
          </mc:Choice>
          <mc:Fallback>
            <p:pic>
              <p:nvPicPr>
                <p:cNvPr id="2" name="Ink 1">
                  <a:extLst>
                    <a:ext uri="{FF2B5EF4-FFF2-40B4-BE49-F238E27FC236}">
                      <a16:creationId xmlns:a16="http://schemas.microsoft.com/office/drawing/2014/main" id="{7E1D1521-8364-2D99-A333-7C2907B08BA0}"/>
                    </a:ext>
                  </a:extLst>
                </p:cNvPr>
                <p:cNvPicPr/>
                <p:nvPr/>
              </p:nvPicPr>
              <p:blipFill>
                <a:blip r:embed="rId4"/>
                <a:stretch>
                  <a:fillRect/>
                </a:stretch>
              </p:blipFill>
              <p:spPr>
                <a:xfrm>
                  <a:off x="4677298" y="607572"/>
                  <a:ext cx="111888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2D2F10E-537C-04E0-CDA2-F1E29C9BF054}"/>
                    </a:ext>
                  </a:extLst>
                </p14:cNvPr>
                <p14:cNvContentPartPr/>
                <p14:nvPr/>
              </p14:nvContentPartPr>
              <p14:xfrm>
                <a:off x="5269498" y="717372"/>
                <a:ext cx="796320" cy="145440"/>
              </p14:xfrm>
            </p:contentPart>
          </mc:Choice>
          <mc:Fallback>
            <p:pic>
              <p:nvPicPr>
                <p:cNvPr id="3" name="Ink 2">
                  <a:extLst>
                    <a:ext uri="{FF2B5EF4-FFF2-40B4-BE49-F238E27FC236}">
                      <a16:creationId xmlns:a16="http://schemas.microsoft.com/office/drawing/2014/main" id="{F2D2F10E-537C-04E0-CDA2-F1E29C9BF054}"/>
                    </a:ext>
                  </a:extLst>
                </p:cNvPr>
                <p:cNvPicPr/>
                <p:nvPr/>
              </p:nvPicPr>
              <p:blipFill>
                <a:blip r:embed="rId6"/>
                <a:stretch>
                  <a:fillRect/>
                </a:stretch>
              </p:blipFill>
              <p:spPr>
                <a:xfrm>
                  <a:off x="5206498" y="654216"/>
                  <a:ext cx="921960" cy="271392"/>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F46C98E4-847C-9660-FC01-BCEDF8840D8F}"/>
                    </a:ext>
                  </a:extLst>
                </p14:cNvPr>
                <p14:cNvContentPartPr/>
                <p14:nvPr/>
              </p14:nvContentPartPr>
              <p14:xfrm>
                <a:off x="3740938" y="765972"/>
                <a:ext cx="853200" cy="190800"/>
              </p14:xfrm>
            </p:contentPart>
          </mc:Choice>
          <mc:Fallback>
            <p:pic>
              <p:nvPicPr>
                <p:cNvPr id="5" name="Ink 4">
                  <a:extLst>
                    <a:ext uri="{FF2B5EF4-FFF2-40B4-BE49-F238E27FC236}">
                      <a16:creationId xmlns:a16="http://schemas.microsoft.com/office/drawing/2014/main" id="{F46C98E4-847C-9660-FC01-BCEDF8840D8F}"/>
                    </a:ext>
                  </a:extLst>
                </p:cNvPr>
                <p:cNvPicPr/>
                <p:nvPr/>
              </p:nvPicPr>
              <p:blipFill>
                <a:blip r:embed="rId8"/>
                <a:stretch>
                  <a:fillRect/>
                </a:stretch>
              </p:blipFill>
              <p:spPr>
                <a:xfrm>
                  <a:off x="3677938" y="702972"/>
                  <a:ext cx="978840" cy="31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47DBF13-E5DB-86E3-923A-BDA37345D72E}"/>
                  </a:ext>
                </a:extLst>
              </p14:cNvPr>
              <p14:cNvContentPartPr/>
              <p14:nvPr/>
            </p14:nvContentPartPr>
            <p14:xfrm>
              <a:off x="2206618" y="803052"/>
              <a:ext cx="1195920" cy="275760"/>
            </p14:xfrm>
          </p:contentPart>
        </mc:Choice>
        <mc:Fallback>
          <p:pic>
            <p:nvPicPr>
              <p:cNvPr id="7" name="Ink 6">
                <a:extLst>
                  <a:ext uri="{FF2B5EF4-FFF2-40B4-BE49-F238E27FC236}">
                    <a16:creationId xmlns:a16="http://schemas.microsoft.com/office/drawing/2014/main" id="{647DBF13-E5DB-86E3-923A-BDA37345D72E}"/>
                  </a:ext>
                </a:extLst>
              </p:cNvPr>
              <p:cNvPicPr/>
              <p:nvPr/>
            </p:nvPicPr>
            <p:blipFill>
              <a:blip r:embed="rId10"/>
              <a:stretch>
                <a:fillRect/>
              </a:stretch>
            </p:blipFill>
            <p:spPr>
              <a:xfrm>
                <a:off x="2143618" y="740052"/>
                <a:ext cx="132156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E9FED362-F019-D47D-E4A0-319ECDC140B3}"/>
                  </a:ext>
                </a:extLst>
              </p14:cNvPr>
              <p14:cNvContentPartPr/>
              <p14:nvPr/>
            </p14:nvContentPartPr>
            <p14:xfrm>
              <a:off x="2278258" y="1311372"/>
              <a:ext cx="76320" cy="557640"/>
            </p14:xfrm>
          </p:contentPart>
        </mc:Choice>
        <mc:Fallback>
          <p:pic>
            <p:nvPicPr>
              <p:cNvPr id="8" name="Ink 7">
                <a:extLst>
                  <a:ext uri="{FF2B5EF4-FFF2-40B4-BE49-F238E27FC236}">
                    <a16:creationId xmlns:a16="http://schemas.microsoft.com/office/drawing/2014/main" id="{E9FED362-F019-D47D-E4A0-319ECDC140B3}"/>
                  </a:ext>
                </a:extLst>
              </p:cNvPr>
              <p:cNvPicPr/>
              <p:nvPr/>
            </p:nvPicPr>
            <p:blipFill>
              <a:blip r:embed="rId12"/>
              <a:stretch>
                <a:fillRect/>
              </a:stretch>
            </p:blipFill>
            <p:spPr>
              <a:xfrm>
                <a:off x="2214959" y="1248372"/>
                <a:ext cx="202555"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A8996507-FD56-0FB3-C05F-2D43CF95B6ED}"/>
                  </a:ext>
                </a:extLst>
              </p14:cNvPr>
              <p14:cNvContentPartPr/>
              <p14:nvPr/>
            </p14:nvContentPartPr>
            <p14:xfrm>
              <a:off x="1971178" y="4934412"/>
              <a:ext cx="226080" cy="396720"/>
            </p14:xfrm>
          </p:contentPart>
        </mc:Choice>
        <mc:Fallback>
          <p:pic>
            <p:nvPicPr>
              <p:cNvPr id="9" name="Ink 8">
                <a:extLst>
                  <a:ext uri="{FF2B5EF4-FFF2-40B4-BE49-F238E27FC236}">
                    <a16:creationId xmlns:a16="http://schemas.microsoft.com/office/drawing/2014/main" id="{A8996507-FD56-0FB3-C05F-2D43CF95B6ED}"/>
                  </a:ext>
                </a:extLst>
              </p:cNvPr>
              <p:cNvPicPr/>
              <p:nvPr/>
            </p:nvPicPr>
            <p:blipFill>
              <a:blip r:embed="rId14"/>
              <a:stretch>
                <a:fillRect/>
              </a:stretch>
            </p:blipFill>
            <p:spPr>
              <a:xfrm>
                <a:off x="1908178" y="4871412"/>
                <a:ext cx="35172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2B306DF1-4FF5-8F24-E223-7BBE69782EA8}"/>
                  </a:ext>
                </a:extLst>
              </p14:cNvPr>
              <p14:cNvContentPartPr/>
              <p14:nvPr/>
            </p14:nvContentPartPr>
            <p14:xfrm>
              <a:off x="1910338" y="3894012"/>
              <a:ext cx="369720" cy="423000"/>
            </p14:xfrm>
          </p:contentPart>
        </mc:Choice>
        <mc:Fallback>
          <p:pic>
            <p:nvPicPr>
              <p:cNvPr id="10" name="Ink 9">
                <a:extLst>
                  <a:ext uri="{FF2B5EF4-FFF2-40B4-BE49-F238E27FC236}">
                    <a16:creationId xmlns:a16="http://schemas.microsoft.com/office/drawing/2014/main" id="{2B306DF1-4FF5-8F24-E223-7BBE69782EA8}"/>
                  </a:ext>
                </a:extLst>
              </p:cNvPr>
              <p:cNvPicPr/>
              <p:nvPr/>
            </p:nvPicPr>
            <p:blipFill>
              <a:blip r:embed="rId16"/>
              <a:stretch>
                <a:fillRect/>
              </a:stretch>
            </p:blipFill>
            <p:spPr>
              <a:xfrm>
                <a:off x="1847399" y="3831012"/>
                <a:ext cx="495238" cy="54864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a:extLst>
              <a:ext uri="{FF2B5EF4-FFF2-40B4-BE49-F238E27FC236}">
                <a16:creationId xmlns:a16="http://schemas.microsoft.com/office/drawing/2014/main" id="{272B3795-B7E8-D33C-D7EF-27865A1D6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0"/>
            <a:ext cx="532447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F31296A-9E83-92BA-4C80-34AC1623CE6C}"/>
                  </a:ext>
                </a:extLst>
              </p14:cNvPr>
              <p14:cNvContentPartPr/>
              <p14:nvPr/>
            </p14:nvContentPartPr>
            <p14:xfrm>
              <a:off x="5874658" y="84852"/>
              <a:ext cx="846000" cy="356040"/>
            </p14:xfrm>
          </p:contentPart>
        </mc:Choice>
        <mc:Fallback>
          <p:pic>
            <p:nvPicPr>
              <p:cNvPr id="2" name="Ink 1">
                <a:extLst>
                  <a:ext uri="{FF2B5EF4-FFF2-40B4-BE49-F238E27FC236}">
                    <a16:creationId xmlns:a16="http://schemas.microsoft.com/office/drawing/2014/main" id="{FF31296A-9E83-92BA-4C80-34AC1623CE6C}"/>
                  </a:ext>
                </a:extLst>
              </p:cNvPr>
              <p:cNvPicPr/>
              <p:nvPr/>
            </p:nvPicPr>
            <p:blipFill>
              <a:blip r:embed="rId4"/>
              <a:stretch>
                <a:fillRect/>
              </a:stretch>
            </p:blipFill>
            <p:spPr>
              <a:xfrm>
                <a:off x="5811658" y="21916"/>
                <a:ext cx="971640" cy="481553"/>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a:extLst>
              <a:ext uri="{FF2B5EF4-FFF2-40B4-BE49-F238E27FC236}">
                <a16:creationId xmlns:a16="http://schemas.microsoft.com/office/drawing/2014/main" id="{57A37E94-65D1-9B77-C65B-28AB3CA32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1786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C049902-ED7B-2D4B-EE6D-350D1182D16E}"/>
                  </a:ext>
                </a:extLst>
              </p14:cNvPr>
              <p14:cNvContentPartPr/>
              <p14:nvPr/>
            </p14:nvContentPartPr>
            <p14:xfrm>
              <a:off x="7500058" y="95292"/>
              <a:ext cx="599040" cy="480960"/>
            </p14:xfrm>
          </p:contentPart>
        </mc:Choice>
        <mc:Fallback>
          <p:pic>
            <p:nvPicPr>
              <p:cNvPr id="2" name="Ink 1">
                <a:extLst>
                  <a:ext uri="{FF2B5EF4-FFF2-40B4-BE49-F238E27FC236}">
                    <a16:creationId xmlns:a16="http://schemas.microsoft.com/office/drawing/2014/main" id="{3C049902-ED7B-2D4B-EE6D-350D1182D16E}"/>
                  </a:ext>
                </a:extLst>
              </p:cNvPr>
              <p:cNvPicPr/>
              <p:nvPr/>
            </p:nvPicPr>
            <p:blipFill>
              <a:blip r:embed="rId4"/>
              <a:stretch>
                <a:fillRect/>
              </a:stretch>
            </p:blipFill>
            <p:spPr>
              <a:xfrm>
                <a:off x="7437058" y="32245"/>
                <a:ext cx="724680" cy="606694"/>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E09AA839-5B45-649D-AA23-EF554FE3B8ED}"/>
              </a:ext>
            </a:extLst>
          </p:cNvPr>
          <p:cNvSpPr>
            <a:spLocks noGrp="1" noChangeArrowheads="1"/>
          </p:cNvSpPr>
          <p:nvPr>
            <p:ph type="title"/>
          </p:nvPr>
        </p:nvSpPr>
        <p:spPr>
          <a:xfrm>
            <a:off x="609600" y="36513"/>
            <a:ext cx="7772400" cy="457200"/>
          </a:xfrm>
        </p:spPr>
        <p:txBody>
          <a:bodyPr/>
          <a:lstStyle/>
          <a:p>
            <a:pPr>
              <a:defRPr/>
            </a:pPr>
            <a:r>
              <a:rPr lang="en-US" b="1" dirty="0">
                <a:ea typeface="+mj-ea"/>
                <a:cs typeface="+mj-cs"/>
              </a:rPr>
              <a:t>Numerical Example: Step Response of Series RLC</a:t>
            </a:r>
          </a:p>
        </p:txBody>
      </p:sp>
      <p:pic>
        <p:nvPicPr>
          <p:cNvPr id="44034" name="Picture 4">
            <a:extLst>
              <a:ext uri="{FF2B5EF4-FFF2-40B4-BE49-F238E27FC236}">
                <a16:creationId xmlns:a16="http://schemas.microsoft.com/office/drawing/2014/main" id="{40E32070-EA20-3636-E261-A288CDF92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92125"/>
            <a:ext cx="51816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C5E2A3F-45D2-4D5F-867E-5FE06B9AED18}"/>
                  </a:ext>
                </a:extLst>
              </p14:cNvPr>
              <p14:cNvContentPartPr/>
              <p14:nvPr/>
            </p14:nvContentPartPr>
            <p14:xfrm>
              <a:off x="4102378" y="473433"/>
              <a:ext cx="2685240" cy="366840"/>
            </p14:xfrm>
          </p:contentPart>
        </mc:Choice>
        <mc:Fallback>
          <p:pic>
            <p:nvPicPr>
              <p:cNvPr id="2" name="Ink 1">
                <a:extLst>
                  <a:ext uri="{FF2B5EF4-FFF2-40B4-BE49-F238E27FC236}">
                    <a16:creationId xmlns:a16="http://schemas.microsoft.com/office/drawing/2014/main" id="{6C5E2A3F-45D2-4D5F-867E-5FE06B9AED18}"/>
                  </a:ext>
                </a:extLst>
              </p:cNvPr>
              <p:cNvPicPr/>
              <p:nvPr/>
            </p:nvPicPr>
            <p:blipFill>
              <a:blip r:embed="rId4"/>
              <a:stretch>
                <a:fillRect/>
              </a:stretch>
            </p:blipFill>
            <p:spPr>
              <a:xfrm>
                <a:off x="4039378" y="410371"/>
                <a:ext cx="2810880" cy="492603"/>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74117DD-C025-4859-DD55-62D248EF9758}"/>
                  </a:ext>
                </a:extLst>
              </p14:cNvPr>
              <p14:cNvContentPartPr/>
              <p14:nvPr/>
            </p14:nvContentPartPr>
            <p14:xfrm>
              <a:off x="1565818" y="561993"/>
              <a:ext cx="2394000" cy="506160"/>
            </p14:xfrm>
          </p:contentPart>
        </mc:Choice>
        <mc:Fallback>
          <p:pic>
            <p:nvPicPr>
              <p:cNvPr id="3" name="Ink 2">
                <a:extLst>
                  <a:ext uri="{FF2B5EF4-FFF2-40B4-BE49-F238E27FC236}">
                    <a16:creationId xmlns:a16="http://schemas.microsoft.com/office/drawing/2014/main" id="{774117DD-C025-4859-DD55-62D248EF9758}"/>
                  </a:ext>
                </a:extLst>
              </p:cNvPr>
              <p:cNvPicPr/>
              <p:nvPr/>
            </p:nvPicPr>
            <p:blipFill>
              <a:blip r:embed="rId6"/>
              <a:stretch>
                <a:fillRect/>
              </a:stretch>
            </p:blipFill>
            <p:spPr>
              <a:xfrm>
                <a:off x="1502818" y="498993"/>
                <a:ext cx="251964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338BBC8C-E4C4-B70B-8726-8DB7A13BFB30}"/>
                  </a:ext>
                </a:extLst>
              </p14:cNvPr>
              <p14:cNvContentPartPr/>
              <p14:nvPr/>
            </p14:nvContentPartPr>
            <p14:xfrm>
              <a:off x="1605058" y="3627033"/>
              <a:ext cx="151560" cy="229680"/>
            </p14:xfrm>
          </p:contentPart>
        </mc:Choice>
        <mc:Fallback>
          <p:pic>
            <p:nvPicPr>
              <p:cNvPr id="4" name="Ink 3">
                <a:extLst>
                  <a:ext uri="{FF2B5EF4-FFF2-40B4-BE49-F238E27FC236}">
                    <a16:creationId xmlns:a16="http://schemas.microsoft.com/office/drawing/2014/main" id="{338BBC8C-E4C4-B70B-8726-8DB7A13BFB30}"/>
                  </a:ext>
                </a:extLst>
              </p:cNvPr>
              <p:cNvPicPr/>
              <p:nvPr/>
            </p:nvPicPr>
            <p:blipFill>
              <a:blip r:embed="rId8"/>
              <a:stretch>
                <a:fillRect/>
              </a:stretch>
            </p:blipFill>
            <p:spPr>
              <a:xfrm>
                <a:off x="1542058" y="3564033"/>
                <a:ext cx="2772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2D65218A-F070-2695-6402-860F59DE6C6E}"/>
                  </a:ext>
                </a:extLst>
              </p14:cNvPr>
              <p14:cNvContentPartPr/>
              <p14:nvPr/>
            </p14:nvContentPartPr>
            <p14:xfrm>
              <a:off x="1657618" y="6607833"/>
              <a:ext cx="17640" cy="197640"/>
            </p14:xfrm>
          </p:contentPart>
        </mc:Choice>
        <mc:Fallback>
          <p:pic>
            <p:nvPicPr>
              <p:cNvPr id="5" name="Ink 4">
                <a:extLst>
                  <a:ext uri="{FF2B5EF4-FFF2-40B4-BE49-F238E27FC236}">
                    <a16:creationId xmlns:a16="http://schemas.microsoft.com/office/drawing/2014/main" id="{2D65218A-F070-2695-6402-860F59DE6C6E}"/>
                  </a:ext>
                </a:extLst>
              </p:cNvPr>
              <p:cNvPicPr/>
              <p:nvPr/>
            </p:nvPicPr>
            <p:blipFill>
              <a:blip r:embed="rId10"/>
              <a:stretch>
                <a:fillRect/>
              </a:stretch>
            </p:blipFill>
            <p:spPr>
              <a:xfrm>
                <a:off x="1594618" y="6544833"/>
                <a:ext cx="1432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DD42DE92-A7F8-1C87-8F79-53826195ACDB}"/>
                  </a:ext>
                </a:extLst>
              </p14:cNvPr>
              <p14:cNvContentPartPr/>
              <p14:nvPr/>
            </p14:nvContentPartPr>
            <p14:xfrm>
              <a:off x="2021578" y="568473"/>
              <a:ext cx="95760" cy="360"/>
            </p14:xfrm>
          </p:contentPart>
        </mc:Choice>
        <mc:Fallback>
          <p:pic>
            <p:nvPicPr>
              <p:cNvPr id="6" name="Ink 5">
                <a:extLst>
                  <a:ext uri="{FF2B5EF4-FFF2-40B4-BE49-F238E27FC236}">
                    <a16:creationId xmlns:a16="http://schemas.microsoft.com/office/drawing/2014/main" id="{DD42DE92-A7F8-1C87-8F79-53826195ACDB}"/>
                  </a:ext>
                </a:extLst>
              </p:cNvPr>
              <p:cNvPicPr/>
              <p:nvPr/>
            </p:nvPicPr>
            <p:blipFill>
              <a:blip r:embed="rId12"/>
              <a:stretch>
                <a:fillRect/>
              </a:stretch>
            </p:blipFill>
            <p:spPr>
              <a:xfrm>
                <a:off x="1958340" y="505473"/>
                <a:ext cx="221874" cy="12600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a:extLst>
              <a:ext uri="{FF2B5EF4-FFF2-40B4-BE49-F238E27FC236}">
                <a16:creationId xmlns:a16="http://schemas.microsoft.com/office/drawing/2014/main" id="{3A4FD86F-AD08-4E95-5B36-A156330DA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228600"/>
            <a:ext cx="48720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7800196-C751-6725-C748-E65D0691B68E}"/>
                  </a:ext>
                </a:extLst>
              </p14:cNvPr>
              <p14:cNvContentPartPr/>
              <p14:nvPr/>
            </p14:nvContentPartPr>
            <p14:xfrm>
              <a:off x="5951338" y="258012"/>
              <a:ext cx="394560" cy="280080"/>
            </p14:xfrm>
          </p:contentPart>
        </mc:Choice>
        <mc:Fallback>
          <p:pic>
            <p:nvPicPr>
              <p:cNvPr id="2" name="Ink 1">
                <a:extLst>
                  <a:ext uri="{FF2B5EF4-FFF2-40B4-BE49-F238E27FC236}">
                    <a16:creationId xmlns:a16="http://schemas.microsoft.com/office/drawing/2014/main" id="{07800196-C751-6725-C748-E65D0691B68E}"/>
                  </a:ext>
                </a:extLst>
              </p:cNvPr>
              <p:cNvPicPr/>
              <p:nvPr/>
            </p:nvPicPr>
            <p:blipFill>
              <a:blip r:embed="rId4"/>
              <a:stretch>
                <a:fillRect/>
              </a:stretch>
            </p:blipFill>
            <p:spPr>
              <a:xfrm>
                <a:off x="5888338" y="195012"/>
                <a:ext cx="520200" cy="40572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a:extLst>
              <a:ext uri="{FF2B5EF4-FFF2-40B4-BE49-F238E27FC236}">
                <a16:creationId xmlns:a16="http://schemas.microsoft.com/office/drawing/2014/main" id="{CF6E9605-B3EA-7AC0-A265-C8463352E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8125"/>
            <a:ext cx="54387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1">
            <a:extLst>
              <a:ext uri="{FF2B5EF4-FFF2-40B4-BE49-F238E27FC236}">
                <a16:creationId xmlns:a16="http://schemas.microsoft.com/office/drawing/2014/main" id="{6D140C7C-815A-5355-0CDF-5B66FA0219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85800"/>
            <a:ext cx="3022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8FA6528-039D-24A9-0DA3-4AE80D163642}"/>
                  </a:ext>
                </a:extLst>
              </p14:cNvPr>
              <p14:cNvContentPartPr/>
              <p14:nvPr/>
            </p14:nvContentPartPr>
            <p14:xfrm>
              <a:off x="6247258" y="266652"/>
              <a:ext cx="263520" cy="119520"/>
            </p14:xfrm>
          </p:contentPart>
        </mc:Choice>
        <mc:Fallback>
          <p:pic>
            <p:nvPicPr>
              <p:cNvPr id="2" name="Ink 1">
                <a:extLst>
                  <a:ext uri="{FF2B5EF4-FFF2-40B4-BE49-F238E27FC236}">
                    <a16:creationId xmlns:a16="http://schemas.microsoft.com/office/drawing/2014/main" id="{F8FA6528-039D-24A9-0DA3-4AE80D163642}"/>
                  </a:ext>
                </a:extLst>
              </p:cNvPr>
              <p:cNvPicPr/>
              <p:nvPr/>
            </p:nvPicPr>
            <p:blipFill>
              <a:blip r:embed="rId5"/>
              <a:stretch>
                <a:fillRect/>
              </a:stretch>
            </p:blipFill>
            <p:spPr>
              <a:xfrm>
                <a:off x="6184258" y="203652"/>
                <a:ext cx="389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8C72BEB-EDCD-131A-6B43-5AEE7CF4B3FE}"/>
                  </a:ext>
                </a:extLst>
              </p14:cNvPr>
              <p14:cNvContentPartPr/>
              <p14:nvPr/>
            </p14:nvContentPartPr>
            <p14:xfrm>
              <a:off x="1054258" y="806292"/>
              <a:ext cx="219960" cy="124560"/>
            </p14:xfrm>
          </p:contentPart>
        </mc:Choice>
        <mc:Fallback>
          <p:pic>
            <p:nvPicPr>
              <p:cNvPr id="3" name="Ink 2">
                <a:extLst>
                  <a:ext uri="{FF2B5EF4-FFF2-40B4-BE49-F238E27FC236}">
                    <a16:creationId xmlns:a16="http://schemas.microsoft.com/office/drawing/2014/main" id="{38C72BEB-EDCD-131A-6B43-5AEE7CF4B3FE}"/>
                  </a:ext>
                </a:extLst>
              </p:cNvPr>
              <p:cNvPicPr/>
              <p:nvPr/>
            </p:nvPicPr>
            <p:blipFill>
              <a:blip r:embed="rId7"/>
              <a:stretch>
                <a:fillRect/>
              </a:stretch>
            </p:blipFill>
            <p:spPr>
              <a:xfrm>
                <a:off x="991258" y="743292"/>
                <a:ext cx="3456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81C980C-F509-51BB-BC30-E0848F4ABEE2}"/>
                  </a:ext>
                </a:extLst>
              </p14:cNvPr>
              <p14:cNvContentPartPr/>
              <p14:nvPr/>
            </p14:nvContentPartPr>
            <p14:xfrm>
              <a:off x="1035898" y="3808332"/>
              <a:ext cx="354240" cy="15120"/>
            </p14:xfrm>
          </p:contentPart>
        </mc:Choice>
        <mc:Fallback>
          <p:pic>
            <p:nvPicPr>
              <p:cNvPr id="4" name="Ink 3">
                <a:extLst>
                  <a:ext uri="{FF2B5EF4-FFF2-40B4-BE49-F238E27FC236}">
                    <a16:creationId xmlns:a16="http://schemas.microsoft.com/office/drawing/2014/main" id="{481C980C-F509-51BB-BC30-E0848F4ABEE2}"/>
                  </a:ext>
                </a:extLst>
              </p:cNvPr>
              <p:cNvPicPr/>
              <p:nvPr/>
            </p:nvPicPr>
            <p:blipFill>
              <a:blip r:embed="rId9"/>
              <a:stretch>
                <a:fillRect/>
              </a:stretch>
            </p:blipFill>
            <p:spPr>
              <a:xfrm>
                <a:off x="972898" y="3743795"/>
                <a:ext cx="479880" cy="143824"/>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42804494-B6C0-DB94-DF35-F7F982D9B08C}"/>
                  </a:ext>
                </a:extLst>
              </p14:cNvPr>
              <p14:cNvContentPartPr/>
              <p14:nvPr/>
            </p14:nvContentPartPr>
            <p14:xfrm>
              <a:off x="1033378" y="6734772"/>
              <a:ext cx="311760" cy="3240"/>
            </p14:xfrm>
          </p:contentPart>
        </mc:Choice>
        <mc:Fallback>
          <p:pic>
            <p:nvPicPr>
              <p:cNvPr id="5" name="Ink 4">
                <a:extLst>
                  <a:ext uri="{FF2B5EF4-FFF2-40B4-BE49-F238E27FC236}">
                    <a16:creationId xmlns:a16="http://schemas.microsoft.com/office/drawing/2014/main" id="{42804494-B6C0-DB94-DF35-F7F982D9B08C}"/>
                  </a:ext>
                </a:extLst>
              </p:cNvPr>
              <p:cNvPicPr/>
              <p:nvPr/>
            </p:nvPicPr>
            <p:blipFill>
              <a:blip r:embed="rId11"/>
              <a:stretch>
                <a:fillRect/>
              </a:stretch>
            </p:blipFill>
            <p:spPr>
              <a:xfrm>
                <a:off x="970305" y="6671772"/>
                <a:ext cx="437545" cy="12888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a:extLst>
              <a:ext uri="{FF2B5EF4-FFF2-40B4-BE49-F238E27FC236}">
                <a16:creationId xmlns:a16="http://schemas.microsoft.com/office/drawing/2014/main" id="{148271D7-6FE3-9B82-0925-9FF4469C1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0"/>
            <a:ext cx="5902325" cy="67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6" name="Group 3">
            <a:extLst>
              <a:ext uri="{FF2B5EF4-FFF2-40B4-BE49-F238E27FC236}">
                <a16:creationId xmlns:a16="http://schemas.microsoft.com/office/drawing/2014/main" id="{A2610009-8494-6224-70F0-61E7DF3A2C81}"/>
              </a:ext>
            </a:extLst>
          </p:cNvPr>
          <p:cNvGrpSpPr>
            <a:grpSpLocks/>
          </p:cNvGrpSpPr>
          <p:nvPr/>
        </p:nvGrpSpPr>
        <p:grpSpPr bwMode="auto">
          <a:xfrm>
            <a:off x="6210300" y="-14288"/>
            <a:ext cx="450850" cy="347663"/>
            <a:chOff x="6209818" y="-14868"/>
            <a:chExt cx="451080" cy="34776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BCA8E5F-C85E-3DE5-680E-20AA1C4A8A34}"/>
                    </a:ext>
                  </a:extLst>
                </p14:cNvPr>
                <p14:cNvContentPartPr/>
                <p14:nvPr/>
              </p14:nvContentPartPr>
              <p14:xfrm>
                <a:off x="6273538" y="-14868"/>
                <a:ext cx="387360" cy="255240"/>
              </p14:xfrm>
            </p:contentPart>
          </mc:Choice>
          <mc:Fallback>
            <p:pic>
              <p:nvPicPr>
                <p:cNvPr id="2" name="Ink 1">
                  <a:extLst>
                    <a:ext uri="{FF2B5EF4-FFF2-40B4-BE49-F238E27FC236}">
                      <a16:creationId xmlns:a16="http://schemas.microsoft.com/office/drawing/2014/main" id="{2BCA8E5F-C85E-3DE5-680E-20AA1C4A8A34}"/>
                    </a:ext>
                  </a:extLst>
                </p:cNvPr>
                <p:cNvPicPr/>
                <p:nvPr/>
              </p:nvPicPr>
              <p:blipFill>
                <a:blip r:embed="rId4"/>
                <a:stretch>
                  <a:fillRect/>
                </a:stretch>
              </p:blipFill>
              <p:spPr>
                <a:xfrm>
                  <a:off x="6210538" y="-77868"/>
                  <a:ext cx="5130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AA292D01-9D82-8C2B-CD59-F29B3EBC660E}"/>
                    </a:ext>
                  </a:extLst>
                </p14:cNvPr>
                <p14:cNvContentPartPr/>
                <p14:nvPr/>
              </p14:nvContentPartPr>
              <p14:xfrm>
                <a:off x="6209818" y="93852"/>
                <a:ext cx="446400" cy="239040"/>
              </p14:xfrm>
            </p:contentPart>
          </mc:Choice>
          <mc:Fallback>
            <p:pic>
              <p:nvPicPr>
                <p:cNvPr id="3" name="Ink 2">
                  <a:extLst>
                    <a:ext uri="{FF2B5EF4-FFF2-40B4-BE49-F238E27FC236}">
                      <a16:creationId xmlns:a16="http://schemas.microsoft.com/office/drawing/2014/main" id="{AA292D01-9D82-8C2B-CD59-F29B3EBC660E}"/>
                    </a:ext>
                  </a:extLst>
                </p:cNvPr>
                <p:cNvPicPr/>
                <p:nvPr/>
              </p:nvPicPr>
              <p:blipFill>
                <a:blip r:embed="rId6"/>
                <a:stretch>
                  <a:fillRect/>
                </a:stretch>
              </p:blipFill>
              <p:spPr>
                <a:xfrm>
                  <a:off x="6146869" y="30852"/>
                  <a:ext cx="571939" cy="36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302AFD8B-D423-74F1-F6EC-E0C7692DE70D}"/>
                  </a:ext>
                </a:extLst>
              </p14:cNvPr>
              <p14:cNvContentPartPr/>
              <p14:nvPr/>
            </p14:nvContentPartPr>
            <p14:xfrm>
              <a:off x="640618" y="3917052"/>
              <a:ext cx="336960" cy="21960"/>
            </p14:xfrm>
          </p:contentPart>
        </mc:Choice>
        <mc:Fallback>
          <p:pic>
            <p:nvPicPr>
              <p:cNvPr id="5" name="Ink 4">
                <a:extLst>
                  <a:ext uri="{FF2B5EF4-FFF2-40B4-BE49-F238E27FC236}">
                    <a16:creationId xmlns:a16="http://schemas.microsoft.com/office/drawing/2014/main" id="{302AFD8B-D423-74F1-F6EC-E0C7692DE70D}"/>
                  </a:ext>
                </a:extLst>
              </p:cNvPr>
              <p:cNvPicPr/>
              <p:nvPr/>
            </p:nvPicPr>
            <p:blipFill>
              <a:blip r:embed="rId8"/>
              <a:stretch>
                <a:fillRect/>
              </a:stretch>
            </p:blipFill>
            <p:spPr>
              <a:xfrm>
                <a:off x="577618" y="3854052"/>
                <a:ext cx="462600" cy="14760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a:extLst>
              <a:ext uri="{FF2B5EF4-FFF2-40B4-BE49-F238E27FC236}">
                <a16:creationId xmlns:a16="http://schemas.microsoft.com/office/drawing/2014/main" id="{5FA0B221-A67F-93EE-D026-5FEB60EEF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0"/>
            <a:ext cx="57181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1DC6A1C-17E8-C1EC-04B4-06805FD49EC6}"/>
                  </a:ext>
                </a:extLst>
              </p14:cNvPr>
              <p14:cNvContentPartPr/>
              <p14:nvPr/>
            </p14:nvContentPartPr>
            <p14:xfrm>
              <a:off x="6642898" y="35892"/>
              <a:ext cx="274680" cy="122040"/>
            </p14:xfrm>
          </p:contentPart>
        </mc:Choice>
        <mc:Fallback>
          <p:pic>
            <p:nvPicPr>
              <p:cNvPr id="2" name="Ink 1">
                <a:extLst>
                  <a:ext uri="{FF2B5EF4-FFF2-40B4-BE49-F238E27FC236}">
                    <a16:creationId xmlns:a16="http://schemas.microsoft.com/office/drawing/2014/main" id="{01DC6A1C-17E8-C1EC-04B4-06805FD49EC6}"/>
                  </a:ext>
                </a:extLst>
              </p:cNvPr>
              <p:cNvPicPr/>
              <p:nvPr/>
            </p:nvPicPr>
            <p:blipFill>
              <a:blip r:embed="rId4"/>
              <a:stretch>
                <a:fillRect/>
              </a:stretch>
            </p:blipFill>
            <p:spPr>
              <a:xfrm>
                <a:off x="6579898" y="-27108"/>
                <a:ext cx="4003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BF61AEB3-48BA-3C20-876B-89AAF82B259F}"/>
                  </a:ext>
                </a:extLst>
              </p14:cNvPr>
              <p14:cNvContentPartPr/>
              <p14:nvPr/>
            </p14:nvContentPartPr>
            <p14:xfrm>
              <a:off x="1236418" y="6392772"/>
              <a:ext cx="224280" cy="156960"/>
            </p14:xfrm>
          </p:contentPart>
        </mc:Choice>
        <mc:Fallback>
          <p:pic>
            <p:nvPicPr>
              <p:cNvPr id="3" name="Ink 2">
                <a:extLst>
                  <a:ext uri="{FF2B5EF4-FFF2-40B4-BE49-F238E27FC236}">
                    <a16:creationId xmlns:a16="http://schemas.microsoft.com/office/drawing/2014/main" id="{BF61AEB3-48BA-3C20-876B-89AAF82B259F}"/>
                  </a:ext>
                </a:extLst>
              </p:cNvPr>
              <p:cNvPicPr/>
              <p:nvPr/>
            </p:nvPicPr>
            <p:blipFill>
              <a:blip r:embed="rId6"/>
              <a:stretch>
                <a:fillRect/>
              </a:stretch>
            </p:blipFill>
            <p:spPr>
              <a:xfrm>
                <a:off x="1173317" y="6329772"/>
                <a:ext cx="350122"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B0B95F8A-8980-DA74-5CE2-CDC2A0FD7BCC}"/>
                  </a:ext>
                </a:extLst>
              </p14:cNvPr>
              <p14:cNvContentPartPr/>
              <p14:nvPr/>
            </p14:nvContentPartPr>
            <p14:xfrm>
              <a:off x="1211218" y="3433212"/>
              <a:ext cx="219600" cy="185400"/>
            </p14:xfrm>
          </p:contentPart>
        </mc:Choice>
        <mc:Fallback>
          <p:pic>
            <p:nvPicPr>
              <p:cNvPr id="4" name="Ink 3">
                <a:extLst>
                  <a:ext uri="{FF2B5EF4-FFF2-40B4-BE49-F238E27FC236}">
                    <a16:creationId xmlns:a16="http://schemas.microsoft.com/office/drawing/2014/main" id="{B0B95F8A-8980-DA74-5CE2-CDC2A0FD7BCC}"/>
                  </a:ext>
                </a:extLst>
              </p:cNvPr>
              <p:cNvPicPr/>
              <p:nvPr/>
            </p:nvPicPr>
            <p:blipFill>
              <a:blip r:embed="rId8"/>
              <a:stretch>
                <a:fillRect/>
              </a:stretch>
            </p:blipFill>
            <p:spPr>
              <a:xfrm>
                <a:off x="1148321" y="3370334"/>
                <a:ext cx="345034" cy="310797"/>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19905A89-9DE6-764C-B8F8-48CA6279852D}"/>
                  </a:ext>
                </a:extLst>
              </p14:cNvPr>
              <p14:cNvContentPartPr/>
              <p14:nvPr/>
            </p14:nvContentPartPr>
            <p14:xfrm>
              <a:off x="1321738" y="498492"/>
              <a:ext cx="213480" cy="125280"/>
            </p14:xfrm>
          </p:contentPart>
        </mc:Choice>
        <mc:Fallback>
          <p:pic>
            <p:nvPicPr>
              <p:cNvPr id="5" name="Ink 4">
                <a:extLst>
                  <a:ext uri="{FF2B5EF4-FFF2-40B4-BE49-F238E27FC236}">
                    <a16:creationId xmlns:a16="http://schemas.microsoft.com/office/drawing/2014/main" id="{19905A89-9DE6-764C-B8F8-48CA6279852D}"/>
                  </a:ext>
                </a:extLst>
              </p:cNvPr>
              <p:cNvPicPr/>
              <p:nvPr/>
            </p:nvPicPr>
            <p:blipFill>
              <a:blip r:embed="rId10"/>
              <a:stretch>
                <a:fillRect/>
              </a:stretch>
            </p:blipFill>
            <p:spPr>
              <a:xfrm>
                <a:off x="1258844" y="435492"/>
                <a:ext cx="338908" cy="25092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3AB4CAF0-3C09-4EE8-ADD3-D59EA50733B1}"/>
              </a:ext>
            </a:extLst>
          </p:cNvPr>
          <p:cNvSpPr>
            <a:spLocks noGrp="1" noChangeArrowheads="1"/>
          </p:cNvSpPr>
          <p:nvPr>
            <p:ph type="title"/>
          </p:nvPr>
        </p:nvSpPr>
        <p:spPr/>
        <p:txBody>
          <a:bodyPr/>
          <a:lstStyle/>
          <a:p>
            <a:r>
              <a:rPr lang="en-US" altLang="en-US" sz="2800" b="1"/>
              <a:t>Series RLC Example-Verification</a:t>
            </a:r>
            <a:endParaRPr lang="en-US" altLang="en-US" sz="2800"/>
          </a:p>
        </p:txBody>
      </p:sp>
      <p:graphicFrame>
        <p:nvGraphicFramePr>
          <p:cNvPr id="49154" name="Object 7">
            <a:extLst>
              <a:ext uri="{FF2B5EF4-FFF2-40B4-BE49-F238E27FC236}">
                <a16:creationId xmlns:a16="http://schemas.microsoft.com/office/drawing/2014/main" id="{DD5E614B-7D3C-BC5F-1038-1F8417C0046D}"/>
              </a:ext>
            </a:extLst>
          </p:cNvPr>
          <p:cNvGraphicFramePr>
            <a:graphicFrameLocks noChangeAspect="1"/>
          </p:cNvGraphicFramePr>
          <p:nvPr/>
        </p:nvGraphicFramePr>
        <p:xfrm>
          <a:off x="152400" y="1447800"/>
          <a:ext cx="2862263" cy="998538"/>
        </p:xfrm>
        <a:graphic>
          <a:graphicData uri="http://schemas.openxmlformats.org/presentationml/2006/ole">
            <mc:AlternateContent xmlns:mc="http://schemas.openxmlformats.org/markup-compatibility/2006">
              <mc:Choice xmlns:v="urn:schemas-microsoft-com:vml" Requires="v">
                <p:oleObj name="Mathcad" r:id="rId2" imgW="1549400" imgH="533400" progId="Mathcad">
                  <p:embed/>
                </p:oleObj>
              </mc:Choice>
              <mc:Fallback>
                <p:oleObj name="Mathcad" r:id="rId2" imgW="1549400" imgH="533400" progId="Mathcad">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2862263"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55" name="Object 9">
            <a:extLst>
              <a:ext uri="{FF2B5EF4-FFF2-40B4-BE49-F238E27FC236}">
                <a16:creationId xmlns:a16="http://schemas.microsoft.com/office/drawing/2014/main" id="{07EF3886-DEAA-D3E5-4FF5-43B73FEB2809}"/>
              </a:ext>
            </a:extLst>
          </p:cNvPr>
          <p:cNvGraphicFramePr>
            <a:graphicFrameLocks noChangeAspect="1"/>
          </p:cNvGraphicFramePr>
          <p:nvPr/>
        </p:nvGraphicFramePr>
        <p:xfrm>
          <a:off x="0" y="2895600"/>
          <a:ext cx="4238625" cy="2905125"/>
        </p:xfrm>
        <a:graphic>
          <a:graphicData uri="http://schemas.openxmlformats.org/presentationml/2006/ole">
            <mc:AlternateContent xmlns:mc="http://schemas.openxmlformats.org/markup-compatibility/2006">
              <mc:Choice xmlns:v="urn:schemas-microsoft-com:vml" Requires="v">
                <p:oleObj name="Mathcad" r:id="rId4" imgW="4064000" imgH="2794000" progId="Mathcad">
                  <p:embed/>
                </p:oleObj>
              </mc:Choice>
              <mc:Fallback>
                <p:oleObj name="Mathcad" r:id="rId4" imgW="4064000" imgH="2794000" progId="Mathca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5600"/>
                        <a:ext cx="42386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9156" name="Picture 10">
            <a:extLst>
              <a:ext uri="{FF2B5EF4-FFF2-40B4-BE49-F238E27FC236}">
                <a16:creationId xmlns:a16="http://schemas.microsoft.com/office/drawing/2014/main" id="{C6A49989-7583-3F46-9307-35CB95351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914400"/>
            <a:ext cx="485775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1">
            <a:extLst>
              <a:ext uri="{FF2B5EF4-FFF2-40B4-BE49-F238E27FC236}">
                <a16:creationId xmlns:a16="http://schemas.microsoft.com/office/drawing/2014/main" id="{C7C1FF6B-9D36-A083-0898-405AF1634B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276600"/>
            <a:ext cx="4800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0617BB-1AB4-576A-AB2B-1926C7508015}"/>
              </a:ext>
            </a:extLst>
          </p:cNvPr>
          <p:cNvSpPr>
            <a:spLocks noRot="1" noChangeAspect="1" noMove="1" noResize="1" noEditPoints="1" noAdjustHandles="1" noChangeArrowheads="1" noChangeShapeType="1" noTextEdit="1"/>
          </p:cNvSpPr>
          <p:nvPr/>
        </p:nvSpPr>
        <p:spPr>
          <a:xfrm>
            <a:off x="762000" y="6019154"/>
            <a:ext cx="2535502" cy="461665"/>
          </a:xfrm>
          <a:prstGeom prst="rect">
            <a:avLst/>
          </a:prstGeom>
          <a:blipFill>
            <a:blip r:embed="rId8"/>
            <a:stretch>
              <a:fillRect l="-503" t="-10811" b="-29730"/>
            </a:stretch>
          </a:blipFill>
        </p:spPr>
        <p:txBody>
          <a:bodyPr/>
          <a:lstStyle/>
          <a:p>
            <a:pPr>
              <a:defRPr/>
            </a:pPr>
            <a:r>
              <a:rPr lang="en-US">
                <a:noFill/>
                <a:ea typeface="MS PGothic" panose="020B0600070205080204" pitchFamily="34" charset="-128"/>
              </a:rPr>
              <a:t> </a:t>
            </a:r>
          </a:p>
        </p:txBody>
      </p:sp>
      <p:sp>
        <p:nvSpPr>
          <p:cNvPr id="8" name="Rectangle 7">
            <a:extLst>
              <a:ext uri="{FF2B5EF4-FFF2-40B4-BE49-F238E27FC236}">
                <a16:creationId xmlns:a16="http://schemas.microsoft.com/office/drawing/2014/main" id="{77B22354-DCD9-0EDE-DE82-1EB6905A46E6}"/>
              </a:ext>
            </a:extLst>
          </p:cNvPr>
          <p:cNvSpPr>
            <a:spLocks noRot="1" noChangeAspect="1" noMove="1" noResize="1" noEditPoints="1" noAdjustHandles="1" noChangeArrowheads="1" noChangeShapeType="1" noTextEdit="1"/>
          </p:cNvSpPr>
          <p:nvPr/>
        </p:nvSpPr>
        <p:spPr>
          <a:xfrm>
            <a:off x="4507744" y="6249987"/>
            <a:ext cx="2596095" cy="461665"/>
          </a:xfrm>
          <a:prstGeom prst="rect">
            <a:avLst/>
          </a:prstGeom>
          <a:blipFill>
            <a:blip r:embed="rId9"/>
            <a:stretch>
              <a:fillRect l="-488" t="-11111" b="-30556"/>
            </a:stretch>
          </a:blipFill>
        </p:spPr>
        <p:txBody>
          <a:bodyPr/>
          <a:lstStyle/>
          <a:p>
            <a:pPr>
              <a:defRPr/>
            </a:pPr>
            <a:r>
              <a:rPr lang="en-US">
                <a:noFill/>
                <a:ea typeface="MS PGothic" panose="020B0600070205080204" pitchFamily="34" charset="-128"/>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8EB5410-97F5-7E5D-A0A3-4146885DBEE4}"/>
              </a:ext>
            </a:extLst>
          </p:cNvPr>
          <p:cNvSpPr>
            <a:spLocks noGrp="1" noChangeArrowheads="1"/>
          </p:cNvSpPr>
          <p:nvPr>
            <p:ph type="title"/>
          </p:nvPr>
        </p:nvSpPr>
        <p:spPr/>
        <p:txBody>
          <a:bodyPr/>
          <a:lstStyle/>
          <a:p>
            <a:r>
              <a:rPr lang="en-US" altLang="en-US" sz="2800" b="1"/>
              <a:t>Why Cover this Material?</a:t>
            </a:r>
            <a:endParaRPr lang="en-US" altLang="en-US" sz="2800"/>
          </a:p>
        </p:txBody>
      </p:sp>
      <p:sp>
        <p:nvSpPr>
          <p:cNvPr id="173059" name="Rectangle 3">
            <a:extLst>
              <a:ext uri="{FF2B5EF4-FFF2-40B4-BE49-F238E27FC236}">
                <a16:creationId xmlns:a16="http://schemas.microsoft.com/office/drawing/2014/main" id="{FBE59E23-A3AF-135E-25F2-EE2393281713}"/>
              </a:ext>
            </a:extLst>
          </p:cNvPr>
          <p:cNvSpPr>
            <a:spLocks noGrp="1" noChangeArrowheads="1"/>
          </p:cNvSpPr>
          <p:nvPr>
            <p:ph type="body" idx="1"/>
          </p:nvPr>
        </p:nvSpPr>
        <p:spPr>
          <a:xfrm>
            <a:off x="990600" y="1143000"/>
            <a:ext cx="8153400" cy="5410200"/>
          </a:xfrm>
        </p:spPr>
        <p:txBody>
          <a:bodyPr/>
          <a:lstStyle/>
          <a:p>
            <a:pPr>
              <a:defRPr/>
            </a:pPr>
            <a:r>
              <a:rPr lang="en-US" sz="2400" b="1">
                <a:effectLst>
                  <a:outerShdw blurRad="38100" dist="38100" dir="2700000" algn="tl">
                    <a:srgbClr val="DDDDDD"/>
                  </a:outerShdw>
                </a:effectLst>
                <a:ea typeface="+mn-ea"/>
              </a:rPr>
              <a:t>Analysis of Basic RLC Circuits with switching devices (diodes and SCRs) provides students with the fundamental concepts and process that go into the analysis of the more complicated converters in power electronics </a:t>
            </a:r>
          </a:p>
          <a:p>
            <a:pPr lvl="1">
              <a:defRPr/>
            </a:pPr>
            <a:r>
              <a:rPr lang="en-US" sz="2400" b="1">
                <a:effectLst>
                  <a:outerShdw blurRad="38100" dist="38100" dir="2700000" algn="tl">
                    <a:srgbClr val="DDDDDD"/>
                  </a:outerShdw>
                </a:effectLst>
                <a:ea typeface="+mn-ea"/>
              </a:rPr>
              <a:t>Mode by mode analysis</a:t>
            </a:r>
          </a:p>
          <a:p>
            <a:pPr lvl="1">
              <a:defRPr/>
            </a:pPr>
            <a:r>
              <a:rPr lang="en-US" sz="2400" b="1">
                <a:effectLst>
                  <a:outerShdw blurRad="38100" dist="38100" dir="2700000" algn="tl">
                    <a:srgbClr val="DDDDDD"/>
                  </a:outerShdw>
                </a:effectLst>
                <a:ea typeface="+mn-ea"/>
              </a:rPr>
              <a:t>Energy Transfer/Exchange Concepts</a:t>
            </a:r>
          </a:p>
          <a:p>
            <a:pPr lvl="2">
              <a:defRPr/>
            </a:pPr>
            <a:r>
              <a:rPr lang="en-US" sz="2000" b="1">
                <a:effectLst>
                  <a:outerShdw blurRad="38100" dist="38100" dir="2700000" algn="tl">
                    <a:srgbClr val="DDDDDD"/>
                  </a:outerShdw>
                </a:effectLst>
                <a:ea typeface="+mn-ea"/>
              </a:rPr>
              <a:t>Initial Conditions</a:t>
            </a:r>
          </a:p>
          <a:p>
            <a:pPr lvl="2">
              <a:defRPr/>
            </a:pPr>
            <a:r>
              <a:rPr lang="en-US" sz="2000" b="1">
                <a:effectLst>
                  <a:outerShdw blurRad="38100" dist="38100" dir="2700000" algn="tl">
                    <a:srgbClr val="DDDDDD"/>
                  </a:outerShdw>
                </a:effectLst>
                <a:ea typeface="+mn-ea"/>
              </a:rPr>
              <a:t>Resonance</a:t>
            </a:r>
          </a:p>
          <a:p>
            <a:pPr lvl="1">
              <a:defRPr/>
            </a:pPr>
            <a:r>
              <a:rPr lang="en-US" sz="2400" b="1">
                <a:effectLst>
                  <a:outerShdw blurRad="38100" dist="38100" dir="2700000" algn="tl">
                    <a:srgbClr val="DDDDDD"/>
                  </a:outerShdw>
                </a:effectLst>
                <a:ea typeface="+mn-ea"/>
              </a:rPr>
              <a:t>Energy Conservation</a:t>
            </a:r>
          </a:p>
          <a:p>
            <a:pPr lvl="1">
              <a:defRPr/>
            </a:pPr>
            <a:r>
              <a:rPr lang="en-US" sz="2400" b="1">
                <a:effectLst>
                  <a:outerShdw blurRad="38100" dist="38100" dir="2700000" algn="tl">
                    <a:srgbClr val="DDDDDD"/>
                  </a:outerShdw>
                </a:effectLst>
                <a:ea typeface="+mn-ea"/>
              </a:rPr>
              <a:t>Current Commutation</a:t>
            </a:r>
          </a:p>
          <a:p>
            <a:pPr lvl="1">
              <a:defRPr/>
            </a:pPr>
            <a:r>
              <a:rPr lang="en-US" sz="2400" b="1">
                <a:effectLst>
                  <a:outerShdw blurRad="38100" dist="38100" dir="2700000" algn="tl">
                    <a:srgbClr val="DDDDDD"/>
                  </a:outerShdw>
                </a:effectLst>
                <a:ea typeface="+mn-ea"/>
              </a:rPr>
              <a:t>Simulation of Switching Functions</a:t>
            </a:r>
          </a:p>
          <a:p>
            <a:pPr lvl="1">
              <a:defRPr/>
            </a:pPr>
            <a:endParaRPr lang="en-US" sz="2400" b="1">
              <a:effectLst>
                <a:outerShdw blurRad="38100" dist="38100" dir="2700000" algn="tl">
                  <a:srgbClr val="DDDDDD"/>
                </a:outerShdw>
              </a:effectLst>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a:extLst>
              <a:ext uri="{FF2B5EF4-FFF2-40B4-BE49-F238E27FC236}">
                <a16:creationId xmlns:a16="http://schemas.microsoft.com/office/drawing/2014/main" id="{8EFC709F-A70C-4658-C95D-84C5D8871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3311525"/>
            <a:ext cx="47529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3">
            <a:extLst>
              <a:ext uri="{FF2B5EF4-FFF2-40B4-BE49-F238E27FC236}">
                <a16:creationId xmlns:a16="http://schemas.microsoft.com/office/drawing/2014/main" id="{E51CF294-E1F5-A605-EBE9-56B45FE34377}"/>
              </a:ext>
            </a:extLst>
          </p:cNvPr>
          <p:cNvSpPr>
            <a:spLocks noGrp="1" noChangeArrowheads="1"/>
          </p:cNvSpPr>
          <p:nvPr>
            <p:ph type="title"/>
          </p:nvPr>
        </p:nvSpPr>
        <p:spPr/>
        <p:txBody>
          <a:bodyPr/>
          <a:lstStyle/>
          <a:p>
            <a:r>
              <a:rPr lang="en-US" altLang="en-US" sz="2800" b="1"/>
              <a:t>Series RLC Example-Verification</a:t>
            </a:r>
            <a:endParaRPr lang="en-US" altLang="en-US" sz="2800"/>
          </a:p>
        </p:txBody>
      </p:sp>
      <p:graphicFrame>
        <p:nvGraphicFramePr>
          <p:cNvPr id="50179" name="Object 4">
            <a:extLst>
              <a:ext uri="{FF2B5EF4-FFF2-40B4-BE49-F238E27FC236}">
                <a16:creationId xmlns:a16="http://schemas.microsoft.com/office/drawing/2014/main" id="{31187BBB-337F-A67D-C1BB-0AA1457157E9}"/>
              </a:ext>
            </a:extLst>
          </p:cNvPr>
          <p:cNvGraphicFramePr>
            <a:graphicFrameLocks noChangeAspect="1"/>
          </p:cNvGraphicFramePr>
          <p:nvPr/>
        </p:nvGraphicFramePr>
        <p:xfrm>
          <a:off x="152400" y="5638800"/>
          <a:ext cx="5638800" cy="966788"/>
        </p:xfrm>
        <a:graphic>
          <a:graphicData uri="http://schemas.openxmlformats.org/presentationml/2006/ole">
            <mc:AlternateContent xmlns:mc="http://schemas.openxmlformats.org/markup-compatibility/2006">
              <mc:Choice xmlns:v="urn:schemas-microsoft-com:vml" Requires="v">
                <p:oleObj name="Mathcad" r:id="rId3" imgW="3149600" imgH="533400" progId="Mathcad">
                  <p:embed/>
                </p:oleObj>
              </mc:Choice>
              <mc:Fallback>
                <p:oleObj name="Mathcad" r:id="rId3" imgW="3149600" imgH="533400" progId="Mathca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638800"/>
                        <a:ext cx="5638800"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0" name="Object 5">
            <a:extLst>
              <a:ext uri="{FF2B5EF4-FFF2-40B4-BE49-F238E27FC236}">
                <a16:creationId xmlns:a16="http://schemas.microsoft.com/office/drawing/2014/main" id="{51DCD5F1-1405-6452-B160-671D8D6D5AB3}"/>
              </a:ext>
            </a:extLst>
          </p:cNvPr>
          <p:cNvGraphicFramePr>
            <a:graphicFrameLocks noChangeAspect="1"/>
          </p:cNvGraphicFramePr>
          <p:nvPr/>
        </p:nvGraphicFramePr>
        <p:xfrm>
          <a:off x="228600" y="2133600"/>
          <a:ext cx="4200525" cy="2905125"/>
        </p:xfrm>
        <a:graphic>
          <a:graphicData uri="http://schemas.openxmlformats.org/presentationml/2006/ole">
            <mc:AlternateContent xmlns:mc="http://schemas.openxmlformats.org/markup-compatibility/2006">
              <mc:Choice xmlns:v="urn:schemas-microsoft-com:vml" Requires="v">
                <p:oleObj name="Mathcad" r:id="rId5" imgW="4025900" imgH="2794000" progId="Mathcad">
                  <p:embed/>
                </p:oleObj>
              </mc:Choice>
              <mc:Fallback>
                <p:oleObj name="Mathcad" r:id="rId5" imgW="4025900" imgH="2794000" progId="Mathca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133600"/>
                        <a:ext cx="42005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0181" name="Picture 6">
            <a:extLst>
              <a:ext uri="{FF2B5EF4-FFF2-40B4-BE49-F238E27FC236}">
                <a16:creationId xmlns:a16="http://schemas.microsoft.com/office/drawing/2014/main" id="{7C32B179-4774-3A10-1028-123376A8BC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914400"/>
            <a:ext cx="4495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7CF6D66-BCA6-3BF2-2F98-F8F76A964BF4}"/>
              </a:ext>
            </a:extLst>
          </p:cNvPr>
          <p:cNvSpPr>
            <a:spLocks noRot="1" noChangeAspect="1" noMove="1" noResize="1" noEditPoints="1" noAdjustHandles="1" noChangeArrowheads="1" noChangeShapeType="1" noTextEdit="1"/>
          </p:cNvSpPr>
          <p:nvPr/>
        </p:nvSpPr>
        <p:spPr>
          <a:xfrm>
            <a:off x="1058482" y="1632718"/>
            <a:ext cx="2540760" cy="461665"/>
          </a:xfrm>
          <a:prstGeom prst="rect">
            <a:avLst/>
          </a:prstGeom>
          <a:blipFill>
            <a:blip r:embed="rId8"/>
            <a:stretch>
              <a:fillRect t="-10811" r="-2500" b="-27027"/>
            </a:stretch>
          </a:blipFill>
        </p:spPr>
        <p:txBody>
          <a:bodyPr/>
          <a:lstStyle/>
          <a:p>
            <a:pPr>
              <a:defRPr/>
            </a:pPr>
            <a:r>
              <a:rPr lang="en-US">
                <a:noFill/>
                <a:ea typeface="MS PGothic" panose="020B0600070205080204" pitchFamily="34" charset="-128"/>
              </a:rPr>
              <a:t> </a:t>
            </a:r>
          </a:p>
        </p:txBody>
      </p:sp>
      <p:sp>
        <p:nvSpPr>
          <p:cNvPr id="8" name="Rectangle 7">
            <a:extLst>
              <a:ext uri="{FF2B5EF4-FFF2-40B4-BE49-F238E27FC236}">
                <a16:creationId xmlns:a16="http://schemas.microsoft.com/office/drawing/2014/main" id="{0CA15DAE-194B-F34F-65BE-64D1078CA852}"/>
              </a:ext>
            </a:extLst>
          </p:cNvPr>
          <p:cNvSpPr>
            <a:spLocks noRot="1" noChangeAspect="1" noMove="1" noResize="1" noEditPoints="1" noAdjustHandles="1" noChangeArrowheads="1" noChangeShapeType="1" noTextEdit="1"/>
          </p:cNvSpPr>
          <p:nvPr/>
        </p:nvSpPr>
        <p:spPr>
          <a:xfrm>
            <a:off x="6169118" y="6374755"/>
            <a:ext cx="2600905" cy="461665"/>
          </a:xfrm>
          <a:prstGeom prst="rect">
            <a:avLst/>
          </a:prstGeom>
          <a:blipFill>
            <a:blip r:embed="rId9"/>
            <a:stretch>
              <a:fillRect t="-11111" r="-2927" b="-30556"/>
            </a:stretch>
          </a:blipFill>
        </p:spPr>
        <p:txBody>
          <a:bodyPr/>
          <a:lstStyle/>
          <a:p>
            <a:pPr>
              <a:defRPr/>
            </a:pPr>
            <a:r>
              <a:rPr lang="en-US">
                <a:noFill/>
                <a:ea typeface="MS PGothic" panose="020B0600070205080204"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5E000F91-020E-13A3-36F2-D1B893325257}"/>
              </a:ext>
            </a:extLst>
          </p:cNvPr>
          <p:cNvSpPr>
            <a:spLocks noGrp="1" noChangeArrowheads="1"/>
          </p:cNvSpPr>
          <p:nvPr>
            <p:ph type="title"/>
          </p:nvPr>
        </p:nvSpPr>
        <p:spPr/>
        <p:txBody>
          <a:bodyPr/>
          <a:lstStyle/>
          <a:p>
            <a:r>
              <a:rPr lang="en-US" altLang="en-US" sz="2800" b="1"/>
              <a:t>Goals of Ch. 3 Switching Concepts</a:t>
            </a:r>
            <a:endParaRPr lang="en-US" altLang="en-US" sz="2800"/>
          </a:p>
        </p:txBody>
      </p:sp>
      <p:sp>
        <p:nvSpPr>
          <p:cNvPr id="174083" name="Rectangle 3">
            <a:extLst>
              <a:ext uri="{FF2B5EF4-FFF2-40B4-BE49-F238E27FC236}">
                <a16:creationId xmlns:a16="http://schemas.microsoft.com/office/drawing/2014/main" id="{401EFDF8-D8AA-1BF5-2528-C94AA70448F1}"/>
              </a:ext>
            </a:extLst>
          </p:cNvPr>
          <p:cNvSpPr>
            <a:spLocks noGrp="1" noChangeArrowheads="1"/>
          </p:cNvSpPr>
          <p:nvPr>
            <p:ph type="body" idx="1"/>
          </p:nvPr>
        </p:nvSpPr>
        <p:spPr>
          <a:xfrm>
            <a:off x="990600" y="1143000"/>
            <a:ext cx="8153400" cy="5410200"/>
          </a:xfrm>
        </p:spPr>
        <p:txBody>
          <a:bodyPr/>
          <a:lstStyle/>
          <a:p>
            <a:pPr>
              <a:lnSpc>
                <a:spcPct val="90000"/>
              </a:lnSpc>
              <a:defRPr/>
            </a:pPr>
            <a:r>
              <a:rPr lang="en-US" altLang="en-US" sz="2400" b="1">
                <a:effectLst>
                  <a:outerShdw blurRad="38100" dist="38100" dir="2700000" algn="tl">
                    <a:srgbClr val="C0C0C0"/>
                  </a:outerShdw>
                </a:effectLst>
                <a:ea typeface="+mn-ea"/>
              </a:rPr>
              <a:t>Analyze any 1</a:t>
            </a:r>
            <a:r>
              <a:rPr lang="en-US" altLang="en-US" sz="2400" b="1" baseline="30000">
                <a:effectLst>
                  <a:outerShdw blurRad="38100" dist="38100" dir="2700000" algn="tl">
                    <a:srgbClr val="C0C0C0"/>
                  </a:outerShdw>
                </a:effectLst>
                <a:ea typeface="+mn-ea"/>
              </a:rPr>
              <a:t>st</a:t>
            </a:r>
            <a:r>
              <a:rPr lang="en-US" altLang="en-US" sz="2400" b="1">
                <a:effectLst>
                  <a:outerShdw blurRad="38100" dist="38100" dir="2700000" algn="tl">
                    <a:srgbClr val="C0C0C0"/>
                  </a:outerShdw>
                </a:effectLst>
                <a:ea typeface="+mn-ea"/>
              </a:rPr>
              <a:t> or 2</a:t>
            </a:r>
            <a:r>
              <a:rPr lang="en-US" altLang="en-US" sz="2400" b="1" baseline="30000">
                <a:effectLst>
                  <a:outerShdw blurRad="38100" dist="38100" dir="2700000" algn="tl">
                    <a:srgbClr val="C0C0C0"/>
                  </a:outerShdw>
                </a:effectLst>
                <a:ea typeface="+mn-ea"/>
              </a:rPr>
              <a:t>nd</a:t>
            </a:r>
            <a:r>
              <a:rPr lang="en-US" altLang="en-US" sz="2400" b="1">
                <a:effectLst>
                  <a:outerShdw blurRad="38100" dist="38100" dir="2700000" algn="tl">
                    <a:srgbClr val="C0C0C0"/>
                  </a:outerShdw>
                </a:effectLst>
                <a:ea typeface="+mn-ea"/>
              </a:rPr>
              <a:t> Order Circuit which includes switches, diodes, SCRs, or any combination of those items</a:t>
            </a:r>
          </a:p>
          <a:p>
            <a:pPr lvl="1">
              <a:lnSpc>
                <a:spcPct val="90000"/>
              </a:lnSpc>
              <a:defRPr/>
            </a:pPr>
            <a:r>
              <a:rPr lang="en-US" altLang="en-US" sz="2400" b="1">
                <a:effectLst>
                  <a:outerShdw blurRad="38100" dist="38100" dir="2700000" algn="tl">
                    <a:srgbClr val="C0C0C0"/>
                  </a:outerShdw>
                </a:effectLst>
                <a:ea typeface="+mn-ea"/>
              </a:rPr>
              <a:t>Follow a step by step process taking each circuit configuration or </a:t>
            </a:r>
            <a:r>
              <a:rPr lang="ja-JP" altLang="en-US" sz="2400" b="1">
                <a:effectLst>
                  <a:outerShdw blurRad="38100" dist="38100" dir="2700000" algn="tl">
                    <a:srgbClr val="C0C0C0"/>
                  </a:outerShdw>
                </a:effectLst>
                <a:latin typeface="Arial" panose="020B0604020202020204" pitchFamily="34" charset="0"/>
                <a:ea typeface="+mn-ea"/>
              </a:rPr>
              <a:t>“</a:t>
            </a:r>
            <a:r>
              <a:rPr lang="en-US" altLang="ja-JP" sz="2400" b="1">
                <a:effectLst>
                  <a:outerShdw blurRad="38100" dist="38100" dir="2700000" algn="tl">
                    <a:srgbClr val="C0C0C0"/>
                  </a:outerShdw>
                </a:effectLst>
                <a:ea typeface="+mn-ea"/>
              </a:rPr>
              <a:t>mode</a:t>
            </a:r>
            <a:r>
              <a:rPr lang="ja-JP" altLang="en-US" sz="2400" b="1">
                <a:effectLst>
                  <a:outerShdw blurRad="38100" dist="38100" dir="2700000" algn="tl">
                    <a:srgbClr val="C0C0C0"/>
                  </a:outerShdw>
                </a:effectLst>
                <a:latin typeface="Arial" panose="020B0604020202020204" pitchFamily="34" charset="0"/>
                <a:ea typeface="+mn-ea"/>
              </a:rPr>
              <a:t>”</a:t>
            </a:r>
            <a:r>
              <a:rPr lang="en-US" altLang="ja-JP" sz="2400" b="1">
                <a:effectLst>
                  <a:outerShdw blurRad="38100" dist="38100" dir="2700000" algn="tl">
                    <a:srgbClr val="C0C0C0"/>
                  </a:outerShdw>
                </a:effectLst>
                <a:ea typeface="+mn-ea"/>
              </a:rPr>
              <a:t> in turn, noting:</a:t>
            </a:r>
          </a:p>
          <a:p>
            <a:pPr lvl="2">
              <a:lnSpc>
                <a:spcPct val="90000"/>
              </a:lnSpc>
              <a:defRPr/>
            </a:pPr>
            <a:r>
              <a:rPr lang="en-US" altLang="en-US" sz="2000" b="1">
                <a:effectLst>
                  <a:outerShdw blurRad="38100" dist="38100" dir="2700000" algn="tl">
                    <a:srgbClr val="C0C0C0"/>
                  </a:outerShdw>
                </a:effectLst>
                <a:ea typeface="+mn-ea"/>
              </a:rPr>
              <a:t>Time interval mode is valid</a:t>
            </a:r>
          </a:p>
          <a:p>
            <a:pPr lvl="2">
              <a:lnSpc>
                <a:spcPct val="90000"/>
              </a:lnSpc>
              <a:defRPr/>
            </a:pPr>
            <a:r>
              <a:rPr lang="en-US" altLang="en-US" sz="2000" b="1">
                <a:effectLst>
                  <a:outerShdw blurRad="38100" dist="38100" dir="2700000" algn="tl">
                    <a:srgbClr val="C0C0C0"/>
                  </a:outerShdw>
                </a:effectLst>
                <a:ea typeface="+mn-ea"/>
              </a:rPr>
              <a:t>Circuit configuration during mode </a:t>
            </a:r>
          </a:p>
          <a:p>
            <a:pPr lvl="3">
              <a:lnSpc>
                <a:spcPct val="90000"/>
              </a:lnSpc>
              <a:defRPr/>
            </a:pPr>
            <a:r>
              <a:rPr lang="en-US" altLang="en-US" sz="2000" b="1">
                <a:effectLst>
                  <a:outerShdw blurRad="38100" dist="38100" dir="2700000" algn="tl">
                    <a:srgbClr val="C0C0C0"/>
                  </a:outerShdw>
                </a:effectLst>
                <a:ea typeface="+mn-ea"/>
              </a:rPr>
              <a:t>Which switches, diodes, SCRs are on which are off</a:t>
            </a:r>
          </a:p>
          <a:p>
            <a:pPr lvl="2">
              <a:lnSpc>
                <a:spcPct val="90000"/>
              </a:lnSpc>
              <a:defRPr/>
            </a:pPr>
            <a:r>
              <a:rPr lang="en-US" altLang="en-US" sz="2000" b="1">
                <a:effectLst>
                  <a:outerShdw blurRad="38100" dist="38100" dir="2700000" algn="tl">
                    <a:srgbClr val="C0C0C0"/>
                  </a:outerShdw>
                </a:effectLst>
                <a:ea typeface="+mn-ea"/>
              </a:rPr>
              <a:t>Closed form expressions for variables of interest</a:t>
            </a:r>
          </a:p>
          <a:p>
            <a:pPr lvl="3">
              <a:lnSpc>
                <a:spcPct val="90000"/>
              </a:lnSpc>
              <a:defRPr/>
            </a:pPr>
            <a:r>
              <a:rPr lang="en-US" altLang="en-US" sz="2000" b="1">
                <a:effectLst>
                  <a:outerShdw blurRad="38100" dist="38100" dir="2700000" algn="tl">
                    <a:srgbClr val="C0C0C0"/>
                  </a:outerShdw>
                </a:effectLst>
                <a:ea typeface="+mn-ea"/>
              </a:rPr>
              <a:t>State Variables (inductor current, capacitor voltage or converter parameter derived from these</a:t>
            </a:r>
          </a:p>
          <a:p>
            <a:pPr lvl="2">
              <a:lnSpc>
                <a:spcPct val="90000"/>
              </a:lnSpc>
              <a:defRPr/>
            </a:pPr>
            <a:r>
              <a:rPr lang="en-US" altLang="en-US" sz="2000" b="1">
                <a:effectLst>
                  <a:outerShdw blurRad="38100" dist="38100" dir="2700000" algn="tl">
                    <a:srgbClr val="C0C0C0"/>
                  </a:outerShdw>
                </a:effectLst>
                <a:ea typeface="+mn-ea"/>
              </a:rPr>
              <a:t>Initial and Final Conditions of State Variables</a:t>
            </a:r>
          </a:p>
          <a:p>
            <a:pPr lvl="2">
              <a:lnSpc>
                <a:spcPct val="90000"/>
              </a:lnSpc>
              <a:defRPr/>
            </a:pPr>
            <a:r>
              <a:rPr lang="en-US" altLang="en-US" sz="2000" b="1">
                <a:effectLst>
                  <a:outerShdw blurRad="38100" dist="38100" dir="2700000" algn="tl">
                    <a:srgbClr val="C0C0C0"/>
                  </a:outerShdw>
                </a:effectLst>
                <a:ea typeface="+mn-ea"/>
              </a:rPr>
              <a:t>Finish with a clear statement regarding when the mode your working with ends (time), the reason it has ended, and the switch state configuration that will occur when it does</a:t>
            </a:r>
          </a:p>
          <a:p>
            <a:pPr lvl="3">
              <a:lnSpc>
                <a:spcPct val="90000"/>
              </a:lnSpc>
              <a:buFontTx/>
              <a:buNone/>
              <a:defRPr/>
            </a:pPr>
            <a:endParaRPr lang="en-US" altLang="en-US" sz="2000" b="1">
              <a:effectLst>
                <a:outerShdw blurRad="38100" dist="38100" dir="2700000" algn="tl">
                  <a:srgbClr val="C0C0C0"/>
                </a:outerShdw>
              </a:effectLst>
              <a:ea typeface="+mn-ea"/>
            </a:endParaRPr>
          </a:p>
          <a:p>
            <a:pPr lvl="1">
              <a:lnSpc>
                <a:spcPct val="90000"/>
              </a:lnSpc>
              <a:defRPr/>
            </a:pPr>
            <a:endParaRPr lang="en-US" altLang="en-US" sz="2400" b="1">
              <a:effectLst>
                <a:outerShdw blurRad="38100" dist="38100" dir="2700000" algn="tl">
                  <a:srgbClr val="C0C0C0"/>
                </a:outerShdw>
              </a:effectLst>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C2CA69-8C6E-2163-1D9D-D0B6E7536A2C}"/>
              </a:ext>
            </a:extLst>
          </p:cNvPr>
          <p:cNvSpPr txBox="1">
            <a:spLocks noChangeArrowheads="1"/>
          </p:cNvSpPr>
          <p:nvPr/>
        </p:nvSpPr>
        <p:spPr>
          <a:xfrm>
            <a:off x="609600" y="0"/>
            <a:ext cx="7772400" cy="762000"/>
          </a:xfrm>
          <a:prstGeom prst="rect">
            <a:avLst/>
          </a:prstGeom>
        </p:spPr>
        <p:txBody>
          <a:bodyPr/>
          <a:lstStyle>
            <a:lvl1pPr algn="ctr" rtl="0" eaLnBrk="0" fontAlgn="base" hangingPunct="0">
              <a:spcBef>
                <a:spcPct val="0"/>
              </a:spcBef>
              <a:spcAft>
                <a:spcPct val="0"/>
              </a:spcAft>
              <a:defRPr sz="2400">
                <a:solidFill>
                  <a:schemeClr val="tx2"/>
                </a:solidFill>
                <a:latin typeface="+mj-lt"/>
                <a:ea typeface="+mj-ea"/>
                <a:cs typeface="ＭＳ Ｐゴシック" charset="0"/>
              </a:defRPr>
            </a:lvl1pPr>
            <a:lvl2pPr algn="ctr" rtl="0" eaLnBrk="0" fontAlgn="base" hangingPunct="0">
              <a:spcBef>
                <a:spcPct val="0"/>
              </a:spcBef>
              <a:spcAft>
                <a:spcPct val="0"/>
              </a:spcAft>
              <a:defRPr sz="2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2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2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2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2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2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2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2400">
                <a:solidFill>
                  <a:schemeClr val="tx2"/>
                </a:solidFill>
                <a:latin typeface="Times New Roman" charset="0"/>
                <a:ea typeface="ＭＳ Ｐゴシック" charset="0"/>
              </a:defRPr>
            </a:lvl9pPr>
          </a:lstStyle>
          <a:p>
            <a:pPr>
              <a:defRPr/>
            </a:pPr>
            <a:r>
              <a:rPr lang="en-US" sz="2800" b="1">
                <a:cs typeface="+mj-cs"/>
              </a:rPr>
              <a:t>Example: Natural Response of R-L Circuit</a:t>
            </a:r>
            <a:endParaRPr lang="en-US" sz="2800" b="1" dirty="0">
              <a:cs typeface="+mj-cs"/>
            </a:endParaRPr>
          </a:p>
        </p:txBody>
      </p:sp>
      <p:sp>
        <p:nvSpPr>
          <p:cNvPr id="2" name="Rectangle 1">
            <a:extLst>
              <a:ext uri="{FF2B5EF4-FFF2-40B4-BE49-F238E27FC236}">
                <a16:creationId xmlns:a16="http://schemas.microsoft.com/office/drawing/2014/main" id="{D61D03AF-6B45-3E68-5D8D-5C2C77A56ABF}"/>
              </a:ext>
            </a:extLst>
          </p:cNvPr>
          <p:cNvSpPr>
            <a:spLocks noRot="1" noChangeAspect="1" noMove="1" noResize="1" noEditPoints="1" noAdjustHandles="1" noChangeArrowheads="1" noChangeShapeType="1" noTextEdit="1"/>
          </p:cNvSpPr>
          <p:nvPr/>
        </p:nvSpPr>
        <p:spPr>
          <a:xfrm>
            <a:off x="304800" y="1009470"/>
            <a:ext cx="8382000" cy="1938992"/>
          </a:xfrm>
          <a:prstGeom prst="rect">
            <a:avLst/>
          </a:prstGeom>
          <a:blipFill>
            <a:blip r:embed="rId3"/>
            <a:stretch>
              <a:fillRect l="-1212" t="-2614" r="-303" b="-5882"/>
            </a:stretch>
          </a:blipFill>
        </p:spPr>
        <p:txBody>
          <a:bodyPr/>
          <a:lstStyle/>
          <a:p>
            <a:pPr>
              <a:defRPr/>
            </a:pPr>
            <a:r>
              <a:rPr lang="en-US">
                <a:noFill/>
                <a:ea typeface="MS PGothic" panose="020B0600070205080204" pitchFamily="34" charset="-128"/>
              </a:rPr>
              <a:t> </a:t>
            </a:r>
          </a:p>
        </p:txBody>
      </p:sp>
      <p:grpSp>
        <p:nvGrpSpPr>
          <p:cNvPr id="18435" name="Group 7">
            <a:extLst>
              <a:ext uri="{FF2B5EF4-FFF2-40B4-BE49-F238E27FC236}">
                <a16:creationId xmlns:a16="http://schemas.microsoft.com/office/drawing/2014/main" id="{FF8AB673-7A7E-2F1F-491F-8A71E28D0A81}"/>
              </a:ext>
            </a:extLst>
          </p:cNvPr>
          <p:cNvGrpSpPr>
            <a:grpSpLocks/>
          </p:cNvGrpSpPr>
          <p:nvPr/>
        </p:nvGrpSpPr>
        <p:grpSpPr bwMode="auto">
          <a:xfrm>
            <a:off x="3635375" y="2832100"/>
            <a:ext cx="3848100" cy="425450"/>
            <a:chOff x="3635458" y="2831652"/>
            <a:chExt cx="3847680" cy="42660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7D6D900B-AD8C-5129-0BCF-2D988FB3A133}"/>
                    </a:ext>
                  </a:extLst>
                </p14:cNvPr>
                <p14:cNvContentPartPr/>
                <p14:nvPr/>
              </p14:nvContentPartPr>
              <p14:xfrm>
                <a:off x="3635458" y="2973852"/>
                <a:ext cx="2099520" cy="284400"/>
              </p14:xfrm>
            </p:contentPart>
          </mc:Choice>
          <mc:Fallback>
            <p:pic>
              <p:nvPicPr>
                <p:cNvPr id="6" name="Ink 5">
                  <a:extLst>
                    <a:ext uri="{FF2B5EF4-FFF2-40B4-BE49-F238E27FC236}">
                      <a16:creationId xmlns:a16="http://schemas.microsoft.com/office/drawing/2014/main" id="{7D6D900B-AD8C-5129-0BCF-2D988FB3A133}"/>
                    </a:ext>
                  </a:extLst>
                </p:cNvPr>
                <p:cNvPicPr/>
                <p:nvPr/>
              </p:nvPicPr>
              <p:blipFill>
                <a:blip r:embed="rId5"/>
                <a:stretch>
                  <a:fillRect/>
                </a:stretch>
              </p:blipFill>
              <p:spPr>
                <a:xfrm>
                  <a:off x="3572458" y="2910852"/>
                  <a:ext cx="22251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70BD2FF0-85A6-B280-79B3-8847268058BE}"/>
                    </a:ext>
                  </a:extLst>
                </p14:cNvPr>
                <p14:cNvContentPartPr/>
                <p14:nvPr/>
              </p14:nvContentPartPr>
              <p14:xfrm>
                <a:off x="6811378" y="2831652"/>
                <a:ext cx="671760" cy="377280"/>
              </p14:xfrm>
            </p:contentPart>
          </mc:Choice>
          <mc:Fallback>
            <p:pic>
              <p:nvPicPr>
                <p:cNvPr id="7" name="Ink 6">
                  <a:extLst>
                    <a:ext uri="{FF2B5EF4-FFF2-40B4-BE49-F238E27FC236}">
                      <a16:creationId xmlns:a16="http://schemas.microsoft.com/office/drawing/2014/main" id="{70BD2FF0-85A6-B280-79B3-8847268058BE}"/>
                    </a:ext>
                  </a:extLst>
                </p:cNvPr>
                <p:cNvPicPr/>
                <p:nvPr/>
              </p:nvPicPr>
              <p:blipFill>
                <a:blip r:embed="rId7"/>
                <a:stretch>
                  <a:fillRect/>
                </a:stretch>
              </p:blipFill>
              <p:spPr>
                <a:xfrm>
                  <a:off x="6748378" y="2768712"/>
                  <a:ext cx="797400" cy="50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AF151C83-E721-B045-C9D7-4BA58713CDCF}"/>
                  </a:ext>
                </a:extLst>
              </p14:cNvPr>
              <p14:cNvContentPartPr/>
              <p14:nvPr/>
            </p14:nvContentPartPr>
            <p14:xfrm>
              <a:off x="4315858" y="3377052"/>
              <a:ext cx="360" cy="360"/>
            </p14:xfrm>
          </p:contentPart>
        </mc:Choice>
        <mc:Fallback>
          <p:pic>
            <p:nvPicPr>
              <p:cNvPr id="11" name="Ink 10">
                <a:extLst>
                  <a:ext uri="{FF2B5EF4-FFF2-40B4-BE49-F238E27FC236}">
                    <a16:creationId xmlns:a16="http://schemas.microsoft.com/office/drawing/2014/main" id="{AF151C83-E721-B045-C9D7-4BA58713CDCF}"/>
                  </a:ext>
                </a:extLst>
              </p:cNvPr>
              <p:cNvPicPr/>
              <p:nvPr/>
            </p:nvPicPr>
            <p:blipFill>
              <a:blip r:embed="rId9"/>
              <a:stretch>
                <a:fillRect/>
              </a:stretch>
            </p:blipFill>
            <p:spPr>
              <a:xfrm>
                <a:off x="4252858" y="3314052"/>
                <a:ext cx="126000" cy="126000"/>
              </a:xfrm>
              <a:prstGeom prst="rect">
                <a:avLst/>
              </a:prstGeom>
            </p:spPr>
          </p:pic>
        </mc:Fallback>
      </mc:AlternateContent>
      <p:pic>
        <p:nvPicPr>
          <p:cNvPr id="18437" name="Picture 12">
            <a:extLst>
              <a:ext uri="{FF2B5EF4-FFF2-40B4-BE49-F238E27FC236}">
                <a16:creationId xmlns:a16="http://schemas.microsoft.com/office/drawing/2014/main" id="{A1AEDE28-5264-F637-7FCA-5F3E2EBAC2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8900" y="2973388"/>
            <a:ext cx="58039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bject 2">
            <a:extLst>
              <a:ext uri="{FF2B5EF4-FFF2-40B4-BE49-F238E27FC236}">
                <a16:creationId xmlns:a16="http://schemas.microsoft.com/office/drawing/2014/main" id="{15518CC9-570E-C678-8796-D45D848D68E5}"/>
              </a:ext>
            </a:extLst>
          </p:cNvPr>
          <p:cNvSpPr>
            <a:spLocks noChangeArrowheads="1"/>
          </p:cNvSpPr>
          <p:nvPr/>
        </p:nvSpPr>
        <p:spPr bwMode="auto">
          <a:xfrm>
            <a:off x="11113" y="12700"/>
            <a:ext cx="9121775" cy="6832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A close up of text on a white background&#10;&#10;Description automatically generated">
            <a:extLst>
              <a:ext uri="{FF2B5EF4-FFF2-40B4-BE49-F238E27FC236}">
                <a16:creationId xmlns:a16="http://schemas.microsoft.com/office/drawing/2014/main" id="{DBFBB4F0-10E3-39F8-4337-AE18162BC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673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775EF39C-8453-6059-BC12-D244A99FBDCB}"/>
                  </a:ext>
                </a:extLst>
              </p14:cNvPr>
              <p14:cNvContentPartPr/>
              <p14:nvPr/>
            </p14:nvContentPartPr>
            <p14:xfrm>
              <a:off x="3748039" y="5903532"/>
              <a:ext cx="1044000" cy="117000"/>
            </p14:xfrm>
          </p:contentPart>
        </mc:Choice>
        <mc:Fallback>
          <p:pic>
            <p:nvPicPr>
              <p:cNvPr id="5" name="Ink 4">
                <a:extLst>
                  <a:ext uri="{FF2B5EF4-FFF2-40B4-BE49-F238E27FC236}">
                    <a16:creationId xmlns:a16="http://schemas.microsoft.com/office/drawing/2014/main" id="{775EF39C-8453-6059-BC12-D244A99FBDCB}"/>
                  </a:ext>
                </a:extLst>
              </p:cNvPr>
              <p:cNvPicPr/>
              <p:nvPr/>
            </p:nvPicPr>
            <p:blipFill>
              <a:blip r:embed="rId5"/>
              <a:stretch>
                <a:fillRect/>
              </a:stretch>
            </p:blipFill>
            <p:spPr>
              <a:xfrm>
                <a:off x="3685039" y="5840338"/>
                <a:ext cx="1169640" cy="243028"/>
              </a:xfrm>
              <a:prstGeom prst="rect">
                <a:avLst/>
              </a:prstGeom>
            </p:spPr>
          </p:pic>
        </mc:Fallback>
      </mc:AlternateContent>
      <p:grpSp>
        <p:nvGrpSpPr>
          <p:cNvPr id="22531" name="Group 11">
            <a:extLst>
              <a:ext uri="{FF2B5EF4-FFF2-40B4-BE49-F238E27FC236}">
                <a16:creationId xmlns:a16="http://schemas.microsoft.com/office/drawing/2014/main" id="{08F5A9A9-C60D-6C45-28D3-3F96DF04CB8A}"/>
              </a:ext>
            </a:extLst>
          </p:cNvPr>
          <p:cNvGrpSpPr>
            <a:grpSpLocks/>
          </p:cNvGrpSpPr>
          <p:nvPr/>
        </p:nvGrpSpPr>
        <p:grpSpPr bwMode="auto">
          <a:xfrm>
            <a:off x="1898650" y="5970588"/>
            <a:ext cx="1984375" cy="414337"/>
            <a:chOff x="1899079" y="5970492"/>
            <a:chExt cx="1983600" cy="413640"/>
          </a:xfrm>
        </p:grpSpPr>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39A47B1D-DF49-6189-AC71-7B9E0CB80B4B}"/>
                    </a:ext>
                  </a:extLst>
                </p14:cNvPr>
                <p14:cNvContentPartPr/>
                <p14:nvPr/>
              </p14:nvContentPartPr>
              <p14:xfrm>
                <a:off x="2682079" y="5970492"/>
                <a:ext cx="1200600" cy="288360"/>
              </p14:xfrm>
            </p:contentPart>
          </mc:Choice>
          <mc:Fallback>
            <p:pic>
              <p:nvPicPr>
                <p:cNvPr id="6" name="Ink 5">
                  <a:extLst>
                    <a:ext uri="{FF2B5EF4-FFF2-40B4-BE49-F238E27FC236}">
                      <a16:creationId xmlns:a16="http://schemas.microsoft.com/office/drawing/2014/main" id="{39A47B1D-DF49-6189-AC71-7B9E0CB80B4B}"/>
                    </a:ext>
                  </a:extLst>
                </p:cNvPr>
                <p:cNvPicPr/>
                <p:nvPr/>
              </p:nvPicPr>
              <p:blipFill>
                <a:blip r:embed="rId7"/>
                <a:stretch>
                  <a:fillRect/>
                </a:stretch>
              </p:blipFill>
              <p:spPr>
                <a:xfrm>
                  <a:off x="2619079" y="5907492"/>
                  <a:ext cx="132624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A703BC9-E722-C12B-9017-DD459C609CF7}"/>
                    </a:ext>
                  </a:extLst>
                </p14:cNvPr>
                <p14:cNvContentPartPr/>
                <p14:nvPr/>
              </p14:nvContentPartPr>
              <p14:xfrm>
                <a:off x="2765959" y="6262092"/>
                <a:ext cx="813240" cy="35280"/>
              </p14:xfrm>
            </p:contentPart>
          </mc:Choice>
          <mc:Fallback>
            <p:pic>
              <p:nvPicPr>
                <p:cNvPr id="7" name="Ink 6">
                  <a:extLst>
                    <a:ext uri="{FF2B5EF4-FFF2-40B4-BE49-F238E27FC236}">
                      <a16:creationId xmlns:a16="http://schemas.microsoft.com/office/drawing/2014/main" id="{2A703BC9-E722-C12B-9017-DD459C609CF7}"/>
                    </a:ext>
                  </a:extLst>
                </p:cNvPr>
                <p:cNvPicPr/>
                <p:nvPr/>
              </p:nvPicPr>
              <p:blipFill>
                <a:blip r:embed="rId9"/>
                <a:stretch>
                  <a:fillRect/>
                </a:stretch>
              </p:blipFill>
              <p:spPr>
                <a:xfrm>
                  <a:off x="2702959" y="6198443"/>
                  <a:ext cx="938880" cy="16221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DCA41D5-4D33-3B80-2DF4-A5B63DAF0B8E}"/>
                    </a:ext>
                  </a:extLst>
                </p14:cNvPr>
                <p14:cNvContentPartPr/>
                <p14:nvPr/>
              </p14:nvContentPartPr>
              <p14:xfrm>
                <a:off x="1899079" y="6199812"/>
                <a:ext cx="322560" cy="184320"/>
              </p14:xfrm>
            </p:contentPart>
          </mc:Choice>
          <mc:Fallback>
            <p:pic>
              <p:nvPicPr>
                <p:cNvPr id="9" name="Ink 8">
                  <a:extLst>
                    <a:ext uri="{FF2B5EF4-FFF2-40B4-BE49-F238E27FC236}">
                      <a16:creationId xmlns:a16="http://schemas.microsoft.com/office/drawing/2014/main" id="{5DCA41D5-4D33-3B80-2DF4-A5B63DAF0B8E}"/>
                    </a:ext>
                  </a:extLst>
                </p:cNvPr>
                <p:cNvPicPr/>
                <p:nvPr/>
              </p:nvPicPr>
              <p:blipFill>
                <a:blip r:embed="rId11"/>
                <a:stretch>
                  <a:fillRect/>
                </a:stretch>
              </p:blipFill>
              <p:spPr>
                <a:xfrm>
                  <a:off x="1836079" y="6136812"/>
                  <a:ext cx="4482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420E6AA-F102-D386-7BCB-2B74D30E639C}"/>
                    </a:ext>
                  </a:extLst>
                </p14:cNvPr>
                <p14:cNvContentPartPr/>
                <p14:nvPr/>
              </p14:nvContentPartPr>
              <p14:xfrm>
                <a:off x="3696919" y="6035652"/>
                <a:ext cx="34920" cy="175320"/>
              </p14:xfrm>
            </p:contentPart>
          </mc:Choice>
          <mc:Fallback>
            <p:pic>
              <p:nvPicPr>
                <p:cNvPr id="11" name="Ink 10">
                  <a:extLst>
                    <a:ext uri="{FF2B5EF4-FFF2-40B4-BE49-F238E27FC236}">
                      <a16:creationId xmlns:a16="http://schemas.microsoft.com/office/drawing/2014/main" id="{5420E6AA-F102-D386-7BCB-2B74D30E639C}"/>
                    </a:ext>
                  </a:extLst>
                </p:cNvPr>
                <p:cNvPicPr/>
                <p:nvPr/>
              </p:nvPicPr>
              <p:blipFill>
                <a:blip r:embed="rId13"/>
                <a:stretch>
                  <a:fillRect/>
                </a:stretch>
              </p:blipFill>
              <p:spPr>
                <a:xfrm>
                  <a:off x="3633263" y="5972781"/>
                  <a:ext cx="161869" cy="300703"/>
                </a:xfrm>
                <a:prstGeom prst="rect">
                  <a:avLst/>
                </a:prstGeom>
              </p:spPr>
            </p:pic>
          </mc:Fallback>
        </mc:AlternateContent>
      </p:grpSp>
      <p:pic>
        <p:nvPicPr>
          <p:cNvPr id="22532" name="Picture 12" descr="A screenshot of a cell phone&#10;&#10;Description automatically generated">
            <a:extLst>
              <a:ext uri="{FF2B5EF4-FFF2-40B4-BE49-F238E27FC236}">
                <a16:creationId xmlns:a16="http://schemas.microsoft.com/office/drawing/2014/main" id="{4CD2FE0E-9583-DC1A-A2F1-0D24DE06B1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191000"/>
            <a:ext cx="3282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Group 15">
            <a:extLst>
              <a:ext uri="{FF2B5EF4-FFF2-40B4-BE49-F238E27FC236}">
                <a16:creationId xmlns:a16="http://schemas.microsoft.com/office/drawing/2014/main" id="{852165D0-9B0D-9528-81EC-64F5284A8BE2}"/>
              </a:ext>
            </a:extLst>
          </p:cNvPr>
          <p:cNvGrpSpPr>
            <a:grpSpLocks/>
          </p:cNvGrpSpPr>
          <p:nvPr/>
        </p:nvGrpSpPr>
        <p:grpSpPr bwMode="auto">
          <a:xfrm>
            <a:off x="4959350" y="4133850"/>
            <a:ext cx="800100" cy="1674813"/>
            <a:chOff x="4959079" y="4133772"/>
            <a:chExt cx="800280" cy="1674720"/>
          </a:xfrm>
        </p:grpSpPr>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8DE26086-FB7C-69CE-7586-08C11A6A2F6E}"/>
                    </a:ext>
                  </a:extLst>
                </p14:cNvPr>
                <p14:cNvContentPartPr/>
                <p14:nvPr/>
              </p14:nvContentPartPr>
              <p14:xfrm>
                <a:off x="4959079" y="4984092"/>
                <a:ext cx="373320" cy="240480"/>
              </p14:xfrm>
            </p:contentPart>
          </mc:Choice>
          <mc:Fallback>
            <p:pic>
              <p:nvPicPr>
                <p:cNvPr id="14" name="Ink 13">
                  <a:extLst>
                    <a:ext uri="{FF2B5EF4-FFF2-40B4-BE49-F238E27FC236}">
                      <a16:creationId xmlns:a16="http://schemas.microsoft.com/office/drawing/2014/main" id="{8DE26086-FB7C-69CE-7586-08C11A6A2F6E}"/>
                    </a:ext>
                  </a:extLst>
                </p:cNvPr>
                <p:cNvPicPr/>
                <p:nvPr/>
              </p:nvPicPr>
              <p:blipFill>
                <a:blip r:embed="rId16"/>
                <a:stretch>
                  <a:fillRect/>
                </a:stretch>
              </p:blipFill>
              <p:spPr>
                <a:xfrm>
                  <a:off x="4950088" y="4975092"/>
                  <a:ext cx="390943"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D7673544-8B14-6B32-F5DA-D83F0351DF76}"/>
                    </a:ext>
                  </a:extLst>
                </p14:cNvPr>
                <p14:cNvContentPartPr/>
                <p14:nvPr/>
              </p14:nvContentPartPr>
              <p14:xfrm>
                <a:off x="5516719" y="4133772"/>
                <a:ext cx="242640" cy="1674720"/>
              </p14:xfrm>
            </p:contentPart>
          </mc:Choice>
          <mc:Fallback>
            <p:pic>
              <p:nvPicPr>
                <p:cNvPr id="15" name="Ink 14">
                  <a:extLst>
                    <a:ext uri="{FF2B5EF4-FFF2-40B4-BE49-F238E27FC236}">
                      <a16:creationId xmlns:a16="http://schemas.microsoft.com/office/drawing/2014/main" id="{D7673544-8B14-6B32-F5DA-D83F0351DF76}"/>
                    </a:ext>
                  </a:extLst>
                </p:cNvPr>
                <p:cNvPicPr/>
                <p:nvPr/>
              </p:nvPicPr>
              <p:blipFill>
                <a:blip r:embed="rId18"/>
                <a:stretch>
                  <a:fillRect/>
                </a:stretch>
              </p:blipFill>
              <p:spPr>
                <a:xfrm>
                  <a:off x="5507719" y="4124772"/>
                  <a:ext cx="260280" cy="169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6A927077-ECD4-0434-62D2-3D97089702EE}"/>
                  </a:ext>
                </a:extLst>
              </p14:cNvPr>
              <p14:cNvContentPartPr/>
              <p14:nvPr/>
            </p14:nvContentPartPr>
            <p14:xfrm>
              <a:off x="211759" y="1061532"/>
              <a:ext cx="1251360" cy="285840"/>
            </p14:xfrm>
          </p:contentPart>
        </mc:Choice>
        <mc:Fallback>
          <p:pic>
            <p:nvPicPr>
              <p:cNvPr id="17" name="Ink 16">
                <a:extLst>
                  <a:ext uri="{FF2B5EF4-FFF2-40B4-BE49-F238E27FC236}">
                    <a16:creationId xmlns:a16="http://schemas.microsoft.com/office/drawing/2014/main" id="{6A927077-ECD4-0434-62D2-3D97089702EE}"/>
                  </a:ext>
                </a:extLst>
              </p:cNvPr>
              <p:cNvPicPr/>
              <p:nvPr/>
            </p:nvPicPr>
            <p:blipFill>
              <a:blip r:embed="rId20"/>
              <a:stretch>
                <a:fillRect/>
              </a:stretch>
            </p:blipFill>
            <p:spPr>
              <a:xfrm>
                <a:off x="148741" y="998532"/>
                <a:ext cx="1377036" cy="411480"/>
              </a:xfrm>
              <a:prstGeom prst="rect">
                <a:avLst/>
              </a:prstGeom>
            </p:spPr>
          </p:pic>
        </mc:Fallback>
      </mc:AlternateContent>
      <p:sp>
        <p:nvSpPr>
          <p:cNvPr id="22535" name="TextBox 17">
            <a:extLst>
              <a:ext uri="{FF2B5EF4-FFF2-40B4-BE49-F238E27FC236}">
                <a16:creationId xmlns:a16="http://schemas.microsoft.com/office/drawing/2014/main" id="{2AC5BE3F-CF9F-5713-784E-22FE5925CB45}"/>
              </a:ext>
            </a:extLst>
          </p:cNvPr>
          <p:cNvSpPr txBox="1">
            <a:spLocks noChangeArrowheads="1"/>
          </p:cNvSpPr>
          <p:nvPr/>
        </p:nvSpPr>
        <p:spPr bwMode="auto">
          <a:xfrm>
            <a:off x="211138" y="885825"/>
            <a:ext cx="5792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a:t>Recall a given n</a:t>
            </a:r>
            <a:r>
              <a:rPr lang="en-US" altLang="en-US" baseline="30000"/>
              <a:t>th</a:t>
            </a:r>
            <a:r>
              <a:rPr lang="en-US" altLang="en-US"/>
              <a:t> order differential equation: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bject 2">
            <a:extLst>
              <a:ext uri="{FF2B5EF4-FFF2-40B4-BE49-F238E27FC236}">
                <a16:creationId xmlns:a16="http://schemas.microsoft.com/office/drawing/2014/main" id="{1F234329-ECF2-6260-5876-66C8C0AA1381}"/>
              </a:ext>
            </a:extLst>
          </p:cNvPr>
          <p:cNvSpPr>
            <a:spLocks noChangeArrowheads="1"/>
          </p:cNvSpPr>
          <p:nvPr/>
        </p:nvSpPr>
        <p:spPr bwMode="auto">
          <a:xfrm>
            <a:off x="11113" y="12700"/>
            <a:ext cx="9121775" cy="6832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13D8CB7-7DDB-5774-6B70-250797549A62}"/>
                  </a:ext>
                </a:extLst>
              </p14:cNvPr>
              <p14:cNvContentPartPr/>
              <p14:nvPr/>
            </p14:nvContentPartPr>
            <p14:xfrm>
              <a:off x="3013738" y="1865052"/>
              <a:ext cx="107640" cy="43200"/>
            </p14:xfrm>
          </p:contentPart>
        </mc:Choice>
        <mc:Fallback>
          <p:pic>
            <p:nvPicPr>
              <p:cNvPr id="2" name="Ink 1">
                <a:extLst>
                  <a:ext uri="{FF2B5EF4-FFF2-40B4-BE49-F238E27FC236}">
                    <a16:creationId xmlns:a16="http://schemas.microsoft.com/office/drawing/2014/main" id="{813D8CB7-7DDB-5774-6B70-250797549A62}"/>
                  </a:ext>
                </a:extLst>
              </p:cNvPr>
              <p:cNvPicPr/>
              <p:nvPr/>
            </p:nvPicPr>
            <p:blipFill>
              <a:blip r:embed="rId5"/>
              <a:stretch>
                <a:fillRect/>
              </a:stretch>
            </p:blipFill>
            <p:spPr>
              <a:xfrm>
                <a:off x="3004768" y="1856052"/>
                <a:ext cx="125221"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1FA32DF-5684-BDF6-F1E3-2E9670456A11}"/>
                  </a:ext>
                </a:extLst>
              </p14:cNvPr>
              <p14:cNvContentPartPr/>
              <p14:nvPr/>
            </p14:nvContentPartPr>
            <p14:xfrm>
              <a:off x="3143338" y="1756332"/>
              <a:ext cx="199440" cy="216360"/>
            </p14:xfrm>
          </p:contentPart>
        </mc:Choice>
        <mc:Fallback>
          <p:pic>
            <p:nvPicPr>
              <p:cNvPr id="3" name="Ink 2">
                <a:extLst>
                  <a:ext uri="{FF2B5EF4-FFF2-40B4-BE49-F238E27FC236}">
                    <a16:creationId xmlns:a16="http://schemas.microsoft.com/office/drawing/2014/main" id="{A1FA32DF-5684-BDF6-F1E3-2E9670456A11}"/>
                  </a:ext>
                </a:extLst>
              </p:cNvPr>
              <p:cNvPicPr/>
              <p:nvPr/>
            </p:nvPicPr>
            <p:blipFill>
              <a:blip r:embed="rId7"/>
              <a:stretch>
                <a:fillRect/>
              </a:stretch>
            </p:blipFill>
            <p:spPr>
              <a:xfrm>
                <a:off x="3134322" y="1747332"/>
                <a:ext cx="217112" cy="23400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2">
            <a:extLst>
              <a:ext uri="{FF2B5EF4-FFF2-40B4-BE49-F238E27FC236}">
                <a16:creationId xmlns:a16="http://schemas.microsoft.com/office/drawing/2014/main" id="{9225273C-B117-B217-7A9D-77A10760FBF8}"/>
              </a:ext>
            </a:extLst>
          </p:cNvPr>
          <p:cNvSpPr>
            <a:spLocks noChangeArrowheads="1"/>
          </p:cNvSpPr>
          <p:nvPr/>
        </p:nvSpPr>
        <p:spPr bwMode="auto">
          <a:xfrm>
            <a:off x="11113" y="12700"/>
            <a:ext cx="9121775" cy="6832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2990</TotalTime>
  <Words>373</Words>
  <Application>Microsoft Macintosh PowerPoint</Application>
  <PresentationFormat>On-screen Show (4:3)</PresentationFormat>
  <Paragraphs>55</Paragraphs>
  <Slides>30</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Times New Roman</vt:lpstr>
      <vt:lpstr>ＭＳ Ｐゴシック</vt:lpstr>
      <vt:lpstr>Arial</vt:lpstr>
      <vt:lpstr>Default Design</vt:lpstr>
      <vt:lpstr>Mathcad Document</vt:lpstr>
      <vt:lpstr>   </vt:lpstr>
      <vt:lpstr>Objectives</vt:lpstr>
      <vt:lpstr>Why Cover this Material?</vt:lpstr>
      <vt:lpstr>Goals of Ch. 3 Switching Concepts</vt:lpstr>
      <vt:lpstr>PowerPoint Presentation</vt:lpstr>
      <vt:lpstr>PowerPoint Presentation</vt:lpstr>
      <vt:lpstr>PowerPoint Presentation</vt:lpstr>
      <vt:lpstr>PowerPoint Presentation</vt:lpstr>
      <vt:lpstr>PowerPoint Presentation</vt:lpstr>
      <vt:lpstr>PowerPoint Presentation</vt:lpstr>
      <vt:lpstr>Example: Step Response for Parallel RLC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Parallel RLC Example-Verification</vt:lpstr>
      <vt:lpstr>Series RLC Example – DC Source</vt:lpstr>
      <vt:lpstr>PowerPoint Presentation</vt:lpstr>
      <vt:lpstr>PowerPoint Presentation</vt:lpstr>
      <vt:lpstr>Numerical Example: Step Response of Series RLC</vt:lpstr>
      <vt:lpstr>PowerPoint Presentation</vt:lpstr>
      <vt:lpstr>PowerPoint Presentation</vt:lpstr>
      <vt:lpstr>PowerPoint Presentation</vt:lpstr>
      <vt:lpstr>PowerPoint Presentation</vt:lpstr>
      <vt:lpstr>Series RLC Example-Verification</vt:lpstr>
      <vt:lpstr>Series RLC Example-Verification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Issa Batarseh</cp:lastModifiedBy>
  <cp:revision>23</cp:revision>
  <cp:lastPrinted>1999-04-15T04:56:39Z</cp:lastPrinted>
  <dcterms:created xsi:type="dcterms:W3CDTF">2016-09-12T13:57:24Z</dcterms:created>
  <dcterms:modified xsi:type="dcterms:W3CDTF">2023-09-25T16:13:00Z</dcterms:modified>
</cp:coreProperties>
</file>