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2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58" r:id="rId4"/>
    <p:sldId id="302" r:id="rId5"/>
    <p:sldId id="329" r:id="rId6"/>
    <p:sldId id="330" r:id="rId7"/>
    <p:sldId id="331" r:id="rId8"/>
    <p:sldId id="332" r:id="rId9"/>
    <p:sldId id="371" r:id="rId10"/>
    <p:sldId id="373" r:id="rId11"/>
    <p:sldId id="333" r:id="rId12"/>
    <p:sldId id="334" r:id="rId13"/>
    <p:sldId id="335" r:id="rId14"/>
    <p:sldId id="336" r:id="rId15"/>
    <p:sldId id="386" r:id="rId16"/>
    <p:sldId id="337" r:id="rId17"/>
    <p:sldId id="362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74" r:id="rId30"/>
    <p:sldId id="349" r:id="rId31"/>
    <p:sldId id="377" r:id="rId32"/>
    <p:sldId id="378" r:id="rId33"/>
    <p:sldId id="365" r:id="rId34"/>
    <p:sldId id="364" r:id="rId35"/>
    <p:sldId id="380" r:id="rId36"/>
    <p:sldId id="379" r:id="rId37"/>
    <p:sldId id="381" r:id="rId38"/>
    <p:sldId id="369" r:id="rId39"/>
    <p:sldId id="382" r:id="rId40"/>
    <p:sldId id="384" r:id="rId41"/>
    <p:sldId id="383" r:id="rId42"/>
    <p:sldId id="385" r:id="rId43"/>
    <p:sldId id="368" r:id="rId44"/>
    <p:sldId id="370" r:id="rId45"/>
    <p:sldId id="353" r:id="rId46"/>
    <p:sldId id="354" r:id="rId47"/>
    <p:sldId id="355" r:id="rId48"/>
    <p:sldId id="356" r:id="rId49"/>
    <p:sldId id="357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16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24575,'70'49'0,"-54"-40"0,46 40 0,-79-59 0,7 9 0,-8-9 0,10 9 0,1-6 0,-1 3 0,0-1 0,1-1 0,-1 5 0,0-6 0,1 6 0,2-6 0,-1 7 0,2-4 0,-1 1 0,-1 2 0,2-5 0,-3 5 0,0-5 0,5 5 0,3-2 0,6 6 0,1 1 0,3 4 0,2 4 0,0-3 0,2 2 0,-6-3 0,7 0 0,-8 0 0,4 0 0,-5-1 0,1-2 0,-4 1 0,3-5 0,-3 6 0,3-4 0,0 5 0,0-5 0,0 4 0,-2-3 0,1 0 0,-1 0 0,-1-1 0,2-2 0,-5 5 0,6-5 0,-9 5 0,4-2 0,-8 4 0,-2 2 0,0-1 0,-3 2 0,-1-3 0,3-1 0,-6 5 0,6-3 0,-3 6 0,4-6 0,0 2 0,1-3 0,-1-1 0,0 1 0,1-1 0,-1-2 0,4 1 0,-3-5 0,3 6 0,-1-3 0,-1 0 0,1 3 0,1-3 0,-3 0 0,7 3 0,-7-3 0,2 0 0,1 3 0,-3-3 0,7 4 0,-7-4 0,6-1 0,-2-3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12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24575,'7'0'0,"4"0"0,-2 0 0,2 0 0,1 0 0,-3 0 0,2 0 0,-3 0 0,-1 0 0,1 0 0,-1 0 0,1 0 0,-1 0 0,1 0 0,-1 0 0,0 0 0,1 0 0,0 0 0,-1 0 0,0 0 0,1 0 0,-1 0 0,0 0 0,1 0 0,-1 0 0,-6 0 0,-2 4 0,-6 0 0,0 3 0,-1 0 0,1 0 0,-1 1 0,0 0 0,-3-1 0,2 1 0,-3 0 0,5-1 0,-5 5 0,3-3 0,-2 2 0,-1-3 0,3 4 0,-3-3 0,0 3 0,3-5 0,-2 1 0,3 0 0,0-1 0,1 1 0,-1-1 0,1 1 0,-5-4 0,3 3 0,-2-4 0,3 5 0,1-4 0,-1 3 0,1-3 0,-1 3 0,4 0 0,-2-3 0,5 2 0,-6-1 0,6 2 0,-5 0 0,2 0 0,0 0 0,-3-3 0,9-1 0,-1-3 0,10 0 0,2 0 0,0 0 0,2 0 0,-6 0 0,6 0 0,-6 0 0,3 0 0,-5 0 0,1 0 0,-1 0 0,1 0 0,-1 0 0,1 0 0,-1 0 0,0 0 0,0 0 0,1 0 0,-1 0 0,5 0 0,1 0 0,-1 0 0,4 0 0,-3 0 0,-1 0 0,0 0 0,-5 0 0,1 0 0,-1 0 0,0 0 0,1 0 0,-1 0 0,0 0 0,1 0 0,-4 0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1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24575,'-7'0'0,"0"0"0,0 0 0,0 0 0,-1 0 0,1 0 0,0 0 0,-3 0 0,-2 0 0,0 0 0,1 0 0,4 4 0,-1 0 0,1 0 0,-1 3 0,1-3 0,3 3 0,1 0 0,3 0 0,0 0 0,0 0 0,0 0 0,-4 1 0,3-1 0,-2 1 0,3-1 0,-3 1 0,2-1 0,-3 1 0,4-1 0,0 1 0,0-1 0,0 1 0,0-1 0,0 1 0,0 0 0,0-1 0,0 0 0,0 0 0,0 0 0,0 1 0,0-1 0,4-3 0,-3 2 0,5-5 0,-5 6 0,6-6 0,-6 5 0,5-5 0,-5 6 0,6-3 0,-3 0 0,2-1 0,1-3 0,0 0 0,1 0 0,-1 0 0,0 0 0,0 0 0,1 0 0,0 0 0,-1 0 0,1 0 0,-1 0 0,-3 0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1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24575,'7'0'0,"0"0"0,1 0 0,-1 0 0,1 0 0,-1 0 0,5 0 0,-4 0 0,4 0 0,-1 0 0,-2 0 0,3 0 0,-5 0 0,5 0 0,0 0 0,1 0 0,2 0 0,-2 0 0,0 0 0,2 0 0,-2 0 0,-1 0 0,4 0 0,-7-3 0,6 2 0,-6-6 0,2 6 0,-3-2 0,-1 0 0,1 2 0,-1-6 0,-2 3 0,-2-3 0,-3 0 0,0-1 0,0 1 0,0 0 0,-3-1 0,-2 4 0,-2-3 0,-1 6 0,0-5 0,-3 1 0,2 1 0,-3 0 0,5 1 0,-1 2 0,-4-3 0,4 4 0,-4 0 0,4 0 0,1-3 0,-1 2 0,0-2 0,1 3 0,-1 0 0,1 0 0,-1 0 0,1 0 0,0 0 0,0 0 0,3 3 0,-3 1 0,3 4 0,-3-1 0,-1 1 0,0-1 0,1 1 0,-1-1 0,-4 1 0,4 0 0,-1 0 0,3-1 0,1 1 0,-2-4 0,3 3 0,1-3 0,3 3 0,0 0 0,0 0 0,0 0 0,0 0 0,0 0 0,0 1 0,0-1 0,0 1 0,0-1 0,0 0 0,3 1 0,-2-1 0,5-2 0,-1 1 0,-1-2 0,2 4 0,-1-1 0,2 1 0,1-1 0,-1-2 0,1 1 0,-1-1 0,1 2 0,-1 1 0,1-1 0,-1-3 0,1 3 0,-1-6 0,1 6 0,-1-3 0,1 0 0,-1-1 0,1-3 0,-1 0 0,1 0 0,-1 0 0,1 0 0,-1 0 0,1 0 0,-1 0 0,1 0 0,-1 0 0,1 0 0,-1 0 0,1 0 0,-1 0 0,-3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1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24575,'0'7'0,"0"4"0,0 7 0,0 0 0,0 3 0,0 0 0,0 2 0,0 0 0,0 3 0,0-8 0,0 8 0,4-4 0,-3 6 0,3-1 0,-4-4 0,0-2 0,3-4 0,-2-1 0,3-3 0,-4 3 0,3-8 0,-2 4 0,3-5 0,-4 1 0,0-1 0,3-3 0,-2-7 0,2-10 0,-3-9 0,0-11 0,0-1 0,0-6 0,0 6 0,4-5 0,2 5 0,3-1 0,-3 7 0,1 7 0,-2 4 0,0 4 0,2 1 0,-3 5 0,3 2 0,-3-1 0,3 5 0,-3-3 0,4 4 0,-1 0 0,1 0 0,-1 0 0,1 0 0,-1 0 0,1 0 0,-1 0 0,1 0 0,-1 0 0,0 0 0,0 0 0,-3 0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6 24575,'-7'0'0,"-5"0"0,4 0 0,-8 0 0,8 0 0,-4 0 0,5 0 0,-1 0 0,0 0 0,1 0 0,-1 0 0,0 0 0,1 0 0,-1 0 0,4 3 0,1 1 0,-1 0 0,0 3 0,0-3 0,-3 4 0,3-1 0,-4 1 0,1-1 0,3 0 0,-3 1 0,2 3 0,-2-2 0,2 3 0,-2-5 0,6 1 0,-2-1 0,-1 1 0,4-1 0,-4 1 0,4-1 0,0 0 0,0 0 0,0 0 0,4-3 0,-4 2 0,7-5 0,-3 2 0,4-3 0,-4 4 0,3-4 0,-3 4 0,3-4 0,1 0 0,-1 0 0,1 0 0,0 0 0,-1 0 0,1 0 0,-1-4 0,1 0 0,-1-8 0,1 4 0,-3-4 0,1 5 0,-5-5 0,3 3 0,-4-3 0,3 5 0,-2-5 0,2 3 0,-3-6 0,0 6 0,4-7 0,-3 8 0,2-4 0,-3 4 0,0 1 0,0-1 0,4 1 0,-4 5 0,3 3 0,-3 6 0,0 5 0,4 0 0,1 5 0,3 4 0,1-3 0,0 8 0,4-3 0,-3-1 0,3 5 0,-1-9 0,-3 3 0,3-4 0,-4-5 0,0 0 0,0-5 0,-4 1 0,3-1 0,-7 1 0,7-4 0,-6 3 0,2-6 0,-3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24575,'0'7'0,"0"4"0,0 1 0,0 1 0,0 3 0,0-4 0,0 10 0,0-9 0,0 8 0,0-9 0,0 10 0,0-8 0,0 11 0,0-11 0,0 12 0,0-12 0,0 11 0,0-11 0,0 7 0,0-4 0,3-1 0,2 1 0,3 0 0,-3-1 0,2-3 0,-2 2 0,-1-2 0,3 0 0,-6 2 0,5-6 0,-5 6 0,6-2 0,-6 0 0,6-2 0,-6 1 0,6-4 0,-6 4 0,5-5 0,-5 1 0,6-1 0,-6 1 0,2 0 0,0-1 0,-2 1 0,6-4 0,-6 2 0,5-5 0,-5 6 0,6-6 0,-3 6 0,4-7 0,-1 7 0,1-6 0,-1 6 0,1-3 0,-1 0 0,1-1 0,3 1 0,-2-3 0,7 6 0,-4-6 0,1 6 0,2-6 0,-2 2 0,0-3 0,-2 0 0,-3 0 0,-1 0 0,1 0 0,-4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24575,'15'0'0,"5"0"0,2 0 0,1 0 0,3 0 0,-3 0 0,4 0 0,-5 0 0,10 0 0,-8 0 0,9 0 0,-6 0 0,1 0 0,-1 0 0,-4 0 0,3 0 0,-8 0 0,-1 0 0,-1 0 0,-8 0 0,4 0 0,0 0 0,-4 0 0,4 0 0,-5 0 0,0 0 0,0 0 0,0 0 0,0 0 0,1 0 0,-4 0 0,-1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24575,'0'11'0,"0"3"0,0-5 0,0 7 0,0-4 0,0 5 0,0-1 0,0-4 0,0-1 0,0-3 0,0-1 0,0 1 0,0-1 0,0 1 0,0-1 0,0 0 0,0 0 0,0 0 0,0 1 0,0-1 0,0 0 0,0 0 0,0 0 0,0 1 0,0-1 0,0 0 0,0 1 0,0-4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2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24575,'0'7'0,"0"4"0,0-2 0,0 6 0,0-6 0,0 3 0,0-1 0,0-2 0,0 6 0,0-6 0,0 6 0,0-7 0,0 3 0,0-4 0,0 1 0,0-1 0,0-6 0,0-6 0,0-3 0,0-7 0,0 7 0,0-8 0,0 7 0,4-7 0,0 4 0,4-1 0,-3 1 0,2 1 0,-3 2 0,4-3 0,-1 5 0,1-1 0,-1 0 0,1 1 0,-1 2 0,1 2 0,-4 0 0,3 2 0,-3-3 0,3 4 0,0 0 0,0 0 0,1 0 0,-1 0 0,1 0 0,-1 0 0,1 0 0,-1 0 0,1 4 0,0 0 0,-1 3 0,0 1 0,0-1 0,-2 0 0,-2 1 0,0-1 0,-2 1 0,5-1 0,-5 0 0,2 1 0,-3-1 0,0 1 0,0-1 0,0 1 0,0-1 0,0 1 0,0-1 0,4 1 0,-4 0 0,4-1 0,-4 1 0,0 3 0,0-2 0,0 2 0,0-3 0,0-1 0,0 1 0,0-1 0,0 1 0,3-4 0,-2 3 0,2-3 0,-3 3 0,3-3 0,-2-1 0,2-3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3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24575,'-11'0'0,"-3"0"0,1 0 0,-4 0 0,4 0 0,-2 0 0,2 0 0,0 0 0,-3 0 0,8 0 0,-8 0 0,7 0 0,-6 0 0,6 0 0,-7 0 0,8 0 0,-7 0 0,10 3 0,-2 1 0,4 4 0,-1-1 0,-1 1 0,-1 0 0,5-1 0,-6 5 0,2-4 0,1 4 0,0-5 0,4 1 0,-3-1 0,2 1 0,-2-1 0,6-3 0,1 2 0,7-5 0,2 6 0,3-6 0,6 7 0,-4-7 0,3 6 0,1-6 0,-5 3 0,5-4 0,-6 0 0,1 0 0,-4 0 0,2 0 0,-6 0 0,2 0 0,-3 0 0,-4-3 0,3-2 0,-6-2 0,2-1 0,-3 1 0,0-1 0,0 1 0,0-1 0,0 1 0,0-1 0,0 7 0,0 6 0,4 12 0,4 1 0,2 8 0,3-3 0,-4 0 0,0 3 0,-1-4 0,2 6 0,-5-6 0,2 0 0,-6-6 0,7 1 0,-7-4 0,2-2 0,-3-3 0,0-1 0,0 1 0,0-1 0,0 1 0,-3-4 0,-1-1 0,-3-3 0,-1 0 0,1 0 0,0 0 0,2 4 0,-1-3 0,5 2 0,-2-3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27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9 24575,'4'-1'0,"-1"1"0,-3 8 0,0-1 0,0 1 0,0-1 0,0 1 0,0 3 0,-3-2 0,2 6 0,-6-2 0,6 0 0,-6-2 0,3-3 0,-1-1 0,-1 1 0,1-1 0,1 1 0,-3-4 0,3-1 0,-3-3 0,-1 0 0,1 0 0,-1 0 0,-4 0 0,4 0 0,-8 0 0,3 0 0,-4 0 0,1 0 0,3-3 0,-3 2 0,4-6 0,-1 3 0,-3-5 0,7 5 0,-2-3 0,-1 6 0,3-6 0,-2 3 0,3 0 0,-4-4 0,4 4 0,-4 0 0,4 0 0,1 1 0,2-1 0,-1-1 0,5-1 0,-3 2 0,4-3 0,0-1 0,0 1 0,4 3 0,0-3 0,3 6 0,1-5 0,4 1 0,-4 1 0,8-4 0,-8 7 0,4-2 0,-5-1 0,5 3 0,-3-2 0,2 3 0,-3 0 0,-1 0 0,1 0 0,-1 0 0,1 0 0,-1 0 0,5 0 0,-4 0 0,8 0 0,-7 0 0,2 0 0,1 0 0,-4 0 0,4 0 0,-5 0 0,1 0 0,-1 0 0,1 0 0,-1 0 0,-2 0 0,-2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3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3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124 258 24575,'-11'0'0,"-3"0"0,1 0 0,0 0 0,-3 0 0,8 0 0,-4 0 0,4 0 0,1 0 0,-1 0 0,1 3 0,3 1 0,1 3 0,3 5 0,0-1 0,0 6 0,0-5 0,0 3 0,0-3 0,0 1 0,0 2 0,0-7 0,0 4 0,0-5 0,0 1 0,0-1 0,0 1 0,0-1 0,0 1 0,3-4 0,1 2 0,4-5 0,-1 3 0,5-4 0,-4 0 0,4 0 0,-5 0 0,1 0 0,-1 0 0,1 0 0,0 0 0,-1 0 0,1 0 0,-1 0 0,1 0 0,-1-4 0,1-4 0,0-5 0,0-4 0,1 1 0,-5-1 0,4 0 0,-3-4 0,-1 3 0,4-4 0,-7 5 0,7-4 0,-7 3 0,3-4 0,-4 6 0,4-1 0,-3 0 0,2 0 0,-3 5 0,0 0 0,0 4 0,0 1 0,0-1 0,0 0 0,0 1 0,0 0 0,0-1 0,0 1 0,0-1 0,0 0 0,0 1 0,0-1 0,0 0 0,0 1 0,0-1 0,0 1 0,0-1 0,0 1 0,0 6 0,0 9 0,0 5 0,0 12 0,0-2 0,0 4 0,0 1 0,0-1 0,0 0 0,0 1 0,0-1 0,4 0 0,-3 1 0,3-6 0,0 0 0,-3-10 0,6 4 0,-6-7 0,3 2 0,-4-3 0,3-1 0,-2 1 0,3-1 0,-4 1 0,3-4 0,1-1 0,0-3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3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24575,'8'0'0,"3"0"0,1 0 0,1 0 0,-1 0 0,-5 0 0,5 0 0,0 0 0,1 0 0,-2 0 0,-3 0 0,4 0 0,-4 0 0,4 0 0,-5 0 0,1-3 0,-1 2 0,1-2 0,-1 3 0,1-8 0,0 6 0,0-8 0,-1 5 0,1 1 0,-1-3 0,1 3 0,-4-3 0,2 3 0,-5-3 0,6 6 0,-7-6 0,3 3 0,-3-3 0,0 0 0,0 0 0,0-1 0,-3 1 0,2 0 0,-5 3 0,2-3 0,-4 6 0,1-6 0,-1 6 0,1-2 0,-1 3 0,4-4 0,-3 4 0,3-4 0,-4 4 0,1 0 0,-1 0 0,1 0 0,-1 0 0,0 0 0,-3 0 0,3 0 0,-4 0 0,4 0 0,1 0 0,3 3 0,1 1 0,3 3 0,0 1 0,0-1 0,0 5 0,0 0 0,0 1 0,0 2 0,0-2 0,3 4 0,-2-1 0,7 1 0,-7-4 0,6 2 0,-6-6 0,6 2 0,-3-3 0,0-1 0,3 1 0,-3-1 0,4 1 0,-1 0 0,-2-1 0,1-3 0,-2 3 0,4-6 0,-1 5 0,1-5 0,0 6 0,-1-6 0,1 2 0,-1 1 0,1-4 0,-1 4 0,-3-1 0,2-2 0,-2 2 0,3-3 0,0 0 0,-3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38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24575,'0'15'0,"0"-4"0,0 5 0,0 1 0,0-3 0,0 7 0,0-4 0,0 1 0,0 3 0,0 1 0,0 0 0,0 6 0,0-1 0,0 0 0,0-4 0,4 3 0,1-8 0,0 8 0,2-8 0,-6 3 0,6-8 0,-6 3 0,6-4 0,-6 1 0,6-2 0,-6 1 0,2-3 0,1 2 0,-3-3 0,2-1 0,0 1 0,-2-4 0,2-1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4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 24575,'-3'-3'0,"-1"0"0,-3 3 0,0 0 0,0 0 0,-1 0 0,1 0 0,-1 3 0,-4 1 0,4 4 0,-4 0 0,4-4 0,4 3 0,-3-3 0,7 3 0,-4 1 0,4-1 0,0 0 0,0 0 0,0 0 0,0 0 0,0 0 0,0 0 0,0 1 0,4-4 0,-4 2 0,7-2 0,-6 4 0,6-4 0,-7 3 0,7-6 0,-3 5 0,0-5 0,0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327 219 24575,'0'-7'0,"-4"3"0,3-3 0,-2 3 0,3-4 0,-3 1 0,-2-1 0,-2 1 0,-1-5 0,0 3 0,0-3 0,4 1 0,-3 6 0,3-6 0,-4 6 0,0-2 0,4-1 0,-3 1 0,3 2 0,-3-2 0,-1 7 0,4-7 0,-3 6 0,3-6 0,-4 3 0,0 0 0,1-3 0,-1 6 0,-4-6 0,4 6 0,-4-6 0,4 6 0,-3-6 0,2 6 0,-2-3 0,-1 0 0,3 3 0,-2-2 0,3 3 0,0 0 0,1 0 0,-1 0 0,-4 0 0,4 0 0,-3 0 0,7 3 0,0 1 0,4 3 0,0 0 0,0 1 0,0-1 0,0 0 0,0 5 0,0 0 0,0 5 0,0 0 0,0-1 0,0 1 0,0 0 0,0-1 0,4 1 0,1 0 0,3-5 0,0 4 0,4-7 0,1 3 0,-1-4 0,4 0 0,-4 0 0,10-3 0,-4 2 0,8-6 0,-8 3 0,8-4 0,-8 0 0,8 0 0,-8 0 0,8 0 0,-8 0 0,-1 0 0,-1 0 0,-8 0 0,4 0 0,-5 0 0,1 0 0,-4-4 0,-1 0 0,-3-3 0,0-1 0,0 1 0,0-1 0,0-4 0,0 4 0,0-4 0,0 5 0,0-1 0,0 7 0,0 5 0,0 4 0,0 3 0,4-4 0,0 0 0,0 1 0,3 4 0,-2 0 0,-1 5 0,3-5 0,-2 4 0,3-7 0,-4 2 0,3-3 0,-6-1 0,2 1 0,0-1 0,-2 1 0,3-4 0,-4-1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4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24575,'0'15'0,"0"0"0,3-2 0,6 3 0,3-4 0,10 5 0,-4-3 0,3 2 0,-4-7 0,-1 3 0,1-7 0,-8-1 0,-1-4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4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0 24575,'0'4'0,"0"0"0,0 23 0,0-9 0,0 14 0,0-13 0,0 13 0,0-15 0,0 15 0,0-8 0,0 4 0,0-2 0,0 3 0,0-1 0,0 5 0,-4-5 0,3-1 0,-7 0 0,3 1 0,-8-6 0,3 0 0,-2-6 0,0-3 0,3-1 0,-7-4 0,4 0 0,-5 1 0,4-2 0,-3 2 0,4-1 0,-10 0 0,4-3 0,-3 3 0,-1-7 0,4 2 0,-8 2 0,8-4 0,-8 3 0,8-4 0,-9 0 0,9 0 0,-3 0 0,4 0 0,0 0 0,5 0 0,0 0 0,4 0 0,1 0 0,3 0 0,1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5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24575,'-4'3'0,"-2"-2"0,5 5 0,-5-5 0,5 5 0,-2-2 0,3 3 0,0 0 0,0 0 0,0 0 0,0 0 0,3-4 0,1 4 0,3-3 0,1 0 0,-1 2 0,1-1 0,-1-1 0,1 2 0,-1-1 0,1-1 0,-1 3 0,1-3 0,0 0 0,-1 3 0,5-3 0,-4 0 0,4 3 0,-5-6 0,1 6 0,-1-3 0,1 0 0,-1 3 0,-3-3 0,-1 3 0,-3 0 0,0 0 0,0 0 0,0 0 0,0 1 0,0-1 0,0 0 0,0 1 0,0-1 0,0 0 0,0 1 0,-3-1 0,-1 0 0,-4 1 0,1 0 0,-4-1 0,2 1 0,-6-1 0,6-2 0,-6 2 0,6-3 0,-7 1 0,8 2 0,-4-7 0,4 4 0,1-4 0,-1 0 0,1 0 0,3 0 0,1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52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24575,'-8'0'0,"1"0"0,-5 0 0,4 0 0,-8 4 0,7-3 0,-2 6 0,3-3 0,-4 4 0,4 0 0,-8-4 0,7 3 0,-6-3 0,6 4 0,-3-3 0,5 1 0,-1-2 0,0 1 0,4 1 0,-3-5 0,3 6 0,0-3 0,-3 0 0,6 2 0,-2-5 0,3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30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252 124 24575,'0'7'0,"0"1"0,0 3 0,0-2 0,0 2 0,0-3 0,0-1 0,0 1 0,0-1 0,0 1 0,0-1 0,-8 1 0,6 0 0,-12 0 0,8 0 0,-5 0 0,-1 0 0,3-4 0,-2 0 0,3-1 0,-4-2 0,4 2 0,-4-3 0,4 0 0,1 0 0,-1 0 0,1 0 0,-1 0 0,0 0 0,1 0 0,-1 0 0,-4 0 0,4 0 0,-4-3 0,4-2 0,1-2 0,-1-1 0,4 0 0,-3 4 0,6-3 0,-2 3 0,0-3 0,2-1 0,-3 0 0,4 1 0,0-1 0,0 0 0,0-3 0,0 2 0,0-3 0,0 1 0,0 2 0,0-3 0,0 5 0,0-1 0,0 1 0,0-1 0,0 0 0,4 1 0,0-1 0,3 1 0,1-1 0,-1 0 0,1 1 0,-1-1 0,1 0 0,-1 4 0,1-3 0,0 3 0,-1 0 0,1 0 0,-1 4 0,0 0 0,0 0 0,0 0 0,1 0 0,-1 0 0,1 0 0,-1 0 0,0 0 0,1 0 0,-1 0 0,0 4 0,0 0 0,-2 3 0,-2 1 0,0-4 0,-2 2 0,2-2 0,1 0 0,-4 2 0,4-5 0,-4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808 295 24575,'-16'0'0,"-2"0"0,-5 0 0,-9 0 0,2 0 0,-10 0 0,1 0 0,-1 0 0,0 0 0,0 0 0,0 0 0,0 0 0,6 0 0,1 0 0,0 0 0,9 0 0,-8 0 0,9 0 0,4 0 0,-6 0 0,11 0 0,-3 0 0,5 0 0,0 0 0,4-3 0,-8 2 0,7-6 0,-2 3 0,3-4 0,0 1 0,1-1 0,2 1 0,2-1 0,3 0 0,0 1 0,0-1 0,0-4 0,0 4 0,0-4 0,0 5 0,0-1 0,0 0 0,0 1 0,0-1 0,3 1 0,-2-1 0,6 0 0,-3 1 0,4-5 0,-4 3 0,3-2 0,-2 3 0,2 0 0,-3-3 0,3 2 0,-6-3 0,5 8 0,-5-3 0,3 3 0,-1-4 0,-2 1 0,2 0 0,-6 6 0,-1 2 0,-4 6 0,1 1 0,-1 3 0,0-2 0,-4 6 0,3-6 0,-3 7 0,4-8 0,0 4 0,1-5 0,-1 1 0,0-1 0,4 1 0,-3-1 0,7 1 0,-7-4 0,6 3 0,-2-9 0,3 1 0,3-7 0,1 1 0,4-1 0,3 0 0,-2-4 0,7 3 0,-7-7 0,7 7 0,-7-3 0,2 4 0,-3 4 0,-1-3 0,1 3 0,-1-1 0,0 2 0,0 3 0,0 0 0,0 0 0,1 0 0,-1 0 0,1 0 0,4 0 0,-4 0 0,8 0 0,-8 0 0,4 0 0,-5 3 0,1-2 0,-1 3 0,1-1 0,0-2 0,-1 2 0,-3 0 0,3-2 0,-6 3 0,2-4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5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24575,'0'12'0,"0"0"0,0 9 0,0 2 0,0 4 0,0 6 0,0-4 0,0 9 0,0-9 0,0 9 0,0 3 0,0-5 0,0 8 0,0-3 0,0-5 0,0 3 0,-9-6 0,7 1 0,-7-8 0,9 4 0,0-20 0,0 10 0,0-7 0,-3 0 0,2-2 0,-3 1 0,-3-3 0,5 2 0,-5-3 0,7 0 0,0-1 0,0 1 0,-4-1 0,3 1 0,-5-4 0,5-8 0,-2-5 0,3-7 0,0-5 0,0-2 0,0-10 0,0 4 0,0-9 0,0 3 0,0 1 0,0-4 0,0 3 0,0 1 0,5-5 0,-4 23 0,3-2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5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98 24575,'-2'0'0,"0"0"0,-9 0 0,0 0 0,3 0 0,-6 0 0,6 0 0,-2 0 0,6-3 0,1-1 0,3-3 0,0-1 0,0 1 0,0-1 0,3 1 0,1-1 0,4 0 0,-1 1 0,-2-1 0,1 4 0,-1-3 0,2 6 0,1-6 0,-1 7 0,1-4 0,-1 4 0,1 0 0,-1 0 0,5 0 0,-4 0 0,4 0 0,-5 0 0,1 0 0,-1 0 0,1 0 0,-1 0 0,-3 3 0,-1 1 0,-3 3 0,0 1 0,0-1 0,0 1 0,0-1 0,0 0 0,0 0 0,0 0 0,0 1 0,0-1 0,0 0 0,0 1 0,0-1 0,-3 1 0,3-1 0,-7-3 0,3 3 0,-4-6 0,0 5 0,1-5 0,-1 6 0,0-6 0,-3 6 0,2-6 0,-7 2 0,8 1 0,-4-4 0,0 4 0,4-1 0,-4-2 0,0 2 0,7 1 0,-6-3 0,7 2 0,-4-3 0,1 0 0,-1 0 0,1 0 0,3 0 0,1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0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24575,'11'0'0,"-1"0"0,1 0 0,2 0 0,0 0 0,-2 0 0,-3 0 0,3 0 0,-2 0 0,6 0 0,-3 0 0,1 0 0,-2 0 0,0 0 0,-2 0 0,2 0 0,-4 0 0,1 0 0,0-8 0,-1 7 0,1-10 0,-1 6 0,1 1 0,-1-3 0,5 3 0,-4-4 0,4 3 0,-4-1 0,-1 1 0,1 1 0,-4-2 0,-1 2 0,-3-3 0,0 0 0,-3 3 0,2-3 0,-6 6 0,3-6 0,0 3 0,-3 0 0,3-3 0,-4 3 0,1-4 0,-1 4 0,1-2 0,-1 5 0,1-2 0,0 3 0,0 0 0,0 0 0,-1 0 0,1 0 0,-1 0 0,-4 0 0,4 0 0,-8 0 0,7 3 0,-6-2 0,6 6 0,-3-3 0,5 0 0,-1 3 0,4-3 0,0 3 0,4 0 0,0 1 0,0-1 0,0 1 0,0-1 0,0 1 0,0-1 0,0 1 0,0-1 0,0 5 0,0 0 0,0 5 0,0 0 0,0-5 0,0 4 0,0-7 0,0 6 0,0-2 0,0-1 0,0 0 0,0 0 0,0-4 0,0 4 0,0-5 0,0 1 0,0-1 0,0 1 0,0-1 0,4 1 0,-4-1 0,7 1 0,-3-1 0,0 0 0,-1-3 0,-3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0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24575,'7'0'0,"4"0"0,2 0 0,8 0 0,-3 0 0,8 0 0,-8 0 0,8 0 0,-8 0 0,8 0 0,-12 0 0,6-3 0,-7 2 0,4-11 0,-5 11 0,0-7 0,-5 1 0,1 5 0,0-6 0,-4 5 0,-1-1 0,-3-3 0,0 0 0,0 0 0,0 0 0,0 0 0,0-1 0,0 1 0,0 0 0,0-1 0,-3 1 0,-1-1 0,-4 1 0,0-1 0,1 0 0,-1 1 0,0 2 0,1-1 0,-1 5 0,1-6 0,-1 6 0,1-2 0,0 3 0,-1 0 0,1 0 0,0 0 0,0 0 0,-1 0 0,0 0 0,1 3 0,-1 1 0,1 4 0,-1-1 0,0 1 0,1-1 0,2 1 0,2-1 0,3 1 0,0-1 0,0 0 0,0 0 0,0 1 0,0-1 0,0 1 0,0 3 0,0-3 0,0 8 0,0-3 0,0 3 0,0 1 0,0 0 0,4-1 0,-3 1 0,2 0 0,1-1 0,-3-3 0,6-2 0,-6-3 0,2-1 0,1 1 0,-4 0 0,7-1 0,-3-3 0,3 2 0,0-5 0,1 6 0,-1-3 0,1 0 0,4 3 0,-4-6 0,4 6 0,-5-2 0,1-1 0,-1 2 0,1-5 0,-1 3 0,-3-1 0,3-3 0,-3 3 0,3-3 0,-3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0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392 372 24575,'-7'0'0,"-5"0"0,4 0 0,-8 0 0,-7 0 0,4 0 0,-13 0 0,14 0 0,-8 0 0,8 0 0,-14 0 0,13 0 0,-8-4 0,10 7 0,0-3 0,-4 9 0,3-1 0,4 1 0,-1-1 0,9 0 0,-5 0 0,6-1 0,-1 1 0,5-1 0,-3 0 0,4 1 0,0-1 0,0 0 0,0 0 0,0 0 0,4-4 0,0 4 0,3-7 0,0 7 0,1-6 0,0 5 0,-1-5 0,1 6 0,-1-6 0,1 2 0,-1-3 0,1 0 0,3 0 0,-2 0 0,6 0 0,-2 0 0,4 0 0,-1 0 0,6 0 0,-5-4 0,5-4 0,-5-5 0,-1-4 0,1 0 0,-1 1 0,-3-1 0,4-5 0,-8 4 0,4-8 0,-4 3 0,0-4 0,0-1 0,1 1 0,-1-1 0,0 1 0,-4-1 0,3 6 0,-7-5 0,2 10 0,1-10 0,-3 9 0,3 1 0,-4 1 0,0 7 0,0-2 0,0 3 0,-3 4 0,3 4 0,-3 4 0,3 3 0,0 1 0,0 4 0,0 0 0,0 5 0,0 4 0,0 7 0,0 1 0,0 10 0,0-11 0,0 11 0,0-11 0,0 11 0,0-10 0,0 4 0,0-11 0,0 4 0,0-8 0,0 4 0,0-10 0,0 0 0,0-5 0,0 1 0,0-1 0,0 1 0,0-1 0,0-3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36:15.8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14 24575,'0'56'0,"0"-13"0,0-6 0,0-7 0,0 4 0,0 11 0,0-15 0,0 15 0,0-16 0,0 3 0,0-4 0,0-6 0,0 5 0,0-10 0,0 5 0,0-5 0,0-1 0,0 1 0,0-5 0,0 0 0,0-4 0,0 2 0,0-2 0,0 3 0,0 0 0,0-3 0,0 3 0,0 0 0,0-3 0,0 3 0,0 0 0,0-2 0,0 1 0,3 1 0,1-3 0,3 3 0,1-4 0,0 5 0,-1-4 0,2 8 0,-1-4 0,0 5 0,0-4 0,0 2 0,0-6 0,0 2 0,-1-3 0,-3 0 0,3-1 0,-3 0 0,3-33 0,1 10 0,-4-36 0,0 18 0,-4-6 0,0 0 0,0-6 0,0 5 0,0-12 0,0 12 0,0-5 0,0 6 0,0 5 0,0-3 0,0 9 0,0-4 0,0 5 0,0 1 0,0-1 0,0 6 0,0-5 0,0 5 0,0-1 0,0 1 0,0 10 0,0 0 0,0 4 0,0-2 0,0 2 0,-26 12 0,8 3 0,-30 20 0,13-6 0,-8 10 0,-3-4 0,-4 5 0,3-5 0,0-6 0,13-3 0,6-8 0,6 2 0,10-7 0,0-1 0,8-15 0,0 1 0,4-10 0,0-1 0,0 3 0,0-4 0,0 6 0,0-1 0,0 0 0,0 0 0,0 0 0,0 1 0,0-1 0,0 0 0,0 4 0,0 2 0,0 3 0,0-3 0,-13 28 0,5-11 0,-11 35 0,10-17 0,-5 32 0,3-11 0,1 20 0,0-11 0,9 0 0,-9 6 0,4-4 0,0-2 0,1-7 0,0-8 0,4 1 0,-3-6 0,4-1 0,0-10 0,0-2 0,0-8 0,0-2 0,0-3 0,0 3 0,0-3 0,0 2 0,12-6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36:18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811 896 24575,'0'-45'0,"0"-3"0,0 7 0,0 5 0,0-8 0,0-4 0,0 10 0,0-20 0,0 28 0,0-9 0,0 16 0,0 2 0,0-1 0,0 4 0,0 1 0,0-4 0,0 7 0,0-7 0,0 4 0,0 0 0,0 0 0,0 1 0,0 3 0,0 1 0,0 4 0,0-2 0,0 2 0,0-3 0,0 0 0,-4-2 0,-1-4 0,-3 0 0,-1-4 0,0 3 0,1-4 0,-1 6 0,1 3 0,4 1 0,-3 5 0,6-1 0,-6 0 0,-4 36 0,-5 1 0,-2 32 0,-3 0 0,3 1 0,-5 8 0,1-14 0,-6 10 0,5-9 0,-10 5 0,10-1 0,-8-7 0,9-7 0,-3-6 0,10-13 0,-1-7 0,6-4 0,2-4 0,1-2 0,6-3 0,-9-4 0,2-1 0,-4-15 0,5-3 0,-6-36 0,6 6 0,-3-20 0,0 11 0,4 0 0,0 0 0,-3 0 0,3 6 0,0 2 0,-3 6 0,4 0 0,-5 6 0,4 1 0,-1 10 0,2-3 0,-4 12 0,1-7 0,0 9 0,0-1 0,-1-3 0,1 7 0,4-2 0,-3 6 0,3-1 0,-7 5 0,3-3 0,-2 4 0,-1 0 0,3 4 0,-3 0 0,3 8 0,0 0 0,-5 10 0,3 6 0,-4 6 0,4 12 0,-1 2 0,5 5 0,1 8 0,5 2 0,0 6 0,0-6 0,0 4 0,0-11 0,0 5 0,0-7 0,0-7 0,0-1 0,0-12 0,0-5 0,0-8 0,0-4 0,0-5 0,0 0 0,0-5 0,0-30 0,0 12 0,0-27 0,0 22 0,0-1 0,0 0 0,0 4 0,0 2 0,0 3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39:59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24575,'33'0'0,"-6"0"0,-5 0 0,-1 0 0,-3 0 0,3-7 0,-8 5 0,-1-6 0,-5 8 0,4 0 0,-3 0 0,3 0 0,-1 0 0,-2 0 0,3 0 0,0 0 0,-3 0 0,3 0 0,0 0 0,-3 0 0,3 0 0,-4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24575,'0'16'0,"0"3"0,0 3 0,0 16 0,0-12 0,0 18 0,0 11 0,0-20 0,0 30 0,0-28 0,0 17 0,0-1 0,0-5 0,0-2 0,0-12 0,0-1 0,0-5 0,0-6 0,0 4 0,0-12 0,0 7 0,0-9 0,0 1 0,0 2 0,0-6 0,0 3 0,0-5 0,0 0 0,-3-2 0,-2-2 0,-9-3 0,0 0 0,-6 0 0,4 0 0,-1 0 0,-5 0 0,4 0 0,-3 0 0,-1 4 0,4 0 0,-3 5 0,4-1 0,0 1 0,1-1 0,-1 4 0,4-3 0,-3 7 0,4-7 0,-1 2 0,1 1 0,4-3 0,0 2 0,1-3 0,-1-1 0,4 1 0,0-1 0,1 1 0,2-1 0,-2 1 0,3-1 0,0 1 0,0-1 0,0 0 0,0 0 0,0 1 0,0 3 0,0 2 0,0 4 0,0 4 0,0 2 0,0 4 0,0 0 0,0-4 0,0 3 0,4-3 0,1 4 0,3-4 0,2 3 0,2-4 0,-2 1 0,7 3 0,-3-3 0,4 4 0,0 0 0,5-3 0,-4 2 0,3-7 0,-5 2 0,0-4 0,-1-1 0,1-3 0,0 3 0,-1-7 0,-3 3 0,2-4 0,-2 0 0,4 0 0,4 1 0,-3-1 0,3 1 0,1 0 0,-4-1 0,8 1 0,-4 0 0,1-4 0,3 3 0,-3-7 0,-1 3 0,0-4 0,-5 0 0,-1 0 0,1 0 0,-1 0 0,1 0 0,0 0 0,-5 0 0,4 0 0,-3 0 0,8-8 0,-3 2 0,8-11 0,-8 4 0,8-5 0,-8 1 0,8-1 0,-8 1 0,3-1 0,-4 1 0,-4 1 0,3-1 0,-7 0 0,3 0 0,-3-4 0,-1 3 0,1-4 0,-1 1 0,1-2 0,0-4 0,0-1 0,0 1 0,0 4 0,-4-3 0,3 8 0,-8-4 0,4 5 0,-4 1 0,0-1 0,0 4 0,0 2 0,0 3 0,0 1 0,0 0 0,0-1 0,0 1 0,0-5 0,0 0 0,0-5 0,-4 0 0,0 0 0,-5 0 0,1 1 0,-1-6 0,-3 8 0,2-7 0,-2 12 0,4-6 0,0 9 0,4-5 0,-3 7 0,3 0 0,-8-3 0,3 2 0,-6-3 0,6 4 0,-7-4 0,3 4 0,1-4 0,0 3 0,4-2 0,1 6 0,-1-6 0,0 7 0,1-4 0,0 4 0,-1 0 0,1 0 0,-4 0 0,2 0 0,-2-3 0,-1 2 0,3-6 0,-7 6 0,8-5 0,-8 1 0,7 1 0,-6-4 0,6 7 0,-3-6 0,5 3 0,-1 0 0,1 1 0,0 3 0,0 0 0,0 0 0,-1 0 0,1 0 0,-5 0 0,3 0 0,-2 0 0,3 0 0,-4 0 0,4 0 0,-4 0 0,0-4 0,3 3 0,-2-3 0,3 1 0,0 2 0,1-2 0,-1-1 0,1 4 0,0-4 0,0 4 0,0 0 0,0 0 0,-1 0 0,1 0 0,-1 0 0,1 0 0,0 0 0,3-6 0,0 5 0,4-6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24575,'0'11'0,"0"2"0,0 8 0,0 2 0,0 4 0,0-4 0,0 3 0,0-8 0,0 8 0,0-8 0,0 3 0,0-8 0,0 7 0,0-10 0,0 6 0,0-4 0,0-4 0,0 4 0,0-5 0,0 1 0,0-1 0,0 1 0,0-1 0,0 1 0,0-1 0,0 0 0,0 5 0,0-4 0,0 4 0,0-5 0,0 1 0,0-1 0,0 1 0,6-4 0,3-1 0,11-7 0,2-1 0,23-4 0,-13-1 0,19 5 0,-17-4 0,6 8 0,0-8 0,-6 8 0,4-8 0,-3 8 0,4-8 0,7 8 0,-4-3 0,4 4 0,-6 0 0,-1 0 0,7 0 0,-4 0 0,4 0 0,0 0 0,-5 0 0,5 0 0,-6 0 0,0 0 0,0 0 0,-6 0 0,-1 0 0,-6 0 0,1 0 0,-1 0 0,0 0 0,-4 0 0,-6 0 0,-1 0 0,-8 0 0,4 0 0,-4 0 0,-1 0 0,-3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24575,'7'0'0,"4"0"0,6 0 0,1 0 0,8 0 0,-8 0 0,9 0 0,-5 0 0,5 0 0,-4 0 0,3 0 0,-3 0 0,10 0 0,-4 0 0,3 0 0,1 0 0,8 0 0,0 0 0,5 0 0,-6 0 0,0 0 0,0 0 0,6 0 0,-5 0 0,11 0 0,-10 0 0,4 0 0,-6 0 0,-1 0 0,1 0 0,-6 0 0,5 0 0,-10 0 0,3 0 0,-4 0 0,-1 0 0,1 0 0,-1 0 0,-4 0 0,3 0 0,-4 0 0,1 0 0,-2 0 0,-4-4 0,0 3 0,4-2 0,-3 3 0,3 0 0,1-5 0,-4 4 0,-1-3 0,-1 1 0,-4 2 0,1-3 0,-2 4 0,-3 0 0,-1 0 0,0 0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1611 0 24575,'7'0'0,"0"0"0,0 0 0,1 0 0,-1 0 0,1 0 0,3 0 0,-2 0 0,2 0 0,0 0 0,-2 0 0,1 0 0,-2 0 0,-1 0 0,1 0 0,-1 0 0,0 0 0,0 0 0,0 0 0,-3 3 0,-1 2 0,-3 2 0,0 0 0,0 10 0,0-4 0,0 13 0,-4 3 0,3-1 0,-4 11 0,5-5 0,0 12 0,0-5 0,0 12 0,0-6 0,0 1 0,0-2 0,0-12 0,0-1 0,0-6 0,0-4 0,0-1 0,0-10 0,0 4 0,0-8 0,0 4 0,0-5 0,0 1 0,0-1 0,0 1 0,0-1 0,0 1 0,3-4 0,10 0 0,5-4 0,27 0 0,-7 0 0,14 0 0,-13 0 0,1 0 0,0 0 0,-6 4 0,-6 0 0,-6 1 0,-6-1 0,-3-1 0,-1-2 0,-5 3 0,-3-1 0,0 0 0,-4 4 0,-4-3 0,0-1 0,-4 1 0,-3-4 0,2 4 0,-7-1 0,4 2 0,-5 3 0,-5 1 0,4-1 0,-8 1 0,3 0 0,-4 0 0,-1 0 0,1 1 0,-1-1 0,6 0 0,0-1 0,9 0 0,-2 0 0,6-3 0,-2 2 0,6-4 0,5 1 0,8-1 0,5 1 0,26 10 0,-5 7 0,18 4 0,-11 1 0,-1-6 0,0-1 0,-6-4 0,-1 3 0,-6-7 0,-8 1 0,-3-4 0,-8-4 0,-1 3 0,1-6 0,-4 5 0,-1-2 0,-6 0 0,-1-1 0,-8-3 0,-5 4 0,-6 1 0,-5 0 0,1 3 0,-6-2 0,-1 3 0,-1 1 0,2-1 0,6 1 0,-1-5 0,5 2 0,6-6 0,1 3 0,8-1 0,0 1 0,4 3 0,4 0 0,0 0 0,0 1 0,0-1 0,4 1 0,0 3 0,0-2 0,4 7 0,-7-8 0,6 8 0,-6-8 0,3 8 0,-1-7 0,-2 6 0,6-2 0,-6 8 0,3-3 0,0 8 0,-3-3 0,7 4 0,-7 1 0,7-1 0,-7 6 0,3-4 0,0 3 0,-3-4 0,7-1 0,-7 6 0,3-4 0,-4 4 0,4-6 0,-3 0 0,3 1 0,-4-1 0,0-4 0,0-2 0,0-4 0,0 4 0,0-7 0,0 6 0,0-7 0,0 4 0,0-5 0,0 4 0,0-3 0,0-1 0,0 4 0,0-4 0,0 1 0,0 3 0,0-8 0,0 8 0,0-8 0,0 4 0,0-5 0,0 1 0,0-1 0,0 0 0,0 0 0,0 1 0,0-1 0,0 1 0,0-1 0,0 1 0,-3-1 0,-1 0 0,-3-3 0,0-1 0,-1 1 0,0-3 0,-3 6 0,-7-6 0,0 6 0,-8-6 0,3 7 0,-4-7 0,-1 7 0,1-7 0,-6 7 0,4-7 0,-4 4 0,0-5 0,4 4 0,-4-3 0,0 3 0,4-4 0,-10 0 0,5 0 0,0 0 0,-5 0 0,10 0 0,-9 0 0,9 0 0,-4 0 0,5 0 0,1 0 0,-1 0 0,1 0 0,-1 0 0,6 0 0,-5 0 0,5 0 0,-6 0 0,1 0 0,4 0 0,-3 0 0,3 0 0,0 0 0,-3 0 0,8 0 0,-8 0 0,8 0 0,-9 0 0,5 0 0,-1 0 0,-3 0 0,3 0 0,-4-4 0,4 3 0,-3-7 0,3 6 0,-5-6 0,6 7 0,-5-7 0,9 7 0,-8-7 0,3 7 0,-4-7 0,4 3 0,-3 0 0,3-3 0,-4 7 0,4-7 0,-3 7 0,8-3 0,-4 1 0,1 2 0,3-7 0,-4 7 0,1-7 0,3 7 0,-4-7 0,5 8 0,5-4 0,-4 4 0,11-4 0,-6 4 0,7-4 0,-1 4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24:40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58 24575,'-38'0'0,"6"-7"0,11 5 0,-1-10 0,4 11 0,1-6 0,5 6 0,5-6 0,-1 6 0,-3-2 0,3 3 0,-3 0 0,1 0 0,37 0 0,-18 0 0,32 0 0,-24 0 0,0 0 0,-1 0 0,-3 0 0,2-4 0,-6 3 0,7-3 0,-8 4 0,4 0 0,-5 0 0,1-3 0,3 2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24575,'0'20'0,"0"-4"0,0 16 0,0 9 0,0 2 0,0 9 0,-8-17 0,6 3 0,-7-9 0,5 9 0,-1-9 0,-1-1 0,-2-2 0,3-3 0,0-1 0,-3 0 0,7-6 0,-7 1 0,7-4 0,-2-2 0,-1-3 0,3-1 0,-2 1 0,3-7 0,0-9 0,0-13 0,0-1 0,0-7 0,0 6 0,5-10 0,0 4 0,5-9 0,-1 9 0,1-9 0,-1 9 0,0-4 0,4 10 0,-4 1 0,3 6 0,-4 3 0,0 1 0,-4 5 0,3 2 0,-6-1 0,5 5 0,-2-3 0,3 4 0,5 0 0,4 0 0,2 0 0,-3 0 0,-3 0 0,-5 0 0,1 0 0,-1 0 0,0 0 0,0 0 0,0 0 0,0 4 0,1 0 0,-4 3 0,2 1 0,-1 3 0,-1-2 0,3 3 0,-6-5 0,3 1 0,-4-1 0,0 1 0,0-1 0,0 1 0,0-1 0,0 1 0,0 3 0,0-2 0,0 2 0,0 1 0,0-3 0,0 2 0,0-3 0,0-1 0,0 1 0,0-1 0,-4-3 0,4 3 0,-7-7 0,3 7 0,-4-6 0,1 2 0,3 1 0,-3-3 0,3 2 0,-3-3 0,0 0 0,0 0 0,-1 0 0,1 0 0,-1 0 0,1 0 0,0 0 0,-3 0 0,2 0 0,-2 0 0,3 0 0,-1 0 0,4 3 0,4 1 0,5 3 0,6 1 0,-2 0 0,2 0 0,1-1 0,-4 1 0,4 0 0,0 0 0,-4 3 0,8 2 0,-7 0 0,3 3 0,0-8 0,-3 8 0,3-7 0,-5 3 0,1-5 0,-1 1 0,-2-1 0,1 1 0,-5-1 0,2 0 0,-3 0 0,4-3 0,-3 2 0,5-2 0,-2 3 0,4 1 0,-1-1 0,1 1 0,-4-1 0,0 1 0,-1-1 0,-2-3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5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24575,'11'0'0,"11"0"0,-8 0 0,10 0 0,-7 0 0,-5 0 0,0 0 0,-5 0 0,0 0 0,0 0 0,1 0 0,-1 0 0,5 0 0,-4 0 0,8 0 0,1 0 0,1 0 0,4 0 0,-1 0 0,-3 0 0,-1 0 0,-5 0 0,-5 0 0,1 0 0,-1 0 0,1 0 0,-1 0 0,9 0 0,8 0 0,5 0 0,9 0 0,-3 0 0,-1 0 0,-1 0 0,-11 0 0,0 0 0,-10 0 0,0 0 0,-5 0 0,-2 0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24575,'0'16'0,"0"-2"0,0 7 0,0-4 0,0 10 0,0-8 0,0 4 0,0-3 0,0-6 0,0 12 0,0-12 0,0 6 0,0-7 0,0 0 0,0 2 0,0-6 0,0 6 0,0-6 0,0 3 0,0-5 0,0 1 0,0-1 0,0 0 0,0 1 0,0-1 0,0 0 0,0 1 0,0-1 0,0 1 0,0-1 0,0 1 0,0-1 0,0 1 0,0-1 0,0 1 0,0-4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24575,'3'0'0,"3"0"0,6 0 0,3 0 0,-2 0 0,8 0 0,2 0 0,0 0 0,3 0 0,2 0 0,1 0 0,4 0 0,-6 0 0,0 0 0,-4 0 0,-2 0 0,-4 0 0,0 0 0,-5 0 0,0 0 0,-5 0 0,1 0 0,-4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24575,'0'11'0,"0"1"0,0 5 0,0-1 0,0 1 0,0 4 0,0-3 0,0 9 0,0-10 0,0 10 0,0-5 0,0 6 0,0-1 0,0 12 0,0-13 0,0 12 0,0-20 0,0 4 0,0-6 0,0 1 0,0 0 0,0-5 0,0 0 0,0-5 0,0 1 0,3-4 0,1-1 0,3-3 0,0 0 0,1 0 0,3 0 0,-2 0 0,6 0 0,-2 0 0,4 0 0,-5 0 0,4 0 0,-4 0 0,1 0 0,-1-3 0,-1-2 0,-2-2 0,2-1 0,-3-4 0,0-1 0,0-4 0,1 1 0,-1-1 0,1-5 0,4 0 0,-3-6 0,3 1 0,-4-1 0,0 6 0,0 0 0,-1 5 0,0 5 0,0 0 0,-4 4 0,-1 1 0,-3-1 0,0-2 0,0 1 0,0-5 0,0 1 0,0 0 0,0-2 0,0 2 0,0 0 0,-4-3 0,4 8 0,-7-4 0,6 5 0,-2 0 0,3 0 0,0-1 0,0-3 0,3 2 0,1-7 0,4 8 0,0-4 0,-1 4 0,1 4 0,4-3 0,-4 6 0,4-3 0,-5 4 0,5 0 0,-4 0 0,8 0 0,-7 0 0,2 0 0,-3 0 0,-1 0 0,1 4 0,-1-4 0,1 4 0,-4-1 0,-1-2 0,-3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0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24575,'0'7'0,"0"0"0,0 0 0,0 0 0,0 0 0,0 0 0,0 0 0,0 0 0,0 1 0,0-1 0,0 0 0,0 1 0,0-1 0,0 1 0,0-1 0,0 0 0,0 1 0,0-1 0,0 0 0,0 0 0,-4-3 0,0 3 0,0-3 0,-3 3 0,3 1 0,0-1 0,-3-3 0,6 3 0,-6-6 0,3 2 0,-3-3 0,0 0 0,0 0 0,-1 0 0,4 4 0,-2-3 0,2 2 0,-4-3 0,1 0 0,0 0 0,-4 0 0,2 0 0,-3 0 0,5 0 0,-1 0 0,0-3 0,4-1 0,1-3 0,3-1 0,0 1 0,0 0 0,0 0 0,0 0 0,0 0 0,0 0 0,0-1 0,0 0 0,0-3 0,0 2 0,0-3 0,0 5 0,0-1 0,0 1 0,0-1 0,0 0 0,0 1 0,0 0 0,0-1 0,3 1 0,1 0 0,3 0 0,0-1 0,-2 1 0,1 2 0,-1-1 0,2 5 0,-3-6 0,3 6 0,-3-2 0,3 3 0,0 0 0,0 0 0,1 0 0,-1 0 0,1 0 0,3 0 0,-2 0 0,6 0 0,-6 0 0,2 0 0,-3 0 0,0 0 0,-1 0 0,-3 3 0,-1 1 0,-3-1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24575,'0'7'0,"0"0"0,0 1 0,0 3 0,0-2 0,0 6 0,0-6 0,0 6 0,0-2 0,0 8 0,0-3 0,0 0 0,0-3 0,0-2 0,0-1 0,0 4 0,0-3 0,0-1 0,0 4 0,0-8 0,0 8 0,0-7 0,0 6 0,0-6 0,0 6 0,0-2 0,0 4 0,0-5 0,0 4 0,0-3 0,0 3 0,0-3 0,0-2 0,0 1 0,0-4 0,0 4 0,0 0 0,4-4 0,-4 8 0,4-8 0,-4 4 0,0-5 0,0 5 0,0-3 0,0 2 0,0 1 0,0-4 0,0 8 0,3-8 0,-2 8 0,2-7 0,-3 6 0,0-6 0,4 2 0,-4 1 0,4-3 0,-4 6 0,0-6 0,0 6 0,0-2 0,0 4 0,3-1 0,-2-3 0,3 2 0,-4-2 0,0 0 0,0-2 0,0-3 0,0-1 0,0 1 0,0-1 0,3-3 0,-2 2 0,2-5 0,-3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24575,'0'10'0,"0"-1"0,0 1 0,0-2 0,0-1 0,0 1 0,0-1 0,0 0 0,0 0 0,0 0 0,0 1 0,0 4 0,0 0 0,0 1 0,0 2 0,0-2 0,0-1 0,0 0 0,0-4 0,0-1 0,0 1 0,0-1 0,0 0 0,0 0 0,0 0 0,0 1 0,0-1 0,0 1 0,0-1 0,0 1 0,4 3 0,-4-2 0,4 6 0,-4-6 0,0 2 0,0-3 0,0-1 0,0 0 0,0 0 0,0 4 0,0-3 0,3 3 0,-2-4 0,3 0 0,-4 0 0,0-2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4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24575,'11'0'0,"20"0"0,-10 0 0,30 0 0,-15 0 0,23 0 0,-2 0 0,12 0 0,-18 0 0,7 0 0,-16 0 0,5 0 0,6 0 0,-22 0 0,7 0 0,-16 0 0,1 0 0,-2 0 0,-4 0 0,-1 0 0,1 0 0,0 0 0,-1 0 0,1 0 0,0 0 0,-5 0 0,0 0 0,-5 0 0,1 0 0,-1 0 0,1 0 0,-4-6 0,0 1 0,-4-2 0,0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24575,'0'11'0,"0"1"0,0 9 0,0-3 0,0 21 0,0-14 0,0 15 0,0-18 0,0 5 0,0-5 0,0 1 0,0-2 0,0 1 0,0-9 0,0 8 0,0-13 0,0 4 0,0-5 0,0 1 0,0-1 0,0-2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25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24575,'11'0'0,"-3"0"0,4 0 0,-5 0 0,4 0 0,-3 0 0,3 0 0,-4 0 0,1 0 0,-1 0 0,0 0 0,1 0 0,-1 0 0,0 0 0,1 0 0,-1 0 0,0 0 0,4 0 0,-3 0 0,2 0 0,2 0 0,-4 0 0,3 0 0,1 0 0,-4 0 0,4 0 0,-4 0 0,-4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0 0,0 1 0,0-1 0,0 4 0,0-3 0,0 6 0,0-6 0,0 7 0,0-2 0,0-1 0,4 4 0,0-7 0,0 6 0,3-2 0,-2 3 0,0-3 0,2 3 0,-2-4 0,-1 5 0,4 0 0,-4-5 0,1 0 0,1-5 0,-5 1 0,2-1 0,1 1 0,-3-1 0,2 1 0,-3-1 0,0 0 0,0 5 0,0-4 0,0 8 0,3-8 0,-2 4 0,6-4 0,-6-1 0,2 1 0,0-4 0,-2 2 0,2-8 0,-3 1 0,0-6 0,3 0 0,1-1 0,8-4 0,-3-1 0,7-3 0,-7 3 0,6-3 0,-6 4 0,3-1 0,-4-3 0,0 7 0,-1-2 0,1-1 0,0 3 0,0 1 0,-1 1 0,1 3 0,-4-3 0,3 2 0,-7-1 0,7 2 0,-3-4 0,3 1 0,-3-1 0,3 4 0,-6-3 0,5 3 0,-1-4 0,2 1 0,1-1 0,-1 0 0,1 4 0,-4-3 0,3 6 0,-7-5 0,7 5 0,-3-6 0,3 3 0,0-3 0,-3 3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24575,'0'3'0,"0"-1"0,0 13 0,0-3 0,0 5 0,0 0 0,0-1 0,0 1 0,0 0 0,0-5 0,0 0 0,0-5 0,0 1 0,0-1 0,0 1 0,0-1 0,0 0 0,0 0 0,0 1 0,0 3 0,0-2 0,0 7 0,0-8 0,0 4 0,0-5 0,0 1 0,0-1 0,0 1 0,0-4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24575,'7'0'0,"0"0"0,4 0 0,-2 0 0,1 0 0,-2 0 0,-1 0 0,0 0 0,0 0 0,0 0 0,0 0 0,1 0 0,-1 0 0,0 0 0,0 0 0,1 0 0,-1 0 0,1 0 0,-1 0 0,1 0 0,-1 0 0,1 0 0,-1 0 0,1 0 0,-4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24575,'7'0'0,"4"0"0,-3 0 0,3 0 0,-3 0 0,-1 0 0,0 0 0,0 0 0,1 0 0,-1 0 0,0 0 0,1 0 0,-1 0 0,1 0 0,-1 0 0,5 0 0,-3 0 0,6 0 0,-6 0 0,2 0 0,-3 0 0,-1 0 0,1 0 0,-4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24575,'0'7'0,"0"4"0,0 2 0,0-1 0,0 4 0,0-3 0,0 3 0,0 1 0,0-4 0,0 2 0,0-6 0,0 2 0,0-3 0,0-1 0,0 1 0,0-1 0,0 1 0,0-1 0,0-6 0,0-5 0,0-1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24575,'0'7'0,"0"4"0,0 2 0,0 8 0,0 2 0,8 4 0,2-4 0,8 3 0,-5-3 0,5 4 0,-5-4 0,1 3 0,2-8 0,-6 3 0,2-4 0,-4-5 0,-1 0 0,1-5 0,-1 1 0,-2-1 0,-2 1 0,-3-7 0,0-6 0,4-7 0,4-5 0,2-4 0,6-2 0,-2-5 0,5-5 0,0 5 0,0-5 0,-1 5 0,0 1 0,-4-1 0,-1 5 0,-4 2 0,-1 4 0,0 4 0,0 2 0,0 3 0,-4 0 0,2 4 0,-5-3 0,5 3 0,-2-3 0,4 0 0,-4-1 0,2 4 0,-5-3 0,5 6 0,-5-5 0,2 5 0,-3-2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2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24575,'0'11'0,"0"-2"0,0 6 0,0-6 0,0 6 0,0-6 0,0 7 0,0-4 0,0 1 0,0-2 0,0 1 0,0 1 0,0 3 0,0-3 0,0 7 0,0-10 0,0 10 0,0-7 0,0 0 0,0-2 0,0-3 0,0-1 0,0 1 0,0-1 0,0 0 0,0 0 0,0 0 0,0 1 0,-7-1 0,5 1 0,-6 4 0,8-4 0,0 4 0,0-5 0,0 1 0,0 0 0,0-4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24575,'11'0'0,"-2"0"0,2 0 0,1 0 0,-4 0 0,8 0 0,-3 0 0,-1 0 0,0 0 0,-5 0 0,1 0 0,-1 0 0,1 0 0,-1 0 0,1 0 0,-1 0 0,0 0 0,1 0 0,-1 0 0,1 0 0,-1 0 0,1 0 0,-1 0 0,1 0 0,-4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3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24575,'11'0'0,"-4"0"0,4 0 0,-4 3 0,5-2 0,-4 2 0,4-3 0,-4 4 0,-1-3 0,0 2 0,1-3 0,-1 0 0,0 0 0,0 3 0,1-2 0,0 2 0,-1-3 0,1 0 0,-1 0 0,-3 4 0,3-3 0,-3 2 0,2-3 0,2 0 0,-1 0 0,0 0 0,0 0 0,0 3 0,1-2 0,-1 6 0,0-7 0,1 4 0,-4-1 0,-1-3 0,-3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25:50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43 24575,'-11'0'0,"1"0"0,3 0 0,-4 0 0,3 0 0,-3 0 0,4 0 0,0 0 0,-1 0 0,1 0 0,-3 0 0,2-3 0,1-1 0,1-3 0,5-1 0,-2 1 0,3 0 0,3 3 0,1 1 0,3 3 0,-1 0 0,2 0 0,-2 0 0,2 0 0,-1 0 0,0 3 0,-4 1 0,4 3 0,-6 0 0,2 1 0,-3-1 0,0 1 0,0-1 0,0 0 0,0 1 0,0-1 0,0 1 0,0-1 0,0 0 0,0-6 0,0-5 0,0-3 0,0-3 0,3 6 0,-2-3 0,5 7 0,-5-3 0,2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8191,'3'4'0,"1"-1"5063,7-3-5063,-2 0 2818,7 0-2818,-4 0 1719,5 0-1719,0 0 6784,-5 0-6784,9 0 0,-12 0 0,12 0 0,-9 0 0,1 0 0,3 0 0,-8 0 0,4 0 0,-5 0 0,1 0 0,-1 0 0,0 0 0,0 0 0,5 0 0,-4 0 0,8 4 0,-3-3 0,-1 6 0,4-6 0,-8 2 0,4 1 0,-5-4 0,1 4 0,-1-4 0,-3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24575,'6'0'0,"-3"0"0,12 0 0,-8 0 0,1 0 0,-1 0 0,5 0 0,0 0 0,4 0 0,0 0 0,-3 0 0,-2 0 0,1 0 0,-4 0 0,4 0 0,-5 0 0,0 0 0,1 0 0,-1 0 0,1 0 0,-1 0 0,5 0 0,-4 0 0,4 0 0,-5 0 0,1 0 0,-1 3 0,1-2 0,-1 3 0,1-4 0,-1 0 0,-3 3 0,3-2 0,-3 2 0,3-3 0,1 0 0,-1 0 0,0 0 0,-3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24575,'0'11'0,"0"1"0,0 4 0,0 0 0,0 6 0,0-9 0,0 8 0,0-9 0,0 1 0,0-2 0,0-3 0,0-1 0,0 0 0,0 1 0,0-1 0,0 4 0,0-2 0,0 6 0,0-2 0,0 4 0,0 4 0,0-3 0,0 3 0,0-4 0,0 0 0,0-5 0,0 0 0,0-5 0,0 1 0,0-1 0,0 1 0,0-1 0,0 0 0,0 5 0,3 0 0,-2 10 0,7-5 0,-7 5 0,6-5 0,-6-1 0,6 1 0,-6-5 0,3 0 0,-4-4 0,0-1 0,0 1 0,3-4 0,-2 2 0,2-2 0,-6 0 0,-1-1 0,-3-3 0,0 0 0,-1 0 0,1 0 0,0 0 0,-1 0 0,1 0 0,-1 0 0,1 0 0,-1 0 0,1 0 0,-1 0 0,1 0 0,-3 0 0,8 0 0,0 0 0,13 0 0,9 0 0,-1 0 0,5-7 0,-8 5 0,1-5 0,-4 7 0,-2 0 0,-3 0 0,-1 0 0,1 0 0,-1 0 0,0 0 0,1 0 0,-1 0 0,0 0 0,1 0 0,3 0 0,2 0 0,0 0 0,-2 0 0,-3 0 0,-1 0 0,1 0 0,-1 0 0,-3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24575,'-7'7'0,"-5"9"0,3-6 0,0 6 0,2-4 0,2-3 0,-3 6 0,4-6 0,-3 2 0,2 1 0,-3-4 0,4 4 0,-3-4 0,6-1 0,-2 1 0,-1-1 0,3 1 0,-2-1 0,3 0 0,-3-2 0,-1 1 0,-1-2 0,-1 3 0,2 1 0,-1-1 0,-1 1 0,5-1 0,-6-3 0,6 3 0,-2-6 0,3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24575,'0'7'0,"0"4"0,0 2 0,0 3 0,0-3 0,0 3 0,0-4 0,0 10 0,0-9 0,4 13 0,1-8 0,4 10 0,0-1 0,0 0 0,1 1 0,-1-1 0,0 0 0,0 1 0,0-1 0,0 1 0,0-6 0,0 0 0,-1-6 0,-3 1 0,2-1 0,-6-3 0,6 3 0,-6-8 0,6 4 0,-6-5 0,6 1 0,-6-1 0,2 1 0,0-1 0,-2 1 0,6 0 0,-6-1 0,2 5 0,0-4 0,-2 4 0,3-5 0,-4 1 0,3-4 0,-2 3 0,5-6 0,-2-5 0,3-1 0,-3-9 0,3-4 0,-2 0 0,8-8 0,1-2 0,5-1 0,0-4 0,-5 5 0,4-5 0,-4 4 0,5 1 0,-5 2 0,1 12 0,-5-7 0,2 12 0,-4-3 0,-4 5 0,-1-1 0,0 4 0,-2-3 0,6 7 0,-3-7 0,3 3 0,1-4 0,-4 1 0,3-1 0,-3 0 0,0 1 0,2 0 0,-5-1 0,5 1 0,-5 0 0,5 0 0,-5-1 0,2 0 0,1 1 0,-3-1 0,5 0 0,-5 1 0,3-1 0,-1 0 0,-2 1 0,2-1 0,0 1 0,-2 3 0,2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24575,'11'0'0,"1"0"0,10 0 0,-4 0-9831,8 0 8341,-8 0 4308,3 0-2818,-4 0 1719,-5 0-1719,0 0 0,-5 0 0,1 0 6784,-1 0-6784,-2 3 0,1-2 0,-2 2 0,3-3 0,1 0 0,-1 0 0,-3 3 0,2-2 0,-2 2 0,3-3 0,0 0 0,0 0 0,-3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8191,'-5'7'0,"2"1"5063,3 3-5063,0 6 2818,0 1-2818,0 8-2818,0-8 2818,0 3 4537,0-4-4537,0-4 0,0-2 0,0-3 0,0-1 0,0 1 6784,0-1-6784,0 1 0,0-1 0,0 0 0,0 0 0,0 0 0,0 0 0,0 1 0,0-1 0,0 1 0,0-2 0,0 1 0,0 1 0,0-1 0,0 0 0,0 1 0,0-1 0,0 1 0,0-1 0,0 1 0,0-1 0,0-2 0,0-2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5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24575,'12'0'0,"0"0"0,9 0 0,-7 0 0,6 0 0,-7 0 0,0 0 0,-2 0 0,-3 0 0,-1 0 0,1 0 0,-1 0 0,-3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0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24575,'0'11'0,"0"1"0,0 5 0,0 0 0,0 4 0,0 2 0,4-1 0,1 0 0,3-1 0,1-3 0,0 3 0,-2-8 0,-2 3 0,2-4 0,-3 1 0,1-2 0,2-3 0,-3-1 0,0 1 0,3-1 0,-3 1 0,0-1 0,3-2 0,-3 1 0,3-5 0,1 3 0,-1-4 0,1 0 0,-1 0 0,1 0 0,4 0 0,-4 0 0,8 0 0,-4 0 0,1 0 0,3 0 0,-8-4 0,8-4 0,-8-1 0,4-7 0,0 7 0,-3-6 0,3 2 0,-4 0 0,-3 1 0,-2 4 0,-3-3 0,0 2 0,0-7 0,0 8 0,0-8 0,0 7 0,0-2 0,0-1 0,0 3 0,0-6 0,0 6 0,-3-3 0,2 5 0,-3-5 0,4 3 0,-3-2 0,2 3 0,-2 1 0,3-1 0,0 0 0,0 1 0,0-5 0,0 3 0,0-2 0,3 3 0,1 0 0,4 1 0,-1 3 0,1-3 0,-1 6 0,1-3 0,-1 4 0,1 0 0,0 0 0,-1 0 0,1 0 0,-1 0 0,1 0 0,-1 0 0,1 0 0,-1 0 0,1 0 0,-1 0 0,1 0 0,-1 0 0,1 0 0,-1 4 0,1-3 0,-1 2 0,-3-3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24575,'-11'0'0,"-4"0"0,3 4 0,-5 0 0,0 8 0,4-3 0,-2 7 0,6-8 0,-7 4 0,7 0 0,-3-3 0,0 3 0,4-5 0,-4 1 0,8 0 0,-3-1 0,6 1 0,-2-1 0,3 0 0,0 0 0,0 0 0,0 0 0,0 0 0,0 1 0,3-4 0,1 3 0,4-7 0,3 7 0,2-6 0,4 3 0,-1-4 0,-3 0 0,2 0 0,-2 0 0,4 0 0,-5 0 0,4 0 0,-8 0 0,4 0 0,-4 0 0,-1 0 0,0 0 0,-2 3 0,-2 1 0,-3 3 0,0 0 0,0 0 0,0 0 0,0 0 0,-4-4 0,0 4 0,-3-6 0,-1 5 0,1-2 0,-1 4 0,1-1 0,2 1 0,-1-4 0,5 2 0,-2-2 0,0 3 0,-1 0 0,0 0 0,-3 1 0,3-1 0,0 0 0,-3-2 0,6 1 0,-2-5 0,3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26:3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1 24575,'-7'0'0,"-5"0"0,0 0 0,-4 3 0,4-2 0,0 3 0,8-1 0,-3-2 0,3 2 0,-3 1 0,-1-4 0,1 7 0,-1-3 0,0 0 0,1 3 0,-1-6 0,0 6 0,1-7 0,-1 4 0,4-1 0,-3-2 0,3 5 0,-3-5 0,3 5 0,-3-5 0,3 6 0,-3-7 0,-1 4 0,4-1 0,-2-2 0,2 5 0,-4-1 0,1-1 0,-1 2 0,1-5 0,-1 5 0,1-5 0,-1 3 0,4-1 0,-2-2 0,2 2 0,0 0 0,-3 1 0,3 0 0,-3-1 0,3 0 0,-3-2 0,6 5 0,-5-5 0,5 2 0,-2-3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24575,'0'11'0,"0"1"0,0 5 0,0 5 0,0-9 0,0 12 0,0-6 0,0 14 0,0-9 0,0 8 0,0-10 0,0 6 0,0-6 0,5 4 0,-1-8 0,5 0 0,-1-3 0,-1-6 0,1 2 0,-4-3 0,3-1 0,-3-2 0,4 1 0,-1-2 0,1 4 0,3-4 0,7 3 0,4-6 0,6 8 0,-1-8 0,0 3 0,1-4 0,-1 0 0,-4 0 0,3 0 0,-8 0 0,-1-4 0,0-9 0,-8-1 0,4-12 0,-5 3 0,-2 1 0,-2-5 0,-4 9 0,0-8 0,0 3 0,0-4 0,0-1 0,-9-5 0,2 4 0,-11-4 0,8 0 0,-4 5 0,1-1 0,4 8 0,0 4 0,6 4 0,3 2 0,0 3 0,3 4 0,10 0 0,10 4 0,6 0 0,4 0 0,0 0 0,-4 0 0,3 4 0,-9-3 0,-6 3 0,-1 0 0,-7-3 0,2 6 0,-7-6 0,0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56 24575,'7'3'0,"-3"1"0,3 4 0,-3 3 0,0-2 0,4 2 0,-8-3 0,4-1 0,-4 1 0,0 0 0,0-1 0,0 1 0,0-1 0,0 1 0,0-1 0,0 1 0,0-1 0,0 5 0,0 0 0,-4 5 0,0-4 0,-1-2 0,-2-3 0,6-1 0,-5 1 0,5-1 0,-6-3 0,6 3 0,-5-7 0,5 7 0,-6-6 0,3 2 0,-4-3 0,4 3 0,-2-2 0,1 2 0,-2-3 0,-1 0 0,1 0 0,0 0 0,-1 0 0,0 0 0,1 0 0,-5 0 0,3 0 0,-2 0 0,3 0 0,1 0 0,-1 0 0,4-3 0,0-1 0,4-3 0,0 0 0,0 0 0,0-1 0,0 1 0,0-1 0,0 0 0,0-3 0,0 2 0,0-7 0,0 8 0,0-8 0,0 3 0,0-4 0,0 1 0,0 3 0,0-3 0,0 3 0,0 1 0,0-4 0,4 7 0,0-2 0,3 3 0,1 0 0,-1 1 0,1-1 0,-1 4 0,-2-3 0,1 6 0,-2-2 0,3 0 0,1 2 0,-1-2 0,0 3 0,1 0 0,-1 0 0,1 0 0,-1 0 0,5 0 0,0 0 0,1 0 0,2 0 0,-6 0 0,7 0 0,-8 0 0,4 0 0,-5 0 0,-3 3 0,0 1 0,-4 3 0,0 1 0,0-1 0,0 1 0,0 3 0,0-2 0,0 7 0,0-8 0,0 4 0,0-5 0,0 1 0,0-4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24575,'11'0'0,"6"0"0,1 0 0,8 0 0,-4 0 0,1 0 0,3 0 0,-3 0 0,-1 0 0,4 0 0,-8 0 0,9 0 0,-10 0 0,5 0 0,-1 0 0,-3 0 0,3 0 0,-4 0 0,-4 0 0,-2 0 0,-3 0 0,-1 0 0,1 0 0,-4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24575,'16'0'0,"-7"0"0,11 0 0,-11 0 0,3 0 0,-1 0 0,2 0 0,-1 0 0,0 0 0,-5 0 0,5 0 0,-3 0 0,6 0 0,-2 0 0,-1 0 0,4 0 0,-7 0 0,2 0 0,-3 0 0,-1 0 0,1 0 0,-4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8191,'0'2'0,"0"4"5063,0 9-5063,0 2 2818,0-5-2818,0 4 1719,0-3-1719,0 3 6784,0 1-6784,0 0 0,0-5 0,0 4 0,0-4 0,0 5 0,0-4 0,0-2 0,0 1 0,0-4 0,0 4 0,0-5 0,0 0 0,0 1 0,0-1 0,4-3 0,0 3 0,3-6 0,1 5 0,-1-5 0,1 3 0,0-1 0,-1-2 0,5 2 0,-4-3 0,4 0 0,-5 0 0,5 0 0,-4 0 0,4 0 0,-4 0 0,-1 0 0,1-3 0,-4-6 0,3-8 0,-2-1 0,4-8 0,0 3 0,-1 0 0,1-3 0,-4 3 0,3-4 0,-7 4 0,3 1 0,-4 6 0,0 3 0,0 1 0,0 5 0,0-1 0,3 4 0,5 0 0,5 4 0,3 0 0,1 0 0,0 0 0,-1 0 0,1 0 0,0 0 0,-1 0 0,1 0 0,0 0 0,-5 0 0,0 0 0,-5 0 0,1 0 0,-1 0 0,1 0 0,-1 0 0,-2 0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1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24575,'-7'0'0,"0"0"0,0 0 0,0 0 0,-1 3 0,0-2 0,4 6 0,-3-6 0,6 5 0,-2-2 0,0 0 0,2 3 0,-6-3 0,3 3 0,0 1 0,-3-4 0,6 3 0,-6-3 0,6 3 0,-2 0 0,3 0 0,0 0 0,-3 0 0,2 1 0,-6 3 0,6 2 0,-3-1 0,1 0 0,2 0 0,-2-4 0,3 4 0,0-5 0,6-3 0,-1 0 0,9-4 0,-1 0 0,3 0 0,1 0 0,0 0 0,-1 0 0,1 0 0,-5 0 0,0 0 0,-5 0 0,1 0 0,-1 0 0,-2 3 0,-2 1 0,-3 3 0,0 1 0,0 3 0,0-2 0,0 6 0,0-6 0,0 6 0,-4-2 0,0 0 0,-4 2 0,0-6 0,-4 6 0,3-6 0,-7 3 0,7 0 0,-6-3 0,1 3 0,-2-4 0,-1 0 0,0 1 0,0-1 0,5 0 0,-4-3 0,3 2 0,-4-6 0,1 2 0,3-3 0,-3 0 0,8 0 0,-4 0 0,4 0 0,1 0 0,-1 0 0,4 0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24575,'11'0'0,"-1"0"0,-2 0 0,4 0 0,-4 0 0,8 0 0,-8 0 0,8 0 0,-4 0 0,5 0 0,0 0 0,-1 0 0,1 0 0,0 0 0,-1 0 0,1 0 0,0 0 0,-5 0 0,4 0 0,-8 0 0,4 0 0,-5 0 0,1 0 0,0 0 0,-1 0 0,-3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24575,'0'16'0,"0"-7"0,0 12 0,0-1 0,0-6 0,0 5 0,0-11 0,0-1 0,0 1 0,0-1 0,0 0 0,0 0 0,0 0 0,0 1 0,0 0 0,0 3 0,0 2 0,0 3 0,0 1 0,0 0 0,0-1 0,0-3 0,0-2 0,0-3 0,0 0 0,0-1 0,0 1 0,0-1 0,0 0 0,3 0 0,-2 0 0,5 0 0,-5 5 0,6 0 0,-2 5 0,-1 0 0,4-1 0,-7 1 0,6-4 0,-6 2 0,5-6 0,-5 2 0,3-3 0,-4-1 0,0 0 0,0 0 0,0 0 0,0 1 0,0-1 0,3 1 0,-2-1 0,2 0 0,0-3 0,1-1 0,3-6 0,0-1 0,0-8 0,-2 4 0,2-8 0,-2-1 0,3-1 0,1-4 0,-1 5 0,1 1 0,-1 3 0,0 1 0,-4 5 0,2-1 0,-5 0 0,6 1 0,-6 0 0,5-1 0,-5-3 0,6 2 0,-7-3 0,7 8 0,-6-3 0,2 3 0,1-4 0,0 1 0,0-1 0,2 1 0,-5 0 0,6 3 0,-7-3 0,7 3 0,-6-3 0,2-5 0,0 4 0,-2-8 0,6 3 0,-6 0 0,3 2 0,-1 3 0,-2 0 0,2 1 0,-3 0 0,3 3 0,-2-2 0,5 2 0,-5-4 0,5 1 0,-5 0 0,5 3 0,-5 1 0,2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24575,'0'3'0,"0"3"0,0 6 0,0 4 0,0-4 0,0 1 0,0 3 0,0-8 0,0 4 0,0-5 0,0 1 0,0-1 0,0 1 0,0-1 0,0 0 0,0 1 0,0 4 0,0-4 0,0 8 0,0-4 0,0 1 0,0 3 0,0-8 0,0 4 0,0-5 0,0 0 0,-7-2 0,6 1 0,-6-2 0,7 3 0,0-3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24575,'10'0'0,"0"0"0,2 0 0,-4 0 0,4 0 0,-1 0 0,2 0 0,4 0 0,-5 0 0,4 0 0,-4 0 0,5 0 0,0 0 0,-1 0 0,1 0 0,-4 0 0,2 0 0,-6 3 0,2-2 0,-3 2 0,-1-3 0,-2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2:26:39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24575,'7'0'0,"4"0"0,2 0 0,-4 3 0,6 2 0,-6 3 0,4 0 0,-1-1 0,-5 1 0,1-1 0,-1 1 0,1 0 0,-1-1 0,1 1 0,-1-4 0,1 2 0,-4-1 0,3 2 0,-3-3 0,3 3 0,1-3 0,-1 3 0,0-3 0,0 3 0,-3-3 0,3 0 0,-3 3 0,3-3 0,-2 3 0,1-2 0,-2 1 0,1-2 0,1 0 0,-5 2 0,6-5 0,-3 5 0,3-5 0,-3 6 0,2-7 0,-1 7 0,2-6 0,-3 6 0,2-7 0,-5 7 0,5-6 0,-2 2 0,4 0 0,-1-2 0,-3 2 0,-1-3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8837,'11'0'0,"-3"0"5112,22 0-5112,-13 0 2721,5 0-2721,-6 0 1631,1 0-1631,0 0 6274,-5 0-6274,0 0 0,-5 0 0,1 0 0,-1 0 0,0 0 0,1 0 0,-1 0 0,1 0 0,-1 0 0,-3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6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24575,'0'7'0,"0"0"0,0 5 0,0-4 0,0 4 0,0-5 0,0 1 0,0-1 0,0 1 0,0-1 0,0 0 0,-3 0 0,2 0 0,-2 1 0,3-1 0,-4 5 0,3-4 0,-2 4 0,-1-5 0,3 1 0,-2 0 0,3-1 0,0-3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4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24575,'69'0'0,"-1"0"0,-7 0 0,-13 0 0,-27 0 0,-11 0 0,8 0 0,-11 0 0,1 0 0,-4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4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24575,'0'11'0,"0"3"0,0-5 0,0 6 0,0-2 0,0 0 0,0-2 0,0 5 0,0-6 0,0 11 0,0-9 0,0 10 0,0-9 0,0 8 0,0-9 0,0 5 0,0-4 0,0 2 0,0-6 0,0 2 0,0-3 0,0-1 0,0 1 0,0-1 0,0 1 0,0 0 0,0-1 0,0 1 0,0-1 0,0 1 0,0-1 0,0 1 0,0-1 0,0 1 0,0-1 0,0 1 0,0-1 0,0 0 0,0 0 0,0 0 0,0 0 0,0 0 0,0 1 0,0-1 0,0 0 0,0 0 0,0-3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1:47:2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24575,'3'-4'0,"-2"4"0,2 4 0,-3 3 0,0 0 0,0 0 0,0 0 0,-4-3 0,4-4 0,-7-5 0,6-2 0,-6 3 0,7-3 0,-4 3 0,4-4 0,0 1 0,-3 2 0,2-1 0,-2 8 0,9-4 0,-5 8 0,5-3 0,-6 4 0,0 0 0,0 0 0,0-3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37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50 941 24575,'34'0'0,"13"0"0,-21 0 0,8 0 0,-8 0 0,-3 0 0,0 0 0,-2 0 0,1 0 0,-5 0 0,5 0 0,-10 0 0,4 0 0,-3 0 0,-1 0 0,0 0 0,-5 0 0,4 0 0,-6 9 0,2-4 0,-7 8 0,0-2 0,0-3 0,0 3 0,0-1 0,0 3 0,0 3 0,0-4 0,0 4 0,0-3 0,0-1 0,0 4 0,0-4 0,-3 1 0,-2 3 0,1-4 0,-4 5 0,7-4 0,-6 2 0,6-2 0,-6-1 0,6 4 0,-3-7 0,1 2 0,2 1 0,-2-4 0,-1 4 0,3-5 0,-2 1 0,0 3 0,2 1 0,-6 0 0,6 0 0,-2-5 0,-1 5 0,3-4 0,-3 4 0,1-5 0,2 1 0,-6 3 0,6-3 0,-2 3 0,0-3 0,2-1 0,-6 4 0,7-3 0,-4 3 0,1-4 0,-1 1 0,-1 3 0,2-3 0,0 3 0,2-4 0,-6 1 0,3 3 0,0-3 0,-3 3 0,6-4 0,-6 1 0,3 3 0,0-3 0,-3 3 0,3-4 0,0 1 0,-3 3 0,6-3 0,-6 3 0,3-4 0,0 1 0,-3-1 0,3 3 0,0-2 0,1 3 0,0-4 0,-2 4 0,1-3 0,1 3 0,-1-4 0,4 1 0,-7 2 0,3-1 0,-4-2 0,1-1 0,0-22 0,3 7 0,1-18 0,6 15 0,-2-4 0,6 3 0,-3-4 0,5 1 0,-5-1 0,4 0 0,-7 0 0,6 5 0,-6-4 0,6 3 0,-6-3 0,2 3 0,1-3 0,-3 7 0,3-6 0,-1 6 0,-2-7 0,5 8 0,-5-4 0,3 0 0,-1 4 0,-2-4 0,2 4 0,0-3 0,-2 3 0,3-7 0,-1 6 0,-2-7 0,2 3 0,1 1 0,-4-4 0,7 3 0,-6-3 0,6 3 0,-6-3 0,3 7 0,-1-6 0,-2 6 0,6-3 0,-6 1 0,2 2 0,-3-7 0,4 8 0,-3-4 0,2 0 0,-3 4 0,0-4 0,4 0 0,-3 3 0,2-6 0,-3 6 0,0-3 0,0 1 0,0-2 0,0 0 0,0-3 0,0 8 0,0-8 0,0 3 0,0-3 0,0-1 0,0 0 0,0 0 0,0 1 0,0-6 0,0 4 0,0-8 0,0 8 0,0-4 0,0-7 0,0 9 0,0-13 0,-4 10 0,3 0 0,-7 2 0,7-1 0,-6 4 0,6-8 0,-7 8 0,7-8 0,-6 8 0,6-4 0,-7 1 0,7 3 0,-7-4 0,7 5 0,-2 1 0,-1 3 0,3-3 0,-6 4 0,6-5 0,-6 4 0,3-3 0,-1 0 0,-2-1 0,2 1 0,1 0 0,-3 7 0,6-3 0,-6 5 0,6-1 0,-5 0 0,2 1 0,-1-1 0,-5 1 0,5 3 0,-6-3 0,0 3 0,3-4 0,-3 4 0,4-2 0,-1 1 0,0-6 0,1 3 0,-1-3 0,1 3 0,-1 1 0,0-5 0,0 4 0,4-4 0,-3 4 0,3 1 0,-4-5 0,3 3 0,-2-2 0,3 3 0,0 0 0,-2 1 0,1 0 0,15 28 0,-6-11 0,15 25 0,-10-14 0,4 2 0,-3 4 0,8 6 0,-3 1 0,5 6 0,-5 0 0,4 0 0,-4-1 0,1 1 0,-2 0 0,0-1 0,-3 1 0,4 0 0,-6 0 0,1 0 0,0-1 0,0-4 0,0 3 0,-1-9 0,-4 4 0,-1-6 0,-4 0 0,0-4 0,0-2 0,0-4 0,0 0 0,0-1 0,0 1 0,0 0 0,0-5 0,0 4 0,0-8 0,0 8 0,0-7 0,0 6 0,0-6 0,0 6 0,0-2 0,0 0 0,0 2 0,-3-2 0,-2 3 0,0 6 0,-2-8 0,2 13 0,-3-12 0,4 9 0,-4-7 0,4-5 0,-5 4 0,1-4 0,4 1 0,-4 3 0,4-8 0,-4 8 0,-4-7 0,2 6 0,-1-6 0,2 7 0,2-7 0,-1 2 0,0-3 0,0-1 0,1 1 0,-1-1 0,1-3 0,-1 3 0,4-31 0,1 9 0,3-20 0,0 9 0,0 3 0,0-5 0,0-5 0,0 5 0,0-5 0,0 0 0,0-2 0,0 1 0,0-5 0,-4 10 0,3-4 0,-3 6 0,0 4 0,3-3 0,-3 8 0,0-8 0,3 8 0,-3-4 0,4 5 0,0 5 0,0-4 0,0 7 0,0-2 0,0 3 0,0-3 0,-3 3 0,2-3 0,16 32 0,-4-11 0,17 29 0,-11-21 0,1 8 0,-1-8 0,1 8 0,-5-3 0,0-1 0,-4 0 0,-1-1 0,1-3 0,-1 3 0,1-4 0,-5 0 0,0-5 0,-4 4 0,0-8 0,0 8 0,0-8 0,0 4 0,0-4 0,0 2 0,0-1 0,0 2 0,0-1 0,0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39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343 701 24575,'0'-36'0,"0"1"0,0 18 0,0-1 0,0-4 0,0 1 0,0 3 0,0-8 0,0 3 0,3 0 0,2 2 0,0-1 0,2 4 0,-6-8 0,6 8 0,-2-4 0,3 6 0,1-1 0,-1 0 0,0 0 0,0 5 0,1-4 0,-5 7 0,3-2 0,-6 3 0,2 0 0,1-3 0,-3 2 0,2-3 0,1 5 0,-3-1 0,2-3 0,-3 2 0,0-6 0,0 7 0,0-4 0,0 4 0,0-3 0,0-1 0,0 0 0,0 0 0,0 4 0,0-3 0,0 2 0,0-2 0,0 3 0,-4 33 0,-1-13 0,-3 26 0,-5-16 0,3 0 0,-7 6 0,3-1 0,-1 0 0,-8 8 0,7-6 0,-9 11 0,6-11 0,0 3 0,1-4 0,0-6 0,0 5 0,5-10 0,-4 5 0,7-1 0,-6-7 0,7 7 0,-7-8 0,7-1 0,-3 4 0,4-7 0,0 2 0,0-3 0,4-1 0,-3 1 0,3-1 0,-3 0 0,3 4 0,-2-7 0,2 9 0,-4-11 0,1 11 0,-1-8 0,4 6 0,-3-3 0,3-1 0,-3 0 0,-1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41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24575,'24'0'0,"-4"0"0,-13 0 0,1 0 0,2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51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188 742 24575,'29'0'0,"-3"0"0,-9 0 0,-4 0 0,2 0 0,-2 0 0,-1 0 0,4 0 0,-3 0 0,-1-3 0,4 2 0,-8-2 0,4 3 0,-4-8 0,0 6 0,-1-5 0,4 7 0,-3-3 0,-1-4 0,-4-4 0,-3-1 0,-3 2 0,-1 2 0,0-3 0,-3 2 0,3-3 0,0 5 0,-4-5 0,4-1 0,-4 1 0,-1-4 0,2 7 0,-2-7 0,1 4 0,-4-1 0,3-3 0,-4 3 0,1 0 0,3-3 0,-7 3 0,7-4 0,-7 4 0,7-3 0,-7 7 0,6-7 0,-6 7 0,7-7 0,-7 3 0,7 0 0,-2 1 0,-1 1 0,3-2 0,-3 0 0,4-3 0,0 8 0,0-8 0,0 7 0,0-2 0,0-1 0,4 3 0,-4-2 0,4 3 0,0 0 0,-3 1 0,3-1 0,0 0 0,-3 1 0,6-4 0,-6 2 0,6-2 0,-2 4 0,-1-5 0,3 3 0,-6-3 0,6 5 0,-6-5 0,6 3 0,-3-2 0,4 3 0,-3 0 0,2-2 0,-6 1 0,21 37 0,-10-15 0,15 31 0,-10-22 0,-1 0 0,1 1 0,0 3 0,4-3 0,-3 4 0,3 0 0,-3 1 0,-1-1 0,0 1 0,-4-1 0,3 0 0,-7-4 0,7 3 0,-7-3 0,3-1 0,0 0 0,-3-6 0,2 6 0,-3-4 0,4 3 0,-3-8 0,3 2 0,-4-2 0,0 4 0,0-5 0,0 4 0,0-4 0,0 1 0,0 3 0,0-4 0,0 1 0,0 2 0,0-2 0,0 0 0,0 2 0,0-2 0,0-1 0,0 4 0,0-3 0,0-1 0,0 4 0,0-8 0,0 4 0,0 0 0,0-4 0,0 8 0,0-4 0,0 1 0,-4 3 0,3-8 0,-6 8 0,6-4 0,-6 1 0,6 3 0,-6-8 0,6 8 0,-6-8 0,3 7 0,0-6 0,0 1 0,1-2 0,2-1 0,-2 4 0,-1-2 0,3 2 0,-2-4 0,0 4 0,2-3 0,-3 2 0,1-2 0,2 3 0,-6-3 0,7 3 0,-8 0 0,7 2 0,-6 0 0,3 2 0,0-6 0,-4 2 0,8 1 0,-7-4 0,6 4 0,-3-4 0,4 2 0,22-23 0,-10 8 0,15-18 0,-12 7 0,-2 4 0,0-5 0,3 0 0,-4 0 0,1 1 0,-1 3 0,0-3 0,-3 3 0,3-3 0,0-1 0,-3 0 0,3 0 0,-3 1 0,-1-1 0,0 0 0,1 0 0,-1 1 0,0-1 0,1 0 0,-5 0 0,4 1 0,-4-1 0,4 4 0,-3-3 0,2 4 0,-6-1 0,6 1 0,-6 0 0,2 4 0,0-4 0,-2 4 0,2 1 0,1-4 0,0 3 0,0-3 0,-1 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2:54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532 0 24575,'0'33'0,"0"-5"0,-4 3 0,3-11 0,-12 11 0,11-3 0,-14 1 0,10 4 0,-8 0 0,1-9 0,3 8 0,-3-4 0,0 1 0,3-5 0,-7 1 0,3-7 0,0 10 0,1-6 0,0 0 0,4-1 0,-4-3 0,5 3 0,-1-4 0,1 0 0,-1-1 0,1-3 0,4 2 0,-3-6 0,6 7 0,-6-8 0,3 4 0,0-1 0,-3-2 0,2 6 0,-3-2 0,4 4 0,-4-5 0,4 4 0,-4-4 0,0 1 0,-1 3 0,5-8 0,-3 4 0,3-5 0,-4 1 0,4-1 0,-3 1 0,3 3 0,-1-3 0,-1 3 0,1-3 0,1-1 0,-3 1 0,3-1 0,-3 1 0,2-1 0,-2 1 0,3-1 0,-3 1 0,3-1 0,-3 0 0,3 1 0,0 3 0,-3-7 0,3 10 0,0-10 0,-3 7 0,3-1 0,0-2 0,-5-1 0,4 0 0,-5-7 0,-1 7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01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24575,'0'11'0,"0"1"0,0 5 0,0 4 0,0-3 0,0 8 0,0-8 0,0 3 0,0 1 0,0 3 0,0 3 0,0 5 0,0-5 0,0-3 0,0-4 0,0-4 0,0 0 0,0-1 0,0 1 0,0 0 0,0-1 0,0 1 0,0-4 0,0 6 0,0-6 0,0 3 0,0-4 0,0-1 0,0-2 0,0 2 0,0-3 0,0 3 0,0-2 0,0 2 0,0-3 0,0 0 0,0-1 0,0 1 0,0-1 0,0 1 0,0-1 0,0 1 0,0-1 0,0 1 0,-3-4 0,-1-1 0,-3-3 0,0-3 0,-1-1 0,-3-4 0,2 0 0,-3-4 0,4 3 0,0-3 0,0 1 0,0 2 0,4-3 0,-3 5 0,6-1 0,-6 4 0,7-3 0,-4 3 0,1 0 0,2 4 0,1 4 0,1 3 0,5 0 0,-2 0 0,4 1 0,0-1 0,-1 1 0,1 0 0,-1-1 0,1 1 0,-1-1 0,1 1 0,-4-1 0,3 1 0,-3-1 0,0 1 0,3-1 0,-3 1 0,0-1 0,3-2 0,-6 1 0,5-5 0,-5 6 0,6-6 0,-3 5 0,3-5 0,-3 5 0,2-2 0,-2 0 0,3-1 0,0-3 0,0 0 0,0 0 0,0 0 0,1-3 0,-1-1 0,1-4 0,3 0 0,-2-4 0,7 3 0,-7-3 0,2 4 0,-3-3 0,0 2 0,0 1 0,-1 1 0,1 3 0,-1-4 0,-2 1 0,-2 2 0,-3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3:01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24575,'16'0'0,"-1"0"0,2 0 0,-5 0 0,4 0 0,-3 0 0,-1 0 0,0 0 0,-5 0 0,1 0 0,-1 0 0,1 0 0,-1 0 0,1 0 0,-1 0 0,1 0 0,-1 0 0,0 0 0,0 0 0,0 0 0,1 0 0,-1 0 0,1 0 0,-1 0 0,1 0 0,-1 0 0,0 0 0,0 0 0,0 0 0,-3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6:38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24575,'7'0'0,"4"0"0,5 0 0,2 0 0,-2 0 0,-1 0 0,-2 0 0,4 0 0,-1 0 0,-3 0 0,2 0 0,-2 0 0,0 0 0,2 0 0,-6 0 0,2 0 0,-3 0 0,3 0 0,-3 0 0,3 0 0,-7 0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6:40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24575,'0'14'0,"0"6"0,0-2 0,0 8 0,0 3 0,0-5 0,0 7 0,0-8 0,0 4 0,0 1 0,0-6 0,0 4 0,0-8 0,0 8 0,0-8 0,0 4 0,0-6 0,0 1 0,0 0 0,0-5 0,0 4 0,0-8 0,0 4 0,0-4 0,0-1 0,0 0 0,0 1 0,0-5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3:0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24575,'11'0'0,"-1"0"0,2 0 0,-4 0 0,4 0 0,-5 3 0,1-2 0,-1 6 0,1-3 0,-1 0 0,1 3 0,-1-6 0,-3 5 0,3-5 0,-6 6 0,5-6 0,-5 5 0,6-5 0,-3 6 0,3-7 0,-3 7 0,3-6 0,-4 5 0,5-2 0,-1 0 0,-3 3 0,2-3 0,-5 3 0,5 0 0,-2 0 0,4 1 0,-4-1 0,2 0 0,-2 0 0,0 0 0,2 1 0,-2-1 0,0 0 0,3 0 0,-7 1 0,7-1 0,-6 0 0,5-3 0,-5 3 0,3-3 0,-1 4 0,-2-1 0,2 1 0,0-1 0,-2 1 0,3-1 0,-1 1 0,-2-1 0,2 1 0,0-1 0,-2 1 0,3 0 0,-4-1 0,3 1 0,-2-1 0,2 5 0,-3-4 0,3 4 0,-2-1 0,3-2 0,-4 7 0,0-8 0,0 4 0,3-1 0,-2-2 0,3 6 0,-4-6 0,0 7 0,0-8 0,0 8 0,0-4 0,0 5 0,0 0 0,0-5 0,0 4 0,0-3 0,0 3 0,0 1 0,0 7 0,0-6 0,0 6 0,0-2 0,0-4 0,-4 3 0,3 1 0,-6-5 0,2 10 0,0-10 0,-3 5 0,3-1 0,-3-3 0,-2 8 0,2-8 0,-1 8 0,0-8 0,0 4 0,1-6 0,0 1 0,3 4 0,-2-7 0,-5 14 0,2-14 0,-6 10 0,7-7 0,1-4 0,0 2 0,0-2 0,0-1 0,0 0 0,0-5 0,4 1 0,-3 0 0,3-1 0,-4 1 0,4-1 0,-3 1 0,3-1 0,-4 1 0,1-1 0,-1 1 0,4-1 0,-3 1 0,3-1 0,-4 1 0,0-4 0,4 3 0,-6-6 0,5 5 0,-6-5 0,3 6 0,1-7 0,0 7 0,-1-6 0,1 2 0,0-3 0,3 3 0,-3-2 0,3 3 0,0-1 0,-2-3 0,2 3 0,-3-3 0,0 0 0,-1 0 0,5 0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3:08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24575,'-10'0'0,"-4"0"0,7 3 0,0 1 0,3 3 0,1-4 0,5 1 0,-1-4 0,6 0 0,0 0 0,0 0 0,1 0 0,-1 0 0,0 0 0,1 0 0,-1 0 0,0 0 0,1 0 0,0 0 0,-1 0 0,1 0 0,-1 0 0,1 0 0,-1 0 0,0 0 0,1 0 0,-1 0 0,-1 0 0,1 0 0,1 0 0,-1 0 0,0 0 0,0 0 0,1 0 0,-1 0 0,0 0 0,1 0 0,-1 0 0,0 0 0,0 0 0,0 0 0,0 0 0,0 0 0,-4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4:1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24575,'2'0'0,"0"0"0,9 0 0,-3 0 0,3 0 0,-2 0 0,2 0 0,1 0 0,0 0 0,0 0 0,-1 0 0,-3 0 0,-1 0 0,1 0 0,-1 0 0,1 0 0,-1 0 0,0 0 0,0 0 0,0 0 0,0 0 0,0 0 0,0 0 0,0 0 0,0 0 0,0 0 0,0 0 0,0 0 0,0 0 0,0 0 0,1 0 0,-1 0 0,1 0 0,-1 4 0,1-3 0,-1 2 0,1 0 0,-1-2 0,0 2 0,-2-3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4:1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24575,'0'11'0,"0"-2"0,0 6 0,0-2 0,0-1 0,0 4 0,0-3 0,0 3 0,0 1 0,0-1 0,0 1 0,-4 0 0,3-1 0,-11 6 0,10-4 0,-6 3 0,1-8 0,5 3 0,-6-3 0,8-1 0,0 0 0,-3-5 0,2 1 0,-2 0 0,3-1 0,0 1 0,0-1 0,0 1 0,-4-4 0,3 2 0,-2-1 0,3 2 0,-3 1 0,2-1 0,-2 0 0,3 1 0,0-1 0,0 1 0,-4-4 0,4 3 0,-4-3 0,4 3 0,-3 1 0,2-1 0,-2 0 0,3 1 0,0-1 0,0 0 0,-3-3 0,2 3 0,-3-3 0,4-3 0,0-5 0,0-1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4:2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24575,'11'0'0,"1"0"0,0 0 0,3 0 0,-6 0 0,6 0 0,-2 0 0,-1 0 0,4 0 0,-8 0 0,8 0 0,-8 0 0,4 0 0,-1 0 0,-2 0 0,3 0 0,-1-4 0,-2 3 0,2-3 0,1 4 0,-4-3 0,4 2 0,-5-2 0,1 3 0,0 0 0,-1 0 0,0 0 0,-2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6:43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24575,'7'0'0,"4"0"0,1 0 0,5 0 0,-5 0 0,-1 0 0,-3 0 0,-1 0 0,1 0 0,-1 0 0,0 0 0,1 0 0,-1 0 0,0 0 0,0 0 0,1 0 0,0 0 0,-1 0 0,1 0 0,-1 0 0,0 0 0,1 0 0,-2 0 0,2 0 0,-1 0 0,0 0 0,1 0 0,-1 0 0,1 0 0,-1 0 0,-3 0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56:45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24575,'0'11'0,"0"8"0,0-10 0,0 12 0,0-4 0,0 1 0,0 8 0,0-8 0,0 8 0,0-8 0,0 8 0,0-8 0,0 3 0,0-4 0,0-4 0,0 2 0,0-6 0,0 2 0,0-3 0,0-1 0,0 1 0,0-1 0,0 0 0,0 0 0,0 1 0,0-1 0,0 5 0,0-4 0,0 4 0,0-1 0,4-2 0,-3 2 0,2-3 0,-3-1 0,0 1 0,0-1 0,0 1 0,0-1 0,0 1 0,0-1 0,0-3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0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 24575,'0'14'0,"0"2"0,0 0 0,0-3 0,0 3 0,-3-8 0,2 8 0,-3-8 0,4 4 0,0-5 0,0 1 0,-3-1 0,2 1 0,-2-1 0,3 1 0,0-1 0,0 1 0,0-1 0,0 0 0,0 1 0,0-1 0,0 0 0,-4-3 0,3 3 0,-2-3 0,3 4 0,-3-4 0,2 2 0,-2-2 0,3 3 0,0 0 0,0 0 0,-4-2 0,4 1 0,-7-5 0,6 5 0,-2-2 0,3 4 0,0-1 0,0 5 0,0-4 0,0 4 0,0-1 0,0 2 0,0 0 0,0 2 0,0-6 0,0 2 0,0-3 0,0-1 0,0 1 0,0 0 0,0-1 0,0-6 0,-6 1 0,1-5 0,-5 0 0,-1 2 0,2-6 0,-7 6 0,7-5 0,-6 5 0,6-6 0,-7 6 0,8-2 0,-8-1 0,7 3 0,-6-3 0,9 1 0,-5 2 0,7-2 0,-3 3 0,6 0 0,5 0 0,4 0 0,2 0 0,-2 0 0,3 0 0,2 0 0,4 0 0,-1 0 0,1 0 0,-4 0 0,2 0 0,-2 3 0,-1-2 0,0 3 0,-5-4 0,1 0 0,0 0 0,-1 0 0,0 0 0,0 0 0,0 0 0,4 0 0,2 0 0,8 0 0,-3 0 0,3 0 0,-4 0 0,0 0 0,-1 0 0,-3 0 0,-1 0 0,-5 0 0,1 0 0,-4 0 0,-1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4:27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24575,'11'0'0,"-1"0"0,2 0 0,-3 0 0,6 0 0,-6 0 0,6 0 0,-2 4 0,-4 0 0,6 5 0,-6-1 0,8 0 0,0 0 0,-5-3 0,4 2 0,-4-2 0,5 3 0,-4 4 0,3-3 0,-7 3 0,6-4 0,-6 0 0,3 4 0,-1-3 0,-2 3 0,3-5 0,-5 1 0,1-1 0,-1 1 0,1 0 0,0-1 0,-1 1 0,1-1 0,-4 1 0,2-1 0,-1 1 0,2-1 0,-3 1 0,3 3 0,-6-2 0,6 2 0,-2 1 0,3 4 0,-3-3 0,2 6 0,-6-6 0,6 0 0,-6 2 0,5-6 0,-5 6 0,6-2 0,-6 4 0,7-1 0,-7 1 0,6 0 0,-6-1 0,3 1 0,0 4 0,-3-3 0,3 4 0,0-1 0,-3-3 0,3 8 0,-4-8 0,4 15 0,-3-8 0,3 10 0,0-13 0,-3 4 0,2-3 0,-3 4 0,0-4 0,0 3 0,0-3 0,0-1 0,0 4 0,0-3 0,0 0 0,0 3 0,0-8 0,0 8 0,0-8 0,-4 15 0,-1-13 0,-3 9 0,-1-13 0,-3 1 0,3 0 0,-3-1 0,-1 1 0,0 0 0,0-1 0,-2 1 0,1 0 0,1-1 0,-2 1 0,6-5 0,-7 4 0,3-7 0,-4 7 0,1-3 0,-1 0 0,0-1 0,0 0 0,0-3 0,1 3 0,-4 0 0,2-7 0,2 2 0,4-4 0,5-2 0,-1 3 0,0-1 0,1-2 0,0 2 0,-1-3 0,4-3 0,1 2 0,3-2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47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24575,'7'0'0,"0"0"0,4 0 0,-2 0 0,6 0 0,-7 0 0,8 0 0,-8 0 0,8 0 0,-7 0 0,2 0 0,-3 0 0,-1 0 0,1 0 0,-1 0 0,0 0 0,1 0 0,-1 0 0,1 0 0,-1 0 0,1 0 0,-1 0 0,5 0 0,-3 0 0,6-4 0,-6 3 0,2-2 0,1 3 0,1 0 0,-1 0 0,4 0 0,-4 0 0,1-4 0,3 3 0,-4-2 0,1 3 0,2 0 0,-2 0 0,0 0 0,-2 0 0,1 0 0,-4 0 0,4 0 0,-5 0 0,1 0 0,4 0 0,-4 0 0,4 0 0,-5 0 0,1 0 0,-1 0 0,1 0 0,-1 0 0,0 0 0,0 0 0,0 0 0,0 0 0,1 0 0,-1 0 0,0 0 0,1 0 0,-1 0 0,1 0 0,-1 0 0,5 0 0,-4 0 0,8 0 0,-3 0 0,-1 0 0,4 0 0,-4 0 0,1 0 0,3 0 0,-8 0 0,8 0 0,-8 0 0,4 0 0,-5 0 0,1 0 0,0 0 0,-1 0 0,1 0 0,-1 0 0,1 0 0,-1 0 0,1 0 0,3 0 0,-2 0 0,2 0 0,-3 0 0,3 0 0,-2 0 0,2 0 0,-3 0 0,0 3 0,-1-2 0,1 3 0,-1-4 0,1 0 0,-1 3 0,1-2 0,-1 2 0,0-3 0,1 0 0,-4 0 0,-1 0 0</inkml:trace>
  <inkml:trace contextRef="#ctx0" brushRef="#br0" timeOffset="2459">420 134 24575,'0'7'0,"0"4"0,0-2 0,0 7 0,0-8 0,-3 4 0,2-1 0,-3-2 0,4 2 0,-3-3 0,2 0 0,-2 3 0,3-2 0,0 6 0,-4-2 0,3 3 0,-6 1 0,6 0 0,-3-5 0,0 4 0,3-8 0,-3 4 0,4-4 0,-3-1 0,2 1 0,-2-1 0,3 1 0,0-1 0,0 0 0,0 0 0,0 0 0,0 0 0,0 0 0,0 0 0,0 0 0,0 1 0,0-1 0,0 1 0,0-1 0,0 1 0,0-1 0,3-3 0,1 0 0,3-4 0,0 0 0,0 0 0,0 0 0,0 0 0,0 0 0,1 0 0,-1-4 0,1 0 0,-1-4 0,1 1 0,-1-1 0,5 0 0,-3-4 0,3 3 0,-5-3 0,1 5 0,0-1 0,-4 1 0,2 2 0,-5-1 0,6 5 0,-7-3 0,4 4 0</inkml:trace>
  <inkml:trace contextRef="#ctx0" brushRef="#br0" timeOffset="4378">200 325 24575,'7'0'0,"0"0"0,1 0 0,-1 0 0,1 0 0,-1 0 0,1 0 0,-1 0 0,1 0 0,-1 0 0,0 0 0,0 0 0,1 0 0,-1 0 0,1 0 0,-1 0 0,1 0 0,-1 0 0,1 0 0,-1 0 0,1 0 0,4 0 0,-4 0 0,4 0 0,-5 0 0,1 0 0,-1 0 0,1 0 0,-1 0 0,1 0 0,-1 0 0,1 0 0,-1 0 0,1 0 0,3 0 0,-2 0 0,7 0 0,-8 0 0,4 0 0,-5 0 0,1 0 0,-1 0 0,1 0 0,-1 0 0,-3-6 0,-1 4 0,-3-4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47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24575,'0'7'0,"0"0"0,0 1 0,0-1 0,0 1 0,0-1 0,0 1 0,0-1 0,0 0 0,0 0 0,0 1 0,0-1 0,0 5 0,0-4 0,0 8 0,0-7 0,0 2 0,0-3 0,0-1 0,0 1 0,0-1 0,0 1 0,0-7 0,0-6 0,0-3 0,0-3 0,0-1 0,0 4 0,0-4 0,0 4 0,0-3 0,0 2 0,0-3 0,0 5 0,0-1 0,0 0 0,0 1 0,0-1 0,0 0 0,0 1 0,0-1 0,0 1 0,0-1 0,0 0 0,0 1 0,0-1 0,0 1 0,0-1 0,0 1 0,4-1 0,-4 0 0,7 4 0,-3-3 0,0 3 0,3-4 0,-6 1 0,5 3 0,-5-3 0,2 3 0,0 0 0,-2-2 0,6 5 0,-7-6 0,7 3 0,-3-4 0,0 1 0,3-1 0,-3 0 0,4 4 0,-1-3 0,1 3 0,-1-3 0,0 2 0,-3-1 0,3 5 0,-6-5 0,5 5 0,-2-6 0,4 6 0,-1-6 0,1 7 0,0-7 0,-1 6 0,1-6 0,-1 6 0,1-2 0,-4-1 0,2 4 0,-2-4 0,3 4 0,0 0 0,0 0 0,1 0 0,-1 0 0,1 0 0,-1 0 0,0 0 0,1 0 0,-1 0 0,-3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47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8 24575,'-11'0'0,"-3"0"0,1 0 0,-4 0 0,0 0 0,1 0 0,3 0 0,1 0 0,0 0 0,4 0 0,-4 0 0,5 0 0,-1 0 0,-4 0 0,0 0 0,0 0 0,1 0 0,3 0 0,0 0 0,1 0 0,-1 0 0,1 0 0,-5 0 0,4 0 0,-4 0 0,5 0 0,-5 0 0,3 0 0,-2 0 0,3 0 0,0 0 0,1 0 0,-1 0 0,-4 0 0,4 0 0,-4 0 0,5 0 0,-1 0 0,1 0 0,-1 0 0,-4 0 0,4 0 0,-4 0 0,0 0 0,4 0 0,-4 0 0,4 0 0,1 0 0,-1 0 0,0 0 0,4-3 0,-3 2 0,3-3 0,0 4 0,1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47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24575,'-10'0'0,"2"0"0,-2 0 0,2 0 0,0 0 0,1 0 0,-1 0 0,1 0 0,-1 0 0,1 0 0,0 0 0,0 0 0,-1 0 0,1 0 0,0 0 0,0 0 0,0 0 0,0 0 0,0 0 0,-1 0 0,1 0 0,0 0 0,0 0 0,0 0 0,-4 0 0,7 3 0,-2 1 0,6 3 0,0 1 0,0 3 0,0 2 0,0-1 0,0 4 0,0-3 0,0 3 0,0-3 0,0-1 0,0-1 0,0-2 0,0 2 0,0-3 0,0-1 0,0 1 0,0-1 0,0 1 0,0-1 0,0 0 0,0 1 0,0-1 0,0 0 0,0 0 0,0 0 0,0 0 0,0 0 0,0-6 0,0-5 0,3-4 0,-2-3 0,6 3 0,-7 0 0,7 1 0,-6-1 0,2 4 0,-3 0 0</inkml:trace>
  <inkml:trace contextRef="#ctx0" brushRef="#br0" timeOffset="2677">0 190 24575,'7'0'0,"0"0"0,0 0 0,0 0 0,0 0 0,0 0 0,1 0 0,-1 0 0,0 0 0,0 0 0,0 0 0,0 0 0,0 0 0,1 0 0,-1 0 0,0 3 0,0-2 0,0 2 0,4-3 0,-3 0 0,4 0 0,-4 0 0,-1 0 0,0 0 0,1 0 0,-1 0 0,0 0 0,0 0 0,0 0 0,-3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48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41 219 24575,'0'7'0,"0"1"0,0-1 0,0 0 0,0 1 0,0-1 0,0 1 0,0-1 0,0 0 0,0 0 0,0 0 0,0 0 0,0 0 0,0 0 0,0 0 0,0 0 0,0 1 0,0-1 0,0 1 0,0-1 0,0 0 0,0 1 0,0-1 0,0 0 0,0 1 0,0-1 0,0 0 0,0 0 0,0 0 0,0 0 0,0 0 0,0-1 0,0 2 0,0-1 0,0 0 0,0 1 0,0-1 0,0 1 0,0 0 0,3-1 0,-2 0 0,6-2 0,-6 1 0,2-2 0,0 3 0,-2 0 0,2 0 0,0 0 0,-2 0 0,2 1 0,-3-1 0,0 0 0,3-3 0,-2-7 0,2-6 0,-3-7 0,0-1 0,0-4 0,0 3 0,0-4 0,-4 6 0,3-6 0,-2 8 0,3-6 0,0 11 0,0-7 0,-4 8 0,3-4 0,-2 4 0,3 1 0,-3-1 0,2 0 0,-6 1 0,6-1 0,-2 1 0,-1-1 0,4 1 0,-4-1 0,4 1 0,-3 0 0,2-1 0,-2 1 0,3-1 0,0 0 0,-4 1 0,4-5 0,-4 3 0,4-6 0,0 6 0,0-7 0,0 8 0,-3-4 0,2 4 0,-2 1 0,3-1 0,0 0 0,0 1 0,0-1 0,0 1 0,0 0 0,0-1 0,-4 1 0,3-1 0,-2 0 0,3 1 0,0-1 0,0 1 0,0-1 0,0 1 0,0-1 0,0 0 0,-3 1 0,2 6 0,-2 6 0,6 7 0,2 9 0,4-3 0,0 8 0,-1-8 0,1 4 0,0-1 0,-1-3 0,0-1 0,-3-1 0,2-8 0,-7 8 0,4-8 0,-1 4 0,-2-4 0,2-1 0,-3 1 0,4-1 0,-4 1 0,4-1 0,-1 1 0,-2-1 0,2 1 0,1-1 0,-3 1 0,2-1 0,-3 1 0,3-1 0,-2 1 0,2-1 0,-3 1 0,0 0 0,0-1 0,4-3 0,-3 2 0,2-1 0,-3 2 0,0 0 0,0 1 0,0-1 0,0 0 0,0 0 0,0-3 0,0-1 0</inkml:trace>
  <inkml:trace contextRef="#ctx0" brushRef="#br0" timeOffset="2175">505 1 24575,'0'7'0,"-3"0"0,-2 5 0,-3 0 0,-1 5 0,1-5 0,0 0 0,0 0 0,1-4 0,-1 4 0,0-5 0,4 1 0,-3-1 0,3 1 0,-4-1 0,0 1 0,4-1 0,-3 5 0,-1-3 0,-1 3 0,-3-1 0,4-2 0,0 7 0,0-8 0,-1 8 0,-2-4 0,1 5 0,-6-4 0,7 3 0,-3-7 0,4 2 0,0 1 0,1-4 0,-1 4 0,0-5 0,0 1 0,1 0 0,-1-1 0,0-3 0,4 3 0,-3-3 0,3 4 0,-4-1 0,1-3 0,-1 3 0,1-3 0,-1 0 0,4 2 0,-2-5 0,2 5 0,-4-2 0,1 0 0,3 3 0,-2-7 0,5 4 0,-2-4 0</inkml:trace>
  <inkml:trace contextRef="#ctx0" brushRef="#br0" timeOffset="3764">389 79 24575,'7'0'0,"1"0"0,-1 0 0,1 0 0,-1 0 0,1 0 0,-1 0 0,0 0 0,0 0 0,0 0 0,0 0 0,1 0 0,-1 0 0,-3 4 0,3-3 0,-3 2 0,3-3 0,0 0 0,1 3 0,-4-2 0,-1 2 0</inkml:trace>
  <inkml:trace contextRef="#ctx0" brushRef="#br0" timeOffset="4697">535 94 24575,'-7'0'0,"1"0"0,-2 0 0,-2 0 0,1 0 0,-2 0 0,4 0 0,-1 0 0,0 0 0,1 0 0,-1 0 0,5 0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33 24575,'-7'0'0,"-5"0"0,0 0 0,-1 0 0,-3 0 0,3 0 0,-3 0 0,3 0 0,-3 0 0,4 0 0,-1 0 0,-3 0 0,3 0 0,1 0 0,-4 0 0,3 0 0,-4 0 0,1 0 0,-1-4 0,4 3 0,-3-3 0,4 4 0,-1 0 0,-3 0 0,8 0 0,-8 0 0,7 0 0,-2 0 0,-1 0 0,3 0 0,-2 0 0,-1 0 0,-1 0 0,0 0 0,-2 0 0,6 0 0,-3 0 0,1-4 0,2 3 0,-7-2 0,8 3 0,-4 0 0,0 0 0,4 0 0,-4 0 0,0 0 0,4 0 0,-4 0 0,4 0 0,1 0 0,-1 0 0,0 0 0,1 0 0,-1-4 0,1 3 0,-1-2 0,0 3 0,1 0 0,-1 0 0,-3 0 0,2 0 0,-3 0 0,0 0 0,0 0 0,-1 0 0,1 0 0,5 0 0,-1 0 0,0 0 0,1 0 0,3-3 0,-3 2 0,3-3 0,-4 4 0,1 0 0,-1 0 0,1 0 0,-1 0 0,1 0 0,-1 0 0,7 0 0,6 0 0,7 0 0,5 0 0,4 0 0,-3 0 0,8 0 0,-8 0 0,8 0 0,-3 0 0,4 0 0,-4 0 0,3 0 0,-3 0 0,-1 0 0,4 0 0,-3 0 0,0 0 0,-2 0 0,-4 0 0,-1 0 0,1 0 0,-4 0 0,2 0 0,-2 0 0,3 0 0,-3 0 0,3 0 0,-4 0 0,1 0 0,3 0 0,-4 0 0,1 0 0,2 0 0,-6 0 0,7 0 0,-8 0 0,4 0 0,-5 0 0,1 0 0,-1 0 0,1 0 0,-1 0 0,1 0 0,-1 0 0,4 0 0,-2 0 0,1 0 0,-3 0 0,0 0 0,0 0 0,0 0 0,1 4 0,-1-3 0,5 2 0,-4 0 0,4-2 0,-4 2 0,-1-3 0,1 4 0,-1-3 0,1 2 0,-1-3 0,0 0 0,0 0 0,0 0 0,1 0 0,-1 0 0,1 0 0,-1 0 0,-3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24575,'7'0'0,"0"0"0,0 0 0,1 0 0,-1 0 0,0 0 0,0 0 0,0 0 0,0 0 0,0 0 0,0 0 0,0 0 0,0 0 0,1 0 0,-1 0 0,0 0 0,1 0 0,-1 0 0,1 0 0,-1 0 0,0 0 0,0 0 0,0 0 0,1 0 0,-1 0 0,1 0 0,-1 0 0,1 0 0,3 0 0,-2 0 0,2 0 0,-3 0 0,-1 0 0,1 0 0,-1 0 0,1 0 0,-1 0 0,0 0 0,0 0 0,1 0 0,-1 0 0,1 0 0,-1 0 0,1-3 0,-1 2 0,0-3 0,1 4 0,-2 0 0,1 0 0,0 0 0,0 0 0,-3 0 0,-1 0 0</inkml:trace>
  <inkml:trace contextRef="#ctx0" brushRef="#br0" timeOffset="2088">256 1 24575,'0'6'0,"0"-3"0,0 11 0,0-6 0,0-1 0,0 1 0,0-1 0,0 0 0,0 0 0,0 1 0,0-1 0,0 5 0,0 0 0,0 1 0,0 3 0,0-4 0,0 5 0,0-5 0,-3 4 0,2-3 0,-3-1 0,4 0 0,0-5 0,0 1 0,-3-1 0,2 1 0,-3-1 0,4 1 0,0-1 0,0 0 0,0 0 0,0 0 0,-3 0 0,2 1 0,-2-1 0,3 1 0,0-1 0,0 1 0,-4 3 0,3-2 0,-3 2 0,4-3 0,0-1 0,0 0 0,0 0 0,0 0 0,0 0 0,0 1 0,-3 0 0,2-1 0,-2 1 0,3-1 0,0 0 0,-3-3 0,2-1 0,-2-3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59 24575,'0'7'0,"0"4"0,0-2 0,0 2 0,0 1 0,0-4 0,0 4 0,0-4 0,0-1 0,0 1 0,0-1 0,0 1 0,0-1 0,0 1 0,0-1 0,0 1 0,4-1 0,-4 1 0,4-1 0,-4 1 0,0-1 0,0 1 0,0 0 0,0-1 0,3 1 0,-2-1 0,2 1 0,-3-1 0,0 1 0,0-1 0,0 1 0,4-4 0,-4 2 0,7-2 0,-6 3 0,5 0 0,-5 1 0,5-4 0,-5 3 0,6-7 0,-6 7 0,5-6 0,-2 2 0,3-3 0,0 0 0,-3 4 0,2 0 0,-5 3 0,6 1 0,-6-1 0,2 5 0,1 1 0,-3 3 0,2 1 0,-3-1 0,0 6 0,0-4 0,0-1 0,0-1 0,0-8 0,0 4 0,0-5 0,0-5 0,0-7 0,-4-7 0,4 0 0,-4-4 0,4 8 0,0-8 0,0 7 0,-4-6 0,3 6 0,-3-7 0,4 7 0,0-6 0,0 6 0,0-3 0,0 5 0,0-1 0,0 0 0,0 1 0,0-1 0,0 1 0,0-1 0,0 1 0,0-1 0,0 1 0,0 0 0,0 0 0,0-1 0,0 0 0,0 1 0,0-1 0,0 1 0,0-1 0,0 1 0,0 0 0,0-1 0,0 1 0,0-1 0,0 1 0,0 0 0,0-1 0,0 0 0,0-3 0,0 2 0,0-3 0,0 5 0,0-1 0,0 1 0,0-1 0,0 1 0,-3-1 0,2 0 0,-2 1 0,-1-1 0,3 1 0,-2-1 0,3 1 0,-3-1 0,2 1 0,-2-1 0,-1 1 0,4-1 0,-4 1 0,4-1 0,-3 0 0,2 1 0,-2-1 0,-1 4 0,3-2 0,-2 11 0,3 1 0,0 14 0,4 2 0,1 6 0,4-1 0,-4 6 0,3-4 0,-3 4 0,1-6 0,1-4 0,-6 3 0,3-8 0,0 3 0,-3-4 0,2-1 0,-3-3 0,0-2 0,0-3 0,0-1 0,0 1 0,0 0 0,0-1 0,0 0 0,0 0 0,0 0 0,0 0 0,0 1 0,0-1 0,0 1 0,0-1 0,0 1 0,0-1 0,0 1 0,0-1 0,0 1 0,0-1 0,0 1 0,0-1 0,0 1 0,0-1 0,0 1 0,0-1 0,0 0 0,0 0 0,0 0 0,0 0 0,0 1 0,0-1 0,0 0 0,0 0 0,0-1 0,0 2 0,0-1 0,0-3 0,0-1 0</inkml:trace>
  <inkml:trace contextRef="#ctx0" brushRef="#br0" timeOffset="2552">404 365 24575,'-7'0'0,"-4"0"0,2 0 0,-7 0 0,7 0 0,-2 0 0,3 0 0,-4 0 0,4 0 0,-8 0 0,7 0 0,-6 0 0,6 0 0,-7 0 0,8 0 0,-8 0 0,7 0 0,-2 0 0,3 0 0,0 0 0,1 0 0,-1 0 0,1 0 0,-1 0 0,1 0 0,-1 0 0,0 0 0,1 0 0,-1 0 0,1 0 0,-1 0 0,1 0 0,0 0 0,2-4 0,-1 3 0,2-2 0,-3 3 0,-1 0 0,1 0 0,-1 0 0,0 0 0,1 0 0,-1 0 0,0 0 0,1 0 0,3-3 0,0-1 0,8 0 0,0-2 0,0 1 0,0 1 0,-4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2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24575,'0'7'0,"0"0"0,0 1 0,0-1 0,0 1 0,0-1 0,0 1 0,0-1 0,0 1 0,0 0 0,0-1 0,0 0 0,0 1 0,0-1 0,0 0 0,0 1 0,0-1 0,0 1 0,0-1 0,0 0 0,0 1 0,0-1 0,0 0 0,0 0 0,0 1 0,0-1 0,0 1 0,0-1 0,0 0 0,0 0 0,0-5 0,0-7 0,0-3 0,0-7 0,0 7 0,0-8 0,3 7 0,-2-3 0,6 5 0,-6-1 0,6 1 0,-7-1 0,4 0 0,-1 1 0,1-1 0,0 0 0,3 1 0,-6-1 0,6 0 0,-3 1 0,0-1 0,-1 1 0,0 3 0,-2-3 0,6 6 0,-3-2 0,0-1 0,2 3 0,-2-2 0,3 3 0,0 0 0,0 0 0,0 0 0,0 0 0,0 0 0,0 0 0,1 0 0,-1 0 0,1 0 0,-1 0 0,1 0 0,-1 0 0,1 0 0,-1 0 0,1 0 0,-4 0 0,-1 0 0</inkml:trace>
  <inkml:trace contextRef="#ctx0" brushRef="#br0" timeOffset="2878">0 0 24575,'0'11'0,"0"4"0,0-7 0,0 4 0,0-1 0,0-2 0,0 2 0,0-3 0,0-1 0,0 1 0,0-1 0,0 5 0,0-3 0,0 2 0,0-3 0,0-1 0,0 1 0,0-1 0,0 1 0,0-1 0,0 1 0,0-1 0,0 0 0,0 0 0,0 0 0,0 1 0,0 0 0,0-1 0,0 1 0,0-1 0,0 1 0,0-1 0,0 1 0,0-1 0,0 0 0,0 0 0,0 0 0,0 1 0,0-1 0,0 0 0,0 1 0,0-1 0,0 0 0,0 0 0,0 0 0,0 1 0,0-1 0,0 1 0,0-1 0,0 1 0,0-1 0,0 1 0,0-1 0,0 0 0,0 0 0,0 0 0,0 1 0,0-1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12:41:09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24575,'11'0'0,"-1"0"0,2 0 0,0 0 0,1 0 0,3 0 0,-4 0 0,1 0 0,2 0 0,-2 0 0,0 0 0,2 0 0,-6 0 0,7 0 0,-8 0 0,8 0 0,-8 0 0,8 0 0,-8 0 0,4 0 0,-4 0 0,-1 0 0,1 0 0,-1 0 0,1 0 0,-1 0 0,1 0 0,-1 0 0,1 0 0,-1 0 0,1 0 0,-1 0 0,-3 0 0,-1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24575,'0'-7'0,"0"0"0,0-1 0,4 1 0,0 3 0,0 0 0,-1 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23:51:3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0:47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3411 181 24575,'-7'3'0,"-7"2"0,5 6 0,-24 18 0,7-7 0,-8 11 0,8-15 0,3-1 0,1 1 0,-5 0 0,9-5 0,-8 4 0,3-3 0,-4 0 0,4-1 0,-3 0 0,-2-3 0,-1 4 0,-4-5 0,5 0 0,1 0 0,-1-4 0,1-1 0,-6-4 0,-14 0 0,10 0 0,-9 0 0,19 0 0,0 0 0,-1 0 0,1 0 0,-1 0 0,5 0 0,2 0 0,4 0 0,0 0 0,1 0 0,-1 0 0,0 0 0,0 0 0,5 0 0,-4 0 0,0 4 0,-2 1 0,2 3 0,0 0 0,4 0 0,-1 0 0,-3 0 0,4 0 0,-5 4 0,0-3 0,0 7 0,1-7 0,3 3 0,-3 0 0,7 0 0,-3 1 0,4 3 0,4-4 0,-4 5 0,7 0 0,-3-1 0,4-3 0,0 2 0,0-6 0,0 3 0,0-5 0,0 1 0,3-4 0,1-1 0,0-6 0,3-2 0,-7-6 0,4-2 0,0-8 0,-3 3 0,3-4 0,-4 1 0,0 3 0,0-9 0,0 9 0,0-3 0,0 4 0,-7 0 0,-3 1 0,-7-1 0,5 4 0,-4-3 0,3 7 0,-4-7 0,1 7 0,-6-3 0,4-1 0,-3 4 0,4-3 0,0 3 0,-4-4 0,3 4 0,-4-4 0,5 4 0,1 1 0,-1 0 0,0-1 0,0 1 0,1-1 0,-1 1 0,0 3 0,0-2 0,1 2 0,-1 0 0,0-2 0,0 6 0,0-7 0,5 7 0,-4-2 0,3 3 0,-3-4 0,-1 3 0,0-3 0,0 4 0,0 0 0,-4 0 0,3 0 0,-8 0 0,3 0 0,-5 0 0,1 0 0,-6 0 0,4 4 0,-9 2 0,3 3 0,-5 1 0,0 0 0,0 0 0,-23 5 0,17-4 0,-18-1 0,24-1 0,0-8 0,6 7 0,-5-7 0,10 3 0,-9-4 0,9 5 0,-4-4 0,5 3 0,1-4 0,-6 0 0,4 0 0,1 0 0,1 0 0,5 0 0,-1 0 0,-3-5 0,8 4 0,-9-7 0,-3-5 0,1 6 0,-6-9 0,12 8 0,-3-2 0,3-3 0,-4 4 0,4 0 0,-3 0 0,8 0 0,-4 0 0,5 1 0,1 0 0,3 0 0,1 0 0,5 0 0,-1 0 0,0-3 0,4 2 0,0-3 0,1 5 0,2-5 0,-3 3 0,4-3 0,0 5 0,0-1 0,0-3 0,0 2 0,0-3 0,0 5 0,0-1 0,0 0 0,0 1 0,0-1 0,0 1 0,0-1 0,0 1 0,0 0 0,0-1 0,0 1 0,0-1 0,12 4 0,-9 1 0,10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0:51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2412 5 24575,'-20'-4'0,"0"7"0,-2-2 0,0 8 0,-6 4 0,1-3 0,-1 3 0,1-4 0,4 0 0,-3 0 0,-3-4 0,5 2 0,-3-2 0,6 4 0,3-1 0,-9 1 0,10 0 0,-10 0 0,9-1 0,-3 1 0,-1-1 0,4 1 0,-3 0 0,-1-1 0,4 1 0,-8 0 0,8 3 0,-8-2 0,8 2 0,-8-3 0,3 0 0,0-1 0,2 1 0,-1 0 0,4-5 0,-8 4 0,8-6 0,-4 2 0,1 0 0,3-3 0,-4 3 0,6-4 0,-13 0 0,9 0 0,-9 0 0,12 0 0,0 0 0,0 0 0,1 0 0,-1 0 0,0 0 0,0 0 0,1 0 0,3 0 0,-3 0 0,8 0 0,-8 0 0,7 0 0,-7 0 0,8 0 0,-8 0 0,7 3 0,-2 1 0,-1 0 0,3 3 0,-2-3 0,0 7 0,2-2 0,-2 1 0,3-2 0,1-1 0,-1 1 0,1-1 0,-1 5 0,0-3 0,-1 6 0,1-2 0,0 3 0,0 1 0,-1-4 0,1 2 0,4-6 0,-4 7 0,7-8 0,-6 4 0,6-1 0,-2-2 0,3 2 0,0-3 0,0-1 0,0 1 0,0-1 0,0 1 0,0-7 0,0-9 0,0-1 0,0-11 0,0 12 0,0-8 0,0 3 0,0-8 0,0 3 0,-8-8 0,2 3 0,-11 0 0,3-3 0,-4 3 0,-4 0 0,3 1 0,-7 4 0,8 1 0,-4 0 0,1 3 0,3-2 0,-8 6 0,8-2 0,-4 3 0,5 4 0,1 2 0,-1 3 0,4 0 0,-3 0 0,8 0 0,-8 0 0,3 0 0,1 0 0,-4 0 0,7 0 0,-7 0 0,4 0 0,-5 0 0,4 0 0,-2 0 0,-3 0 0,0 0 0,-3 3 0,-1 2 0,4 4 0,-3-1 0,-1 1 0,4-4 0,-8 3 0,8-3 0,-4 3 0,6 1 0,-1-1 0,0-3 0,0 2 0,0-2 0,5 3 0,-4-4 0,0 6 0,2-8 0,-5 5 0,11-7 0,-4 0 0,4 0 0,1 0 0,-1 0 0,1 0 0,0 0 0,3-3 0,1-1 0,-1-4 0,4 1 0,-4-1 0,4 1 0,0 0 0,0-1 0,0 1 0,0-1 0,0 1 0,0-1 0,0 0 0,0 1 0,0-1 0,0 1 0,0-1 0,0 1 0,0-1 0,0 1 0,0 0 0,0 3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0:5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1108 0 24575,'0'15'0,"0"-4"0,-3 1 0,-2 0 0,-2-4 0,-1 4 0,0-1 0,-4-2 0,3 3 0,-7 0 0,4-3 0,-1-1 0,-3 3 0,7-6 0,-6 4 0,6-3 0,-7-1 0,4-1 0,-1 0 0,-3-4 0,3 0 0,-3 0 0,0 0 0,4 0 0,-4 0 0,7 0 0,-6 0 0,6 0 0,-7 0 0,3 0 0,1 0 0,-4-4 0,3 3 0,-3-3 0,3 4 0,-3-3 0,3 2 0,1-6 0,-4 6 0,7-3 0,-2 1 0,3-1 0,0-1 0,1 2 0,-1 0 0,0 2 0,1-6 0,-1 3 0,1-4 0,-1 4 0,1-3 0,-1 3 0,1-3 0,-1 3 0,4-3 0,-3 6 0,6-6 0,-6 7 0,3-4 0,0 1 0,-3 2 0,4-2 0,-1 5 0,1 3 0,-1 2 0,3 0 0,-6 1 0,3-1 0,-3 1 0,-1 3 0,0-2 0,0 3 0,0-1 0,0-2 0,0 2 0,-4-3 0,3 4 0,-6-3 0,6 3 0,-7-4 0,3 0 0,0 0 0,-2-4 0,6 3 0,-7-6 0,8 2 0,-8 1 0,7-3 0,-7 3 0,8-4 0,-4 3 0,4-2 0,1 2 0,-1-3 0,1 0 0,-1 0 0,0 0 0,1 0 0,-1 0 0,-4 4 0,4-3 0,-4 3 0,0-4 0,4 0 0,-4 3 0,4-2 0,-3 2 0,2-3 0,-3 0 0,5 0 0,-1 0 0,1 0 0,-1 0 0,1 0 0,0-3 0,2-1 0,2-4 0,3 1 0,0-1 0,0 1 0,0-1 0,0 0 0,0-3 0,0 2 0,0-2 0,0 3 0,0 0 0,0 1 0,0-1 0,0-4 0,0 4 0,0-4 0,0 0 0,0 4 0,0-4 0,0 0 0,0 4 0,0-4 0,0 4 0,0 1 0,0-1 0,0 1 0,0-1 0,0 1 0,0 3 0,0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0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651 352 24575,'-15'0'0,"-5"0"0,3 0 0,-4 0 0,-1 0 0,4 0 0,-3 0 0,-1 0 0,4 0 0,-21 0 0,13 0 0,-14 0 0,12 0 0,1 0 0,-1 0 0,5 0 0,-48 3 0,37 2 0,-33 4 0,45-1 0,6 4 0,3-3 0,1 3 0,4-5 0,1 1 0,-1 0 0,4-1 0,1 0 0,3 1 0,0-1 0,0 1 0,0-1 0,0 1 0,0-1 0,0 1 0,0 3 0,0-2 0,0 7 0,3-4 0,2 1 0,3 2 0,0-2 0,0 0 0,0-2 0,-1-3 0,1-1 0,-1 1 0,1-4 0,-1-1 0,1-3 0,-1 0 0,1 0 0,-1 0 0,5 0 0,1 0 0,-1 0 0,4 0 0,-4-7 0,5-2 0,-4-8 0,3 0 0,-3-4 0,4 3 0,-3-9 0,3 5 0,-3-6 0,0 1 0,-1-1 0,-4 1 0,0-1 0,0 6 0,0-5 0,-1 9 0,2-8 0,-2 3 0,1-11 0,-4 4 0,3 0 0,-7 4 0,7 8 0,-8-4 0,4 6 0,-4-1 0,0 4 0,0-3 0,0 8 0,0-4 0,0 5 0,0 6 0,0 5 0,0 4 0,0 7 0,0-2 0,0 8 0,0-3 0,0 8 0,0 2 0,0 1 0,5 9 0,-4-3 0,3 4 0,1 1 0,-4-6 0,3 5 0,0-10 0,-3 3 0,7-9 0,-7-2 0,6-4 0,-6 0 0,6-5 0,-6 0 0,6-5 0,-6 1 0,5 0 0,-5-1 0,6 1 0,-6-1 0,5-3 0,-5 3 0,6-3 0,-6 4 0,5-4 0,-2 3 0,1-3 0,1 0 0,-5 3 0,3-3 0,-1 3 0,-2 1 0,5-4 0,-5 3 0,6-3 0,-6 3 0,2 1 0,0-4 0,-2-1 0,3-3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0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24575,'11'0'0,"4"0"0,-3 0 0,5 0 0,-1 0 0,6 0 0,-4 0 0,8 0 0,-8 0 0,8 0 0,-8 0 0,8 0 0,-8 0 0,3 0 0,1 0 0,-5 0 0,5 0 0,-10 0 0,4-3 0,-3 2 0,3-3 0,1 0 0,-4 3 0,-2-6 0,1 3 0,-4-1 0,4-2 0,-5 6 0,1-5 0,-1 5 0,1-6 0,-1 6 0,1-2 0,-1-1 0,-2 0 0,-2-3 0,-3 0 0,0 0 0,-3 3 0,-2 1 0,-2-1 0,-1 4 0,0-7 0,-3 6 0,2-6 0,-7 6 0,8-5 0,-4 5 0,4-3 0,1 4 0,-1 0 0,0 0 0,1 0 0,-1 0 0,1 0 0,-1 0 0,1 0 0,-1 0 0,0 0 0,1 0 0,-1 0 0,0 0 0,-3 0 0,2 0 0,-7 4 0,8-3 0,-8 6 0,7-6 0,-6 7 0,2-7 0,0 6 0,-3-7 0,8 7 0,-4-6 0,4 2 0,4 1 0,-3-4 0,3 4 0,0-1 0,0 1 0,4 3 0,0 1 0,0-1 0,0 1 0,0-1 0,0 1 0,0-1 0,0 5 0,0 0 0,0 5 0,0-4 0,0 2 0,0-2 0,0 3 0,0-3 0,0 3 0,0-8 0,0 4 0,0-5 0,0 1 0,0-1 0,0 1 0,0-1 0,4-3 0,0-1 0,3 1 0,1-3 0,0 5 0,-1-5 0,1 6 0,3-6 0,-2 5 0,2-5 0,1 6 0,-4-6 0,4 3 0,0 0 0,-4-3 0,4 2 0,-5-3 0,1 0 0,-1 0 0,1 0 0,-4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11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24575,'0'8'0,"0"-1"0,0 4 0,0-2 0,0 6 0,0-6 0,0 3 0,0-5 0,0 5 0,0-4 0,0 8 0,0-8 0,0 8 0,0-7 0,0 6 0,0-3 0,0 1 0,0-3 0,0-2 0,0-1 0,0 1 0,0-1 0,4 1 0,-4-1 0,7 1 0,-6-1 0,2 1 0,1-1 0,-4 1 0,7-1 0,-6 1 0,6-1 0,-6 1 0,2-1 0,0-2 0,-2 1 0,6-2 0,-7 3 0,6-3 0,-2-1 0,3-6 0,1-5 0,-4-1 0,3-6 0,-2 2 0,3-4 0,0 0 0,1 1 0,-1-6 0,4 4 0,-2-3 0,2 4 0,-4 0 0,1 0 0,-1 1 0,0 3 0,0-3 0,0 3 0,0 1 0,-3 0 0,1 4 0,-5 1 0,6 2 0,-6-1 0,2 1 0,0 1 0,-2-2 0,2 5 0,-3-2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7:01:1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24575,'0'11'0,"0"-3"0,0 3 0,0-3 0,-3-1 0,2 1 0,-6-1 0,6 1 0,-5-4 0,5 3 0,-3-3 0,-3 4 0,5-1 0,-5 1 0,-1 0 0,6 0 0,-5 0 0,3-4 0,4 2 0,-4-1 0,1 2 0,-1 0 0,0 1 0,-3-4 0,6 3 0,-2-3 0,-1 0 0,3 3 0,-2-3 0,0 0 0,2 2 0,-6-2 0,7 3 0,-4 0 0,4 0 0,0 0 0,-3-3 0,2-1 0,-2-3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FE8FAC-3B0B-45F6-230C-9EE55A0E59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ABEDC-EC25-29B3-A75F-2F5FBA7BC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3EF025-ADCB-1A48-A2C1-447B82916F6D}" type="datetimeFigureOut">
              <a:rPr lang="en-US" altLang="en-US"/>
              <a:pPr>
                <a:defRPr/>
              </a:pPr>
              <a:t>9/26/23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15B013-A462-6277-7A06-01A931613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A65EA2-16B4-F4B9-2650-AF255ABEC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153A-4FD5-4B1B-EF84-B11150F053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D9BC6-2A16-32C1-304F-6B3780181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DE052F-1DAF-A44F-A968-BAFC253A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5F32B7FB-6964-30D9-CA6A-816352E0F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CB1DFC0-E516-587F-A7F6-53000B3D4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E257B47-112F-93B1-6B09-2565019C5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1615B-0199-6E43-8170-792F0DFF1C32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otes Placeholder">
            <a:extLst>
              <a:ext uri="{FF2B5EF4-FFF2-40B4-BE49-F238E27FC236}">
                <a16:creationId xmlns:a16="http://schemas.microsoft.com/office/drawing/2014/main" id="{06904E40-4701-A32B-B018-CB0B5A3D5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otes Placeholder">
            <a:extLst>
              <a:ext uri="{FF2B5EF4-FFF2-40B4-BE49-F238E27FC236}">
                <a16:creationId xmlns:a16="http://schemas.microsoft.com/office/drawing/2014/main" id="{69C77BA2-5C24-E29C-083F-621425D2A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otes Placeholder">
            <a:extLst>
              <a:ext uri="{FF2B5EF4-FFF2-40B4-BE49-F238E27FC236}">
                <a16:creationId xmlns:a16="http://schemas.microsoft.com/office/drawing/2014/main" id="{AD00C7BC-997F-0961-2867-DFA75D65A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otes Placeholder">
            <a:extLst>
              <a:ext uri="{FF2B5EF4-FFF2-40B4-BE49-F238E27FC236}">
                <a16:creationId xmlns:a16="http://schemas.microsoft.com/office/drawing/2014/main" id="{26D6612C-4C7D-9F46-E9AC-5E64CF3F4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otes Placeholder">
            <a:extLst>
              <a:ext uri="{FF2B5EF4-FFF2-40B4-BE49-F238E27FC236}">
                <a16:creationId xmlns:a16="http://schemas.microsoft.com/office/drawing/2014/main" id="{60AACEEE-E73A-FC91-9CE9-9D47087C0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otes Placeholder">
            <a:extLst>
              <a:ext uri="{FF2B5EF4-FFF2-40B4-BE49-F238E27FC236}">
                <a16:creationId xmlns:a16="http://schemas.microsoft.com/office/drawing/2014/main" id="{C7AA88E5-ACE0-EE65-1E69-62B60046F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otes Placeholder">
            <a:extLst>
              <a:ext uri="{FF2B5EF4-FFF2-40B4-BE49-F238E27FC236}">
                <a16:creationId xmlns:a16="http://schemas.microsoft.com/office/drawing/2014/main" id="{9AAA234E-5108-2BAA-A89F-4311FE801F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8B12024-E7CE-4E30-8893-80B4D505E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A1E78AD0-1E2A-F559-7792-93DE0053C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7B6F956-2105-A7DB-7D2E-C3BA476BC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0D9D0-6DFF-5145-BAB5-BE1FC79428D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A753399-5179-9E6E-5A38-47681E002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759249F8-37AA-EDC3-2678-86ED91392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97A5D2-76D3-0DFD-67EE-0359E7972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172F68D-9AAA-BE47-8921-520AAAD3697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111377ED-9F68-7A46-6AC8-800C3D589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3A272AE7-2E1D-CB19-421C-1A782222B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DFDE6FA9-AC6E-C3C4-44F1-9C2074AE4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9AA91B-90F8-2849-A901-0A2D33639888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A56C3841-E148-5602-FB74-6C83D8BC0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3AFDADBA-4A0F-80AA-FC89-7376BA7D5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CB8F819F-4A2D-AD16-29D3-97061F85C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D96B35-1BA7-CE44-A9BD-F9EE50E3C296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043F73ED-B750-CCF7-D23D-9469DC47E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39086BA0-59C0-BBA1-B80C-E7A44218E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9193793F-6C94-F7BA-1E23-0BC7E60B1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946B71-B3AB-D345-9D58-2796A0762ACB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otes Placeholder">
            <a:extLst>
              <a:ext uri="{FF2B5EF4-FFF2-40B4-BE49-F238E27FC236}">
                <a16:creationId xmlns:a16="http://schemas.microsoft.com/office/drawing/2014/main" id="{DA3D9896-F9B9-5334-D120-B550CD448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733351FB-67A0-4D28-9F0E-FA2EFD623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9AE451BD-C8C9-6B10-548B-23DC421AC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34422B27-EB67-922B-F64D-6A0B05C3B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29DF2E-B99C-1C49-AE9B-A9B80F3A97B7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8461D855-B371-3DC1-FBF8-0BF856C65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2F1D3B83-7E3B-981C-8DB3-9D2B71568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FFB6A28-AA89-471C-C146-974774EBE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F3F2F5-B125-C347-A4A0-67BA6609AC4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74395F-D588-065A-7195-A5A0D5FC3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5BA90-9EDA-24E6-1FAA-0403CAB4E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FAF82-1047-58E9-108D-8E899CA3D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BCDF-D032-FA4C-AB80-D4CEEBBDF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1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A6834B-B283-2748-2E74-CAC92C4E9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18D4E-89DB-223C-2CA7-DCD4D2993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D48CC6-2C47-5DCD-8031-28D9D963B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6FF6-AE8D-7947-AA4E-43EBC16BB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1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85F7E-4A05-7512-C022-0E4A7900B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3C606-1F55-FD72-98BE-8A208C661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68782D-5ED8-DCFD-0246-CEE4A1E86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B03-B166-9348-910D-14B83D1E5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36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95DC57-D909-F470-0DC3-0D51E8826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C0510A-97F0-BF5B-E282-2964F04B0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B14B87-975F-97E3-5217-C8975E298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00667-7343-5E47-9360-FD541AADB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80E04-6B23-F0F6-6CC7-4336722E3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A143B-3BA3-62D8-E526-13A92738E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30F5-6093-CF9B-D27C-23BEB456B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2CA8-2207-BC4A-A3E5-6594AC111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409F9-2668-F70A-4EBC-54DF0B20F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59EBB-39C1-88E3-C490-1416A58CC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8E162-FAD1-113F-9A3C-23AF27E9A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9C9C-0FAF-A749-A744-68837039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3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3194-4973-E7D6-EE9A-C7F1F8789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2333E-3204-7247-9138-6D73AEC11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0AAB7-54A5-F15A-DD5D-E0EAF7EF5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36AD-D057-814D-A0A2-C69160A5F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9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BA6607-7784-3CBE-8E82-04F14FFAE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2C839B-7B97-8F26-696B-E5707D615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F45823-7A3E-FA39-64A3-4EFF5459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85F9-60C3-554B-A85B-574BFB830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7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922290-48BA-201E-7672-8D1A1B6B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69BA87-4BC6-C9C4-140B-77F7E3216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DFA94A-3934-8A68-2B87-0B715A12F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65D0-0240-294F-8FAE-449DBA67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E439F7-63B5-0318-BF0C-14EC0DE2F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BA63E9-E840-557F-74B5-592FDFB1A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CAB95A-4BAD-DFD4-53E9-AA73F8BA7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B0D1-21AB-4F45-ABAC-E201195AE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5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166CB-FC46-F29D-EAE2-316A08384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A5169-04D0-7EF8-9366-AF1FC87FE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50E7F-5079-D0E3-616F-3DFA07B2E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B47B-1703-5745-9366-8A7D860FF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7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A1B2-0C0B-828A-8FD1-9D8FFD83E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18E96-B9CD-A11C-7A5A-5A98D2626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27692-FFCD-2711-2486-BD1627F2B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4600-19E2-4243-A71D-601004C51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7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2489D0-CF97-CF3B-C582-6DF4EC24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6516D7-F969-A0CC-BD84-5B10E68F8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01341D-FAE4-E594-54AE-63D6E7DEFE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AD2508-E861-2093-CCA8-072855C18A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1F396D-D9D4-5FD5-1D9A-0B0B8AA12A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783102-DF41-AB46-9B10-0484DD63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3CA30A01-43A2-21C0-7FB3-8246E2B35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41350" imgH="685800" progId="Paint.Picture">
                  <p:embed/>
                </p:oleObj>
              </mc:Choice>
              <mc:Fallback>
                <p:oleObj name="Bitmap Image" r:id="rId14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3.xml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.png"/><Relationship Id="rId21" Type="http://schemas.openxmlformats.org/officeDocument/2006/relationships/customXml" Target="../ink/ink24.xml"/><Relationship Id="rId42" Type="http://schemas.openxmlformats.org/officeDocument/2006/relationships/customXml" Target="../ink/ink35.xml"/><Relationship Id="rId47" Type="http://schemas.openxmlformats.org/officeDocument/2006/relationships/image" Target="../media/image91.png"/><Relationship Id="rId63" Type="http://schemas.openxmlformats.org/officeDocument/2006/relationships/image" Target="../media/image99.png"/><Relationship Id="rId68" Type="http://schemas.openxmlformats.org/officeDocument/2006/relationships/customXml" Target="../ink/ink48.xml"/><Relationship Id="rId84" Type="http://schemas.openxmlformats.org/officeDocument/2006/relationships/customXml" Target="../ink/ink56.xml"/><Relationship Id="rId89" Type="http://schemas.openxmlformats.org/officeDocument/2006/relationships/image" Target="../media/image112.png"/><Relationship Id="rId16" Type="http://schemas.openxmlformats.org/officeDocument/2006/relationships/image" Target="../media/image76.png"/><Relationship Id="rId11" Type="http://schemas.openxmlformats.org/officeDocument/2006/relationships/customXml" Target="../ink/ink19.xml"/><Relationship Id="rId32" Type="http://schemas.openxmlformats.org/officeDocument/2006/relationships/image" Target="../media/image84.png"/><Relationship Id="rId37" Type="http://schemas.openxmlformats.org/officeDocument/2006/relationships/customXml" Target="../ink/ink32.xml"/><Relationship Id="rId53" Type="http://schemas.openxmlformats.org/officeDocument/2006/relationships/image" Target="../media/image94.png"/><Relationship Id="rId58" Type="http://schemas.openxmlformats.org/officeDocument/2006/relationships/customXml" Target="../ink/ink43.xml"/><Relationship Id="rId74" Type="http://schemas.openxmlformats.org/officeDocument/2006/relationships/customXml" Target="../ink/ink51.xml"/><Relationship Id="rId79" Type="http://schemas.openxmlformats.org/officeDocument/2006/relationships/image" Target="../media/image107.png"/><Relationship Id="rId5" Type="http://schemas.openxmlformats.org/officeDocument/2006/relationships/customXml" Target="../ink/ink16.xml"/><Relationship Id="rId90" Type="http://schemas.openxmlformats.org/officeDocument/2006/relationships/customXml" Target="../ink/ink59.xml"/><Relationship Id="rId95" Type="http://schemas.openxmlformats.org/officeDocument/2006/relationships/image" Target="../media/image115.png"/><Relationship Id="rId22" Type="http://schemas.openxmlformats.org/officeDocument/2006/relationships/image" Target="../media/image79.png"/><Relationship Id="rId27" Type="http://schemas.openxmlformats.org/officeDocument/2006/relationships/customXml" Target="../ink/ink27.xml"/><Relationship Id="rId43" Type="http://schemas.openxmlformats.org/officeDocument/2006/relationships/image" Target="../media/image89.png"/><Relationship Id="rId48" Type="http://schemas.openxmlformats.org/officeDocument/2006/relationships/customXml" Target="../ink/ink38.xml"/><Relationship Id="rId64" Type="http://schemas.openxmlformats.org/officeDocument/2006/relationships/customXml" Target="../ink/ink46.xml"/><Relationship Id="rId69" Type="http://schemas.openxmlformats.org/officeDocument/2006/relationships/image" Target="../media/image102.png"/><Relationship Id="rId8" Type="http://schemas.openxmlformats.org/officeDocument/2006/relationships/image" Target="../media/image72.png"/><Relationship Id="rId51" Type="http://schemas.openxmlformats.org/officeDocument/2006/relationships/image" Target="../media/image93.png"/><Relationship Id="rId72" Type="http://schemas.openxmlformats.org/officeDocument/2006/relationships/customXml" Target="../ink/ink50.xml"/><Relationship Id="rId80" Type="http://schemas.openxmlformats.org/officeDocument/2006/relationships/customXml" Target="../ink/ink54.xml"/><Relationship Id="rId85" Type="http://schemas.openxmlformats.org/officeDocument/2006/relationships/image" Target="../media/image110.png"/><Relationship Id="rId93" Type="http://schemas.openxmlformats.org/officeDocument/2006/relationships/image" Target="../media/image114.png"/><Relationship Id="rId3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87.png"/><Relationship Id="rId46" Type="http://schemas.openxmlformats.org/officeDocument/2006/relationships/customXml" Target="../ink/ink37.xml"/><Relationship Id="rId59" Type="http://schemas.openxmlformats.org/officeDocument/2006/relationships/image" Target="../media/image97.png"/><Relationship Id="rId67" Type="http://schemas.openxmlformats.org/officeDocument/2006/relationships/image" Target="../media/image101.png"/><Relationship Id="rId20" Type="http://schemas.openxmlformats.org/officeDocument/2006/relationships/image" Target="../media/image78.png"/><Relationship Id="rId41" Type="http://schemas.openxmlformats.org/officeDocument/2006/relationships/image" Target="../media/image88.png"/><Relationship Id="rId54" Type="http://schemas.openxmlformats.org/officeDocument/2006/relationships/customXml" Target="../ink/ink41.xml"/><Relationship Id="rId62" Type="http://schemas.openxmlformats.org/officeDocument/2006/relationships/customXml" Target="../ink/ink45.xml"/><Relationship Id="rId70" Type="http://schemas.openxmlformats.org/officeDocument/2006/relationships/customXml" Target="../ink/ink49.xml"/><Relationship Id="rId75" Type="http://schemas.openxmlformats.org/officeDocument/2006/relationships/image" Target="../media/image105.png"/><Relationship Id="rId83" Type="http://schemas.openxmlformats.org/officeDocument/2006/relationships/image" Target="../media/image109.png"/><Relationship Id="rId88" Type="http://schemas.openxmlformats.org/officeDocument/2006/relationships/customXml" Target="../ink/ink58.xml"/><Relationship Id="rId91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82.png"/><Relationship Id="rId36" Type="http://schemas.openxmlformats.org/officeDocument/2006/relationships/image" Target="../media/image86.png"/><Relationship Id="rId49" Type="http://schemas.openxmlformats.org/officeDocument/2006/relationships/image" Target="../media/image92.png"/><Relationship Id="rId57" Type="http://schemas.openxmlformats.org/officeDocument/2006/relationships/image" Target="../media/image96.png"/><Relationship Id="rId10" Type="http://schemas.openxmlformats.org/officeDocument/2006/relationships/image" Target="../media/image73.png"/><Relationship Id="rId31" Type="http://schemas.openxmlformats.org/officeDocument/2006/relationships/customXml" Target="../ink/ink29.xml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100.png"/><Relationship Id="rId73" Type="http://schemas.openxmlformats.org/officeDocument/2006/relationships/image" Target="../media/image104.png"/><Relationship Id="rId78" Type="http://schemas.openxmlformats.org/officeDocument/2006/relationships/customXml" Target="../ink/ink53.xml"/><Relationship Id="rId81" Type="http://schemas.openxmlformats.org/officeDocument/2006/relationships/image" Target="../media/image108.png"/><Relationship Id="rId86" Type="http://schemas.openxmlformats.org/officeDocument/2006/relationships/customXml" Target="../ink/ink57.xml"/><Relationship Id="rId94" Type="http://schemas.openxmlformats.org/officeDocument/2006/relationships/customXml" Target="../ink/ink61.xml"/><Relationship Id="rId4" Type="http://schemas.openxmlformats.org/officeDocument/2006/relationships/image" Target="../media/image70.png"/><Relationship Id="rId9" Type="http://schemas.openxmlformats.org/officeDocument/2006/relationships/customXml" Target="../ink/ink18.xml"/><Relationship Id="rId13" Type="http://schemas.openxmlformats.org/officeDocument/2006/relationships/customXml" Target="../ink/ink20.xml"/><Relationship Id="rId18" Type="http://schemas.openxmlformats.org/officeDocument/2006/relationships/image" Target="../media/image77.png"/><Relationship Id="rId39" Type="http://schemas.openxmlformats.org/officeDocument/2006/relationships/customXml" Target="../ink/ink33.xml"/><Relationship Id="rId34" Type="http://schemas.openxmlformats.org/officeDocument/2006/relationships/image" Target="../media/image85.png"/><Relationship Id="rId50" Type="http://schemas.openxmlformats.org/officeDocument/2006/relationships/customXml" Target="../ink/ink39.xml"/><Relationship Id="rId55" Type="http://schemas.openxmlformats.org/officeDocument/2006/relationships/image" Target="../media/image95.png"/><Relationship Id="rId76" Type="http://schemas.openxmlformats.org/officeDocument/2006/relationships/customXml" Target="../ink/ink52.xml"/><Relationship Id="rId7" Type="http://schemas.openxmlformats.org/officeDocument/2006/relationships/customXml" Target="../ink/ink17.xml"/><Relationship Id="rId71" Type="http://schemas.openxmlformats.org/officeDocument/2006/relationships/image" Target="../media/image103.png"/><Relationship Id="rId92" Type="http://schemas.openxmlformats.org/officeDocument/2006/relationships/customXml" Target="../ink/ink60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8.xml"/><Relationship Id="rId24" Type="http://schemas.openxmlformats.org/officeDocument/2006/relationships/image" Target="../media/image80.png"/><Relationship Id="rId40" Type="http://schemas.openxmlformats.org/officeDocument/2006/relationships/customXml" Target="../ink/ink34.xml"/><Relationship Id="rId45" Type="http://schemas.openxmlformats.org/officeDocument/2006/relationships/image" Target="../media/image90.png"/><Relationship Id="rId66" Type="http://schemas.openxmlformats.org/officeDocument/2006/relationships/customXml" Target="../ink/ink47.xml"/><Relationship Id="rId87" Type="http://schemas.openxmlformats.org/officeDocument/2006/relationships/image" Target="../media/image111.png"/><Relationship Id="rId61" Type="http://schemas.openxmlformats.org/officeDocument/2006/relationships/image" Target="../media/image98.png"/><Relationship Id="rId82" Type="http://schemas.openxmlformats.org/officeDocument/2006/relationships/customXml" Target="../ink/ink55.xml"/><Relationship Id="rId19" Type="http://schemas.openxmlformats.org/officeDocument/2006/relationships/customXml" Target="../ink/ink23.xml"/><Relationship Id="rId14" Type="http://schemas.openxmlformats.org/officeDocument/2006/relationships/image" Target="../media/image75.png"/><Relationship Id="rId30" Type="http://schemas.openxmlformats.org/officeDocument/2006/relationships/image" Target="../media/image83.png"/><Relationship Id="rId35" Type="http://schemas.openxmlformats.org/officeDocument/2006/relationships/customXml" Target="../ink/ink31.xml"/><Relationship Id="rId56" Type="http://schemas.openxmlformats.org/officeDocument/2006/relationships/customXml" Target="../ink/ink42.xml"/><Relationship Id="rId77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5" Type="http://schemas.openxmlformats.org/officeDocument/2006/relationships/image" Target="../media/image117.png"/><Relationship Id="rId4" Type="http://schemas.openxmlformats.org/officeDocument/2006/relationships/customXml" Target="../ink/ink62.xml"/><Relationship Id="rId9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" Type="http://schemas.openxmlformats.org/officeDocument/2006/relationships/image" Target="../media/image121.png"/><Relationship Id="rId21" Type="http://schemas.openxmlformats.org/officeDocument/2006/relationships/image" Target="../media/image130.png"/><Relationship Id="rId34" Type="http://schemas.openxmlformats.org/officeDocument/2006/relationships/customXml" Target="../ink/ink80.xml"/><Relationship Id="rId7" Type="http://schemas.openxmlformats.org/officeDocument/2006/relationships/image" Target="../media/image123.png"/><Relationship Id="rId12" Type="http://schemas.openxmlformats.org/officeDocument/2006/relationships/customXml" Target="../ink/ink69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33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25.png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5" Type="http://schemas.openxmlformats.org/officeDocument/2006/relationships/image" Target="../media/image122.png"/><Relationship Id="rId15" Type="http://schemas.openxmlformats.org/officeDocument/2006/relationships/image" Target="../media/image127.png"/><Relationship Id="rId23" Type="http://schemas.openxmlformats.org/officeDocument/2006/relationships/image" Target="../media/image131.png"/><Relationship Id="rId28" Type="http://schemas.openxmlformats.org/officeDocument/2006/relationships/customXml" Target="../ink/ink77.xml"/><Relationship Id="rId10" Type="http://schemas.openxmlformats.org/officeDocument/2006/relationships/customXml" Target="../ink/ink68.xml"/><Relationship Id="rId19" Type="http://schemas.openxmlformats.org/officeDocument/2006/relationships/image" Target="../media/image129.png"/><Relationship Id="rId31" Type="http://schemas.openxmlformats.org/officeDocument/2006/relationships/image" Target="../media/image135.png"/><Relationship Id="rId4" Type="http://schemas.openxmlformats.org/officeDocument/2006/relationships/customXml" Target="../ink/ink65.xml"/><Relationship Id="rId9" Type="http://schemas.openxmlformats.org/officeDocument/2006/relationships/image" Target="../media/image124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133.png"/><Relationship Id="rId30" Type="http://schemas.openxmlformats.org/officeDocument/2006/relationships/customXml" Target="../ink/ink78.xml"/><Relationship Id="rId35" Type="http://schemas.openxmlformats.org/officeDocument/2006/relationships/image" Target="../media/image137.png"/><Relationship Id="rId8" Type="http://schemas.openxmlformats.org/officeDocument/2006/relationships/customXml" Target="../ink/ink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12" Type="http://schemas.openxmlformats.org/officeDocument/2006/relationships/customXml" Target="../ink/ink85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1" Type="http://schemas.openxmlformats.org/officeDocument/2006/relationships/image" Target="../media/image149.png"/><Relationship Id="rId5" Type="http://schemas.openxmlformats.org/officeDocument/2006/relationships/image" Target="../media/image146.png"/><Relationship Id="rId10" Type="http://schemas.openxmlformats.org/officeDocument/2006/relationships/customXml" Target="../ink/ink84.xml"/><Relationship Id="rId4" Type="http://schemas.openxmlformats.org/officeDocument/2006/relationships/customXml" Target="../ink/ink81.xml"/><Relationship Id="rId9" Type="http://schemas.openxmlformats.org/officeDocument/2006/relationships/image" Target="../media/image1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5.png"/><Relationship Id="rId21" Type="http://schemas.openxmlformats.org/officeDocument/2006/relationships/customXml" Target="../ink/ink95.xml"/><Relationship Id="rId42" Type="http://schemas.openxmlformats.org/officeDocument/2006/relationships/image" Target="../media/image173.png"/><Relationship Id="rId47" Type="http://schemas.openxmlformats.org/officeDocument/2006/relationships/customXml" Target="../ink/ink108.xml"/><Relationship Id="rId63" Type="http://schemas.openxmlformats.org/officeDocument/2006/relationships/image" Target="../media/image183.png"/><Relationship Id="rId68" Type="http://schemas.openxmlformats.org/officeDocument/2006/relationships/customXml" Target="../ink/ink119.xml"/><Relationship Id="rId16" Type="http://schemas.openxmlformats.org/officeDocument/2006/relationships/image" Target="../media/image160.png"/><Relationship Id="rId11" Type="http://schemas.openxmlformats.org/officeDocument/2006/relationships/image" Target="../media/image158.png"/><Relationship Id="rId32" Type="http://schemas.openxmlformats.org/officeDocument/2006/relationships/image" Target="../media/image168.png"/><Relationship Id="rId37" Type="http://schemas.openxmlformats.org/officeDocument/2006/relationships/customXml" Target="../ink/ink103.xml"/><Relationship Id="rId53" Type="http://schemas.openxmlformats.org/officeDocument/2006/relationships/image" Target="../media/image178.png"/><Relationship Id="rId58" Type="http://schemas.openxmlformats.org/officeDocument/2006/relationships/customXml" Target="../ink/ink114.xml"/><Relationship Id="rId74" Type="http://schemas.openxmlformats.org/officeDocument/2006/relationships/customXml" Target="../ink/ink122.xml"/><Relationship Id="rId79" Type="http://schemas.openxmlformats.org/officeDocument/2006/relationships/image" Target="../media/image191.png"/><Relationship Id="rId5" Type="http://schemas.openxmlformats.org/officeDocument/2006/relationships/image" Target="../media/image155.png"/><Relationship Id="rId61" Type="http://schemas.openxmlformats.org/officeDocument/2006/relationships/image" Target="../media/image182.png"/><Relationship Id="rId19" Type="http://schemas.openxmlformats.org/officeDocument/2006/relationships/customXml" Target="../ink/ink94.xml"/><Relationship Id="rId14" Type="http://schemas.openxmlformats.org/officeDocument/2006/relationships/customXml" Target="../ink/ink92.xml"/><Relationship Id="rId22" Type="http://schemas.openxmlformats.org/officeDocument/2006/relationships/image" Target="../media/image163.png"/><Relationship Id="rId27" Type="http://schemas.openxmlformats.org/officeDocument/2006/relationships/customXml" Target="../ink/ink98.xml"/><Relationship Id="rId30" Type="http://schemas.openxmlformats.org/officeDocument/2006/relationships/image" Target="../media/image167.png"/><Relationship Id="rId35" Type="http://schemas.openxmlformats.org/officeDocument/2006/relationships/customXml" Target="../ink/ink102.xml"/><Relationship Id="rId43" Type="http://schemas.openxmlformats.org/officeDocument/2006/relationships/customXml" Target="../ink/ink106.xml"/><Relationship Id="rId48" Type="http://schemas.openxmlformats.org/officeDocument/2006/relationships/image" Target="../media/image176.png"/><Relationship Id="rId56" Type="http://schemas.openxmlformats.org/officeDocument/2006/relationships/customXml" Target="../ink/ink113.xml"/><Relationship Id="rId64" Type="http://schemas.openxmlformats.org/officeDocument/2006/relationships/customXml" Target="../ink/ink117.xml"/><Relationship Id="rId69" Type="http://schemas.openxmlformats.org/officeDocument/2006/relationships/image" Target="../media/image186.png"/><Relationship Id="rId77" Type="http://schemas.openxmlformats.org/officeDocument/2006/relationships/image" Target="../media/image190.png"/><Relationship Id="rId8" Type="http://schemas.openxmlformats.org/officeDocument/2006/relationships/customXml" Target="../ink/ink89.xml"/><Relationship Id="rId51" Type="http://schemas.openxmlformats.org/officeDocument/2006/relationships/customXml" Target="../ink/ink110.xml"/><Relationship Id="rId72" Type="http://schemas.openxmlformats.org/officeDocument/2006/relationships/customXml" Target="../ink/ink121.xml"/><Relationship Id="rId80" Type="http://schemas.openxmlformats.org/officeDocument/2006/relationships/customXml" Target="../ink/ink125.xml"/><Relationship Id="rId3" Type="http://schemas.openxmlformats.org/officeDocument/2006/relationships/image" Target="../media/image154.png"/><Relationship Id="rId12" Type="http://schemas.openxmlformats.org/officeDocument/2006/relationships/customXml" Target="../ink/ink91.xml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1.xml"/><Relationship Id="rId38" Type="http://schemas.openxmlformats.org/officeDocument/2006/relationships/image" Target="../media/image171.png"/><Relationship Id="rId46" Type="http://schemas.openxmlformats.org/officeDocument/2006/relationships/image" Target="../media/image175.png"/><Relationship Id="rId59" Type="http://schemas.openxmlformats.org/officeDocument/2006/relationships/image" Target="../media/image181.png"/><Relationship Id="rId67" Type="http://schemas.openxmlformats.org/officeDocument/2006/relationships/image" Target="../media/image185.png"/><Relationship Id="rId20" Type="http://schemas.openxmlformats.org/officeDocument/2006/relationships/image" Target="../media/image162.png"/><Relationship Id="rId41" Type="http://schemas.openxmlformats.org/officeDocument/2006/relationships/customXml" Target="../ink/ink105.xml"/><Relationship Id="rId54" Type="http://schemas.openxmlformats.org/officeDocument/2006/relationships/customXml" Target="../ink/ink112.xml"/><Relationship Id="rId62" Type="http://schemas.openxmlformats.org/officeDocument/2006/relationships/customXml" Target="../ink/ink116.xml"/><Relationship Id="rId70" Type="http://schemas.openxmlformats.org/officeDocument/2006/relationships/customXml" Target="../ink/ink120.xml"/><Relationship Id="rId75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15" Type="http://schemas.openxmlformats.org/officeDocument/2006/relationships/image" Target="../media/image92.png"/><Relationship Id="rId23" Type="http://schemas.openxmlformats.org/officeDocument/2006/relationships/customXml" Target="../ink/ink96.xml"/><Relationship Id="rId28" Type="http://schemas.openxmlformats.org/officeDocument/2006/relationships/image" Target="../media/image166.png"/><Relationship Id="rId36" Type="http://schemas.openxmlformats.org/officeDocument/2006/relationships/image" Target="../media/image170.png"/><Relationship Id="rId49" Type="http://schemas.openxmlformats.org/officeDocument/2006/relationships/customXml" Target="../ink/ink109.xml"/><Relationship Id="rId57" Type="http://schemas.openxmlformats.org/officeDocument/2006/relationships/image" Target="../media/image180.png"/><Relationship Id="rId10" Type="http://schemas.openxmlformats.org/officeDocument/2006/relationships/customXml" Target="../ink/ink90.xml"/><Relationship Id="rId31" Type="http://schemas.openxmlformats.org/officeDocument/2006/relationships/customXml" Target="../ink/ink100.xml"/><Relationship Id="rId44" Type="http://schemas.openxmlformats.org/officeDocument/2006/relationships/image" Target="../media/image174.png"/><Relationship Id="rId52" Type="http://schemas.openxmlformats.org/officeDocument/2006/relationships/customXml" Target="../ink/ink111.xml"/><Relationship Id="rId60" Type="http://schemas.openxmlformats.org/officeDocument/2006/relationships/customXml" Target="../ink/ink115.xml"/><Relationship Id="rId65" Type="http://schemas.openxmlformats.org/officeDocument/2006/relationships/image" Target="../media/image184.png"/><Relationship Id="rId73" Type="http://schemas.openxmlformats.org/officeDocument/2006/relationships/image" Target="../media/image188.png"/><Relationship Id="rId78" Type="http://schemas.openxmlformats.org/officeDocument/2006/relationships/customXml" Target="../ink/ink124.xml"/><Relationship Id="rId81" Type="http://schemas.openxmlformats.org/officeDocument/2006/relationships/image" Target="../media/image192.png"/><Relationship Id="rId4" Type="http://schemas.openxmlformats.org/officeDocument/2006/relationships/customXml" Target="../ink/ink87.xml"/><Relationship Id="rId9" Type="http://schemas.openxmlformats.org/officeDocument/2006/relationships/image" Target="../media/image157.png"/><Relationship Id="rId13" Type="http://schemas.openxmlformats.org/officeDocument/2006/relationships/image" Target="../media/image159.png"/><Relationship Id="rId18" Type="http://schemas.openxmlformats.org/officeDocument/2006/relationships/image" Target="../media/image161.png"/><Relationship Id="rId39" Type="http://schemas.openxmlformats.org/officeDocument/2006/relationships/customXml" Target="../ink/ink104.xml"/><Relationship Id="rId34" Type="http://schemas.openxmlformats.org/officeDocument/2006/relationships/image" Target="../media/image169.png"/><Relationship Id="rId50" Type="http://schemas.openxmlformats.org/officeDocument/2006/relationships/image" Target="../media/image177.png"/><Relationship Id="rId55" Type="http://schemas.openxmlformats.org/officeDocument/2006/relationships/image" Target="../media/image179.png"/><Relationship Id="rId76" Type="http://schemas.openxmlformats.org/officeDocument/2006/relationships/customXml" Target="../ink/ink123.xml"/><Relationship Id="rId7" Type="http://schemas.openxmlformats.org/officeDocument/2006/relationships/image" Target="../media/image156.png"/><Relationship Id="rId71" Type="http://schemas.openxmlformats.org/officeDocument/2006/relationships/image" Target="../media/image187.png"/><Relationship Id="rId2" Type="http://schemas.openxmlformats.org/officeDocument/2006/relationships/customXml" Target="../ink/ink86.xml"/><Relationship Id="rId29" Type="http://schemas.openxmlformats.org/officeDocument/2006/relationships/customXml" Target="../ink/ink99.xml"/><Relationship Id="rId24" Type="http://schemas.openxmlformats.org/officeDocument/2006/relationships/image" Target="../media/image164.png"/><Relationship Id="rId40" Type="http://schemas.openxmlformats.org/officeDocument/2006/relationships/image" Target="../media/image172.png"/><Relationship Id="rId45" Type="http://schemas.openxmlformats.org/officeDocument/2006/relationships/customXml" Target="../ink/ink107.xml"/><Relationship Id="rId66" Type="http://schemas.openxmlformats.org/officeDocument/2006/relationships/customXml" Target="../ink/ink1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11.xml"/><Relationship Id="rId3" Type="http://schemas.openxmlformats.org/officeDocument/2006/relationships/image" Target="../media/image17.png"/><Relationship Id="rId7" Type="http://schemas.openxmlformats.org/officeDocument/2006/relationships/customXml" Target="../ink/ink8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9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FF4CC78-F3DD-13AC-9638-F74AF1CB22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25908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#3: Chapter 2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Switching Concepts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925649F8-4F01-B148-F0C3-F98A8870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C24F40C-D811-E370-B4D8-DD52FBDA4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Exercise 2.1</a:t>
            </a:r>
            <a:endParaRPr lang="en-US" altLang="en-US" sz="2800"/>
          </a:p>
        </p:txBody>
      </p:sp>
      <p:sp>
        <p:nvSpPr>
          <p:cNvPr id="27650" name="Rectangle 1">
            <a:extLst>
              <a:ext uri="{FF2B5EF4-FFF2-40B4-BE49-F238E27FC236}">
                <a16:creationId xmlns:a16="http://schemas.microsoft.com/office/drawing/2014/main" id="{63666CE6-C61E-8016-D4F1-B602C552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59873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 Now varying R</a:t>
            </a:r>
            <a:r>
              <a:rPr lang="en-US" altLang="en-US" baseline="-25000"/>
              <a:t>L </a:t>
            </a:r>
            <a:r>
              <a:rPr lang="en-US" altLang="en-US"/>
              <a:t>will cause I</a:t>
            </a:r>
            <a:r>
              <a:rPr lang="en-US" altLang="en-US" baseline="-25000"/>
              <a:t>L</a:t>
            </a:r>
            <a:r>
              <a:rPr lang="en-US" altLang="en-US"/>
              <a:t> and I</a:t>
            </a:r>
            <a:r>
              <a:rPr lang="en-US" altLang="en-US" baseline="-25000"/>
              <a:t>Z </a:t>
            </a:r>
            <a:r>
              <a:rPr lang="en-US" altLang="en-US"/>
              <a:t>to vary according to the following equation:</a:t>
            </a:r>
            <a:endParaRPr lang="en-US" altLang="en-US" sz="36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A886959-6A3A-4684-881F-F09964A6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295400"/>
            <a:ext cx="857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Note that for regulated output voltage at V</a:t>
            </a:r>
            <a:r>
              <a:rPr lang="en-US" altLang="en-US" baseline="-25000"/>
              <a:t>0</a:t>
            </a:r>
            <a:r>
              <a:rPr lang="en-US" altLang="en-US"/>
              <a:t>= 12V and designed value R= 5.45Ω, the input current I</a:t>
            </a:r>
            <a:r>
              <a:rPr lang="en-US" altLang="en-US" baseline="-25000"/>
              <a:t>R</a:t>
            </a:r>
            <a:r>
              <a:rPr lang="en-US" altLang="en-US"/>
              <a:t>= 2.2A is fixed. </a:t>
            </a:r>
            <a:endParaRPr lang="en-US" altLang="en-US" sz="36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CD74E51-76F1-46F6-A5FE-03FAF910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3505200"/>
            <a:ext cx="87296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For I</a:t>
            </a:r>
            <a:r>
              <a:rPr lang="en-US" altLang="en-US" baseline="-25000"/>
              <a:t>Zmin</a:t>
            </a:r>
            <a:r>
              <a:rPr lang="en-US" altLang="en-US"/>
              <a:t>= 0.1A and fixed I</a:t>
            </a:r>
            <a:r>
              <a:rPr lang="en-US" altLang="en-US" baseline="-25000"/>
              <a:t>R</a:t>
            </a:r>
            <a:r>
              <a:rPr lang="en-US" altLang="en-US"/>
              <a:t>= 2.2A </a:t>
            </a:r>
            <a:r>
              <a:rPr lang="en-US" altLang="en-US">
                <a:solidFill>
                  <a:srgbClr val="FF0000"/>
                </a:solidFill>
              </a:rPr>
              <a:t>(assume Vo=12V-regulated) </a:t>
            </a:r>
            <a:r>
              <a:rPr lang="en-US" altLang="en-US"/>
              <a:t>, then the maximum value for I</a:t>
            </a:r>
            <a:r>
              <a:rPr lang="en-US" altLang="en-US" baseline="-25000"/>
              <a:t>Lmax </a:t>
            </a:r>
            <a:r>
              <a:rPr lang="en-US" altLang="en-US"/>
              <a:t>= 2.2-0.1= 2.1A</a:t>
            </a:r>
            <a:r>
              <a:rPr lang="en-US" altLang="en-US" sz="3600"/>
              <a:t> </a:t>
            </a:r>
            <a:r>
              <a:rPr lang="en-US" altLang="en-US"/>
              <a:t>resulting in minimum load resistance, </a:t>
            </a:r>
            <a:endParaRPr lang="en-US" altLang="en-US" sz="360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F446C93-D7C1-A234-B223-A365A611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11550"/>
            <a:ext cx="138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</a:t>
            </a:r>
            <a:r>
              <a:rPr lang="en-US" altLang="en-US" baseline="-25000"/>
              <a:t>L</a:t>
            </a:r>
            <a:r>
              <a:rPr lang="en-US" altLang="en-US"/>
              <a:t>= I</a:t>
            </a:r>
            <a:r>
              <a:rPr lang="en-US" altLang="en-US" baseline="-25000"/>
              <a:t>R</a:t>
            </a:r>
            <a:r>
              <a:rPr lang="en-US" altLang="en-US"/>
              <a:t> - I</a:t>
            </a:r>
            <a:r>
              <a:rPr lang="en-US" altLang="en-US" baseline="-25000"/>
              <a:t>Z</a:t>
            </a:r>
            <a:endParaRPr lang="en-US" alt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AD723-27F9-C042-7C47-EB97A21795D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3600" y="5410200"/>
            <a:ext cx="4079515" cy="662554"/>
          </a:xfrm>
          <a:prstGeom prst="rect">
            <a:avLst/>
          </a:prstGeom>
          <a:blipFill>
            <a:blip r:embed="rId2"/>
            <a:stretch>
              <a:fillRect b="-384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8EAFF-D9EE-429A-5F5B-69EC764650B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04697" y="6187563"/>
            <a:ext cx="1792222" cy="4778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32C44BA-7F4F-73DD-FDFB-CD1BE0DD3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Theoretical Efficiency Example</a:t>
            </a:r>
            <a:br>
              <a:rPr lang="en-US" altLang="en-US" sz="2800" b="1"/>
            </a:br>
            <a:r>
              <a:rPr lang="en-US" altLang="en-US" sz="2800" b="1"/>
              <a:t>Duty Ratio Controlled Switch</a:t>
            </a:r>
            <a:endParaRPr lang="en-US" altLang="en-US" sz="28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E84CB83-00CE-CB1F-1041-EFADEDD9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B43AC3AF-85DE-45E5-9642-19CC66A1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324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823467D8-2E8B-E6E3-7D6F-6E0C573D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87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>
            <a:extLst>
              <a:ext uri="{FF2B5EF4-FFF2-40B4-BE49-F238E27FC236}">
                <a16:creationId xmlns:a16="http://schemas.microsoft.com/office/drawing/2014/main" id="{7A42D97B-9884-53B9-47B4-6502414F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82296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Instead of operating transistor in active mode try using as switch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Low Pass filter required to extract DC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η=100%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8" name="Picture 8">
            <a:extLst>
              <a:ext uri="{FF2B5EF4-FFF2-40B4-BE49-F238E27FC236}">
                <a16:creationId xmlns:a16="http://schemas.microsoft.com/office/drawing/2014/main" id="{CDEFD205-73B9-4EDC-3373-2963C5C7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667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715D91E-E7D1-7D8C-EECC-D0921F3F3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Circuit Implementation</a:t>
            </a:r>
            <a:br>
              <a:rPr lang="en-US" altLang="en-US" sz="2800" b="1"/>
            </a:br>
            <a:r>
              <a:rPr lang="en-US" altLang="en-US" sz="2800" b="1"/>
              <a:t>Duty Ratio Controlled Switch-SPDT</a:t>
            </a:r>
            <a:endParaRPr lang="en-US" altLang="en-US" sz="28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C6F6D7F-C254-FB8D-19F0-2BCA49C09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5243" name="Rectangle 11">
            <a:extLst>
              <a:ext uri="{FF2B5EF4-FFF2-40B4-BE49-F238E27FC236}">
                <a16:creationId xmlns:a16="http://schemas.microsoft.com/office/drawing/2014/main" id="{687BCEC5-2427-0EBC-FE9F-DFA349FD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8153400" cy="533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400" i="1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12">
            <a:extLst>
              <a:ext uri="{FF2B5EF4-FFF2-40B4-BE49-F238E27FC236}">
                <a16:creationId xmlns:a16="http://schemas.microsoft.com/office/drawing/2014/main" id="{9566E4FB-9C64-E7F8-FD19-C36023CF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9701" name="Picture 13">
            <a:extLst>
              <a:ext uri="{FF2B5EF4-FFF2-40B4-BE49-F238E27FC236}">
                <a16:creationId xmlns:a16="http://schemas.microsoft.com/office/drawing/2014/main" id="{D68D6E7D-BF9D-26F8-C12F-80B9602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868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4">
            <a:extLst>
              <a:ext uri="{FF2B5EF4-FFF2-40B4-BE49-F238E27FC236}">
                <a16:creationId xmlns:a16="http://schemas.microsoft.com/office/drawing/2014/main" id="{699E522B-49C9-6692-FE91-4CC6559C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 </a:t>
            </a:r>
            <a:endParaRPr lang="en-US" altLang="en-US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9703" name="Picture 17">
            <a:extLst>
              <a:ext uri="{FF2B5EF4-FFF2-40B4-BE49-F238E27FC236}">
                <a16:creationId xmlns:a16="http://schemas.microsoft.com/office/drawing/2014/main" id="{1394ADDD-A2FD-3606-D4F2-48E34B6B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8">
            <a:extLst>
              <a:ext uri="{FF2B5EF4-FFF2-40B4-BE49-F238E27FC236}">
                <a16:creationId xmlns:a16="http://schemas.microsoft.com/office/drawing/2014/main" id="{F4E05489-27A1-51B7-2C48-C07D3705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733800"/>
            <a:ext cx="4638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5" name="Straight Connector 2">
            <a:extLst>
              <a:ext uri="{FF2B5EF4-FFF2-40B4-BE49-F238E27FC236}">
                <a16:creationId xmlns:a16="http://schemas.microsoft.com/office/drawing/2014/main" id="{B24027EF-7B7D-B377-C502-2F8576407B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29400" y="1828800"/>
            <a:ext cx="990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1ADF222-C1F5-BE00-BA6B-230101A05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DC Component</a:t>
            </a:r>
            <a:endParaRPr lang="en-US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8B9840A-2C50-ACAE-31B0-70EE73C63F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200" i="1"/>
          </a:p>
          <a:p>
            <a:pPr lvl="1">
              <a:buFontTx/>
              <a:buNone/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0723" name="Picture 7">
            <a:extLst>
              <a:ext uri="{FF2B5EF4-FFF2-40B4-BE49-F238E27FC236}">
                <a16:creationId xmlns:a16="http://schemas.microsoft.com/office/drawing/2014/main" id="{E7A6BF6B-581D-83DC-495B-56D9657B6EB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013" y="703263"/>
            <a:ext cx="6858000" cy="3568700"/>
          </a:xfrm>
        </p:spPr>
      </p:pic>
      <p:pic>
        <p:nvPicPr>
          <p:cNvPr id="30724" name="Picture 9">
            <a:extLst>
              <a:ext uri="{FF2B5EF4-FFF2-40B4-BE49-F238E27FC236}">
                <a16:creationId xmlns:a16="http://schemas.microsoft.com/office/drawing/2014/main" id="{C6FE310E-582C-7516-86C7-AE7924ECD18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70388"/>
            <a:ext cx="6248400" cy="23590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7AB5E0-E02C-6EDB-AF80-46CD87F024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67200" y="4889440"/>
            <a:ext cx="4724400" cy="491738"/>
          </a:xfrm>
          <a:prstGeom prst="rect">
            <a:avLst/>
          </a:prstGeom>
          <a:blipFill>
            <a:blip r:embed="rId4"/>
            <a:stretch>
              <a:fillRect l="-2151" t="-7500" b="-2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7891B-3711-732E-78CE-A01A742AD45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5488" y="5612524"/>
            <a:ext cx="4275112" cy="861070"/>
          </a:xfrm>
          <a:prstGeom prst="rect">
            <a:avLst/>
          </a:prstGeom>
          <a:blipFill>
            <a:blip r:embed="rId5"/>
            <a:stretch>
              <a:fillRect l="-2367" t="-5882" b="-1617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1CF0C3-465F-1CC7-C0F7-70EFE622A541}"/>
                  </a:ext>
                </a:extLst>
              </p14:cNvPr>
              <p14:cNvContentPartPr/>
              <p14:nvPr/>
            </p14:nvContentPartPr>
            <p14:xfrm>
              <a:off x="1416240" y="5405652"/>
              <a:ext cx="219240" cy="32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1CF0C3-465F-1CC7-C0F7-70EFE622A5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3240" y="5342652"/>
                <a:ext cx="3448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EE0FC0-121E-E6BB-E694-F88F79F5D408}"/>
                  </a:ext>
                </a:extLst>
              </p14:cNvPr>
              <p14:cNvContentPartPr/>
              <p14:nvPr/>
            </p14:nvContentPartPr>
            <p14:xfrm>
              <a:off x="1440000" y="6140412"/>
              <a:ext cx="291960" cy="37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EE0FC0-121E-E6BB-E694-F88F79F5D4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7078" y="6077412"/>
                <a:ext cx="417445" cy="498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C34DC3-0D23-17D9-9C15-4DDC20001C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2793" y="5206142"/>
            <a:ext cx="762000" cy="477888"/>
          </a:xfrm>
          <a:prstGeom prst="rect">
            <a:avLst/>
          </a:prstGeom>
          <a:blipFill>
            <a:blip r:embed="rId10"/>
            <a:stretch>
              <a:fillRect l="-1639" r="-11475" b="-256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34D9EAB5-6D77-D918-AEB0-A79D7280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89500"/>
            <a:ext cx="4495800" cy="1839913"/>
          </a:xfrm>
          <a:prstGeom prst="rect">
            <a:avLst/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F6B22C9-A388-B7F9-E5EA-4092C39DA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Step Down Converter-Buck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B4450DD-3F87-DAFC-A77B-9D48B7E6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/>
          </a:p>
          <a:p>
            <a:pPr lvl="1"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1747" name="Picture 6">
            <a:extLst>
              <a:ext uri="{FF2B5EF4-FFF2-40B4-BE49-F238E27FC236}">
                <a16:creationId xmlns:a16="http://schemas.microsoft.com/office/drawing/2014/main" id="{1A5497D7-8234-5A84-34A2-79354A29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84288"/>
            <a:ext cx="556260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Rectangle 8">
            <a:extLst>
              <a:ext uri="{FF2B5EF4-FFF2-40B4-BE49-F238E27FC236}">
                <a16:creationId xmlns:a16="http://schemas.microsoft.com/office/drawing/2014/main" id="{5CFDB980-A0C0-29AA-41F5-2D41D654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82296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D43E46-ECB3-D25F-38D9-A4C7BC4492AA}"/>
              </a:ext>
            </a:extLst>
          </p:cNvPr>
          <p:cNvSpPr/>
          <p:nvPr/>
        </p:nvSpPr>
        <p:spPr bwMode="auto">
          <a:xfrm>
            <a:off x="1371600" y="3929063"/>
            <a:ext cx="6705600" cy="719137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b="1" i="1" dirty="0"/>
              <a:t>The solution insert a filter to smooth the signal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B17D1-ED23-0187-05D8-331305B35FD9}"/>
              </a:ext>
            </a:extLst>
          </p:cNvPr>
          <p:cNvSpPr/>
          <p:nvPr/>
        </p:nvSpPr>
        <p:spPr bwMode="auto">
          <a:xfrm>
            <a:off x="4621213" y="1481138"/>
            <a:ext cx="1668462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8588B5-794C-CA37-806C-91095121BF14}"/>
                  </a:ext>
                </a:extLst>
              </p14:cNvPr>
              <p14:cNvContentPartPr/>
              <p14:nvPr/>
            </p14:nvContentPartPr>
            <p14:xfrm>
              <a:off x="5205600" y="1383372"/>
              <a:ext cx="108360" cy="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8588B5-794C-CA37-806C-91095121B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2600" y="1320372"/>
                <a:ext cx="234000" cy="132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513C1DD-ABE0-C966-ACD3-FD645EE828A7}"/>
              </a:ext>
            </a:extLst>
          </p:cNvPr>
          <p:cNvSpPr/>
          <p:nvPr/>
        </p:nvSpPr>
        <p:spPr bwMode="auto">
          <a:xfrm>
            <a:off x="4648200" y="1893888"/>
            <a:ext cx="1576388" cy="849312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i="1" dirty="0"/>
              <a:t>Electronic Filter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6F534FB-E56D-8856-6EDD-4D93CC1C8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Step Down Converter-Buck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B979009-2AFE-C8AE-1329-32550B136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53F57F5D-8FDC-5E7F-B4E7-853F23B6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562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C9247A4A-63FD-49E0-8C1B-6821911F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105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Rectangle 8">
            <a:extLst>
              <a:ext uri="{FF2B5EF4-FFF2-40B4-BE49-F238E27FC236}">
                <a16:creationId xmlns:a16="http://schemas.microsoft.com/office/drawing/2014/main" id="{63DE7DDD-6F5F-E78F-0F91-B7050173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82296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Low Pass extracts DC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Position 2 allows for current 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freewheeling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endParaRPr lang="en-US" altLang="ja-JP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Vo can be controlled by adjusting D (Switching Period/Frequency Fixed), Vo/Vin = D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Ideally, is no switch/filter loss, η=100%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We assume an ideal switch here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77A1EF6A-5572-D992-3AE2-DC65A69DF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Summary of Example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456DC30-CD67-60C6-E558-00E092DF4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FC1AF622-A4D2-2B79-AE60-25B64269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2296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Step down converter (Buck) exemplifies how waveform 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chopping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 allows control output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Waveform modification by 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chopping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 is fundamental premise in Power Electronics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If switch ideal, no losses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By controlling D, Vo is controlled, independent of load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Clearly, for an ideal switch, this example is the best approach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switch not ideal (switching/conduction losses)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Chopping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 means harmonics at both input/output (EMI)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Is the assumption of an ideal switch reasonable?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2B8D5104-9D40-4DDF-63EC-762AAB749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r>
              <a:rPr lang="en-US" altLang="en-US" sz="3600" b="1"/>
              <a:t>Power Device Ratings (transistors &amp; diodes)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258580F9-D82B-20A5-6407-E95FEA1A3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133600"/>
            <a:ext cx="5943600" cy="4572000"/>
          </a:xfrm>
        </p:spPr>
        <p:txBody>
          <a:bodyPr/>
          <a:lstStyle/>
          <a:p>
            <a:r>
              <a:rPr lang="en-US" altLang="en-US" sz="3600"/>
              <a:t>Voltage Rating</a:t>
            </a:r>
          </a:p>
          <a:p>
            <a:r>
              <a:rPr lang="en-US" altLang="en-US" sz="3600"/>
              <a:t>Current Rating</a:t>
            </a:r>
          </a:p>
          <a:p>
            <a:r>
              <a:rPr lang="en-US" altLang="en-US" sz="3600"/>
              <a:t>Switching Speeds</a:t>
            </a:r>
          </a:p>
          <a:p>
            <a:r>
              <a:rPr lang="en-US" altLang="en-US" sz="3600"/>
              <a:t>On-State Voltage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F40E1FC-CCF8-AAF4-9F8C-296642549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Ideal Switch Characteristics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F1E8754-F320-B8FC-7616-EBF518E89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BD405AFF-7AA9-D684-EF56-AD941F85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7848600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400" i="1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Zero on-state resistance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No forward voltage drop when 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Infinite off-state resistance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No leakage current when off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Current limitless when on-either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Conduction current a function of external components only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No limit on amount of voltage across switch when off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Blocking voltage infinite (forward or reverse)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Switch can transition from on-off or off-on instantaneously when commanded to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1DC39987-7201-099C-7721-F90A77AA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009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E7B605C-4EDE-F07F-941A-B9D8600A5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Ideal Switch i-v Characteristics</a:t>
            </a:r>
            <a:br>
              <a:rPr lang="en-US" altLang="en-US" sz="2800" b="1"/>
            </a:br>
            <a:r>
              <a:rPr lang="en-US" altLang="en-US" sz="2800" b="1"/>
              <a:t>(Transition)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DB6BFFA-F0FA-FDCA-4C78-A47F82CAE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09F0BFDD-4061-2CB2-D609-BB1F1F0A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95600"/>
            <a:ext cx="4191000" cy="3657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Previous desirable conditions mean, no power loss by any mechanism (conduction, leakage, or switching)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Switch transition-No overlap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Von=0V, Ioff=0A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296A1A66-4E21-C0FF-C0AA-43A09F65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1009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>
            <a:extLst>
              <a:ext uri="{FF2B5EF4-FFF2-40B4-BE49-F238E27FC236}">
                <a16:creationId xmlns:a16="http://schemas.microsoft.com/office/drawing/2014/main" id="{63CEAB0C-3A9F-73F3-2823-B2C26AD3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14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CAC815A-ECD9-AD1D-B263-768F58BE4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Discussion Topics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AA7A3CA-1E02-596F-1ECC-6C5B56E4D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41148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/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Homework Assignment #1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Need for Switching in Power Electronic Converters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Example on Efficiency Comparison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 Switch Characteristics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Comparison to Practical Switch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Loss in Practical Switch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Several Examples on Switch Loss Calculation (Conduction and Switching components of Loss)-(Batarseh) 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35D6707-80CC-E9B4-B13A-702B8CA31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Practical Switch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BC942D4-5EC1-2775-F728-96E335F36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31989DFD-2E10-98F3-C85A-2A853F9D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229600" cy="3962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Although Semiconductor Industry has produced amazing devices, the 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real world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rPr>
              <a:t> switch is not ideal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/>
              <a:t>Limited conduction current when the switch on, limited blocking voltage when the switch is in the off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/>
              <a:t>Both are directional in practical switch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/>
              <a:t>Limited switching speed that caused by the finite turn-</a:t>
            </a:r>
            <a:r>
              <a:rPr lang="en-US" altLang="en-US" b="1" i="1"/>
              <a:t>on </a:t>
            </a:r>
            <a:r>
              <a:rPr lang="en-US" altLang="en-US" b="1"/>
              <a:t>and turn-</a:t>
            </a:r>
            <a:r>
              <a:rPr lang="en-US" altLang="en-US" b="1" i="1"/>
              <a:t>off </a:t>
            </a:r>
            <a:r>
              <a:rPr lang="en-US" altLang="en-US" b="1"/>
              <a:t>times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/>
              <a:t>Real world (Semiconductor) switches are charge driven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b="1"/>
              <a:t>Finite, nonzero </a:t>
            </a:r>
            <a:r>
              <a:rPr lang="en-US" altLang="en-US" b="1" i="1"/>
              <a:t>on</a:t>
            </a:r>
            <a:r>
              <a:rPr lang="en-US" altLang="en-US" b="1"/>
              <a:t>-state and </a:t>
            </a:r>
            <a:r>
              <a:rPr lang="en-US" altLang="en-US" b="1" i="1"/>
              <a:t>off</a:t>
            </a:r>
            <a:r>
              <a:rPr lang="en-US" altLang="en-US" b="1"/>
              <a:t>-state resistances 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b="1"/>
              <a:t>There is a I^2R loss when on and some leakage when off (very small)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E01DDA4-BA0D-408C-97AD-AD1F97F84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Practical Switch i-v Characteristics</a:t>
            </a:r>
            <a:br>
              <a:rPr lang="en-US" altLang="en-US" sz="2800" b="1"/>
            </a:br>
            <a:r>
              <a:rPr lang="en-US" altLang="en-US" sz="2800" b="1"/>
              <a:t>(Transition)                        </a:t>
            </a:r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4AE8B029-06A4-111F-8799-4E5CF47E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346D35DD-47D2-190D-06F0-D7654695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990600"/>
            <a:ext cx="45100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>
            <a:extLst>
              <a:ext uri="{FF2B5EF4-FFF2-40B4-BE49-F238E27FC236}">
                <a16:creationId xmlns:a16="http://schemas.microsoft.com/office/drawing/2014/main" id="{2CA68A1C-A2E2-CCAF-10EB-92E3F4C8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8100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i="1" u="sng">
                <a:effectLst>
                  <a:outerShdw blurRad="38100" dist="38100" dir="2700000" algn="tl">
                    <a:srgbClr val="DDDDDD"/>
                  </a:outerShdw>
                </a:effectLst>
              </a:rPr>
              <a:t>This is root cause of the single major source of loss in PE converters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u="sng">
                <a:effectLst>
                  <a:outerShdw blurRad="38100" dist="38100" dir="2700000" algn="tl">
                    <a:srgbClr val="DDDDDD"/>
                  </a:outerShdw>
                </a:effectLst>
              </a:rPr>
              <a:t>Conduction- When switch is in on state (off state too, to a lesser degree)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u="sng">
                <a:effectLst>
                  <a:outerShdw blurRad="38100" dist="38100" dir="2700000" algn="tl">
                    <a:srgbClr val="DDDDDD"/>
                  </a:outerShdw>
                </a:effectLst>
              </a:rPr>
              <a:t>Switching Losses- When switch is transitioning from on to off or off to on</a:t>
            </a: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326E2A8-F6D7-9E53-2864-E090E3E7E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7F1BFB04-D410-33CF-7716-3F8CEB9A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39939" name="Picture 7">
            <a:extLst>
              <a:ext uri="{FF2B5EF4-FFF2-40B4-BE49-F238E27FC236}">
                <a16:creationId xmlns:a16="http://schemas.microsoft.com/office/drawing/2014/main" id="{C8F04744-F69A-0CDE-239D-25E2ABFB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721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Rectangle 9">
            <a:extLst>
              <a:ext uri="{FF2B5EF4-FFF2-40B4-BE49-F238E27FC236}">
                <a16:creationId xmlns:a16="http://schemas.microsoft.com/office/drawing/2014/main" id="{2DB0BB30-933E-6E73-0C82-97489CE6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76400"/>
            <a:ext cx="3276600" cy="3962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400" i="1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Derive expression for instantaneous power, </a:t>
            </a: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p(t)=v</a:t>
            </a:r>
            <a:r>
              <a:rPr lang="en-US" b="1" i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sw</a:t>
            </a: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*i</a:t>
            </a:r>
            <a:r>
              <a:rPr lang="en-US" b="1" i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sw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Determine average power dissipation over one switching cycle, 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F7396E70-F098-37E2-7C72-B76EFD4AE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D26A50B-ECA5-9E80-2F3B-99C6F141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grpSp>
        <p:nvGrpSpPr>
          <p:cNvPr id="40963" name="Group 2">
            <a:extLst>
              <a:ext uri="{FF2B5EF4-FFF2-40B4-BE49-F238E27FC236}">
                <a16:creationId xmlns:a16="http://schemas.microsoft.com/office/drawing/2014/main" id="{269E2186-417F-3536-F6CB-BCEBAEEAF5D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143000"/>
            <a:ext cx="5180013" cy="5257800"/>
            <a:chOff x="1981200" y="1143000"/>
            <a:chExt cx="5180013" cy="5257800"/>
          </a:xfrm>
        </p:grpSpPr>
        <p:pic>
          <p:nvPicPr>
            <p:cNvPr id="40964" name="Picture 7">
              <a:extLst>
                <a:ext uri="{FF2B5EF4-FFF2-40B4-BE49-F238E27FC236}">
                  <a16:creationId xmlns:a16="http://schemas.microsoft.com/office/drawing/2014/main" id="{5815B3B6-B143-169E-7B85-E909BE9C2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143000"/>
              <a:ext cx="518001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1">
              <a:extLst>
                <a:ext uri="{FF2B5EF4-FFF2-40B4-BE49-F238E27FC236}">
                  <a16:creationId xmlns:a16="http://schemas.microsoft.com/office/drawing/2014/main" id="{61402BC5-CE29-03B9-0117-5E4B5120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810000"/>
              <a:ext cx="1143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15D2A0B-0655-7A3E-1C63-96EA8E961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0C019458-FBD1-DA70-E9ED-B38CDEBAB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962561ED-A45B-C121-A339-2AE81AA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C34D8E2-FB61-38BC-AEE7-ED0F9B907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B43DF8D-3BB5-4D1C-C969-AC347364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12A2EA26-DE8A-1F2B-8889-B3807EE6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608CF3D4-44B6-D0D2-05F8-C29642BEC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EE4C494-926A-5249-3DFF-40FFF2BD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F4A54428-4080-A558-D59B-68F60EE2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248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6037650-B296-A8F9-F064-F166D2A83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 Loss Example                        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BAF63EB-5B22-6B31-7692-BC11AD19A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D6ECD6F8-23EB-F63B-9D2E-2B659AAD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91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DF1B1C3B-E0CB-4F22-CBD6-3C8163B55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                       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07683C1-8ACF-506F-9BCF-4E87490F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DA6A32E1-0069-4366-D57C-6F543FDE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990600"/>
            <a:ext cx="9067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Exercise 2.2</a:t>
            </a: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 </a:t>
            </a: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For Example 2.2, assume the parameters are given as follows: Von=0 V, Ioff=0A, Ion=100A, Voff=80 V, TS=10 μs, and td=100 ns. Determine the average switching and conduction losses, the maximum instantaneous power, and the switch voltage and current at 50 ns.</a:t>
            </a:r>
            <a:endParaRPr lang="en-US" altLang="en-US"/>
          </a:p>
        </p:txBody>
      </p:sp>
      <p:pic>
        <p:nvPicPr>
          <p:cNvPr id="46084" name="Picture 5" descr="Screen Shot 2018-09-16 at 8">
            <a:extLst>
              <a:ext uri="{FF2B5EF4-FFF2-40B4-BE49-F238E27FC236}">
                <a16:creationId xmlns:a16="http://schemas.microsoft.com/office/drawing/2014/main" id="{C0983CAB-A281-C786-D761-34CBC32C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430588"/>
            <a:ext cx="6724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A3DE905-B57E-45D2-EF03-A88CBFA6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                       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ECBB4BB-F2FF-0E1F-C38D-507E023F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9C2516DC-F861-D305-456E-161FE85D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19488"/>
            <a:ext cx="906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Solution:</a:t>
            </a:r>
            <a:endParaRPr lang="en-US" altLang="en-US"/>
          </a:p>
        </p:txBody>
      </p:sp>
      <p:pic>
        <p:nvPicPr>
          <p:cNvPr id="47108" name="Picture 5" descr="Screen Shot 2018-09-16 at 8">
            <a:extLst>
              <a:ext uri="{FF2B5EF4-FFF2-40B4-BE49-F238E27FC236}">
                <a16:creationId xmlns:a16="http://schemas.microsoft.com/office/drawing/2014/main" id="{2FBCACDE-09A1-1921-A302-58C66DDB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30275"/>
            <a:ext cx="6724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DB2AB4-AC51-3FAD-2C38-CE81EFC988E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59724" y="5935173"/>
            <a:ext cx="4643194" cy="662554"/>
          </a:xfrm>
          <a:prstGeom prst="rect">
            <a:avLst/>
          </a:prstGeom>
          <a:blipFill>
            <a:blip r:embed="rId3"/>
            <a:stretch>
              <a:fillRect b="-19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078F1427-5528-021F-1E66-FD335230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5113338"/>
            <a:ext cx="264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If I</a:t>
            </a:r>
            <a:r>
              <a:rPr lang="en-US" altLang="en-US" baseline="-25000">
                <a:ea typeface="Times New Roman" panose="02020603050405020304" pitchFamily="18" charset="0"/>
                <a:cs typeface="Arial" panose="020B0604020202020204" pitchFamily="34" charset="0"/>
              </a:rPr>
              <a:t>off 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= 0 and V</a:t>
            </a:r>
            <a:r>
              <a:rPr lang="en-US" altLang="en-US" baseline="-25000"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= 0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8D00DB-E96B-E750-ACAC-01E6CD13610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496" y="4178183"/>
            <a:ext cx="8782049" cy="584006"/>
          </a:xfrm>
          <a:prstGeom prst="rect">
            <a:avLst/>
          </a:prstGeom>
          <a:blipFill>
            <a:blip r:embed="rId4"/>
            <a:stretch>
              <a:fillRect l="-724" b="-21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095A2EC-6C78-29BF-610F-AA0E70578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Homework Assignment #1</a:t>
            </a:r>
            <a:endParaRPr lang="en-US" altLang="en-US" sz="280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76DE4F7-FB11-84DA-D784-12A7830E3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2667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/>
          </a:p>
          <a:p>
            <a:pPr>
              <a:buFontTx/>
              <a:buNone/>
              <a:defRPr/>
            </a:pPr>
            <a:r>
              <a:rPr lang="en-US" sz="2400" dirty="0"/>
              <a:t>Exercises:</a:t>
            </a:r>
          </a:p>
          <a:p>
            <a:pPr>
              <a:buFontTx/>
              <a:buNone/>
              <a:defRPr/>
            </a:pPr>
            <a:r>
              <a:rPr lang="en-US" sz="2400" dirty="0"/>
              <a:t>	E2.1, E2.3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Problems:</a:t>
            </a:r>
          </a:p>
          <a:p>
            <a:pPr>
              <a:buFontTx/>
              <a:buNone/>
              <a:defRPr/>
            </a:pPr>
            <a:r>
              <a:rPr lang="en-US" sz="2400" dirty="0"/>
              <a:t>	P2.1, P2.2, P2.3, P2.4, P2.6, P2.8, P2.10, P2.12, P2.14</a:t>
            </a:r>
          </a:p>
          <a:p>
            <a:pPr marL="0" indent="0">
              <a:buFontTx/>
              <a:buNone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D8A48BC-2C39-B5BE-8B92-53978ED66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1698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/>
              <a:t>Example 2.3</a:t>
            </a:r>
            <a:r>
              <a:rPr lang="en-US" sz="2800" b="1" spc="-15" dirty="0">
                <a:ea typeface="Times New Roman" panose="02020603050405020304" pitchFamily="18" charset="0"/>
              </a:rPr>
              <a:t>: </a:t>
            </a:r>
            <a:r>
              <a:rPr lang="en-US" altLang="en-US" sz="2800" b="1" dirty="0"/>
              <a:t>Vo Control                        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EC2CBDE-8646-57A3-E142-2E463104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A8C099-5375-1F87-54CD-F5D8801BD3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1094267"/>
            <a:ext cx="8839200" cy="2706190"/>
          </a:xfrm>
          <a:prstGeom prst="rect">
            <a:avLst/>
          </a:prstGeom>
          <a:blipFill>
            <a:blip r:embed="rId3"/>
            <a:stretch>
              <a:fillRect l="-1006" t="-1878" r="-1006" b="-422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8132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8BDA6F8E-4C10-4916-F206-1D612A0E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268788"/>
            <a:ext cx="3400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9B56456-C63B-2BA6-330B-32F7C0029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03763"/>
            <a:ext cx="41148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A1B865-67E2-612E-95CD-6A57C6DAC968}"/>
              </a:ext>
            </a:extLst>
          </p:cNvPr>
          <p:cNvSpPr/>
          <p:nvPr/>
        </p:nvSpPr>
        <p:spPr>
          <a:xfrm>
            <a:off x="6783388" y="4829175"/>
            <a:ext cx="1546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pc="-15" dirty="0">
                <a:ea typeface="Times New Roman" panose="02020603050405020304" pitchFamily="18" charset="0"/>
              </a:rPr>
              <a:t>Fig. 2.7(b)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AC2E7-E319-2238-0B0C-1B9A0724F246}"/>
              </a:ext>
            </a:extLst>
          </p:cNvPr>
          <p:cNvSpPr/>
          <p:nvPr/>
        </p:nvSpPr>
        <p:spPr>
          <a:xfrm>
            <a:off x="574675" y="5849938"/>
            <a:ext cx="15287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pc="-15" dirty="0">
                <a:ea typeface="Times New Roman" panose="02020603050405020304" pitchFamily="18" charset="0"/>
              </a:rPr>
              <a:t>Fig. 2.7(a)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959CE6-4DCA-8A11-5066-1196ACAFBE1A}"/>
              </a:ext>
            </a:extLst>
          </p:cNvPr>
          <p:cNvSpPr/>
          <p:nvPr/>
        </p:nvSpPr>
        <p:spPr>
          <a:xfrm>
            <a:off x="0" y="3817938"/>
            <a:ext cx="76962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>
                <a:ea typeface="Times New Roman" panose="02020603050405020304" pitchFamily="18" charset="0"/>
              </a:rPr>
              <a:t>Assume the switch is ideal and initially was off.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AD25A-2AD1-7424-028C-79EB4DE23A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7111" y="6324143"/>
            <a:ext cx="5470634" cy="490199"/>
          </a:xfrm>
          <a:prstGeom prst="rect">
            <a:avLst/>
          </a:prstGeom>
          <a:blipFill>
            <a:blip r:embed="rId6"/>
            <a:stretch>
              <a:fillRect l="-1160" t="-10256" b="-230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7FA6E1E1-A2CA-3353-9B23-40F61024F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Example 2.3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90C0F-39C9-C3E4-2672-1648B74C59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269170"/>
            <a:ext cx="7924800" cy="3416320"/>
          </a:xfrm>
          <a:prstGeom prst="rect">
            <a:avLst/>
          </a:prstGeom>
          <a:blipFill>
            <a:blip r:embed="rId3"/>
            <a:stretch>
              <a:fillRect l="-1122" r="-1122" b="-3333"/>
            </a:stretch>
          </a:blipFill>
        </p:spPr>
        <p:txBody>
          <a:bodyPr/>
          <a:lstStyle/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</p:txBody>
      </p:sp>
      <p:pic>
        <p:nvPicPr>
          <p:cNvPr id="50179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AEE6B082-3115-116B-4EC8-6A6F22E7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811713"/>
            <a:ext cx="3400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FBD43F0-544C-2FBD-921F-B4FE84B53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Example 2.3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BEB94F46-EF48-7F42-5788-9E3ABE9F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96ACD-AC93-373E-BFE5-541C2E526A15}"/>
              </a:ext>
            </a:extLst>
          </p:cNvPr>
          <p:cNvSpPr/>
          <p:nvPr/>
        </p:nvSpPr>
        <p:spPr>
          <a:xfrm>
            <a:off x="381000" y="1268413"/>
            <a:ext cx="1447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>
                <a:ea typeface="Times New Roman" panose="02020603050405020304" pitchFamily="18" charset="0"/>
              </a:rPr>
              <a:t>Solution: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8C5528-8AB5-9FE5-69C3-C547D2BC85C7}"/>
              </a:ext>
            </a:extLst>
          </p:cNvPr>
          <p:cNvSpPr/>
          <p:nvPr/>
        </p:nvSpPr>
        <p:spPr>
          <a:xfrm>
            <a:off x="3175" y="2047875"/>
            <a:ext cx="36544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US" spc="-15" dirty="0">
                <a:ea typeface="Times New Roman" panose="02020603050405020304" pitchFamily="18" charset="0"/>
              </a:rPr>
              <a:t>The output voltage and the source current waveform are shown here: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F4060CB4-688F-EBF4-58B3-16E87A62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838200"/>
            <a:ext cx="53006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E3BBAA-B00C-D7E4-A929-26AF07CA484C}"/>
              </a:ext>
            </a:extLst>
          </p:cNvPr>
          <p:cNvSpPr/>
          <p:nvPr/>
        </p:nvSpPr>
        <p:spPr>
          <a:xfrm>
            <a:off x="147638" y="4178300"/>
            <a:ext cx="3654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>
                <a:ea typeface="Times New Roman" panose="02020603050405020304" pitchFamily="18" charset="0"/>
              </a:rPr>
              <a:t>Assume the switch is ideal and initially was off.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2C83230-AF55-DEC7-1FF6-5C260DE8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705600" cy="1143000"/>
          </a:xfrm>
        </p:spPr>
        <p:txBody>
          <a:bodyPr/>
          <a:lstStyle/>
          <a:p>
            <a:r>
              <a:rPr lang="en-US" altLang="en-US" b="1"/>
              <a:t>Expressing the Output Voltage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851560C-EB70-3164-A6FD-B3FEB709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id="{3A302B17-215B-3665-5BFA-570D76E5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76400"/>
            <a:ext cx="828833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bject 2">
            <a:extLst>
              <a:ext uri="{FF2B5EF4-FFF2-40B4-BE49-F238E27FC236}">
                <a16:creationId xmlns:a16="http://schemas.microsoft.com/office/drawing/2014/main" id="{55404E8E-8AEB-903F-28BD-BBD73FE8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7427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5298" name="TextBox 2">
            <a:extLst>
              <a:ext uri="{FF2B5EF4-FFF2-40B4-BE49-F238E27FC236}">
                <a16:creationId xmlns:a16="http://schemas.microsoft.com/office/drawing/2014/main" id="{180B9D27-50B7-A9B6-E3B0-ED6EA3B3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188"/>
            <a:ext cx="875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Review of Writing the straight lines equations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0200C641-4054-57F6-FF16-0F181E512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Example 2.3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41EF00CD-9D0C-9CED-1E8C-0F85023F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EA13C-A73B-53B9-7357-2F5CB3DCD669}"/>
              </a:ext>
            </a:extLst>
          </p:cNvPr>
          <p:cNvSpPr/>
          <p:nvPr/>
        </p:nvSpPr>
        <p:spPr>
          <a:xfrm>
            <a:off x="381000" y="1268413"/>
            <a:ext cx="1447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>
                <a:ea typeface="Times New Roman" panose="02020603050405020304" pitchFamily="18" charset="0"/>
              </a:rPr>
              <a:t>Solution: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3EB10-02E6-CA67-5B08-D09DC7CEF5A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754483"/>
            <a:ext cx="8305800" cy="4271041"/>
          </a:xfrm>
          <a:prstGeom prst="rect">
            <a:avLst/>
          </a:prstGeom>
          <a:blipFill>
            <a:blip r:embed="rId3"/>
            <a:stretch>
              <a:fillRect l="-1223" t="-18155" b="-1279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14D4EBDE-4D4C-6E14-BF33-844C8054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896938"/>
            <a:ext cx="31162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202F2074-ECB9-CE6C-37FC-E808FC74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Example 2.3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B06D7EB-11CB-E890-9C3A-70B2C12F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D88B65-40E6-69A8-1DFF-B1CD90C9194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957263"/>
            <a:ext cx="8229600" cy="5705473"/>
          </a:xfrm>
          <a:prstGeom prst="rect">
            <a:avLst/>
          </a:prstGeom>
          <a:blipFill>
            <a:blip r:embed="rId3"/>
            <a:stretch>
              <a:fillRect l="-1235" t="-7127" b="-380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2">
            <a:extLst>
              <a:ext uri="{FF2B5EF4-FFF2-40B4-BE49-F238E27FC236}">
                <a16:creationId xmlns:a16="http://schemas.microsoft.com/office/drawing/2014/main" id="{46F7C2C7-6667-C976-A695-7B1BEB2A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681038"/>
            <a:ext cx="307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Efficiency Calculations</a:t>
            </a:r>
          </a:p>
        </p:txBody>
      </p:sp>
      <p:pic>
        <p:nvPicPr>
          <p:cNvPr id="61442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964929-0816-E0E3-DD33-DD39A577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08113"/>
            <a:ext cx="7505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EFD9A-4994-E1B6-FF49-672F6775B48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5027" y="5253335"/>
            <a:ext cx="4515980" cy="461665"/>
          </a:xfrm>
          <a:prstGeom prst="rect">
            <a:avLst/>
          </a:prstGeom>
          <a:blipFill>
            <a:blip r:embed="rId4"/>
            <a:stretch>
              <a:fillRect t="-124324" b="-19189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772DE17E-48A7-1415-C8A3-1A239B2D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0"/>
            <a:ext cx="180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Example 2.3</a:t>
            </a: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D5999A-6F40-C420-BA60-9C9B9603296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0"/>
            <a:ext cx="7162800" cy="461665"/>
          </a:xfrm>
          <a:prstGeom prst="rect">
            <a:avLst/>
          </a:prstGeom>
          <a:blipFill>
            <a:blip r:embed="rId3"/>
            <a:stretch>
              <a:fillRect l="-1418" t="-11111" b="-305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079E-4710-237A-D785-8D0CF775A73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2403603"/>
            <a:ext cx="7543800" cy="830997"/>
          </a:xfrm>
          <a:prstGeom prst="rect">
            <a:avLst/>
          </a:prstGeom>
          <a:blipFill>
            <a:blip r:embed="rId4"/>
            <a:stretch>
              <a:fillRect l="-1176" t="-615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773F64CF-3673-EE15-47BF-AA44FC1D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3208338"/>
            <a:ext cx="8021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(e) Repeat parts (a)-(d) by assuming the switch has 1 volt voltage drop when closed.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6F62D5B-AFC9-76B3-378E-F0DFF82F528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2800" b="1" kern="0"/>
              <a:t>Example 2.3</a:t>
            </a:r>
            <a:endParaRPr lang="en-US" altLang="en-US" sz="2800" b="1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F9081D-2313-64D1-3F50-73CA30826C90}"/>
                  </a:ext>
                </a:extLst>
              </p14:cNvPr>
              <p14:cNvContentPartPr/>
              <p14:nvPr/>
            </p14:nvContentPartPr>
            <p14:xfrm>
              <a:off x="2098978" y="4766652"/>
              <a:ext cx="396000" cy="63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F9081D-2313-64D1-3F50-73CA30826C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0338" y="4757652"/>
                <a:ext cx="41364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1090A4-40A5-8D34-EC1B-6108549E4AD2}"/>
                  </a:ext>
                </a:extLst>
              </p14:cNvPr>
              <p14:cNvContentPartPr/>
              <p14:nvPr/>
            </p14:nvContentPartPr>
            <p14:xfrm>
              <a:off x="2313898" y="5436612"/>
              <a:ext cx="475200" cy="16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1090A4-40A5-8D34-EC1B-6108549E4A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5258" y="5427612"/>
                <a:ext cx="492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4A2960-1530-9F2E-E819-9329A186F414}"/>
                  </a:ext>
                </a:extLst>
              </p14:cNvPr>
              <p14:cNvContentPartPr/>
              <p14:nvPr/>
            </p14:nvContentPartPr>
            <p14:xfrm>
              <a:off x="2249458" y="4741092"/>
              <a:ext cx="560880" cy="9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4A2960-1530-9F2E-E819-9329A186F4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0818" y="4732452"/>
                <a:ext cx="578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12C0D9-D515-84BD-E3D6-47206C7312F5}"/>
                  </a:ext>
                </a:extLst>
              </p14:cNvPr>
              <p14:cNvContentPartPr/>
              <p14:nvPr/>
            </p14:nvContentPartPr>
            <p14:xfrm>
              <a:off x="2689378" y="4753332"/>
              <a:ext cx="807120" cy="857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12C0D9-D515-84BD-E3D6-47206C7312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738" y="4744332"/>
                <a:ext cx="82476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ADC6A6-135E-25E3-332E-979377ECF3F6}"/>
                  </a:ext>
                </a:extLst>
              </p14:cNvPr>
              <p14:cNvContentPartPr/>
              <p14:nvPr/>
            </p14:nvContentPartPr>
            <p14:xfrm>
              <a:off x="3118498" y="5120892"/>
              <a:ext cx="142920" cy="239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ADC6A6-135E-25E3-332E-979377ECF3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9498" y="5112252"/>
                <a:ext cx="16056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CBF93FD-DBAD-2E9E-5BC6-F8E1B3CA2EE0}"/>
              </a:ext>
            </a:extLst>
          </p:cNvPr>
          <p:cNvGrpSpPr/>
          <p:nvPr/>
        </p:nvGrpSpPr>
        <p:grpSpPr>
          <a:xfrm>
            <a:off x="3716098" y="4767732"/>
            <a:ext cx="230040" cy="159840"/>
            <a:chOff x="3716098" y="4767732"/>
            <a:chExt cx="23004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1BF173-5294-8541-5D9E-7D05645DAA40}"/>
                    </a:ext>
                  </a:extLst>
                </p14:cNvPr>
                <p14:cNvContentPartPr/>
                <p14:nvPr/>
              </p14:nvContentPartPr>
              <p14:xfrm>
                <a:off x="3716098" y="4833252"/>
                <a:ext cx="23004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1BF173-5294-8541-5D9E-7D05645DAA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7098" y="4824252"/>
                  <a:ext cx="24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CA704D-00DE-048F-F6B5-EB7AFD586E37}"/>
                    </a:ext>
                  </a:extLst>
                </p14:cNvPr>
                <p14:cNvContentPartPr/>
                <p14:nvPr/>
              </p14:nvContentPartPr>
              <p14:xfrm>
                <a:off x="3851818" y="4767732"/>
                <a:ext cx="360" cy="15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CA704D-00DE-048F-F6B5-EB7AFD586E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43178" y="4758732"/>
                  <a:ext cx="1800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DC4FB7-DAA3-BC4B-0B05-7E49C0B77E5E}"/>
                  </a:ext>
                </a:extLst>
              </p14:cNvPr>
              <p14:cNvContentPartPr/>
              <p14:nvPr/>
            </p14:nvContentPartPr>
            <p14:xfrm>
              <a:off x="3728698" y="5543532"/>
              <a:ext cx="1479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DC4FB7-DAA3-BC4B-0B05-7E49C0B77E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19698" y="5534532"/>
                <a:ext cx="1656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4A64269-4075-C88E-840D-2E0A4983B7EB}"/>
              </a:ext>
            </a:extLst>
          </p:cNvPr>
          <p:cNvGrpSpPr/>
          <p:nvPr/>
        </p:nvGrpSpPr>
        <p:grpSpPr>
          <a:xfrm>
            <a:off x="3835978" y="5089572"/>
            <a:ext cx="185040" cy="305280"/>
            <a:chOff x="3835978" y="5089572"/>
            <a:chExt cx="18504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378843-FBEC-F308-440F-F9BD7BCD8F48}"/>
                    </a:ext>
                  </a:extLst>
                </p14:cNvPr>
                <p14:cNvContentPartPr/>
                <p14:nvPr/>
              </p14:nvContentPartPr>
              <p14:xfrm>
                <a:off x="3835978" y="5089572"/>
                <a:ext cx="179280" cy="20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378843-FBEC-F308-440F-F9BD7BCD8F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27338" y="5080572"/>
                  <a:ext cx="196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7D93B3-74ED-34B4-1D95-7ED420808A1A}"/>
                    </a:ext>
                  </a:extLst>
                </p14:cNvPr>
                <p14:cNvContentPartPr/>
                <p14:nvPr/>
              </p14:nvContentPartPr>
              <p14:xfrm>
                <a:off x="3952978" y="5311332"/>
                <a:ext cx="68040" cy="83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7D93B3-74ED-34B4-1D95-7ED420808A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3978" y="5302692"/>
                  <a:ext cx="856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3EEBF7-0505-388D-712C-C8025AE6B6F4}"/>
              </a:ext>
            </a:extLst>
          </p:cNvPr>
          <p:cNvGrpSpPr/>
          <p:nvPr/>
        </p:nvGrpSpPr>
        <p:grpSpPr>
          <a:xfrm>
            <a:off x="2809978" y="4297932"/>
            <a:ext cx="459360" cy="658440"/>
            <a:chOff x="2809978" y="4297932"/>
            <a:chExt cx="45936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F4A163-B91F-0C6B-F8E7-0CCD794AA1BC}"/>
                    </a:ext>
                  </a:extLst>
                </p14:cNvPr>
                <p14:cNvContentPartPr/>
                <p14:nvPr/>
              </p14:nvContentPartPr>
              <p14:xfrm>
                <a:off x="2810338" y="4566492"/>
                <a:ext cx="14040" cy="31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F4A163-B91F-0C6B-F8E7-0CCD794AA1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01338" y="4557492"/>
                  <a:ext cx="31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922AFB-430D-B05A-6D12-8A037A5AD168}"/>
                    </a:ext>
                  </a:extLst>
                </p14:cNvPr>
                <p14:cNvContentPartPr/>
                <p14:nvPr/>
              </p14:nvContentPartPr>
              <p14:xfrm>
                <a:off x="2929138" y="4683852"/>
                <a:ext cx="6120" cy="14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922AFB-430D-B05A-6D12-8A037A5AD1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20498" y="4674852"/>
                  <a:ext cx="2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792B7A-FCC4-3BF4-A934-92DF381560B7}"/>
                    </a:ext>
                  </a:extLst>
                </p14:cNvPr>
                <p14:cNvContentPartPr/>
                <p14:nvPr/>
              </p14:nvContentPartPr>
              <p14:xfrm>
                <a:off x="2945338" y="4755852"/>
                <a:ext cx="324000" cy="7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792B7A-FCC4-3BF4-A934-92DF381560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36338" y="4747212"/>
                  <a:ext cx="341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D120CC-E2AF-147D-FC08-11CAAEC31D4B}"/>
                    </a:ext>
                  </a:extLst>
                </p14:cNvPr>
                <p14:cNvContentPartPr/>
                <p14:nvPr/>
              </p14:nvContentPartPr>
              <p14:xfrm>
                <a:off x="2831578" y="4816692"/>
                <a:ext cx="360" cy="139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D120CC-E2AF-147D-FC08-11CAAEC31D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2578" y="4808052"/>
                  <a:ext cx="18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1419AF-4062-0391-46D0-274458EA46AA}"/>
                    </a:ext>
                  </a:extLst>
                </p14:cNvPr>
                <p14:cNvContentPartPr/>
                <p14:nvPr/>
              </p14:nvContentPartPr>
              <p14:xfrm>
                <a:off x="2809978" y="4297932"/>
                <a:ext cx="136440" cy="156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1419AF-4062-0391-46D0-274458EA46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01338" y="4289292"/>
                  <a:ext cx="15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4A099C-7673-3E02-01F5-0B2E995289A8}"/>
                    </a:ext>
                  </a:extLst>
                </p14:cNvPr>
                <p14:cNvContentPartPr/>
                <p14:nvPr/>
              </p14:nvContentPartPr>
              <p14:xfrm>
                <a:off x="2967658" y="4458492"/>
                <a:ext cx="360" cy="105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4A099C-7673-3E02-01F5-0B2E995289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58658" y="4449492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A92DD9-CA78-37D8-B76B-3AAD3741C437}"/>
                    </a:ext>
                  </a:extLst>
                </p14:cNvPr>
                <p14:cNvContentPartPr/>
                <p14:nvPr/>
              </p14:nvContentPartPr>
              <p14:xfrm>
                <a:off x="2977378" y="4441572"/>
                <a:ext cx="6912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A92DD9-CA78-37D8-B76B-3AAD3741C4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68378" y="4432572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9E983D-1BE5-87CB-4464-5AC0B1F6E908}"/>
                    </a:ext>
                  </a:extLst>
                </p14:cNvPr>
                <p14:cNvContentPartPr/>
                <p14:nvPr/>
              </p14:nvContentPartPr>
              <p14:xfrm>
                <a:off x="2991058" y="4528692"/>
                <a:ext cx="7380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9E983D-1BE5-87CB-4464-5AC0B1F6E9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82058" y="4520052"/>
                  <a:ext cx="9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F14EFA-8AD3-12EC-4D26-12E037AAD990}"/>
                    </a:ext>
                  </a:extLst>
                </p14:cNvPr>
                <p14:cNvContentPartPr/>
                <p14:nvPr/>
              </p14:nvContentPartPr>
              <p14:xfrm>
                <a:off x="2977738" y="4530492"/>
                <a:ext cx="360" cy="72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F14EFA-8AD3-12EC-4D26-12E037AAD9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9098" y="4521852"/>
                  <a:ext cx="18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9E08F7-0A4D-9472-C11D-3530564AE92D}"/>
              </a:ext>
            </a:extLst>
          </p:cNvPr>
          <p:cNvGrpSpPr/>
          <p:nvPr/>
        </p:nvGrpSpPr>
        <p:grpSpPr>
          <a:xfrm>
            <a:off x="4844338" y="4038732"/>
            <a:ext cx="524520" cy="342000"/>
            <a:chOff x="4844338" y="4038732"/>
            <a:chExt cx="5245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354921-4B57-34FA-799D-1151C2D1E282}"/>
                    </a:ext>
                  </a:extLst>
                </p14:cNvPr>
                <p14:cNvContentPartPr/>
                <p14:nvPr/>
              </p14:nvContentPartPr>
              <p14:xfrm>
                <a:off x="4844338" y="4038732"/>
                <a:ext cx="156240" cy="159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354921-4B57-34FA-799D-1151C2D1E2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5338" y="4030092"/>
                  <a:ext cx="17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5E4703-ACFC-021F-4C64-EFE301B32AAD}"/>
                    </a:ext>
                  </a:extLst>
                </p14:cNvPr>
                <p14:cNvContentPartPr/>
                <p14:nvPr/>
              </p14:nvContentPartPr>
              <p14:xfrm>
                <a:off x="4985458" y="4237452"/>
                <a:ext cx="6480" cy="143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5E4703-ACFC-021F-4C64-EFE301B32A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76458" y="4228452"/>
                  <a:ext cx="24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ABD637-F2D4-B556-2139-5A10A476B688}"/>
                    </a:ext>
                  </a:extLst>
                </p14:cNvPr>
                <p14:cNvContentPartPr/>
                <p14:nvPr/>
              </p14:nvContentPartPr>
              <p14:xfrm>
                <a:off x="5002738" y="4240332"/>
                <a:ext cx="8064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ABD637-F2D4-B556-2139-5A10A476B6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93738" y="4231332"/>
                  <a:ext cx="9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955397-701C-3D1B-8795-76C7BD5872ED}"/>
                    </a:ext>
                  </a:extLst>
                </p14:cNvPr>
                <p14:cNvContentPartPr/>
                <p14:nvPr/>
              </p14:nvContentPartPr>
              <p14:xfrm>
                <a:off x="4998058" y="4296132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955397-701C-3D1B-8795-76C7BD5872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9058" y="42874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3015A1-7FBF-E6FC-9256-961ADA15968B}"/>
                    </a:ext>
                  </a:extLst>
                </p14:cNvPr>
                <p14:cNvContentPartPr/>
                <p14:nvPr/>
              </p14:nvContentPartPr>
              <p14:xfrm>
                <a:off x="4998058" y="4296132"/>
                <a:ext cx="90360" cy="1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3015A1-7FBF-E6FC-9256-961ADA1596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89058" y="4287492"/>
                  <a:ext cx="10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21FAF-7976-E98E-05A5-23AC35F6BD36}"/>
                    </a:ext>
                  </a:extLst>
                </p14:cNvPr>
                <p14:cNvContentPartPr/>
                <p14:nvPr/>
              </p14:nvContentPartPr>
              <p14:xfrm>
                <a:off x="5209738" y="4134132"/>
                <a:ext cx="135360" cy="11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21FAF-7976-E98E-05A5-23AC35F6BD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0738" y="4125132"/>
                  <a:ext cx="153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470C48-372E-0F84-FF74-5ED028B29310}"/>
                    </a:ext>
                  </a:extLst>
                </p14:cNvPr>
                <p14:cNvContentPartPr/>
                <p14:nvPr/>
              </p14:nvContentPartPr>
              <p14:xfrm>
                <a:off x="5246818" y="4068612"/>
                <a:ext cx="122040" cy="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470C48-372E-0F84-FF74-5ED028B293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8178" y="4059612"/>
                  <a:ext cx="139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4C0FD-037A-996A-F0A1-36CE7CFFB799}"/>
              </a:ext>
            </a:extLst>
          </p:cNvPr>
          <p:cNvGrpSpPr/>
          <p:nvPr/>
        </p:nvGrpSpPr>
        <p:grpSpPr>
          <a:xfrm>
            <a:off x="5598178" y="4016052"/>
            <a:ext cx="111240" cy="221400"/>
            <a:chOff x="5598178" y="4016052"/>
            <a:chExt cx="1112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DE03ED-8B84-5A15-AD99-3F01E737F8D5}"/>
                    </a:ext>
                  </a:extLst>
                </p14:cNvPr>
                <p14:cNvContentPartPr/>
                <p14:nvPr/>
              </p14:nvContentPartPr>
              <p14:xfrm>
                <a:off x="5606818" y="4016052"/>
                <a:ext cx="102600" cy="221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DE03ED-8B84-5A15-AD99-3F01E737F8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98178" y="4007052"/>
                  <a:ext cx="120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523823-4365-D4B3-937A-8BCB7E72605B}"/>
                    </a:ext>
                  </a:extLst>
                </p14:cNvPr>
                <p14:cNvContentPartPr/>
                <p14:nvPr/>
              </p14:nvContentPartPr>
              <p14:xfrm>
                <a:off x="5598178" y="4016772"/>
                <a:ext cx="54000" cy="92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523823-4365-D4B3-937A-8BCB7E7260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9538" y="4007772"/>
                  <a:ext cx="716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5CA65C7-8B6E-99B3-BEF2-55F8D829CAE6}"/>
                  </a:ext>
                </a:extLst>
              </p14:cNvPr>
              <p14:cNvContentPartPr/>
              <p14:nvPr/>
            </p14:nvContentPartPr>
            <p14:xfrm>
              <a:off x="5865658" y="4050972"/>
              <a:ext cx="186120" cy="243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5CA65C7-8B6E-99B3-BEF2-55F8D829CA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57018" y="4042332"/>
                <a:ext cx="20376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CC163DB-F3FF-0B53-DEA3-0F1E5E27D678}"/>
              </a:ext>
            </a:extLst>
          </p:cNvPr>
          <p:cNvGrpSpPr/>
          <p:nvPr/>
        </p:nvGrpSpPr>
        <p:grpSpPr>
          <a:xfrm>
            <a:off x="2214538" y="5135292"/>
            <a:ext cx="136080" cy="202680"/>
            <a:chOff x="2214538" y="5135292"/>
            <a:chExt cx="1360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432701-8672-7373-E70B-DE9E8AB71E51}"/>
                    </a:ext>
                  </a:extLst>
                </p14:cNvPr>
                <p14:cNvContentPartPr/>
                <p14:nvPr/>
              </p14:nvContentPartPr>
              <p14:xfrm>
                <a:off x="2214538" y="5176692"/>
                <a:ext cx="97560" cy="5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432701-8672-7373-E70B-DE9E8AB71E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5898" y="5167692"/>
                  <a:ext cx="11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1A83D6-A356-B279-C27F-9437F95B0702}"/>
                    </a:ext>
                  </a:extLst>
                </p14:cNvPr>
                <p14:cNvContentPartPr/>
                <p14:nvPr/>
              </p14:nvContentPartPr>
              <p14:xfrm>
                <a:off x="2266738" y="5135292"/>
                <a:ext cx="2880" cy="126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1A83D6-A356-B279-C27F-9437F95B07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57738" y="5126292"/>
                  <a:ext cx="2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504C07-23D0-C65D-E39E-52B5CEC915A3}"/>
                    </a:ext>
                  </a:extLst>
                </p14:cNvPr>
                <p14:cNvContentPartPr/>
                <p14:nvPr/>
              </p14:nvContentPartPr>
              <p14:xfrm>
                <a:off x="2295178" y="5337612"/>
                <a:ext cx="5544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504C07-23D0-C65D-E39E-52B5CEC915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6178" y="5328612"/>
                  <a:ext cx="73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46F3331-6BEE-5C18-5D58-5290931ACD5E}"/>
              </a:ext>
            </a:extLst>
          </p:cNvPr>
          <p:cNvGrpSpPr/>
          <p:nvPr/>
        </p:nvGrpSpPr>
        <p:grpSpPr>
          <a:xfrm>
            <a:off x="1782178" y="5190372"/>
            <a:ext cx="190800" cy="292680"/>
            <a:chOff x="1782178" y="5190372"/>
            <a:chExt cx="1908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A0274D-5470-210B-60EA-D51618ACE6FB}"/>
                    </a:ext>
                  </a:extLst>
                </p14:cNvPr>
                <p14:cNvContentPartPr/>
                <p14:nvPr/>
              </p14:nvContentPartPr>
              <p14:xfrm>
                <a:off x="1782178" y="5190372"/>
                <a:ext cx="177120" cy="141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A0274D-5470-210B-60EA-D51618ACE6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73178" y="5181372"/>
                  <a:ext cx="19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50D19-680A-819E-800C-A0A918AC1F4D}"/>
                    </a:ext>
                  </a:extLst>
                </p14:cNvPr>
                <p14:cNvContentPartPr/>
                <p14:nvPr/>
              </p14:nvContentPartPr>
              <p14:xfrm>
                <a:off x="1897738" y="5350572"/>
                <a:ext cx="75240" cy="132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50D19-680A-819E-800C-A0A918AC1F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89098" y="5341932"/>
                  <a:ext cx="928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90" name="Group 63489">
            <a:extLst>
              <a:ext uri="{FF2B5EF4-FFF2-40B4-BE49-F238E27FC236}">
                <a16:creationId xmlns:a16="http://schemas.microsoft.com/office/drawing/2014/main" id="{0E3587C3-822D-DF7C-AB19-1FBC8047EA60}"/>
              </a:ext>
            </a:extLst>
          </p:cNvPr>
          <p:cNvGrpSpPr/>
          <p:nvPr/>
        </p:nvGrpSpPr>
        <p:grpSpPr>
          <a:xfrm>
            <a:off x="4712578" y="5139612"/>
            <a:ext cx="573120" cy="314640"/>
            <a:chOff x="4712578" y="5139612"/>
            <a:chExt cx="5731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799577-1BC7-C707-409A-A5216CD5E067}"/>
                    </a:ext>
                  </a:extLst>
                </p14:cNvPr>
                <p14:cNvContentPartPr/>
                <p14:nvPr/>
              </p14:nvContentPartPr>
              <p14:xfrm>
                <a:off x="4712578" y="5139612"/>
                <a:ext cx="214200" cy="18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799577-1BC7-C707-409A-A5216CD5E0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03578" y="5130612"/>
                  <a:ext cx="23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181DDD-1249-BAE1-7BAA-89D653F8FBB0}"/>
                    </a:ext>
                  </a:extLst>
                </p14:cNvPr>
                <p14:cNvContentPartPr/>
                <p14:nvPr/>
              </p14:nvContentPartPr>
              <p14:xfrm>
                <a:off x="4891498" y="5342652"/>
                <a:ext cx="83520" cy="111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181DDD-1249-BAE1-7BAA-89D653F8FB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2498" y="5334012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44DB7E-ABE9-FBFF-DBDE-E5AF63407A58}"/>
                    </a:ext>
                  </a:extLst>
                </p14:cNvPr>
                <p14:cNvContentPartPr/>
                <p14:nvPr/>
              </p14:nvContentPartPr>
              <p14:xfrm>
                <a:off x="5130538" y="5315652"/>
                <a:ext cx="1551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44DB7E-ABE9-FBFF-DBDE-E5AF63407A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1898" y="5307012"/>
                  <a:ext cx="17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489" name="Ink 63488">
                  <a:extLst>
                    <a:ext uri="{FF2B5EF4-FFF2-40B4-BE49-F238E27FC236}">
                      <a16:creationId xmlns:a16="http://schemas.microsoft.com/office/drawing/2014/main" id="{C5C34A52-E9AF-30DA-51B3-EC917C490FDE}"/>
                    </a:ext>
                  </a:extLst>
                </p14:cNvPr>
                <p14:cNvContentPartPr/>
                <p14:nvPr/>
              </p14:nvContentPartPr>
              <p14:xfrm>
                <a:off x="5154298" y="5259852"/>
                <a:ext cx="90000" cy="360"/>
              </p14:xfrm>
            </p:contentPart>
          </mc:Choice>
          <mc:Fallback>
            <p:pic>
              <p:nvPicPr>
                <p:cNvPr id="63489" name="Ink 63488">
                  <a:extLst>
                    <a:ext uri="{FF2B5EF4-FFF2-40B4-BE49-F238E27FC236}">
                      <a16:creationId xmlns:a16="http://schemas.microsoft.com/office/drawing/2014/main" id="{C5C34A52-E9AF-30DA-51B3-EC917C490F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5658" y="5250852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96" name="Group 63495">
            <a:extLst>
              <a:ext uri="{FF2B5EF4-FFF2-40B4-BE49-F238E27FC236}">
                <a16:creationId xmlns:a16="http://schemas.microsoft.com/office/drawing/2014/main" id="{B4C5968B-9377-34B5-A141-A4074490D3ED}"/>
              </a:ext>
            </a:extLst>
          </p:cNvPr>
          <p:cNvGrpSpPr/>
          <p:nvPr/>
        </p:nvGrpSpPr>
        <p:grpSpPr>
          <a:xfrm>
            <a:off x="5487298" y="5173092"/>
            <a:ext cx="424800" cy="334800"/>
            <a:chOff x="5487298" y="5173092"/>
            <a:chExt cx="4248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492" name="Ink 63491">
                  <a:extLst>
                    <a:ext uri="{FF2B5EF4-FFF2-40B4-BE49-F238E27FC236}">
                      <a16:creationId xmlns:a16="http://schemas.microsoft.com/office/drawing/2014/main" id="{D86132FE-CF06-1947-1EC7-17246790F6A7}"/>
                    </a:ext>
                  </a:extLst>
                </p14:cNvPr>
                <p14:cNvContentPartPr/>
                <p14:nvPr/>
              </p14:nvContentPartPr>
              <p14:xfrm>
                <a:off x="5487298" y="5173092"/>
                <a:ext cx="165240" cy="109800"/>
              </p14:xfrm>
            </p:contentPart>
          </mc:Choice>
          <mc:Fallback>
            <p:pic>
              <p:nvPicPr>
                <p:cNvPr id="63492" name="Ink 63491">
                  <a:extLst>
                    <a:ext uri="{FF2B5EF4-FFF2-40B4-BE49-F238E27FC236}">
                      <a16:creationId xmlns:a16="http://schemas.microsoft.com/office/drawing/2014/main" id="{D86132FE-CF06-1947-1EC7-17246790F6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78298" y="5164092"/>
                  <a:ext cx="182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493" name="Ink 63492">
                  <a:extLst>
                    <a:ext uri="{FF2B5EF4-FFF2-40B4-BE49-F238E27FC236}">
                      <a16:creationId xmlns:a16="http://schemas.microsoft.com/office/drawing/2014/main" id="{2B277709-C470-42BE-3CDE-E95131692EC8}"/>
                    </a:ext>
                  </a:extLst>
                </p14:cNvPr>
                <p14:cNvContentPartPr/>
                <p14:nvPr/>
              </p14:nvContentPartPr>
              <p14:xfrm>
                <a:off x="5567578" y="5341212"/>
                <a:ext cx="115200" cy="166680"/>
              </p14:xfrm>
            </p:contentPart>
          </mc:Choice>
          <mc:Fallback>
            <p:pic>
              <p:nvPicPr>
                <p:cNvPr id="63493" name="Ink 63492">
                  <a:extLst>
                    <a:ext uri="{FF2B5EF4-FFF2-40B4-BE49-F238E27FC236}">
                      <a16:creationId xmlns:a16="http://schemas.microsoft.com/office/drawing/2014/main" id="{2B277709-C470-42BE-3CDE-E95131692E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58938" y="5332212"/>
                  <a:ext cx="132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495" name="Ink 63494">
                  <a:extLst>
                    <a:ext uri="{FF2B5EF4-FFF2-40B4-BE49-F238E27FC236}">
                      <a16:creationId xmlns:a16="http://schemas.microsoft.com/office/drawing/2014/main" id="{634E2139-F4C4-CE67-50FC-A37B79430EAC}"/>
                    </a:ext>
                  </a:extLst>
                </p14:cNvPr>
                <p14:cNvContentPartPr/>
                <p14:nvPr/>
              </p14:nvContentPartPr>
              <p14:xfrm>
                <a:off x="5796538" y="5333652"/>
                <a:ext cx="115560" cy="360"/>
              </p14:xfrm>
            </p:contentPart>
          </mc:Choice>
          <mc:Fallback>
            <p:pic>
              <p:nvPicPr>
                <p:cNvPr id="63495" name="Ink 63494">
                  <a:extLst>
                    <a:ext uri="{FF2B5EF4-FFF2-40B4-BE49-F238E27FC236}">
                      <a16:creationId xmlns:a16="http://schemas.microsoft.com/office/drawing/2014/main" id="{634E2139-F4C4-CE67-50FC-A37B79430E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87538" y="5325012"/>
                  <a:ext cx="1332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05" name="Group 63504">
            <a:extLst>
              <a:ext uri="{FF2B5EF4-FFF2-40B4-BE49-F238E27FC236}">
                <a16:creationId xmlns:a16="http://schemas.microsoft.com/office/drawing/2014/main" id="{F299C4A5-82AE-193C-B604-D1C304669D25}"/>
              </a:ext>
            </a:extLst>
          </p:cNvPr>
          <p:cNvGrpSpPr/>
          <p:nvPr/>
        </p:nvGrpSpPr>
        <p:grpSpPr>
          <a:xfrm>
            <a:off x="6042418" y="5210532"/>
            <a:ext cx="232200" cy="381240"/>
            <a:chOff x="6042418" y="5210532"/>
            <a:chExt cx="23220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497" name="Ink 63496">
                  <a:extLst>
                    <a:ext uri="{FF2B5EF4-FFF2-40B4-BE49-F238E27FC236}">
                      <a16:creationId xmlns:a16="http://schemas.microsoft.com/office/drawing/2014/main" id="{BC39D919-E4FF-7DE2-CC17-9BE4D9DDBE22}"/>
                    </a:ext>
                  </a:extLst>
                </p14:cNvPr>
                <p14:cNvContentPartPr/>
                <p14:nvPr/>
              </p14:nvContentPartPr>
              <p14:xfrm>
                <a:off x="6042418" y="5210532"/>
                <a:ext cx="104400" cy="203760"/>
              </p14:xfrm>
            </p:contentPart>
          </mc:Choice>
          <mc:Fallback>
            <p:pic>
              <p:nvPicPr>
                <p:cNvPr id="63497" name="Ink 63496">
                  <a:extLst>
                    <a:ext uri="{FF2B5EF4-FFF2-40B4-BE49-F238E27FC236}">
                      <a16:creationId xmlns:a16="http://schemas.microsoft.com/office/drawing/2014/main" id="{BC39D919-E4FF-7DE2-CC17-9BE4D9DDBE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33418" y="5201532"/>
                  <a:ext cx="122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498" name="Ink 63497">
                  <a:extLst>
                    <a:ext uri="{FF2B5EF4-FFF2-40B4-BE49-F238E27FC236}">
                      <a16:creationId xmlns:a16="http://schemas.microsoft.com/office/drawing/2014/main" id="{02A14CCD-35CA-8CD6-5A9D-5D4C1AAC03EA}"/>
                    </a:ext>
                  </a:extLst>
                </p14:cNvPr>
                <p14:cNvContentPartPr/>
                <p14:nvPr/>
              </p14:nvContentPartPr>
              <p14:xfrm>
                <a:off x="6150058" y="5438052"/>
                <a:ext cx="5400" cy="104760"/>
              </p14:xfrm>
            </p:contentPart>
          </mc:Choice>
          <mc:Fallback>
            <p:pic>
              <p:nvPicPr>
                <p:cNvPr id="63498" name="Ink 63497">
                  <a:extLst>
                    <a:ext uri="{FF2B5EF4-FFF2-40B4-BE49-F238E27FC236}">
                      <a16:creationId xmlns:a16="http://schemas.microsoft.com/office/drawing/2014/main" id="{02A14CCD-35CA-8CD6-5A9D-5D4C1AAC03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41058" y="5429052"/>
                  <a:ext cx="2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500" name="Ink 63499">
                  <a:extLst>
                    <a:ext uri="{FF2B5EF4-FFF2-40B4-BE49-F238E27FC236}">
                      <a16:creationId xmlns:a16="http://schemas.microsoft.com/office/drawing/2014/main" id="{12E13DF6-B398-EE94-5B4B-1AC8AB6713DF}"/>
                    </a:ext>
                  </a:extLst>
                </p14:cNvPr>
                <p14:cNvContentPartPr/>
                <p14:nvPr/>
              </p14:nvContentPartPr>
              <p14:xfrm>
                <a:off x="6176698" y="5448852"/>
                <a:ext cx="97920" cy="3240"/>
              </p14:xfrm>
            </p:contentPart>
          </mc:Choice>
          <mc:Fallback>
            <p:pic>
              <p:nvPicPr>
                <p:cNvPr id="63500" name="Ink 63499">
                  <a:extLst>
                    <a:ext uri="{FF2B5EF4-FFF2-40B4-BE49-F238E27FC236}">
                      <a16:creationId xmlns:a16="http://schemas.microsoft.com/office/drawing/2014/main" id="{12E13DF6-B398-EE94-5B4B-1AC8AB6713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8058" y="5440212"/>
                  <a:ext cx="11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502" name="Ink 63501">
                  <a:extLst>
                    <a:ext uri="{FF2B5EF4-FFF2-40B4-BE49-F238E27FC236}">
                      <a16:creationId xmlns:a16="http://schemas.microsoft.com/office/drawing/2014/main" id="{C89736F0-0CAF-A620-97D1-76CD2F90DD0D}"/>
                    </a:ext>
                  </a:extLst>
                </p14:cNvPr>
                <p14:cNvContentPartPr/>
                <p14:nvPr/>
              </p14:nvContentPartPr>
              <p14:xfrm>
                <a:off x="6161218" y="5520852"/>
                <a:ext cx="82440" cy="360"/>
              </p14:xfrm>
            </p:contentPart>
          </mc:Choice>
          <mc:Fallback>
            <p:pic>
              <p:nvPicPr>
                <p:cNvPr id="63502" name="Ink 63501">
                  <a:extLst>
                    <a:ext uri="{FF2B5EF4-FFF2-40B4-BE49-F238E27FC236}">
                      <a16:creationId xmlns:a16="http://schemas.microsoft.com/office/drawing/2014/main" id="{C89736F0-0CAF-A620-97D1-76CD2F90DD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52218" y="5511852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504" name="Ink 63503">
                  <a:extLst>
                    <a:ext uri="{FF2B5EF4-FFF2-40B4-BE49-F238E27FC236}">
                      <a16:creationId xmlns:a16="http://schemas.microsoft.com/office/drawing/2014/main" id="{C41D9841-2A02-1059-C836-0DC9F6773E19}"/>
                    </a:ext>
                  </a:extLst>
                </p14:cNvPr>
                <p14:cNvContentPartPr/>
                <p14:nvPr/>
              </p14:nvContentPartPr>
              <p14:xfrm>
                <a:off x="6164458" y="5523372"/>
                <a:ext cx="8640" cy="68400"/>
              </p14:xfrm>
            </p:contentPart>
          </mc:Choice>
          <mc:Fallback>
            <p:pic>
              <p:nvPicPr>
                <p:cNvPr id="63504" name="Ink 63503">
                  <a:extLst>
                    <a:ext uri="{FF2B5EF4-FFF2-40B4-BE49-F238E27FC236}">
                      <a16:creationId xmlns:a16="http://schemas.microsoft.com/office/drawing/2014/main" id="{C41D9841-2A02-1059-C836-0DC9F6773E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5458" y="5514732"/>
                  <a:ext cx="26280" cy="86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6">
            <a:extLst>
              <a:ext uri="{FF2B5EF4-FFF2-40B4-BE49-F238E27FC236}">
                <a16:creationId xmlns:a16="http://schemas.microsoft.com/office/drawing/2014/main" id="{FE3076A4-2FE8-E927-54E0-473AADFB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430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/>
              <a:t>Assuming the switch has 1 volt voltage drop when closed.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01FAA-8585-DE53-34E4-7A1A845E3F3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087" y="1669800"/>
            <a:ext cx="8382000" cy="3518399"/>
          </a:xfrm>
          <a:prstGeom prst="rect">
            <a:avLst/>
          </a:prstGeom>
          <a:blipFill>
            <a:blip r:embed="rId3"/>
            <a:stretch>
              <a:fillRect l="-1061" t="-3610" r="-1212" b="-256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5539" name="TextBox 2">
            <a:extLst>
              <a:ext uri="{FF2B5EF4-FFF2-40B4-BE49-F238E27FC236}">
                <a16:creationId xmlns:a16="http://schemas.microsoft.com/office/drawing/2014/main" id="{5CE5F295-369D-B01E-CA39-71B11763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Efficiency Calculations</a:t>
            </a:r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A30B1A55-BF06-DF13-EB12-B178646CFCF7}"/>
              </a:ext>
            </a:extLst>
          </p:cNvPr>
          <p:cNvGrpSpPr>
            <a:grpSpLocks/>
          </p:cNvGrpSpPr>
          <p:nvPr/>
        </p:nvGrpSpPr>
        <p:grpSpPr bwMode="auto">
          <a:xfrm>
            <a:off x="4497388" y="3821113"/>
            <a:ext cx="114300" cy="171450"/>
            <a:chOff x="4497120" y="3821292"/>
            <a:chExt cx="1141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624CA3-A6B0-504C-6070-57956F844706}"/>
                    </a:ext>
                  </a:extLst>
                </p14:cNvPr>
                <p14:cNvContentPartPr/>
                <p14:nvPr/>
              </p14:nvContentPartPr>
              <p14:xfrm>
                <a:off x="4497120" y="3907692"/>
                <a:ext cx="11412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624CA3-A6B0-504C-6070-57956F8447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88148" y="3898692"/>
                  <a:ext cx="131705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F62C9E-8C90-9FB8-23F7-4549CA6DF1B0}"/>
                    </a:ext>
                  </a:extLst>
                </p14:cNvPr>
                <p14:cNvContentPartPr/>
                <p14:nvPr/>
              </p14:nvContentPartPr>
              <p14:xfrm>
                <a:off x="4558680" y="3821292"/>
                <a:ext cx="360" cy="171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F62C9E-8C90-9FB8-23F7-4549CA6DF1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49680" y="3812311"/>
                  <a:ext cx="18000" cy="1893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195F6E-52DB-64A7-7B62-761097DC28BB}"/>
                  </a:ext>
                </a:extLst>
              </p14:cNvPr>
              <p14:cNvContentPartPr/>
              <p14:nvPr/>
            </p14:nvContentPartPr>
            <p14:xfrm>
              <a:off x="5023618" y="5008932"/>
              <a:ext cx="11160" cy="19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195F6E-52DB-64A7-7B62-761097DC28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978" y="5000292"/>
                <a:ext cx="28800" cy="3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77EA59F-3D6A-8C34-84F9-C982BAFC2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>
              <a:defRPr/>
            </a:pP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 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Need for Switching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en-US" sz="2800" b="1">
                <a:solidFill>
                  <a:schemeClr val="tx1"/>
                </a:solidFill>
              </a:rPr>
            </a:br>
            <a:endParaRPr lang="en-US" altLang="en-US" sz="2800" b="1">
              <a:solidFill>
                <a:schemeClr val="tx1"/>
              </a:solidFill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C0C9D3F-3320-D4E3-F1B8-93557873E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72400" cy="4191000"/>
          </a:xfrm>
        </p:spPr>
        <p:txBody>
          <a:bodyPr/>
          <a:lstStyle/>
          <a:p>
            <a:r>
              <a:rPr lang="en-US" altLang="en-US" sz="2400" b="1"/>
              <a:t>Why use semiconductor devices as switches?</a:t>
            </a:r>
          </a:p>
          <a:p>
            <a:pPr lvl="1"/>
            <a:r>
              <a:rPr lang="en-US" altLang="en-US" sz="2400" b="1"/>
              <a:t>Allows better output control</a:t>
            </a:r>
          </a:p>
          <a:p>
            <a:pPr lvl="1"/>
            <a:r>
              <a:rPr lang="en-US" altLang="en-US" sz="2400" b="1"/>
              <a:t>Allows for improved efficiency</a:t>
            </a:r>
          </a:p>
          <a:p>
            <a:pPr lvl="2"/>
            <a:r>
              <a:rPr lang="en-US" altLang="en-US" sz="2400" b="1"/>
              <a:t>Ideally 100%</a:t>
            </a:r>
          </a:p>
          <a:p>
            <a:r>
              <a:rPr lang="en-US" altLang="en-US" sz="2400" b="1"/>
              <a:t>What are effects of poor efficiency?</a:t>
            </a:r>
          </a:p>
          <a:p>
            <a:pPr lvl="1"/>
            <a:r>
              <a:rPr lang="en-US" altLang="en-US" sz="2400" b="1"/>
              <a:t>Energy costs</a:t>
            </a:r>
          </a:p>
          <a:p>
            <a:pPr lvl="1"/>
            <a:r>
              <a:rPr lang="en-US" altLang="en-US" sz="2400" b="1"/>
              <a:t>Design complications</a:t>
            </a:r>
          </a:p>
          <a:p>
            <a:pPr lvl="1"/>
            <a:r>
              <a:rPr lang="en-US" altLang="en-US" sz="2400" b="1"/>
              <a:t>Reduce reliability-(More losses mean more heat)</a:t>
            </a:r>
          </a:p>
          <a:p>
            <a:pPr lvl="1"/>
            <a:r>
              <a:rPr lang="en-US" altLang="en-US" sz="2400" b="1"/>
              <a:t>More component design </a:t>
            </a:r>
          </a:p>
          <a:p>
            <a:pPr lvl="2"/>
            <a:r>
              <a:rPr lang="en-US" altLang="en-US" sz="2400" b="1"/>
              <a:t>Heat transfer</a:t>
            </a:r>
          </a:p>
          <a:p>
            <a:pPr lvl="2"/>
            <a:r>
              <a:rPr lang="en-US" altLang="en-US" sz="2400" b="1"/>
              <a:t>Protection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6">
            <a:extLst>
              <a:ext uri="{FF2B5EF4-FFF2-40B4-BE49-F238E27FC236}">
                <a16:creationId xmlns:a16="http://schemas.microsoft.com/office/drawing/2014/main" id="{E076E90B-9020-9DC3-ACB7-97263FF2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430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/>
              <a:t>Assuming the switch has 1 volt voltage drop when closed.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776848-A737-AF85-7468-8428D57381C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7438" y="1905000"/>
            <a:ext cx="7772400" cy="3266022"/>
          </a:xfrm>
          <a:prstGeom prst="rect">
            <a:avLst/>
          </a:prstGeom>
          <a:blipFill>
            <a:blip r:embed="rId3"/>
            <a:stretch>
              <a:fillRect l="-1307" t="-14786" b="-163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7587" name="TextBox 2">
            <a:extLst>
              <a:ext uri="{FF2B5EF4-FFF2-40B4-BE49-F238E27FC236}">
                <a16:creationId xmlns:a16="http://schemas.microsoft.com/office/drawing/2014/main" id="{959D5979-2F56-7D9F-6AFC-371836F0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Efficiency Calculations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6">
            <a:extLst>
              <a:ext uri="{FF2B5EF4-FFF2-40B4-BE49-F238E27FC236}">
                <a16:creationId xmlns:a16="http://schemas.microsoft.com/office/drawing/2014/main" id="{2BC715FC-9571-2E2D-CAF7-B8FF1F13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430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/>
              <a:t>Assuming the switch has 1 volt voltage drop when closed.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B06E8A-CA99-61A7-BBFC-BDBE155598BB}"/>
              </a:ext>
            </a:extLst>
          </p:cNvPr>
          <p:cNvSpPr/>
          <p:nvPr/>
        </p:nvSpPr>
        <p:spPr>
          <a:xfrm>
            <a:off x="304800" y="2133600"/>
            <a:ext cx="4549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>
                <a:ea typeface="Times New Roman" panose="02020603050405020304" pitchFamily="18" charset="0"/>
              </a:rPr>
              <a:t>And the </a:t>
            </a:r>
            <a:r>
              <a:rPr lang="en-US" i="1" spc="-15" dirty="0">
                <a:ea typeface="Times New Roman" panose="02020603050405020304" pitchFamily="18" charset="0"/>
              </a:rPr>
              <a:t>rms</a:t>
            </a:r>
            <a:r>
              <a:rPr lang="en-US" spc="-15" dirty="0">
                <a:ea typeface="Times New Roman" panose="02020603050405020304" pitchFamily="18" charset="0"/>
              </a:rPr>
              <a:t> of the output voltage 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00D9A-77A2-8543-EADE-57E8157A63C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2819400"/>
            <a:ext cx="8305800" cy="4283737"/>
          </a:xfrm>
          <a:prstGeom prst="rect">
            <a:avLst/>
          </a:prstGeom>
          <a:blipFill>
            <a:blip r:embed="rId3"/>
            <a:stretch>
              <a:fillRect t="-31454" b="-178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9636" name="TextBox 2">
            <a:extLst>
              <a:ext uri="{FF2B5EF4-FFF2-40B4-BE49-F238E27FC236}">
                <a16:creationId xmlns:a16="http://schemas.microsoft.com/office/drawing/2014/main" id="{D4350A87-9BFF-58AE-F7B8-2A989BF47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Efficiency Calculations</a:t>
            </a:r>
          </a:p>
        </p:txBody>
      </p:sp>
      <p:grpSp>
        <p:nvGrpSpPr>
          <p:cNvPr id="69637" name="Group 13">
            <a:extLst>
              <a:ext uri="{FF2B5EF4-FFF2-40B4-BE49-F238E27FC236}">
                <a16:creationId xmlns:a16="http://schemas.microsoft.com/office/drawing/2014/main" id="{67C5B1B0-A43E-E1D6-45F6-DE571FD902DE}"/>
              </a:ext>
            </a:extLst>
          </p:cNvPr>
          <p:cNvGrpSpPr>
            <a:grpSpLocks/>
          </p:cNvGrpSpPr>
          <p:nvPr/>
        </p:nvGrpSpPr>
        <p:grpSpPr bwMode="auto">
          <a:xfrm>
            <a:off x="3627438" y="4181475"/>
            <a:ext cx="265112" cy="684213"/>
            <a:chOff x="3627000" y="4181292"/>
            <a:chExt cx="26568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DF31D4-40C3-92B9-EA73-A5CB67B0C457}"/>
                    </a:ext>
                  </a:extLst>
                </p14:cNvPr>
                <p14:cNvContentPartPr/>
                <p14:nvPr/>
              </p14:nvContentPartPr>
              <p14:xfrm>
                <a:off x="3734280" y="4181292"/>
                <a:ext cx="158400" cy="649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DF31D4-40C3-92B9-EA73-A5CB67B0C4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1423" y="4118257"/>
                  <a:ext cx="283755" cy="775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48AE58-9311-06F6-8907-F119EDB04917}"/>
                    </a:ext>
                  </a:extLst>
                </p14:cNvPr>
                <p14:cNvContentPartPr/>
                <p14:nvPr/>
              </p14:nvContentPartPr>
              <p14:xfrm>
                <a:off x="3627000" y="4605012"/>
                <a:ext cx="164880" cy="261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48AE58-9311-06F6-8907-F119EDB049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4000" y="4542099"/>
                  <a:ext cx="290520" cy="386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9D50CB-FF47-060D-791E-AEDC29D4AFC7}"/>
                    </a:ext>
                  </a:extLst>
                </p14:cNvPr>
                <p14:cNvContentPartPr/>
                <p14:nvPr/>
              </p14:nvContentPartPr>
              <p14:xfrm>
                <a:off x="3705120" y="4518612"/>
                <a:ext cx="2952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9D50CB-FF47-060D-791E-AEDC29D4AF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41342" y="4455612"/>
                  <a:ext cx="156711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638" name="Group 16">
            <a:extLst>
              <a:ext uri="{FF2B5EF4-FFF2-40B4-BE49-F238E27FC236}">
                <a16:creationId xmlns:a16="http://schemas.microsoft.com/office/drawing/2014/main" id="{E71C311C-AFA8-C2F1-4986-0F5C10EA8347}"/>
              </a:ext>
            </a:extLst>
          </p:cNvPr>
          <p:cNvGrpSpPr>
            <a:grpSpLocks/>
          </p:cNvGrpSpPr>
          <p:nvPr/>
        </p:nvGrpSpPr>
        <p:grpSpPr bwMode="auto">
          <a:xfrm>
            <a:off x="6862763" y="4300538"/>
            <a:ext cx="215900" cy="531812"/>
            <a:chOff x="6862320" y="4300092"/>
            <a:chExt cx="21636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F1414B-D60D-F4DD-BE87-1B693BF5A33E}"/>
                    </a:ext>
                  </a:extLst>
                </p14:cNvPr>
                <p14:cNvContentPartPr/>
                <p14:nvPr/>
              </p14:nvContentPartPr>
              <p14:xfrm>
                <a:off x="6862320" y="4300092"/>
                <a:ext cx="159480" cy="484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F1414B-D60D-F4DD-BE87-1B693BF5A3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9320" y="4237092"/>
                  <a:ext cx="28512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2BB7D5-11B6-DD78-679E-A65FDEE8C4F6}"/>
                    </a:ext>
                  </a:extLst>
                </p14:cNvPr>
                <p14:cNvContentPartPr/>
                <p14:nvPr/>
              </p14:nvContentPartPr>
              <p14:xfrm>
                <a:off x="6886800" y="4439412"/>
                <a:ext cx="191880" cy="39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2BB7D5-11B6-DD78-679E-A65FDEE8C4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3800" y="4376412"/>
                  <a:ext cx="317520" cy="51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BCC69BB-1966-5515-3233-8997FB7AD996}"/>
                  </a:ext>
                </a:extLst>
              </p14:cNvPr>
              <p14:cNvContentPartPr/>
              <p14:nvPr/>
            </p14:nvContentPartPr>
            <p14:xfrm>
              <a:off x="3685320" y="4560372"/>
              <a:ext cx="990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BCC69BB-1966-5515-3233-8997FB7AD9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6320" y="4551372"/>
                <a:ext cx="116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640" name="Group 20">
            <a:extLst>
              <a:ext uri="{FF2B5EF4-FFF2-40B4-BE49-F238E27FC236}">
                <a16:creationId xmlns:a16="http://schemas.microsoft.com/office/drawing/2014/main" id="{55E1D7EA-81A3-04A9-3EAC-0081F71FB0B7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4322763"/>
            <a:ext cx="295275" cy="496887"/>
            <a:chOff x="3669480" y="4322772"/>
            <a:chExt cx="29484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E33CF3-562B-B819-1232-53384A71E126}"/>
                    </a:ext>
                  </a:extLst>
                </p14:cNvPr>
                <p14:cNvContentPartPr/>
                <p14:nvPr/>
              </p14:nvContentPartPr>
              <p14:xfrm>
                <a:off x="3669480" y="4535532"/>
                <a:ext cx="95040" cy="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E33CF3-562B-B819-1232-53384A71E1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0480" y="4526532"/>
                  <a:ext cx="11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48AF27-8F31-C512-8A6A-47AD6DCA55CE}"/>
                    </a:ext>
                  </a:extLst>
                </p14:cNvPr>
                <p14:cNvContentPartPr/>
                <p14:nvPr/>
              </p14:nvContentPartPr>
              <p14:xfrm>
                <a:off x="3860280" y="4481172"/>
                <a:ext cx="360" cy="18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48AF27-8F31-C512-8A6A-47AD6DCA55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1280" y="4472172"/>
                  <a:ext cx="18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1AB22E-839A-C203-4930-6B3219C5122C}"/>
                    </a:ext>
                  </a:extLst>
                </p14:cNvPr>
                <p14:cNvContentPartPr/>
                <p14:nvPr/>
              </p14:nvContentPartPr>
              <p14:xfrm>
                <a:off x="3807360" y="4322772"/>
                <a:ext cx="156960" cy="49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1AB22E-839A-C203-4930-6B3219C51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8360" y="4313765"/>
                  <a:ext cx="174600" cy="5144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DC6F60-D979-E3A6-0862-85A5E7E166C1}"/>
                  </a:ext>
                </a:extLst>
              </p14:cNvPr>
              <p14:cNvContentPartPr/>
              <p14:nvPr/>
            </p14:nvContentPartPr>
            <p14:xfrm>
              <a:off x="3888360" y="4241052"/>
              <a:ext cx="95040" cy="7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DC6F60-D979-E3A6-0862-85A5E7E166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79360" y="4232052"/>
                <a:ext cx="1126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642" name="Group 27">
            <a:extLst>
              <a:ext uri="{FF2B5EF4-FFF2-40B4-BE49-F238E27FC236}">
                <a16:creationId xmlns:a16="http://schemas.microsoft.com/office/drawing/2014/main" id="{148D7AA9-D037-885C-8B8F-5700621384E9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4516438"/>
            <a:ext cx="112713" cy="187325"/>
            <a:chOff x="4312440" y="4517172"/>
            <a:chExt cx="1126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F295BE-AD62-3CF8-39A4-E0141BBBF19A}"/>
                    </a:ext>
                  </a:extLst>
                </p14:cNvPr>
                <p14:cNvContentPartPr/>
                <p14:nvPr/>
              </p14:nvContentPartPr>
              <p14:xfrm>
                <a:off x="4312440" y="4615452"/>
                <a:ext cx="112680" cy="5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F295BE-AD62-3CF8-39A4-E0141BBBF1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03440" y="4606452"/>
                  <a:ext cx="130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28A368-9240-02DF-398D-02C35D964940}"/>
                    </a:ext>
                  </a:extLst>
                </p14:cNvPr>
                <p14:cNvContentPartPr/>
                <p14:nvPr/>
              </p14:nvContentPartPr>
              <p14:xfrm>
                <a:off x="4350960" y="4517172"/>
                <a:ext cx="32400" cy="18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28A368-9240-02DF-398D-02C35D9649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1960" y="4508172"/>
                  <a:ext cx="500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CC5E828-F2D4-F5AB-058B-ADA389A10914}"/>
                  </a:ext>
                </a:extLst>
              </p14:cNvPr>
              <p14:cNvContentPartPr/>
              <p14:nvPr/>
            </p14:nvContentPartPr>
            <p14:xfrm>
              <a:off x="6874200" y="4533732"/>
              <a:ext cx="108000" cy="6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CC5E828-F2D4-F5AB-058B-ADA389A109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5200" y="4524732"/>
                <a:ext cx="1256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644" name="Group 31">
            <a:extLst>
              <a:ext uri="{FF2B5EF4-FFF2-40B4-BE49-F238E27FC236}">
                <a16:creationId xmlns:a16="http://schemas.microsoft.com/office/drawing/2014/main" id="{505871A5-60C6-0136-4A32-877C9D461FC7}"/>
              </a:ext>
            </a:extLst>
          </p:cNvPr>
          <p:cNvGrpSpPr>
            <a:grpSpLocks/>
          </p:cNvGrpSpPr>
          <p:nvPr/>
        </p:nvGrpSpPr>
        <p:grpSpPr bwMode="auto">
          <a:xfrm>
            <a:off x="6845300" y="4314825"/>
            <a:ext cx="331788" cy="552450"/>
            <a:chOff x="6844680" y="4315212"/>
            <a:chExt cx="33300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BAA12C-5A81-1A70-F663-C07E710C880E}"/>
                    </a:ext>
                  </a:extLst>
                </p14:cNvPr>
                <p14:cNvContentPartPr/>
                <p14:nvPr/>
              </p14:nvContentPartPr>
              <p14:xfrm>
                <a:off x="6844680" y="4551732"/>
                <a:ext cx="9180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BAA12C-5A81-1A70-F663-C07E710C88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35680" y="4542732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322098-D636-062D-7A49-CEBCEF0393F9}"/>
                    </a:ext>
                  </a:extLst>
                </p14:cNvPr>
                <p14:cNvContentPartPr/>
                <p14:nvPr/>
              </p14:nvContentPartPr>
              <p14:xfrm>
                <a:off x="7047360" y="4463532"/>
                <a:ext cx="3240" cy="18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322098-D636-062D-7A49-CEBCEF0393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8360" y="4454532"/>
                  <a:ext cx="20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548062-9C06-8BF8-2AF9-065F45740C9D}"/>
                    </a:ext>
                  </a:extLst>
                </p14:cNvPr>
                <p14:cNvContentPartPr/>
                <p14:nvPr/>
              </p14:nvContentPartPr>
              <p14:xfrm>
                <a:off x="6989040" y="4315212"/>
                <a:ext cx="188640" cy="55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548062-9C06-8BF8-2AF9-065F45740C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80040" y="4306218"/>
                  <a:ext cx="206280" cy="569148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2">
            <a:extLst>
              <a:ext uri="{FF2B5EF4-FFF2-40B4-BE49-F238E27FC236}">
                <a16:creationId xmlns:a16="http://schemas.microsoft.com/office/drawing/2014/main" id="{A86C1701-3B3C-5C16-A677-5182524C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Efficiency Calculations</a:t>
            </a:r>
          </a:p>
        </p:txBody>
      </p:sp>
      <p:sp>
        <p:nvSpPr>
          <p:cNvPr id="71682" name="Rectangle 6">
            <a:extLst>
              <a:ext uri="{FF2B5EF4-FFF2-40B4-BE49-F238E27FC236}">
                <a16:creationId xmlns:a16="http://schemas.microsoft.com/office/drawing/2014/main" id="{4B889FBC-E59B-E2A8-3278-A4AA8F4E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430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/>
              <a:t>Assuming the switch has 1 volt voltage drop when closed.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57F92C-86FB-0B8F-5992-A5CC0292DDE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057102"/>
            <a:ext cx="6858000" cy="3031984"/>
          </a:xfrm>
          <a:prstGeom prst="rect">
            <a:avLst/>
          </a:prstGeom>
          <a:blipFill>
            <a:blip r:embed="rId3"/>
            <a:stretch>
              <a:fillRect l="-1481" t="-25105" b="-384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231E4-73DE-DE90-454B-64601934D41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5144209"/>
            <a:ext cx="8022020" cy="1384995"/>
          </a:xfrm>
          <a:prstGeom prst="rect">
            <a:avLst/>
          </a:prstGeom>
          <a:blipFill>
            <a:blip r:embed="rId4"/>
            <a:stretch>
              <a:fillRect l="-1585" t="-5505" b="-623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object 2">
            <a:extLst>
              <a:ext uri="{FF2B5EF4-FFF2-40B4-BE49-F238E27FC236}">
                <a16:creationId xmlns:a16="http://schemas.microsoft.com/office/drawing/2014/main" id="{E40B6B9B-5A74-B982-0762-46576E83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12700"/>
            <a:ext cx="9121775" cy="683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73730" name="Picture 3">
            <a:extLst>
              <a:ext uri="{FF2B5EF4-FFF2-40B4-BE49-F238E27FC236}">
                <a16:creationId xmlns:a16="http://schemas.microsoft.com/office/drawing/2014/main" id="{9AAD420C-6901-0E5C-E58D-1BFF45FEA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2438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C1A0B3EB-55E2-F1F7-A6FA-B2FD44AB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Exercise </a:t>
            </a:r>
            <a:r>
              <a:rPr lang="mr-IN" altLang="en-US" sz="2800" b="1"/>
              <a:t>–</a:t>
            </a:r>
            <a:r>
              <a:rPr lang="en-US" altLang="en-US" sz="2800" b="1"/>
              <a:t> Efficiency calculation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A6E018E7-C013-D8AA-DC44-172C5FE0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75779" name="TextBox 1">
            <a:extLst>
              <a:ext uri="{FF2B5EF4-FFF2-40B4-BE49-F238E27FC236}">
                <a16:creationId xmlns:a16="http://schemas.microsoft.com/office/drawing/2014/main" id="{420339AA-5ACA-5A40-3D94-0805FB21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701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Consider the efficiency in the case that the switch has a resistive drop of r</a:t>
            </a:r>
            <a:r>
              <a:rPr lang="en-US" altLang="en-US" baseline="-25000"/>
              <a:t>s </a:t>
            </a:r>
            <a:r>
              <a:rPr lang="en-US" altLang="en-US"/>
              <a:t>across it when conducting, and infinity when it is off.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Derive the expression for the efficiency, η, in terms of V</a:t>
            </a:r>
            <a:r>
              <a:rPr lang="en-US" altLang="en-US" baseline="-25000"/>
              <a:t>p</a:t>
            </a:r>
            <a:r>
              <a:rPr lang="en-US" altLang="en-US"/>
              <a:t> and the ratio of r</a:t>
            </a:r>
            <a:r>
              <a:rPr lang="en-US" altLang="en-US" baseline="-25000"/>
              <a:t>s</a:t>
            </a:r>
            <a:r>
              <a:rPr lang="en-US" altLang="en-US"/>
              <a:t>R.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Show that η </a:t>
            </a:r>
            <a:r>
              <a:rPr lang="en-US" altLang="en-US">
                <a:sym typeface="Wingdings" pitchFamily="2" charset="2"/>
              </a:rPr>
              <a:t>1.0 when  </a:t>
            </a:r>
            <a:r>
              <a:rPr lang="en-US" altLang="en-US"/>
              <a:t>r</a:t>
            </a:r>
            <a:r>
              <a:rPr lang="en-US" altLang="en-US" baseline="-25000"/>
              <a:t>s</a:t>
            </a:r>
            <a:r>
              <a:rPr lang="en-US" altLang="en-US"/>
              <a:t>=0.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aseline="-25000"/>
          </a:p>
        </p:txBody>
      </p:sp>
      <p:pic>
        <p:nvPicPr>
          <p:cNvPr id="75780" name="Picture 2">
            <a:extLst>
              <a:ext uri="{FF2B5EF4-FFF2-40B4-BE49-F238E27FC236}">
                <a16:creationId xmlns:a16="http://schemas.microsoft.com/office/drawing/2014/main" id="{C2423B4A-79C6-5052-3361-6CF2E33E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34305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83721E0F-A748-EDD5-5AB5-E97D768E7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</a:t>
            </a:r>
            <a:br>
              <a:rPr lang="en-US" altLang="en-US" sz="2800" b="1"/>
            </a:br>
            <a:r>
              <a:rPr lang="en-US" altLang="en-US" sz="2800" b="1"/>
              <a:t>(Pmax)                         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69FF7A7E-B0F6-F92C-EDE3-7F14F3C0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76803" name="Picture 7">
            <a:extLst>
              <a:ext uri="{FF2B5EF4-FFF2-40B4-BE49-F238E27FC236}">
                <a16:creationId xmlns:a16="http://schemas.microsoft.com/office/drawing/2014/main" id="{A7E4B762-92BF-6906-3063-E3262EF9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056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FF9C202-B3AF-90A5-3234-BD50ADD4B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</a:t>
            </a:r>
            <a:br>
              <a:rPr lang="en-US" altLang="en-US" sz="2800" b="1"/>
            </a:br>
            <a:r>
              <a:rPr lang="en-US" altLang="en-US" sz="2800" b="1"/>
              <a:t>(Pmax)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34D88C26-87CF-AC56-129F-B3A463CD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77827" name="Picture 5">
            <a:extLst>
              <a:ext uri="{FF2B5EF4-FFF2-40B4-BE49-F238E27FC236}">
                <a16:creationId xmlns:a16="http://schemas.microsoft.com/office/drawing/2014/main" id="{9AFE2C62-E4FA-72F1-349D-FD5EB518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3386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>
            <a:extLst>
              <a:ext uri="{FF2B5EF4-FFF2-40B4-BE49-F238E27FC236}">
                <a16:creationId xmlns:a16="http://schemas.microsoft.com/office/drawing/2014/main" id="{8A2819CA-9924-B406-05AC-2D15E07D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10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B2BAAA-E0AC-24A9-5D58-3386E8C425B4}"/>
                  </a:ext>
                </a:extLst>
              </p14:cNvPr>
              <p14:cNvContentPartPr/>
              <p14:nvPr/>
            </p14:nvContentPartPr>
            <p14:xfrm>
              <a:off x="2661298" y="2640132"/>
              <a:ext cx="364320" cy="19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B2BAAA-E0AC-24A9-5D58-3386E8C425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2307" y="2631149"/>
                <a:ext cx="381943" cy="21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FFC464-ED64-D4D7-E404-A0581DA36037}"/>
                  </a:ext>
                </a:extLst>
              </p14:cNvPr>
              <p14:cNvContentPartPr/>
              <p14:nvPr/>
            </p14:nvContentPartPr>
            <p14:xfrm>
              <a:off x="2919778" y="2737692"/>
              <a:ext cx="104040" cy="149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FFC464-ED64-D4D7-E404-A0581DA360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0778" y="2728714"/>
                <a:ext cx="121680" cy="16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02D7D7-E675-8736-A365-E112860D8D92}"/>
                  </a:ext>
                </a:extLst>
              </p14:cNvPr>
              <p14:cNvContentPartPr/>
              <p14:nvPr/>
            </p14:nvContentPartPr>
            <p14:xfrm>
              <a:off x="2409658" y="2620332"/>
              <a:ext cx="189720" cy="3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02D7D7-E675-8736-A365-E112860D8D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0658" y="2611332"/>
                <a:ext cx="2073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71FEEF-6160-AFA3-DBF4-B01A73825190}"/>
                  </a:ext>
                </a:extLst>
              </p14:cNvPr>
              <p14:cNvContentPartPr/>
              <p14:nvPr/>
            </p14:nvContentPartPr>
            <p14:xfrm>
              <a:off x="2973418" y="2486772"/>
              <a:ext cx="91440" cy="94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71FEEF-6160-AFA3-DBF4-B01A738251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4418" y="2477772"/>
                <a:ext cx="109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0BFF06-9881-B316-5788-9D5930C9E274}"/>
                  </a:ext>
                </a:extLst>
              </p14:cNvPr>
              <p14:cNvContentPartPr/>
              <p14:nvPr/>
            </p14:nvContentPartPr>
            <p14:xfrm>
              <a:off x="2638258" y="2349612"/>
              <a:ext cx="192960" cy="213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0BFF06-9881-B316-5788-9D5930C9E2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9241" y="2340612"/>
                <a:ext cx="210633" cy="23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6FA6D7A5-23F4-EB6B-08D1-215737EDB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</a:t>
            </a:r>
            <a:br>
              <a:rPr lang="en-US" altLang="en-US" sz="2800" b="1"/>
            </a:br>
            <a:r>
              <a:rPr lang="en-US" altLang="en-US" sz="2800" b="1"/>
              <a:t>(Pmax)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EDF03E0C-193B-6B16-25C5-16BF191E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78851" name="Picture 7">
            <a:extLst>
              <a:ext uri="{FF2B5EF4-FFF2-40B4-BE49-F238E27FC236}">
                <a16:creationId xmlns:a16="http://schemas.microsoft.com/office/drawing/2014/main" id="{02A821AE-7207-63B2-6927-C835011B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824288"/>
            <a:ext cx="57816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8">
            <a:extLst>
              <a:ext uri="{FF2B5EF4-FFF2-40B4-BE49-F238E27FC236}">
                <a16:creationId xmlns:a16="http://schemas.microsoft.com/office/drawing/2014/main" id="{0B7EC497-77EC-EE3B-3962-A4E13206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038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1E9EC31-B554-3222-7AD3-CD586E9A3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</a:t>
            </a:r>
            <a:br>
              <a:rPr lang="en-US" altLang="en-US" sz="2800" b="1"/>
            </a:br>
            <a:r>
              <a:rPr lang="en-US" altLang="en-US" sz="2800" b="1"/>
              <a:t>(Pmax)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11FD8BCE-D049-623E-CA26-89D7230E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pic>
        <p:nvPicPr>
          <p:cNvPr id="79875" name="Picture 5">
            <a:extLst>
              <a:ext uri="{FF2B5EF4-FFF2-40B4-BE49-F238E27FC236}">
                <a16:creationId xmlns:a16="http://schemas.microsoft.com/office/drawing/2014/main" id="{1368F463-C36F-8DD1-A1B1-0002EA1F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038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>
            <a:extLst>
              <a:ext uri="{FF2B5EF4-FFF2-40B4-BE49-F238E27FC236}">
                <a16:creationId xmlns:a16="http://schemas.microsoft.com/office/drawing/2014/main" id="{F7F60221-32E3-C598-0E69-AE61BFBD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62375"/>
            <a:ext cx="5715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CD179D8B-62D9-D511-ACE0-2F2ED64C9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Another Switch Loss Example </a:t>
            </a:r>
            <a:br>
              <a:rPr lang="en-US" altLang="en-US" sz="2800" b="1"/>
            </a:br>
            <a:r>
              <a:rPr lang="en-US" altLang="en-US" sz="2800" b="1"/>
              <a:t>(Pmax)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8429C271-DE23-4824-5F2D-CB9A0A9D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F3986-E98C-7EFC-1100-064668E348C7}"/>
              </a:ext>
            </a:extLst>
          </p:cNvPr>
          <p:cNvSpPr txBox="1"/>
          <p:nvPr/>
        </p:nvSpPr>
        <p:spPr>
          <a:xfrm>
            <a:off x="4191000" y="3810000"/>
            <a:ext cx="68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(t</a:t>
            </a:r>
            <a:r>
              <a:rPr lang="en-US" sz="1600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+t</a:t>
            </a:r>
            <a:r>
              <a:rPr lang="en-US" sz="1600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-------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endParaRPr lang="en-US" sz="1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847B3-03C4-78FC-95A5-248C1D8B3A2A}"/>
              </a:ext>
            </a:extLst>
          </p:cNvPr>
          <p:cNvSpPr txBox="1"/>
          <p:nvPr/>
        </p:nvSpPr>
        <p:spPr>
          <a:xfrm>
            <a:off x="3657600" y="4648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+</a:t>
            </a: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EDAD4476-2477-4BB4-A318-9E439EDB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80902" name="Rectangle 8">
            <a:extLst>
              <a:ext uri="{FF2B5EF4-FFF2-40B4-BE49-F238E27FC236}">
                <a16:creationId xmlns:a16="http://schemas.microsoft.com/office/drawing/2014/main" id="{D65852F1-B056-FBD7-786C-CC8FEB43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757613"/>
            <a:ext cx="762000" cy="685800"/>
          </a:xfrm>
          <a:prstGeom prst="rect">
            <a:avLst/>
          </a:prstGeom>
          <a:solidFill>
            <a:srgbClr val="F6F2F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1E645D-6EBA-E885-F7E6-403D39F4DBE2}"/>
                  </a:ext>
                </a:extLst>
              </p14:cNvPr>
              <p14:cNvContentPartPr/>
              <p14:nvPr/>
            </p14:nvContentPartPr>
            <p14:xfrm>
              <a:off x="4027680" y="4252212"/>
              <a:ext cx="325080" cy="11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1E645D-6EBA-E885-F7E6-403D39F4DB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8680" y="4243477"/>
                <a:ext cx="342720" cy="2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AC86A3-39CB-6B91-F204-D1DB80F3013A}"/>
                  </a:ext>
                </a:extLst>
              </p14:cNvPr>
              <p14:cNvContentPartPr/>
              <p14:nvPr/>
            </p14:nvContentPartPr>
            <p14:xfrm>
              <a:off x="3747600" y="4761612"/>
              <a:ext cx="139680" cy="171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AC86A3-39CB-6B91-F204-D1DB80F301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600" y="4752593"/>
                <a:ext cx="157320" cy="18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063574-DEA2-AA09-64CF-26ECE444BB8B}"/>
                  </a:ext>
                </a:extLst>
              </p14:cNvPr>
              <p14:cNvContentPartPr/>
              <p14:nvPr/>
            </p14:nvContentPartPr>
            <p14:xfrm>
              <a:off x="3751200" y="4723092"/>
              <a:ext cx="145800" cy="232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063574-DEA2-AA09-64CF-26ECE444BB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2200" y="4714092"/>
                <a:ext cx="1634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F0BD3F-E74D-D1F2-56AE-749ACA28B101}"/>
                  </a:ext>
                </a:extLst>
              </p14:cNvPr>
              <p14:cNvContentPartPr/>
              <p14:nvPr/>
            </p14:nvContentPartPr>
            <p14:xfrm>
              <a:off x="3660840" y="4815612"/>
              <a:ext cx="79920" cy="169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F0BD3F-E74D-D1F2-56AE-749ACA28B1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1840" y="4806612"/>
                <a:ext cx="97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CB15AE-FC61-CF23-561D-2D937869992B}"/>
                  </a:ext>
                </a:extLst>
              </p14:cNvPr>
              <p14:cNvContentPartPr/>
              <p14:nvPr/>
            </p14:nvContentPartPr>
            <p14:xfrm>
              <a:off x="4349160" y="4859172"/>
              <a:ext cx="3240" cy="3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CB15AE-FC61-CF23-561D-2D93786999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0160" y="4850172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EF0DBC-7732-02D4-7D05-3C2C6DFB72AB}"/>
                  </a:ext>
                </a:extLst>
              </p14:cNvPr>
              <p14:cNvContentPartPr/>
              <p14:nvPr/>
            </p14:nvContentPartPr>
            <p14:xfrm>
              <a:off x="3353400" y="4913172"/>
              <a:ext cx="5760" cy="13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EF0DBC-7732-02D4-7D05-3C2C6DFB72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4400" y="4904172"/>
                <a:ext cx="2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5EA1E9-49CE-F1B1-875F-F4678506B78F}"/>
                  </a:ext>
                </a:extLst>
              </p14:cNvPr>
              <p14:cNvContentPartPr/>
              <p14:nvPr/>
            </p14:nvContentPartPr>
            <p14:xfrm>
              <a:off x="4346280" y="4895532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5EA1E9-49CE-F1B1-875F-F4678506B7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7280" y="488653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0910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8DCCBB-6946-607C-5584-BB91E339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77925"/>
            <a:ext cx="66421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C02F8B-1CB9-1122-05B6-A422C69DCD4E}"/>
                  </a:ext>
                </a:extLst>
              </p14:cNvPr>
              <p14:cNvContentPartPr/>
              <p14:nvPr/>
            </p14:nvContentPartPr>
            <p14:xfrm>
              <a:off x="3311280" y="5940972"/>
              <a:ext cx="1228320" cy="28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C02F8B-1CB9-1122-05B6-A422C69DCD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93280" y="5922972"/>
                <a:ext cx="126396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912" name="Group 10">
            <a:extLst>
              <a:ext uri="{FF2B5EF4-FFF2-40B4-BE49-F238E27FC236}">
                <a16:creationId xmlns:a16="http://schemas.microsoft.com/office/drawing/2014/main" id="{DA943E26-0F5E-E7C3-2A6D-B2771461901D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5902325"/>
            <a:ext cx="1522413" cy="261938"/>
            <a:chOff x="4731480" y="5901732"/>
            <a:chExt cx="152244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EE68A6-50BA-3F85-5E14-D47FA84DD297}"/>
                    </a:ext>
                  </a:extLst>
                </p14:cNvPr>
                <p14:cNvContentPartPr/>
                <p14:nvPr/>
              </p14:nvContentPartPr>
              <p14:xfrm>
                <a:off x="4731480" y="5940972"/>
                <a:ext cx="868680" cy="222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EE68A6-50BA-3F85-5E14-D47FA84DD2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13480" y="5922972"/>
                  <a:ext cx="904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040DAC-8456-8D56-17E5-324D5B97AFE2}"/>
                    </a:ext>
                  </a:extLst>
                </p14:cNvPr>
                <p14:cNvContentPartPr/>
                <p14:nvPr/>
              </p14:nvContentPartPr>
              <p14:xfrm>
                <a:off x="5854680" y="5901732"/>
                <a:ext cx="399240" cy="100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040DAC-8456-8D56-17E5-324D5B97AF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36680" y="5883732"/>
                  <a:ext cx="4348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13" name="Group 44">
            <a:extLst>
              <a:ext uri="{FF2B5EF4-FFF2-40B4-BE49-F238E27FC236}">
                <a16:creationId xmlns:a16="http://schemas.microsoft.com/office/drawing/2014/main" id="{6640DB42-A801-E6E9-9317-C5F3CC2C8E33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6345238"/>
            <a:ext cx="1976437" cy="493712"/>
            <a:chOff x="3008880" y="6344892"/>
            <a:chExt cx="197640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3DE53D-79E9-9A5B-7222-AC2DDABFBB58}"/>
                    </a:ext>
                  </a:extLst>
                </p14:cNvPr>
                <p14:cNvContentPartPr/>
                <p14:nvPr/>
              </p14:nvContentPartPr>
              <p14:xfrm>
                <a:off x="3008880" y="6344892"/>
                <a:ext cx="234360" cy="252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3DE53D-79E9-9A5B-7222-AC2DDABFBB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9880" y="6335892"/>
                  <a:ext cx="252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7DB846-D2F0-8BCC-E1D9-09E04DA4B5E2}"/>
                    </a:ext>
                  </a:extLst>
                </p14:cNvPr>
                <p14:cNvContentPartPr/>
                <p14:nvPr/>
              </p14:nvContentPartPr>
              <p14:xfrm>
                <a:off x="3291120" y="6473412"/>
                <a:ext cx="185400" cy="124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7DB846-D2F0-8BCC-E1D9-09E04DA4B5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82137" y="6464412"/>
                  <a:ext cx="20300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0DA061-54C3-D88E-A9A2-0F9B52759D45}"/>
                    </a:ext>
                  </a:extLst>
                </p14:cNvPr>
                <p14:cNvContentPartPr/>
                <p14:nvPr/>
              </p14:nvContentPartPr>
              <p14:xfrm>
                <a:off x="3564720" y="6501852"/>
                <a:ext cx="88200" cy="12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0DA061-54C3-D88E-A9A2-0F9B52759D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5720" y="6492852"/>
                  <a:ext cx="10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1FADC8-1911-A9DD-7027-A3953F285230}"/>
                    </a:ext>
                  </a:extLst>
                </p14:cNvPr>
                <p14:cNvContentPartPr/>
                <p14:nvPr/>
              </p14:nvContentPartPr>
              <p14:xfrm>
                <a:off x="3733200" y="6520572"/>
                <a:ext cx="42120" cy="88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1FADC8-1911-A9DD-7027-A3953F2852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24200" y="6511572"/>
                  <a:ext cx="59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2A582C-7352-B590-9BD5-5AB681806CB8}"/>
                    </a:ext>
                  </a:extLst>
                </p14:cNvPr>
                <p14:cNvContentPartPr/>
                <p14:nvPr/>
              </p14:nvContentPartPr>
              <p14:xfrm>
                <a:off x="3864240" y="6541812"/>
                <a:ext cx="56160" cy="9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2A582C-7352-B590-9BD5-5AB681806C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55240" y="6532812"/>
                  <a:ext cx="73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BB1E12-1CA6-4B89-C37E-6F08E086DA52}"/>
                    </a:ext>
                  </a:extLst>
                </p14:cNvPr>
                <p14:cNvContentPartPr/>
                <p14:nvPr/>
              </p14:nvContentPartPr>
              <p14:xfrm>
                <a:off x="3971160" y="6555852"/>
                <a:ext cx="119520" cy="113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BB1E12-1CA6-4B89-C37E-6F08E086DA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2160" y="6546852"/>
                  <a:ext cx="137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CAA6ED-99B2-91D1-B38F-C6ED13B6FAB6}"/>
                    </a:ext>
                  </a:extLst>
                </p14:cNvPr>
                <p14:cNvContentPartPr/>
                <p14:nvPr/>
              </p14:nvContentPartPr>
              <p14:xfrm>
                <a:off x="3816000" y="6415452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CAA6ED-99B2-91D1-B38F-C6ED13B6FA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07000" y="64064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0C6AE7-7EAC-8407-4B53-E927676E53AB}"/>
                    </a:ext>
                  </a:extLst>
                </p14:cNvPr>
                <p14:cNvContentPartPr/>
                <p14:nvPr/>
              </p14:nvContentPartPr>
              <p14:xfrm>
                <a:off x="4234320" y="6595092"/>
                <a:ext cx="73800" cy="159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0C6AE7-7EAC-8407-4B53-E927676E53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25276" y="6586092"/>
                  <a:ext cx="91526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F3FC47-A62F-8349-7F80-6F68D26722E7}"/>
                    </a:ext>
                  </a:extLst>
                </p14:cNvPr>
                <p14:cNvContentPartPr/>
                <p14:nvPr/>
              </p14:nvContentPartPr>
              <p14:xfrm>
                <a:off x="4312440" y="6661332"/>
                <a:ext cx="111600" cy="112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F3FC47-A62F-8349-7F80-6F68D26722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03440" y="6652332"/>
                  <a:ext cx="12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C42A12-DF9E-D3C2-59CD-7210EF4C399C}"/>
                    </a:ext>
                  </a:extLst>
                </p14:cNvPr>
                <p14:cNvContentPartPr/>
                <p14:nvPr/>
              </p14:nvContentPartPr>
              <p14:xfrm>
                <a:off x="4435920" y="6482772"/>
                <a:ext cx="115920" cy="24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C42A12-DF9E-D3C2-59CD-7210EF4C39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26892" y="6473759"/>
                  <a:ext cx="133615" cy="266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B78BB0-7360-86B9-6765-6A7EC054CA71}"/>
                    </a:ext>
                  </a:extLst>
                </p14:cNvPr>
                <p14:cNvContentPartPr/>
                <p14:nvPr/>
              </p14:nvContentPartPr>
              <p14:xfrm>
                <a:off x="4383360" y="6585372"/>
                <a:ext cx="19872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B78BB0-7360-86B9-6765-6A7EC054CA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74360" y="6576372"/>
                  <a:ext cx="21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7E062F-4A10-D6A5-5133-657FA9ABF850}"/>
                    </a:ext>
                  </a:extLst>
                </p14:cNvPr>
                <p14:cNvContentPartPr/>
                <p14:nvPr/>
              </p14:nvContentPartPr>
              <p14:xfrm>
                <a:off x="4622040" y="6664572"/>
                <a:ext cx="360" cy="92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7E062F-4A10-D6A5-5133-657FA9ABF8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13040" y="6655572"/>
                  <a:ext cx="18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CDCA85-6954-A608-A8EE-C229FBD4A73A}"/>
                    </a:ext>
                  </a:extLst>
                </p14:cNvPr>
                <p14:cNvContentPartPr/>
                <p14:nvPr/>
              </p14:nvContentPartPr>
              <p14:xfrm>
                <a:off x="4703040" y="6684372"/>
                <a:ext cx="89280" cy="94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CDCA85-6954-A608-A8EE-C229FBD4A7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94040" y="6675406"/>
                  <a:ext cx="106920" cy="112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1F8BA6-F606-1BA4-C1F6-80AA49622234}"/>
                    </a:ext>
                  </a:extLst>
                </p14:cNvPr>
                <p14:cNvContentPartPr/>
                <p14:nvPr/>
              </p14:nvContentPartPr>
              <p14:xfrm>
                <a:off x="4851720" y="6685452"/>
                <a:ext cx="133560" cy="154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1F8BA6-F606-1BA4-C1F6-80AA496222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42696" y="6676452"/>
                  <a:ext cx="151248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A792E0-9D56-3ACD-0D2B-3A3976F19490}"/>
                    </a:ext>
                  </a:extLst>
                </p14:cNvPr>
                <p14:cNvContentPartPr/>
                <p14:nvPr/>
              </p14:nvContentPartPr>
              <p14:xfrm>
                <a:off x="4685040" y="6579612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A792E0-9D56-3ACD-0D2B-3A3976F194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76040" y="6570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14" name="Group 71690">
            <a:extLst>
              <a:ext uri="{FF2B5EF4-FFF2-40B4-BE49-F238E27FC236}">
                <a16:creationId xmlns:a16="http://schemas.microsoft.com/office/drawing/2014/main" id="{CAE9ADCC-574C-1D8A-9E57-5E3DA144960B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6073775"/>
            <a:ext cx="2190750" cy="508000"/>
            <a:chOff x="5137560" y="6073452"/>
            <a:chExt cx="219060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6A9DB9-7D8A-6269-CDE5-BA2E73DA505C}"/>
                    </a:ext>
                  </a:extLst>
                </p14:cNvPr>
                <p14:cNvContentPartPr/>
                <p14:nvPr/>
              </p14:nvContentPartPr>
              <p14:xfrm>
                <a:off x="5137560" y="6215652"/>
                <a:ext cx="94320" cy="165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6A9DB9-7D8A-6269-CDE5-BA2E73DA50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28560" y="6206672"/>
                  <a:ext cx="1119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823E8B-B105-1131-ABA0-922E119CBF6E}"/>
                    </a:ext>
                  </a:extLst>
                </p14:cNvPr>
                <p14:cNvContentPartPr/>
                <p14:nvPr/>
              </p14:nvContentPartPr>
              <p14:xfrm>
                <a:off x="5297040" y="6306372"/>
                <a:ext cx="100080" cy="10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823E8B-B105-1131-ABA0-922E119CBF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8040" y="6297372"/>
                  <a:ext cx="117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9C47E2-7AB3-3BC7-6F4E-B785E1184E96}"/>
                    </a:ext>
                  </a:extLst>
                </p14:cNvPr>
                <p14:cNvContentPartPr/>
                <p14:nvPr/>
              </p14:nvContentPartPr>
              <p14:xfrm>
                <a:off x="5450040" y="6217452"/>
                <a:ext cx="23400" cy="192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9C47E2-7AB3-3BC7-6F4E-B785E1184E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41040" y="6208452"/>
                  <a:ext cx="4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F61DF7-3BFA-10C8-F993-29909ADCE712}"/>
                    </a:ext>
                  </a:extLst>
                </p14:cNvPr>
                <p14:cNvContentPartPr/>
                <p14:nvPr/>
              </p14:nvContentPartPr>
              <p14:xfrm>
                <a:off x="5598000" y="6368652"/>
                <a:ext cx="38520" cy="56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F61DF7-3BFA-10C8-F993-29909ADCE7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9000" y="6359652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477C36-D87B-4FFD-137D-4F1F4F995A58}"/>
                    </a:ext>
                  </a:extLst>
                </p14:cNvPr>
                <p14:cNvContentPartPr/>
                <p14:nvPr/>
              </p14:nvContentPartPr>
              <p14:xfrm>
                <a:off x="5511960" y="6340932"/>
                <a:ext cx="162720" cy="138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477C36-D87B-4FFD-137D-4F1F4F995A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2980" y="6331909"/>
                  <a:ext cx="180321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2B1F63-779D-F613-BFC2-978BA78DD177}"/>
                    </a:ext>
                  </a:extLst>
                </p14:cNvPr>
                <p14:cNvContentPartPr/>
                <p14:nvPr/>
              </p14:nvContentPartPr>
              <p14:xfrm>
                <a:off x="5741640" y="6335532"/>
                <a:ext cx="54720" cy="53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2B1F63-779D-F613-BFC2-978BA78DD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32699" y="6326592"/>
                  <a:ext cx="72245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D25CA4-8B81-96C8-AD82-EABBB8C82683}"/>
                    </a:ext>
                  </a:extLst>
                </p14:cNvPr>
                <p14:cNvContentPartPr/>
                <p14:nvPr/>
              </p14:nvContentPartPr>
              <p14:xfrm>
                <a:off x="5623560" y="6353172"/>
                <a:ext cx="178920" cy="227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D25CA4-8B81-96C8-AD82-EABBB8C826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14542" y="6344172"/>
                  <a:ext cx="196596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C13EC2-BDBA-7350-6D60-216F59C50F88}"/>
                    </a:ext>
                  </a:extLst>
                </p14:cNvPr>
                <p14:cNvContentPartPr/>
                <p14:nvPr/>
              </p14:nvContentPartPr>
              <p14:xfrm>
                <a:off x="6392520" y="6125292"/>
                <a:ext cx="63000" cy="12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C13EC2-BDBA-7350-6D60-216F59C50F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83468" y="6116292"/>
                  <a:ext cx="80741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996238-FCE0-AFEA-2BE2-223C73318505}"/>
                    </a:ext>
                  </a:extLst>
                </p14:cNvPr>
                <p14:cNvContentPartPr/>
                <p14:nvPr/>
              </p14:nvContentPartPr>
              <p14:xfrm>
                <a:off x="6399000" y="6073452"/>
                <a:ext cx="77040" cy="38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996238-FCE0-AFEA-2BE2-223C733185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90000" y="6064535"/>
                  <a:ext cx="94680" cy="56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7C345E-3F83-7730-E039-83F4E1F35DAE}"/>
                    </a:ext>
                  </a:extLst>
                </p14:cNvPr>
                <p14:cNvContentPartPr/>
                <p14:nvPr/>
              </p14:nvContentPartPr>
              <p14:xfrm>
                <a:off x="5960160" y="6144372"/>
                <a:ext cx="290880" cy="106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7C345E-3F83-7730-E039-83F4E1F35D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51160" y="6135372"/>
                  <a:ext cx="308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BA61BE-07DB-E5B0-A861-84F0DB7A58CD}"/>
                    </a:ext>
                  </a:extLst>
                </p14:cNvPr>
                <p14:cNvContentPartPr/>
                <p14:nvPr/>
              </p14:nvContentPartPr>
              <p14:xfrm>
                <a:off x="6550200" y="6174972"/>
                <a:ext cx="21600" cy="277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BA61BE-07DB-E5B0-A861-84F0DB7A58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41200" y="6165984"/>
                  <a:ext cx="3924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395568-DE74-908F-EB0B-5601256BE282}"/>
                    </a:ext>
                  </a:extLst>
                </p14:cNvPr>
                <p14:cNvContentPartPr/>
                <p14:nvPr/>
              </p14:nvContentPartPr>
              <p14:xfrm>
                <a:off x="6596280" y="6175332"/>
                <a:ext cx="75960" cy="64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395568-DE74-908F-EB0B-5601256BE2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87280" y="6166332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1684" name="Ink 71683">
                  <a:extLst>
                    <a:ext uri="{FF2B5EF4-FFF2-40B4-BE49-F238E27FC236}">
                      <a16:creationId xmlns:a16="http://schemas.microsoft.com/office/drawing/2014/main" id="{94EFEEC3-3D6B-B529-38EC-4D179E54BB3B}"/>
                    </a:ext>
                  </a:extLst>
                </p14:cNvPr>
                <p14:cNvContentPartPr/>
                <p14:nvPr/>
              </p14:nvContentPartPr>
              <p14:xfrm>
                <a:off x="6780960" y="6202332"/>
                <a:ext cx="108720" cy="131760"/>
              </p14:xfrm>
            </p:contentPart>
          </mc:Choice>
          <mc:Fallback>
            <p:pic>
              <p:nvPicPr>
                <p:cNvPr id="71684" name="Ink 71683">
                  <a:extLst>
                    <a:ext uri="{FF2B5EF4-FFF2-40B4-BE49-F238E27FC236}">
                      <a16:creationId xmlns:a16="http://schemas.microsoft.com/office/drawing/2014/main" id="{94EFEEC3-3D6B-B529-38EC-4D179E54BB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71960" y="6193332"/>
                  <a:ext cx="126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688" name="Ink 71687">
                  <a:extLst>
                    <a:ext uri="{FF2B5EF4-FFF2-40B4-BE49-F238E27FC236}">
                      <a16:creationId xmlns:a16="http://schemas.microsoft.com/office/drawing/2014/main" id="{E3285ECB-CC0C-0A01-8A8F-7749C88325B4}"/>
                    </a:ext>
                  </a:extLst>
                </p14:cNvPr>
                <p14:cNvContentPartPr/>
                <p14:nvPr/>
              </p14:nvContentPartPr>
              <p14:xfrm>
                <a:off x="6967440" y="6233292"/>
                <a:ext cx="109080" cy="143640"/>
              </p14:xfrm>
            </p:contentPart>
          </mc:Choice>
          <mc:Fallback>
            <p:pic>
              <p:nvPicPr>
                <p:cNvPr id="71688" name="Ink 71687">
                  <a:extLst>
                    <a:ext uri="{FF2B5EF4-FFF2-40B4-BE49-F238E27FC236}">
                      <a16:creationId xmlns:a16="http://schemas.microsoft.com/office/drawing/2014/main" id="{E3285ECB-CC0C-0A01-8A8F-7749C88325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58440" y="6224269"/>
                  <a:ext cx="126720" cy="161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690" name="Ink 71689">
                  <a:extLst>
                    <a:ext uri="{FF2B5EF4-FFF2-40B4-BE49-F238E27FC236}">
                      <a16:creationId xmlns:a16="http://schemas.microsoft.com/office/drawing/2014/main" id="{CA17F234-6FD2-C75F-89EA-9CB15C0BA447}"/>
                    </a:ext>
                  </a:extLst>
                </p14:cNvPr>
                <p14:cNvContentPartPr/>
                <p14:nvPr/>
              </p14:nvContentPartPr>
              <p14:xfrm>
                <a:off x="7175160" y="6187572"/>
                <a:ext cx="153000" cy="190800"/>
              </p14:xfrm>
            </p:contentPart>
          </mc:Choice>
          <mc:Fallback>
            <p:pic>
              <p:nvPicPr>
                <p:cNvPr id="71690" name="Ink 71689">
                  <a:extLst>
                    <a:ext uri="{FF2B5EF4-FFF2-40B4-BE49-F238E27FC236}">
                      <a16:creationId xmlns:a16="http://schemas.microsoft.com/office/drawing/2014/main" id="{CA17F234-6FD2-C75F-89EA-9CB15C0BA4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6160" y="6178572"/>
                  <a:ext cx="170640" cy="208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A3B19FB-F911-1C3A-2C52-E71902B37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Theoretical Efficiency Example</a:t>
            </a:r>
            <a:endParaRPr lang="en-US" altLang="en-US" sz="280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E259BCF-3899-C43D-66A4-5663EE981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/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0483" name="Object 8">
            <a:extLst>
              <a:ext uri="{FF2B5EF4-FFF2-40B4-BE49-F238E27FC236}">
                <a16:creationId xmlns:a16="http://schemas.microsoft.com/office/drawing/2014/main" id="{E01E7246-BECD-BD9C-CAF8-ABD70F132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143000"/>
          <a:ext cx="57594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65800" imgH="2057400" progId="Visio.Drawing.6">
                  <p:embed/>
                </p:oleObj>
              </mc:Choice>
              <mc:Fallback>
                <p:oleObj name="VISIO" r:id="rId2" imgW="5765800" imgH="20574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75945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Rectangle 9">
            <a:extLst>
              <a:ext uri="{FF2B5EF4-FFF2-40B4-BE49-F238E27FC236}">
                <a16:creationId xmlns:a16="http://schemas.microsoft.com/office/drawing/2014/main" id="{48A36451-3A36-0B3F-8BF1-266B43C73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2800"/>
            <a:ext cx="8153400" cy="3505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 dirty="0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altLang="ja-JP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ll</a:t>
            </a:r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an example to underscore why switching is the most energy efficient choice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the design of a DC-DC converter as shown above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requires 24V step down to 12V across a 6 Ohm resistive load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</a:t>
            </a:r>
            <a:r>
              <a:rPr lang="ja-JP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investigate,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possible options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TextBox 2">
            <a:extLst>
              <a:ext uri="{FF2B5EF4-FFF2-40B4-BE49-F238E27FC236}">
                <a16:creationId xmlns:a16="http://schemas.microsoft.com/office/drawing/2014/main" id="{88AB19C1-98D3-EF95-E0B9-0251CDC1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699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latin typeface="Helvetica" pitchFamily="2" charset="0"/>
              </a:rPr>
              <a:t>Example 2.1</a:t>
            </a:r>
            <a:endParaRPr lang="en-US" altLang="en-US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67A0F63-8201-32E7-8569-3F59CD3F4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Theoretical Efficiency Example</a:t>
            </a:r>
            <a:br>
              <a:rPr lang="en-US" altLang="en-US" sz="2800" b="1"/>
            </a:br>
            <a:r>
              <a:rPr lang="en-US" altLang="en-US" sz="2800" b="1"/>
              <a:t>(1) Voltage Divider</a:t>
            </a:r>
            <a:endParaRPr lang="en-US" altLang="en-US" sz="2800"/>
          </a:p>
        </p:txBody>
      </p:sp>
      <p:pic>
        <p:nvPicPr>
          <p:cNvPr id="21506" name="Picture 6">
            <a:extLst>
              <a:ext uri="{FF2B5EF4-FFF2-40B4-BE49-F238E27FC236}">
                <a16:creationId xmlns:a16="http://schemas.microsoft.com/office/drawing/2014/main" id="{CD8B63BB-190E-2E5C-E4EB-09231923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457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Rectangle 7">
            <a:extLst>
              <a:ext uri="{FF2B5EF4-FFF2-40B4-BE49-F238E27FC236}">
                <a16:creationId xmlns:a16="http://schemas.microsoft.com/office/drawing/2014/main" id="{64055469-EF6E-1D3A-5DD4-974B9E3F302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3581400"/>
            <a:ext cx="8153400" cy="2362200"/>
          </a:xfrm>
          <a:prstGeom prst="rect">
            <a:avLst/>
          </a:prstGeom>
          <a:blipFill>
            <a:blip r:embed="rId3"/>
            <a:stretch>
              <a:fillRect l="-1244" b="-40642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843B8D-1026-E6E3-4183-7D8F3D905FEF}"/>
                  </a:ext>
                </a:extLst>
              </p14:cNvPr>
              <p14:cNvContentPartPr/>
              <p14:nvPr/>
            </p14:nvContentPartPr>
            <p14:xfrm>
              <a:off x="3469858" y="1865052"/>
              <a:ext cx="79920" cy="14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843B8D-1026-E6E3-4183-7D8F3D905F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817" y="1856052"/>
                <a:ext cx="97640" cy="163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D6E77B-DD5A-F377-70EC-7EED26CA66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1403387"/>
            <a:ext cx="533400" cy="461665"/>
          </a:xfrm>
          <a:prstGeom prst="rect">
            <a:avLst/>
          </a:prstGeom>
          <a:blipFill>
            <a:blip r:embed="rId6"/>
            <a:stretch>
              <a:fillRect l="-4762" b="-108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DA7C5DE-B9D9-CCC5-3277-057B49DE5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Theoretical Efficiency Example</a:t>
            </a:r>
            <a:br>
              <a:rPr lang="en-US" altLang="en-US" sz="2800" b="1"/>
            </a:br>
            <a:r>
              <a:rPr lang="en-US" altLang="en-US" sz="2800" b="1"/>
              <a:t>(2) Zener Regulator</a:t>
            </a:r>
            <a:endParaRPr lang="en-US" altLang="en-US" sz="2800"/>
          </a:p>
        </p:txBody>
      </p:sp>
      <p:pic>
        <p:nvPicPr>
          <p:cNvPr id="22530" name="Picture 5">
            <a:extLst>
              <a:ext uri="{FF2B5EF4-FFF2-40B4-BE49-F238E27FC236}">
                <a16:creationId xmlns:a16="http://schemas.microsoft.com/office/drawing/2014/main" id="{BFE27600-6D34-B2CF-B760-23D8E4C7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324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6">
            <a:extLst>
              <a:ext uri="{FF2B5EF4-FFF2-40B4-BE49-F238E27FC236}">
                <a16:creationId xmlns:a16="http://schemas.microsoft.com/office/drawing/2014/main" id="{14DDA7E7-CBC4-8834-C12C-1F7E312B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7848600" cy="2362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 dirty="0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Need some control (regulation)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Zener Regulator will allow for load variation</a:t>
            </a:r>
            <a:endParaRPr lang="en-US" alt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Assume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Vz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=12V, Iz@12V=0.2A ,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Rdrop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=5.5Ω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Pin=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Pout+Prdrop+Pzener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=24W+26.2W+2.4W=52.6W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=46%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30A4344A-3AB5-C53C-E2F7-56B254AC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225550"/>
            <a:ext cx="337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B37686-148E-DCA1-6EAA-60AB4850C563}"/>
                  </a:ext>
                </a:extLst>
              </p14:cNvPr>
              <p14:cNvContentPartPr/>
              <p14:nvPr/>
            </p14:nvContentPartPr>
            <p14:xfrm>
              <a:off x="6210898" y="1304172"/>
              <a:ext cx="85680" cy="2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B37686-148E-DCA1-6EAA-60AB4850C5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7898" y="1241172"/>
                <a:ext cx="211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33C61E-7700-0803-3C47-3314956FA751}"/>
                  </a:ext>
                </a:extLst>
              </p14:cNvPr>
              <p14:cNvContentPartPr/>
              <p14:nvPr/>
            </p14:nvContentPartPr>
            <p14:xfrm>
              <a:off x="7439218" y="2892492"/>
              <a:ext cx="8964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33C61E-7700-0803-3C47-3314956FA7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0218" y="2883492"/>
                <a:ext cx="10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050639-251B-CFF7-1103-C951F04A8A78}"/>
                  </a:ext>
                </a:extLst>
              </p14:cNvPr>
              <p14:cNvContentPartPr/>
              <p14:nvPr/>
            </p14:nvContentPartPr>
            <p14:xfrm>
              <a:off x="6280738" y="2880612"/>
              <a:ext cx="44280" cy="34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050639-251B-CFF7-1103-C951F04A8A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1738" y="2871612"/>
                <a:ext cx="61920" cy="5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074940B-CBA6-C892-AA4E-EA4F51C4C3A4}"/>
              </a:ext>
            </a:extLst>
          </p:cNvPr>
          <p:cNvSpPr txBox="1"/>
          <p:nvPr/>
        </p:nvSpPr>
        <p:spPr>
          <a:xfrm>
            <a:off x="7507288" y="2722563"/>
            <a:ext cx="4594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Iz@12V=0.2A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22537" name="Group 10">
            <a:extLst>
              <a:ext uri="{FF2B5EF4-FFF2-40B4-BE49-F238E27FC236}">
                <a16:creationId xmlns:a16="http://schemas.microsoft.com/office/drawing/2014/main" id="{6C77CD17-FFE5-0FBC-F44B-3082A03124D5}"/>
              </a:ext>
            </a:extLst>
          </p:cNvPr>
          <p:cNvGrpSpPr>
            <a:grpSpLocks/>
          </p:cNvGrpSpPr>
          <p:nvPr/>
        </p:nvGrpSpPr>
        <p:grpSpPr bwMode="auto">
          <a:xfrm>
            <a:off x="6251575" y="2814638"/>
            <a:ext cx="134938" cy="82550"/>
            <a:chOff x="6251218" y="2814372"/>
            <a:chExt cx="13500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C33E3D-E435-4F95-53C3-99B9258D73B3}"/>
                    </a:ext>
                  </a:extLst>
                </p14:cNvPr>
                <p14:cNvContentPartPr/>
                <p14:nvPr/>
              </p14:nvContentPartPr>
              <p14:xfrm>
                <a:off x="6263818" y="2835252"/>
                <a:ext cx="122400" cy="55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C33E3D-E435-4F95-53C3-99B9258D73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54818" y="2826252"/>
                  <a:ext cx="14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D33D2B-CF1F-DE3D-3938-9B2B3775DA0A}"/>
                    </a:ext>
                  </a:extLst>
                </p14:cNvPr>
                <p14:cNvContentPartPr/>
                <p14:nvPr/>
              </p14:nvContentPartPr>
              <p14:xfrm>
                <a:off x="6251218" y="2814372"/>
                <a:ext cx="119880" cy="8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D33D2B-CF1F-DE3D-3938-9B2B3775DA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2218" y="2805372"/>
                  <a:ext cx="137520" cy="1011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ECA07FB-E44F-B6AA-D17B-62B71670F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Theoretical Efficiency Example</a:t>
            </a:r>
            <a:br>
              <a:rPr lang="en-US" altLang="en-US" sz="2800" b="1"/>
            </a:br>
            <a:r>
              <a:rPr lang="en-US" altLang="en-US" sz="2800" b="1"/>
              <a:t>(3) Linear Regulator</a:t>
            </a:r>
            <a:endParaRPr lang="en-US" altLang="en-US" sz="280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FD5D829-B6C2-D14E-FB79-AD8A7B49D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/>
          </a:p>
          <a:p>
            <a:pPr lvl="1"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8A4ACBED-E2D5-EEB3-6384-DD3FA0EB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8576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Rectangle 6">
            <a:extLst>
              <a:ext uri="{FF2B5EF4-FFF2-40B4-BE49-F238E27FC236}">
                <a16:creationId xmlns:a16="http://schemas.microsoft.com/office/drawing/2014/main" id="{6D280243-E031-6FCE-7650-316C077E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7848600" cy="2362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altLang="en-US" sz="1400" i="1" dirty="0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Drop resistor inefficient means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source connection is preferable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Try linear regulator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(Similar to implementation 7805, LM317 etc.</a:t>
            </a:r>
            <a:endParaRPr lang="en-US" alt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regulate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Vce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=12V , so Vo=6 V, and IL=2 A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Pin=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Pout+Pnpn,loss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=(6x2)+(6x2)=24W+24W=50W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=50%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3BB6465D-49D8-FF90-D5FC-13C2EA22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124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25FE8424-417E-F393-9E86-43686E547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Exercise 2.1</a:t>
            </a:r>
            <a:endParaRPr lang="en-US" altLang="en-US" sz="2800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379A81C-1101-21FD-ED61-F19880E2E4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95300" y="1485900"/>
            <a:ext cx="8153400" cy="1790700"/>
          </a:xfrm>
          <a:blipFill>
            <a:blip r:embed="rId3"/>
            <a:stretch>
              <a:fillRect l="-466" t="-211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7B59EAB-39A2-A421-7AC2-7128630B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49613"/>
            <a:ext cx="1382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Solution:</a:t>
            </a:r>
            <a:endParaRPr lang="en-US" altLang="en-US" sz="3600"/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55B3CA65-0F70-86D0-83DF-94B82566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29125"/>
            <a:ext cx="5867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>
            <a:extLst>
              <a:ext uri="{FF2B5EF4-FFF2-40B4-BE49-F238E27FC236}">
                <a16:creationId xmlns:a16="http://schemas.microsoft.com/office/drawing/2014/main" id="{E906A55D-8DBC-71DE-8F7A-12C7935F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767138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designed circuit from Example 2.2 is shown in figure below: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A95DB3-FCAD-D58D-E072-64D03FAFBF31}"/>
                  </a:ext>
                </a:extLst>
              </p14:cNvPr>
              <p14:cNvContentPartPr/>
              <p14:nvPr/>
            </p14:nvContentPartPr>
            <p14:xfrm>
              <a:off x="4121098" y="5847732"/>
              <a:ext cx="115920" cy="26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A95DB3-FCAD-D58D-E072-64D03FAFBF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2098" y="5838720"/>
                <a:ext cx="133560" cy="280824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7" name="Group 6">
            <a:extLst>
              <a:ext uri="{FF2B5EF4-FFF2-40B4-BE49-F238E27FC236}">
                <a16:creationId xmlns:a16="http://schemas.microsoft.com/office/drawing/2014/main" id="{2F1BDA9F-67F0-CF64-359D-AB6CEBB2B916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861050"/>
            <a:ext cx="146050" cy="180975"/>
            <a:chOff x="4307218" y="5861052"/>
            <a:chExt cx="1450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E11AD0-07C2-3F06-3403-09634CA6D4F1}"/>
                    </a:ext>
                  </a:extLst>
                </p14:cNvPr>
                <p14:cNvContentPartPr/>
                <p14:nvPr/>
              </p14:nvContentPartPr>
              <p14:xfrm>
                <a:off x="4307218" y="5877972"/>
                <a:ext cx="145080" cy="164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E11AD0-07C2-3F06-3403-09634CA6D4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8196" y="5868952"/>
                  <a:ext cx="162764" cy="18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6089F3-4554-D175-8D3B-E20E5D44027B}"/>
                    </a:ext>
                  </a:extLst>
                </p14:cNvPr>
                <p14:cNvContentPartPr/>
                <p14:nvPr/>
              </p14:nvContentPartPr>
              <p14:xfrm>
                <a:off x="4324498" y="5861052"/>
                <a:ext cx="1245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6089F3-4554-D175-8D3B-E20E5D4402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15498" y="5852052"/>
                  <a:ext cx="142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A31295-842F-AB0E-3391-6E5179DE3019}"/>
                  </a:ext>
                </a:extLst>
              </p14:cNvPr>
              <p14:cNvContentPartPr/>
              <p14:nvPr/>
            </p14:nvContentPartPr>
            <p14:xfrm>
              <a:off x="4464538" y="5992812"/>
              <a:ext cx="121680" cy="109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A31295-842F-AB0E-3391-6E5179DE30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55538" y="5983812"/>
                <a:ext cx="139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0E8BC7-A952-2CDA-41A8-1E01B32D28ED}"/>
                  </a:ext>
                </a:extLst>
              </p14:cNvPr>
              <p14:cNvContentPartPr/>
              <p14:nvPr/>
            </p14:nvContentPartPr>
            <p14:xfrm>
              <a:off x="6173818" y="4813452"/>
              <a:ext cx="129600" cy="58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0E8BC7-A952-2CDA-41A8-1E01B32D28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4818" y="4804452"/>
                <a:ext cx="147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89C49-E2E7-800E-1981-2B3F917A9761}"/>
                  </a:ext>
                </a:extLst>
              </p14:cNvPr>
              <p14:cNvContentPartPr/>
              <p14:nvPr/>
            </p14:nvContentPartPr>
            <p14:xfrm>
              <a:off x="6310258" y="6273612"/>
              <a:ext cx="90720" cy="10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89C49-E2E7-800E-1981-2B3F917A97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1294" y="6264612"/>
                <a:ext cx="108290" cy="11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1319</Words>
  <Application>Microsoft Macintosh PowerPoint</Application>
  <PresentationFormat>On-screen Show (4:3)</PresentationFormat>
  <Paragraphs>254</Paragraphs>
  <Slides>49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Times New Roman</vt:lpstr>
      <vt:lpstr>ＭＳ Ｐゴシック</vt:lpstr>
      <vt:lpstr>Arial</vt:lpstr>
      <vt:lpstr>Calibri</vt:lpstr>
      <vt:lpstr>Helvetica</vt:lpstr>
      <vt:lpstr>Wingdings</vt:lpstr>
      <vt:lpstr>Default Design</vt:lpstr>
      <vt:lpstr>Bitmap Image</vt:lpstr>
      <vt:lpstr>Microsoft Visio Drawing</vt:lpstr>
      <vt:lpstr> EEL 5245 POWER ELECTRONICS I Lecture #3: Chapter 2  Switching Concepts    </vt:lpstr>
      <vt:lpstr>Discussion Topics</vt:lpstr>
      <vt:lpstr>Homework Assignment #1</vt:lpstr>
      <vt:lpstr>   Need for Switching  </vt:lpstr>
      <vt:lpstr>Theoretical Efficiency Example</vt:lpstr>
      <vt:lpstr>Theoretical Efficiency Example (1) Voltage Divider</vt:lpstr>
      <vt:lpstr>Theoretical Efficiency Example (2) Zener Regulator</vt:lpstr>
      <vt:lpstr>Theoretical Efficiency Example (3) Linear Regulator</vt:lpstr>
      <vt:lpstr>Exercise 2.1</vt:lpstr>
      <vt:lpstr>Exercise 2.1</vt:lpstr>
      <vt:lpstr>Theoretical Efficiency Example Duty Ratio Controlled Switch</vt:lpstr>
      <vt:lpstr>Circuit Implementation Duty Ratio Controlled Switch-SPDT</vt:lpstr>
      <vt:lpstr>DC Component</vt:lpstr>
      <vt:lpstr>Step Down Converter-Buck</vt:lpstr>
      <vt:lpstr>Step Down Converter-Buck</vt:lpstr>
      <vt:lpstr>Summary of Example</vt:lpstr>
      <vt:lpstr>Power Device Ratings (transistors &amp; diodes)</vt:lpstr>
      <vt:lpstr>Ideal Switch Characteristics</vt:lpstr>
      <vt:lpstr>Ideal Switch i-v Characteristics (Transition)</vt:lpstr>
      <vt:lpstr>Practical Switch</vt:lpstr>
      <vt:lpstr>Practical Switch i-v Characteristics (Transition)                        </vt:lpstr>
      <vt:lpstr>Switch Loss Example                        </vt:lpstr>
      <vt:lpstr>Switch Loss Example                        </vt:lpstr>
      <vt:lpstr>Switch Loss Example                        </vt:lpstr>
      <vt:lpstr>Switch Loss Example                        </vt:lpstr>
      <vt:lpstr>Switch Loss Example                        </vt:lpstr>
      <vt:lpstr>Switch Loss Example                        </vt:lpstr>
      <vt:lpstr>Another Switch Loss Example                        </vt:lpstr>
      <vt:lpstr>Another Switch Loss Example                        </vt:lpstr>
      <vt:lpstr>Example 2.3: Vo Control                        </vt:lpstr>
      <vt:lpstr>Example 2.3</vt:lpstr>
      <vt:lpstr>Example 2.3</vt:lpstr>
      <vt:lpstr>Expressing the Output Voltage</vt:lpstr>
      <vt:lpstr>PowerPoint Presentation</vt:lpstr>
      <vt:lpstr>Example 2.3</vt:lpstr>
      <vt:lpstr>Example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Exercise – Efficiency calculation</vt:lpstr>
      <vt:lpstr>Another Switch Loss Example  (Pmax)                         </vt:lpstr>
      <vt:lpstr>Another Switch Loss Example  (Pmax)</vt:lpstr>
      <vt:lpstr>Another Switch Loss Example  (Pmax)</vt:lpstr>
      <vt:lpstr>Another Switch Loss Example  (Pmax)</vt:lpstr>
      <vt:lpstr>Another Switch Loss Example  (Pmax)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#3: Chapter 2 Switching Concepts    </dc:title>
  <dc:creator>Microsoft Office User</dc:creator>
  <cp:lastModifiedBy>Issa Batarseh</cp:lastModifiedBy>
  <cp:revision>33</cp:revision>
  <cp:lastPrinted>1999-04-15T04:56:39Z</cp:lastPrinted>
  <dcterms:created xsi:type="dcterms:W3CDTF">2016-08-28T22:46:42Z</dcterms:created>
  <dcterms:modified xsi:type="dcterms:W3CDTF">2023-09-26T11:55:30Z</dcterms:modified>
</cp:coreProperties>
</file>