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4" r:id="rId3"/>
    <p:sldId id="259" r:id="rId4"/>
    <p:sldId id="260" r:id="rId5"/>
    <p:sldId id="267" r:id="rId6"/>
    <p:sldId id="261" r:id="rId7"/>
    <p:sldId id="263" r:id="rId8"/>
    <p:sldId id="264" r:id="rId9"/>
    <p:sldId id="270" r:id="rId10"/>
    <p:sldId id="271" r:id="rId11"/>
    <p:sldId id="273" r:id="rId12"/>
    <p:sldId id="272" r:id="rId1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>
      <p:cViewPr varScale="1">
        <p:scale>
          <a:sx n="121" d="100"/>
          <a:sy n="121" d="100"/>
        </p:scale>
        <p:origin x="8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9744AE82-1F3D-FBD1-D323-D563224070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2834ACC7-A0FA-8BB8-4A09-07F82BF74D5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8" name="Rectangle 4">
            <a:extLst>
              <a:ext uri="{FF2B5EF4-FFF2-40B4-BE49-F238E27FC236}">
                <a16:creationId xmlns:a16="http://schemas.microsoft.com/office/drawing/2014/main" id="{3B77DFB8-DED1-E824-58B2-8FE513F7164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9" name="Rectangle 5">
            <a:extLst>
              <a:ext uri="{FF2B5EF4-FFF2-40B4-BE49-F238E27FC236}">
                <a16:creationId xmlns:a16="http://schemas.microsoft.com/office/drawing/2014/main" id="{FFCF35C7-E70E-6727-EBE9-B733590770A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A9B222D1-1949-BD40-87E3-D4F5D838E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2T15:24:48.9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 1 24575,'0'30'0,"0"-8"0,0-10 0,0 0 0,-7-3 0,5 2 0,-6-3 0,8 3 0,-3-3 0,2 3 0,-2-3 0,-1-1 0,4 4 0,-7-3 0,6 3 0,-2-3 0,-1-1 0,3 5 0,-6-4 0,7 4 0,-8-1 0,8-2 0,-4 7 0,0-8 0,4 4 0,-4-1 0,4-2 0,0 2 0,0-3 0,0 3 0,0-3 0,0 3 0,0 0 0,0-3 0,-3 3 0,2-1 0,-2-1 0,3 2 0,-4-4 0,3 5 0,-2-4 0,3 4 0,-4-5 0,4 1 0,-4 3 0,4-3 0,0 2 0,0 0 0,0-1 0,0 1 0,14-32 0,-11 11 0,14-24 0,-16 14 0,7-2 0,-7-4 0,7-1 0,-3 1 0,0-1 0,3 1 0,-3 4 0,0-3 0,2 8 0,-2 0 0,3 3 0,-4 6 0,3-7 0,-6 8 0,6-4 0,-6 4 0,6 1 0,-3-4 0,0 2 0,3 1 0,-3 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2T15:25:11.9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1698 436 24575,'-36'0'0,"-1"0"0,9 0 0,4 0 0,-13 0 0,7 0 0,-10 0 0,6 0 0,-4 0 0,-3 0 0,0 0 0,0-4 0,2-1 0,5 0 0,0-4 0,1 4 0,5 0 0,1 1 0,-1 4 0,5 0 0,-3 0 0,8 0 0,-8 0 0,3 0 0,0 0 0,-3 0 0,3 0 0,-4 0 0,-1 0 0,6 0 0,-10 0 0,8 0 0,-9 0 0,5 0 0,-5 0 0,4 0 0,-4 0 0,6 0 0,0 0 0,-1-5 0,1 4 0,-1-7 0,1 7 0,-1-3 0,5 0 0,-3 3 0,8-6 0,-8 2 0,8 0 0,-3-3 0,4 7 0,0-6 0,4 3 0,-2-1 0,6-2 0,-3 6 0,5-5 0,-1 1 0,4-5 0,0 1 0,4-5 0,0 5 0,0-7 0,13 3 0,2-5 0,12 0 0,0 0 0,6-1 0,3-6 0,4 4 0,7-5 0,-6 10 0,4-3 0,-10 8 0,3-3 0,-4 4 0,0 0 0,-1 5 0,-10-3 0,3 7 0,-8-3 0,3 4 0,-4 0 0,0 0 0,-1 0 0,-3 0 0,2 0 0,-2 0 0,-1 0 0,4 0 0,-3 0 0,3 0 0,-3 0 0,2 0 0,-6 0 0,7 0 0,-8 0 0,8 0 0,-4 0 0,1 0 0,3 0 0,-4 0 0,5 0 0,-1 0 0,1 0 0,0 0 0,4 0 0,1 4 0,6-3 0,-1 3 0,0-4 0,6 5 0,-4-4 0,9 8 0,-9-4 0,9 0 0,-9 3 0,10-2 0,-11-1 0,0 3 0,-2-3 0,-8 4 0,8-4 0,-8 2 0,4-2 0,-6-1 0,-3 3 0,3-6 0,-8 6 0,4-6 0,-1 6 0,-2-3 0,2 0 0,-3 3 0,3-6 0,2 6 0,3-6 0,1 6 0,0-2 0,-1-1 0,8 4 0,-5-4 0,1 1 0,-4 2 0,-8-6 0,4 6 0,-5-6 0,1 6 0,-1-3 0,1 4 0,-1-1 0,1 1 0,-4-1 0,2 1 0,-5 2 0,2-2 0,-3 3 0,-3-1 0,-1-5 0,-8 5 0,4-9 0,-8 6 0,3-6 0,-3 6 0,-1-2 0,-5 0 0,4 2 0,-8-2 0,8 0 0,-8 3 0,3-7 0,-4 7 0,4-7 0,-3 7 0,3-7 0,-4 7 0,-1-7 0,6 3 0,-5 0 0,5-3 0,-6 3 0,5-4 0,-3 4 0,3-3 0,-4 3 0,4-4 0,-3 4 0,3-3 0,-4 3 0,-1-4 0,1 4 0,4-3 0,-3 3 0,8-4 0,-4 0 0,1 0 0,3 0 0,-8 0 0,8 0 0,-9 0 0,9 0 0,-8 0 0,8 0 0,-8 0 0,3 0 0,-4 0 0,-1 0 0,1 0 0,-6 0 0,4 0 0,-4 0 0,6-4 0,-1 3 0,-5-7 0,4 7 0,-4-4 0,6 1 0,4 3 0,-3-7 0,8 7 0,-8-3 0,8 0 0,-4 3 0,6-3 0,-1 1 0,0 2 0,-7-7 0,10 7 0,-10-2 0,12-1 0,-1 3 0,-3-3 0,8 4 0,-4 0 0,5 0 0,-4 0 0,3 0 0,-2 0 0,-1 0 0,3 0 0,-7 0 0,2 4 0,-4 0 0,0 5 0,1-1 0,-6 1 0,4-1 0,-3 1 0,4-1 0,4-3 0,2 2 0,3-6 0,0 2 0,7 9 0,2-5 0,10 10 0,2-9 0,-1 0 0,4 0 0,-3 0 0,3 0 0,6 1 0,-4 0 0,3-1 0,-4 1 0,-5-1 0,4-4 0,-8 3 0,4-3 0,0 0 0,-4 3 0,4-3 0,-5 0 0,5 3 0,0-6 0,1 6 0,7-2 0,-6-1 0,7 4 0,1-7 0,1 7 0,4-7 0,0 3 0,1 0 0,-1-3 0,0 3 0,-4 0 0,-2-3 0,-4 2 0,-4-3 0,-2 0 0,-3 4 0,2-3 0,-1 2 0,1 0 0,0 1 0,-1 0 0,1 3 0,-2-6 0,7 6 0,-6-6 0,10 6 0,-6-2 0,3-1 0,1 4 0,4-3 0,-3 3 0,8-3 0,2 3 0,1-7 0,9 4 0,-3-1 0,4-3 0,1 3 0,0-4 0,6 0 0,-5 0 0,11 0 0,-11 0 0,5 0 0,-11 0 0,3 0 0,-9 0 0,4 0 0,-6 0 0,0 0 0,-4 0 0,3 0 0,-8 0 0,3 0 0,-4 0 0,0 0 0,-5 0 0,4 0 0,-8 0 0,8 0 0,-8 0 0,4 0 0,-1 0 0,-2 0 0,7 0 0,-8-3 0,8 2 0,-8-2 0,8 3 0,-3-4 0,-1 3 0,4-3 0,-4 1 0,5 2 0,0-3 0,-1 4 0,1 0 0,-1 0 0,1 0 0,0 0 0,-1 0 0,1 0 0,3-3 0,-7 2 0,2-3 0,-7 4 0,-1-3 0,-33-1 0,10 0 0,-25 5 0,9 4 0,13 7 0,-18 3 0,13-1 0,-9 4 0,5 1 0,0 0 0,0 5 0,0-6 0,5-1 0,-3 1 0,8-1 0,-3-3 0,4 1 0,4-6 0,-2 3 0,6-4 0,-7 0 0,8-1 0,-8-2 0,8-2 0,-4 1 0,4-4 0,-3 4 0,2-4 0,-3 3 0,1-2 0,2 2 0,-2-3 0,-1 0 0,3 0 0,-6 0 0,2 0 0,0 0 0,-3 0 0,4 0 0,-5 0 0,0 0 0,5 0 0,0 0 0,0 0 0,0 0 0,0 0 0,1 0 0,4 0 0,-3 0 0,2 0 0,-2 0 0,-1 0 0,3 4 0,-3 0 0,3 0 0,1 2 0,-4-1 0,6 2 0,-5 0 0,2 1 0,3-1 0,-5 1 0,5-1 0,1 1 0,-3-1 0,3 1 0,0-1 0,-3 1 0,3-1 0,0 1 0,-3-1 0,6 4 0,-5-3 0,5 3 0,-6-4 0,3 3 0,0-2 0,-2 2 0,5-2 0,-5-1 0,5 4 0,-6-3 0,7 2 0,-7-2 0,3 3 0,-1-3 0,-2 3 0,3-4 0,0 1 0,-3-1 0,6 4 0,-5-2 0,1 1 0,1-2 0,-3-1 0,3 1 0,-3-1 0,3 1 0,-3-1 0,0-3 0,-2 2 0,-2-2 0,4 0 0,-1 3 0,1-3 0,-1 0 0,1 3 0,-1-3 0,0 3 0,1 1 0,-1-4 0,0 3 0,1-3 0,-1 3 0,1 0 0,3 0 0,0 4 0,4-3 0,0 3 0,0 0 0,0 1 0,0 0 0,0 4 0,0-4 0,0 1 0,0 2 0,0-2 0,0-1 0,0 4 0,0-3 0,0 3 0,0 1 0,0 4 0,0-3 0,0 3 0,0-4 0,0 0 0,0-1 0,0 1 0,0-1 0,0 1 0,0-4 0,4 2 0,-3-2 0,6-1 0,-6 4 0,2-3 0,0-1 0,-2 4 0,3-4 0,-1 5 0,-2-5 0,3 4 0,-1-7 0,-2 2 0,3 1 0,-4-4 0,3 4 0,-2-5 0,2 4 0,0-2 0,-2 1 0,3-2 0,-1 0 0,-2 2 0,5-1 0,-5 2 0,6-4 0,-6 1 0,2 3 0,0-2 0,-2 2 0,6-3 0,-6-1 0,6 8 0,-6-5 0,6 4 0,-6-6 0,2-1 0,0 4 0,-2-2 0,6 1 0,-3-2 0,0-1 0,2 3 0,-2-2 0,0 2 0,3-2 0,-6-1 0,5 1 0,-2 2 0,1-1 0,-2 2 0,-3-4 0,3 1 0,2 3 0,-1-3 0,-1 3 0,0-4 0,1 1 0,4 2 0,-4-2 0,-1 3 0,0-4 0,-2 3 0,2-2 0,1 3 0,-4-4 0,7 4 0,-6-3 0,2 3 0,-3-1 0,0-1 0,0 1 0,3 0 0,-2-2 0,6 3 0,-6-1 0,2-1 0,0 1 0,-2-2 0,6-1 0,3-3 0,0 3 0,4-6 0,-7 2 0,1-3 0,3 0 0,2 0 0,3 0 0,1 0 0,4 0 0,-3 0 0,3-4 0,1-5 0,-4-4 0,8-5 0,-4 4 0,6-8 0,-5 7 0,4-8 0,-3 0 0,4 3 0,-5-3 0,5 0 0,-5 4 0,0-4 0,0 1 0,-7 4 0,2-3 0,-2 4 0,1 0 0,-1 1 0,1-1 0,0 0 0,-5 4 0,4-2 0,-3 6 0,-1-3 0,0 0 0,0 3 0,-3-3 0,2 7 0,1-2 0,-4 3 0,8-1 0,-7-2 0,6 3 0,-6-1 0,6-2 0,-2 6 0,4-6 0,-1 2 0,6 0 0,-5-2 0,10 2 0,-5-4 0,5 0 0,-4 0 0,9-1 0,-8-3 0,14-2 0,-9-4 0,4 1 0,1-7 0,2-1 0,0 0 0,-1-4 0,-7 10 0,-4-7 0,3 8 0,-9-3 0,3 4 0,-8 2 0,-1 3 0,-4 1 0,0 1 0,-1 2 0,1 1 0,3-2 0,-6 5 0,5-6 0,-6 3 0,0 0 0,3-3 0,-2 2 0,3-7 0,-4 8 0,4-8 0,-4 7 0,4-2 0,-1-5 0,-3 3 0,3-3 0,-6 4 0,2 4 0,1 1 0,-4-4 0,4 3 0,-4-3 0,0-4 0,0 6 0,0-6 0,-4 7 0,-4 0 0,-1 0 0,-6 0 0,-3 0 0,0 3 0,-8-3 0,3 6 0,-10-2 0,4 4 0,-9 0 0,4 0 0,-6 0 0,0 0 0,-6 0 0,-2 10 0,-6 2 0,7 9 0,-6 5 0,6-4 0,-7 9 0,7-10 0,1 5 0,11-7 0,-5 6 0,11-5 0,-5 4 0,11-10 0,1 3 0,6-8 0,-1 7 0,0-7 0,5 2 0,0-3 0,4 0 0,-3 0 0,5-1 0,-9 2 0,10-2 0,-7-2 0,1 2 0,-2-3 0,-4 5 0,0-1 0,-4 1 0,-2-1 0,-4 2 0,-6-1 0,4 0 0,-4 5 0,5-4 0,1 7 0,4-7 0,2 3 0,4-5 0,4 0 0,2-4 0,6 3 0,-1 0 0,5 1 0,-3 3 0,4 4 0,0-6 0,4 6 0,0-7 0,3-1 0,1 1 0,-1-1 0,1 1 0,4-4 0,0-1 0,10-3 0,6 0 0,0 0 0,5 0 0,13 0 0,-14 0 0,26 0 0,-22-9 0,16-7 0,-4-11 0,1-6 0,3 1 0,-7 0 0,2-1 0,-11 7 0,0-3 0,-13 10 0,-1-4 0,-9 10 0,-1-2 0,-5 6 0,1-3 0,0 8 0,-1-3 0,1 3 0,-1-4 0,1 4 0,-1-6 0,1 5 0,-1-6 0,1 3 0,-1 1 0,1-1 0,-1 1 0,1-5 0,0 3 0,0-2 0,-1 3 0,1 4 0,-1-3 0,-38 6 0,14 2 0,-39 4 0,27 4 0,-9-3 0,3-2 0,1 0 0,-4-3 0,9 3 0,-4-4 0,5 0 0,6 0 0,-5 0 0,10 0 0,-5 0 0,5 0 0,1-4 0,-1-4 0,0-1 0,0-7 0,-4 6 0,3-2 0,-4-1 0,6 4 0,-1-3 0,4 7 0,-3-2 0,8 2 0,-8 1 0,3-3 0,-3 6 0,-1-3 0,0 0 0,1 3 0,-1-2 0,0-1 0,4 3 0,-2-3 0,6 1 0,-3-1 0,5 0 0,0-3 0,2 0 0,-11 16 0,5-8 0,-8 21 0,3-9 0,6 4 0,-5-4 0,6-2 0,0 1 0,3-3 0,5 2 0,-6-3 0,6-1 0,16-3 0,2-9 0,22-6 0,-4-13 0,5 2 0,17-16 0,-18 10 0,21-11 0,-17 7 0,6 0 0,4 0 0,-9-1 0,-3 7 0,-2 1 0,-15 11 0,3 0 0,-14 6 0,-2 0 0,-3 4 0,-1 1 0,4 6 0,-3 1 0,3 3 0,-4 0 0,5 1 0,0 4 0,1 1 0,3 4 0,-7-1 0,7 1 0,-7 4 0,3-3 0,-2 8 0,-2-3 0,1 4 0,0 0 0,1 6 0,-1-4 0,-3 10 0,2-11 0,-7 5 0,3-5 0,0-1 0,-3 0 0,3 1 0,-4-6 0,0-1 0,0-4 0,0 0 0,0-5 0,0 4 0,0-8 0,0 4 0,0-5 0,0 4 0,0-2 0,0 1 0,0 1 0,0-2 0,0 1 0,3 1 0,-2-3 0,5 3 0,-5-4 0,6 0 0,0 4 0,1-6 0,-1 4 0,0-5 0,-3 4 0,4-1 0,-1 1 0,-3-1 0,3 1 0,-3 3 0,4-3 0,-4 7 0,3-2 0,-3-1 0,1 4 0,1-8 0,-5 4 0,3-5 0,-1 1 0,1 3 0,0-3 0,-1 3 0,-3-1 0,0 3 0,0 3 0,0 0 0,0-3 0,0 2 0,0-2 0,0 0 0,-8-1 0,3-5 0,-3 1 0,1 0 0,3-1 0,0 1 0,0 2 0,4-2 0,0 3 0,3-1 0,-2-1 0,5 1 0,-2-3 0,6-3 0,1-1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2T15:25:15.3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2006 0 24575,'0'27'0,"0"-1"0,-7-17 0,5 7 0,-13-3 0,10-1 0,-7 4 0,4-4 0,-5 1 0,4 3 0,-3-7 0,0 7 0,3-4 0,-7 1 0,3-1 0,0 0 0,-2 1 0,2 0 0,-4-1 0,0 0 0,0-3 0,1 3 0,-1-3 0,0-1 0,0 0 0,5 0 0,-4 0 0,3 0 0,0 0 0,2 0 0,-1 0 0,3-4 0,-2 0 0,3-1 0,1-2 0,-5 2 0,3-3 0,-2 4 0,3-3 0,0 2 0,-3-3 0,3 3 0,-3-2 0,3 2 0,-3-3 0,-1 4 0,0-3 0,0 3 0,0 0 0,4-4 0,-4 4 0,4-1 0,-3-2 0,2 3 0,-3-4 0,0 3 0,4-2 0,-8 3 0,8-4 0,-8 0 0,3 4 0,-4-3 0,5 2 0,-4-3 0,3 0 0,-4 0 0,1 0 0,3 0 0,-3 0 0,4 0 0,-1 0 0,-3 0 0,7 0 0,-6 0 0,6 0 0,-7 0 0,8 0 0,-4 0 0,5 0 0,-9 0 0,7 0 0,-10 0 0,11 0 0,-3 0 0,-1 0 0,4 0 0,-4 4 0,0-4 0,4 4 0,-8 0 0,3-4 0,1 4 0,-4 0 0,3-3 0,-4 6 0,1-6 0,-1 3 0,0 0 0,4-4 0,-2 8 0,2-7 0,-4 2 0,1-3 0,-1 0 0,0 4 0,0-3 0,1 3 0,-1-4 0,0 0 0,0 0 0,0 0 0,-4 0 0,3 0 0,-3 0 0,-1 0 0,4 0 0,-3 0 0,4 0 0,0 0 0,0 0 0,1 0 0,3 0 0,-3 0 0,8 0 0,-8 0 0,7 0 0,-2 0 0,3 0 0,-4 0 0,4 0 0,-4 0 0,4 0 0,-7 0 0,6 0 0,-6 0 0,7 0 0,1 0 0,-4 3 0,2-2 0,-6 2 0,7-3 0,-4 0 0,0 0 0,3 0 0,-2 0 0,3 3 0,1-2 0,-5 3 0,3-4 0,-2 0 0,3 0 0,-2 3 0,1-2 0,-2 2 0,4 0 0,-4-2 0,3 5 0,-3-5 0,3 2 0,-3 1 0,3-4 0,-3 4 0,3-1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931A11-BB0A-63AF-1835-E4C7E2372C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32017-401F-9EA1-DBDD-4C18594E89C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440505-E1BD-C340-9DC2-50C9D31DF451}" type="datetimeFigureOut">
              <a:rPr lang="en-US" altLang="en-US"/>
              <a:pPr>
                <a:defRPr/>
              </a:pPr>
              <a:t>11/29/23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BA16A27-8AE4-4EE1-D18C-96389F4AC5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7712481-397F-0875-F3FF-BBC75602C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D8F94-CA61-ACC6-4135-F891E28070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632AC-EA92-A73E-0759-37997F62A5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C754A1-0FDB-B445-9194-9D0AB34137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E2802-69BB-E70F-1032-706F0F6E16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F4D32B-C89D-36FF-112E-636A76BEB5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B6F6B1-8F59-BEFD-11B6-3918AC95D1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58144-EDC6-B64A-9784-12C13956AA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06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76866A-9B66-52C5-4A8D-A5FD55E881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722ACC-3280-C165-FDB9-4A69C92D31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2C6838-CF7D-9F9B-A506-9646E4BD0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946E9-517F-4848-A102-B7283EBB8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77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0"/>
            <a:ext cx="19621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57340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4846DD-0066-2128-2F51-7CC6D9BB08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47276D-814D-E0D8-A6CD-265187224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22C44F-60BD-10DF-0EF6-BCA2BE068D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BD2E8-6640-1A48-B218-E6E7C860B9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92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8DAD24-9784-C7D2-305A-8A31F78526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1D3D77-5587-2A9B-09DD-5F50DDC309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FBF383-23D8-8B3B-4250-446717AC9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2C03-E844-0241-934E-8E1202CD0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30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C42A1-09A1-3787-6CE0-6EB868D19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ACE72A-166D-7132-9053-ADF6EC3D25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3259F4-8ED8-976D-4E79-189D188DB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348DB-DC46-F041-ACE8-573A01E198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56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975F96-D205-19EA-4C49-975726E36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DCE26-960F-06F3-AE62-C2A141F849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43311B-83BB-82F7-D30B-3A51DE275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7D2AA-B8D0-E74D-9855-FB28FCFBA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7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DDC74EA-0B94-CFF4-0FDE-3486C21911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3CD6970-833B-7E17-7986-2AE38A5710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A03FE9C-0013-C811-8436-B3C514A48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804E-6337-0545-9EEC-EDDC361FEC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63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FEB28E-9011-5A2E-3BBB-9164A728FC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03D88C-6148-7515-44D8-F7DB515477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6129B3-0A8F-28A8-262F-8174126678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6D9C7-1508-AF4F-A353-D75BF6803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64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F1CCCCA-C762-A010-EA4E-C88372E089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DEBD0C1-2C99-DBE9-18F6-B875272F11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751400-7E92-E4A1-4475-77B4721AF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6D3FA-A165-F84B-91AB-C9B2E2279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79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9307C9-2E52-1BFE-8B60-21C0E58C2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C53797-E230-C365-8C4A-ED571347CD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5037A0-E17E-51E9-026E-ED309141F6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CC817-CF50-C449-A7A9-E64217A40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34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F4B8A-3E55-9D77-0294-6F9F8AB2A2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2A52F3-FE7B-E2E3-84AF-75A3DFC53D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1910B2-C039-B67B-7A0E-5C427A7BD3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87EA3-9815-394A-81ED-A512F75F1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71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53E27D-04D8-28CF-6FA7-66A48AED6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CC4355-DC27-C521-21C9-1B2389959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D43D185-57CC-B69C-3269-48ED67B599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0B937D4-C80A-B382-0366-C269C9C12E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82BC4A0-B03E-48FF-3F71-80765D1195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049566-389B-B14E-9E81-D1735680D7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577275E-5609-2BDD-540B-D55A31AF7A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895600"/>
            <a:ext cx="8305800" cy="3505200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EEL 5245 POWER ELECTRONICS I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Lecture #26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Ch 5: Push-Pull 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16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5362" name="Picture 6">
            <a:extLst>
              <a:ext uri="{FF2B5EF4-FFF2-40B4-BE49-F238E27FC236}">
                <a16:creationId xmlns:a16="http://schemas.microsoft.com/office/drawing/2014/main" id="{661C325F-37C5-2D9B-C621-0DC4BA22F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2857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Screen Shot 2017-11-22 at 8.41.16 AM.png">
            <a:extLst>
              <a:ext uri="{FF2B5EF4-FFF2-40B4-BE49-F238E27FC236}">
                <a16:creationId xmlns:a16="http://schemas.microsoft.com/office/drawing/2014/main" id="{C9BEC23B-36CA-66C8-8372-C274A5B99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813"/>
            <a:ext cx="58293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8F3F27-D15A-558A-AFC4-28E96BF2D89E}"/>
                  </a:ext>
                </a:extLst>
              </p14:cNvPr>
              <p14:cNvContentPartPr/>
              <p14:nvPr/>
            </p14:nvContentPartPr>
            <p14:xfrm>
              <a:off x="6932921" y="5507532"/>
              <a:ext cx="52920" cy="188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8F3F27-D15A-558A-AFC4-28E96BF2D8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9921" y="5444532"/>
                <a:ext cx="178560" cy="314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Screen Shot 2017-11-22 at 8.41.25 AM.png">
            <a:extLst>
              <a:ext uri="{FF2B5EF4-FFF2-40B4-BE49-F238E27FC236}">
                <a16:creationId xmlns:a16="http://schemas.microsoft.com/office/drawing/2014/main" id="{DCE72D10-16BA-8B52-F096-5091BE439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750"/>
            <a:ext cx="510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927DF3-0163-3A69-6B64-0F4612916D27}"/>
                  </a:ext>
                </a:extLst>
              </p14:cNvPr>
              <p14:cNvContentPartPr/>
              <p14:nvPr/>
            </p14:nvContentPartPr>
            <p14:xfrm>
              <a:off x="5968121" y="5415372"/>
              <a:ext cx="941400" cy="950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927DF3-0163-3A69-6B64-0F4612916D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5145" y="5352396"/>
                <a:ext cx="1066992" cy="1075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7C3C34E-C685-E878-3EB0-2831D4F2F3C1}"/>
                  </a:ext>
                </a:extLst>
              </p14:cNvPr>
              <p14:cNvContentPartPr/>
              <p14:nvPr/>
            </p14:nvContentPartPr>
            <p14:xfrm>
              <a:off x="6178721" y="6698052"/>
              <a:ext cx="722520" cy="201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7C3C34E-C685-E878-3EB0-2831D4F2F3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15721" y="6635052"/>
                <a:ext cx="848160" cy="326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Screen Shot 2017-11-22 at 8.41.35 AM.png">
            <a:extLst>
              <a:ext uri="{FF2B5EF4-FFF2-40B4-BE49-F238E27FC236}">
                <a16:creationId xmlns:a16="http://schemas.microsoft.com/office/drawing/2014/main" id="{909F64EB-D530-C235-D4D6-228D61A75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53721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B7A00F6E-E9D2-70A9-8CB9-008878F1B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Objectives</a:t>
            </a:r>
            <a:endParaRPr lang="en-US" altLang="en-US" sz="2800"/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C3CF4772-56EB-FC34-0A29-018ADC085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391400" cy="5334000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Study a new class of Converters</a:t>
            </a:r>
          </a:p>
          <a:p>
            <a:pPr lvl="1">
              <a:defRPr/>
            </a:pPr>
            <a:r>
              <a:rPr lang="en-US" altLang="en-US" sz="2400" dirty="0"/>
              <a:t>Push-Pull Converters</a:t>
            </a:r>
          </a:p>
          <a:p>
            <a:pPr lvl="1">
              <a:defRPr/>
            </a:pPr>
            <a:r>
              <a:rPr lang="en-US" altLang="en-US" sz="2400" dirty="0"/>
              <a:t>Current-fed Push-Pull Converters</a:t>
            </a:r>
          </a:p>
          <a:p>
            <a:pPr marL="457200" lvl="1" indent="0">
              <a:buFontTx/>
              <a:buNone/>
              <a:defRPr/>
            </a:pPr>
            <a:endParaRPr lang="en-US" altLang="en-US" sz="2400" dirty="0"/>
          </a:p>
          <a:p>
            <a:pPr>
              <a:defRPr/>
            </a:pPr>
            <a:r>
              <a:rPr lang="en-US" sz="2400" dirty="0"/>
              <a:t>Boost and Buck-boost derived topologies:</a:t>
            </a:r>
          </a:p>
          <a:p>
            <a:pPr lvl="1">
              <a:defRPr/>
            </a:pPr>
            <a:r>
              <a:rPr lang="en-US" sz="2400" dirty="0"/>
              <a:t>Analysis of </a:t>
            </a:r>
            <a:r>
              <a:rPr lang="en-US" sz="2400" dirty="0" err="1"/>
              <a:t>Flyback</a:t>
            </a:r>
            <a:r>
              <a:rPr lang="en-US" sz="2400" dirty="0"/>
              <a:t> Converter</a:t>
            </a:r>
          </a:p>
          <a:p>
            <a:pPr lvl="1">
              <a:defRPr/>
            </a:pPr>
            <a:r>
              <a:rPr lang="en-US" sz="2400" dirty="0"/>
              <a:t>Example of </a:t>
            </a:r>
            <a:r>
              <a:rPr lang="en-US" sz="2400" dirty="0" err="1"/>
              <a:t>Flyback</a:t>
            </a:r>
            <a:r>
              <a:rPr lang="en-US" sz="2400" dirty="0"/>
              <a:t> Converter</a:t>
            </a:r>
          </a:p>
          <a:p>
            <a:pPr marL="457200" lvl="1" indent="0">
              <a:buFontTx/>
              <a:buNone/>
              <a:defRPr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>
            <a:extLst>
              <a:ext uri="{FF2B5EF4-FFF2-40B4-BE49-F238E27FC236}">
                <a16:creationId xmlns:a16="http://schemas.microsoft.com/office/drawing/2014/main" id="{8966C334-902E-F56A-3B11-70E4FAC15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14300"/>
            <a:ext cx="65278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>
            <a:extLst>
              <a:ext uri="{FF2B5EF4-FFF2-40B4-BE49-F238E27FC236}">
                <a16:creationId xmlns:a16="http://schemas.microsoft.com/office/drawing/2014/main" id="{C3B8445E-264D-03F8-5468-37D4B0C0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0"/>
            <a:ext cx="4897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EEA74278-C945-9C84-FDC8-28EC7CEFD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0"/>
            <a:ext cx="4684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>
            <a:extLst>
              <a:ext uri="{FF2B5EF4-FFF2-40B4-BE49-F238E27FC236}">
                <a16:creationId xmlns:a16="http://schemas.microsoft.com/office/drawing/2014/main" id="{50687360-90C4-4815-92E1-CB2C5A325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0"/>
            <a:ext cx="5202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>
            <a:extLst>
              <a:ext uri="{FF2B5EF4-FFF2-40B4-BE49-F238E27FC236}">
                <a16:creationId xmlns:a16="http://schemas.microsoft.com/office/drawing/2014/main" id="{40522188-CE61-B421-7C7E-F98C4124B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0"/>
            <a:ext cx="416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>
            <a:extLst>
              <a:ext uri="{FF2B5EF4-FFF2-40B4-BE49-F238E27FC236}">
                <a16:creationId xmlns:a16="http://schemas.microsoft.com/office/drawing/2014/main" id="{A0462C04-396A-3AF2-C5B5-040B2259F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7315200" cy="6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Screen Shot 2017-11-22 at 8.41.05 AM.png">
            <a:extLst>
              <a:ext uri="{FF2B5EF4-FFF2-40B4-BE49-F238E27FC236}">
                <a16:creationId xmlns:a16="http://schemas.microsoft.com/office/drawing/2014/main" id="{B5EC176A-3A71-F237-060A-3611B4D46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525"/>
            <a:ext cx="523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6293</TotalTime>
  <Words>46</Words>
  <Application>Microsoft Macintosh PowerPoint</Application>
  <PresentationFormat>On-screen Show (4:3)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Times New Roman</vt:lpstr>
      <vt:lpstr>ＭＳ Ｐゴシック</vt:lpstr>
      <vt:lpstr>Arial</vt:lpstr>
      <vt:lpstr>Calibri</vt:lpstr>
      <vt:lpstr>Default Design</vt:lpstr>
      <vt:lpstr> EEL 5245 POWER ELECTRONICS I Lecture #26  Ch 5: Push-Pull     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Research by the  Applied Power Electronics Center </dc:title>
  <dc:creator>Chris Iannello</dc:creator>
  <cp:lastModifiedBy>Issa Batarseh</cp:lastModifiedBy>
  <cp:revision>405</cp:revision>
  <cp:lastPrinted>1999-04-15T04:56:39Z</cp:lastPrinted>
  <dcterms:created xsi:type="dcterms:W3CDTF">1999-04-14T20:57:54Z</dcterms:created>
  <dcterms:modified xsi:type="dcterms:W3CDTF">2023-11-29T13:11:12Z</dcterms:modified>
</cp:coreProperties>
</file>