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258" r:id="rId4"/>
    <p:sldId id="274" r:id="rId5"/>
    <p:sldId id="309" r:id="rId6"/>
    <p:sldId id="296" r:id="rId7"/>
    <p:sldId id="297" r:id="rId8"/>
    <p:sldId id="266" r:id="rId9"/>
    <p:sldId id="298" r:id="rId10"/>
    <p:sldId id="268" r:id="rId11"/>
    <p:sldId id="299" r:id="rId12"/>
    <p:sldId id="307" r:id="rId13"/>
    <p:sldId id="300" r:id="rId14"/>
    <p:sldId id="301" r:id="rId15"/>
    <p:sldId id="302" r:id="rId16"/>
    <p:sldId id="303" r:id="rId17"/>
    <p:sldId id="308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26A91FD0-AF4D-A514-5EDB-3750391620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1C60E626-E0FE-2DEB-7C79-E9F9BC406D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D4F341D2-07D5-2AF8-F1CB-1ED5194517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2A6CEE89-0FCC-F272-1114-65532DA360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4063842A-CA39-6943-82B0-448F441AC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3:21:1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4405 391 24575,'-25'0'0,"-3"0"0,-2 0 0,-7 0 0,13 0 0,-21-5 0,3 4 0,-6-8 0,-4 3 0,-3-10 0,-1-1 0,-12-1 0,6 2 0,5 5 0,-25-7 0,35 6 0,-36-6 0,27 7 0,-14-1 0,8 1 0,1 0 0,0 5 0,5-4 0,-5 4 0,-16-6 0,24 2 0,-37-3 0,45 7 0,-29-4 0,17 3 0,-12-4 0,6-1 0,-5 1 0,13 0 0,0 0 0,3 0 0,4 6 0,0-5 0,2 9 0,0-8 0,4 8 0,-4-4 0,6 0 0,0 4 0,6-3 0,-4 4 0,3 0 0,1 0 0,-5-5 0,11 4 0,-11-3 0,5 4 0,-1 0 0,-3 0 0,9 0 0,-10 0 0,10 0 0,-9 0 0,9 0 0,-9 0 0,9 0 0,-10 0 0,10 0 0,-9 4 0,9 1 0,-4 5 0,5-5 0,1 3 0,0-3 0,-1 4 0,1 0 0,-6-4 0,9 3 0,-8-3 0,9 4 0,-4 0 0,-1 0 0,5 0 0,-3 0 0,3 0 0,-4 0 0,4-1 0,-3 2 0,3-2 0,0 1 0,-3 0 0,8 0 0,-3-1 0,4 1 0,0-1 0,0 0 0,1 0 0,-1 1 0,0-1 0,0 0 0,5 0 0,-4 1 0,7-2 0,-7 2 0,8-2 0,-8 1 0,7 0 0,-2 0 0,3-1 0,0 1 0,-3 0 0,-5 3 0,2-2 0,-5 3 0,10-5 0,-11 2 0,6 2 0,-8 3 0,6-1 0,-1 2 0,0-2 0,0 0 0,1-1 0,3-4 0,-3 0 0,8 0 0,-1 0 0,3-1 0,1 1 0,-2-4 0,-1 3 0,0-3 0,1 4 0,-1-1 0,1 1 0,-1-1 0,-4 1 0,4-4 0,-4 3 0,8-3 0,-3 1 0,6 1 0,-6-5 0,6 5 0,-5-2 0,-3 4 0,1-1 0,-12 5 0,11 0 0,-7 1 0,8-2 0,1-3 0,-1-1 0,1-3 0,3-3 0,0-5 0,4-8 0,0 4 0,4-8 0,1 3 0,-1-3 0,4-1 0,-7 0 0,6 0 0,-2 1 0,-1 3 0,4-3 0,-7 8 0,6-4 0,-7 0 0,4 3 0,-1-2 0,-2 3 0,2 1 0,0 0 0,-2-1 0,2 1 0,0 3 0,-2 4 0,2 4 0,-3 7 0,0 1 0,0 4 0,0 0 0,0 1 0,-4 4 0,3-3 0,-7 4 0,7-6 0,-6 1 0,6 0 0,-7-1 0,7-3 0,-2-2 0,-1 1 0,3-4 0,-3 4 0,4-4 0,0-1 0,0 3 0,0-2 0,0 6 0,0-5 0,0 6 0,0-6 0,0 3 0,0-5 0,0 1 0,0-1 0,3-3 0,1-4 0,12-1 0,-2-2 0,12 3 0,-3 0 0,4 0 0,1 0 0,4-5 0,-3 4 0,4-3 0,-10 4 0,-2 0 0,-8 0 0,-2 0 0,-3 0 0,-1 0 0,1-4 0,-1 3 0,-3-2 0,-1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4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24575,'-7'-4'0,"0"1"0,0 3 0,-3 0 0,3 0 0,-3 0 0,3 3 0,-3 4 0,2 0 0,-2 3 0,6 0 0,-2-2 0,1 11 0,1-10 0,-8 16 0,5-7 0,-2 3 0,2-1 0,6-6 0,-6 6 0,6-5 0,-3 2 0,4 2 0,0-7 0,-6 25 0,1-22 0,-5 22 0,5-28 0,1 16 0,4-16 0,-3 10 0,3-8 0,-4-1 0,4 0 0,0-3 0,0 3 0,0-2 0,0 1 0,0-2 0,0 3 0,0-2 0,6 5 0,-1-6 0,5 0 0,0-4 0,-3-3 0,6 0 0,-2 0 0,0 0 0,-1 0 0,-4 0 0,4 0 0,-2-3 0,2-1 0,-3-3 0,-1-3 0,4-1 0,-2-2 0,-1 2 0,-1 1 0,-5 3 0,2 0 0,-3 0 0,0 0 0,0-3 0,0 2 0,0-2 0,0 3 0,-6-3 0,1 3 0,-5-3 0,3 3 0,0 3 0,0-2 0,0 5 0,0-2 0,-3-3 0,2 4 0,-2-4 0,3 6 0,-3 0 0,3 0 0,-3 0 0,3-3 0,3 2 0,1-2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7:03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734 0 24575,'-29'0'0,"-14"0"0,7 0 0,-6 0 0,-20 7 0,18-5 0,-33 19 0,33-17 0,-7 10 0,12-8 0,9-5 0,-3 8 0,16-8 0,-2 2 0,7-3 0,-8 0 0,9 3 0,1-2 0,3 2 0,-3-3 0,-1 0 0,1 0 0,0 0 0,0 3 0,2 1 0,-2-1 0,-6 4 0,6-2 0,-2 5 0,11 1 0,5 0 0,3-4 0,3-4 0,1 0 0,-1-3 0,3 3 0,-5-3 0,2 0 0,0 3 0,-3 1 0,6 0 0,-5-1 0,11-3 0,-10 0 0,16 0 0,-13 0 0,5 0 0,-4 0 0,-3 0 0,1 0 0,2 0 0,-5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7:1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35 24575,'7'-7'0,"0"0"0,0 3 0,0 1 0,0 3 0,5-6 0,-3 5 0,4-5 0,-6 6 0,2 0 0,-1 0 0,2 3 0,-6 0 0,2 7 0,-5-2 0,2 2 0,-3-3 0,0 3 0,0-3 0,0 3 0,0-3 0,0 9 0,0-7 0,-3 10 0,-1-11 0,0 1 0,-2 1 0,5 1 0,-5 0 0,5-1 0,-2-4 0,0 4 0,2-2 0,-8 5 0,4-6 0,-2 3 0,1-3 0,2 0 0,-6 0 0,2 0 0,-2-4 0,0 0 0,0 4 0,-10-6 0,8 5 0,-5-3 0,10-2 0,-9 6 0,7-3 0,-4 4 0,10-1 0,9 3 0,-1-6 0,8 2 0,-6-6 0,3 0 0,-3 0 0,20 6 0,-15-4 0,19 4 0,-24-6 0,12 8 0,-9-6 0,15 10 0,-13-11 0,5 3 0,-8-1 0,-2-2 0,-3 2 0,-1-3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7:14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7:16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 24575,'-7'-1'0,"-9"2"0,6 7 0,-9 2 0,12-2 0,-3 2 0,0-3 0,2 3 0,-2-3 0,3 3 0,-3-3 0,-1 3 0,0-3 0,1 3 0,3-3 0,-3 3 0,3-2 0,-3 2 0,6-1 0,1-1 0,3 2 0,0-3 0,0 3 0,3-3 0,-2 3 0,5-3 0,-6 0 0,6 3 0,-2-3 0,8 12 0,-4-10 0,4 7 0,4-8 0,-7-4 0,16 0 0,-6 0 0,2-3 0,-1 4 0,-7-5 0,1 0 0,-3 0 0,-1 0 0,6 0 0,-7 0 0,7-4 0,-13 1 0,4-4 0,-7 0 0,3 0 0,-6 0 0,-1 3 0,-3 1 0,0 0 0,1-1 0,-4 0 0,2-2 0,-5 5 0,2-2 0,0 0 0,-2 2 0,-4-6 0,5 6 0,-4-6 0,9 3 0,0-3 0,0 0 0,0 0 0,0 3 0,-3-5 0,-1 4 0,4-2 0,1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7:17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1:46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665 0 24575,'-22'15'0,"0"-3"0,11-2 0,-9 7 0,8-5 0,-5 4 0,4-3 0,2-1 0,-6 1 0,6-3 0,1-3 0,-6-3 0,4 5 0,-5-5 0,7 6 0,3-3 0,-25 18 0,16-14 0,-17 14 0,20-15 0,5-2 0,-2 2 0,3-4 0,-3 4 0,-1-2 0,1 2 0,0-3 0,0-1 0,-1 4 0,0-2 0,1 2 0,0 0 0,2-3 0,-5 6 0,3-2 0,-1-1 0,1 0 0,0 0 0,2-2 0,1 2 0,1-3 0,5 2 0,-5-1 0,2 2 0,-3-3 0,0 0 0,0-1 0,0 4 0,0 1 0,1 0 0,-1-1 0,0-1 0,0 2 0,-3 3 0,2-4 0,-3 9 0,4-6 0,2 6 0,-4-5 0,4-3 0,-2 2 0,1-6 0,5 3 0,1 0 0,10-5 0,7-3 0,8-12 0,-7 4 0,1-5 0,-2 6 0,-5 1 0,7-3 0,-2-2 0,-2-2 0,5 1 0,5-14 0,-11 16 0,7-13 0,-11 14 0,1-3 0,-1 2 0,0-2 0,-2-6 0,-1 7 0,1-7 0,2 6 0,-3-1 0,3 0 0,-3 1 0,3 3 0,-2 0 0,2 0 0,-4 0 0,1 0 0,3-3 0,-2 3 0,2-3 0,-1 3 0,-4 3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7:55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0 24575,'56'9'0,"17"-2"0,6-7-917,6 0 917,-34 0 0,0 0 0,40 0 0,2 0 0,0 0 0,-41 0 0,-2 0 0,32 0 0,9 0 0,-24 0 0,9 7 301,-19 1-301,7 0 152,-22-2-152,-3-6 0,-18 0 0,5 0 464,-11 0-464,11 0 0,-11 0 0,11 4 0,-14-3 0,13 3 0,-16-4 0,16 8 0,-15-6 0,5 7 0,-5-9 0,7 4 0,-5-3 0,4 6 0,0-3 0,-4 4 0,5-1 0,-7 0 0,-3 0 0,0 0 0,3 3 0,-3-3 0,3 3 0,0 0 0,-6-2 0,6 5 0,-10-3 0,3 1 0,3 2 0,-4-2 0,4-1 0,-6 0 0,0 3 0,-6-2 0,-2 3 0,-6-7 0,-5 0 0,-3-6 0,-5 3 0,-12-4 0,15 0 0,-25 0 0,13 0 0,-6 0 0,-8 0 0,-4 0 0,-2 0 0,-8 0 0,28 0 0,-2 0 0,23 0 0,-11 0 0,5-4 0,-1 3 0,2-6 0,-11-6 0,13 4 0,-20-8 0,23 7 0,-34-10 0,11 5 0,-27-7 0,23 7 0,3 3 0,12-2 0,-1 1 0,1 3 0,8 1 0,3 1 0,6 8 0,-1-4 0,1 4 0,-3-3 0,2 3 0,0-3 0,-8 3 0,7 0 0,-14 0 0,-19-15 0,18 12 0,-22-11 0,16 14 0,9 0 0,-25 0 0,31 0 0,-31 0 0,25 0 0,-15 0 0,0 0 0,-3 0 0,-11-6 0,11 4 0,3-4 0,18 6 0,-5 0 0,14 0 0,-4 0 0,6 0 0,2-3 0,-2 3 0,-3-3 0,4 3 0,-4-4 0,6 4 0,-9 1 0,10 3 0,-6 4 0,12 11 0,0-10 0,4 20 0,0-17 0,7 7 0,2 1 0,1-5 0,23 20 0,-20-20 0,39 27 0,-33-25 0,31 12 0,-23-16 0,23 15 0,-11-12 0,15 12 0,-16-13 0,19 0 0,-16 1 0,31-8 0,-20 4 0,-9-10 0,2 4 0,-13-6 0,17 11 0,-12-8 0,10 15 0,2-17 0,14 5 0,12-6 0,-22 0 0,1 0 0,29 0-369,-24 0 1,0 0 368,19 0 0,8 0 0,-34 0 0,18 0 0,-47 0 0,33 0 0,-36 0 0,9 0 737,4 0-737,-19 0 0,20 0 0,-23 0 0,22 0 0,-22 0 0,22 0 0,-28 0 0,16 0 0,-16 0 0,10 0 0,-8 0 0,2 0 0,13 0 0,-3 4 0,10-3 0,-5 3 0,-10 0 0,-2-4 0,-6 3 0,-6-3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8:05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8 24575,'7'-4'0,"0"1"0,0 3 0,0 0 0,9 0 0,-4 0 0,14 0 0,-11 0 0,22 0 0,-13 0 0,6 3 0,-11 1 0,-8-1 0,3 3 0,-4-2 0,3 6 0,-5-2 0,2 2 0,-7-1 0,0 2 0,-3 9 0,0-8 0,0 4 0,0-9 0,0 9 0,-3-7 0,3 7 0,-7-6 0,3-3 0,-12 8 0,7-7 0,-10 7 0,11-10 0,-2 4 0,0-5 0,0 3 0,-4 3 0,3-3 0,-2 3 0,5-6 0,-2 2 0,3-5 0,-9 10 0,7-9 0,-7 9 0,9-10 0,-3 5 0,2-5 0,-5 5 0,2-5 0,-2 8 0,2-5 0,-2 6 0,5-6 0,-2 2 0,3-2 0,3 3 0,-2-1 0,2 1 0,3-3 0,11 3 0,2-6 0,14 3 0,-4 0 0,-1 0 0,-4 1 0,-4-2 0,3 1 0,-4-3 0,4 3 0,12-4 0,-7 0 0,9 3 0,-14-2 0,-13 2 0,0-3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8:05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24575,'4'4'0,"-1"-1"0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2:59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1 188 24575,'43'-40'0,"-22"18"0,7-6 0,-28 21 0,6 0 0,-5-3 0,8-1 0,-7 0 0,4-8 0,-6 10 0,3-7 0,1 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8:07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0 24575,'-11'3'0,"1"1"0,7 3 0,-4 0 0,3 9 0,-1-7 0,-7 16 0,7-16 0,-7 10 0,8-2 0,-2-2 0,1 11 0,-2-14 0,-6 13 0,8-16 0,-3 10 0,-10 3 0,13-8 0,-13 8 0,18-13 0,0-1 0,0 2 0,0-3 0,0 3 0,0-3 0,-3 3 0,6 0 0,-3 1 0,4-1 0,2 3 0,-2-5 0,0 2 0,5 0 0,-4-3 0,4 0 0,7 0 0,-6-3 0,5 1 0,-5-2 0,1-3 0,0 0 0,8 0 0,-7 0 0,8 0 0,-10 0 0,3 0 0,-2 0 0,-1 0 0,0 0 0,-3 0 0,0-3 0,0 2 0,0-5 0,0 2 0,-4-3 0,0 0 0,-3 0 0,3 0 0,-2-3 0,2 3 0,-3-3 0,0 3 0,0-3 0,0 2 0,0-2 0,0 3 0,0-3 0,0 2 0,0-2 0,-6 0 0,1 3 0,-5-3 0,4 3 0,-1 3 0,0 1 0,0 3 0,0 0 0,-3 0 0,2 0 0,-2 0 0,3 0 0,-9 0 0,7 0 0,-7 0 0,6 0 0,2 0 0,-2 0 0,3 0 0,0 3 0,0-3 0,-3 3 0,5-3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8:37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8:42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1 24575,'0'7'0,"0"9"0,0-7 0,0 16 0,0-7 0,0 9 0,0-5 0,0 15 0,0-13 0,0 15 0,0-12 0,0-5 0,0 15 0,0-13 0,0 9 0,0-16 0,0 2 0,0-10 0,0 7 0,0 0 0,0-7 0,0 7 0,0-6 0,-3 0 0,-1 1 0,0 2 0,1-6 0,3 3 0,0-3 0,0 9 0,0-7 0,0 16 0,0-13 0,0 14 0,0-14 0,0 28 0,0-24 0,0 18 0,-4-14 0,3-5 0,-3 2 0,1-4 0,2 3 0,-5-3 0,5 3 0,-2-19 0,3-19 0,0-2 0,0-27 0,0 10 0,0-13 0,0 13 0,0-10 0,0 21 0,0-9 0,0 11 0,0 1 0,0-1 0,0 1 0,0 9 0,0-2 0,0 4 0,0 3 0,0-3 0,0 0 0,0 7 0,0-7 0,0 6 0,0 2 0,0-2 0,-8 18 0,6 5 0,-6 25 0,1 16 0,5 13 0,-9-11 0,3 17 0,2-39 0,-1 27 0,7-40 0,-8 16 0,5-28 0,-5 7 0,8-9 0,0 0 0,0 3 0,0-3 0,0 3 0,0-12 0,0-9 0,0-10 0,0-18 0,0-15 0,0-2 0,0 9 0,0-2 0,0 34 0,0-22 0,0 28 0,0-7 0,0 6 0,-3 2 0,6-2 0,-6 3 0,6-3 0,-6 3 0,2 0 0,-2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8:52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1179 590 24575,'4'-54'0,"5"-5"0,-8 28 0,8-1 0,-8-6 0,2 2 0,-3 1 0,12-14 0,-9 31 0,8-31 0,-11 34 0,0-22 0,0 28 0,0-17 0,0 14 0,0-5 0,-3 7 0,3 3 0,-7-3 0,7 3 0,-3-6 0,3 5 0,-4-2 0,-3 3 0,-9 11 0,3-5 0,-6 9 0,2-8 0,-4 0 0,-18 6 0,-3-4 0,-11 3 0,11-5 0,-20 0 0,18 0 0,-21 0 0,12 0 0,11 0 0,-9 0 0,10 0 0,-1 0 0,3 0 0,0 0 0,15 0 0,-14 0 0,23 0 0,-11 0 0,11 0 0,-11 5 0,10-4 0,-21 3 0,13-4 0,-15 4 0,11-3 0,1 3 0,5-4 0,5 0 0,7 0 0,0 0 0,3 0 0,-6 3 0,5 1 0,-5 2 0,5 1 0,-2 0 0,6 0 0,-2 3 0,5-3 0,-8 6 0,7-5 0,-7 5 0,8-2 0,-2-1 0,3 0 0,0 3 0,0-5 0,0 8 0,4 1 0,4-2 0,0 2 0,11-2 0,-1-6 0,10 4 0,11-2 0,2 7 0,12-4 0,-11 4 0,8-6 0,15 9 0,-17-7 0,25 9 0,-43-18 0,20 7 0,-8 1 0,-9-1 0,3 1 0,-18-6 0,10-2 0,-7 6 0,28 9 0,-22-7 0,35 14 0,-32-16 0,32 16 0,5 4 0,4-5 0,5 4 0,-19-1 0,-14-14 0,-9 7 0,-18-18 0,-9-4 0,3 3 0,4 4 0,-3 0 0,2 3 0,-3-3 0,0 3 0,1-2 0,2 4 0,-5-4 0,-2 2 0,1-3 0,-4 0 0,1 2 0,-1 2 0,-3 0 0,0 2 0,0-6 0,3 3 0,13-14 0,-3-19 0,25-19 0,-24 5 0,39-31 0,-37 28 0,38-33 0,-39 30 0,19-12 0,-24 31 0,6-7 0,-13 20 0,4 1 0,-7 0 0,3 2 0,0-2 0,1 3 0,3 0 0,0 0 0,0 0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9:08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 24575,'3'-7'0,"1"3"0,12 1 0,-4 3 0,8 0 0,0 0 0,-5 0 0,5 0 0,0 0 0,-5 0 0,11 0 0,-5 4 0,0-3 0,-4 3 0,-4-4 0,-2 0 0,-1 3 0,0-2 0,-3 5 0,0-2 0,-3 2 0,2 1 0,-2 0 0,2 0 0,1 0 0,-3 3 0,2-3 0,-5 12 0,2-10 0,0 10 0,1-11 0,0 2 0,-1-3 0,-3 0 0,0-1 0,0 4 0,0-2 0,-4 5 0,1-6 0,-25 12 0,16-13 0,-19 9 0,24-14 0,-3 2 0,3-3 0,-3 0 0,2 0 0,-5 0 0,2 0 0,0 0 0,1 0 0,4 0 0,-4 0 0,2 0 0,-2 0 0,3 0 0,-9 0 0,7 0 0,-8 0 0,7 0 0,3 0 0,3 3 0,14 2 0,2 2 0,25 9 0,-22-10 0,22 10 0,-19-11 0,9 4 0,-8-1 0,-3 0 0,0 0 0,-7-1 0,16 6 0,-16-5 0,7 4 0,-6-2 0,-3-2 0,3 2 0,-3-4 0,3 4 0,1 1 0,-1 0 0,0-2 0,-6-2 0,2 3 0,-2 1 0,3-1 0,-4 0 0,0-3 0,-3 0 0,-3 3 0,0-2 0,-4 1 0,-3-5 0,2-1 0,-2 0 0,0-2 0,-1 5 0,0-5 0,-8 2 0,10-3 0,-7 0 0,6 0 0,-1 0 0,0 0 0,-2 0 0,3 0 0,-1 0 0,-8 0 0,9 0 0,-15 0 0,16 0 0,-7 0 0,9 0 0,-3 0 0,5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9:09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24575,'-4'0'0,"1"0"0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9:12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0 24575,'3'10'0,"-2"18"0,14 8 0,-12 0 0,9 12 0,-12-30 0,4 20 0,-3-5 0,6-9 0,-6 13 0,2-22 0,-3 5 0,0-6 0,3-1 0,-2 1 0,2-3 0,-3-1 0,0-4 0,-3 4 0,-1-2 0,-3-1 0,0-1 0,9-5 0,9 2 0,1-3 0,7 0 0,-9 0 0,10 4 0,-5-3 0,2 3 0,-7-4 0,-3 3 0,-6-2 0,-2 2 0,-6-3 0,-3 3 0,2 0 0,-2 1 0,3-1 0,0 0 0,-3-2 0,2 2 0,-2-3 0,3 3 0,-3-2 0,3 2 0,-3-3 0,3 0 0,-3 0 0,2 0 0,-2 0 0,-6 0 0,7 0 0,-7 0 0,9 0 0,3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04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430 545 24575,'-8'-22'0,"3"3"0,-1 12 0,2-3 0,0 2 0,-2-5 0,-1 2 0,-1 0 0,-2 1 0,2-6 0,-8 2 0,6-3 0,-11-4 0,12 11 0,-3-6 0,-3-6 0,3 8 0,-4-12 0,3 12 0,6 1 0,-3 2 0,6-2 0,-6 2 0,3-3 0,-4 0 0,1 4 0,3 0 0,0 3 0,-3-3 0,2 2 0,1-2 0,-2 3 0,5 0 0,-6-3 0,0 2 0,-1 1 0,0 1 0,1 2 0,3-3 0,0 0 0,0 1 0,0-1 0,0 0 0,3 0 0,-2-3 0,2 2 0,-3-2 0,1 3 0,-1 0 0,3 6 0,1 2 0,3 6 0,0 3 0,3-3 0,0 6 0,4-8 0,0 4 0,0-5 0,0 3 0,3 2 0,-3-1 0,3 2 0,-3-3 0,3 3 0,-2-6 0,1 5 0,-2-5 0,0 3 0,-3-3 0,-1-1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12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434 542 24575,'-3'-18'0,"3"4"0,-4 4 0,1 0 0,-1-1 0,-2 0 0,-4-2 0,2 6 0,-7-12 0,1 0 0,1 1 0,-14-13 0,17 17 0,-17-17 0,4 4 0,2-2 0,-5 2 0,9 1 0,-9-1 0,13 7 0,-11-4 0,16 13 0,-5-3 0,2 3 0,1 1 0,0 0 0,-1 0 0,0-1 0,-2-2 0,6 5 0,-3-2 0,3 3 0,0 0 0,0 3 0,0-2 0,3 5 0,1-2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19.3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298 1 24575,'-15'14'0,"2"2"0,6-8 0,0 4 0,0-4 0,3 5 0,-2-5 0,2 5 0,-3-6 0,0 6 0,0-5 0,0 5 0,3-6 0,-5 6 0,4-5 0,-1 5 0,-1-3 0,3 4 0,-2 0 0,-1-4 0,0-3 0,0-7 0,12-13 0,-3 4 0,11-7 0,-6 6 0,0 2 0,0-2 0,-4 3 0,3 0 0,-1-9 0,-1 7 0,3-7 0,-3 9 0,0 0 0,2-3 0,-8 5 0,-14 6 0,5 4 0,-11 3 0,12-2 0,-1 1 0,0 0 0,-2 3 0,2-3 0,1 0 0,0 0 0,0 3 0,2-3 0,-2 0 0,3-1 0,0-2 0,0 0 0,0-1 0,0-3 0,0-3 0,0-1 0,0-3 0,3 0 0,-2-3 0,5 2 0,-2-5 0,3 5 0,0-2 0,0 3 0,0-3 0,3 0 0,1-1 0,0-2 0,2 2 0,-2 0 0,0 4 0,-1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3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24575,'0'11'0,"0"-1"0,0-3 0,-3 0 0,2-1 0,-5 4 0,5-2 0,-2 8 0,3-8 0,0 5 0,0-3 0,0 1 0,0-1 0,0 3 0,3-5 0,1-1 0,3-4 0,-1-3 0,1 0 0,9 0 0,-7 0 0,7 0 0,-6 0 0,-2 0 0,2 0 0,-3 0 0,2 0 0,-1 0 0,2 0 0,-3 0 0,3 0 0,0 0 0,1 0 0,-1-3 0,-3 2 0,-1-5 0,1 2 0,-3-3 0,-1 0 0,-3 0 0,0 0 0,0-3 0,0 2 0,0-2 0,0 3 0,-3-3 0,2 3 0,-5-3 0,2 3 0,-3 0 0,-3 0 0,3 0 0,-3 0 0,3 0 0,0 3 0,0 1 0,0 3 0,0 0 0,-3 0 0,2 0 0,-2 0 0,3 0 0,-3 0 0,2 0 0,-2 0 0,3 0 0,1 3 0,-1 1 0,0 3 0,3-1 0,1-2 0,3-1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27.5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59 14 24575,'7'-7'0,"0"3"0,0 1 0,-1 3 0,1 0 0,3 0 0,-2 3 0,-1 1 0,-1 3 0,-6 0 0,3 12 0,-3-9 0,0 12 0,0-15 0,0 3 0,0-3 0,-4 9 0,0-7 0,-4 7 0,1-9 0,0-3 0,0-1 0,0-3 0,0 0 0,-3 0 0,3 0 0,-3 0 0,3 0 0,-9-4 0,6 0 0,-3-4 0,10 1 0,3 0 0,0-3 0,0 2 0,0-2 0,3 0 0,-2 2 0,5-2 0,-2 3 0,3 0 0,3-3 0,-3 3 0,3-3 0,0 6 0,-2 4 0,2 4 0,-4 2 0,-2 4 0,2-2 0,-5 2 0,2-3 0,-3 3 0,0-3 0,0 3 0,0-6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04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430 545 24575,'-8'-22'0,"3"3"0,-1 12 0,2-3 0,0 2 0,-2-5 0,-1 2 0,-1 0 0,-2 1 0,2-6 0,-8 2 0,6-3 0,-11-4 0,12 11 0,-3-6 0,-3-6 0,3 8 0,-4-12 0,3 12 0,6 1 0,-3 2 0,6-2 0,-6 2 0,3-3 0,-4 0 0,1 4 0,3 0 0,0 3 0,-3-3 0,2 2 0,1-2 0,-2 3 0,5 0 0,-6-3 0,0 2 0,-1 1 0,0 1 0,1 2 0,3-3 0,0 0 0,0 1 0,0-1 0,0 0 0,3 0 0,-2-3 0,2 2 0,-3-2 0,1 3 0,-1 0 0,3 6 0,1 2 0,3 6 0,0 3 0,3-3 0,0 6 0,4-8 0,0 4 0,0-5 0,0 3 0,3 2 0,-3-1 0,3 2 0,-3-3 0,3 3 0,-2-6 0,1 5 0,-2-5 0,0 3 0,-3-3 0,-1-1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12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434 542 24575,'-3'-18'0,"3"4"0,-4 4 0,1 0 0,-1-1 0,-2 0 0,-4-2 0,2 6 0,-7-12 0,1 0 0,1 1 0,-14-13 0,17 17 0,-17-17 0,4 4 0,2-2 0,-5 2 0,9 1 0,-9-1 0,13 7 0,-11-4 0,16 13 0,-5-3 0,2 3 0,1 1 0,0 0 0,-1 0 0,0-1 0,-2-2 0,6 5 0,-3-2 0,3 3 0,0 0 0,0 3 0,0-2 0,3 5 0,1-2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19.3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298 1 24575,'-15'14'0,"2"2"0,6-8 0,0 4 0,0-4 0,3 5 0,-2-5 0,2 5 0,-3-6 0,0 6 0,0-5 0,0 5 0,3-6 0,-5 6 0,4-5 0,-1 5 0,-1-3 0,3 4 0,-2 0 0,-1-4 0,0-3 0,0-7 0,12-13 0,-3 4 0,11-7 0,-6 6 0,0 2 0,0-2 0,-4 3 0,3 0 0,-1-9 0,-1 7 0,3-7 0,-3 9 0,0 0 0,2-3 0,-8 5 0,-14 6 0,5 4 0,-11 3 0,12-2 0,-1 1 0,0 0 0,-2 3 0,2-3 0,1 0 0,0 0 0,0 3 0,2-3 0,-2 0 0,3-1 0,0-2 0,0 0 0,0-1 0,0-3 0,0-3 0,0-1 0,0-3 0,3 0 0,-2-3 0,5 2 0,-2-5 0,3 5 0,0-2 0,0 3 0,0-3 0,3 0 0,1-1 0,0-2 0,2 2 0,-2 0 0,0 4 0,-1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15:42:27.5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59 14 24575,'7'-7'0,"0"3"0,0 1 0,-1 3 0,1 0 0,3 0 0,-2 3 0,-1 1 0,-1 3 0,-6 0 0,3 12 0,-3-9 0,0 12 0,0-15 0,0 3 0,0-3 0,-4 9 0,0-7 0,-4 7 0,1-9 0,0-3 0,0-1 0,0-3 0,0 0 0,-3 0 0,3 0 0,-3 0 0,3 0 0,-9-4 0,6 0 0,-3-4 0,10 1 0,3 0 0,0-3 0,0 2 0,0-2 0,3 0 0,-2 2 0,5-2 0,-2 3 0,3 0 0,3-3 0,-3 3 0,3-3 0,0 6 0,-2 4 0,2 4 0,-4 2 0,-2 4 0,2-2 0,-5 2 0,2-3 0,-3 3 0,0-3 0,0 3 0,0-6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3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76 195 24575,'-10'0'0,"0"0"0,0-4 0,5 1 0,-4-4 0,5 0 0,0-3 0,-2 2 0,5-2 0,-5 3 0,5-3 0,-2 2 0,3-2 0,-3 3 0,2-3 0,-2 3 0,3-3 0,0 3 0,0-3 0,0 2 0,3-2 0,1 3 0,3 0 0,0 3 0,2-2 0,-1 2 0,2 0 0,-3 1 0,0 0 0,3 2 0,-3-2 0,3 3 0,0 3 0,-6 1 0,9 6 0,-9 1 0,3-1 0,-4 0 0,0 0 0,-2-2 0,5 1 0,-5-2 0,2 3 0,-3-2 0,0 2 0,0-3 0,0 2 0,0-1 0,0 5 0,0-2 0,0-1 0,0 0 0,0-3 0,0 3 0,0-6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3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4:20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236 146 24575,'-29'-11'0,"3"-2"0,15 12 0,-2-2 0,-1 3 0,0-6 0,0 5 0,1-9 0,-1 10 0,2-7 0,-1 7 0,-3-10 0,7 6 0,-4-6 0,10 3 0,-1-3 0,-2-1 0,1 0 0,-1-2 0,6 5 0,0-2 0,27 20 0,-8-10 0,18 19 0,-18-17 0,-11 4 0,-2-6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4:23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406 336 24575,'-32'-16'0,"8"3"0,-14 2 0,20 6 0,-19-5 0,21 9 0,-10-3 0,14 4 0,-13 0 0,16 0 0,-11 0 0,10 0 0,-4 0 0,3 0 0,-2 0 0,5 0 0,-2 0 0,-3 0 0,2 3 0,-3 1 0,4 6 0,0 1 0,5 2 0,-4-2 0,8-1 0,-5 0 0,5-3 0,-2 3 0,3 6 0,0-7 0,0 7 0,0-9 0,0 9 0,0-7 0,6 10 0,2-8 0,6 0 0,-1 1 0,-2-7 0,19 13 0,-18-15 0,19 9 0,-24-12 0,3 0 0,0-3 0,3-10 0,-2 0 0,6-13 0,0-6 0,-3 7 0,10-24 0,0 20 0,4-23 0,24-11 0,-28 18 0,25-15 0,-32 31 0,11-4 0,-15 12 0,-1 4 0,-5 4 0,0 8 0,3 35 0,-6 2 0,2 16 0,-6-11 0,0-15 0,0-1 0,0 5 0,0-11 0,0 5 0,0-10 0,0 3 0,0-5 0,0 2 0,0 3 0,0-2 0,0 3 0,0-4 0,0-4 0,0 4 0,0 10 0,0-7 0,0 15 0,0-19 0,0 7 0,0-9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4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24575,'-3'-7'0,"3"1"0,0-1 0,6 0 0,-2 0 0,3 0 0,0 0 0,3-3 0,0 2 0,1 1 0,-1 4 0,-3 3 0,3 0 0,0 6 0,1-1 0,-1 5 0,2 6 0,-4-7 0,1 10 0,-6-12 0,0 6 0,-2 4 0,2-2 0,-3 11 0,0-14 0,0 13 0,0-13 0,0 5 0,0-4 0,0-2 0,0-1 0,0 3 0,0-2 0,0 9 0,-3-5 0,-1 2 0,0-4 0,-2-3 0,2 4 0,0-4 0,-2 3 0,2-5 0,-3 2 0,3-3 0,-2 0 0,2-1 0,-3 4 0,3-2 0,-2 2 0,2-3 0,-3-4 0,-9 0 0,7-3 0,-1 0 0,11 0 0,8 0 0,-1 0 0,5 0 0,-2 0 0,-1 0 0,0 0 0,-3 0 0,3 0 0,-3 0 0,6 4 0,-2-1 0,3 7 0,-4-2 0,3-1 0,-2-4 0,0 0 0,2-3 0,-9 4 0,2-4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4T19:14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24575,'0'7'0,"0"0"0,0 0 0,-3 3 0,2-3 0,-2 0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300883-69D8-BA03-C1B2-ED062ED5A6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0ED2-E017-3435-1054-3326767952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7E9F81-E032-0A4C-8488-D0A078D314CB}" type="datetimeFigureOut">
              <a:rPr lang="en-US" altLang="en-US"/>
              <a:pPr>
                <a:defRPr/>
              </a:pPr>
              <a:t>11/29/23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3CE161-2DD5-EAB1-B531-009D25017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479DD1-AD49-BC08-9C47-5EEC73580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BA12D-1DB5-DAE0-9D24-8A57A2907D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E90DC-250D-86DF-A92D-49CEC6694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C4DCC7-1F2F-7D46-891E-AD8300F54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F9D4D3-A35F-A27E-2B23-CBFE20D6E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35429-1404-D4FE-3594-3BF4A2F7E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C0DB1C-35D9-A400-E7C2-2458766FD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B162-EC8C-4C45-A33A-D243CA95C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1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451FD-CE8B-D905-8CCC-E849FE629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FB76B-950A-BEF3-BA14-54A2CB27B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91CC93-84FE-070E-6070-7EFFACF36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5978-63B2-8845-904C-702A6E578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9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3E30A7-F8AB-1259-6390-DBD3B066A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8E65A6-2259-07DF-9031-E00516635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8C8E7-AF38-4C95-3C3D-B3967AC3C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A200-E9B4-494F-81E5-427FABF64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04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CAA1C-ED28-AC65-5FEE-5BB603EFC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2B6DB6-5AC3-3C37-D45F-E91160E51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BE8C3-0129-AA08-8F8F-FC7DB7202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346B-A4B6-7949-946C-C87B1A7B6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4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4E422-51A9-1637-6E66-6FADF1A05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5909E5-819B-71C9-AF40-25E36EE55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9181F9-F139-7175-1049-B665C1DD3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A8D3-7774-0C4D-942E-9C196EA30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18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7B11D-3363-6387-EC37-39CFC713A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C2AAE-0CB8-A50F-4CAE-14E455093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9568D-8A49-B15A-098C-484A1CA25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52EA-7285-C24C-B31A-897A5DD45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70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CF86AB-BA43-8284-40A5-38D6C011F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E75FE-A89A-32AF-36D0-6ADC75B28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B07179-F31B-0BA8-FA85-79D6EA236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BDC8-4D23-6F49-B987-AD53C1034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8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9C7806-C2BD-F1BC-1C82-4BC8B1A80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A43AD9-70BE-0C8B-26B7-36BF1078D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269BD6-D36E-94BB-CB94-6D71C66FF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B864-A550-044B-9864-0A61D73A1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555EFE-31F1-DDA1-3F84-001F8482D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50AE36-9EF4-A18A-CFBB-17C8408E4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189E38-A49D-FFE7-12E7-4E10FCB83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C4A0-07BF-EE4F-8896-DC7DB251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6321B-7F64-532A-6136-BE01790C2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0BAB6-00C6-F9EC-224A-F0D782C33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AC4E8-804A-6826-7599-7D0035DB5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63AA-F699-7C48-A296-6F900C2F8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8278D-9BE7-C48D-0C5F-555583764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0F5F9-93C4-DE8D-8099-DD89109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AA2BD-6D66-8E2B-01F9-502A4AC7C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831-7506-424A-865D-AFE13C415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96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694294-7103-E4AC-66DE-84623DAE2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800CDC-EBE8-2A94-0A9E-247FAE508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0BB055-4961-43A3-C369-17EB23F666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93DF7D-FE4F-FDCA-0B92-D592B7BFA1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E61998-697B-AE6F-34F5-3F55E31211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275A3F-7A4B-E944-905F-CA432AA23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9.xml"/><Relationship Id="rId18" Type="http://schemas.openxmlformats.org/officeDocument/2006/relationships/image" Target="../media/image30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27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8.xml"/><Relationship Id="rId24" Type="http://schemas.openxmlformats.org/officeDocument/2006/relationships/image" Target="../media/image33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10" Type="http://schemas.openxmlformats.org/officeDocument/2006/relationships/image" Target="../media/image26.png"/><Relationship Id="rId19" Type="http://schemas.openxmlformats.org/officeDocument/2006/relationships/customXml" Target="../ink/ink12.xml"/><Relationship Id="rId4" Type="http://schemas.openxmlformats.org/officeDocument/2006/relationships/image" Target="../media/image23.png"/><Relationship Id="rId9" Type="http://schemas.openxmlformats.org/officeDocument/2006/relationships/customXml" Target="../ink/ink7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21.xml"/><Relationship Id="rId18" Type="http://schemas.openxmlformats.org/officeDocument/2006/relationships/image" Target="../media/image42.png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7" Type="http://schemas.openxmlformats.org/officeDocument/2006/relationships/customXml" Target="../ink/ink18.xml"/><Relationship Id="rId12" Type="http://schemas.openxmlformats.org/officeDocument/2006/relationships/image" Target="../media/image39.png"/><Relationship Id="rId17" Type="http://schemas.openxmlformats.org/officeDocument/2006/relationships/customXml" Target="../ink/ink23.xml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20.xml"/><Relationship Id="rId24" Type="http://schemas.openxmlformats.org/officeDocument/2006/relationships/image" Target="../media/image45.png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10" Type="http://schemas.openxmlformats.org/officeDocument/2006/relationships/image" Target="../media/image38.png"/><Relationship Id="rId19" Type="http://schemas.openxmlformats.org/officeDocument/2006/relationships/customXml" Target="../ink/ink24.xml"/><Relationship Id="rId4" Type="http://schemas.openxmlformats.org/officeDocument/2006/relationships/image" Target="../media/image35.png"/><Relationship Id="rId9" Type="http://schemas.openxmlformats.org/officeDocument/2006/relationships/customXml" Target="../ink/ink19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28.xml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customXml" Target="../ink/ink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customXml" Target="../ink/ink32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DFE00AD-A82C-CDBB-C1FC-5F33FBAFDF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 #26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 5.4.1: Flyback Converters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E0EE30D4-D0D0-C6D6-160D-F0F9CBC6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F2CF6-CE69-5D6D-50E7-723B4A10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0" y="3124200"/>
            <a:ext cx="4800600" cy="1111718"/>
          </a:xfrm>
          <a:prstGeom prst="rect">
            <a:avLst/>
          </a:prstGeom>
        </p:spPr>
      </p:pic>
      <p:pic>
        <p:nvPicPr>
          <p:cNvPr id="4" name="Picture 3" descr="A whiteboard with math equations&#10;&#10;Description automatically generated">
            <a:extLst>
              <a:ext uri="{FF2B5EF4-FFF2-40B4-BE49-F238E27FC236}">
                <a16:creationId xmlns:a16="http://schemas.microsoft.com/office/drawing/2014/main" id="{44A0692B-55A3-3891-049C-3ADE86FA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8" y="4307747"/>
            <a:ext cx="4037642" cy="2481854"/>
          </a:xfrm>
          <a:prstGeom prst="rect">
            <a:avLst/>
          </a:prstGeom>
        </p:spPr>
      </p:pic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00C823AB-BF66-A38C-D753-548AC0A0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0171"/>
            <a:ext cx="49260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A861053-FFB4-C6C2-7AB7-A7CB36E0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4843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What is the average diode current in the Flyback converter?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BAFFB36-046E-33A9-6C9F-8A20A5D3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28" y="2349105"/>
            <a:ext cx="202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By inspection:</a:t>
            </a:r>
          </a:p>
        </p:txBody>
      </p:sp>
      <p:pic>
        <p:nvPicPr>
          <p:cNvPr id="9" name="Picture 8" descr="A mathematical equation written on a white surface&#10;&#10;Description automatically generated">
            <a:extLst>
              <a:ext uri="{FF2B5EF4-FFF2-40B4-BE49-F238E27FC236}">
                <a16:creationId xmlns:a16="http://schemas.microsoft.com/office/drawing/2014/main" id="{2AC1F229-2C16-34BC-4CA5-4CC6A5BF1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857" y="2388060"/>
            <a:ext cx="2930487" cy="914400"/>
          </a:xfrm>
          <a:prstGeom prst="rect">
            <a:avLst/>
          </a:prstGeom>
        </p:spPr>
      </p:pic>
      <p:pic>
        <p:nvPicPr>
          <p:cNvPr id="10" name="Picture 9" descr="A white board with blue writing&#10;&#10;Description automatically generated">
            <a:extLst>
              <a:ext uri="{FF2B5EF4-FFF2-40B4-BE49-F238E27FC236}">
                <a16:creationId xmlns:a16="http://schemas.microsoft.com/office/drawing/2014/main" id="{8B32A4C4-9126-03CF-03BF-37F6F6676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166" y="3962400"/>
            <a:ext cx="3469242" cy="16539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DABD2D-5F1E-51A8-4F8D-857E68B58F33}"/>
                  </a:ext>
                </a:extLst>
              </p14:cNvPr>
              <p14:cNvContentPartPr/>
              <p14:nvPr/>
            </p14:nvContentPartPr>
            <p14:xfrm>
              <a:off x="3459641" y="4178772"/>
              <a:ext cx="1586160" cy="295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3DABD2D-5F1E-51A8-4F8D-857E68B58F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0641" y="4170132"/>
                <a:ext cx="1603800" cy="31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Text&#10;&#10;Description automatically generated">
            <a:extLst>
              <a:ext uri="{FF2B5EF4-FFF2-40B4-BE49-F238E27FC236}">
                <a16:creationId xmlns:a16="http://schemas.microsoft.com/office/drawing/2014/main" id="{9AD4FFCC-DB52-4C1C-7BA3-6B646043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5">
            <a:extLst>
              <a:ext uri="{FF2B5EF4-FFF2-40B4-BE49-F238E27FC236}">
                <a16:creationId xmlns:a16="http://schemas.microsoft.com/office/drawing/2014/main" id="{1C39CA9D-E66D-B16C-6729-B63C192D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57638"/>
            <a:ext cx="38481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82719D22-19B5-3689-63F8-DB99CAA6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209800"/>
            <a:ext cx="49244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Screen Shot 2017-11-27 at 3.08.15 PM.png">
            <a:extLst>
              <a:ext uri="{FF2B5EF4-FFF2-40B4-BE49-F238E27FC236}">
                <a16:creationId xmlns:a16="http://schemas.microsoft.com/office/drawing/2014/main" id="{D339FE80-CABC-129E-3C79-5C68DFA2B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12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Screen Shot 2017-11-27 at 3.08.27 PM.png">
            <a:extLst>
              <a:ext uri="{FF2B5EF4-FFF2-40B4-BE49-F238E27FC236}">
                <a16:creationId xmlns:a16="http://schemas.microsoft.com/office/drawing/2014/main" id="{D50C61AA-61A9-5EAC-FBE6-15633E19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0"/>
            <a:ext cx="5103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6D2F67-444A-6C11-EEC3-BB9209522B6A}"/>
                  </a:ext>
                </a:extLst>
              </p14:cNvPr>
              <p14:cNvContentPartPr/>
              <p14:nvPr/>
            </p14:nvContentPartPr>
            <p14:xfrm>
              <a:off x="4508321" y="6333012"/>
              <a:ext cx="44640" cy="6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6D2F67-444A-6C11-EEC3-BB9209522B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5321" y="6270012"/>
                <a:ext cx="170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DF6DD4-146C-F435-02CF-7F3712494C5B}"/>
                  </a:ext>
                </a:extLst>
              </p14:cNvPr>
              <p14:cNvContentPartPr/>
              <p14:nvPr/>
            </p14:nvContentPartPr>
            <p14:xfrm>
              <a:off x="4489241" y="6372252"/>
              <a:ext cx="74160" cy="5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DF6DD4-146C-F435-02CF-7F3712494C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0241" y="6363309"/>
                <a:ext cx="91800" cy="744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Screen Shot 2017-11-27 at 3.08.38 PM.png">
            <a:extLst>
              <a:ext uri="{FF2B5EF4-FFF2-40B4-BE49-F238E27FC236}">
                <a16:creationId xmlns:a16="http://schemas.microsoft.com/office/drawing/2014/main" id="{67F0D45E-635E-4B80-1951-E77E36CB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0"/>
            <a:ext cx="531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065DD6-8023-7F7F-2574-A971CF47EF41}"/>
                  </a:ext>
                </a:extLst>
              </p14:cNvPr>
              <p14:cNvContentPartPr/>
              <p14:nvPr/>
            </p14:nvContentPartPr>
            <p14:xfrm>
              <a:off x="5591561" y="889452"/>
              <a:ext cx="52200" cy="7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065DD6-8023-7F7F-2574-A971CF47EF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2561" y="880452"/>
                <a:ext cx="69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0D1DF3-73D2-8E24-F548-2EB4B2B27E90}"/>
                  </a:ext>
                </a:extLst>
              </p14:cNvPr>
              <p14:cNvContentPartPr/>
              <p14:nvPr/>
            </p14:nvContentPartPr>
            <p14:xfrm>
              <a:off x="5700281" y="1056852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0D1DF3-73D2-8E24-F548-2EB4B2B27E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1281" y="10478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92" name="Group 7">
            <a:extLst>
              <a:ext uri="{FF2B5EF4-FFF2-40B4-BE49-F238E27FC236}">
                <a16:creationId xmlns:a16="http://schemas.microsoft.com/office/drawing/2014/main" id="{124DB68C-59F4-5528-5D9F-06243C47327C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1000125"/>
            <a:ext cx="344487" cy="190500"/>
            <a:chOff x="6764441" y="1000332"/>
            <a:chExt cx="34488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C59536-FFEA-C7AC-3621-74ECD4B150E8}"/>
                    </a:ext>
                  </a:extLst>
                </p14:cNvPr>
                <p14:cNvContentPartPr/>
                <p14:nvPr/>
              </p14:nvContentPartPr>
              <p14:xfrm>
                <a:off x="6764441" y="1115892"/>
                <a:ext cx="84960" cy="52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C59536-FFEA-C7AC-3621-74ECD4B150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01441" y="1052892"/>
                  <a:ext cx="21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265FC7-9556-D85B-66C9-E19204C6B70C}"/>
                    </a:ext>
                  </a:extLst>
                </p14:cNvPr>
                <p14:cNvContentPartPr/>
                <p14:nvPr/>
              </p14:nvContentPartPr>
              <p14:xfrm>
                <a:off x="6918521" y="1000332"/>
                <a:ext cx="190800" cy="190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265FC7-9556-D85B-66C9-E19204C6B7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55521" y="937332"/>
                  <a:ext cx="31644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3" name="Group 12">
            <a:extLst>
              <a:ext uri="{FF2B5EF4-FFF2-40B4-BE49-F238E27FC236}">
                <a16:creationId xmlns:a16="http://schemas.microsoft.com/office/drawing/2014/main" id="{B6503015-DA42-4064-4CDA-D91ED25AAEE9}"/>
              </a:ext>
            </a:extLst>
          </p:cNvPr>
          <p:cNvGrpSpPr>
            <a:grpSpLocks/>
          </p:cNvGrpSpPr>
          <p:nvPr/>
        </p:nvGrpSpPr>
        <p:grpSpPr bwMode="auto">
          <a:xfrm>
            <a:off x="6721475" y="1063625"/>
            <a:ext cx="304800" cy="225425"/>
            <a:chOff x="6721601" y="1064412"/>
            <a:chExt cx="30456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944BA6-DD01-AFA5-47F2-A67677F6AAB8}"/>
                    </a:ext>
                  </a:extLst>
                </p14:cNvPr>
                <p14:cNvContentPartPr/>
                <p14:nvPr/>
              </p14:nvContentPartPr>
              <p14:xfrm>
                <a:off x="6721601" y="1064412"/>
                <a:ext cx="81720" cy="180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944BA6-DD01-AFA5-47F2-A67677F6AA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2561" y="1055412"/>
                  <a:ext cx="99438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E7E2AA-7607-117C-267C-CE40E2655F4A}"/>
                    </a:ext>
                  </a:extLst>
                </p14:cNvPr>
                <p14:cNvContentPartPr/>
                <p14:nvPr/>
              </p14:nvContentPartPr>
              <p14:xfrm>
                <a:off x="6869201" y="1209132"/>
                <a:ext cx="2880" cy="17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E7E2AA-7607-117C-267C-CE40E2655F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0201" y="1200132"/>
                  <a:ext cx="20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FFB0EB-45E7-5EF9-4763-943D077422E6}"/>
                    </a:ext>
                  </a:extLst>
                </p14:cNvPr>
                <p14:cNvContentPartPr/>
                <p14:nvPr/>
              </p14:nvContentPartPr>
              <p14:xfrm>
                <a:off x="6958481" y="1098972"/>
                <a:ext cx="67680" cy="18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FFB0EB-45E7-5EF9-4763-943D077422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49481" y="1089972"/>
                  <a:ext cx="8532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9374B3-74E9-21CA-0407-41C644090BC5}"/>
                  </a:ext>
                </a:extLst>
              </p14:cNvPr>
              <p14:cNvContentPartPr/>
              <p14:nvPr/>
            </p14:nvContentPartPr>
            <p14:xfrm>
              <a:off x="6054521" y="2387772"/>
              <a:ext cx="264600" cy="57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9374B3-74E9-21CA-0407-41C644090B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1521" y="2324772"/>
                <a:ext cx="3902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95" name="Group 18">
            <a:extLst>
              <a:ext uri="{FF2B5EF4-FFF2-40B4-BE49-F238E27FC236}">
                <a16:creationId xmlns:a16="http://schemas.microsoft.com/office/drawing/2014/main" id="{2E0DFDF3-4100-C9A5-95A1-BA1C0842233E}"/>
              </a:ext>
            </a:extLst>
          </p:cNvPr>
          <p:cNvGrpSpPr>
            <a:grpSpLocks/>
          </p:cNvGrpSpPr>
          <p:nvPr/>
        </p:nvGrpSpPr>
        <p:grpSpPr bwMode="auto">
          <a:xfrm>
            <a:off x="6029325" y="2360613"/>
            <a:ext cx="338138" cy="136525"/>
            <a:chOff x="6028961" y="2360052"/>
            <a:chExt cx="33804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D559BC-B9D0-7F34-1F1B-E1BDF5C5AA41}"/>
                    </a:ext>
                  </a:extLst>
                </p14:cNvPr>
                <p14:cNvContentPartPr/>
                <p14:nvPr/>
              </p14:nvContentPartPr>
              <p14:xfrm>
                <a:off x="6028961" y="2360052"/>
                <a:ext cx="83520" cy="136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D559BC-B9D0-7F34-1F1B-E1BDF5C5AA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19961" y="2351052"/>
                  <a:ext cx="101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CA330D-8F53-453C-565B-1CD685A7282E}"/>
                    </a:ext>
                  </a:extLst>
                </p14:cNvPr>
                <p14:cNvContentPartPr/>
                <p14:nvPr/>
              </p14:nvContentPartPr>
              <p14:xfrm>
                <a:off x="6178361" y="2480292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CA330D-8F53-453C-565B-1CD685A728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9361" y="2471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4218C7-A1CC-534B-B465-79213B9AAFB7}"/>
                    </a:ext>
                  </a:extLst>
                </p14:cNvPr>
                <p14:cNvContentPartPr/>
                <p14:nvPr/>
              </p14:nvContentPartPr>
              <p14:xfrm>
                <a:off x="6271241" y="2379132"/>
                <a:ext cx="95760" cy="10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4218C7-A1CC-534B-B465-79213B9AAF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2207" y="2370132"/>
                  <a:ext cx="113467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3E598F-B79B-EE36-6A4B-85ACE048888E}"/>
                    </a:ext>
                  </a:extLst>
                </p14:cNvPr>
                <p14:cNvContentPartPr/>
                <p14:nvPr/>
              </p14:nvContentPartPr>
              <p14:xfrm>
                <a:off x="6188441" y="2487132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3E598F-B79B-EE36-6A4B-85ACE04888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9441" y="24781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Screen Shot 2017-11-27 at 3.08.49 PM.png">
            <a:extLst>
              <a:ext uri="{FF2B5EF4-FFF2-40B4-BE49-F238E27FC236}">
                <a16:creationId xmlns:a16="http://schemas.microsoft.com/office/drawing/2014/main" id="{77874025-FC7B-8AC7-9134-73157F21A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4987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FF9EE6-065B-34B2-01D9-D9C5168D5FC0}"/>
                  </a:ext>
                </a:extLst>
              </p14:cNvPr>
              <p14:cNvContentPartPr/>
              <p14:nvPr/>
            </p14:nvContentPartPr>
            <p14:xfrm>
              <a:off x="3780401" y="6273252"/>
              <a:ext cx="239760" cy="24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FF9EE6-065B-34B2-01D9-D9C5168D5F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7401" y="6210344"/>
                <a:ext cx="365400" cy="372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39B7BE-05F5-4AFD-1B02-DE1ABD98D578}"/>
                  </a:ext>
                </a:extLst>
              </p14:cNvPr>
              <p14:cNvContentPartPr/>
              <p14:nvPr/>
            </p14:nvContentPartPr>
            <p14:xfrm>
              <a:off x="4640801" y="5304492"/>
              <a:ext cx="863280" cy="19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39B7BE-05F5-4AFD-1B02-DE1ABD98D5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7801" y="5241492"/>
                <a:ext cx="98892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16" name="Group 7">
            <a:extLst>
              <a:ext uri="{FF2B5EF4-FFF2-40B4-BE49-F238E27FC236}">
                <a16:creationId xmlns:a16="http://schemas.microsoft.com/office/drawing/2014/main" id="{EAD2F8BF-BBB8-B2EE-5592-74A1E4A9C16D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5256213"/>
            <a:ext cx="457200" cy="168275"/>
            <a:chOff x="4511561" y="5256612"/>
            <a:chExt cx="45756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6A33C5-EB5D-33E8-CB3D-B0E56AB3CD01}"/>
                    </a:ext>
                  </a:extLst>
                </p14:cNvPr>
                <p14:cNvContentPartPr/>
                <p14:nvPr/>
              </p14:nvContentPartPr>
              <p14:xfrm>
                <a:off x="4511561" y="5256612"/>
                <a:ext cx="117720" cy="154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6A33C5-EB5D-33E8-CB3D-B0E56AB3CD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2561" y="5247591"/>
                  <a:ext cx="13536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5DFFF9-D060-5CC4-7494-B3E25C770C48}"/>
                    </a:ext>
                  </a:extLst>
                </p14:cNvPr>
                <p14:cNvContentPartPr/>
                <p14:nvPr/>
              </p14:nvContentPartPr>
              <p14:xfrm>
                <a:off x="4734401" y="5413572"/>
                <a:ext cx="2880" cy="2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5DFFF9-D060-5CC4-7494-B3E25C770C4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25401" y="540457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375A82-4CF6-B8E1-FC6F-D249F136827F}"/>
                    </a:ext>
                  </a:extLst>
                </p14:cNvPr>
                <p14:cNvContentPartPr/>
                <p14:nvPr/>
              </p14:nvContentPartPr>
              <p14:xfrm>
                <a:off x="4871561" y="5263452"/>
                <a:ext cx="97560" cy="16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375A82-4CF6-B8E1-FC6F-D249F13682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62561" y="5254452"/>
                  <a:ext cx="11520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D47E89-1A05-10A5-5D69-D19F167EDD13}"/>
                  </a:ext>
                </a:extLst>
              </p14:cNvPr>
              <p14:cNvContentPartPr/>
              <p14:nvPr/>
            </p14:nvContentPartPr>
            <p14:xfrm>
              <a:off x="3553601" y="6397452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D47E89-1A05-10A5-5D69-D19F167EDD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4601" y="63884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311D24-43B2-3B36-F351-302B7376FAB6}"/>
                  </a:ext>
                </a:extLst>
              </p14:cNvPr>
              <p14:cNvContentPartPr/>
              <p14:nvPr/>
            </p14:nvContentPartPr>
            <p14:xfrm>
              <a:off x="3653321" y="6124932"/>
              <a:ext cx="44280" cy="301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311D24-43B2-3B36-F351-302B7376FA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4321" y="6115932"/>
                <a:ext cx="619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B42FD2-279A-BAF6-C752-1A4179FAF261}"/>
                  </a:ext>
                </a:extLst>
              </p14:cNvPr>
              <p14:cNvContentPartPr/>
              <p14:nvPr/>
            </p14:nvContentPartPr>
            <p14:xfrm>
              <a:off x="3218441" y="6122052"/>
              <a:ext cx="650880" cy="325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B42FD2-279A-BAF6-C752-1A4179FAF2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55476" y="6059052"/>
                <a:ext cx="776451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20" name="Group 15">
            <a:extLst>
              <a:ext uri="{FF2B5EF4-FFF2-40B4-BE49-F238E27FC236}">
                <a16:creationId xmlns:a16="http://schemas.microsoft.com/office/drawing/2014/main" id="{2BC6B068-D745-AC56-0762-0148F789888A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6061075"/>
            <a:ext cx="539750" cy="220663"/>
            <a:chOff x="3205121" y="6061212"/>
            <a:chExt cx="5396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162192-0616-A20A-A5D8-4EC125EE4799}"/>
                    </a:ext>
                  </a:extLst>
                </p14:cNvPr>
                <p14:cNvContentPartPr/>
                <p14:nvPr/>
              </p14:nvContentPartPr>
              <p14:xfrm>
                <a:off x="3205121" y="6061212"/>
                <a:ext cx="159480" cy="20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162192-0616-A20A-A5D8-4EC125EE47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96121" y="6052212"/>
                  <a:ext cx="177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1708A8-7E40-3471-460F-896BE37AD89A}"/>
                    </a:ext>
                  </a:extLst>
                </p14:cNvPr>
                <p14:cNvContentPartPr/>
                <p14:nvPr/>
              </p14:nvContentPartPr>
              <p14:xfrm>
                <a:off x="3503201" y="6275052"/>
                <a:ext cx="288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1708A8-7E40-3471-460F-896BE37AD8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4201" y="626605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C76EE0-93D6-E75B-DA46-F3A979A1B351}"/>
                    </a:ext>
                  </a:extLst>
                </p14:cNvPr>
                <p14:cNvContentPartPr/>
                <p14:nvPr/>
              </p14:nvContentPartPr>
              <p14:xfrm>
                <a:off x="3671681" y="6105852"/>
                <a:ext cx="73080" cy="176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C76EE0-93D6-E75B-DA46-F3A979A1B3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62681" y="6096852"/>
                  <a:ext cx="90720" cy="194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creen Shot 2017-11-27 at 3.08.56 PM.png">
            <a:extLst>
              <a:ext uri="{FF2B5EF4-FFF2-40B4-BE49-F238E27FC236}">
                <a16:creationId xmlns:a16="http://schemas.microsoft.com/office/drawing/2014/main" id="{971D8B21-9051-1C74-3661-0D76824BF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2578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0D13EB-25F9-2075-6E29-2471E4F70844}"/>
                  </a:ext>
                </a:extLst>
              </p14:cNvPr>
              <p14:cNvContentPartPr/>
              <p14:nvPr/>
            </p14:nvContentPartPr>
            <p14:xfrm>
              <a:off x="4903601" y="1722132"/>
              <a:ext cx="154800" cy="19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0D13EB-25F9-2075-6E29-2471E4F708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601" y="1704132"/>
                <a:ext cx="190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0BFA35-1AF4-0A8A-7A7C-871AC089784C}"/>
                  </a:ext>
                </a:extLst>
              </p14:cNvPr>
              <p14:cNvContentPartPr/>
              <p14:nvPr/>
            </p14:nvContentPartPr>
            <p14:xfrm>
              <a:off x="4905041" y="1697292"/>
              <a:ext cx="156600" cy="1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0BFA35-1AF4-0A8A-7A7C-871AC08978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958" y="1661358"/>
                <a:ext cx="228405" cy="26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70CD97-8A05-1A26-70EE-0264151DC8DD}"/>
                  </a:ext>
                </a:extLst>
              </p14:cNvPr>
              <p14:cNvContentPartPr/>
              <p14:nvPr/>
            </p14:nvContentPartPr>
            <p14:xfrm>
              <a:off x="4891721" y="2145852"/>
              <a:ext cx="107280" cy="8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70CD97-8A05-1A26-70EE-0264151DC8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841" y="2109695"/>
                <a:ext cx="178680" cy="15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861EBA-1CCD-AFF6-43E0-EE6464C1F128}"/>
                  </a:ext>
                </a:extLst>
              </p14:cNvPr>
              <p14:cNvContentPartPr/>
              <p14:nvPr/>
            </p14:nvContentPartPr>
            <p14:xfrm>
              <a:off x="4925201" y="2118852"/>
              <a:ext cx="46080" cy="54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861EBA-1CCD-AFF6-43E0-EE6464C1F1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6201" y="2109852"/>
                <a:ext cx="63720" cy="7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0D13EB-25F9-2075-6E29-2471E4F70844}"/>
                  </a:ext>
                </a:extLst>
              </p14:cNvPr>
              <p14:cNvContentPartPr/>
              <p14:nvPr/>
            </p14:nvContentPartPr>
            <p14:xfrm>
              <a:off x="4903601" y="1722132"/>
              <a:ext cx="154800" cy="19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0D13EB-25F9-2075-6E29-2471E4F708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5601" y="1704132"/>
                <a:ext cx="190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0BFA35-1AF4-0A8A-7A7C-871AC089784C}"/>
                  </a:ext>
                </a:extLst>
              </p14:cNvPr>
              <p14:cNvContentPartPr/>
              <p14:nvPr/>
            </p14:nvContentPartPr>
            <p14:xfrm>
              <a:off x="4905041" y="1697292"/>
              <a:ext cx="156600" cy="1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0BFA35-1AF4-0A8A-7A7C-871AC08978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958" y="1661358"/>
                <a:ext cx="228405" cy="26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70CD97-8A05-1A26-70EE-0264151DC8DD}"/>
                  </a:ext>
                </a:extLst>
              </p14:cNvPr>
              <p14:cNvContentPartPr/>
              <p14:nvPr/>
            </p14:nvContentPartPr>
            <p14:xfrm>
              <a:off x="4891721" y="2145852"/>
              <a:ext cx="107280" cy="8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70CD97-8A05-1A26-70EE-0264151DC8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5841" y="2109695"/>
                <a:ext cx="178680" cy="15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861EBA-1CCD-AFF6-43E0-EE6464C1F128}"/>
                  </a:ext>
                </a:extLst>
              </p14:cNvPr>
              <p14:cNvContentPartPr/>
              <p14:nvPr/>
            </p14:nvContentPartPr>
            <p14:xfrm>
              <a:off x="4925201" y="2118852"/>
              <a:ext cx="46080" cy="54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861EBA-1CCD-AFF6-43E0-EE6464C1F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6201" y="2109852"/>
                <a:ext cx="63720" cy="723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BFE2C1E3-4FE4-4202-62EE-101B52B808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71602"/>
            <a:ext cx="7296150" cy="6314796"/>
          </a:xfrm>
          <a:prstGeom prst="rect">
            <a:avLst/>
          </a:prstGeom>
        </p:spPr>
      </p:pic>
      <p:pic>
        <p:nvPicPr>
          <p:cNvPr id="9" name="Picture 8" descr="A diagram of a triangle&#10;&#10;Description automatically generated">
            <a:extLst>
              <a:ext uri="{FF2B5EF4-FFF2-40B4-BE49-F238E27FC236}">
                <a16:creationId xmlns:a16="http://schemas.microsoft.com/office/drawing/2014/main" id="{CBE61B3B-52BF-6C4A-574A-9B087B2049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2180" y="5318235"/>
            <a:ext cx="3473937" cy="1516117"/>
          </a:xfrm>
          <a:prstGeom prst="rect">
            <a:avLst/>
          </a:prstGeom>
        </p:spPr>
      </p:pic>
      <p:pic>
        <p:nvPicPr>
          <p:cNvPr id="10" name="Picture 9" descr="A diagram of a circuit&#10;&#10;Description automatically generated">
            <a:extLst>
              <a:ext uri="{FF2B5EF4-FFF2-40B4-BE49-F238E27FC236}">
                <a16:creationId xmlns:a16="http://schemas.microsoft.com/office/drawing/2014/main" id="{C28F6604-BB97-73BE-64CD-EF065F5951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0058" y="3107142"/>
            <a:ext cx="421605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82C7712-7B61-E2EB-D8BF-EC733D52A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8D5E120-8FBB-8D9D-DA96-B3D830B45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sz="2400" dirty="0"/>
              <a:t>Boost and Buck-boost derived topologies:</a:t>
            </a:r>
          </a:p>
          <a:p>
            <a:pPr lvl="1">
              <a:defRPr/>
            </a:pPr>
            <a:r>
              <a:rPr lang="en-US" sz="2400" dirty="0"/>
              <a:t>Derivation of the Flyback Converter</a:t>
            </a:r>
          </a:p>
          <a:p>
            <a:pPr lvl="1">
              <a:defRPr/>
            </a:pPr>
            <a:r>
              <a:rPr lang="en-US" sz="2400" dirty="0"/>
              <a:t>Analysis of Flyback Converter</a:t>
            </a:r>
          </a:p>
          <a:p>
            <a:pPr lvl="1">
              <a:defRPr/>
            </a:pPr>
            <a:r>
              <a:rPr lang="en-US" sz="2400" dirty="0"/>
              <a:t>Example of </a:t>
            </a:r>
            <a:r>
              <a:rPr lang="en-US" sz="2400" dirty="0" err="1"/>
              <a:t>Flyback</a:t>
            </a:r>
            <a:r>
              <a:rPr lang="en-US" sz="2400" dirty="0"/>
              <a:t> Converter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85118F4-8080-A3BE-C3E5-5B4CF241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Flyback Converter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7F693EE-7EC9-7C18-CCE9-6288C69D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46196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The Flyback Converter is derived from the buck-boost converter:</a:t>
            </a:r>
          </a:p>
        </p:txBody>
      </p:sp>
      <p:pic>
        <p:nvPicPr>
          <p:cNvPr id="5" name="Picture 4" descr="A diagram of a circuit&#10;&#10;Description automatically generated">
            <a:extLst>
              <a:ext uri="{FF2B5EF4-FFF2-40B4-BE49-F238E27FC236}">
                <a16:creationId xmlns:a16="http://schemas.microsoft.com/office/drawing/2014/main" id="{701139E2-27B0-6896-ED6A-23B56CBBF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22747"/>
            <a:ext cx="4241800" cy="5473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Screen Shot 2017-11-27 at 3.09.03 PM.png">
            <a:extLst>
              <a:ext uri="{FF2B5EF4-FFF2-40B4-BE49-F238E27FC236}">
                <a16:creationId xmlns:a16="http://schemas.microsoft.com/office/drawing/2014/main" id="{4410BA3A-FF78-9C01-1FF2-EEE0B40B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71900"/>
            <a:ext cx="590591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3">
            <a:extLst>
              <a:ext uri="{FF2B5EF4-FFF2-40B4-BE49-F238E27FC236}">
                <a16:creationId xmlns:a16="http://schemas.microsoft.com/office/drawing/2014/main" id="{1A5CC49E-C581-1962-6C5B-D166168D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0"/>
            <a:ext cx="405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One Possible Physical Winding</a:t>
            </a: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DC1DC248-303A-3658-DF04-0F679EAF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Simplified Flyback Converter with magnetizing inductance</a:t>
            </a:r>
          </a:p>
        </p:txBody>
      </p:sp>
      <p:pic>
        <p:nvPicPr>
          <p:cNvPr id="2867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38FEC13-D4D7-99F1-4494-4BD878F6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122363"/>
            <a:ext cx="49260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FA90F78-3854-399F-25DB-276A274B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Steady-state analysis of the Flyback Converter</a:t>
            </a:r>
          </a:p>
        </p:txBody>
      </p:sp>
      <p:pic>
        <p:nvPicPr>
          <p:cNvPr id="3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8FDCB2C-5E18-AE68-2904-1AFB8BAA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6" y="1102668"/>
            <a:ext cx="49260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5478C-227B-D321-1E03-A3A65366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459" y="2829649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Mode I: Switch is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2E791-D0C9-602C-3154-E7C7FDDB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1569"/>
            <a:ext cx="320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Mode II: Switch is off</a:t>
            </a:r>
          </a:p>
        </p:txBody>
      </p:sp>
      <p:pic>
        <p:nvPicPr>
          <p:cNvPr id="8" name="Picture 7" descr="A diagram of a circuit&#10;&#10;Description automatically generated">
            <a:extLst>
              <a:ext uri="{FF2B5EF4-FFF2-40B4-BE49-F238E27FC236}">
                <a16:creationId xmlns:a16="http://schemas.microsoft.com/office/drawing/2014/main" id="{A4F9295C-AB7F-3FAA-1C37-816D91DE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82" y="5354637"/>
            <a:ext cx="4394200" cy="1333500"/>
          </a:xfrm>
          <a:prstGeom prst="rect">
            <a:avLst/>
          </a:prstGeom>
        </p:spPr>
      </p:pic>
      <p:pic>
        <p:nvPicPr>
          <p:cNvPr id="10" name="Picture 9" descr="A diagram of a circuit&#10;&#10;Description automatically generated">
            <a:extLst>
              <a:ext uri="{FF2B5EF4-FFF2-40B4-BE49-F238E27FC236}">
                <a16:creationId xmlns:a16="http://schemas.microsoft.com/office/drawing/2014/main" id="{8A134099-A39D-9DB4-A729-543C8007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82" y="3399969"/>
            <a:ext cx="4495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creen Shot 2017-11-27 at 3.07.21 PM.png">
            <a:extLst>
              <a:ext uri="{FF2B5EF4-FFF2-40B4-BE49-F238E27FC236}">
                <a16:creationId xmlns:a16="http://schemas.microsoft.com/office/drawing/2014/main" id="{52D8E3C2-C6F1-36DA-1669-B27CDFD6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638"/>
            <a:ext cx="5643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creen Shot 2017-11-27 at 3.07.31 PM.png">
            <a:extLst>
              <a:ext uri="{FF2B5EF4-FFF2-40B4-BE49-F238E27FC236}">
                <a16:creationId xmlns:a16="http://schemas.microsoft.com/office/drawing/2014/main" id="{A57E6B03-005E-4B36-6A5B-C9A9DCEF1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0"/>
            <a:ext cx="477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Screen Shot 2017-11-27 at 3.07.40 PM.png">
            <a:extLst>
              <a:ext uri="{FF2B5EF4-FFF2-40B4-BE49-F238E27FC236}">
                <a16:creationId xmlns:a16="http://schemas.microsoft.com/office/drawing/2014/main" id="{01D524B2-7C5D-3BF2-1E57-C89CC80C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0"/>
            <a:ext cx="474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creen Shot 2017-11-27 at 3.07.50 PM.png">
            <a:extLst>
              <a:ext uri="{FF2B5EF4-FFF2-40B4-BE49-F238E27FC236}">
                <a16:creationId xmlns:a16="http://schemas.microsoft.com/office/drawing/2014/main" id="{E2D2EFEF-D328-E440-AF77-51CEEDA58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0"/>
            <a:ext cx="493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95</Words>
  <Application>Microsoft Macintosh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 New Roman</vt:lpstr>
      <vt:lpstr>ＭＳ Ｐゴシック</vt:lpstr>
      <vt:lpstr>Arial</vt:lpstr>
      <vt:lpstr>Calibri</vt:lpstr>
      <vt:lpstr>Default Design</vt:lpstr>
      <vt:lpstr> EEL 5245 POWER ELECTRONICS I Lecture #26  Ch 5.4.1: Flyback Converters   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407</cp:revision>
  <cp:lastPrinted>1999-04-15T04:56:39Z</cp:lastPrinted>
  <dcterms:created xsi:type="dcterms:W3CDTF">1999-04-14T20:57:54Z</dcterms:created>
  <dcterms:modified xsi:type="dcterms:W3CDTF">2023-11-29T13:40:18Z</dcterms:modified>
</cp:coreProperties>
</file>