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4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notesSlides/notesSlide5.xml" ContentType="application/vnd.openxmlformats-officedocument.presentationml.notesSlide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notesSlides/notesSlide6.xml" ContentType="application/vnd.openxmlformats-officedocument.presentationml.notesSlide+xml"/>
  <Override PartName="/ppt/ink/ink92.xml" ContentType="application/inkml+xml"/>
  <Override PartName="/ppt/ink/ink93.xml" ContentType="application/inkml+xml"/>
  <Override PartName="/ppt/notesSlides/notesSlide7.xml" ContentType="application/vnd.openxmlformats-officedocument.presentationml.notesSlide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notesSlides/notesSlide8.xml" ContentType="application/vnd.openxmlformats-officedocument.presentationml.notesSlide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notesSlides/notesSlide9.xml" ContentType="application/vnd.openxmlformats-officedocument.presentationml.notesSlide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303" r:id="rId4"/>
    <p:sldId id="304" r:id="rId5"/>
    <p:sldId id="305" r:id="rId6"/>
    <p:sldId id="258" r:id="rId7"/>
    <p:sldId id="295" r:id="rId8"/>
    <p:sldId id="296" r:id="rId9"/>
    <p:sldId id="298" r:id="rId10"/>
    <p:sldId id="260" r:id="rId11"/>
    <p:sldId id="259" r:id="rId12"/>
    <p:sldId id="297" r:id="rId13"/>
    <p:sldId id="267" r:id="rId14"/>
    <p:sldId id="268" r:id="rId15"/>
    <p:sldId id="264" r:id="rId16"/>
    <p:sldId id="269" r:id="rId17"/>
    <p:sldId id="265" r:id="rId18"/>
    <p:sldId id="299" r:id="rId19"/>
    <p:sldId id="261" r:id="rId20"/>
    <p:sldId id="270" r:id="rId21"/>
    <p:sldId id="272" r:id="rId22"/>
    <p:sldId id="307" r:id="rId23"/>
    <p:sldId id="273" r:id="rId24"/>
    <p:sldId id="274" r:id="rId25"/>
    <p:sldId id="275" r:id="rId26"/>
    <p:sldId id="276" r:id="rId27"/>
    <p:sldId id="277" r:id="rId28"/>
    <p:sldId id="278" r:id="rId29"/>
    <p:sldId id="262" r:id="rId30"/>
    <p:sldId id="263" r:id="rId31"/>
    <p:sldId id="302" r:id="rId32"/>
    <p:sldId id="280" r:id="rId33"/>
    <p:sldId id="281" r:id="rId34"/>
    <p:sldId id="282" r:id="rId35"/>
    <p:sldId id="283" r:id="rId36"/>
    <p:sldId id="300" r:id="rId37"/>
    <p:sldId id="284" r:id="rId38"/>
    <p:sldId id="285" r:id="rId39"/>
    <p:sldId id="286" r:id="rId40"/>
    <p:sldId id="287" r:id="rId41"/>
    <p:sldId id="292" r:id="rId42"/>
    <p:sldId id="293" r:id="rId43"/>
    <p:sldId id="294" r:id="rId44"/>
    <p:sldId id="279" r:id="rId45"/>
    <p:sldId id="306" r:id="rId46"/>
    <p:sldId id="271" r:id="rId4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7"/>
    <p:restoredTop sz="94694"/>
  </p:normalViewPr>
  <p:slideViewPr>
    <p:cSldViewPr>
      <p:cViewPr varScale="1">
        <p:scale>
          <a:sx n="121" d="100"/>
          <a:sy n="121" d="100"/>
        </p:scale>
        <p:origin x="8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0B407897-6FAB-A8BB-AF41-2FBA70D2471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0DC7C16B-E45D-9822-EB98-F61B0D715DD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8" name="Rectangle 4">
            <a:extLst>
              <a:ext uri="{FF2B5EF4-FFF2-40B4-BE49-F238E27FC236}">
                <a16:creationId xmlns:a16="http://schemas.microsoft.com/office/drawing/2014/main" id="{9AAEEB94-236B-5CF0-C4C3-169F6953DBA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70238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9" name="Rectangle 5">
            <a:extLst>
              <a:ext uri="{FF2B5EF4-FFF2-40B4-BE49-F238E27FC236}">
                <a16:creationId xmlns:a16="http://schemas.microsoft.com/office/drawing/2014/main" id="{B9B653C1-ECD8-3317-C231-833B48B2924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12250"/>
            <a:ext cx="3170237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B204DD55-AA75-1A47-BAAA-664C24547F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24:07.6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6:11:22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222 0 24575,'-7'11'0,"1"2"0,-1-6 0,3 3 0,-2 0 0,5 1 0,-5-1 0,5 0 0,-2-3 0,3 3 0,-3-2 0,2 1 0,-10 7 0,5-3 0,-6 6 0,5-5 0,4-3 0,-4 2 0,4-6 0,-4 3 0,3-3 0,-6 3 0,9 0 0,-5 1 0,3-1 0,-1-3 0,-3 0 0,0 0 0,3-1 0,-2 1 0,5 3 0,-8 1 0,-1 9 0,2-8 0,-3 4 0,10-9 0,-10 8 0,9-5 0,-10 6 0,12-13 0,-3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7:59.338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56 32 24575,'3'-5'0,"1"2"0,3 3 0,0 0 0,1 0 0,-1 0 0,0 0 0,1 0 0,-2 0 0,1 0 0,-3 3 0,-1 1 0,-3 3 0,0 0 0,0 1 0,0-1 0,0 0 0,-3-3 0,-1 3 0,-8-6 0,4 2 0,-4-3 0,0 0 0,4 0 0,-4 0 0,5 0 0,-1 0 0,-4-3 0,3-6 0,1-4 0,1 0 0,6 2 0,-2-1 0,3 3 0,0 1 0,0 5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8:01.409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0 24575,'0'3'0,"0"3"0,0 10 0,0 1 0,0-4 0,0 7 0,0-6 0,0 7 0,0 0 0,0-3 0,0 4 0,0-10 0,0 4 0,0-4 0,0 1 0,0-1 0,0-1 0,0-2 0,0 2 0,0 1 0,0-4 0,0 8 0,0-8 0,0 7 0,0-7 0,0 7 0,0-6 0,0 6 0,0-6 0,0 7 0,0-8 0,0 4 0,0-5 0,0 1 0,0-1 0,0 1 0,0-1 0,0 1 0,3-1 0,-2 1 0,2-1 0,-3 1 0,4 3 0,-3-2 0,2 2 0,1-3 0,-3-1 0,2 1 0,-3-1 0,3 1 0,-2 4 0,3-4 0,-4 4 0,3-5 0,-2 1 0,2-1 0,-3 1 0,0-1 0,0 1 0,0-1 0,0 1 0,0-1 0,0 1 0,0-1 0,0 1 0,0-1 0,0 0 0,0 1 0,0-1 0,0 0 0,0 0 0,0 0 0,0 0 0,0 0 0,0 1 0,0-1 0,0 0 0,0-3 0,0-1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4:59.7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1569 1507 24575,'-26'-4'0,"0"1"0,19 3 0,-3 0 0,-3-3 0,4 2 0,-4-5 0,6 2 0,-3 0 0,2 1 0,-2 0 0,-3 2 0,5-2 0,-5 3 0,-3 0 0,6 0 0,-6-3 0,0 2 0,7-2 0,-7 3 0,9 0 0,-3 0 0,-1 0 0,0 0 0,-2 0 0,6 0 0,-6 0 0,2 0 0,0 0 0,1 0 0,-9 0 0,9 0 0,-9 0 0,9 0 0,2 0 0,-5 0 0,2 0 0,0 0 0,-2 0 0,2 0 0,-2 0 0,-7 0 0,4 0 0,-21 0 0,19-3 0,-13 2 0,11-10 0,-2 5 0,1-3 0,-5 0 0,4 4 0,-16-6 0,13-1 0,-12 1 0,4-2 0,-9-5 0,0 1 0,3-1 0,12 9 0,-6-13 0,10 18 0,-2-17 0,5 16 0,4-5 0,0 1 0,-4-2 0,8 4 0,-8-4 0,7 3 0,2-2 0,-2 3 0,2 0 0,0 0 0,-14-15 0,15 9 0,-15-13 0,14 16 0,1-3 0,0 5 0,3-2 0,3 0 0,-5-1 0,4 0 0,-2-2 0,4 6 0,3-3 0,0-4 0,0 6 0,0-5 0,0 6 0,0-3 0,3-4 0,1 3 0,0-3 0,2 7 0,-2-3 0,5 0 0,-1-1 0,5-2 0,-2 2 0,2-3 0,7-1 0,-5 0 0,5 2 0,-6 3 0,5 2 0,3 0 0,5-5 0,-6 4 0,5-4 0,-11 9 0,34-8 0,-28 8 0,22-7 0,-12 1 0,-13 5 0,20-5 0,-6-3 0,-8 6 0,14-9 0,-17 11 0,6 0 0,-5-2 0,15 6 0,-13-10 0,9 6 0,-16-4 0,13 0 0,7-14 0,40 4 0,-25-8 0,4 18 0,-39 2 0,2-2 0,-7 4 0,14-7 0,6 5 0,-7 1 0,23-6 0,-30 5 0,20-1 0,-17-2 0,0 6 0,-1-4 0,-6 4 0,5-3 0,-6 3 0,6-4 0,-12 4 0,3 1 0,6-1 0,-4 0 0,8-7 0,-9 6 0,2-4 0,-6 5 0,3 0 0,-3-2 0,-9-4 0,0 1 0,-11-7 0,5 8 0,-2-2 0,3 3 0,0 0 0,-3 0 0,3 0 0,-7 1 0,-2-2 0,-17-2 0,-9 4 0,6-6 0,-1 10 0,22-4 0,-23 6 0,2 0 0,-17 0 0,11 0 0,-8-6 0,-3 5 0,-4-5 0,-7 6 0,22 0 0,3 0 0,0 0 0,9 0 0,-9 0 0,0 0 0,15 0 0,-14 0 0,23 0 0,-2 0 0,4 0 0,-4 4 0,2-3 0,-5 3 0,9-4 0,-2 3 0,2-2 0,-9 6 0,5-6 0,-2 3 0,4-4 0,6 0 0,-3 0 0,24-16 0,-1 4 0,21-13 0,-16 12 0,7-1 0,-13 4 0,8-2 0,0-3 0,1 2 0,18-2 0,-15 7 0,25 1 0,-25-4 0,15 4 0,-12-2 0,-5 2 0,-6 6 0,15-8 0,-10 8 0,12-11 0,-17 10 0,-3-4 0,-2 6 0,0 0 0,8 0 0,-10 0 0,27 0 0,-24 0 0,36 0 0,-33 0 0,23 4 0,-23 0 0,5 1 0,-7 1 0,-2-5 0,-1 5 0,0-2 0,-3 3 0,6 2 0,-2-1 0,2 5 0,7 0 0,2-1 0,-1 3 0,-1-3 0,-10 1 0,0-2 0,-3-1 0,0 0 0,0-3 0,0 6 0,-4-5 0,8 11 0,-5-10 0,2 10 0,-5-11 0,-3 2 0,-3 2 0,3-3 0,-4 4 0,1-6 0,0-1 0,-5 13 0,0-9 0,-3 9 0,1-9 0,-4-2 0,3-1 0,1-1 0,-18 6 0,16-3 0,-45 11 0,-41 7 0,-8 1 0,22-6 0,31-7 0,-1 0-246,-24 6 0,-20 5 0,3-3 0,27-7-241,18-11 487,19-5 0,-8 0 0,18 0 0,-16 6 0,12-4 0,-7 4 983,6-6-495,10 0-488,-4 0 0,7 0 0,2 0 0,-8 0 0,9 0 0,-9 0 0,9 0 0,-4 0 0,-6 0 0,8 0 0,-8 0 0,10 0 0,-4 0 0,-6 0 0,8 0 0,-7 0 0,2 0 0,1 0 0,-3 0 0,8 0 0,1 0 0,0 3 0,39 6 0,-4 2 0,50-2 0,-8 4 0,1-11 0,-3 5 0,11-7 0,-6 0-310,-20 0 0,2 0 310,41 0 0,-30 0 0,3 0-492,-5 0 0,0 0 449,5 0 1,-1 0 42,0 0 0,-1 0 0,-10 0 0,-1 0-153,1 0 1,-2 0 152,38 0 0,1 0 0,-21 0 0,-11 0 0,-11 0 576,-24 0-576,9 0 983,-7 0-880,-14 0 229,7-6-332,-2 4 0,-5-7 0,13 8 0,-13-5 0,14 5 0,-11-5 0,2 5 0,-4-8 0,-2 4 0,8-2 0,-6 1 0,3 5 0,-10 4 0,-2 5 0,-1 23 0,-9 5 0,-1 0 0,-13 12 0,5-30 0,-6 20 0,-9-1 0,11-12 0,-7 8 0,1-9 0,15-13 0,-12 10 0,12-14 0,2 0 0,-11 1 0,7-4 0,-8 3 0,6-6 0,1 2 0,-7-3 0,7 0 0,-23 0 0,21 3 0,-23-2 0,23 2 0,-11-3 0,-7 0 0,9 0 0,-14 0 0,17 0 0,-18 0 0,9 0 0,-9 0 0,11 0 0,-11 0 0,15 0 0,-13 0 0,15 0 0,-5 0 0,5 0 0,-15 0 0,13 0 0,-15 0 0,0 0 0,8 0 0,-8 0 0,12 0 0,6 0 0,1 0 0,9 0 0,-2 0 0,-4 0 0,2 0 0,-11 0 0,10 0 0,-10 0 0,11 0 0,-11 0 0,11 0 0,-11 0 0,13 0 0,-3 0 0,0 0 0,7 0 0,-7 0 0,6 0 0,47 0 0,-26 0 0,44 0 0,-33 0 0,5 0 0,-9 0 0,7 0 0,-13 0 0,8 0 0,-6 0 0,0-3 0,-1 2 0,1-2 0,0 3 0,-4 0 0,3-6 0,-2 4 0,2-4 0,-2 6 0,2 0 0,-5 0 0,2-3 0,-4-1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5:55.1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688 423 24575,'13'-22'0,"19"0"0,-8 9 0,15-3 0,11-1 0,6-14 0,34 3-744,-8-4 744,-31 15 0,0 1 0,31-2 0,-25 5 0,0 0 0,28-3 0,-28 3 0,-1 1 0,26 1 0,9-19 0,-1 19 0,-8-5 0,9-6 0,-12 11-98,0-5 98,-12 9 0,9 7 0,-8 0 0,11 0 0,-11 0 0,8 0 0,-32 0 0,18 0 0,-9 0 0,3 0 741,9 0-741,-30 0 101,14 0-101,-31 0 0,20 0 0,-23 0 0,11 0 0,-14 0 0,13 0 0,-13 0 0,14 0 0,-11 0 0,22 0 0,-18 0 0,18 0 0,-4 0 0,20 0 0,4 0 0,-10 0 0,-9 0 0,-23 0 0,11 0 0,-11 0 0,22 0 0,-1 0 0,-1 0 0,14 0 0,-25 0 0,15 0 0,-17 0 0,-3 0 0,1 0 0,-5 0 0,2 0 0,-4 0 0,-5 0 0,1 0 0,1 3 0,-27 15 0,6-6 0,-26 6 0,-13-7 0,5-3 0,-43 0 0,6 14-698,-11-12 698,41-1 0,2 0 0,-32 5 0,31-9 0,0-1 0,-43 5 0,42 3 0,-1-1 0,1-9 0,-1 0 0,1 9 0,0 1 0,-6-5 0,-1-3 0,0 1 0,-2 0-492,-4-1 0,-1 0 324,-6-4 1,1 0 167,4 0 0,-1 0 0,-9 0 0,0 0 0,9 0 0,1 0 0,1 0 0,1 0 0,-1 0 0,3 0-568,-33 0 568,38 0 0,2 0 0,-26 0 0,31 0 0,0 0 0,-19 0 0,-18 0 0,43 4 631,4-3-631,22 3 983,2-4-643,2 3 291,-2 1-631,7 0 0,0-1 0,2-3 0,-5 0 0,2 3 0,0-3 0,-2 7 0,6-7 0,-6 3 0,2 0 0,-9 6 0,-1 0 0,-18 6 0,8-5 0,-19-3 0,8 9 0,-11-7 0,11 8 0,3-6 0,18-6 0,-17 11 0,23-13 0,-15 12 0,19-15 0,-9 7 0,8-6 0,-7 7 0,-21 6 0,13-3 0,-15 4 0,26-8 0,6-3 0,-1 3 0,4 0 0,7 2 0,16-4 0,7 1 0,7-6 0,9 0 0,-9 0 0,32 0 0,-29 0 0,40-14 0,-5 11 0,25-12-458,-35 11 1,1 0 457,37-5 0,-28 1 0,1-3 0,-13-2 0,-1 0 0,10 6 0,1 1 0,-1-7 0,-1 1 0,-5 6 0,1 2 0,6-5 0,-1-1 0,1-4 0,0 1 0,-1 2 0,1 1 0,0 0 0,-1 1 0,-5 0 0,0 2 0,-1 5 0,-2 2 0,-4-4 0,-1 0 0,7-1 0,-1 2 0,38 0 0,-39-8 0,0-1 0,36 0 0,0-6 0,-41 13 0,-2 3 0,32 2 0,-3 0 0,-14 0 0,-12 0 0,-11 0 0,-3 0 0,-1 0 915,-7 0-915,19 0 0,-8 0 0,-7 0 0,14 0 0,-13 0 0,-1 0 0,-4 0 0,-17 3 0,17-3 0,-13 3 0,20 1 0,-23-3 0,11 4 0,-11-5 0,11 4 0,-5-3 0,0 3 0,-1-4 0,0 0 0,7 0 0,-4 0 0,9 0 0,-17 0 0,5 0 0,-9 0 0,-1 0 0,5 0 0,-2 0 0,13 0 0,-14 0 0,24 0 0,-24 0 0,19 0 0,-21 0 0,1 0 0,-1 3 0,-3 0 0,-4 7 0,4 4 0,-7-3 0,3 5 0,-3-5 0,6 3 0,-4-4 0,4 3 0,-6-2 0,0 0 0,0 2 0,0-6 0,0 3 0,0 3 0,0-5 0,-6 8 0,-2-11 0,-3 1 0,-19-6 0,15 0 0,-34 6 0,13-5 0,-6 5 0,-8-6 0,8 0 0,-23 0 0,-2 0 0,-24 0 0,9 0-534,-8 0 534,-1 0 0,-3 16 0,13-12 0,-7 11 0,20-15 0,18 4 0,-2 0 0,-33-2 0,27 2 0,2 1 0,-3-1 0,-14-3 0,19 3 0,-2-4 0,3 4 0,-9 11 0,29-7 534,-29 6-534,31-10 0,-7-3 0,10 7 0,7-7 0,-5 3 0,10-1 0,-21-2 0,13 2 0,-15 5 0,17-6 0,-4 6 0,5-4 0,0-3 0,-17 9 0,14-5 0,-15 2 0,0 9 0,9-9 0,-32 6 0,29-5 0,-29-1 0,8 6 0,-2 6 0,3-5 0,2 5 0,-14-2 0,-6-1 0,-20 4 0,0 12 0,32-19 0,-14 22 0,43-32 0,-21 9 0,9-6 0,7-5 0,-3 5 0,26-6 0,-7 6 0,8-4 0,0 4 0,1-6 0,3 0 0,-9 4 0,7-3 0,-10 6 0,11-6 0,-2 2 0,0 0 0,-7-2 0,5 2 0,-7 3 0,11-5 0,-11 10 0,7-10 0,-8 6 0,9-7 0,-2 3 0,5 0 0,-2-2 0,0 8 0,59-14 0,-30 9 0,61-11 0,-26 0 0,25 5 0,14-13-492,-41 7 0,1-1 440,5-1 1,0 0 51,1-4 0,2 2 0,10 6 0,1 1 0,-5-2 0,0-2 0,-2 0 0,1 0-492,10-1 0,0-1 164,-8-3 0,1 1 328,15 2 0,2 2 0,0-1 0,-3 0 0,-14 0 0,-1 1 0,15-1 0,-2 0 0,-19 1 0,-1 0 0,10-1 0,1 1-492,-12 4 0,-1-1 463,6-11 1,-2 1-370,34 9 398,-46-9 0,0 0 0,28 15 0,0-13 0,0 12 857,-11-5-857,8-7 983,-20 10-380,20-10 380,-9 14-890,-10 0 0,1 0-93,29 0 0,-34 0 0,-3 0 486,3 0-486,-2 0 68,-10 0-68,-5 0 0,1 0 0,-4 0 0,-9 0 0,13 0 0,-21 0 0,9 0 0,-9 0 0,0 0 0,3 0 0,-10 3 0,17-2 0,-8 6 0,3-6 0,5 7 0,-5-7 0,0 9 0,-4-5 0,-7 2 0,-3-1 0,0-2 0,3 5 0,0-1 0,1 2 0,-1-3 0,-3 0 0,-4-1 0,1 4 0,-4 1 0,0 0 0,-4 2 0,-2-6 0,-5 6 0,-3-5 0,0 2 0,-6-3 0,-1 6 0,-18-1 0,-3 3 0,-11-2 0,0 0 0,-12 9 0,9-7 0,-21 8 0,-13 1-809,-7-5 809,45-6 0,-1-1 0,1-6 0,2-2 0,-32 10-393,-9-12 393,12 19 0,0-18 0,11 17 0,-8-18 0,9 6 0,-4 3 0,17-1 0,0-1 0,-17 0 0,1 0 0,-18 14 0,21-21 0,-12 12 0,11-13 0,15 10 0,2-10 0,9 15 792,-11-13-792,11 13 410,3-15-410,0 3 0,9 0 0,-20-3 0,8 9 0,-11-8 0,-1 9 0,19-6 0,-20 5 0,17-7 0,-21 0 0,17 1 0,3-3 0,18 4 0,-28 2 0,10-6 0,-37 20 0,31-17 0,-5 14 0,11-17 0,-3 9 0,6-9 0,-12 5 0,12 0 0,-29-4 0,9 3 0,9 2 0,9-6 0,17 9 0,-7-9 0,-10 9 0,13-8 0,-24 3 0,25 0 0,-9-4 0,13 3 0,-6 2 0,10-5 0,-11 5 0,-4 0 0,13-4 0,-13 4 0,17-6 0,3 3 0,-2-3 0,2 3 0,1 0 0,0-2 0,0 2 0,-1-3 0,-3 0 0,3 0 0,-2 6 0,-4-4 0,5 4 0,-4-6 0,6 0 0,2 0 0,-8-3 0,8-1 0,-5-3 0,3 0 0,2 0 0,-5-3 0,5 5 0,-2-4 0,3 5 0,0-3 0,-3 0 0,2 0 0,-5 4 0,3-4 0,-4 4 0,6-4 0,-10-5 0,12 3 0,-13-6 0,8 8 0,0-3 0,1 3 0,6 0 0,-2 0 0,2 36 0,0-20 0,1 28 0,3-27 0,0 0 0,0 10 0,0-8 0,0 4 0,-4 0 0,3-4 0,-3 5 0,4 2 0,0-10 0,0 28 0,0-22 0,-4 22 0,3-22 0,-9 23 0,8-14 0,-4 6 0,6-11 0,0-9 0,0 4 0,-3 0 0,-1-4 0,1 3 0,-1-5 0,4 5 0,0-6 0,3 3 0,4-3 0,4-3 0,0-1 0,8-3 0,-10 0 0,7 3 0,0-2 0,2 2 0,3-3 0,5 8 0,-11-6 0,11 6 0,-5-4 0,1-3 0,15 3 0,-1 2 0,17-5 0,0 11 0,0-10 0,0 3 0,0 7 0,12-9 0,-9 9 0,20-12 0,-8 0 0,-1 0 0,9 0 0,-20 0 0,21 0 0,-10 0 0,12 0-322,-28 0 0,0 0 322,34 0 0,-33 0 0,-2 0 0,29 0-233,1 0 233,-1 0 0,0 0 0,11 0 0,-20 0 0,18 0 0,-20 0 0,11 0 0,-12 0 0,-2 0 0,-1 0 0,-8 0 637,21 0-637,-10 0 240,1 0-240,8 0 0,-9 0 0,12 0 0,-11 0 0,8 0 0,-31 0 0,16 0 0,-30 0 0,8 0 0,-12 0 0,-6 0 0,16 0 0,-12 0 0,4 0 0,-4 0 0,-12 0 0,19 0 0,-16 0 0,10 0 0,-12 0 0,-1 0 0,7 0 0,-8 0 0,13 0 0,-12 0 0,12 0 0,-9 0 0,3 0 0,-8 0 0,-1 0 0,0-6 0,-6-2 0,3-3 0,-7 1 0,0-6 0,0 7 0,0-10 0,0 8 0,0-3 0,0-5 0,0 3 0,0-10 0,0 5 0,0-7 0,0-11 0,0 9 0,0-9 0,0 0 0,0 15 0,0-14 0,0 23 0,-5-11 0,-2 11 0,2-2 0,-6-2 0,10 10 0,-6-7 0,6 6 0,-5 2 0,2-2 0,-6 6 0,3 1 0,-7 3 0,7 0 0,-3 0 0,-6 0 0,6 0 0,-9 0 0,2 0 0,2 0 0,-22 0 0,-10 7 0,-10-5 0,-19 12 0,8-13 0,-11 13 0,0-12 0,12 11 0,13-12 0,-8 19 0,18-16 0,-21 16 0,12-19 0,11 9 0,3-9 0,0 3 0,9 0 0,-9-3 0,11 7 0,7 0 0,1 0 0,0-1 0,5-4 0,-34 4 0,28-5 0,-28 13 0,33-10 0,-3 4 0,8-6 0,-20 3 0,10-1 0,-12 2 0,7 5 0,11-7 0,-23 10 0,3-4 0,-7 4 0,-20 0 0,17 1 0,-31-1 0,-3 16 0,8-12 0,-5 11 0,11-1 0,9-12 0,-20 12 0,8-7 0,-11 2 0,17-1 0,-2 1 0,-26 4 0,38-11 0,1 1 0,-23 11 0,41-16 0,-40 16 0,40-15 0,-18-1 0,1 3 0,23-10 0,-16 4 0,23-9 0,5 8 0,-11-8 0,10 9 0,-1-10 0,-2 7 0,10-6 0,-16 8 0,13-8 0,-26 14 0,20-12 0,-31 15 0,13-11 0,-29 1 0,20 2 0,-18-9 0,39 6 0,-4-3 0,15-1 0,5 0 0,-2-3 0,0-3 0,2 3 0,-2-7 0,3 4 0,3-8 0,-2 4 0,6-12 0,-7 6 0,7-4 0,-10 4 0,9 6 0,-9-12 0,9 6 0,-4-7 0,5 1 0,-6-14 0,5 8 0,-11-23 0,11 12 0,-11 0 0,10-24 0,-4 33 0,6-24 0,0 24 0,0 5 0,0-15 0,0 13 0,0-6 0,0 11 0,0 2 0,0 5 0,0-14 0,0 17 0,0-7 0,0 0 0,0 4 0,0-5 0,0 4 0,0 5 0,0-5 0,0 2 0,0 0 0,0-2 0,0 3 0,0-4 0,0-17 0,0 12 0,-6-30 0,5 25 0,-5-9 0,6-4 0,0 22 0,0-16 0,0 20 0,0-8 0,-3 6 0,2-3 0,-2 9 0,3 0 0,-4 42 0,-4-22 0,3 51 0,-7-29 0,4 18 0,-6 12 0,6-20 0,-6 28 0,6-29 0,-7 33 0,7-10 0,-5 1 0,6-4 0,-15 1 0,-1 2 0,5-10 0,4-7 0,14-11 0,-4-9 0,3 9 0,-11-12 0,9-6 0,-8-1 0,10 0 0,-5-8 0,5 13 0,-5-13 0,2 8 0,-3-6 0,4-4 0,0 0 0,-2 6 0,4-4 0,-6 8 0,6-9 0,-2-1 0,3 3 0,0-5 0,0 5 0,-3-3 0,-1-6 0,-3 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6:24.28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4345 187 24575,'-53'0'0,"0"0"0,-7 0 0,7 0 0,8 0 0,-43 0 0,18 0-1007,8 0 1,-2 0 1006,-35 0 0,36 0 0,-3 0 0,2 0 0,0 0 0,9 0 0,-1 0 0,-14 0 0,0 0 0,9 0 0,2 0 0,5 0 0,0 0 0,-4 0 0,2 0 396,-26 0-396,-8 0 0,22 0 0,-8 0 391,20 0-391,9 0 0,-2 0 0,13 0 1023,-6 0-1023,-8 0 203,19 0-203,-1 0 0,6 0 0,4 0 0,-5 0 0,-12 0 0,14 0 0,-12 0 0,16 0 0,-18 0 0,8 0 0,-2 0 0,-4 0 0,19 0 0,-20 0 0,23 0 0,-11 0 0,-7 0 0,3 0 0,-9 0 0,18 0 0,-5 0 0,-19 0 0,12 4 0,-11-3 0,6 3 0,20-4 0,-37 12 0,29-5 0,-13 6 0,2-9 0,13-4 0,-9 0 0,16 3 0,-14-2 0,19 2 0,-24-3 0,6 6 0,6-5 0,-14 5 0,17-6 0,-7 0 0,-11 12 0,15-9 0,-13 9 0,21-9 0,-21-3 0,19 3 0,-20 2 0,5-4 0,9 3 0,-19-1 0,20-3 0,-5 6 0,11-2 0,-2 0 0,1 3 0,-4-6 0,-4 3 0,5-4 0,-6 0 0,5 0 0,-15 0 0,22 0 0,-22 0 0,28 0 0,-10 0 0,8 0 0,0 0 0,-2 0 0,2 0 0,-6 0 0,3 0 0,-3 0 0,6 0 0,-8 0 0,10 0 0,-7 0 0,9 3 0,0-2 0,0 5 0,0-2 0,0 6 0,0 0 0,-5 10 0,7-8 0,-9 25 0,5 7 0,1 1 0,1 28 0,1-29 0,5 44 0,-19-18-324,14-20 0,1 2 324,-11 42 0,11-43 0,2 3 0,2 9 0,2 2 0,-1-10 0,0 1 0,0 7 0,0 2 0,0-6 0,0-2 0,0-3 0,0 0 0,0 5 0,0-1 0,0-6 0,0 1 0,0 5 0,0 0 0,0-4 0,0 0 0,0 4 0,0 0 0,0-4 0,0-3 0,0 43 0,-4-38 0,-1 1 0,3 40 0,-2-45 0,0 1 0,3-2 0,2 0 0,-1 31 0,0 8 0,0-11-77,0-11 77,0 8 0,0-20 0,0 20 0,0-32 0,0 30 0,0-18 0,0 23 0,0-12 0,0 10 0,0-10 645,0 1-645,0-4 80,0 1-80,0-27 0,0 23 0,0-43 0,0 13 0,0-17 0,0-4 0,0 3 0,0-5 0,0 2 0,3-3 0,4-4 0,0 0 0,12-3 0,11 0 0,0 0 0,32 0 0,-6 0 0,23 0 0,12 0-1014,2 0 1014,-35 0 0,1 0 0,0 0 0,1 0 0,11 0 0,1 0-851,1 0 1,0 0 850,6 0 0,0 0 0,-1 0 0,2 0 0,5 0 0,-1 0 0,-9 0 0,-1 0 0,9 0 0,1 0 0,-11 0 0,0 0 0,0 0 0,0 0 0,-2 0 0,1 0 0,-1 0 0,1 0 0,0 0 0,2 0 0,4 0 0,1 0 0,-6 0 0,0 0 0,5 0 0,-1 0 0,-10 0 0,0 0-584,5 0 0,-1 0 584,-4 0 0,-2 0 0,-6 0 0,1 0 0,5 0 0,-2 0 0,-9 0 0,0 0 0,10 0 0,0 0 0,-4 0 0,0 0 0,0 0 0,-1 0-313,0 0 1,-1 0 312,-5 0 0,-1 0 0,0 0 0,1 0 0,-1 0 0,0 0 0,42 0 772,-4 0-772,-34 0 1604,18 0-1604,-30 0 1291,32 0-1291,-8 0 0,11 0 0,11 0 0,-19 0 0,16 0 768,-31 0-768,-2 0 73,-22 0-73,-12 0 0,-6 0 0,-4 0 0,12 0 0,-9 0 0,16 0 0,-13 0 0,9 0 0,-9 0 0,0 0 0,-3 0 0,-5 0 0,2 0 0,-3-3 0,-1-4 0,6-9 0,-7 0 0,8-10 0,-12 11 0,3-34 0,1 10 0,-3-37 0,4 9 0,-6-13 0,0-10-1000,0-4 1000,0 36 0,0 0 0,0 4 0,0 0 0,0-10 0,0-1 0,0 6 0,0-1 0,0-6 0,0 0 0,0 6 0,0 1 0,0-6 0,0 1 0,0 4 0,0 1 0,0-1 0,0 0 0,0-4 0,0 0 0,0 3 0,0 2 0,0 5 0,0 0 0,-1-4 0,2 2 0,7-37 0,0 40 0,1 1 0,-3-1 0,0 1 0,2-1 0,-1 1-256,-7-42 256,0 4 0,0-1 0,0 9 0,0 32 0,0-2 0,0-1 0,0 0 0,0-32 0,0-15 0,0 44 0,0 9 0,0-2 0,0 25 0,0-15 987,0 11-987,0 7 269,0-5-269,0 11 0,0-5 0,0 9 0,0-2 0,0 2 0,0 1 0,0 0 0,0 3 0,0-3 0,0 2 0,0-5 0,0 2 0,0 0 0,0 1 0,0 3 0,0-3 0,0 0 0,-3-4 0,2 3 0,-2-2 0,3 5 0,0-11 0,-3 7 0,2-8 0,-2 9 0,0-2 0,-6-4 0,4 5 0,-3-7 0,5 8 0,-1-3 0,0 1 0,1-1 0,0 3 0,2-8 0,-8 7 0,7-8 0,-7 6 0,8-6 0,-5 8 0,5-4 0,-5 6 0,6 2 0,-4-2 0,4 3 0,0 0 0,-4-9 0,0 7 0,-4-7 0,1 9 0,3 0 0,-2 0 0,5 0 0,-5 0 0,2 0 0,-3 3 0,0-2 0,1 2 0,-1 0 0,0 1 0,0 3 0,0 0 0,-3 0 0,-7 0 0,-5 0 0,1 3 0,-5-2 0,11 2 0,-11-3 0,10 3 0,-9-2 0,9 5 0,-10-5 0,-7 2 0,9 0 0,-13 2 0,21-1 0,-10 4 0,5-7 0,-6 3 0,5-4 0,-4 4 0,11-3 0,-11 3 0,11-1 0,-5-2 0,0 2 0,4-3 0,-3 0 0,5 3 0,0 1 0,0-1 0,-6 4 0,5-6 0,-11 4 0,14-5 0,-13 0 0,12 0 0,-13 0 0,11 0 0,-11 0 0,14 0 0,-7 0 0,2 0 0,4 0 0,-3 0 0,0 0 0,7 0 0,-7 0 0,6 0 0,-1 0 0,0 0 0,-2 0 0,6 0 0,-3 0 0,3 0 0,-3 0 0,2 0 0,-2 3 0,3-3 0,-3 3 0,2-3 0,-2 0 0,3 0 0,-9 4 0,4-3 0,-8 3 0,6-4 0,1 4 0,2-1 0,-2 1 0,5-1 0,-22 3 0,14-4 0,-15 3 0,17-5 0,0 0 0,1 0 0,-7 4 0,7-3 0,-6 4 0,9-5 0,-4 0 0,3 0 0,-8 0 0,10 0 0,-7 0 0,6 0 0,-1 0 0,0 0 0,1 0 0,0 0 0,2 0 0,-2 3 0,-6-3 0,7 3 0,-7-3 0,6 0 0,2 0 0,-2 0 0,3 0 0,-3 0 0,3 0 0,-3 0 0,3 0 0,-3 0 0,2 0 0,-5 0 0,-4 8 0,8-6 0,-3 7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5:43.7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1888 512 24575,'-34'0'0,"3"0"0,14 0 0,-4 0 0,3 0 0,-4 0 0,1 0 0,-24 0 0,12 0 0,-12 0 0,23 0 0,1 0 0,3 0 0,-4 0 0,5 0 0,1 0 0,-1 0 0,-5 0 0,4 0 0,-3 0 0,4 0 0,-5-8 0,4 6 0,-3-7 0,4 9 0,0-3 0,1 2 0,-1-7 0,4 7 0,-3-6 0,4 6 0,-5-7 0,0 7 0,5-6 0,-4 3 0,3-1 0,-4-2 0,1 2 0,-1 1 0,4-4 0,-3 4 0,4-4 0,-1 0 0,1 0 0,0 0 0,3-4 0,-6 2 0,6-1 0,-3 3 0,0 0 0,0 0 0,-5-1 0,0 1 0,0-1 0,1 1 0,-6-1 0,4 1 0,-8-2 0,3 2 0,-4 2 0,-1 2 0,1 0 0,-1-1 0,1 0 0,4 1 0,2 0 0,-1 3 0,4-3 0,-3 1 0,8 2 0,-3-3 0,7 4 0,-10-4 0,10 3 0,-10-6 0,10 6 0,-3-3 0,5 1 0,-5 2 0,3-6 0,-6 6 0,6-6 0,-7 3 0,3 0 0,-3-4 0,-1 3 0,4-3 0,-2 0 0,6 4 0,-3-4 0,5 4 0,-1 0 0,22-10 0,-5 12 0,18-12 0,-5 13 0,0-7 0,6 3 0,-1-4 0,6 4 0,-4-4 0,9 4 0,3-5 0,0 0 0,5-1 0,-6 6 0,0-4 0,-1 8 0,1-4 0,0 5 0,-6 0 0,-1 0 0,0 0 0,-9 0 0,8 0 0,-10 0 0,1 0 0,3 0 0,-8 0 0,3 0 0,-4 0 0,4 0 0,-3 0 0,8 0 0,-8 0 0,8 0 0,-3 0 0,4 0 0,-4 0 0,3 0 0,4 4 0,-1 1 0,1 0 0,-8-1 0,-6 0 0,1-3 0,0 7 0,-1-8 0,1 8 0,0-7 0,-5 6 0,4-6 0,-4 6 0,5-6 0,0 6 0,-1-6 0,1 6 0,-4-6 0,2 7 0,-2-4 0,-1 1 0,0 2 0,3-3 0,-6 4 0,10 0 0,-6-3 0,4 2 0,-1-6 0,1 6 0,4-6 0,-3 7 0,4-7 0,-6 2 0,-3-3 0,2 0 0,-6 0 0,3 0 0,-5 3 0,-7 9 0,-2 6 0,-11 8 0,-7 8 0,-1 1 0,-10 7 0,4 0 0,-10 1 0,4 0 0,-5 0 0,1-4 0,4 2 0,-9-7 0,9 2 0,-3-5 0,0 0 0,6-6 0,-4-1 0,6-6 0,5 0 0,2-4 0,4-2 0,0-4 0,5 0 0,0 0 0,4-4 0,1-1 0,-4-3 0,2 0 0,-6 0 0,2 0 0,-8 0 0,3 0 0,-8 0 0,3 0 0,0 0 0,-3 0 0,3 0 0,0 0 0,2 0 0,4 0 0,0 0 0,5 0 0,-4 0 0,3-3 0,0 2 0,-2-7 0,6 7 0,-7-6 0,4 2 0,-5 0 0,0-2 0,0 2 0,1-3 0,-6-1 0,4-3 0,-8 2 0,8-3 0,-4 1 0,6 3 0,-1-7 0,0 6 0,4-5 0,1 2 0,4 0 0,3-3 0,2 3 0,3-8 0,0-2 0,0-4 0,0-1 0,0 6 0,4-5 0,8 2 0,-1 1 0,4 4 0,-7 12 0,-1 1 0,1 3 0,-30 0 0,7 0 0,-32 9 0,18 0 0,-9 0 0,9 3 0,-4-7 0,6 4 0,-1-5 0,5 0 0,2 0 0,4 0 0,0 0 0,5 0 0,0 0 0,4 0 0,-3 0 0,3 0 0,-3 0 0,1 0 0,2 0 0,-3 0 0,0 6 0,3-4 0,0 7 0,2-1 0,5 0 0,-2 3 0,-1-4 0,3 4 0,-2 1 0,3 4 0,0 1 0,0 4 0,-4 2 0,3 4 0,-3-4 0,0 3 0,3-8 0,-3 3 0,0-4 0,3-5 0,-7 4 0,7-8 0,-6 8 0,6-7 0,-6 6 0,6-6 0,-7 6 0,3-2 0,-3 0 0,4-2 0,-3-3 0,6-1 0,-6 1 0,0-1 0,-5-6 0,1 2 0,-5-7 0,3 0 0,-8-1 0,7-3 0,-7 0 0,13 0 0,-4 3 0,4-2 0,4 3 0,32-3 0,-2 3 0,34 0 0,-13 4 0,7 0 0,0 0 0,-1 0 0,-5 5 0,4 1 0,-17 3 0,10 1 0,-16 4 0,4-4 0,-6 3 0,0 0 0,0-3 0,1 8 0,-1-8 0,0 7 0,1-3 0,-1 4 0,-4 0 0,3-4 0,-8 2 0,3-3 0,-8 0 0,2-1 0,-6-5 0,3 5 0,-5-3 0,1 2 0,-4-3 0,0-1 0,-4 3 0,0-2 0,-16 3 0,0-2 0,-15 0 0,-2 0 0,-1 1 0,-6-5 0,0 4 0,0-3 0,0 3 0,6-3 0,1 2 0,6-7 0,4 3 0,5 0 0,7-3 0,3 2 0,-5-3 0,4 0 0,-9-4 0,6 0 0,-5-9 0,0 4 0,-4-7 0,3 2 0,-4-3 0,9 0 0,-3 4 0,7-3 0,1 7 0,0 1 0,8-2 0,-4 5 0,4-9 0,11 6 0,9 1 0,8 3 0,10 4 0,-4 0 0,6 0 0,0 0 0,0 0 0,-1 0 0,-5 0 0,5 0 0,-15 0 0,3 0 0,-11 0 0,1 0 0,-4 0 0,-2 3 0,-3-2 0,3 2 0,-3-3 0,3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5:53.1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1297 163 24575,'-24'-4'0,"-2"1"0,18 3 0,-8 0 0,7 0 0,-6 0 0,2 0 0,0 0 0,-3 0 0,4 0 0,-5 0 0,0 0 0,0 0 0,1 0 0,-1 0 0,0 0 0,0 0 0,1 0 0,3 0 0,-3 0 0,8 0 0,-8 0 0,7 0 0,-7 0 0,8 0 0,-4 0 0,1 0 0,2 0 0,-7 0 0,7 0 0,-2 0 0,-1 0 0,3 0 0,-2 0 0,-4 0 0,5 0 0,-9 0 0,10 0 0,-6 0 0,6 0 0,-3 0 0,1 0 0,2 0 0,-3 0 0,5 0 0,-4 0 0,2 0 0,-2 0 0,0 0 0,2 0 0,-3 0 0,5 0 0,-5 0 0,3 0 0,-2 0 0,3 0 0,-3 0 0,2 0 0,-2 0 0,0 0 0,3 0 0,-3 0 0,0 0 0,2 3 0,-6-2 0,6 6 0,-2-6 0,-1 2 0,3 1 0,-2-4 0,-1 7 0,3-6 0,-6 3 0,6-1 0,-7-2 0,8 3 0,-8-1 0,7-2 0,-3 3 0,1-4 0,2 0 0,-3 0 0,5 0 0,-4 0 0,2 0 0,-2 0 0,0 0 0,3 0 0,-3 0 0,1 0 0,2 0 0,-2 0 0,-1 0 0,3 0 0,-2 0 0,-1 0 0,2 0 0,-1 0 0,-1 0 0,3 0 0,-3 0 0,0-4 0,3 4 0,-3-4 0,1 1 0,6-1 0,-6-3 0,6 0 0,-3 3 0,0-6 0,3 5 0,-6-6 0,9 4 0,-9 4 0,6-7 0,0 5 0,1-8 0,3 5 0,-4-3 0,4 1 0,-4 2 0,4-3 0,0 1 0,10 5 0,-5-1 0,9 6 0,-6 0 0,-1 0 0,4 0 0,2 0 0,2 0 0,7 0 0,-8 0 0,6 0 0,-7 0 0,-1 0 0,0 0 0,-5 0 0,4 0 0,-3 0 0,3-3 0,-1 2 0,-2-5 0,3 2 0,-4 0 0,0-3 0,1 3 0,-1-4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07.2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660 1 24575,'-24'0'0,"-1"0"0,12 0 0,0 0 0,1 0 0,1 0 0,2 0 0,-7 0 0,8 0 0,-8 0 0,3 0 0,-3 4 0,-1 0 0,0 5 0,0-1 0,0 0 0,1 0 0,3-3 0,1 2 0,5-6 0,-1 6 0,0-3 0,4 7 0,-2-3 0,5 2 0,-2 1 0,-1-3 0,0 3 0,-8-3 0,4-1 0,-4-2 0,4 1 0,1-5 0,-4 3 0,2-4 0,-2 0 0,-3 0 0,4 0 0,-4 0 0,2 0 0,3 0 0,-6 0 0,6 0 0,-7 0 0,8 0 0,-4 0 0,4 0 0,-7 0 0,6 0 0,-6 0 0,3 0 0,3 0 0,-2 3 0,3 1 0,0 0 0,1 3 0,-1-3 0,0 7 0,4-3 0,1 3 0,3 0 0,0-3 0,-4 3 0,3-4 0,-2 4 0,3-2 0,0 2 0,0-1 0,0-1 0,18-2 0,-1-3 0,17-12 0,-1 1 0,1-7 0,0 5 0,4-6 0,-3 4 0,5-3 0,-1 4 0,1 0 0,0 0 0,0 0 0,0 0 0,6-1 0,-5 1 0,11 4 0,-10-3 0,10 4 0,-11-6 0,12 1 0,-18 4 0,10-3 0,-16 8 0,4-4 0,-11 5 0,0 0 0,-1 0 0,-7 0 0,11 0 0,-11 0 0,12 0 0,-4 0 0,6 0 0,-1 0 0,1 0 0,11-4 0,-13 3 0,12-7 0,-20 3 0,-1 0 0,-1-2 0,-7 2 0,2 1 0,-3-3 0,-1 6 0,4-2 0,-3 3 0,3 0 0,-1 0 0,3 0 0,-1 0 0,3 0 0,-6 0 0,2 0 0,-3 0 0,0 6 0,-4 6 0,-1 1 0,-15 6 0,1-6 0,-15 1 0,-2 3 0,-1-6 0,-10 3 0,5-4 0,-6-1 0,0 6 0,0-4 0,-6 3 0,5-3 0,-5-1 0,6 0 0,0 4 0,0-3 0,0 3 0,5-4 0,-3 0 0,9-1 0,-4 0 0,10 0 0,-3 0 0,3 0 0,1 0 0,-5 0 0,9-1 0,-8 1 0,8 0 0,-3-1 0,4 1 0,0-1 0,4 0 0,-6 4 0,6-7 0,-3 5 0,0-5 0,3 3 0,0 0 0,-2 0 0,2 0 0,0 0 0,1-4 0,8 3 0,-6-6 0,9 12 0,-6-8 0,7 9 0,-3-7 0,12 4 0,3-2 0,19 7 0,3-5 0,6 3 0,13-3 0,3 0 0,14-5 0,7-1 0,2-5 0,-13 0 0,15 0 0,-22 0 0,18-10 0,-15 3 0,-7-14 0,-9 10 0,-12-3 0,-1 4 0,-10 1 0,-6 4 0,-5-2 0,-5 6 0,1-2 0,2 3 0,-2 0 0,3 0 0,-1 0 0,-1 0 0,2 0 0,-4 3 0,1 1 0,-1 4 0,1 3 0,0-2 0,0 6 0,0-6 0,-1 3 0,1-5 0,-4 1 0,3-1 0,-6 4 0,2-3 0,-3 3 0,0 0 0,0-3 0,-7 4 0,-7-4 0,-15 1 0,-5 1 0,-6 4 0,-6-3 0,-17 16 0,-1-8 0,-13 11 0,20-13 0,-9 5 0,10-5 0,-14 6 0,7-1 0,3-4 0,12-3 0,2-5 0,11 0 0,2-1 0,11 0 0,0-4 0,9-1 0,2-4 0,3 0 0,-6 0 0,5 0 0,-4 0 0,6 0 0,-1 0 0,-3-4 0,2-4 0,-2-5 0,-2-3 0,4-1 0,-3 0 0,-1-4 0,4 3 0,-4-4 0,4 5 0,1 5 0,4 0 0,-4 0 0,8 4 0,-4-4 0,4 5 0,-11 29 0,-1-1 0,-6 40 0,-2-12 0,8 6 0,-3-3 0,-1 2 0,3 9 0,-4 6 0,1-6 0,3 5 0,-2-19 0,4 10 0,-4-17 0,4 4 0,-3-12 0,4-1 0,1-6 0,0-4 0,4-2 0,-2-8 0,6-2 0,-6-3 0,6-1 0,-5 1 0,26-4 0,-6-1 0,41-3 0,-5 0 0,19 0 0,8 0 0,3 0-588,15 0 588,2 0 0,0-11 0,-44 8 0,-2-2 0,23-17 0,18 2 0,-28-3 0,21-1-39,-21 1 39,5-5 0,-15 1 0,-12 0 0,4-3 0,-22 10 587,5-3-587,-13 10 40,-3 1-40,-1 4 0,-8 0 0,2 1 0,-5-4 0,2 2 0,-3-6 0,4 3 0,-3-5 0,2-5 0,-3 4 0,0-8 0,4 8 0,-3-8 0,3 8 0,-4-8 0,0 8 0,0-4 0,0 5 0,0 1 0,0 3 0,0 1 0,-8 4 0,-6 0 0,-8 3 0,-11 1 0,-8 4 0,-1 0 0,-17 0 0,10 0 0,-19 0 0,5 5 0,1 1 0,1 5 0,7 0 0,6-1 0,2 1 0,16-2 0,-2 0 0,19-1 0,-8 1 0,12-2 0,-2 1 0,33-4 0,-12-4 0,30-5 0,-17-8 0,-1 3 0,0-3 0,-1 4 0,-7 4 0,2-2 0,-8 6 0,-1-2 0,-2 23 0,-11 3 0,-5 20 0,-16 10 0,0-4 0,4 6 0,-8 4 0,12-3 0,-8 7 0,9-3 0,2-6 0,6-6 0,4-8 0,2-7 0,4-6 0,0-4 0,0-2 0,0-4 0,7 0 0,2-4 0,8-1 0,4-4 0,7 1 0,7 1 0,18 1 0,-16-2 0,44 3 0,-39-6 0,33 0 0,-20-6 0,7 0 0,8 0 0,-8 0 0,-1 0 0,-14 0 0,-6-4 0,-8-2 0,-6 1 0,-4-3 0,-2 8 0,-1-8 0,-6 7 0,1-3 0,-59 9 0,-3 2 0,-50 4 0,2 8-492,42-9 0,0 1 388,-5 5 0,-2 1 104,-7-2 0,-2 1 0,5 4 0,-1 0 0,-3-2 0,0 1 0,8 1 0,3 1-299,-35 12 299,0 3 0,20-6 0,0 5 0,3-5 0,22-9 0,6-2 0,13-9 0,6 3 983,16-9-793,42 0 128,2-4-318,42 0 0,-10 0 0,18-6 0,0 5 0,-7-5-425,10 0 425,-16 5 0,20-11 0,-8 5 0,-15 0 0,3-9 0,-19 9 0,-2-9 0,-13 6 0,-13 1 0,-7 0 0,-8 1 425,-1 0-425,-8 0 0,-22-4 0,-11 2 0,-37-4 0,-15 8 0,-16 0-492,40 6 0,-1 0 336,-1 0 0,1 0 156,-36 0-286,38 0 0,2 0 286,-20 0-158,-14 0 158,18 0 0,15 0 0,20 0 983,7 0-719,16 3 341,0-2-605,8 6 174,-3 0-174,3 1 0,-3-1 0,-4 0 0,-2-6 0,1 6 0,-4-7 0,4 7 0,-1-6 0,-3 3 0,7-1 0,-2-2 0,3 3 0,-3-4 0,3 0 0,-3 0 0,4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14.0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1276 572 24575,'-28'0'0,"-3"0"0,3 0 0,-1 0 0,-9 0 0,14 0 0,-14 0 0,14 0 0,-14 0 0,3 0 0,1 0 0,-5 0 0,10 0 0,-9 0 0,9 0 0,-4 0 0,10 0 0,-3 0 0,3 0 0,1 0 0,0 0 0,5 0 0,1-7 0,-1 5 0,4-6 0,-3 8 0,4 0 0,-1 0 0,1-3 0,1 2 0,2-2 0,-3 3 0,0 0 0,4 0 0,-4-4 0,0 3 0,4-2 0,-4 3 0,0-4 0,0 3 0,-5-2 0,4-1 0,-3 3 0,-4-6 0,6 6 0,-9-2 0,14-1 0,-3 3 0,5-2 0,-5 3 0,3 0 0,-2 0 0,0 0 0,3 0 0,-2 0 0,0 7 0,5-2 0,-2 5 0,7 1 0,0-3 0,0 2 0,0 1 0,0-2 0,0 1 0,0 2 0,0 1 0,0 3 0,4-3 0,-3 3 0,5-8 0,-5 8 0,6-8 0,-3 4 0,4-5 0,-4 1 0,2-1 0,-1 1 0,2-1 0,1 1 0,-1 0 0,1-4 0,-1 2 0,5-5 0,-4 3 0,4-4 0,-1 0 0,2 0 0,0 0 0,2 0 0,-2 0 0,4 0 0,-1 0 0,6 0 0,-5 0 0,12 0 0,-10-4 0,5-1 0,-8 0 0,-3-2 0,3 3 0,-4-1 0,1-2 0,2 6 0,-6-2 0,3 0 0,-1 2 0,-2-3 0,2 4 0,1 0 0,-4 0 0,11 0 0,-5 0 0,6 0 0,-8 0 0,4 0 0,-7 0 0,2 0 0,-3 0 0,3 0 0,-3 0 0,2 0 0,1 0 0,-3 0 0,3 0 0,0 0 0,-3 0 0,3 0 0,0 0 0,-3 0 0,3 0 0,0 0 0,-3 0 0,3 0 0,0 0 0,-3 0 0,3 0 0,0 0 0,-3 0 0,3 0 0,-1 4 0,-1-3 0,2 2 0,-1-3 0,-2 0 0,2 0 0,-3-7 0,1-3 0,0-7 0,1 1 0,-1-6 0,1 4 0,-1-3 0,1 4 0,-1 0 0,0 0 0,-3 5 0,-1-4 0,-1 7 0,-2-2 0,2-1 0,-3 3 0,4-2 0,-4 3 0,4 0 0,-4-3 0,0 3 0,3-3 0,-2 3 0,2-3 0,-3 3 0,4-2 0,-4-1 0,4 3 0,-4-2 0,0-1 0,0 3 0,3-2 0,1-1 0,0 3 0,-1-3 0,1 3 0,-3 1 0,2-4 0,0 2 0,-2-2 0,2 1 0,1 2 0,-3-3 0,2 0 0,-3 3 0,6-3 0,-4 4 0,7 0 0,-5-4 0,0 3 0,0-2 0,-4-1 0,0 3 0,0-3 0,0-4 0,0 6 0,0-7 0,0 5 0,0 2 0,0-3 0,3 5 0,-2-4 0,2 3 0,0-3 0,-2 4 0,2-4 0,-20 6 0,6-1 0,-12 6 0,8 0 0,2 0 0,0 3 0,-3-2 0,4 2 0,-1 0 0,1-2 0,5 3 0,-1-1 0,-3-2 0,3 2 0,-2-3 0,-1 0 0,3 3 0,-7-2 0,7 3 0,-4-4 0,0 3 0,4-2 0,-4 3 0,0 0 0,4-3 0,-8 6 0,7-3 0,-7 1 0,4 2 0,-5-3 0,-5 5 0,4 0 0,-8 0 0,8 3 0,-8-2 0,3 6 0,-4-6 0,-1 4 0,1-1 0,-1-3 0,6 3 0,0-5 0,1 1 0,7-1 0,-10 4 0,10-7 0,-2 5 0,0-5 0,8 3 0,-4-1 0,4 1 0,1-1 0,-1 1 0,0 0 0,1-1 0,-1 1 0,4-1 0,-3 1 0,3-1 0,-4 1 0,1-1 0,3 1 0,-6-5 0,-2 1 0,-5 0 0,-8 1 0,7 3 0,-13 1 0,7 4 0,-11 7 0,2 0 0,2 9 0,-2-9 0,3 9 0,2-10 0,8 0 0,0-3 0,11-7 0,-2 2 0,6-3 0,2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24.2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 0 24575,'0'25'0,"0"-4"0,0-9 0,0 0 0,-4 5 0,3-1 0,-2 1 0,3-4 0,-4 2 0,3-6 0,-3 7 0,1-8 0,2 4 0,-3-1 0,4-3 0,0 2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6:11:24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 24575,'3'-10'0,"1"0"0,3 6 0,3 1 0,-3 3 0,6 3 0,-5 1 0,2-1 0,-3 0 0,-1 0 0,1 1 0,0 3 0,0 3 0,0-2 0,0 1 0,-4-2 0,1 0 0,-4 0 0,0 9 0,3-7 0,0 10 0,1-8 0,-1-1 0,-6 3 0,-4-2 0,-1 0 0,-2-2 0,4 1 0,-1 1 0,-3 0 0,2-2 0,-2-2 0,3-3 0,0-1 0,0-3 0,-3 3 0,2 1 0,4 0 0,8-1 0,4-3 0,5 0 0,3 0 0,-3 0 0,3 0 0,0 0 0,-4 0 0,7 0 0,-8 0 0,-4 0 0,-4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30.4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1575 8 24575,'-40'0'0,"0"0"0,18 0 0,-6 0 0,1 0 0,4 0 0,-9 0 0,8 0 0,-9 0 0,5 0 0,1 0 0,-1 0 0,1 0 0,0 0 0,-1 0 0,1 0 0,-1 0 0,1 0 0,4 0 0,-3 0 0,8 0 0,-4 0 0,1 0 0,-5 0 0,7 0 0,-4 0 0,14 0 0,-7 0 0,3 0 0,1 0 0,-4 0 0,3 0 0,1 0 0,0 0 0,0 0 0,4 0 0,-8 0 0,7 0 0,-3 0 0,5 0 0,-5 0 0,3 0 0,-2 0 0,3 0 0,-3 0 0,3 0 0,-3 0 0,-1 0 0,3 0 0,-2 0 0,-1 0 0,3 0 0,-6 0 0,6 0 0,-7 0 0,7 0 0,-2 0 0,3 0 0,-4 0 0,4 0 0,-4 0 0,4 0 0,-2 0 0,-3 0 0,1 0 0,0 0 0,1 0 0,2 0 0,-3 0 0,0 0 0,4 0 0,-4 0 0,0 0 0,4 0 0,-4 0 0,5 0 0,-9 0 0,7 0 0,-6 0 0,7 0 0,1 0 0,-4 0 0,3 0 0,-3 0 0,1 0 0,1 0 0,-2 0 0,0 0 0,3 0 0,-3 0 0,0 0 0,3 0 0,-7 0 0,6 0 0,-2 0 0,3 0 0,-4 0 0,4 0 0,-8 0 0,7 0 0,-6 0 0,6-3 0,-3 2 0,5-2 0,-5 3 0,4 0 0,-3 0 0,4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7:01.278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0 15 24575,'7'0'0,"0"0"0,1 0 0,-1 0 0,1 0 0,-1 0 0,1 0 0,0 0 0,-1 0 0,1 0 0,-1 0 0,0 0 0,0 0 0,0 0 0,0 0 0,-3-3 0,2 2 0,-2-2 0,3 3 0,0 0 0,0 0 0,1 0 0,-1 0 0,1 0 0,-1 0 0,1 0 0,-4-4 0,3 3 0,-3-2 0,3 3 0,1 0 0,0 0 0,-1 0 0,0 0 0,0 0 0,0 0 0,0 0 0,1 0 0,-1 0 0,0 0 0,0 0 0,-3 0 0,-1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7:16.5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133 0 24575,'0'29'0,"0"-3"0,0-13 0,0 2 0,0-6 0,0 7 0,0-4 0,0 1 0,0 2 0,0-6 0,0 7 0,0-8 0,0 4 0,0-5 0,0 4 0,0-3 0,0 3 0,0 0 0,0-3 0,0 3 0,0 1 0,0 0 0,0 5 0,0 4 0,0-3 0,0 3 0,0-8 0,0 3 0,0-8 0,0 4 0,0-5 0,-17-25 0,8 4 0,-13-18 0,12 0 0,-2 13 0,6-19 0,-10 14 0,10-9 0,-3 10 0,0-3 0,8 3 0,-7 1 0,8 0 0,-4 9 0,4 2 0,0 3 0,-4 0 0,18 27 0,-6-10 0,23 35 0,-1-18 0,1 1 0,12 14 0,-22-23 0,9 27 0,-10-19 0,0 7 0,3-10 0,-10-1 0,3-6 0,-7 1 0,7-4 0,-7-1 0,6-4 0,-6 0 0,7-4 0,-4-1 0,5-3 0,-1 0 0,6 0 0,-4 0 0,8 0 0,-8 0 0,8 0 0,-8-3 0,8-2 0,-4-4 0,1 0 0,3 0 0,-3 4 0,-1 1 0,5 0 0,-5 3 0,5-7 0,-4 7 0,3-3 0,-3-1 0,10 4 0,-4-7 0,9 3 0,-9-1 0,9-2 0,-4 6 0,1-6 0,-2 7 0,-6-7 0,-4 3 0,3 0 0,-1-3 0,-6 4 0,0-1 0,-11 2 0,-1 3 0,-38-11 0,8 4 0,-40-10 0,21 7 0,-17-1 0,21 1 0,-20 4 0,22-3 0,-10 4 0,6-5 0,0-1 0,0 1 0,6 1 0,1 3 0,10-2 0,2 4 0,4-1 0,0-2 0,0 6 0,5-3 0,-4 4 0,3 0 0,-3-4 0,-1 3 0,0-3 0,-5 4 0,4-3 0,-8 2 0,8-3 0,-8 4 0,8 0 0,-4 0 0,10-3 0,0 2 0,4-3 0,-3 1 0,2 2 0,-3-3 0,1 0 0,2 0 0,-7-1 0,8-2 0,-4 3 0,4 0 0,1-3 0,2 0 0,33-6 0,10 4 0,31 1 0,1 3 0,7 4 0,10-4 0,2 5 0,-8 0 0,-25 0 0,-2 0 0,4 0 0,-3 0 0,-1 0 0,12 0 0,13 5 0,6-4 0,-13 4 0,5-5 0,-8 0 0,-6 0 0,-2 0 0,-8 5 0,-5-4 0,-8 4 0,-7-5 0,-5 4 0,-6-3 0,0 3 0,-10-1 0,0-2 0,-5 2 0,4 1 0,-6 3 0,2 1 0,-7 3 0,0 4 0,0-2 0,0 7 0,-8-3 0,2 4 0,-6 2 0,3 4 0,-1 6 0,-5 8 0,8-5 0,-7 8 0,9-9 0,-1 4 0,-3-4 0,8 3 0,-7-4 0,7 1 0,-8-2 0,4-6 0,0-4 0,-7-2 0,6 0 0,-6-3 0,0 4 0,-1-6 0,-4-3 0,0-1 0,-4-3 0,3-1 0,-4 1 0,5-1 0,1 1 0,3-5 0,1 0 0,4-4 0,-3 0 0,3 0 0,-3 0 0,3-16 0,4 0 0,0-20 0,4 2 0,0-6 0,0 0 0,0 0 0,0 5 0,0 2 0,0 11 0,3 4 0,1 7 0,4 3 0,-4 0 0,2 1 0,-26 2 0,15 5 0,-20 1 0,14 3 0,6-8 0,-2 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48.373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70 0 24575,'0'7'0,"-4"5"0,4-4 0,-4 4 0,4-5 0,-4 1 0,0-1 0,0 5 0,-3-4 0,6 4 0,-2-4 0,-1-1 0,4 5 0,-4-4 0,1 4 0,2-5 0,-2 1 0,-1-1 0,3 1 0,-2-1 0,3 8 0,-3-5 0,2 4 0,-3-2 0,4-3 0,0 2 0,-3-3 0,2 3 0,-2-2 0,3 6 0,0-6 0,0 2 0,0-3 0,0-1 0,0 1 0,0 0 0,0-1 0,0 1 0,0-1 0,0 1 0,0-1 0,0 1 0,0-1 0,0 1 0,0-1 0,0 1 0,0 3 0,0-3 0,0 3 0,0-4 0,0 1 0,0-1 0,0 1 0,0-1 0,0 1 0,0-1 0,3 1 0,1-1 0,0 1 0,3-1 0,-7 1 0,7-1 0,-6 0 0,5 1 0,-5-1 0,6-2 0,-3 1 0,0-2 0,3 4 0,-6-1 0,9 1 0,-9-1 0,9 1 0,-6-4 0,1 3 0,1-6 0,-2 2 0,1 0 0,1-2 0,-2 2 0,4-3 0,-5 4 0,4-3 0,-3 2 0,3 0 0,-3-2 0,-1 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50.244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0 0 24575,'7'0'0,"4"0"0,-2 0 0,7 0 0,1 0 0,-3 0 0,6 0 0,-7 0 0,3 0 0,1 0 0,-4 0 0,2 0 0,-2 0 0,0 0 0,-2 0 0,-3 0 0,-1 0 0,1 0 0,-1 0 0,1 0 0,-1 0 0,5 0 0,-4 0 0,4 0 0,-5 0 0,1 0 0,0 0 0,-1 0 0,1 0 0,-1 0 0,0 0 0,0 0 0,0 0 0,0 0 0,-3 0 0,-1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52.118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17 1 24575,'0'7'0,"0"0"0,0 5 0,0-4 0,0 8 0,0-3 0,0-1 0,-7 4 0,5-8 0,-6 4 0,8-5 0,0 1 0,0-1 0,0 1 0,0-1 0,0 0 0,0 0 0,0 0 0,0 0 0,0 1 0,0-1 0,0 0 0,0 0 0,0 1 0,0-1 0,0 1 0,0-1 0,0 1 0,0-1 0,0 0 0,0 0 0,0 0 0,0 0 0,0 1 0,0 4 0,0-4 0,0 4 0,0-5 0,0 1 0,0-1 0,0-3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54.121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0 24575,'10'0'0,"-2"0"0,3 0 0,-4 0 0,0 0 0,0 0 0,0 0 0,0 0 0,0 0 0,0 0 0,0 0 0,0 0 0,0 0 0,0 0 0,0 0 0,5 0 0,-3 0 0,2 0 0,-3 0 0,-1 0 0,1 0 0,-1 0 0,0 0 0,-3 0 0,-1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56.016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0 9 24575,'12'0'0,"-4"0"0,7 0 0,3 0 0,0 0 0,8 0 0,-12 0 0,11 0 0,-11 0 0,12 0 0,-8 0 0,8 0 0,-8 0 0,8 0 0,-8 0 0,8 0 0,-8 0 0,8 0 0,-8 0 0,3 0 0,-4 0 0,7 0 0,-6-3 0,2 2 0,-4-3 0,-8 4 0,4 0 0,-4 0 0,-1 0 0,0 0 0,-3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6:57.979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88 8 24575,'6'-4'0,"2"1"0,7 3 0,-3 0 0,-1 0 0,-3 0 0,3 0 0,-2 0 0,3 0 0,-5 0 0,1 0 0,-1 0 0,-3 3 0,-1 1 0,-3 3 0,0 0 0,0 1 0,0 4 0,0-4 0,0 8 0,0-4 0,0 1 0,-4 3 0,0-4 0,-5 1 0,5 2 0,-3-2 0,2 0 0,-3 2 0,0-6 0,0 6 0,4-6 0,-4 2 0,8-3 0,-7 0 0,6-1 0,-6-3 0,3 3 0,-3-6 0,2 5 0,-1-5 0,1 6 0,-2-7 0,-1 7 0,1-6 0,-1 6 0,0-7 0,1 4 0,-1-1 0,0-2 0,1 2 0,-1-3 0,1 0 0,-1 0 0,4 3 0,1 1 0,6 0 0,2-1 0,2-3 0,5 0 0,0 4 0,1-3 0,3 2 0,-4-3 0,5 0 0,-1 0 0,1 4 0,0-3 0,-1 3 0,1-4 0,0 0 0,-1 0 0,0 0 0,-3 0 0,-2 0 0,-4 0 0,1 0 0,-4 0 0,-1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7:25.456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0 24575,'0'7'0,"0"19"0,0-14 0,0 17 0,0-17 0,0 9 0,0-3 0,0 8 0,0-3 0,0-1 0,0 4 0,0-3 0,0 0 0,0-2 0,0-4 0,0-1 0,0-3 0,0 2 0,0-6 0,0 3 0,0-5 0,0 1 0,0-1 0,0 1 0,0-1 0,0 0 0,0 1 0,0-1 0,0-1 0,0 2 0,0-1 0,0 0 0,0 1 0,0-1 0,0 1 0,0-1 0,0 0 0,0 0 0,0 1 0,0-1 0,0 0 0,0 5 0,0-4 0,0 8 0,0-7 0,0 6 0,0-6 0,0 2 0,0-3 0,0-4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6:13:16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24575,'6'0'0,"8"0"0,-4 0 0,5 0 0,5 0 0,-5 0 0,6 0 0,26 0 0,-29 0 0,73 0 0,-64 0 0,33 0 0,-47 0 0,1 0 0,0 0 0,10 0 0,-10 0 0,1 0 0,-10 0 0,3 0 0,-2 0 0,4-2 0,-5-1 0,1-2 0,-6-1 0,-6-1 0,-2-2 0,2 1 0,-1 0 0,6 8 0,1 0 0,3 6 0,3-1 0,1 0 0,1 3 0,1-2 0,-2-1 0,-2-1 0,1-1 0,-1 0 0,0 2 0,-2-2 0,-3 5 0,-3-3 0,-2 5 0,-3-1 0,2-1 0,-6 4 0,5-6 0,0 2 0,4-6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7:27.890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14 1 24575,'8'3'0,"-2"1"0,-6 3 0,3 5 0,2-4 0,3 4 0,-1-5 0,1 1 0,-4-1 0,2 1 0,-1-4 0,2 3 0,1-3 0,-1 0 0,-3 2 0,3-5 0,-7 6 0,7-6 0,-3 2 0,1 0 0,1 1 0,-2 1 0,4 1 0,-1-1 0,1 2 0,-1 1 0,1-1 0,-1 1 0,-2-1 0,1-3 0,-5 3 0,6-7 0,-3 4 0,3-1 0,0 1 0,0 3 0,1 1 0,-4-1 0,3 5 0,-3-4 0,4 8 0,-3-8 0,2 4 0,-6-5 0,2 5 0,0-3 0,-2 2 0,2 1 0,-3 0 0,0 5 0,0-4 0,0 2 0,0-2 0,0 3 0,0-3 0,0 3 0,0-8 0,0 8 0,0-8 0,0 4 0,0 0 0,0 0 0,0 1 0,0 2 0,0-6 0,0 3 0,0-1 0,0-2 0,0 2 0,-3-3 0,-1-1 0,-4 1 0,1 3 0,-1-3 0,0 3 0,1-4 0,-1 1 0,0 0 0,1-1 0,-1 0 0,-3 1 0,2 0 0,-3-1 0,8 1 0,-3 0 0,3-4 0,0 2 0,-3-5 0,6 6 0,-5-6 0,2 5 0,-4-5 0,-3 6 0,2-6 0,-3 6 0,5-6 0,-5 2 0,3 0 0,-2-2 0,3 3 0,-2-4 0,2-4 0,-2 3 0,2-2 0,4 3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7:29.306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27 24575,'3'-4'0,"10"0"0,5 4 0,22 0 0,2 0 0,12 0 0,-6 0 0,4 0 0,-11-4 0,5 3 0,-11-4 0,3 5 0,-9 0 0,-1 0 0,-2-4 0,-8 3 0,3-3 0,-4 4 0,0 0 0,-5 0 0,4 0 0,-8 0 0,4 0 0,0 0 0,-4 0 0,8 0 0,-11 0 0,2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7:30.719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1 24575,'0'10'0,"0"-2"0,0 7 0,0-2 0,0 3 0,0 1 0,0 4 0,0 2 0,0 0 0,0 3 0,0-8 0,0 8 0,0-12 0,0 6 0,0-7 0,0 3 0,0-3 0,0 2 0,0-6 0,0 2 0,0 1 0,0 1 0,0 3 0,0 1 0,0 0 0,0-1 0,0-3 0,0 2 0,0-3 0,0 1 0,0-2 0,0-4 0,0 0 0,0 0 0,0 0 0,0 0 0,0 0 0,0 1 0,0-1 0,0 1 0,0-1 0,0 1 0,0-1 0,0 1 0,0-4 0,0-1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7:32.729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85 1 24575,'7'0'0,"0"0"0,18 0 0,-7 3 0,14 3 0,-17 6 0,16-2 0,-12 7 0,4-4 0,-2 5 0,-4-2 0,-1 1 0,-3 0 0,7 7 0,-10-6 0,6 6 0,-8-7 0,0 0 0,0-1 0,1 1 0,-1-1 0,-3 1 0,2 0 0,-6-5 0,3 4 0,-1-3 0,-2-1 0,7 4 0,-7-4 0,2 10 0,1-4 0,-3 3 0,3 0 0,-4 2 0,0 0 0,0 3 0,0-4 0,0 13 0,0-6 0,0 1 0,0-3 0,0-10 0,0 5 0,0-5 0,0-1 0,0 1 0,0-1 0,0 1 0,-4 0 0,-1-1 0,-4 6 0,1-4 0,-5 3 0,4-4 0,-3-1 0,3 1 0,-3 0 0,3-1 0,-7-3 0,3 10 0,-4-8 0,0 5 0,4-4 0,1-3 0,0 0 0,3-1 0,-7 0 0,8-4 0,-4 4 0,0-4 0,3 3 0,-6-2 0,6 3 0,-7-4 0,7 0 0,-7 0 0,4 0 0,-1 0 0,-3 0 0,8-4 0,-4 4 0,1-8 0,6 7 0,-5-6 0,6 2 0,0 1 0,-3 0 0,3 0 0,-4 3 0,0-7 0,1 7 0,3-3 0,1 0 0,3-1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8:22.3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82 24575,'35'0'0,"24"0"0,-13 0 0,22 0 0,-26 0 0,32 0 0,17 0 0,3 0 0,-40 0 0,-3 0 0,12 0 0,-3 0 0,1 0 0,-5 0 0,4 0 0,-12 0 0,28 0 0,-34 0 0,26 0 0,-33 0 0,4 0 0,1 0 0,-6-5 0,-1 4 0,-5-3 0,5 4 0,-9 0 0,7 0 0,-13 0 0,4 0 0,-1 0 0,-7 0 0,6 0 0,-7 0 0,7 0 0,-7 0 0,6 0 0,-10-3 0,2 2 0,1-2 0,0 3 0,1-4 0,2 4 0,-2-4 0,3 4 0,-3 0 0,3 0 0,-4-3 0,5 2 0,-5-3 0,4 4 0,-3 0 0,-1 0 0,4 0 0,-4 0 0,5 0 0,-1 0 0,1-4 0,0 3 0,-5-2 0,4 3 0,-4 0 0,5 0 0,0 0 0,-1 0 0,1-4 0,-4 3 0,2-3 0,-2 4 0,3 0 0,1 0 0,-4 0 0,2 0 0,-6 0 0,7 0 0,-4 0 0,1 0 0,2 0 0,-6 0 0,2 0 0,1-3 0,-3 2 0,2-3 0,-3 4 0,3 0 0,-2 0 0,10-4 0,-10 3 0,6-3 0,-8 4 0,5 0 0,-3 0 0,2 0 0,-3 0 0,3 0 0,-2-3 0,6 2 0,-6-2 0,2 3 0,-3 0 0,3 0 0,-3 0 0,2 0 0,1-3 0,-3 2 0,3-3 0,-1 4 0,-2 0 0,3 0 0,-1 0 0,-2 0 0,3 0 0,-1 0 0,-2 0 0,2 0 0,0 0 0,-2 0 0,2 0 0,1 0 0,-3 0 0,3 0 0,-1 0 0,-2 0 0,3 0 0,-1 0 0,-2 0 0,2 0 0,0 0 0,-2 0 0,3 0 0,-1 0 0,-2 0 0,5 0 0,-5 0 0,3 0 0,0 0 0,-3 0 0,3 0 0,-1 0 0,-2 0 0,3 0 0,-1 0 0,-2 0 0,2 0 0,5 0 0,-6 0 0,10 0 0,-10 0 0,2 0 0,-3 0 0,-1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8:24.6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174 139 24575,'-29'0'0,"3"-7"0,15 1 0,2-5 0,-3 6 0,0-2 0,4 2 0,-4 1 0,4-3 0,1 6 0,-1-5 0,-3 5 0,4-5 0,-1-2 0,5 0 0,3-3 0,4 0 0,0 3 0,3-3 0,1 7 0,-1-3 0,4 6 0,-3-2 0,3 3 0,-4 9 0,-4-3 0,0 8 0,-3-2 0,0-4 0,0 8 0,0-8 0,-3 4 0,-2-1 0,-2-2 0,-1 2 0,0-3 0,1-4 0,-1 3 0,-3-6 0,3 2 0,-3-3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8:32.238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1 24575,'0'12'0,"0"-4"0,0 8 0,0-3 0,0 3 0,0-3 0,0 2 0,0-2 0,0-1 0,0 0 0,0 0 0,0-4 0,0 8 0,0-8 0,0 8 0,0-8 0,0 8 0,0-3 0,3-1 0,-2 4 0,2-4 0,-3 1 0,4-1 0,-3-5 0,2 5 0,-3-4 0,0 4 0,0-5 0,0 1 0,0-1 0,0 1 0,3-1 0,-2 1 0,2-1 0,-3 1 0,0 3 0,0-2 0,0 2 0,0 1 0,0-4 0,0 8 0,0-7 0,0 2 0,0-3 0,0-1 0,0 1 0,0-1 0,0 1 0,0-1 0,0 1 0,0 4 0,0-4 0,0 4 0,0-1 0,0 2 0,0 3 0,0 1 0,0 0 0,0-1 0,0 1 0,0-1 0,0 1 0,0 0 0,0-5 0,0 4 0,0-7 0,0 6 0,0-6 0,0 2 0,0-3 0,0-1 0,0 1 0,0-1 0,0-3 0,0-1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8:35.825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3703 1 24575,'-26'0'0,"-2"0"0,-12 0 0,-6 0 0,-9 0 0,-7 0 0,-8 0 0,-15 0 0,4 0-442,26 0 0,-2 0 442,-43 0 0,43 0 0,-1 0 0,5 0 0,1 0 0,-45 0 0,10 0 0,2 0 0,-11 0-244,19 0 244,-16 0 0,23 0 0,-1 0 0,-7 0 0,9 5 0,-1-4 0,1 9 0,-1-8 873,8 8-873,-6-4 255,12 0-255,-4 4 0,6-9 0,6 8 0,-4-8 0,11 8 0,-5-8 0,6 8 0,0-8 0,0 3 0,0-4 0,6 0 0,-4 0 0,9 0 0,-4 0 0,5 0 0,1 0 0,-1 0 0,1 0 0,4 0 0,-3 4 0,3-3 0,-4 4 0,4-5 0,-3 0 0,3 4 0,0-3 0,-3 3 0,3-4 0,1 0 0,-5 4 0,9-3 0,-8 3 0,8-4 0,-3 0 0,4 0 0,-7 0 0,9 3 0,-8-2 0,10 2 0,-3-3 0,-1 4 0,0-3 0,1 2 0,-1 1 0,4-3 0,-3 3 0,8-4 0,-8 0 0,8 3 0,-8-2 0,7 2 0,-6-3 0,6 3 0,-7-2 0,3 6 0,-3-6 0,-1 7 0,0-4 0,4 1 0,2 2 0,-1-6 0,0 5 0,0-5 0,1 3 0,7-1 0,-3-2 0,3 2 0,-3-3 0,-1 3 0,1-2 0,-1 3 0,10-7 0,4-2 0,9 1 0,2-3 0,0 6 0,-1-3 0,1 0 0,0 3 0,-5-2 0,0 3 0,-1 0 0,-2 0 0,2 0 0,-3 0 0,-1 0 0,1 0 0,4 3 0,-4 2 0,4 2 0,-5 1 0,1 0 0,-4-1 0,3 1 0,-7-1 0,4 1 0,-4 3 0,0-2 0,0 6 0,0-6 0,0 6 0,0-6 0,0 7 0,0-8 0,0 4 0,0-1 0,-4-2 0,0 6 0,-8-6 0,3 3 0,-7-4 0,4 0 0,-5 0 0,4 0 0,-2-3 0,2-2 0,0-3 0,2 0 0,3 0 0,0 0 0,1 0 0,-1 0 0,4-3 0,1-6 0,3-3 0,0-5 0,0-4 0,0 3 0,0-4 0,0 5 0,0 1 0,0-1 0,0 5 0,0 1 0,0 4 0,3-1 0,1 1 0,3 0 0,0-1 0,1 0 0,-1 1 0,1-5 0,4 3 0,-3-3 0,7 4 0,-4 0 0,5-1 0,-1 5 0,-3-4 0,3 8 0,-4-4 0,1 4 0,-2 0 0,-3 0 0,-1 0 0,1 0 0,-1 0 0,1 0 0,-1 3 0,1 2 0,-4 6 0,-1 2 0,-3 3 0,0-3 0,0 3 0,0-4 0,0 5 0,0-1 0,0-3 0,-3 3 0,-6-7 0,-4 6 0,-4-5 0,5 1 0,-9-2 0,11-2 0,-10 2 0,7-5 0,-4 0 0,1-4 0,-1 0 0,4 0 0,-3 0 0,4 0 0,-1 0 0,1 0 0,1-4 0,2 0 0,-3-4 0,8-4 0,-3 4 0,6-8 0,-5 7 0,5-2 0,-3-1 0,4 3 0,0-2 0,0 3 0,0 0 0,3 4 0,-2 1 0,2 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8:38.500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112 96 24575,'3'-4'0,"0"0"0,1 7 0,-1 1 0,-3 3 0,-3 1 0,-1-1 0,-3 0 0,-1 0 0,1-3 0,0-1 0,0 1 0,0-3 0,-1 2 0,1-3 0,-1 0 0,1 0 0,-1 0 0,1 0 0,-1 0 0,1 0 0,0 0 0,3-3 0,1-1 0,3-4 0,0 1 0,0-1 0,0 1 0,0-1 0,0 1 0,0-1 0,0 1 0,0-1 0,0 1 0,3-1 0,1 0 0,4 1 0,3-1 0,-2 0 0,2 3 0,1-2 0,-4 6 0,4-6 0,0 6 0,-4-2 0,4 3 0,-5 0 0,1 0 0,-1 0 0,1 0 0,-1 0 0,1 0 0,-4 3 0,-1 1 0,-3 3 0,0 1 0,0-1 0,0 5 0,0-4 0,0 4 0,0-5 0,0 5 0,0-3 0,0 6 0,0-6 0,0 2 0,0-3 0,0-1 0,0 1 0,0-1 0,-3-2 0,-1-2 0,-3-3 0,-1 0 0,1 0 0,-1 0 0,1 0 0,-1 0 0,1 0 0,-1 0 0,-4 0 0,7-3 0,-6-2 0,7-2 0,0-1 0,0 1 0,4-1 0,0 1 0,0-1 0,0 0 0,0 1 0,0-1 0,0 1 0,4 2 0,-4 2 0,3 3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8:40.785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0 24575,'0'16'0,"0"-3"0,0 14 0,0-10 0,0 15 0,0-13 0,0 18 0,0-17 0,0 11 0,0-3 0,0 1 0,0-5 0,0 1 0,0-11 0,0 8 0,0-1 0,0-7 0,0 6 0,0-7 0,0 3 0,0 1 0,0-4 0,0 2 0,3-6 0,-2 6 0,3-2 0,-4-1 0,0 4 0,3-3 0,-2 3 0,3-3 0,-4 2 0,0-6 0,4 7 0,-4-8 0,4 4 0,-1-5 0,-2 1 0,3-1 0,-4 5 0,0 0 0,0 1 0,3 3 0,-2-8 0,3 8 0,-4-8 0,0 4 0,0-5 0,0 1 0,0 0 0,0-1 0,0 0 0,0-9 0,0-4 0,0-14 0,0-3 0,0-10 0,0-1 0,0-6 0,0 0 0,-5 0 0,4 1 0,-3 4 0,4 2 0,-4 6 0,3 4 0,-3 1 0,0 6 0,3-1 0,-3 0 0,4 4 0,-3-2 0,2 6 0,-3-3 0,4 5 0,0-1 0,0 1 0,0 3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6:13:18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145 0 24575,'-8'8'0,"2"-3"0,-6 5 0,3-4 0,-4 2 0,2-3 0,0 3 0,1-5 0,1 4 0,-3-4 0,5 0 0,-3 2 0,5-2 0,0 4 0,-1-1 0,1 2 0,2-3 0,1 0 0,4 3 0,3 0 0,1 3 0,2-1 0,-3-2 0,0 0 0,8 9 0,-6-9 0,7 12 0,-8-15 0,2 3 0,-3-3 0,0 1 0,0-1 0,1 0 0,-1 0 0,-2-2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8:42.552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0 24575,'0'0'0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9:11.2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719 30 24575,'-60'0'0,"11"0"0,14 0 0,12 0 0,-3 0 0,8 0 0,-4 0 0,1 0 0,3 0 0,-4 0 0,10 0 0,-4 0 0,4 0 0,-5 0 0,0 0 0,4 0 0,-2 0 0,6 0 0,-7 0 0,8 0 0,-4 0 0,4 0 0,-3 0 0,2 0 0,-3 0 0,5 0 0,-5 0 0,4 0 0,-3 0 0,0 3 0,3-2 0,-3 6 0,3-3 0,1 0 0,-5 3 0,3-3 0,-2 4 0,3 0 0,0-1 0,1-3 0,-1 6 0,4-5 0,-3 6 0,6 0 0,-2-2 0,3 1 0,0 1 0,0-2 0,0 6 0,0-7 0,0 4 0,0-5 0,0 4 0,0-3 0,10 0 0,5-5 0,11-3 0,1 0 0,6 0 0,-4 0 0,9 0 0,-9 0 0,4 0 0,-6 0 0,0 0 0,-4 0 0,-2-3 0,-4 2 0,-4-3 0,-2 4 0,-3 0 0,2 0 0,-1-4 0,2 4 0,-1-4 0,-2 4 0,2 0 0,0-3 0,-1-1 0,1 0 0,2-3 0,-4 2 0,8-3 0,-7 0 0,6 0 0,-2 0 0,-1 0 0,4-1 0,-7 2 0,2-1 0,-3 0 0,-1 0 0,1 1 0,-1-1 0,1 0 0,-1 1 0,1-5 0,0 3 0,0-2 0,-1 3 0,-3 1 0,3-1 0,-6-3 0,5 6 0,-19-5 0,5 9 0,-15-3 0,7 4 0,-1 0 0,-5 0 0,4 0 0,-8 4 0,3-3 0,1 7 0,-5-3 0,9 0 0,-8 3 0,8-7 0,-3 7 0,4-7 0,0 6 0,0-6 0,0 3 0,1-1 0,-1-2 0,0 3 0,5-4 0,-4 4 0,7-3 0,-7 2 0,8-3 0,-4 0 0,0 0 0,4 0 0,-4 0 0,0 0 0,4 0 0,-4 0 0,0 0 0,4 0 0,-8 0 0,7 4 0,-6-3 0,6 2 0,-3-3 0,5 0 0,-4 0 0,2 0 0,-2 0 0,4 3 0,-4-2 0,3 6 0,-3-6 0,4 5 0,0-2 0,3 6 0,1 1 0,3-1 0,0 0 0,0 1 0,3-3 0,-2 2 0,2 1 0,-3-3 0,0 3 0,0 0 0,0-3 0,0 3 0,0 0 0,-3-3 0,-2 3 0,1-3 0,-3-1 0,3 1 0,0-1 0,-3 1 0,3-1 0,0 1 0,4-31 0,1 16 0,6-28 0,-6 26 0,6-3 0,-6 1 0,2 2 0,-3-3 0,4 5 0,-4-1 0,4-3 0,-4 3 0,0-3 0,3 1 0,1-2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9:33.1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0 119 24575,'38'0'0,"24"0"0,-22 0 0,26 0 0,-12 0 0,19 0 0,-15 0 0,12 0 0,-17 0 0,-4 0 0,-3 0 0,-7 0 0,-5 0 0,0 0 0,17 0 0,-19 0 0,13 0 0,-18 0 0,0 0 0,0 0 0,-4 0 0,3 0 0,-8 0 0,8 0 0,-8-4 0,3 4 0,1-8 0,-5 7 0,5-3 0,-6 0 0,6 3 0,0-7 0,1 7 0,3-7 0,-4 3 0,1 0 0,3-4 0,-3 8 0,4-7 0,0 7 0,1-7 0,4 7 0,-3-7 0,4 7 0,-6-3 0,1 4 0,-1-5 0,1 4 0,-1-3 0,0 4 0,1 0 0,-1 0 0,-4 0 0,3 0 0,9-4 0,-5 3 0,9-3 0,-11 4 0,-6 0 0,5 0 0,-5 0 0,1 0 0,3 0 0,-4 0 0,6-4 0,-1 3 0,0-3 0,0 4 0,1 0 0,-6 0 0,4 0 0,-3 0 0,4 0 0,-4 0 0,3 0 0,-4 0 0,1 0 0,-2 0 0,-4 0 0,-1 0 0,1 0 0,0 0 0,-5 0 0,4 0 0,-3 0 0,-1 0 0,4 0 0,-4 0 0,5 0 0,0 0 0,-1 0 0,1 0 0,-1 0 0,-3 0 0,3 0 0,-4 0 0,1 0 0,2 0 0,-6 0 0,7 0 0,-4 0 0,5 0 0,-1 0 0,1 0 0,0 0 0,-5 0 0,4 0 0,-7 0 0,2 0 0,-3 0 0,3 0 0,-3 0 0,3 0 0,0 0 0,-3 0 0,3 0 0,0 0 0,-3 0 0,2 0 0,1 0 0,-4 0 0,6 0 0,-5 0 0,2 0 0,0 0 0,-2 0 0,2 0 0,0 0 0,-2 0 0,2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9:44.8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0 106 24575,'7'-23'0,"-3"2"0,12 13 0,-4 0 0,5-1 0,0 5 0,-1-4 0,1 4 0,0-1 0,-5-2 0,4 6 0,-8-3 0,4 1 0,-5 2 0,-30 5 0,16-3 0,-25 6 0,25-7 0,-1 0 0,1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0:09.335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3790 0 24575,'-24'0'0,"2"0"0,-17 0 0,19 0 0,-17 0 0,0 0 0,-1 0 0,-15 0 0,13 0 0,11 0 0,-29 0 0,24 0 0,-32 0 0,4 0 0,16 0 0,-32 0 0,-3 0 0,15 0-238,-11 0 0,0 0 238,14 0 0,-6 5 0,-1 2 0,1 4 0,-1 1 0,1-1 0,6-4 476,-5 3-476,13-9 0,0 4 0,3 0 0,4-4 0,0 4 0,2-1 0,7-3 0,-8 9 0,6-9 0,-5 8 0,6-8 0,0 8 0,0-8 0,0 3 0,0 1 0,0-4 0,1 3 0,-1 1 0,0-4 0,0 7 0,0-6 0,0 2 0,0 0 0,1-3 0,-1 4 0,0-5 0,0 0 0,0 0 0,0 0 0,0 0 0,1 4 0,-1-3 0,0 4 0,5-5 0,-3 0 0,3 0 0,1 0 0,1 0 0,6 0 0,-1 0 0,1 0 0,-1 0 0,1 0 0,4 0 0,-3 0 0,8 0 0,-3 0 0,-1 0 0,4 0 0,-3 0 0,8 0 0,-3 0 0,4 0 0,-5 0 0,4 0 0,-2 0 0,6 0 0,-7 0 0,8 0 0,-8 0 0,7 0 0,-2 0 0,3 0 0,-4 0 0,4 0 0,-4 0 0,5 0 0,-1 0 0,1 0 0,0 0 0,0 0 0,0 0 0,0 0 0,0 0 0,0 0 0,3-3 0,0-1 0,4-3 0,0 0 0,0-1 0,0 1 0,4 0 0,0 3 0,0-3 0,2 6 0,-1-2 0,2 3 0,1 0 0,-1 0 0,0 0 0,1 0 0,-1 0 0,0 0 0,-3 3 0,-1 1 0,-3 4 0,0-1 0,0 5 0,0 1 0,0 3 0,0 1 0,0-1 0,0 1 0,0 0 0,0-1 0,0 1 0,-4 0 0,-4-4 0,-2 2 0,-5-6 0,6 3 0,-7-4 0,7 0 0,-6 0 0,6 0 0,-7-4 0,8 0 0,-4-4 0,4 0 0,1 0 0,-5 0 0,3 0 0,-2 0 0,3 0 0,1 0 0,-1 0 0,1 0 0,-1 0 0,4-4 0,1 0 0,3-7 0,0 2 0,0-3 0,0 1 0,0 2 0,0-7 0,0 8 0,0-4 0,0 4 0,0-3 0,3 2 0,1-3 0,4 5 0,0 3 0,-1-3 0,1 3 0,-1-1 0,-3-1 0,3 5 0,-3-3 0,3 4 0,-3-3 0,3 2 0,-3-2 0,4 3 0,-1 0 0,1 0 0,-1 0 0,1 0 0,-1 0 0,1 0 0,-1 0 0,0 0 0,1 3 0,-4 1 0,-1 3 0,-3 1 0,0-1 0,0 1 0,0-1 0,0 1 0,0-1 0,0 1 0,0-1 0,0 1 0,0-1 0,-4 1 0,0-1 0,-3-2 0,-1-2 0,-4-3 0,4 0 0,-4 0 0,4 0 0,1 0 0,-1 0 0,1 0 0,-1 0 0,4-3 0,1-1 0,3-4 0,0 1 0,0-1 0,3 4 0,1-3 0,3 6 0,1-2 0,-1 3 0,-3 3 0,-1 1 0,-3 3 0,0 0 0,-3 1 0,-1-4 0,-8-1 0,3 0 0,-2-2 0,3 3 0,0-4 0,1 0 0,3-4 0,1-4 0,3 0 0,0-8 0,0 3 0,0-4 0,0 1 0,0-1 0,0 4 0,3 2 0,1 6 0,4-1 0,-1 5 0,1-3 0,-1 4 0,-3 0 0,-1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0:11.520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41 1 24575,'0'15'0,"0"-4"0,0 5 0,0 1 0,0 1 0,0 3 0,0 1 0,0-5 0,0 10 0,0-10 0,0 10 0,0-10 0,0 5 0,0-6 0,0 1 0,0 0 0,0-1 0,0-3 0,0 3 0,0-4 0,0 5 0,0-5 0,0 4 0,0-3 0,0-1 0,0 0 0,0-1 0,0-2 0,0 3 0,0-1 0,0-2 0,0 2 0,0-3 0,0 3 0,0-2 0,0 6 0,0-6 0,0 7 0,0-8 0,0 8 0,0-8 0,0 8 0,0-8 0,0 4 0,0-1 0,0-2 0,0 3 0,0-1 0,0-2 0,0 2 0,0-3 0,0-1 0,0 1 0,0-1 0,0 1 0,0-1 0,0 1 0,0-1 0,0 1 0,0-1 0,0 1 0,0 3 0,0 2 0,0 4 0,0 4 0,0-3 0,0 8 0,0-8 0,-3 3 0,-2-4 0,0 4 0,-2-3 0,6 0 0,-6-7 0,6-3 0,-6-1 0,6 1 0,-2-1 0,3-3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0:14.640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648 28 24575,'-3'-4'0,"-6"1"0,-3 3 0,-5 0 0,1 0 0,-1 0 0,0 0 0,-4 0 0,-2 0 0,4 0 0,-6 0 0,6 0 0,-3 0 0,0 0 0,5 0 0,-4 0 0,3 0 0,-8 0 0,8 0 0,-4 0 0,1 0 0,7 0 0,-7 0 0,9 0 0,-5 4 0,0-3 0,5 2 0,-4-3 0,7 0 0,-2 0 0,3 0 0,1 0 0,-1 0 0,4-3 0,1 0 0,6-5 0,2 5 0,2-4 0,0 6 0,1-2 0,-1 3 0,1 0 0,-1 0 0,1 0 0,-1 0 0,1 0 0,0 0 0,-1 0 0,1 0 0,-1 0 0,0 0 0,1 0 0,-4 3 0,-1 1 0,-3 4 0,0-1 0,0 0 0,0 0 0,0 1 0,0-1 0,0 0 0,-3 0 0,-6 1 0,1 0 0,-8-4 0,7 3 0,-6-2 0,2 3 0,-4 0 0,5-4 0,-4 4 0,7-7 0,-7 2 0,8-3 0,-4 0 0,4 0 0,1 0 0,-1 0 0,1 0 0,-1 0 0,1 0 0,-1 0 0,4-3 0,1-1 0,3-4 0,-3 1 0,2-1 0,-3 0 0,4 1 0,0-1 0,0 1 0,0 0 0,0-1 0,0 1 0,0 0 0,4 3 0,0 1 0,3-1 0,1 4 0,-1-4 0,1 4 0,-1 0 0,1-3 0,-1 2 0,1-2 0,3 3 0,-2 0 0,3 0 0,-5 0 0,1 0 0,-1 0 0,-3 2 0,-1 3 0,-3 2 0,0 0 0,0 5 0,0-4 0,0 4 0,0-5 0,-4 5 0,0-4 0,-4 4 0,0-5 0,1 1 0,-1-4 0,1-1 0,0-3 0,-1 0 0,1 0 0,4 0 0,-1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0:21.310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0 112 24575,'7'0'0,"4"0"0,-2 0 0,2 0 0,1 0 0,1 0 0,-1 0 0,0 0 0,-1 0 0,-2 0 0,2 0 0,-3 0 0,-1 0 0,1 0 0,-1 0 0,4 0 0,-3 0 0,3 0 0,-4 0 0,1 0 0,-1 0 0,0 0 0,0 0 0,1 0 0,-1 0 0,0 0 0,1 0 0,-1 0 0,1 0 0,3 0 0,-2 0 0,7 0 0,-4 0 0,5 0 0,-5 0 0,4 0 0,-4 0 0,5 0 0,0 0 0,-5 0 0,4 0 0,-3 0 0,-1 0 0,4 0 0,-8 0 0,8 0 0,-8 0 0,4 0 0,-1 0 0,-2 0 0,3 0 0,-1-8 0,-2 6 0,6-5 0,-6 7 0,2 0 0,1-4 0,-3 3 0,2-6 0,1 6 0,-4-2 0,4-1 0,-5 4 0,5-4 0,-3 4 0,10-3 0,-10 2 0,6-2 0,-8-1 0,1 3 0,-1-2 0,1 0 0,-1 2 0,5-6 0,-4 6 0,4-3 0,-5 1 0,5 2 0,-4-6 0,8 6 0,-4-2 0,1-1 0,2 4 0,-2-8 0,4 8 0,-1-4 0,1 4 0,0-4 0,-5 3 0,4-3 0,-4 4 0,1 0 0,2 0 0,-6 0 0,3 0 0,-5 0 0,5 0 0,-4 0 0,4 0 0,-5 0 0,5 0 0,-4 0 0,4 0 0,-5 0 0,1 0 0,-1 0 0,1 0 0,-1 0 0,1 0 0,-1 0 0,1 0 0,-1 0 0,5 0 0,-3 0 0,2 0 0,4 0 0,-2 0 0,3 0 0,-4 0 0,-5 0 0,1 0 0,-1 0 0,1 0 0,-1 0 0,-3 0 0,-1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0:26.752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328 117 24575,'-7'0'0,"0"0"0,-5 0 0,4 0 0,-4 0 0,0 0 0,4 0 0,-8 0 0,7 0 0,-6 0 0,6 0 0,-7 0 0,8 0 0,-8 0 0,7 0 0,-6 0 0,6 0 0,-3 0 0,5 0 0,-1 0 0,1 0 0,-5 0 0,3 0 0,-2 0 0,3 0 0,1 0 0,-1 0 0,1 0 0,-1 0 0,1 0 0,0 0 0,0 0 0,0 3 0,3 1 0,1 3 0,3 0 0,0 0 0,0 0 0,0 0 0,0 0 0,3-3 0,1 3 0,3-3 0,1 0 0,-1-1 0,1 1 0,-1-4 0,1 4 0,-1-4 0,1 0 0,-1 0 0,1 0 0,-1 0 0,1 0 0,-1 0 0,0 0 0,0 0 0,0 0 0,0 0 0,-3-4 0,-1 0 0,-3-4 0,0 1 0,0-1 0,0 1 0,4-1 0,-4 1 0,4-1 0,-4 0 0,0-3 0,0 3 0,0-3 0,0 4 0,0 0 0,0-1 0,0 1 0,0-1 0,0 1 0,0 0 0,0-1 0,0 1 0,-4 3 0,0-3 0,-4 6 0,1-6 0,-1 7 0,1-7 0,-1 6 0,0-2 0,1 3 0,-1 0 0,1 0 0,-1 0 0,1 0 0,0 3 0,3 1 0,-2 3 0,1 1 0,1-1 0,1 5 0,-1-4 0,3 4 0,-2-1 0,3-2 0,0 2 0,0-3 0,0-1 0,0 1 0,0-1 0,0 1 0,0-1 0,0 1 0,0-1 0,3 1 0,2 0 0,2-1 0,1 0 0,-1 1 0,1 0 0,-1-1 0,1 1 0,-1-1 0,1 0 0,-1 1 0,1-4 0,-1 3 0,1-6 0,-1 2 0,1-3 0,-1 0 0,1 0 0,-1 0 0,1 0 0,-1 0 0,1 0 0,-1 0 0,1 0 0,-1 0 0,-3-3 0,3-2 0,-3-2 0,0-1 0,3 0 0,-6 1 0,2-1 0,-3 1 0,3-1 0,-2 0 0,3 1 0,-4 0 0,0-1 0,0 1 0,0 0 0,0 0 0,-7 3 0,2 1 0,-10 3 0,6-4 0,-7 4 0,8-4 0,-4 4 0,4 0 0,1 0 0,-1 0 0,1 0 0,-1 0 0,1 0 0,0 0 0,3 4 0,1 0 0,3 3 0,0 1 0,-3-1 0,2 5 0,-2-4 0,3 8 0,0-7 0,0 2 0,0 1 0,0-4 0,0 4 0,0-5 0,0 1 0,0 0 0,0-1 0,0 0 0,3 0 0,1-3 0,3-1 0,0-3 0,-3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7:58.87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73 67 24575,'4'20'0,"-1"1"0,-3-8 0,0 0 0,0 2 0,0-6 0,0 2 0,0-3 0,0-1 0,0 1 0,0-1 0,0 0 0,4 0 0,0 0 0,0 1 0,3-4 0,-3 3 0,3-3 0,0 0 0,0-1 0,1-3 0,-1 0 0,0 0 0,1 0 0,3 0 0,2 0 0,8 0 0,-3 0 0,4 0 0,-1 0 0,-3 0 0,8 0 0,-8 0 0,3 0 0,1 0 0,-5 0 0,5 0 0,-1-4 0,-3 3 0,8-7 0,-8 7 0,4-7 0,-1 7 0,-7-6 0,6 2 0,-7 1 0,-1-3 0,0 6 0,-5-6 0,1 6 0,-1-2 0,1 3 0,-4-4 0,-1 1 0,-3-5 0,-6 1 0,-3-1 0,-8 4 0,-4-4 0,3 3 0,-8-4 0,3 0 0,0 4 0,-3-3 0,8 3 0,-8-4 0,8 1 0,-4 3 0,9-3 0,-2 4 0,6-4 0,-7 3 0,8 2 0,-4 0 0,5 2 0,-1-6 0,1 6 0,-1-2 0,1 3 0,-1 0 0,0 0 0,-3 0 0,2-4 0,-3 4 0,5-4 0,-1 4 0,1-3 0,-1 2 0,4 1 0,1 7 0,3 5 0,0 0 0,-4 4 0,3-3 0,-6 3 0,6 1 0,-6-5 0,6 4 0,-6-3 0,6-1 0,-7 4 0,8-8 0,-8 4 0,4-4 0,0-1 0,0 1 0,1-1 0,2 1 0,-2-1 0,-1 1 0,4-1 0,-4 1 0,4-1 0,0 1 0,-3-4 0,2 2 0,-5-5 0,2 2 0,-3-3 0,-1 0 0,1 0 0,-1 0 0,1 0 0,-1 0 0,1 0 0,-1 0 0,1 0 0,0 0 0,0-4 0,0 0 0,2-3 0,2-1 0,0 1 0,2-1 0,-2 0 0,3 1 0,0-1 0,0 1 0,0-1 0,0 1 0,0-1 0,3 1 0,-3-1 0,7 4 0,-3 1 0,4 0 0,-1 2 0,1-6 0,-1 6 0,5-2 0,0-1 0,10-1 0,-4-4 0,3 4 0,0-3 0,-3 4 0,4-1 0,-6-3 0,-3 7 0,3-6 0,-8 2 0,8 1 0,-8-3 0,4 6 0,-5-6 0,1 6 0,0-2 0,-1 3 0,0 0 0,0 0 0,0 0 0,1 0 0,-1 0 0,5 0 0,0 0 0,1 0 0,3 0 0,-8 0 0,8 0 0,-4 0 0,5 0 0,0 0 0,-1 0 0,1 0 0,-4 0 0,2 0 0,-6 0 0,2 0 0,-3 0 0,-1 0 0,1 0 0,-1 0 0,1 0 0,-1 0 0,0 0 0,-3-3 0,2-2 0,-5-2 0,6-1 0,-6 1 0,5 3 0,-5-3 0,6 3 0,-6-4 0,5 0 0,-1 1 0,-1-1 0,2 0 0,-5 1 0,6 3 0,-3 1 0,3 3 0,0 6 0,1 3 0,0 7 0,-3-3 0,2 3 0,-6-8 0,6 4 0,-6-5 0,2 1 0,-3-1 0,0 1 0,0-1 0,0 0 0,0 0 0,0 0 0,0 1 0,0-1 0,-3-3 0,-5 3 0,-1-6 0,-7 6 0,4-6 0,-1 3 0,-3-1 0,3-2 0,1 6 0,-4-6 0,7 3 0,-2-1 0,3-2 0,1 2 0,2 0 0,2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23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8:04.59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284 47 24575,'0'16'0,"0"3"0,0-11 0,0 8 0,0-8 0,0 8 0,0-7 0,0 2 0,0-3 0,3-1 0,-2 1 0,2-1 0,-3 0 0,0 0 0,0 0 0,4 1 0,-3-1 0,2 0 0,-3 1 0,0-1 0,0 1 0,0 0 0,0-1 0,0 1 0,0-1 0,-3-3 0,-1-1 0,-4 1 0,-3 0 0,2 4 0,-7 0 0,8 0 0,-4-1 0,0 1 0,4 0 0,-4 0 0,4-1 0,4 1 0,-3-1 0,6 1 0,-5-4 0,5 2 0,-5-5 0,1 5 0,-2-5 0,-1 6 0,1-6 0,-1 2 0,4-6 0,1-9 0,3 3 0,0-6 0,0 4 0,0 2 0,0-3 0,0 5 0,0-1 0,0 1 0,0 0 0,0 0 0,0 0 0,0-1 0,0 1 0,-7 3 0,3 1 0,-4 0 0,1 2 0,3-6 0,-3 7 0,-1-7 0,4 3 0,-3-4 0,3 1 0,0-1 0,-3 1 0,7-1 0,-4 1 0,4 0 0,0 0 0,0 0 0,0-1 0,0 1 0,0-1 0,0 0 0,0 1 0,0-1 0,0 1 0,0-1 0,0 1 0,-3-1 0,2 0 0,-2 1 0,3-1 0,0 1 0,0 0 0,-4 3 0,3-3 0,-2 3 0,0-3 0,2-1 0,-6 0 0,3 1 0,0-1 0,-3 1 0,6-1 0,-2 24 0,3-11 0,0 18 0,0-11 0,0-3 0,0 6 0,0-6 0,0 6 0,0-6 0,0 3 0,3-1 0,-2-2 0,3 2 0,0 1 0,-4 0 0,8 1 0,-8 3 0,7-4 0,-2 10 0,0-4 0,3 3 0,-7-4 0,6-1 0,-3-3 0,1 2 0,2-2 0,-3 0 0,1 2 0,-2-6 0,1 2 0,-4-3 0,7-1 0,-6 1 0,2 0 0,-3-1 0,0 0 0,3-3 0,1-1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8:08.77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291 0 24575,'-15'0'0,"-2"0"0,9 0 0,-3 0 0,3 3 0,1-2 0,-1 6 0,1-6 0,-1 5 0,1-5 0,-1 6 0,1-6 0,-1 5 0,0-1 0,-3 3 0,-2-1 0,-4 2 0,0-1 0,1 4 0,3-3 0,-3 3 0,7-4 0,-2-1 0,3 1 0,1-4 0,3 3 0,0-3 0,1 0 0,3 2 0,-7-2 0,6 3 0,-5 0 0,5 0 0,1-3 0,8-1 0,4 1 0,4-3 0,5 3 0,-3-4 0,3 3 0,-4-2 0,0 3 0,-5-4 0,4 0 0,-8 0 0,8 0 0,-8 0 0,4 0 0,-4 3 0,-1-2 0,1 3 0,-1-4 0,1 0 0,-1 0 0,5 0 0,-4 0 0,4 0 0,-5 0 0,1 0 0,-1 0 0,1 0 0,0 0 0,-24 0 0,11 0 0,-20 0 0,18 3 0,-5 1 0,3 1 0,-2-2 0,3 1 0,1-3 0,-1 2 0,4 0 0,1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8:22.58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400 0 24575,'-7'8'0,"0"-1"0,-1 0 0,1 1 0,-1 3 0,0-2 0,0 2 0,0-3 0,4 0 0,-3-1 0,3 1 0,0-1 0,-3 1 0,3-1 0,-1 1 0,-1-1 0,1 1 0,-2-1 0,-1 1 0,0-1 0,1 1 0,-1-1 0,1 1 0,-1 3 0,0 1 0,0 1 0,0 2 0,0-7 0,0 4 0,0-1 0,0-2 0,4 3 0,-3-5 0,6 1 0,-5-4 0,5 2 0,-2-2 0,3 3 0,0 0 0,-8 1 0,6 0 0,-5 0 0,4-4 0,2 2 0,-2-8 0,-1 1 0,3-6 0,-5-1 0,5-3 0,-6 2 0,2-7 0,-2 7 0,2-2 0,-2 3 0,3 0 0,0-3 0,-3 2 0,6-3 0,-6 8 0,6-7 0,-5 6 0,5-7 0,-6 5 0,6-1 0,-6 1 0,7-1 0,-7 0 0,6 1 0,-6-1 0,6 0 0,-2 1 0,-1-1 0,0 1 0,0-1 0,-2 4 0,5-2 0,-5 5 0,5-2 0,-2 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8:24.97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207 0 24575,'-7'0'0,"-4"0"0,2 0 0,-7 0 0,8 0 0,-8 0 0,3 0 0,0 0 0,-2 0 0,6 0 0,-7 0 0,8 0 0,-4 0 0,4 0 0,1 0 0,-1 0 0,0 0 0,4 3 0,-3-2 0,7 5 0,-4-2 0,1 0 0,2 2 0,-2-2 0,3 3 0,0 0 0,0 0 0,0 1 0,0-1 0,0 0 0,0 0 0,0 0 0,3 1 0,1-4 0,0 2 0,3-5 0,-3 6 0,3-3 0,1 0 0,-1 2 0,0-5 0,1 3 0,-1-1 0,0-2 0,1 2 0,-1 0 0,1-2 0,-1 3 0,-2-1 0,1-2 0,-2 2 0,3-3 0,0 0 0,1 0 0,-1 0 0,0 0 0,0 0 0,1 0 0,-1 0 0,1 0 0,-1 0 0,0 0 0,1 0 0,-1 0 0,-3-3 0,-1-6 0,-3 1 0,0-8 0,0 8 0,0-4 0,0 4 0,0 1 0,-3-1 0,-1 1 0,-4 2 0,1 2 0,0 3 0,0 0 0,0 0 0,3 0 0,1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8:26.75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 1 24575,'-4'1'0,"8"5"0,1 5 0,11 5 0,-8-4 0,4 5 0,1 0 0,-4-1 0,2-3 0,-2 3 0,-1-4 0,0 1 0,0 2 0,-1-6 0,1 2 0,0-3 0,-4 0 0,-1-1 0,1 1 0,-3-1 0,5-3 0,-5 3 0,2-7 0,-3 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8:29.86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976 65 24575,'-7'0'0,"0"0"0,-1 0 0,0 0 0,1 0 0,-1 0 0,-4 0 0,4 0 0,-4 0 0,0 0 0,4 0 0,-4 0 0,4 0 0,-3 0 0,-2 0 0,0 0 0,-3 0 0,4 0 0,-10 0 0,4 0 0,-3 0 0,4 0 0,0 0 0,0 0 0,1 0 0,-1-4 0,0 3 0,4-2 0,-2 3 0,2 0 0,0 0 0,-3-4 0,8 3 0,-11-3 0,9 4 0,-5 0 0,7 0 0,-3 0 0,2 0 0,-3 0 0,5 0 0,-5 0 0,4-3 0,-4 2 0,4-2 0,1 3 0,-5 0 0,3-4 0,-6 3 0,6-2 0,-7 3 0,3-4 0,1 3 0,-7-2 0,5-1 0,-2 3 0,4-3 0,5 4 0,-1 0 0,0-3 0,1 2 0,-1-2 0,0 3 0,-3 0 0,2 0 0,-3-4 0,5 3 0,-1-2 0,0 3 0,1 0 0,-1 0 0,1 0 0,-1 0 0,0 0 0,1 0 0,-1 0 0,0 0 0,1 0 0,-1 0 0,1 0 0,-1 0 0,1 0 0,-5 0 0,3 0 0,-2 0 0,3 0 0,0 0 0,1 0 0,0 0 0,3 0 0,0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03.2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8 336 24575,'-4'25'0,"1"5"0,3-12 0,0 10 0,0 4 0,0 3 0,0 5 0,0-1 0,0 1 0,0 0 0,0 0 0,0-1 0,0-5 0,0-1 0,0-10 0,0-2 0,0-4 0,0-4 0,0-2 0,0-3 0,0 3 0,9-6 0,-3 1 0,7-6 0,-5-7 0,4-2 0,2-13 0,9-8 0,10-13 0,-5 0 0,24-28 0,-14 10 0,6-7 0,2-2 0,-17 20 0,19-22 0,-8 14 0,2-6 0,-4 8 0,-7 13 0,1-4 0,-7 17 0,-1 0 0,-10 9 0,1 8 0,-6 4 0,3 2 0,-20 42 0,-7-5 0,-11 36 0,6-24 0,-15 32 0,21-33 0,-25 35 0,21-22 0,-8-5 0,9 4 0,-2-13 0,9-11 0,0-2 0,2-10 0,7-4 0,8-54 0,4 14 0,16-51 0,0 30 0,0 1 0,-3 6 0,-9 8 0,-2 10 0,-5 6 0,0 5 0,0 8 0,-1 1 0,-3 24 0,-1 15 0,-3 23 0,0 11 0,0-14 0,0 18 0,0-16 0,-5 12 0,-1-9 0,-5-13 0,1-8 0,1-12 0,4-6 0,-2-10 0,6 0 0,-2-4 0,16-1 0,14-3 0,4 0 0,14-4 0,-11 0 0,0 0 0,-1 0 0,-10-4 0,-2 3 0,-8-6 0,-1 3 0,-8-4 0,-1-4 0,-3 4 0,0-13 0,0 7 0,0-17 0,0 7 0,0-15 0,0 5 0,0 0 0,0-5 0,0 10 0,0-4 0,0 11 0,0 4 0,0 2 0,0 8 0,0-3 0,0 0 0,0-1 0,0 1 0,0-1 0,0 5 0,3-1 0,2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09.4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409 167 24575,'44'0'0,"-3"0"0,-13 0 0,4 0 0,-3 0 0,16 0 0,-9 0 0,16 0 0,-11 0 0,5 0 0,7 0 0,-3 0 0,10-10 0,-6 3 0,0-9 0,-6 6 0,4-1 0,-11 1 0,5 4 0,0 1 0,-4 1 0,4 3 0,0-4 0,-5 1 0,5 3 0,-6-8 0,0 8 0,0-4 0,-6 1 0,-1-1 0,-6 0 0,8-3 0,-6 3 0,1-4 0,-4 0 0,-12 4 0,2-3 0,-8 8 0,-1-4 0,-31 4 0,3 0 0,-29 0 0,-11 0 0,3 0 0,-20 0 0,1 0 0,-2 0 0,-8 0 0,0 0 0,15 0 0,-11 0 0,11 0 0,-14 0 0,-1 6-407,0 0 407,8 6 0,3 0 0,13-1 0,3 5 0,12 0 0,8 0 0,7 2 0,5-4 0,6 4 407,0-1-407,9 0 0,0 4 0,5-3 0,-1 8 0,0-3 0,0-1 0,0 4 0,4-8 0,1 7 0,4-12 0,0 6 0,0-10 0,0 2 0,0-3 0,7-1 0,6-2 0,15 2 0,6-6 0,12 4 0,16 0 0,3-3 0,20 9 0,-14-10 0,22 4-654,-12-5 654,-28 0 0,-2 0 0,17 0 0,22 0 0,-24 0 0,13 0 0,-9 0 0,-15 0 0,-9 0 0,-12 0 0,-6 0 654,-10 0-654,-7 0 0,-3 0 0,-1 7 0,-42 16 0,11-2 0,-43 17 0,19-11 0,-13 6 0,-3 7 0,7-10 0,-12 10 0,20-18 0,-12 10 0,7-9 0,6-2 0,2-6 0,12-1 0,1-4 0,5 3 0,1-4 0,4-3 0,2 1 0,4-6 0,4 3 0,1-4 0,5 3 0,47-2 0,-8 2 0,49-3 0,-31 0 0,16 0 0,-10 0 0,21 0 0,-5 0 0,5 0 0,-8 0 0,-6-4 0,-2-7 0,-14-1 0,-6-3 0,-9 6 0,-9-4 0,-2 4 0,-8-3 0,-2 4 0,1-4 0,-3-1 0,3-3 0,-4-1 0,1 0 0,-1-5 0,-3 5 0,3-5 0,-4 2 0,1 2 0,2-2 0,-3 4 0,5-1 0,-1 0 0,0 0 0,1-4 0,-1 3 0,1-4 0,-1 5 0,0 5 0,1-4 0,-2 7 0,1-6 0,0 6 0,0-7 0,0 8 0,4-16 0,-4 14 0,4-9 0,-5 11 0,1 0 0,-37 0 0,-7 4 0,-29 0 0,-3 4 0,-10 0-984,-12 0 982,29 2 1,-3 2-491,0 2 0,-2 3 166,-7 4 0,-2 4 326,1 1 0,0 1 0,-2 4 0,3-1-448,16-5 0,1 1 448,-10 3 0,2-1 0,-20 6-239,32-10 1,0 0 238,-27 8 834,9-5-834,15-3 983,19-7-379,9-4 379,14-1-967,2-4-16,3 0 0,0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12.5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83 0 24575,'0'24'0,"0"-4"0,0-12 0,0-1 0,0 4 0,0-3 0,0 3 0,0 0 0,0-3 0,0 3 0,4 0 0,0-2 0,3 1 0,1-2 0,0 4 0,3-4 0,7 9 0,0-8 0,8 4 0,-3 0 0,4-3 0,6 4 0,-4-9 0,9-1 0,-9-4 0,4 0 0,-6 0 0,1 0 0,-6 0 0,0 0 0,-10-3 0,0-5 0,-4-1 0,-4-3 0,0 5 0,-4-1 0,0-3 0,0 3 0,-11 1 0,5 4 0,-13 3 0,6 0 0,-4 0 0,-4 0 0,3 0 0,-9 0 0,5 0 0,-6 4 0,1 1 0,-1 4 0,1 0 0,4 0 0,1 3 0,6-3 0,-1 3 0,4-4 0,5 0 0,1-4 0,3 3 0,-3 0 0,3 2 0,-3 1 0,3-2 0,-4 3 0,-4 2 0,3 4 0,-7-1 0,3 1 0,-5 4 0,5-3 0,-3 0 0,7-6 0,-3-4 0,4-1 0,4-3 0,1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22.166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68 0 24575,'0'8'0,"0"2"0,0-1 0,0 5 0,0 13 0,0-8 0,0 12 0,0-15 0,0 0 0,0 1 0,0 0 0,-4-1 0,3 1 0,-3-1 0,0 1 0,3 0 0,-6-1 0,6 1 0,-3 0 0,0-1 0,4 1 0,-8 0 0,7-5 0,-6 4 0,6-8 0,-7 8 0,7-7 0,-3 2 0,4-3 0,-3-1 0,2-3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25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 24575,'0'12'0,"-3"1"0,3 16 0,-3 1 0,-6 10 0,7-10 0,-7 7 0,9-14 0,0 5 0,-2-12 0,-1-4 0,0-4 0,1-3 0,2 0 0,0 2 0,0 1 0,0 6 0,0-2 0,0 0 0,0 2 0,0-5 0,0 6 0,0-10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31.971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84 0 24575,'-3'4'0,"2"2"0,-3-2 0,1 4 0,-1-1 0,-1 1 0,-1-1 0,2 1 0,-1-1 0,2 1 0,0-1 0,2 1 0,-2-1 0,3 1 0,-4-1 0,3 1 0,-2-1 0,0 1 0,2-1 0,-3 1 0,1-1 0,2 1 0,-2-1 0,3 1 0,-4 0 0,3-1 0,-2 1 0,3-1 0,0 5 0,-3-4 0,2 4 0,-3-5 0,4 1 0,0-1 0,0 1 0,0-1 0,0 0 0,0 0 0,0 1 0,0-1 0,0 0 0,0 0 0,0 0 0,3 0 0,1 0 0,3 0 0,1-3 0,-1 3 0,1-7 0,-1 7 0,1-6 0,-1 2 0,-3 1 0,3-4 0,-3 4 0,4-4 0,-1 0 0,1 0 0,-1 0 0,1 0 0,-1 0 0,1 0 0,-1 0 0,1 0 0,-1 0 0,1 0 0,-1 0 0,1 0 0,4 0 0,-4 0 0,8 0 0,0 0 0,-3 0 0,2 0 0,-7 0 0,-1-4 0,-3 0 0,3-3 0,-6 0 0,2-1 0,0-3 0,-2 2 0,3-2 0,0-1 0,-3 3 0,2-3 0,-3 5 0,0-1 0,0 1 0,0-1 0,0 0 0,0 1 0,0-1 0,0 1 0,0-1 0,0 1 0,0-1 0,0 0 0,-3 4 0,-1-3 0,-1 3 0,-1 0 0,1-3 0,-2 3 0,-1-4 0,1 1 0,-1 3 0,4-3 0,-3 6 0,6-6 0,-5 6 0,5-5 0,-6 5 0,3-3 0,-4 4 0,4-3 0,-2 2 0,2-2 0,0 3 0,1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34.193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36 30 24575,'-11'-7'0,"1"5"0,6-8 0,-3 9 0,7-5 0,-4 5 0,4-2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36.642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17 26 24575,'0'11'0,"0"1"0,0 1 0,0 2 0,-7-2 0,5 0 0,-5 2 0,7-6 0,0 2 0,0 1 0,0-3 0,0 2 0,0-3 0,0-1 0,0 1 0,0-1 0,0 1 0,0-1 0,0 0 0,0 1 0,0-1 0,0 1 0,0-1 0,0 1 0,0 0 0,0-1 0,0 1 0,0-1 0,0 0 0,0 1 0,0-1 0,0 0 0,0-1 0,3-2 0,1-1 0,3-3 0,1 0 0,-1 0 0,1 0 0,-1 0 0,1 0 0,3 0 0,-2 0 0,7 0 0,-4 0 0,1-3 0,2 2 0,-6-6 0,3 3 0,-1-4 0,-2 0 0,2 4 0,-3-3 0,3 3 0,-3-4 0,0 0 0,-2 1 0,-5-1 0,5 4 0,-5-2 0,6 1 0,-6-2 0,5-1 0,-5 1 0,2-1 0,0 1 0,-2-1 0,3 1 0,-4-1 0,0 1 0,3-1 0,-2 0 0,2 1 0,-3-1 0,0 1 0,0-1 0,0 0 0,0 1 0,0-1 0,0 1 0,0 0 0,0-1 0,0 1 0,0-1 0,0 0 0,-3 1 0,-1 0 0,-3 0 0,-1 3 0,1-3 0,0 7 0,-1-4 0,1 1 0,-1 2 0,1-5 0,-1 5 0,1-2 0,-1-1 0,1 3 0,-1-2 0,1 3 0,0 0 0,0 0 0,-1 0 0,1 0 0,-1 0 0,1 0 0,-1 0 0,1 0 0,-1 0 0,1 0 0,-1 0 0,1 0 0,-1 3 0,1-2 0,3 5 0,1-5 0,3 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38.082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214 8 24575,'0'-7'0,"0"6"0,0 6 0,0 4 0,0 7 0,0 1 0,0 1 0,0 8 0,0-8 0,0 3 0,0-4 0,0-1 0,-5 11 0,4-7 0,-8 11 0,4-8 0,-4-1 0,0 5 0,1-5 0,-1 1 0,-1 3 0,2-8 0,-1 8 0,0-8 0,0 8 0,1-8 0,-1 3 0,0 1 0,0-4 0,1 3 0,0-8 0,-1 6 0,2-10 0,2 6 0,-2-8 0,6 1 0,-5-1 0,5 1 0,-6-1 0,6 1 0,-6-1 0,6 1 0,-2-1 0,0-2 0,2 1 0,-3-5 0,4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40.229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2 15 24575,'0'-7'0,"3"3"0,1 1 0,3 3 0,0 0 0,1 0 0,-1 0 0,0 0 0,0 0 0,0 0 0,0 0 0,1 0 0,-1 0 0,1 0 0,-4 3 0,3-2 0,-7 6 0,4-3 0,-1 0 0,-2 3 0,2-3 0,-3 3 0,0 0 0,0 0 0,0 0 0,-3 0 0,-1 0 0,-3-3 0,-1-1 0,1 1 0,-1-3 0,1 2 0,-1 0 0,0-2 0,1 6 0,-1-6 0,4 5 0,-3-5 0,0 2 0,-1-6 0,2-1 0,2-3 0,4 0 0,0 0 0,0 0 0,0 3 0,0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42.287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79 17 24575,'7'0'0,"0"0"0,1 0 0,-4 3 0,-1 1 0,-3 3 0,0 0 0,0 0 0,0-1 0,-3-2 0,2 2 0,-5-5 0,2 2 0,-3-3 0,0 0 0,-1 0 0,1 0 0,0 0 0,0 0 0,-1 0 0,1 0 0,0 0 0,0 0 0,-1 0 0,1-3 0,4-1 0,-1-3 0,4 0 0,0-1 0,0 1 0,0 0 0,0 0 0,3 0 0,-2 3 0,2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43.392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0 32 24575,'11'0'0,"1"0"0,5 0 0,-4 0 0,2 0 0,-2 0 0,4 0 0,-1 0 0,1 0 0,4 0 0,-3 0 0,8 0 0,-8 0 0,4 0 0,-6 0 0,1-4 0,-5 3 0,4-3 0,-7 4 0,2-3 0,-3 2 0,-1-2 0,1-1 0,-1 3 0,1-2 0,-4 0 0,-1 2 0,-3-3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44.708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0 27 24575,'4'0'0,"1"0"0,8 0 0,2 0 0,-7 0 0,13 0 0,-12 0 0,8 0 0,-6 0 0,-2 0 0,2 0 0,-3 0 0,4 0 0,-4 0 0,4 0 0,-5 0 0,1 0 0,-1 0 0,1 0 0,-1 0 0,0 0 0,0-4 0,4 4 0,2-4 0,8 0 0,2 3 0,4-7 0,1 7 0,-13-3 0,-3 4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46.153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16 0 24575,'-4'3'0,"0"1"0,4 8 0,0-4 0,0 4 0,0-1 0,0 1 0,0 1 0,0-3 0,0 1 0,0-3 0,0 3 0,0 1 0,0 0 0,0 5 0,0 0 0,0-1 0,0 1 0,0 0 0,0 4 0,0-3 0,0 8 0,0-8 0,0 3 0,0-4 0,-3 0 0,2-1 0,-3 1 0,4-4 0,0-2 0,0 1 0,0-4 0,0 8 0,0-8 0,0 7 0,0-6 0,0 2 0,0-4 0,0 1 0,0-1 0,0-3 0,0-1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47.051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27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24575,'14'0'0,"-2"-1"0,0 6 0,-2-2 0,-3 0 0,1 1 0,-1-3 0,5 4 0,-5-2 0,5 3 0,-5-1 0,-1-3 0,1 3 0,-2-2 0,0 2 0,0 0 0,0 0 0,0 0 0,2 2 0,-1-1 0,1 1 0,-2-2 0,0 0 0,0 0 0,-2 0 0,5 7 0,-4-5 0,5 5 0,-4-7 0,-2 2 0,-1-2 0,0 5 0,1-4 0,0 1 0,1 0 0,-3-1 0,1 3 0,-2-3 0,2 1 0,-1-2 0,1 3 0,-2-3 0,0 2 0,0-2 0,0 3 0,-2-3 0,-1 0 0,-2 0 0,0-5 0,0 5 0,0-4 0,0 1 0,-1-2 0,1 2 0,-2-1 0,1 1 0,-1-2 0,2 0 0,-3 0 0,3 0 0,-3 0 0,3 2 0,0 1 0,0 0 0,0-1 0,0-2 0,-7 0 0,5 0 0,-5 0 0,0 0 0,5 0 0,-4 0 0,5 0 0,-1 0 0,1 0 0,-1 0 0,2 0 0,-2 0 0,3 0 0,0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48.989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39 0 24575,'-8'8'0,"3"-1"0,-6-3 0,3-1 0,4-6 0,1-1 0,6 1 0,1-1 0,3 4 0,0 0 0,1 0 0,-1 0 0,-3 0 0,-1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51.846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124 0 24575,'-7'0'0,"-4"0"0,3 0 0,-3 0 0,4 0 0,0 0 0,-1 4 0,0 4 0,0 0 0,0 4 0,4-1 0,-3 2 0,6 0 0,-6-2 0,6 1 0,-2-4 0,-1 8 0,3-7 0,-7 6 0,7-6 0,-2 2 0,3-3 0,0-1 0,0 1 0,0-1 0,0 1 0,0-1 0,0 0 0,0 1 0,0 3 0,0-2 0,3 2 0,2 1 0,2-4 0,1 4 0,0-5 0,3 1 0,-2 0 0,6 0 0,3 1 0,0-1 0,3 1 0,-4-5 0,-1 0 0,6 0 0,-4-3 0,3 3 0,-8-4 0,-2 0 0,-3 0 0,-1 0 0,1 0 0,-1 0 0,-3-3 0,0-1 0,0-8 0,-4 4 0,4-8 0,-4 7 0,0-6 0,0 6 0,0-3 0,0 5 0,0-1 0,0 0 0,0 1 0,0-1 0,0 1 0,0-1 0,-3 4 0,2-2 0,-6 1 0,3-2 0,-4 3 0,4-3 0,-2 6 0,5-5 0,-6 1 0,3-2 0,0-1 0,1 1 0,-1 3 0,3-3 0,-2 9 0,6-1 0,1 6 0,4 5 0,0 1 0,4 3 0,-2 1 0,2-1 0,-4 1 0,4 0 0,-2 4 0,2-3 0,-4 3 0,1-4 0,-5 0 0,4-1 0,-7 1 0,2-4 0,1 2 0,-3-6 0,3 6 0,-4-6 0,0 3 0,0-5 0,0 1 0,0 3 0,0-2 0,0 2 0,0-3 0,0-1 0,-4 1 0,0-1 0,-4 1 0,1 0 0,-5-1 0,3 1 0,-6 0 0,-1 4 0,2-4 0,-1 4 0,3-8 0,4-1 0,-4 0 0,4-2 0,1 6 0,-1-6 0,1 2 0,-1 0 0,1 2 0,-1 2 0,-4-3 0,4 3 0,-4-3 0,4 0 0,-3 3 0,2-6 0,-3 3 0,5-4 0,-1 0 0,4 0 0,1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54.036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25 24575,'6'-4'0,"-1"0"0,9 4 0,-2 0 0,5 0 0,0-7 0,-1 5 0,1-5 0,0 7 0,-5 0 0,0 0 0,-5 0 0,1 0 0,-1 0 0,1 0 0,-1 0 0,1 0 0,-1 0 0,0 0 0,1 0 0,-1 0 0,1 0 0,-1 0 0,1 0 0,4 0 0,-4 0 0,4 3 0,-5 1 0,1 0 0,-1 3 0,-3-3 0,0 3 0,-4 0 0,0 1 0,0-1 0,0 0 0,0 1 0,0-1 0,0 5 0,-4 1 0,-1 3 0,-3 1 0,0 0 0,-1 4 0,0-3 0,0 3 0,-3-4 0,3-1 0,-8 6 0,8-4 0,-4 3 0,1-8 0,3 3 0,-4-3 0,5-1 0,0 0 0,1-5 0,-1 1 0,0-1 0,1 1 0,2 0 0,-1-1 0,1 1 0,-2-1 0,0-3 0,3 3 0,4-7 0,4 4 0,3-4 0,4 0 0,2 0 0,4 0 0,-1 0 0,1 0 0,0 0 0,-5 0 0,4 0 0,-8 0 0,4 0 0,-5 0 0,1 0 0,0 0 0,-1 0 0,0 0 0,0 0 0,0 0 0,1 0 0,-1 0 0,1 0 0,-1 0 0,5 0 0,0 0 0,5 0 0,4-4 0,2-2 0,10-3 0,-17 4 0,2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55.304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1198 0 24575,'0'11'0,"-4"6"0,-4 1 0,-7 14 0,-8-7 0,3 8 0,-9-3 0,14-12 0,-12 10 0,6-8 0,-10 16 0,6-6 0,-4 5 0,4-6 0,0 0 0,-4 0 0,9 4 0,-22 12 0,17-2 0,-18 8 0,16-10 0,-10 2 0,4 0 0,-5 0 0,7-5 0,4 2 0,-2-4 0,3 0 0,-5 0 0,0 0 0,1-5 0,-1 5 0,0-1 0,0-3 0,-1 9 0,2-9 0,3 8 0,-2-9 0,9 2 0,-4 1 0,10-10 0,-4 8 0,4-10 0,0 1 0,1-2 0,0 1 0,4-4 0,-8 6 0,12-10 0,-6 1 0,7-8 0,0 1 0,-3-4 0,7-1 0,-4-3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57.069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77 24575,'11'11'0,"1"2"0,1-1 0,2 4 0,-6-8 0,7 4 0,-8-4 0,8 0 0,-8 0 0,4 0 0,-1 0 0,-2-1 0,7 1 0,-8 0 0,8 0 0,-8 0 0,8-4 0,-8 3 0,4-6 0,0 2 0,-4 1 0,4-4 0,-5 4 0,5-4 0,-4 0 0,4 0 0,-1 0 0,-3 0 0,3 0 0,-4 0 0,1 0 0,-1 0 0,-3-8 0,2-1 0,-5-4 0,7-3 0,-7 4 0,2-5 0,-3 4 0,0-2 0,0 2 0,0-4 0,0 4 0,0-2 0,0 6 0,0-3 0,0 5 0,0-1 0,0 0 0,0 1 0,-3-1 0,-1 4 0,-4-3 0,0 3 0,1 0 0,-1 0 0,0 1 0,1 2 0,-1-2 0,1 3 0,0 0 0,-1 0 0,1 0 0,0 0 0,0 0 0,-1 0 0,-3 3 0,2 1 0,-3 4 0,1-3 0,2 1 0,-3-5 0,5 6 0,-1-6 0,4 5 0,1-2 0,0 3 0,-1 0 0,-8 1 0,3-1 0,-6 1 0,6 0 0,-7 0 0,4 0 0,-1 0 0,5 0 0,1-4 0,3 0 0,-1-1 0,2 1 0,3 0 0,0-1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9:59.226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99 4 24575,'-7'-4'0,"-1"13"0,0-3 0,0 15 0,3-13 0,-6 8 0,6-3 0,-4 3 0,2 1 0,2-1 0,0 1 0,-2 0 0,2-1 0,0-3 0,2 3 0,3-4 0,0 1 0,0-2 0,0-3 0,0 4 0,0-4 0,0 4 0,0-5 0,0 1 0,0-1 0,0 1 0,0-1 0,3-3 0,1-1 0,3-3 0,0 0 0,0 0 0,0 0 0,0 0 0,0 0 0,0-3 0,0-1 0,1-8 0,0 3 0,0-2 0,0-1 0,-1 3 0,5-3 0,-3 5 0,2-1 0,-3 0 0,-1 4 0,1-3 0,-4 3 0,2-3 0,-5-1 0,5 1 0,-5-1 0,6 1 0,-6-1 0,2 0 0,0 4 0,-2-3 0,2 3 0,-3-3 0,0-1 0,0 1 0,-3 0 0,-1 3 0,-3-2 0,-1 5 0,1-6 0,-1 3 0,0 0 0,1-3 0,-1 3 0,1-4 0,-1 4 0,0-3 0,1 3 0,-1-1 0,4-1 0,-3 5 0,3-2 0,-3 3 0,-1 0 0,1 0 0,-1 0 0,1 0 0,-1 0 0,1 0 0,-1 0 0,4 0 0,0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01.061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121 2 24575,'-5'-1'0,"2"10"0,3 5 0,0 12 0,0-3 0,0 4 0,0 0 0,0 12 0,0-8 0,0 13 0,0-9 0,-4 4 0,-6 1 0,-1 0 0,-4 0 0,5-1 0,0 1 0,0-6 0,1-1 0,0-10 0,0-2 0,4-4 0,-2-4 0,6-2 0,-2-3 0,3-4 0,0-1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02.134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51 24575,'16'0'0,"-3"0"0,13 0 0,-8 0 0,14 0 0,-8 0 0,9 0 0,-6 0 0,6 0 0,-4 0 0,9 0 0,-9 0 0,9 0 0,-9 0 0,-1 0 0,4 0 0,-13 0 0,8 0 0,-6 0 0,-3 0 0,8 0 0,-8-7 0,4 5 0,-1-5 0,2 3 0,-1-1 0,4 0 0,-8-3 0,7 4 0,-12-1 0,2 2 0,-11 3 0,0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04.208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0 86 24575,'0'7'0,"0"4"0,0 0 0,0 1 0,0-1 0,0-3 0,0-1 0,0 1 0,0-1 0,4 1 0,0-4 0,3 2 0,1-1 0,-1 2 0,5 1 0,-3 0 0,6 0 0,-2 0 0,3 0 0,-3 0 0,3 0 0,-4-3 0,5 2 0,0-6 0,-1 3 0,1-4 0,-5 0 0,4 0 0,-3 0 0,-1 0 0,0 0 0,-5 0 0,1 0 0,-1 0 0,5 0 0,-3 0 0,2-4 0,-3-4 0,0-1 0,0-6 0,0 6 0,-1-3 0,1 1 0,-3 2 0,2-7 0,-6 3 0,3-3 0,-4-1 0,0 4 0,0-3 0,0 8 0,0-4 0,0 4 0,0 1 0,0-1 0,0 1 0,0-1 0,0 1 0,0-1 0,-4 1 0,0 3 0,-4-3 0,1 3 0,-1 0 0,1 0 0,0 4 0,-1 0 0,1 0 0,0 0 0,0 0 0,-1 0 0,1 0 0,-1 0 0,-4 4 0,4-3 0,-4 6 0,4-6 0,4 6 0,-2-7 0,5 7 0,-6-3 0,3 3 0,-3 0 0,-1 1 0,-4 0 0,4-1 0,-8 1 0,7 0 0,-2 0 0,3-1 0,0-3 0,4 3 0,-3-6 0,7 2 0,-4-3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07.863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1 24575,'0'15'0,"0"10"0,0-9 0,0 33 0,0-26 0,0 14 0,0 7 0,0-29 0,0 29 0,0-26 0,0 10 0,0-6 0,0 4 0,0-12 0,0 6 0,0-7 0,0-7 0,0 4 0,0-5 0,0 13 0,0 0 0,0 8 0,0-8 0,0 3 0,0-4 0,0-1 0,0 1 0,0 0 0,0-5 0,4 9 0,1-7 0,4 12 0,-1-8 0,1 3 0,0 0 0,-1-7 0,0 2 0,0-4 0,-4-3 0,0 2 0,-4-3 0,0-10 0,0-9 0,0-10 0,0-12 0,0-1 0,0-6 0,0 0 0,4 5 0,1 2 0,4 11 0,-1 0 0,1 5 0,-5 5 0,3 0 0,-3 4 0,4 1 0,-1 2 0,-3-1 0,3 5 0,-3-3 0,3 4 0,0 0 0,1 0 0,3 0 0,2 0 0,4 0 0,-1 0 0,1 4 0,-5 0 0,0 1 0,-4 2 0,-1-7 0,1 7 0,-4-3 0,3 4 0,-7-1 0,7 1 0,-3-1 0,4 5 0,0 1 0,-3 8 0,2-3 0,-2 3 0,3-4 0,0 7 0,-3-6 0,2 2 0,-6-8 0,6-4 0,-7-1 0,4 1 0,-4-1 0,3 1 0,1-1 0,0 0 0,3-3 0,-7 0 0,4-4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28.6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769 0 24575,'-6'0'0,"-1"0"0,1 0 0,-3 0 0,-4 0 0,-11 9 0,2-1 0,-15 7 0,-11 9 0,4-11 0,-20 10 0,14-2 0,0-7 0,-23 8 0,27-7 0,-19-2 0,26 1 0,8-6 0,-6 2 0,21-4 0,-11-1 0,18-1 0,-6-3 0,5 3 0,0-1 0,4 2 0,2 3 0,4-3 0,0 18 0,0 1 0,0 2 0,0 10 0,15-7 0,-2 11 0,18-2 0,-15-12 0,12 1 0,-18-17 0,5 6 0,-10-9 0,0 1 0,1 0 0,-1-1 0,0-2 0,-3-2 0,1-1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09.015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0 24575,'0'7'0,"0"0"0,0 0 0,0 0 0,0 4 0,0 1 0,0-1 0,0 5 0,0-8 0,0 4 0,0-4 0,0-1 0,0 1 0,0-1 0,0 1 0,0-1 0,3 5 0,1-4 0,1 8 0,2-8 0,-3 4 0,0 0 0,-1-7 0,-3 2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11.345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534 0 24575,'-10'0'0,"1"0"0,-2 0 0,4 0 0,-1 0 0,-3 0 0,2 0 0,-2 0 0,-1 0 0,4 4 0,-4 0 0,4 3 0,1 1 0,-1-1 0,-4 5 0,4-3 0,-4 6 0,0-2 0,-1 3 0,0 1 0,-3-4 0,7 3 0,-4-3 0,1 0 0,3-2 0,-3 1 0,4-3 0,0 2 0,4-3 0,1-1 0,-1-2 0,4 1 0,-4-2 0,4 4 0,0-1 0,0 0 0,0 1 0,0-1 0,0 1 0,0 0 0,0-1 0,3 1 0,2-1 0,2-3 0,1 3 0,-1-6 0,5 2 0,5-3 0,1 0 0,3 0 0,1 0 0,-4 0 0,8 0 0,-8 0 0,15-12 0,-13 2 0,13-7 0,-15 1 0,4 6 0,-9-6 0,-2 11 0,-3-6 0,0 6 0,-4-2 0,-1 0 0,-3-1 0,0 1 0,0-1 0,0 1 0,0-5 0,-3 3 0,-1-3 0,-4 5 0,0-1 0,1 1 0,0 3 0,3-3 0,0 12 0,4 1 0,0 14 0,0 2 0,5 17 0,1-3 0,4 17 0,1-6 0,-1 1 0,1 4 0,-1-11 0,0 5 0,0-6 0,-5-6 0,0 5 0,-5-10 0,0-1 0,0-2 0,0-8 0,0 3 0,0-4 0,0 0 0,-12-4 0,-4 3 0,-29-1 0,-5 5 0,-6-4 0,-3-5 0,4-1 0,0-9 0,-6 4 0,7-5 0,6 0 0,8 0 0,11 0 0,8 0 0,8 0 0,1 0 0,8 0 0,1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13.100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0 24575,'0'18'0,"0"-2"0,0 4 0,0 2 0,0 0 0,0-3 0,0 6 0,0-15 0,0 10 0,0-11 0,0 11 0,0-10 0,0 10 0,0-2 0,0 0 0,0 8 0,0-4 0,0 11 0,0-4 0,0 4 0,0-6 0,0-4 0,0 3 0,0-3 0,0-1 0,0 4 0,0-3 0,0 0 0,0 3 0,0-8 0,3 3 0,-2-4 0,3-1 0,-1-3 0,-2-1 0,3-5 0,-4 1 0,0-7 0,0-6 0,0-12 0,4-6 0,1-4 0,4-1 0,0 1 0,0-6 0,1 4 0,2 0 0,2 3 0,3 8 0,1 0 0,-2 3 0,1 5 0,0 2 0,-1 4 0,1 4 0,0 0 0,-1 0 0,1 0 0,-5 0 0,4 0 0,-7 7 0,3-1 0,-4 9 0,0 3 0,1-1 0,0 10 0,-1-5 0,-3 6 0,0-1 0,-5 0 0,0 1 0,0 6 0,0-4 0,0 0 0,0-9 0,0-4 0,0-1 0,0 1 0,0-4 0,0-2 0,3-3 0,-2-1 0,5 1 0,-5-4 0,3-1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13.790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0 1 24575,'0'0'0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14.891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1 0 24575,'0'11'0,"0"1"0,0 15 0,0-7 0,0 11 0,0 11 0,0-10 0,0 5 0,0 14 0,0-34 0,0 40 0,0-37 0,0 18 0,0-14 0,0 8 0,0-18 0,0 2 0,0-9 0,0-2 0,0-2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15.645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0 8 24575,'0'-4'0,"0"0"0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30:26.421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254 1 24575,'-7'0'0,"0"0"0,-5 0 0,-1 0 0,0 0 0,2 0 0,3 3 0,0-2 0,1 2 0,-1 0 0,1-2 0,0 2 0,3 1 0,-3-3 0,3 2 0,-4 0 0,1-2 0,0 2 0,-1 0 0,0-2 0,1 3 0,-1-1 0,0 1 0,1 0 0,-1 3 0,0-6 0,1 5 0,-1-2 0,4 4 0,1-1 0,3 0 0,-3 0 0,2 1 0,-3 3 0,1 2 0,2-1 0,-3 4 0,4-3 0,0-1 0,-4 4 0,3-8 0,-2 4 0,3-4 0,0-1 0,0 0 0,0 1 0,3-1 0,1-4 0,3 4 0,1-3 0,-1 4 0,5-4 0,-4 2 0,8-1 0,-8-1 0,8 4 0,-7-7 0,6 2 0,-6-3 0,6 0 0,-2 0 0,4 0 0,-5 0 0,4 0 0,-3 0 0,-1 0 0,0 0 0,-1 0 0,-2 0 0,2 0 0,-3 0 0,-1 0 0,1-3 0,-1-1 0,0-4 0,1 4 0,0-7 0,-1 9 0,1-8 0,0 5 0,-1 1 0,1-3 0,-1 7 0,-3-7 0,0 3 0,-4-3 0,0 0 0,0-1 0,0-3 0,0 2 0,0-3 0,0 1 0,0 2 0,0-3 0,0 5 0,0-1 0,-3 4 0,-1 1 0,-4 0 0,1 2 0,0-6 0,-1 6 0,-4-6 0,4 6 0,-4-6 0,4 3 0,4-4 0,-3 1 0,3-1 0,0 4 0,1 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1:29.4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156 538 24575,'13'56'0,"4"-3"0,0-7 0,4 9 0,1 0 0,5 1 0,-1 8 0,-4-24 0,0 18 0,-13-37 0,3 6 0,-4-18 0,-4 2 0,3-3 0,-6-1 0,5 4 0,-2-3 0,1 3 0,1-3 0,-5-1 0,6 1 0,-3 2 0,3-5 0,4 2 0,-3-7 0,6 0 0,9 0 0,8-15 0,16 2 0,2-18 0,-2 9 0,29-12 0,-29 12 0,35-14 0,-26 13 0,13-5 0,1 5 0,-8 5 0,6 1 0,-6 11 0,1-4 0,-2 9 0,-8-4 0,1 5 0,0 0 0,-6 0 0,4 0 0,-11 0 0,11 0 0,-11 5 0,5 0 0,-6 0 0,0 4 0,0-8 0,-6 8 0,-6-8 0,-7 3 0,-8-1 0,-2-2 0,-3 2 0,-34-3 0,-2 0 0,-47 0 0,3 0 0,-15 0 0,0-5 0,15-1 0,-11-7 0,18 2 0,-12-1 0,14-4 0,3 4 0,6-4 0,12 2 0,2 3 0,13-2 0,4 4 0,2-4 0,8 4 0,1-2 0,5 3 0,2 1 0,2-4 0,3 2 0,-3-2 0,2 4 0,-3-8 0,1 5 0,2-9 0,-6 10 0,3-6 0,-8 6 0,3-7 0,-7 3 0,3-4 0,-9 4 0,4-3 0,-8 2 0,8 0 0,-3-2 0,4 7 0,4-3 0,-3 4 0,8 0 0,-4 0 0,8 1 0,1-4 0,3 3 0,7-7 0,3 3 0,11-6 0,7 0 0,1-1 0,-1 1 0,-2 4 0,-8-2 0,3 6 0,-8 2 0,-2 1 0,-3 6 0,0-6 0,-27 2 0,-1 1 0,-19 0 0,0-1 0,5 4 0,-6-8 0,0 8 0,6-4 0,-5 1 0,10-1 0,-4-1 0,6-2 0,4 3 0,-3 0 0,8-2 0,0 6 0,3-3 0,9 1 0,-4 2 0,2-3 0,0 4 0,-6 0 0,6 0 0,-3 0 0,-4 0 0,1 0 0,-6 4 0,-1 1 0,3 0 0,-4-1 0,9-1 0,-2-2 0,6 2 0,-3-3 0,5 0 0,3 13 0,9 3 0,5 12 0,8 0 0,1 4 0,5-2 0,-3 9 0,3-4 0,-4 5 0,-1 0 0,1-6 0,-1-1 0,4-5 0,0-4 0,11 0 0,1-5 0,17 2 0,4-4 0,0-6 0,18-6 0,-8-5 0,13 0 0,-9 0 0,14 0 0,-25 0 0,25-5 0,2-9 0,-23-3 0,27-7 0,-34-3 0,6 3 0,-1-8 0,-7 9 0,-5-8 0,-3 9 0,-11-3 0,-1 1 0,-6 5 0,0-5 0,0 1 0,-5 4 0,5-5 0,-6 7 0,7-7 0,-2 5 0,-3 0 0,2 1 0,-8 5 0,3-4 0,-4 0 0,0 4 0,-5 1 0,0 4 0,-5 0 0,1 4 0,-28-2 0,-7 5 0,-42-2 0,-12 9 0,29 2 0,-3 4-492,-7 5 0,-3 3 250,-8 5 1,-2 3-251,-6 1 0,0 3 0,-1 2 0,-1 1 389,0 1 0,3-1-389,20-6 0,2 1 478,-9 2 1,1-1 13,-20 14-223,37-22 1,1 0 222,-25 19 983,24-15-780,10-3 780,20-10 0,3-2 0,12-4-597,34-4 190,10-11-576,40-7 0,7-17-492,-39 12 0,2-1 385,7 0 1,0-2 106,-3-3 0,0-1 0,8 1 0,0 0 0,-9-1 0,0 0 0,9-2 0,0 0 0,-8 2 0,-1-1 0,6-4 0,0 0 0,-8 3 0,-2 1-173,35-20 173,-4-1 0,-14 11 0,-1-5 0,-7 2 0,-18 14 0,-5 2 0,-17 10 983,-1 2-780,-10 8-19,-47 11-184,-1 17 0,-8-2 0,-4 3-492,4 8 0,-1 3 366,-9 4 0,-4 1-366,-7 8 0,-1 3 76,2-3 0,-1 1-76,-7 10 0,0 2 0,8 2 0,1 0 353,-1 1 0,2 1 139,5 5 0,3 0-492,3-7 0,4-3 447,14-11 1,3-1 365,0 2 0,4-2-321,-5 16 0,-2 15 983,15-18-429,7-7 429,10-9 0,2-7 0,4-4-101,0-2-521,13-5-361,14 2 0,17 1 0,16-3 0,3-6 0,14 1 0,10-9 0,2 4 0,-8-7 0,2-4 0,-19-2 0,13-5 0,-14 0 0,-14 0 0,-10 0 0,-16 0 0,-6 0 0,-6 0 0,-6 3 0,-2 23 0,-31 11 0,-6 22 0,1-20 0,-6 0-492,0 1 0,-1 2 417,-3 6 1,0 2 74,-5-2 0,0 1 0,2 0 0,0 0 0,-4 1 0,2-2 0,14-11 0,-1-1-173,-5 3 1,1-2 172,-12 16 0,-12-4 0,10-4 0,12-19 0,11-6 983,9-7-853,4-8 235,4-2-365,2-3 0,2-17 0,5-12 0,-1-25 0,5-17 0,0-8 0,0-16 0,0 27 0,0-22 0,0 24 0,0-13 0,0 2 0,0 14 0,0 8 0,0 9 0,0 12 0,0 1 0,0 5 0,0 6 0,0-5 0,-7 10 0,-3-10 0,-13 3 0,4 1 0,-10-5 0,6 9 0,-6-10 0,1 10 0,-1-5 0,2 6 0,4 0 0,-3 4 0,12 2 0,-6 4 0,8 3 0,2-2 0,1 6 0,1-2 0,-4 3 0,-4 3 0,-5 2 0,3 7 0,-10 8 0,6-2 0,-7 6 0,1-6 0,5 4 0,1-3 0,12-5 0,3-7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1:32.1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440 1 24575,'-33'0'0,"6"0"0,0 0 0,9 0 0,-8 8 0,-2 3 0,-2 12 0,-3-2 0,8 6 0,-1-8 0,1 9 0,2-9 0,-5 9 0,10-10 0,-1 5 0,3-7 0,7-3 0,0-2 0,-1-3 0,8 0 0,-6 0 0,8 2 0,16-1 0,-5-1 0,24-4 0,-11 0 0,14-3 0,-3 7 0,-1-7 0,-1 4 0,-1-1 0,-3-3 0,10 4 0,-11-1 0,11-3 0,-5 7 0,6-3 0,-1 1 0,1 3 0,-1-8 0,1 3 0,-5-4 0,-3 0 0,-9 0 0,-2 0 0,-8 0 0,-1 0 0,-5 0 0,-3-14 0,0 3 0,-4-12 0,0 6 0,0 0 0,0 4 0,-4-2 0,3 6 0,-3-3 0,4 5 0,0-1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1:40.1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2172 895 24575,'-26'-5'0,"4"1"0,14 4 0,34-9 0,2-3 0,39-15 0,11-4 0,3-5 0,-33 17 0,-1 0 0,25-11 0,11-6 0,-11 6 0,7-1 0,-9 2 0,-9 11 0,-19-1 0,-3 8 0,-16 2 0,-2 1 0,-8 7 0,-1-2 0,-41-8 0,11 4 0,-36-10 0,14 7 0,-15 0 0,6-1 0,-17 0 0,9-6 0,-5 5 0,-6-5 0,6 1 0,-8 3 0,7-8 0,-4 8 0,17-7 0,-9 3 0,17 2 0,-4-1 0,6 6 0,6-3 0,1 6 0,6-5 0,-1 7 0,5-4 0,2 4 0,1-3 0,6 7 0,-1-6 0,11 3 0,4-6 0,18 0 0,8-6 0,19 4 0,3-7 0,5 7 0,1-9 0,7 9 0,1-4 0,1 4 0,-2 1 0,-8 0 0,1 5 0,-6 2 0,-8 4 0,-12 0 0,-6 0 0,-10 0 0,0 0 0,-41 0 0,0 9 0,-42 4 0,1 15 0,-18 5-492,40-12 0,-1 2 410,-8-2 1,-1 0 81,0 6 0,-1-1 0,-9-3 0,0-1 0,3 5 0,1 0 0,-4-4 0,0-1 0,9 4 0,2 1 0,2-6 0,3-1-175,-28 17 175,-3-2 0,18-6 0,-5 6 0,15-7 0,15-3 0,7-7 0,10-4 983,6-2-830,8-4 33,6 0-186,3 2 0,12-5 0,15 7 0,22-11 0,14 9 0,14-3 0,10 5-468,-34-6 1,1 1 467,-1 0 0,2-1 0,6 1 0,2 0 0,-4 0 0,-1 0-387,36 5 387,-39-5 0,-1 0 0,20-1 0,13 5 0,-9-5 0,-16 5 0,-8 0 0,-8-1 0,-12 0 916,-6-1-916,-10-1 406,-7-3-406,-3 1 0,-4-2 0,-1 7 0,-10 1 0,-7 5 0,-14 1 0,-20 8 0,-3 7 0,-4-4 0,-6 9 0,5-10 0,-6 6 0,-6-5 0,13 2 0,-6-3 0,11 4 0,2 1 0,12-7 0,7-2 0,7-7 0,9-4 0,2-2 0,6-3 0,2-1 0,18 0 0,13-3 0,23 0 0,5-4 0,4 0 0,17 0 0,-2 0 0,5-5 0,-29 2 0,-1-2 0,12-6 0,-3 4 0,0 0 0,-4-3 0,37-3 0,-36 2 0,13 5 0,1 0 0,-8 2 0,-1 2 0,-13-2 0,4 4 0,-11 0 0,5 0 0,-12 0 0,-1-5 0,-10 4 0,3-7 0,-8 7 0,-1-6 0,-1 2 0,-8 1 0,4 0 0,-8-2 0,-1-3 0,-3-2 0,-3 0 0,-6-1 0,-3 3 0,-10-7 0,4 2 0,-13-4 0,6 4 0,-26-12 0,7 9 0,-11-10 0,3 6 0,-3-6 0,0 4 0,-13-11 0,12 7 0,-28-10 0,10 2-619,-14-3 619,1-6 0,7 6 0,-9-6 0,16 14 0,21 4 0,0 0 0,-4-1-102,5 1 1,-1 0 101,-6 3 0,-12-11 0,9 11 0,13-3 0,2 10 612,6-3-612,6 8 210,1-3-210,5 5 0,5 4 0,2-3 0,8 4 0,2-1 0,3-2 0,0 6 0,1-5 0,-1 2 0,0 0 0,1-6 0,3 5 0,-3-6 0,3 3 0,-4 1 0,4-5 0,-3-1 0,3 0 0,-1-2 0,-2 6 0,6-7 0,-2 8 0,3-8 0,0 3 0,0 1 0,12-5 0,9 7 0,19-4 0,1 4 0,11 4 0,10 2 0,3 4 0,12 0 0,-8 5 0,0 12 0,3 14 0,8 13-690,5 8 690,-43-25 0,0 2 0,5 4 0,-1 2 0,-6 1 0,-1 0 0,5 1 0,-2 0 0,20 24 0,9-1 0,-16-7 0,10 2 0,-12-3 0,3-6 0,-11-8 0,-3-6 0,-2-6 0,-11-8 690,-1-3-690,-6-3 0,-10-4 0,0-3 0,-5 1 0,1-5 0,2 3 0,-2-4 0,7-4 0,8-6 0,1 0 0,27-10 0,-7 4 0,11-6 0,4 5 0,-3 2 0,7 3 0,-3 1 0,-6 0 0,-12 5 0,-8 1 0,-12 5 0,-6 0 0,-3 0 0,-1 0 0,-37 17 0,14-9 0,-26 13 0,20-13 0,-5 1 0,-6 0 0,-1 4 0,-22 9 0,0 5 0,-19 8 0,-7 1-689,-10 7 689,39-24 0,-1 1 0,-3 6 0,-2 0 0,-2-2 0,-2 0 0,-1 0 0,1 0 0,0 3 0,-2-1-492,-6-4 0,-1 1 407,7 3 0,1 1 85,-9-5 0,-1 0 0,6 2 0,1 0 0,3-3 0,1-1 0,-6-1 0,3-2-263,-17 8 263,23-12 0,2-1 0,-7 1 0,-34 11 0,30-12 0,2 5 0,16-7 639,6 0-639,6-5 983,6 3-788,6-7 94,0 3-289,5-4 0,-1 0 0,2 0 0,4 0 0,-1 0 0,-3 0 0,4 0 0,-1 0 0,1 0 0,1 0 0,2 0 0,-7 0 0,4 4 0,-10-3 0,4 6 0,-13-2 0,7 4 0,-15 1 0,10-1 0,-9 1 0,9-1 0,-4 1 0,10-2 0,-3 2 0,0-6 0,3 4 0,-1-7 0,7 3 0,0-4 0,1 0 0,-1 0 0,-5 0 0,4-4 0,-3-1 0,3-12 0,2 3 0,-2-7 0,1 4 0,0-5 0,4 0 0,0-1 0,3-9 0,2 13 0,2-18 0,2 13 0,4-14 0,0 9 0,0-9 0,5 4 0,10-7 0,7-5 0,10 2 0,5 1 0,1 1 0,5 8 0,-5-2 0,-4 10 0,-5 3 0,-7 5 0,0 4 0,-6 3 0,-4 6 0,-1-2 0,-39 10 0,11-1 0,-30 6 0,2 6 0,8-4 0,-15 9 0,12-4 0,6 0 0,1-1 0,10-5 0,2-1 0,8 0 0,2 0 0,44 1 0,3-5 0,48 7 0,-5-5 0,7 7-591,9-1 591,-6 1 0,-8-1 0,-6 0-29,-5-1 29,-5 0 0,3-4 0,-14 2 0,-7-7 0,-11 6 590,-4-7-590,-15 6 30,1-6-30,-7 3 0,-3-4 0,-1 3 0,4-2 0,-3 3 0,3-4 0,4 0 0,-2 0 0,7 0 0,2 0 0,-5 0 0,9 0 0,-12 0 0,7 0 0,-13 0 0,4 0 0,-5 0 0,-30 0 0,7 0 0,-32 0 0,14 0 0,-6 0 0,-6 0 0,-16 0 0,-10 0 0,-8 0 0,16 0 0,-10 5 0,16 2 0,-19 10 0,14 0 0,3 5 0,12-1 0,7-1 0,3 0 0,14-3 0,-3 1 0,10-5 0,4-1 0,2-4 0,6-1 0,2 1 0,-3-1 0,-7-3 0,-8-4 0,-5-6 0,-7-8 0,-1-1 0,-12-1 0,4-3 0,-4 3 0,6 1 0,0 0 0,6 6 0,6 3 0,6-2 0,6 8 0,3-8 0,5 4 0,4-3 0,17-3 0,-6 5 0,10-5 0,-9 9 0,3-6 0,2 2 0,3-3 0,-6 3 0,-3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29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 24575,'0'7'0,"0"5"0,0 12 0,0-6 0,0 18 0,0-10 0,0 1 0,0 0 0,-2-16 0,1 17 0,-4-15 0,5 15 0,-5-17 0,2 4 0,-2-5 0,2-2 0,1 1 0,0-3 0,1 1 0,-3-2 0,3-2 0,-1-1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1:45.4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601 335 24575,'-50'4'0,"-1"-1"0,31-3 0,-11 0 0,7 0 0,-5 0 0,1 0 0,1 0 0,9 0 0,1 0 0,5 0 0,34-15 0,-2 7 0,34-17 0,-12 18 0,24-8 0,0 8 0,13-5 0,14 5-525,-11-4 525,13 4 0,0 0 0,2-4 0,0 9 0,-16-8 0,-25 6 0,-2 0 0,11-2 0,-10-1 0,0 1 0,9 0 0,13-1 0,-8-3 0,-6 9 0,-3-5 0,-12 2 525,-2 3-525,-6-4 0,0 5 0,-6-4 0,4 3 0,-9-3 0,4 0 0,-6 3 0,6-8 0,-4 8 0,9-3 0,-3-1 0,-1 4 0,4-3 0,-3 4 0,5 0 0,-1 0 0,1 0 0,0 0 0,0 0 0,-11 0 0,3 0 0,-14 0 0,-1 0 0,-5 0 0,-5 0 0,4 0 0,-42 0 0,5 0 0,-47 5 0,2 2 0,-25 5-492,42-5 0,-1 0 358,-12-1 0,-2 2 134,0 2 0,0 1 0,-10 0 0,-1 2-492,-1 2 0,0 0 98,1 0 0,-1 1 394,-10 0 0,1-1 0,13 0 0,1 0 0,-11 1 0,3-1 0,27-3 0,2-2-257,-7 0 0,3 0 257,-31 9 0,-7-5 0,9 4 0,18-7 0,15 0 0,15-1 983,11-1-863,8-4 863,8-1-134,2-1-246,6 1-603,21 11 0,13-5 0,21 7 0,11-1 0,1 7 0,15 2 0,11 5-792,0-5 792,-36-12 0,0 0 0,45 7 0,-40-7 0,1-1 0,-5-4 0,1-1 0,3 3 0,1 0 0,-1-3 0,1-1 0,-4-1 0,0-2 0,37 3 0,0-6 0,-19 0 0,7 0 0,-9 0 0,-9 0 0,-7 0 0,-12 0 0,2 0 792,-20 0-792,3 0 0,-10 0 0,-5 0 0,0 0 0,-5 0 0,-57 0 0,9 0 0,-11 0 0,-5 0-602,-33 0 602,34 0 0,-3 0-492,-4 0 0,-1 0 383,0 0 0,-1 0 109,-7 3 0,-1 1 0,3-1 0,1 2 0,1 2 0,-1 0 0,-5-3 0,2 0 0,7 3 0,1-1 0,-4-3 0,0 1 0,5 3 0,0 0 0,-2-3 0,3 0-316,-32 7 316,43-8 0,1 1 0,-22 8 0,-7-6 0,9 5 556,15-6-556,15 5 983,12-5-749,10 0 113,6-2-347,8 1 0,51 5 0,-11-5 0,50 7 0,-15-10 0,16 4-718,10-5 718,-44 0 0,0 0 0,4 0 0,1 0 0,5 0 0,1 0 0,0 0 0,0 0 0,5-2 0,-1-2 0,-9-2 0,-1-2 0,0-1 0,-2-3 0,27-12 0,7-1 0,-18 2-46,7-1 46,-9 5 0,-15-1 0,-15 9 0,-7-3 0,-11 9 716,-4-3-716,-7 7 48,-3-2-48,-52 8 0,4 6 0,-54 13 0,15 7-492,28-10 0,-2 3 364,-2 4 1,-2 0 127,-6 0 0,-1 2 0,-2 6 0,0 0 0,0-2 0,2-2 0,14-7 0,2 0-296,-6 8 0,2-1 296,-24 8 0,-1 16 0,4-7 0,21-9 0,8-2 0,14-8 0,7-7 983,9-5-765,6-7 412,5 1-630,3-4 0,0 4 0,0-5 0,21-2 0,15-2 0,23 2 0,11-4 0,6 4 0,12-5-761,9 0 761,-44 0 0,-1 0 0,31 0-275,17 0 275,-34 0 0,20 0 0,-24 0 0,-7 0 0,-15 0 0,-16-3 750,-4 2-750,-12-2 286,-44 12-286,-10 10 0,0-1 0,-4 1-456,3 3 0,-1 2 456,-6 3 0,-1 0 0,-3 0 0,-1 1 0,-5 4 0,-2 0 0,2-3 0,2 0 0,9-4 0,1-1 0,1-2 0,1-1 0,-32 17-173,3-5 173,13 2 0,12-14 0,25-6 0,6-2 0,11-5 904,8-1-904,41-3 181,4-11-181,38-11 0,-2-12-731,11-14 731,-43 22 0,1-2 0,4-2 0,-1 0 0,21-18 0,-17 11 0,-1-1 0,15-18 0,-24 23 0,1-3 0,-1-5 0,-4-1 0,13-20 0,-14 16 0,0-1 0,13-32-174,-9 16 174,4-11 0,-16 13 0,18-17 0,-13 11 0,0 6 0,-5 5 0,-13 16 724,6-3-724,-8 11 181,-2 6-181,0-5 0,-4 9 0,0-3 0,2 4 0,-1 0 0,2-4 0,-4 3 0,5-8 0,-3 3 0,7-4 0,-2-6 0,0 4 0,3-10 0,-2-1 0,10-3 0,-4-10 0,9 9 0,-3-9 0,4 9 0,0-4 0,1 5 0,4 4 0,-5 3 0,4 5 0,-7 7 0,-6 1 0,-1 5 0,-6 2 0,1 2 0,-1 2 0,-3 4 0,-1 0 0,-5 1 0,1 2 0,3-1 0,-3 5 0,-1 19 0,-12 5 0,-8 33 0,-13-6 0,3 4 0,-17 16 0,10-12 0,-19 24 0,11-4 0,-3-17 0,6 14 0,-5-16 0,4 4 0,-4 0 0,8-14 0,5-2 0,-4-5 0,15-7 0,-8-1 0,15-15 0,-4 1 0,8-11 0,2 2 0,-4-7 0,-1 0 0,-3-1 0,0 1 0,4 4 0,-5 3 0,-1 7 0,-4-1 0,-1 10 0,-1 1 0,1 1 0,-2 9 0,5-4 0,-5 12 0,9-4 0,0 4 0,7 0 0,4-5 0,0 11 0,0-21 0,27 28 0,4-29 0,34 22 0,-3-19 0,0-4 0,-1 3 0,-7-14 0,-7 6 0,-6-13 0,-9 3 0,-9-5 0,-6-1 0,-5-3 0,-5-2 0,0 0 0,4 1 0,1 0 0,0-1 0,0-3 0,-5 0 0,4 0 0,-3 0 0,-32-10 0,7 0 0,-37-17 0,23-4 0,-11-2 0,9-3 0,3 10 0,2-2 0,13 10 0,-7-5 0,13 10 0,1 2 0,1-1 0,6 3 0,-3-2 0,4 3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2:15.082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0 24575,'0'29'0,"0"2"0,0-1 0,0 7 0,0-8 0,0 11 0,0 0 0,0-6 0,0 5 0,0 0 0,0-12 0,0 0 0,0-20 0,0 5 0,0-4 0,0 8 0,0-4 0,0 5 0,0-4 0,0 7 0,0-6 0,0 7 0,0-4 0,0-1 0,0 1 0,0 0 0,0-1 0,0-3 0,0-2 0,0-3 0,0-1 0,0 1 0,0-1 0,4-2 0,-3-2 0,2-3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2:24.650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260 0 24575,'-7'0'0,"-1"0"0,1 0 0,-1 0 0,-3 0 0,2 0 0,-3 0 0,5 0 0,-1 0 0,0 0 0,1 0 0,-1 0 0,1 0 0,-1 0 0,1 0 0,-1 0 0,0 0 0,1 0 0,-1 0 0,0 0 0,1 0 0,-1 0 0,1 4 0,0-4 0,-1 7 0,1-3 0,-1 0 0,4 2 0,-3-2 0,7 4 0,-4-1 0,1 0 0,2 0 0,-2 1 0,3-1 0,-3 1 0,2-1 0,-2 1 0,-1 3 0,3 2 0,-3 4 0,4-5 0,-4 4 0,4-4 0,-4 5 0,4 0 0,0-1 0,0-3 0,0 2 0,0-2 0,0 3 0,0 0 0,0-4 0,0 0 0,0-5 0,0 1 0,3-1 0,1 1 0,0-1 0,3 1 0,-3-1 0,4-3 0,-1 3 0,1-6 0,-1 6 0,1-6 0,-1 2 0,1-3 0,-1 0 0,1 0 0,3 0 0,-3 0 0,3 0 0,-3 0 0,-1 0 0,1 0 0,3 0 0,-2 0 0,2-4 0,1 0 0,-4-4 0,4 0 0,-5 1 0,1-5 0,0 3 0,-4-2 0,3 3 0,-6 0 0,5 1 0,-5-5 0,3 3 0,-4-6 0,3 6 0,-2-7 0,2 4 0,-3-1 0,4-3 0,-3 4 0,2-1 0,1-3 0,-3 4 0,6-5 0,-6 4 0,3-2 0,0 2 0,-4 1 0,4-4 0,-1 7 0,-2-2 0,3 3 0,-4 1 0,0 6 0,0 5 0,0 8 0,0 4 0,0 5 0,0 2 0,0 4 0,4 0 0,-3 1 0,7-1 0,-7 0 0,7 1 0,-3-1 0,0 0 0,3-4 0,-4-2 0,1 1 0,2-8 0,-6 6 0,6-7 0,-6-1 0,2 0 0,1-5 0,-3 1 0,2-1 0,-3 1 0,0-1 0,0 1 0,0-1 0,0 1 0,0-1 0,0 0 0,0 0 0,0 0 0,0 1 0,0-1 0,0 1 0,-3-1 0,-2 0 0,-2 1 0,-1-1 0,1 1 0,-5 0 0,3-1 0,-2 1 0,3 0 0,0-1 0,1 1 0,-1-1 0,0 1 0,1-4 0,-1-1 0,0-3 0,1 0 0,-1 0 0,1 0 0,-1 0 0,0 0 0,1 0 0,-1 0 0,1 0 0,-1 0 0,1 0 0,0 0 0,-1 0 0,1 3 0,0-2 0,0 2 0,0-3 0,-1 0 0,1 0 0,-1 0 0,0 0 0,1 0 0,-1 0 0,1 0 0,-1 0 0,0 0 0,4 0 0,1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2:27.082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9 24575,'7'0'0,"4"0"0,-2 0 0,11 0 0,-6 0 0,7 0 0,1 0 0,-4 0 0,3 0 0,-4 0 0,-1 0 0,1 0 0,-1-4 0,1 3 0,-4-3 0,2 4 0,-6 0 0,2 0 0,1 0 0,-4 0 0,4 0 0,-4 0 0,-1 0 0,5 0 0,-4 0 0,4 0 0,-5 0 0,5 0 0,-4 0 0,7 0 0,-6 0 0,1 0 0,-2 0 0,-4 4 0,3-4 0,-3 7 0,0-3 0,0 4 0,-1-1 0,-2 1 0,2-1 0,-3 1 0,0-1 0,0 1 0,0 3 0,0-2 0,0 6 0,0-2 0,0-1 0,0 4 0,-4-4 0,-4 1 0,-1 3 0,-4-3 0,1 0 0,3 2 0,-7-2 0,7 4 0,-7-4 0,7 2 0,-3-6 0,0 3 0,4-4 0,-4 4 0,4-4 0,0 4 0,0-5 0,1 1 0,2-1 0,-1 1 0,1-1 0,-2 1 0,-1-1 0,1 1 0,-1-1 0,0 5 0,0-4 0,-4 4 0,3-4 0,-6 0 0,6 0 0,-7 0 0,8 0 0,-4-1 0,8 1 0,-7-4 0,10 3 0,-6-4 0,7 4 0,3-3 0,1-1 0,7-3 0,-2 0 0,6 0 0,-2 0 0,0 0 0,2 0 0,-2 0 0,-1 0 0,4 0 0,-8 0 0,8 0 0,-8 0 0,8 0 0,-7 0 0,6 0 0,-6 0 0,6 0 0,-6 0 0,7 0 0,-4 0 0,1-3 0,2 2 0,-2-2 0,-1-1 0,4 3 0,-7-2 0,6-1 0,-6 3 0,2-2 0,-3-1 0,-1 3 0,1-2 0,0 3 0,-1 0 0,0 0 0,1-3 0,-1 2 0,1-6 0,-1 6 0,1-2 0,-1-1 0,5 3 0,0-6 0,1 6 0,-5-2 0,-4 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2:28.300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313 1 24575,'0'7'0,"0"9"0,0 2 0,0 5 0,0 3 0,0 2 0,0 1 0,0 4 0,0 0 0,0-4 0,-9 9 0,3-9 0,-4 15 0,2-13 0,-2 13 0,-1-9 0,-3 4 0,4 1 0,0 0 0,0 0 0,0 0 0,0-1 0,-1 1 0,1 0 0,0 0 0,-4-1 0,3 1 0,-4 0 0,1 12 0,4-15 0,-4 8 0,5-17 0,-4-6 0,3 4 0,-2-8 0,3 4 0,4-6 0,-2 1 0,2 0 0,1-5 0,-4 0 0,8-5 0,-4 1 0,4-4 0,0-1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2:30.085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80 24575,'0'7'0,"0"1"0,0-1 0,0 5 0,0-4 0,0 8 0,0-8 0,0 13 0,0-12 0,0 8 0,0-6 0,0 2 0,0 0 0,0-2 0,4-3 0,0-1 0,3 1 0,1-1 0,-1 1 0,1-1 0,-1-3 0,1 0 0,4-1 0,-4-2 0,8 3 0,-8-4 0,8 0 0,-8 0 0,8 0 0,-3 0 0,3 0 0,-3 0 0,2 0 0,-6-3 0,2-1 0,-3-4 0,4 0 0,-4 0 0,4 0 0,-5 1 0,1-5 0,0 3 0,0-7 0,-4 4 0,3-1 0,-2-3 0,-1-4 0,3 6 0,-6-10 0,2 16 0,-3-8 0,0 7 0,0-2 0,0 3 0,0-4 0,0 4 0,0-4 0,0 5 0,0 0 0,0-1 0,-3 1 0,-1 3 0,-3 1 0,0 3 0,0 0 0,0 0 0,0 0 0,-5 0 0,4 0 0,-4 4 0,4 0 0,-3 4 0,2-1 0,-7 1 0,4 0 0,-1-3 0,-3 2 0,8-2 0,-4 2 0,4-2 0,1 1 0,-1-2 0,4 3 0,-2-3 0,5 2 0,-3-2 0,4 4 0,-3-4 0,2 3 0,-2-3 0,3 3 0,0 0 0,0-3 0,0-1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22:31.945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16 78 24575,'-4'2'0,"0"3"0,1 6 0,2 5 0,-2-3 0,3 3 0,0-3 0,0-2 0,0 1 0,0-4 0,0 8 0,0-7 0,0 2 0,0-3 0,0-1 0,0 1 0,0-1 0,3 1 0,1-1 0,4 1 0,-1-1 0,5 1 0,-4-4 0,4 3 0,-5-6 0,1 2 0,-1-3 0,1 0 0,0 0 0,-1 0 0,0 0 0,0 0 0,0-3 0,1-1 0,-1-4 0,1-3 0,-4-2 0,3 0 0,-2-2 0,-1 6 0,0-7 0,-1 8 0,-2-8 0,2 3 0,-3 0 0,0-2 0,0 2 0,0 0 0,0-2 0,0 6 0,0-7 0,0 8 0,0-4 0,0 4 0,0 1 0,0-1 0,0 0 0,-3 4 0,2-3 0,-6 3 0,3 0 0,-3-3 0,-1 7 0,1-4 0,0 4 0,0 0 0,0 0 0,0 0 0,-1 0 0,1 0 0,-1 4 0,1 0 0,-1 0 0,0 3 0,-3-3 0,2 4 0,-2-1 0,3 1 0,4-1 0,1-3 0,3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6:34.2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80 24575,'29'0'0,"-3"0"0,-9 0 0,-5 0 0,4 0 0,4 0 0,5 0 0,16 0 0,-13 0 0,3 0 0,-18 0 0,2 0 0,-6 0 0,6 0 0,-2 0 0,-1 0 0,0 0 0,-1 0 0,-2 0 0,7 0 0,-4 0 0,1 0 0,-2 0 0,1 0 0,-4 0 0,8 0 0,-8 0 0,8 0 0,-4 0 0,1 0 0,3 0 0,-4 0 0,5 0 0,-1 0 0,-3 0 0,7 0 0,-10 0 0,11 0 0,-9 0 0,12 0 0,-5 0 0,5 0 0,-8 0 0,-3 0 0,3 0 0,-4 0 0,5 0 0,-5 0 0,4 0 0,-3 0 0,3 0 0,-3 0 0,2 0 0,-6 0 0,7 0 0,-4 0 0,1 0 0,2 0 0,1 0 0,9 0 0,-3 0 0,2 0 0,-8 0 0,1 0 0,0 0 0,-1 0 0,1 0 0,-4 0 0,2 0 0,-2 0 0,0 0 0,2 0 0,-2-7 0,-1 5 0,4-5 0,-7 7 0,6 0 0,-6 0 0,6 0 0,-6 0 0,7-4 0,-8 3 0,4-3 0,-1 4 0,-2 0 0,2-3 0,-3 2 0,7-3 0,-6 1 0,6 2 0,-8-2 0,5 3 0,-4 0 0,4-4 0,-4 4 0,2-4 0,-1 1 0,6 2 0,-7-2 0,8-1 0,-8 3 0,8-3 0,-8 4 0,8 0 0,-7-3 0,6 2 0,-6-2 0,6 3 0,-6 0 0,2 0 0,-3 0 0,4 0 0,-4 0 0,4 0 0,-5 0 0,1-4 0,2 3 0,-2-2 0,3 3 0,-1 0 0,-2 0 0,5 0 0,-5 0 0,2 0 0,0 0 0,-1 0 0,1 0 0,0 0 0,-2 0 0,4 0 0,-4 0 0,2 0 0,0 0 0,-2 0 0,3 0 0,0 0 0,-3 0 0,2 0 0,-2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6:36.6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457 0 24575,'-25'0'0,"-1"0"0,14 0 0,-5 0 0,1 0 0,4 0 0,-4 4 0,7-3 0,-6 6 0,6-2 0,-3-1 0,5 3 0,-1-6 0,-3 5 0,3-5 0,-3 6 0,4-7 0,-1 7 0,-3-3 0,3 0 0,-2 3 0,2-6 0,1 5 0,-4-2 0,3 4 0,-3-4 0,4 2 0,-5-1 0,3 3 0,-2-4 0,-1 3 0,3-6 0,-3 6 0,5-3 0,-1 0 0,-3 3 0,3-6 0,-3 2 0,1 1 0,2-3 0,-3 5 0,3-2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6:39.8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349 1 24575,'-29'0'0,"7"0"0,6 0 0,4 0 0,-1 0 0,-7 0 0,10 0 0,-11 0 0,9 0 0,-1 0 0,-8 0 0,4 0 0,-1 0 0,-1 0 0,10 0 0,-7 0 0,8 0 0,-8 0 0,8 0 0,-4 0 0,5 0 0,-4 0 0,3 0 0,-3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32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62 24575,'-5'-5'0,"0"0"0,0-1 0,0 1 0,0 0 0,-1 0 0,1 0 0,0 0 0,0 0 0,0-1 0,0 4 0,0-1 0,-3 1 0,0 2 0,0-3 0,1 3 0,2 0 0,0 2 0,0-1 0,0 4 0,2-3 0,-2 3 0,2 0 0,0 7 0,-1-5 0,1 5 0,-2-7 0,2 0 0,1 0 0,-1 0 0,3 7 0,-2-6 0,-1 6 0,3-7 0,-2 2 0,2-1 0,0 1 0,0-2 0,0 3 0,0-3 0,0 3 0,0-3 0,0 0 0,0 0 0,0 0 0,0 0 0,0 0 0,0 2 0,0-1 0,0 1 0,4 0 0,-3-1 0,6 1 0,-7 1 0,5-3 0,-2 5 0,2-3 0,0 1 0,0 0 0,0-3 0,0 2 0,-2 1 0,1 0 0,-1-3 0,2-1 0,-2-6 0,-1 2 0,-2-5 0,3-7 0,0 5 0,1-5 0,-2 5 0,2-1 0,0-2 0,1 2 0,-1 0 0,-3 3 0,3 0 0,-3-2 0,1 1 0,0-1 0,1 2 0,-2-1 0,3 1 0,-6 2 0,4 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6:56.15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78 186 24575,'7'0'0,"0"0"0,0 0 0,0 0 0,1 0 0,-7 0 0,-6 0 0,-3 0 0,-2 0 0,2 3 0,-4-2 0,4 6 0,-4-6 0,4 2 0,1-3 0,-1 0 0,1 0 0,-1 0 0,1 0 0,3-3 0,1-2 0,3-2 0,0 0 0,0-1 0,0 1 0,0-1 0,0 1 0,0-1 0,0-3 0,0 3 0,0-3 0,0 3 0,0-3 0,3 2 0,2-7 0,3 8 0,-1-4 0,5 8 0,-4-3 0,4 3 0,-5-1 0,1 2 0,-1 3 0,1 0 0,0 0 0,-1 0 0,0 0 0,-3 3 0,-1 2 0,-3 2 0,0 1 0,0 3 0,0-2 0,0 2 0,0-3 0,0 3 0,0-2 0,0 2 0,0-3 0,0-1 0,0 1 0,0 0 0,0-1 0,0 0 0,0 1 0,0-1 0,0 0 0,0 0 0,0 0 0,-3-3 0,-1-1 0,-3-3 0,0 0 0,-1 0 0,4-3 0,4 2 0,4-2 0,4 3 0,-1 0 0,1 0 0,3 0 0,-2 0 0,6 0 0,-2 0 0,4 0 0,-1 0 0,1 0 0,-1 0 0,1 0 0,4 0 0,-3 0 0,4 0 0,-6 0 0,1 0 0,0 0 0,-1 0 0,1 0 0,0 0 0,-1 0 0,1 0 0,-1 0 0,1 0 0,0 0 0,-1 0 0,-3 0 0,3 0 0,-4 0 0,5 0 0,-5 0 0,4 0 0,-8 0 0,8 0 0,-7 0 0,6 0 0,-6 0 0,6 0 0,-6 0 0,2 0 0,-3 0 0,3 0 0,-2 0 0,3 0 0,-5 0 0,5 0 0,-4 0 0,8 0 0,-4 0 0,1 0 0,3-4 0,-4 3 0,1-2 0,2 3 0,-6 0 0,6 0 0,-2-4 0,4 3 0,-5-3 0,4 4 0,-4 0 0,5 0 0,0 0 0,-1 0 0,8 0 0,-9 0 0,8 0 0,-11-3 0,5 2 0,-1-3 0,1 4 0,-1 0 0,-3 0 0,3 0 0,-4 0 0,5 0 0,-1-4 0,1 3 0,0-2 0,4 3 0,-3 0 0,3-4 0,1 3 0,-4-3 0,8 4 0,-8 0 0,3 0 0,0 0 0,-3-3 0,8 2 0,-8-3 0,8 4 0,-8 0 0,8 0 0,-8 0 0,8 0 0,-8 0 0,3 0 0,1-4 0,-4 3 0,3-3 0,-4 4 0,-1-4 0,-3 3 0,2-3 0,-2 0 0,0 4 0,2-4 0,-2 0 0,-1 3 0,4-3 0,-8 1 0,8 2 0,-3-2 0,-1 3 0,4-4 0,0 3 0,1-3 0,3 4 0,-3-4 0,-5 4 0,4-4 0,-3 4 0,3 0 0,1 0 0,-5 0 0,4-4 0,-3 3 0,8-3 0,-7 4 0,11 0 0,-15 0 0,10 0 0,-7 0 0,-1 0 0,4 0 0,-8 0 0,8 0 0,-7 0 0,2 0 0,-3 0 0,3 0 0,-2 0 0,2 0 0,1 0 0,-3 0 0,2 0 0,1-3 0,-4 2 0,8-3 0,-4 4 0,1 0 0,-1 0 0,-1 0 0,-2 0 0,6 0 0,-6 0 0,2 0 0,1 0 0,-4 0 0,4 0 0,0 0 0,-4 0 0,4 0 0,-5 0 0,5 0 0,-4 0 0,4 0 0,-1 0 0,-2-3 0,7 2 0,-4-3 0,1 4 0,2-3 0,-6 2 0,6-3 0,1 4 0,-2-4 0,5 4 0,-7-4 0,1 4 0,3 0 0,-4 0 0,1-3 0,2 2 0,-2-2 0,0 3 0,2 0 0,-2 0 0,-1-4 0,4 3 0,-7-2 0,2 3 0,1 0 0,-4 0 0,8-4 0,-8 3 0,4-3 0,0 4 0,-4 0 0,4 0 0,-1 0 0,-2 0 0,6 0 0,-6 0 0,3 0 0,-1 0 0,-2 0 0,2 0 0,-3 0 0,-1 0 0,1 0 0,3 0 0,-2 0 0,2 0 0,-3 0 0,-1 0 0,5 0 0,-4 0 0,4 0 0,-4-3 0,3 2 0,-2-2 0,6 3 0,-6 0 0,6-4 0,-6 3 0,6-3 0,-6 4 0,6 0 0,-2-3 0,0 2 0,1-3 0,-5 4 0,2 0 0,-4 0 0,1 0 0,-1 0 0,1 0 0,-1 0 0,1 0 0,-1 0 0,0 0 0,0 0 0,0 0 0,0 0 0,1 0 0,-1 0 0,0 0 0,-3 0 0,-1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6:59.00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214 90 24575,'-11'-4'0,"4"-2"0,0 5 0,3-2 0,-3-1 0,0 4 0,0-3 0,-1-1 0,0 3 0,1-6 0,-1 7 0,4-7 0,-3 6 0,3-2 0,0-1 0,-2 3 0,2-2 0,-4 0 0,1 2 0,-1-6 0,1 7 0,3-7 0,-3 2 0,3 1 0,-1-2 0,8 5 0,6-2 0,7 3 0,0 3 0,6 2 0,-5 4 0,5-1 0,-6 1 0,-3-1 0,2 0 0,-6 0 0,2-1 0,-3-2 0,-1-2 0,1 0 0,-4 1 0,-4 0 0,-4-1 0,-3 1 0,-1 0 0,1 3 0,-1 1 0,-3 0 0,2-1 0,-3 1 0,5-1 0,-1 1 0,-4 0 0,7-1 0,-6 1 0,7-4 0,-4 3 0,1-3 0,0 3 0,-1 0 0,1-3 0,0 3 0,-1-6 0,0 5 0,1-5 0,-1 6 0,4-3 0,-3 0 0,3 0 0,-4-1 0,1-2 0,3-1 0,1-4 0,3-3 0,0-1 0,0 1 0,0-1 0,0 1 0,0-1 0,0 1 0,0-1 0,0 1 0,-8-1 0,6 0 0,-5 1 0,7-1 0,0 1 0,0-1 0,0 1 0,0 0 0,0 0 0,-3-1 0,2 1 0,-2 0 0,3 0 0,0 0 0,0-1 0,0 0 0,0 1 0,0 3 0,0 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7:09.796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1 24575,'0'7'0,"0"4"0,0 1 0,0 23 0,0-10 0,0 11 0,0-15 0,0 0 0,0-3 0,0 4 0,0-6 0,0 1 0,4 0 0,-3-1 0,2 1 0,1-1 0,-3 1 0,3 0 0,-1-1 0,-2 1 0,3 0 0,-4-1 0,3-3 0,-2 3 0,2-4 0,-3 5 0,4-1 0,-3-3 0,3 3 0,-1-4 0,-2 5 0,3 0 0,-4 7 0,0-10 0,4 9 0,-3-10 0,2 3 0,-3-3 0,0 2 0,4-6 0,-3 7 0,2-4 0,-3 1 0,0 2 0,0-2 0,0 3 0,0 6 0,0-4 0,0 3 0,0 0 0,0-3 0,0 8 0,0-8 0,0 3 0,0-4 0,0 4 0,0-3 0,0-1 0,0-1 0,0-3 0,0-1 0,0 4 0,0-8 0,0 4 0,0-5 0,0 1 0,0-1 0,0 1 0,0-1 0,0 0 0,0 1 0,0-1 0,0-3 0,0-1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7:15.477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118 215 24575,'0'-10'0,"0"0"0,0 2 0,3 1 0,1 3 0,0-2 0,2 5 0,-5-6 0,6 3 0,-3 0 0,0-3 0,3 6 0,-3-5 0,3 5 0,0-2 0,1 3 0,-1 0 0,0 0 0,0 0 0,0 0 0,-6 0 0,-1 3 0,-8-3 0,1 3 0,0-3 0,-1 0 0,-4 0 0,4 0 0,-4 0 0,4 0 0,1 0 0,-1 0 0,1 0 0,-1 0 0,1 0 0,-1 0 0,1 0 0,3-3 0,1-1 0,3-3 0,0-1 0,0 1 0,0-1 0,0 1 0,0 0 0,0-1 0,0 1 0,0 0 0,0-1 0,0 0 0,0 1 0,0-1 0,0 1 0,0-1 0,0 0 0,0 1 0,3 3 0,1 1 0,3 3 0,0 0 0,0 0 0,0 0 0,1 0 0,-1 0 0,1 0 0,-1 0 0,0 3 0,0 1 0,1 3 0,-4 0 0,-1 1 0,0-1 0,-2 1 0,2-1 0,-3 1 0,0-1 0,0 1 0,0-1 0,0 1 0,0-1 0,0 1 0,0-1 0,0 1 0,0-1 0,0 1 0,0-1 0,0 1 0,-3-1 0,-1 1 0,-8 0 0,3-1 0,-2-2 0,3 1 0,0-5 0,1 3 0,-1-4 0,1 0 0,0 0 0,0 0 0,3-4 0,1 0 0,3-3 0,0 0 0,0-1 0,0 1 0,0-1 0,0 0 0,0-3 0,3 2 0,1-3 0,4 5 0,-1-1 0,1 4 0,-1-3 0,1 3 0,-1-1 0,1-1 0,-1 5 0,0-2 0,1 3 0,-1 0 0,0 0 0,0 0 0,-3 3 0,-1 1 0,-3 3 0,0 0 0,0 1 0,0-1 0,0 0 0,0 0 0,0 0 0,0 1 0,-3-1 0,-5-3 0,-5 3 0,0-2 0,2-1 0,-1 3 0,4-6 0,-4 3 0,8-7 0,1-1 0,3-3 0,0 0 0,0 0 0,0 0 0,0-1 0,0 1 0,0-1 0,3 0 0,1 1 0,4-1 0,-1 4 0,1-3 0,-1 3 0,1 0 0,-1-3 0,1 6 0,-1-2 0,-3-1 0,3 3 0,-6 1 0,2 4 0,-3 3 0,0 0 0,0 0 0,-3 1 0,-1-1 0,-8 1 0,3 0 0,-2-1 0,-1 1 0,3-3 0,-2-2 0,3 1 0,0-4 0,1 4 0,-1-4 0,1 0 0,0 0 0,-1 0 0,1 0 0,-1 0 0,0 0 0,1 0 0,-1 0 0,1-4 0,-1 0 0,0-3 0,4-1 0,1 1 0,3 0 0,0 0 0,0 0 0,0 3 0,0 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29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262 390 24575,'-5'3'0,"-12"9"0,9-4 0,-16 31 0,16-17 0,-14 49 0,16-35 0,-4 21 0,10-36 0,2-4 0,1-10 0,2-1 0,2-4 0,-1 1 0,1-6 0,-2 0 0,0-2 0,0 2 0,5-6 0,-2 5 0,2-3 0,0 0 0,-4 4 0,3-7 0,-6 2 0,2-2 0,-5 2 0,2-6 0,-1 0 0,3-4 0,-3 3 0,1 5 0,-2-2 0,0 3 0,0-1 0,0-6 0,0 8 0,0-12 0,0 8 0,0-8 0,0 9 0,0-5 0,0 9 0,0-9 0,0 9 0,0-5 0,-2 7 0,-1 0 0,0 0 0,-2 0 0,3 0 0,-1-1 0,-2-1 0,0-1 0,-10-9 0,6 8 0,-25-12 0,22 14 0,-36-14 0,29 13 0,-17-10 0,16 7 0,6 1 0,-4 3 0,11 2 0,-5 2 0,9-2 0,1 0 0,6-5 0,0 2 0,5-7 0,3-2 0,-6 5 0,7-5 0,-5 7 0,0-1 0,2 1 0,4-6 0,-5 8 0,10-10 0,-10 11 0,0-2 0,-4 6 0,-2 0 0,-1 3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39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24575,'29'0'0,"23"0"0,-6 0 0,42 0 0,10 0 0,-27 0 0,27 0 0,-50 0 0,-18 0 0,9 0 0,-30 0 0,-3 0 0,12 0 0,-8 0 0,14 0 0,-4 0 0,-5 0 0,8 0 0,-19 0 0,5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41.4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24575,'11'10'0,"-2"0"0,0 30 0,-7-17 0,12 40 0,-8-5 0,6 5 0,-6 13 0,10-9 0,-9-7 0,8-9 0,1 3 0,-10-34 0,9 25 0,-12-18 0,2 4 0,-1 2 0,-3-11 0,1-4 0,-2-4 0,0-6 0,0-3 0,0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42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24575,'20'-3'0,"-5"0"0,31 3 0,-26 0 0,17 0 0,-26 0 0,-1 0 0,-5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43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24575,'12'0'0,"-3"0"0,36 0 0,-14 0 0,17 0 0,6 0 0,-10 0 0,6 0 0,7 0 0,-39 0 0,11 0 0,-26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45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24575,'7'4'0,"-4"0"0,5 17 0,-5 14 0,0-13 0,6 24 0,-5-23 0,3 8 0,-4-12 0,-3 2 0,0 3 0,2-2 0,-2-1 0,3-16 0,-3-2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24:11.4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17 24575,'37'15'0,"2"-3"0,-30-12 0,7 0 0,0 0 0,-4 0 0,8 0 0,-6 0 0,6 0 0,1 0 0,6 0 0,-6 0 0,5 0 0,-10 0 0,9 0 0,-9 0 0,9 0 0,-12 0 0,12 0 0,-13 0 0,14 0 0,-14 0 0,7 0 0,-8 0 0,2 0 0,7 0 0,-8 0 0,7 0 0,-2 0 0,4 0 0,0 0 0,5 0 0,-14 0 0,4 0 0,-9 0 0,3 0 0,1 0 0,-1 0 0,3 0 0,-5 0 0,2 0 0,9-4 0,-6 3 0,10-3 0,-13 1 0,0 2 0,-3-5 0,3 5 0,-3-2 0,3 0 0,3 2 0,-4-2 0,7 0 0,-9-1 0,3 0 0,-3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35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430 6 24575,'-5'-3'0,"0"1"0,-3 2 0,-4 0 0,0 0 0,-15 0 0,1 0 0,-14 8 0,9-6 0,-6 7 0,15-9 0,-2 0 0,5 0 0,9 0 0,-1 0 0,5 2 0,-1-1 0,1 1 0,-1-2 0,2 2 0,-7 2 0,8 1 0,-8 1 0,3-3 0,2 1 0,-7-1 0,1 3 0,4-1 0,-3 1 0,7-1 0,0-2 0,0 1 0,2 6 0,4 3 0,2 3 0,3-4 0,2 2 0,9 4 0,-1 3 0,4 3 0,1 1 0,-8-9 0,4 1 0,-12-10 0,-1-2 0,-1 0 0,2 2 0,0-1 0,0 4 0,4 2 0,-1 12 0,1-6 0,-4 3 0,1-7 0,-1-5 0,1 3 0,-1-7 0,-3-3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47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43 24575,'5'-7'0,"0"3"0,12 0 0,-3 4 0,3 0 0,16 0 0,-9 0 0,9 0 0,-17 0 0,3-3 0,-9 3 0,27-3 0,-23 3 0,26-3 0,-27 0 0,6-3 0,-10 1 0,-3 2 0,6 1 0,-6 2 0,14 0 0,6 0 0,-3 0 0,2 0 0,-20 0 0,0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49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21 24575,'6'-5'0,"1"-2"0,-2 6 0,5-1 0,0 2 0,1-2 0,-1 1 0,-3-1 0,-2 4 0,5 5 0,-6 0 0,7 11 0,-8-8 0,2 4 0,-3 2 0,-2-8 0,0 6 0,0 0 0,0-7 0,0 7 0,0-2 0,0-5 0,-6 11 0,-4-2 0,-3 0 0,-9 3 0,13-11 0,-8 2 0,9-5 0,-2 0 0,0 0 0,2 0 0,1-2 0,-1 1 0,3-3 0,-3 1 0,3 1 0,0-1 0,2 3 0,5 3 0,4-3 0,17 0 0,29 11 0,2-7 0,22 11 0,-22-4 0,-13-9 0,-15 2 0,-14-9 0,-9 0 0,-1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50.8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24575,'7'0'0,"23"0"0,-10 0 0,26 0 0,2 0 0,4 0 0,-2 0 0,5 0 0,-33 0 0,11 0 0,-25 0 0,-4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51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24575,'28'0'0,"8"0"0,10-9 0,10 4 0,-14-5 0,-3 7 0,-10 3 0,-11 0 0,-5 0 0,-6 0 0,-5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52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24575,'7'5'0,"-3"-2"0,12 35 0,-13-25 0,8 29 0,-8-6 0,-3-15 0,2 15 0,1-23 0,-3-5 0,2 4 0,-2-6 0,3 3 0,-3-1 0,2 0 0,-2-1 0,0-4 0,0-1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53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27 24575,'7'-4'0,"-1"2"0,19-6 0,-14 6 0,19-5 0,3 6 0,-8-2 0,26 3 0,-19 0 0,3 0 0,-8 0 0,-12 0 0,-3 0 0,13 9 0,-8-5 0,28 14 0,-30-11 0,19 9 0,-27-10 0,2 4 0,-4-1 0,1 4 0,-2-1 0,2 6 0,-6-9 0,0 10 0,0-10 0,0 12 0,0-14 0,-3 18 0,1-17 0,-13 15 0,1-15 0,-4 1 0,-12 3 0,12-7 0,-9 5 0,4-7 0,10-3 0,-10 0 0,-19 0 0,7 0 0,-13 0 0,-16 0 0,27 0 0,-28 0 0,36 0 0,8-3 0,13 3 0,6-2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54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 24575,'5'-5'0,"2"0"0,1 2 0,2 0 0,5 3 0,0-6 0,6 5 0,16-9 0,5 8 0,34-2 0,-29 4 0,7 0 0,-29 0 0,-8 0 0,2 0 0,-11 0 0,-1 0 0,-2 0 0,2 0 0,1 0 0,0 0 0,8 0 0,-2 0 0,2 0 0,-4 0 0,-10 0 0,1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09:56.0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24575,'5'2'0,"-3"15"0,9 9 0,-8 1 0,11 27 0,-8-24 0,11 45 0,-10-44 0,4 23 0,-8-32 0,-3 4 0,3-3 0,0-7 0,-3-1 0,2-2 0,3-4 0,-4-5 0,4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3:55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698 1273 24575,'2'7'0,"-1"-4"0,8 2 0,4-5 0,2 0 0,22 10 0,5-7 0,16 12 0,9-8 0,-7 0 0,33-2-680,-12 2 680,-28-1 0,0 1 0,44 3 0,-1 2 0,-44-11 0,2-2 0,4 1 0,0 0 0,-3 0 0,0 0 0,7 0 0,-1 0 0,29 0 0,-39 0 0,1 0 0,45 0 0,2 0 0,-46 0 0,-1 0 0,37 0 0,-4 0-125,-16 0 125,6 0 0,-14 0 0,23 0 0,-22 0 0,22 0 0,-24 0 0,7 0 0,-9 0 0,-8 0 675,6 0-675,-23 0 130,21 0-130,-21 0 0,23 0 0,-14 0 0,-3 0 0,-2 0 0,-15 0 0,0 0 0,-10 0 0,-5 0 0,-1 0 0,1 0 0,-2-2 0,-2-1 0,-1-9 0,-2-2 0,0-6 0,0-9 0,0-1 0,0-1 0,0-15 0,0 5 0,0-18 0,0 9 0,0-6 0,0 6 0,-9 0 0,7-6 0,-12 6 0,13-8 0,-9 0 0,3-1 0,1 9 0,0 11 0,-2 2 0,5 6 0,-8 0 0,10 3 0,-2 7 0,1 6 0,1-5 0,-4 5 0,4-1 0,-2 1 0,3 7 0,0-6 0,0 7 0,-2-7 0,-1 9 0,0-5 0,1 4 0,2-3 0,0 3 0,-3-4 0,1 2 0,-1 1 0,0-1 0,3 3 0,-3-7 0,0 5 0,-3-5 0,1 7 0,0 3 0,-7-4 0,6 3 0,-13-3 0,12 3 0,-20-5 0,11 4 0,-21-1 0,-2 2 0,-11-8 0,-8 9 0,-9-14 0,-11 14 0,-10-3-729,0-1 729,36 2 0,1 0 0,-40-4 0,35 5 0,-2 0 0,-41 3 0,42 0 0,0 0 0,-34 0 0,-3 0 0,8 0 0,-2 0 0,-1 0 0,38 0 0,-1 0 0,-38 0 0,37 0 0,0 0 0,-44 0 0,9 0 0,36-3 0,1 0 0,-31-5-207,-13 0 207,26 3 0,-15 5 0,22 0 0,-14 0 0,27 0 0,1 0 0,8 0 721,1 0-721,0 0 215,-9 0-215,15 0 0,-12 0 0,14 0 0,4 0 0,-9 0 0,10 0 0,-13 0 0,12 0 0,-9 0 0,19 0 0,-12 0 0,0 0 0,-2 0 0,1 0 0,-16 0 0,-5 0 0,-1 0 0,11 0 0,18 0 0,15 0 0,0 0 0,1 2 0,4 16 0,1 6 0,2 6 0,0 8 0,0 1 0,-5 11 0,3 8 0,-3-8 0,5 14 0,0-12 0,0 15 0,0-9 0,0 0 0,0 1 0,0-1 0,0 0 0,0-8 0,0-11 0,0-10 0,0-9 0,0 0 0,0 0 0,0-4 0,0 3 0,0-3 0,0-1 0,0 0 0,0 8 0,0-12 0,0 16 0,0-20 0,0 11 0,0-11 0,0 5 0,0-7 0,0 2 0,0-1 0,0 1 0,0 0 0,6 6 0,-4-4 0,4 5 0,-6-9 0,0 3 0,0-3 0,0 6 0,0-4 0,0 5 0,0-5 0,0-1 0,0 1 0,0 5 0,2-5 0,-2 4 0,3-6 0,-3 3 0,0-3 0,0 3 0,0-3 0,9 0 0,-3 3 0,22-4 0,-15 0 0,15-4 0,-4 0 0,-6 0 0,18 0 0,-23 3 0,14-3 0,-15 2 0,15-2 0,-9 0 0,6 3 0,-12-3 0,2 3 0,8 1 0,-4-3 0,10 3 0,-17-4 0,16 9 0,-13-7 0,13 10 0,-3-11 0,-1 2 0,5-3 0,-12 0 0,3 0 0,-8 0 0,17 0 0,-15 0 0,10 0 0,-13 0 0,5 0 0,-4 0 0,4 0 0,-5 0 0,4 0 0,-5 0 0,3 0 0,-7 0 0,2 0 0,1 0 0,0 0 0,6 0 0,-7 0 0,11 0 0,-11 0 0,5 0 0,-7 0 0,2 0 0,3 0 0,1 0 0,-1-3 0,-1 3 0,-1-3 0,0 3 0,2-2 0,-3 2 0,4-3 0,-4 3 0,7 0 0,-7-2 0,5 2 0,-5-3 0,-1 3 0,1 0 0,-2 0 0,-2 0 0,-1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3:58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524 97 24575,'-8'0'0,"-2"2"0,-2 2 0,1-1 0,-9 0 0,-4-3 0,6 0 0,-18 0 0,23 0 0,-15 0 0,4 0 0,6 0 0,-9 0 0,15 0 0,0 0 0,-2 0 0,7 0 0,-5 0 0,0 0 0,5 0 0,-4 0 0,3 0 0,0-3 0,0 3 0,-1-2 0,3 2 0,-1 0 0,-5 0 0,3-3 0,-4 3 0,-1-3 0,-8-1 0,7 3 0,-8-3 0,15 4 0,0 0 0,1 0 0,2 0 0,0-3 0,6-2 0,3 2 0,10-5 0,2 5 0,12-1 0,3-8 0,-5 7 0,2-7 0,-17 9 0,4-2 0,-7 2 0,-1-2 0,0 0 0,1 2 0,0 1 0,-1 2 0,0 0 0,-1 0 0,1 0 0,5-3 0,-5 2 0,5-2 0,-7 3 0,2 0 0,-4 0 0,2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36.5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24575,'10'13'0,"9"10"0,-11-16 0,10 12 0,-1-3 0,-7-6 0,16 17 0,-7-9 0,0 1 0,-1-1 0,-10-10 0,2 2 0,-2-2 0,10 10 0,-11-10 0,20 18 0,-19-18 0,8 8 0,-11-11 0,2 2 0,-4-3 0,2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39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321 1 24575,'3'5'0,"0"0"0,-3 7 0,0-6 0,0 13 0,0-12 0,0 4 0,0 1 0,0-3 0,0 3 0,0 2 0,0-7 0,0 5 0,0-5 0,0-1 0,0 1 0,0-2 0,0 2 0,0-1 0,0 1 0,0-2 0,0 3 0,0-1 0,0 1 0,0 2 0,0-5 0,0 3 0,0-3 0,0 2 0,0 1 0,0 0 0,0 1 0,0-1 0,0 0 0,0 6 0,0-7 0,0 7 0,0-6 0,0-1 0,0 1 0,0-1 0,0-1 0,0 1 0,-3-2 0,3 2 0,-3-1 0,1 1 0,-1-2 0,-4 2 0,1-1 0,-1-1 0,-1-3 0,3-2 0,-3 0 0,-3 0 0,-3 0 0,-6 0 0,-9 0 0,7 0 0,-7 0 0,0-4 0,11 3 0,-18-8 0,25 8 0,-9-3 0,8 1 0,5 2 0,-5-4 0,7 2 0,7-2 0,1 2 0,20 0 0,3 8 0,5-4 0,-2 3 0,-14-2 0,0-1 0,-5 1 0,-2-2 0,2 0 0,-5 3 0,9 0 0,-5 0 0,10 6 0,-10-7 0,3 4 0,-7-4 0,0-2 0,2 3 0,-1-3 0,1 2 0,-2-2 0,7 6 0,-3-6 0,18 8 0,-15-5 0,10 2 0,-16-3 0,1-2 0,-2 0 0,0 2 0,2-1 0,1 1 0,7 1 0,9 2 0,-2-1 0,2 1 0,-11-5 0,-8 0 0,-3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40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1 24575,'-8'0'0,"1"0"0,2 5 0,0 0 0,0 0 0,-1 0 0,1 1 0,0-1 0,0 0 0,0 0 0,0 0 0,0 0 0,0 0 0,-1 0 0,1 0 0,0 0 0,-2 0 0,1 0 0,-4 0 0,7-2 0,-1-1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41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14:42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 5 24575,'-7'-3'0,"1"1"0,-1 2 0,2 0 0,-3 0 0,3 2 0,-3 1 0,3 2 0,0 2 0,2 6 0,1-4 0,-7 6 0,7-9 0,-8 5 0,10-5 0,-3 8 0,3-5 0,-3 10 0,3-10 0,0 9 0,0-9 0,0 4 0,0-4 0,0-1 0,4 2 0,0 0 0,3-2 0,-4-1 0,2 5 0,0-3 0,1 3 0,4-2 0,-4-4 0,3 3 0,-1-1 0,0-2 0,-1 0 0,-2-5 0,7 1 0,-5-2 0,4 0 0,-6 0 0,3 0 0,0-2 0,-1-1 0,3-4 0,-2-1 0,-3 0 0,2-2 0,-4 2 0,4-2 0,-1 0 0,-1 2 0,-3 1 0,-2 1 0,2 1 0,-1 0 0,1 0 0,-2 0 0,0 0 0,0-3 0,0 3 0,0-3 0,0 3 0,0-7 0,0 6 0,-2-9 0,-1 10 0,-2-3 0,0 3 0,0-2 0,-3-1 0,3 0 0,-3 1 0,3 1 0,-2-1 0,1 1 0,-1-1 0,-1 4 0,5 1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2:02.8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24575,'0'7'0,"0"0"0,0 0 0,0 9 0,0-4 0,0 8 0,0-7 0,0 7 0,3-5 0,0 5 0,1-6 0,-1-4 0,-3 0 0,0 0 0,0-2 0,0 2 0,0-3 0,0 2 0,3-7 0,4-3 0,-2-7 0,1-2 0,-6 0 0,0 3 0,3-6 0,1 5 0,0-5 0,2 2 0,-6 0 0,6 1 0,-2 3 0,3-3 0,0 3 0,1-12 0,2 6 0,-1-4 0,0 11 0,1-4 0,-2 9 0,2-8 0,-3 5 0,3 0 0,-3 1 0,3 3 0,-3 0 0,3 0 0,-3 0 0,3 0 0,-3 3 0,0 1 0,0-1 0,0 3 0,-1-5 0,1 5 0,-3-2 0,-1 3 0,-3 0 0,3 0 0,-2-1 0,2 4 0,0 1 0,1 0 0,0 2 0,-1-6 0,-3 3 0,0-3 0,0 3 0,0-3 0,0 3 0,3-3 0,-3 3 0,3-2 0,-3 1 0,0-2 0,0 3 0,0-2 0,0 2 0,0-3 0,0 2 0,0-1 0,4 2 0,-4-3 0,3 3 0,-3-3 0,3 3 0,-2-3 0,2 3 0,0-3 0,-2 0 0,2-4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2:04.3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24575,'7'3'0,"0"1"0,-3 3 0,-1 3 0,3 0 0,-5 1 0,5 2 0,-3-5 0,-2 2 0,2-4 0,-3 4 0,0-2 0,0 2 0,3-3 0,-2 2 0,2-1 0,-3 2 0,0-3 0,0 3 0,0-3 0,3 3 0,-2-3 0,2 3 0,-3-3 0,3 3 0,1-3 0,-1 0 0,0 0 0,-3 0 0,0-3 0,0-1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2:05.1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2:06.4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24:13.6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85 24575,'26'0'0,"-4"0"0,-15 0 0,9 0 0,-4-3 0,14 2 0,-11-2 0,11 3 0,-5-4 0,1 3 0,15-3 0,-19-2 0,19 4 0,-15-4 0,16 0 0,-17 5 0,27-5 0,-33 3 0,17 2 0,-22-2 0,9 3 0,-6 0 0,3-3 0,-3 2 0,-2-2 0,9 3 0,-8 0 0,7-3 0,-12-1 0,3 0 0,0 1 0,-2 3 0,5 0 0,-6 0 0,3 0 0,3-3 0,-5 2 0,5-2 0,-6 3 0,3 0 0,1 0 0,8 0 0,-3 0 0,0-3 0,-3 2 0,-5-2 0,2 3 0,3 0 0,-5 0 0,5 0 0,6 0 0,-9 0 0,9 0 0,-9 0 0,-3 0 0,6 0 0,-2 0 0,0 0 0,-1 0 0,2 0 0,0 0 0,2 0 0,-2 0 0,-4 0 0,2 0 0,3 0 0,-5 0 0,5 0 0,0 0 0,-5 0 0,5 0 0,-6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2:08.8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24575,'4'6'0,"5"4"0,-8-2 0,5 2 0,-3-3 0,-2-1 0,5 4 0,-5-2 0,2 2 0,-3-3 0,0 20 0,0-15 0,0 19 0,0-24 0,3 3 0,-2-3 0,2 3 0,-3-3 0,0 3 0,6 0 0,-5-2 0,2 2 0,-6-10 0,-1 0 0,1-10 0,3 2 0,0-2 0,0 3 0,0-3 0,0 2 0,0-2 0,0 3 0,0-3 0,0 2 0,0-2 0,0 4 0,0-4 0,0 2 0,3-2 0,0 3 0,5-9 0,-1 7 0,-2-8 0,1 7 0,1 0 0,1-1 0,2 1 0,0 6 0,-3 1 0,3 3 0,-3 0 0,3 0 0,-3 0 0,3 3 0,-3 1 0,-3 3 0,-1 0 0,0-1 0,-2 4 0,2-2 0,-3 2 0,6 0 0,-5-3 0,5 3 0,-3-3 0,-2 0 0,2 3 0,-3-3 0,3 3 0,-2-3 0,2 3 0,-3-3 0,0 3 0,0-3 0,0 3 0,3-2 0,-2 2 0,8-1 0,-7-1 0,4 2 0,-6-3 0,3 3 0,-3-3 0,7 3 0,-7-6 0,3-1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52:11.0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32 24575,'18'-10'0,"-2"-1"0,-9 10 0,0-2 0,3 3 0,-3 0 0,3 0 0,0-3 0,-2 2 0,2-2 0,-4 3 0,1 3 0,0 1 0,-3 3 0,-1 0 0,-3 3 0,0-3 0,0 3 0,0-3 0,0 3 0,-3-3 0,2 3 0,-5 0 0,2-2 0,0 2 0,-2-3 0,5-1 0,-2 4 0,3-2 0,-3 2 0,2-3 0,-6 9 0,6-7 0,-9 10 0,8-12 0,-4 3 0,3 0 0,-1-2 0,-3 2 0,3-4 0,-2 4 0,2-2 0,7 5 0,7-9 0,5 2 0,5-6 0,-6 3 0,-4-2 0,3 2 0,-5-3 0,2 0 0,-3 0 0,3 0 0,-3 0 0,3 0 0,-6 0 0,-1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3:24.8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442 382 24575,'0'-15'0,"0"1"0,0 7 0,0-5 0,0 3 0,0-2 0,-4 3 0,3-6 0,-2 4 0,3-4 0,0 6 0,-3-3 0,2 3 0,-3-3 0,4 3 0,0 1 0,0-5 0,0-1 0,0-4 0,0 1 0,0-1 0,0 4 0,0 1 0,0 5 0,0-1 0,0 1 0,-10 22 0,8-10 0,-8 18 0,10-16 0,0 5 0,0 0 0,0 5 0,0 0 0,0-1 0,0 1 0,0 0 0,-4-1 0,3 1 0,-2 0 0,3 4 0,-4-3 0,3 3 0,-3-4 0,1-5 0,2 4 0,-6-3 0,6 3 0,-7 1 0,7-4 0,-6 2 0,6-6 0,-6 6 0,6-6 0,-7 7 0,7-4 0,-6 1 0,6 2 0,-2-2 0,-1 7 0,3-2 0,-6 2 0,6-8 0,-3 0 0,4-5 0,0 1 0,-3-4 0,2 2 0,-6-19 0,6 1 0,-7-17 0,7 2 0,-8-6 0,3-8 0,-4 0 0,-1-12 0,6 12 0,-5-5 0,5 6 0,-1 5 0,-2 2 0,7 11 0,-7 0 0,7 9 0,-3 2 0,4 3 0,0 0 0,0 1 0,0 24 0,0-3 0,0 23 0,0-4 0,0 1 0,0 0 0,-9 5 0,7-5 0,-7 6 0,9-6 0,0-1 0,0-11 0,0 0 0,0-6 0,0-3 0,0-1 0,0-5 0,0 1 0,0-1 0,0 1 0,0-1 0,0 1 0,0-1 0,0 1 0,0-1 0,0 1 0,0-1 0,0 1 0,0-25 0,0-3 0,-9-24 0,7 5 0,-7-8 0,5 0 0,2-1 0,-7 3 0,4 10 0,0 2 0,-3 11 0,7 0 0,-7 5 0,7 5 0,-2 0 0,3 4 0,0 1 0,0-1 0,0 1 0,0 0 0,0-4 0,-4 2 0,3-2 0,-6-1 0,6 3 0,-6-2 0,6 3 0,-2 0 0,-1 1 0,4-1 0,-7 1 0,6-1 0,-6 1 0,3-1 0,0 0 0,-3 1 0,6-1 0,-6 0 0,6 1 0,-5 3 0,5-3 0,-6 6 0,6-6 0,-2 19 0,3-9 0,0 14 0,0-9 0,0-1 0,0 1 0,0 3 0,0-2 0,0 7 0,0-8 0,0 4 0,0-5 0,0 1 0,0-1 0,0 1 0,0-1 0,0 1 0,0-1 0,0 1 0,0-1 0,0 0 0,0 0 0,0 0 0,0 0 0,0 1 0,0-1 0,0 0 0,0 1 0,0-1 0,0 1 0,0-1 0,0 1 0,0 0 0,0-1 0,0 1 0,0-1 0,0 1 0,0-1 0,0 1 0,0-1 0,0 1 0,0-1 0,0 1 0,0-1 0,0 1 0,0-1 0,0 1 0,0-1 0,0 1 0,0-1 0,0 1 0,0 0 0,0-1 0,0 1 0,0-1 0,0 1 0,0-1 0,0 1 0,0-1 0,0 1 0,0-1 0,0 0 0,0 0 0,3 1 0,-2-1 0,2 0 0,-3 1 0,3-1 0,-2 0 0,2 1 0,-3-1 0,0 1 0,3-1 0,-2 0 0,2 0 0,-3 1 0,0-1 0,4-3 0,-3 3 0,2-3 0,-3 3 0,0 1 0,0-1 0,0 1 0,0-1 0,0 1 0,3-1 0,-2 1 0,2-1 0,-3 1 0,0-1 0,0 5 0,0-4 0,0 4 0,0-5 0,0 5 0,0-3 0,0 2 0,0-3 0,0 3 0,0-2 0,0 2 0,0-3 0,0-1 0,0 1 0,0-1 0,0 1 0,0-1 0,0 1 0,0-1 0,0 1 0,0 3 0,0 1 0,0 1 0,0-2 0,0-4 0,0 1 0,0-1 0,0 1 0,0-1 0,0 1 0,0-1 0,0 0 0,0 1 0,0-1 0,0 1 0,0-1 0,0 1 0,0-1 0,0 1 0,0 0 0,0-1 0,0 1 0,-6-24 0,4 11 0,-8-15 0,9 13 0,-5 6 0,5-5 0,-6 5 0,3-2 0,-3-3 0,0 4 0,3-7 0,1 5 0,-1 0 0,4-3 0,-7 3 0,6-3 0,-2 0 0,3 0 0,0 0 0,0-1 0,0 1 0,0-5 0,0 3 0,0-2 0,0-1 0,0 3 0,0-6 0,0 6 0,0-7 0,0 8 0,0-8 0,0 7 0,0-6 0,0 6 0,0-3 0,0 1 0,0 2 0,0-7 0,0 7 0,0-2 0,0-1 0,0 3 0,0-2 0,0-1 0,0 3 0,0-2 0,0 3 0,0 1 0,0-1 0,0 1 0,0-1 0,0 0 0,0 1 0,0-1 0,0 0 0,4 1 0,-4-1 0,4 1 0,-4-1 0,0 1 0,0-1 0,0 1 0,0 0 0,0 0 0,0 0 0,0-1 0,0 1 0,0 0 0,0-1 0,0 0 0,0 1 0,0-1 0,0 0 0,0 1 0,0-1 0,0 1 0,0-1 0,0 1 0,0 0 0,0 0 0,0 0 0,0-1 0,0 1 0,0-1 0,0 0 0,0 1 0,0-1 0,0 1 0,0 0 0,0 0 0,0 0 0,0 0 0,0 0 0,0 0 0,0-1 0,3 4 0,-2-7 0,2 6 0,1-6 0,-4 3 0,4-4 0,-1 4 0,-2-4 0,2 4 0,-3-4 0,0 4 0,4-4 0,-4 4 0,4 1 0,-4-1 0,0 1 0,3-1 0,-2 0 0,6 1 0,-6-1 0,5 0 0,-2 1 0,1-1 0,1 0 0,-5 1 0,6 3 0,-3-3 0,4 3 0,-1-1 0,0 2 0,0 3 0,1 0 0,-1 0 0,1 0 0,-1 0 0,0 0 0,1 0 0,-1 0 0,1 0 0,-1 0 0,0 0 0,1 0 0,-1 0 0,1 0 0,-1 0 0,0 0 0,1 0 0,-1 0 0,1 0 0,-1 0 0,0 0 0,1 0 0,-1 3 0,1-2 0,-4 6 0,2-7 0,-5 7 0,2-4 0,-3 4 0,0 0 0,0 0 0,0 0 0,0 0 0,0 4 0,0-2 0,0 2 0,0 1 0,0-3 0,0 6 0,0-6 0,0 2 0,-3-3 0,2 3 0,-2-2 0,3 3 0,0-5 0,0 1 0,0-1 0,0 1 0,0-1 0,0 5 0,-4-4 0,3 4 0,-2-5 0,3 1 0,0-1 0,0 5 0,0-3 0,0 6 0,0-2 0,0 3 0,0 1 0,0 0 0,0-1 0,0 1 0,0 12 0,0-9 0,0 8 0,0-11 0,0 0 0,0-1 0,0-3 0,0 3 0,0-8 0,0 8 0,0-8 0,0 8 0,0-8 0,0 8 0,0-3 0,0-1 0,0 4 0,0-8 0,0 8 0,0-8 0,0 4 0,0 0 0,0 4 0,0 1 0,0 3 0,0-7 0,0 2 0,0-2 0,0-1 0,0 4 0,0-7 0,0 6 0,0-6 0,0 2 0,0 1 0,0-4 0,0 4 0,0-4 0,0 3 0,0-2 0,0 2 0,0 1 0,0-4 0,0 4 0,0-5 0,0 1 0,0 0 0,0-1 0,-4-21 0,-1 5 0,1-23 0,-4 14 0,3-8 0,0 3 0,-3-4 0,7-1 0,-7 5 0,7-3 0,-2 8 0,3-3 0,0 4 0,0 4 0,0 2 0,0 3 0,0 1 0,0-1 0,0 1 0,0 0 0,0 0 0,0 0 0,0-1 0,0 0 0,0 1 0,0-1 0,0 0 0,0-3 0,0 2 0,0-3 0,0 5 0,3-5 0,-2 3 0,3-2 0,-4 3 0,0 1 0,0 0 0,0 0 0,0-1 0,0 1 0,0-1 0,0 1 0,0-1 0,0 1 0,0-1 0,0-2 0,0 2 0,0-2 0,0 3 0,0-1 0,0 1 0,0 0 0,0-1 0,0 1 0,0-1 0,0 1 0,0 0 0,0 0 0,0 0 0,0 0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3:34.99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2 235 24575,'16'4'0,"-2"-5"0,-3 0 0,-2-2 0,2 3 0,-3-3 0,-1 2 0,5-3 0,-4 4 0,4 0 0,-4 0 0,-1 0 0,1 0 0,-1 0 0,1 0 0,-1 0 0,1 0 0,-1 0 0,1 0 0,-1 0 0,1 0 0,-1 0 0,1 0 0,-1 0 0,0 4 0,1-4 0,-1 7 0,1-3 0,-1 4 0,0-4 0,1 2 0,-1-5 0,1 6 0,0-6 0,-1 5 0,5-5 0,-4 6 0,4-6 0,-5 5 0,1-5 0,3 6 0,-2-6 0,3 6 0,-5-6 0,1 2 0,3 1 0,-2-3 0,6 3 0,-6-4 0,7 3 0,-8-2 0,8 3 0,-4-4 0,1 0 0,3 4 0,-8-3 0,4 2 0,-1-3 0,-2 0 0,2 0 0,1 0 0,-4 0 0,8 0 0,-7 0 0,2 0 0,1 0 0,-4 0 0,4 0 0,-1 0 0,-3 0 0,3 0 0,-4 0 0,0 0 0,0 0 0,1 0 0,-1 0 0,1 0 0,3 0 0,-2 0 0,2-3 0,-3 2 0,-1-2 0,1 3 0,-1 0 0,1-4 0,-1 4 0,1-4 0,-1 4 0,1 0 0,-1 0 0,1-3 0,0 2 0,-1-3 0,1 4 0,-1 0 0,1 0 0,-1 0 0,1-3 0,-1 2 0,1-2 0,-1 3 0,1 0 0,-1 0 0,1 0 0,-1 0 0,0 0 0,0 0 0,0 0 0,0 0 0,1 0 0,-1 0 0,1 0 0,-1 0 0,1 0 0,-1 0 0,0 0 0,1 0 0,-1 0 0,0 0 0,0 0 0,0 0 0,0 0 0,0 0 0,1 0 0,3 0 0,2 0 0,4 0 0,-5-4 0,4 4 0,-8-4 0,4 4 0,-5 0 0,1 0 0,-1 0 0,0 0 0,0 0 0,1 0 0,-1 0 0,0 0 0,1 0 0,-1 0 0,0 0 0,0 3 0,0-2 0,0 2 0,-3 0 0,-1 1 0,0 3 0,1-3 0,4 3 0,-1-3 0,1 4 0,-1-1 0,1 1 0,-1-4 0,-2 3 0,1-6 0,-22 2 0,12-3 0,-22 0 0,8 0 0,0 0 0,-8 0 0,3 0 0,-4 0 0,0 0 0,-7 0 0,6 0 0,-5 0 0,5 0 0,-5-5 0,9 4 0,-8-3 0,9 4 0,-4 0 0,0 0 0,-1 0 0,1 0 0,4 0 0,-3 0 0,8-4 0,-4 3 0,5-3 0,1 4 0,3 0 0,-3 0 0,7 0 0,-6 0 0,6 0 0,-3 0 0,5 0 0,-1 0 0,0 0 0,1 0 0,-1 0 0,1 0 0,-1 0 0,1 0 0,-1 0 0,0 0 0,1 0 0,0 0 0,-1 0 0,1 0 0,0 0 0,-3 0 0,2 0 0,-6 0 0,6 0 0,-8 0 0,7 0 0,-6 0 0,6 0 0,-3 0 0,5 0 0,-1 0 0,1 0 0,3 4 0,-3-4 0,3 3 0,-3-3 0,0 0 0,3 4 0,-2-4 0,2 4 0,-3-4 0,3 3 0,-3-2 0,6 5 0,-6-5 0,6 5 0,-5-2 0,5 3 0,-5 0 0,5 1 0,-6-1 0,6 0 0,-5 1 0,5 0 0,-6-1 0,3 1 0,0-1 0,0 1 0,4-1 0,-7-16 0,-2 5 0,-3-14 0,0 10 0,1 0 0,2 1 0,-3-1 0,5 0 0,-1 0 0,0 4 0,1-3 0,-1 3 0,1-3 0,3-1 0,-3 4 0,3-3 0,-1 3 0,-1 0 0,5-3 0,-3 3 0,1 0 0,2-3 0,-6 6 0,7-6 0,-4 3 0,4-3 0,0 0 0,0 0 0,0 0 0,0 0 0,0-1 0,-3 1 0,-2-1 0,1 1 0,-3-1 0,3 0 0,-3 1 0,-1-1 0,4 0 0,-3 1 0,3 3 0,-4-3 0,1 3 0,-1-4 0,1 1 0,0 0 0,3 0 0,-3 0 0,6-1 0,-2 1 0,3 0 0,0 0 0,0 0 0,0-1 0,0 1 0,0 0 0,0-1 0,0 1 0,0 0 0,0 0 0,0 0 0,0 0 0,0-1 0,0 1 0,0 0 0,0-1 0,0 1 0,0-1 0,0 1 0,0 24 0,0-12 0,0 24 0,0-21 0,0 4 0,0-1 0,0-2 0,0 6 0,0-6 0,0 7 0,0-4 0,0 1 0,0-2 0,0-3 0,0-1 0,0 1 0,0 0 0,0-1 0,0 1 0,0-1 0,0 1 0,0-1 0,0 0 0,0 1 0,0-1 0,0 1 0,0-1 0,0 1 0,0-1 0,0 1 0,0-1 0,0 1 0,0 0 0,0-1 0,0 1 0,0-1 0,0 1 0,0-1 0,0 1 0,0-1 0,0 1 0,0-1 0,0 1 0,0-1 0,0 5 0,0-4 0,0 4 0,0-4 0,0-1 0,0 1 0,0-1 0,0 1 0,0-1 0,0 0 0,0 0 0,0 0 0,0 0 0,0-24 0,0 7 0,0-21 0,0 15 0,0-6 0,0 4 0,0-3 0,0 4 0,0 0 0,0 0 0,0 1 0,4-1 0,-3 0 0,2 0 0,-3 5 0,4-4 0,-3 3 0,3 0 0,-4-2 0,0 6 0,0-7 0,3 11 0,-2-10 0,2 10 0,-3-7 0,3 5 0,-2-1 0,6 1 0,-6-5 0,5 3 0,-5-2 0,6 3 0,-6 0 0,5 1 0,-5 0 0,2 3 0,-3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3:39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186 330 24575,'0'15'0,"0"3"0,0-5 0,0-1 0,0 0 0,0-1 0,0-2 0,0 2 0,0-3 0,0 0 0,0-1 0,0 1 0,0-1 0,0 1 0,0-1 0,0 1 0,0-1 0,0 0 0,0 0 0,0 0 0,0 1 0,0-1 0,0 1 0,0-1 0,0 1 0,0-1 0,0 1 0,0-1 0,0 1 0,0-1 0,0 1 0,0 0 0,0-1 0,0 1 0,0-1 0,0 5 0,0-4 0,0 4 0,0-5 0,0 5 0,0-4 0,0 4 0,0-4 0,-7-1 0,5 1 0,-6 0 0,8-2 0,0 1 0,0 0 0,0 0 0,0 1 0,0-1 0,0 1 0,-3-4 0,2 3 0,-2-3 0,3 3 0,-4-3 0,3 3 0,-5-3 0,5 4 0,-6-1 0,3 1 0,-1-1 0,-1 1 0,5-1 0,-3 1 0,4-1 0,-3-3 0,2-17 0,-2 5 0,3-13 0,0 13 0,0 0 0,0 1 0,0-1 0,0 0 0,0 1 0,0-1 0,0 1 0,0-1 0,0-4 0,0 4 0,0-8 0,0 7 0,0-7 0,0 0 0,0 3 0,0-2 0,0 7 0,0 1 0,0-1 0,0 1 0,0 0 0,0-5 0,0 3 0,0-6 0,0 6 0,0-7 0,0 8 0,0-8 0,0 7 0,0-7 0,0 8 0,0-4 0,0 0 0,0 4 0,0-4 0,0 4 0,0 1 0,0-1 0,0 1 0,0-1 0,0 0 0,0 1 0,0-1 0,0 0 0,0 1 0,3 3 0,-2-3 0,2 3 0,-3-3 0,0 0 0,0-1 0,0-3 0,0 2 0,0-3 0,0 1 0,0 2 0,0-7 0,0 4 0,0-5 0,0 4 0,0-3 0,0 8 0,0-8 0,0 7 0,0-2 0,0-1 0,0 3 0,0-7 0,0 4 0,0-1 0,0-3 0,0 8 0,0-8 0,0 3 0,0 0 0,0 2 0,0-4 0,0 5 0,0-5 0,0 8 0,0 6 0,-4 16 0,-1 0 0,-3 12 0,-1-5 0,0 0 0,0 6 0,4-1 0,-3 1 0,3-1 0,-5 0 0,1-4 0,4 3 0,-2-8 0,6 3 0,-7-4 0,7 0 0,-2-1 0,3 1 0,-4 0 0,3-1 0,-3 1 0,1-4 0,2 2 0,-2-6 0,3 2 0,0-3 0,0-1 0,0 1 0,0-1 0,3-2 0,0 1 0,5-2 0,-1 7 0,1 2 0,1 8 0,-1-3 0,1 4 0,0-1 0,-1-3 0,1 3 0,-1-8 0,0 3 0,-4-8 0,3 4 0,-3-5 0,1 1 0,1-1 0,-2 1 0,1-1 0,1-2 0,-1 1 0,-1-2 0,2 0 0,-5 3 0,3-4 0,-1 5 0,-2-1 0,6 4 0,-3-2 0,1 3 0,2-1 0,-6-2 0,6 2 0,-7-3 0,4-1 0,-4-3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3:44.34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24575,'27'0'0,"-3"0"0,-2 0 0,-5 0 0,10 0 0,-5 0 0,6 0 0,-1 0 0,0 0 0,1 0 0,-1 0 0,0 0 0,1 0 0,-6 0 0,0 0 0,-1 0 0,-3 0 0,3 0 0,-4 4 0,0-3 0,-1 2 0,1-3 0,-4 0 0,2 0 0,-2 0 0,4 0 0,-1 0 0,1 0 0,-5 0 0,0 0 0,-4 0 0,-1 0 0,1 0 0,-1 0 0,0 0 0,1 0 0,-1 0 0,0 0 0,0 0 0,1 0 0,-1 0 0,0 0 0,0 0 0,1 0 0,-1 0 0,1 0 0,-1 0 0,1 0 0,-1 0 0,0 0 0,0 0 0,-3 0 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3:44.5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3:48.43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324 30 24575,'-19'0'0,"-2"0"0,12 0 0,-7 0 0,8 0 0,-4 0 0,4 0 0,1 0 0,-1 0 0,1 0 0,-1 0 0,0 0 0,1 0 0,-1 0 0,1 0 0,-1 0 0,1 0 0,-1 0 0,1 0 0,-1 0 0,1 0 0,-1 0 0,1 0 0,-1 0 0,4-3 0,-3 2 0,3-2 0,-4 3 0,1 0 0,0 0 0,3-3 0,-3 2 0,4-2 0,-5 3 0,1-4 0,0 4 0,-1-4 0,1 4 0,3-3 0,-3 2 0,3-2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4:01.104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760 22 24575,'-10'0'0,"-1"0"0,4 0 0,-1 0 0,1 0 0,-1 0 0,1 0 0,-1 0 0,1 0 0,-1 0 0,1 0 0,-1 0 0,1 0 0,-1 0 0,1 0 0,0 0 0,0 0 0,-1 0 0,1 0 0,0 0 0,-1 0 0,1 0 0,0 0 0,-1 0 0,1 0 0,0 0 0,0 0 0,0 0 0,0 0 0,0 0 0,0 0 0,0 0 0,-1 0 0,0 0 0,4-3 0,-3 2 0,3-2 0,-3 3 0,-1 0 0,1 0 0,0 0 0,-1 0 0,1 0 0,0 0 0,0 0 0,-1 0 0,1 0 0,-1 0 0,1 0 0,-1 0 0,1 0 0,0 0 0,3-4 0,-2 4 0,2-3 0,-3 3 0,-1 0 0,1 0 0,-1 0 0,1 0 0,-1 0 0,1 0 0,0 0 0,0 0 0,0 0 0,-1 0 0,1 0 0,-1 0 0,1 0 0,-1 0 0,0 0 0,1 0 0,-1 0 0,1 0 0,-1 0 0,1 0 0,0 0 0,-1 0 0,1 0 0,-4 0 0,2 0 0,-2 0 0,4 0 0,-1 0 0,0 0 0,1 0 0,-1 0 0,1 0 0,0 0 0,-1 0 0,1 0 0,0 0 0,-1 0 0,1 0 0,-1 0 0,1 0 0,0 0 0,-1 0 0,1-4 0,-1 4 0,1-4 0,0 4 0,3 0 0,1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4:03.294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0 1 24575,'7'0'0,"0"0"0,0 0 0,1 0 0,-1 0 0,1 0 0,-1 0 0,1 0 0,-1 0 0,0 0 0,1 0 0,-4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8T13:24:15.8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 49 24575,'-22'-11'0,"2"4"0,10 4 0,3 3 0,-6-3 0,2 2 0,0-5 0,1 2 0,6-3 0,1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4:05.376"/>
    </inkml:context>
    <inkml:brush xml:id="br0">
      <inkml:brushProperty name="width" value="0.025" units="cm"/>
      <inkml:brushProperty name="height" value="0.025" units="cm"/>
      <inkml:brushProperty name="color" value="#333333"/>
    </inkml:brush>
  </inkml:definitions>
  <inkml:trace contextRef="#ctx0" brushRef="#br0">444 140 24575,'-2'0'0,"-4"0"0,-6 0 0,-4 0 0,4 0 0,-5 0 0,0 0 0,0 0 0,1 0 0,-1 0 0,4 0 0,-3 0 0,4 0 0,-1 0 0,-3 0 0,8 3 0,-8-2 0,7 2 0,-2-3 0,3 0 0,0 0 0,1 3 0,0-2 0,-1 2 0,1-3 0,-1 0 0,0 0 0,1 0 0,-1 3 0,0-2 0,1 3 0,-1-4 0,0 3 0,1-2 0,-1 2 0,1 1 0,-1-4 0,0 4 0,1-1 0,-1-2 0,0 6 0,1-7 0,-1 4 0,4-1 0,-3-2 0,7-4 0,-4-2 0,8-9 0,-3 1 0,6-4 0,-2 1 0,3-1 0,1 0 0,-5 0 0,4 1 0,-4-1 0,1 4 0,2 1 0,-6 5 0,2-1 0,0 7 0,1-1 0,3 8 0,1-2 0,-1 4 0,5 0 0,0 0 0,5 0 0,0 0 0,4 1 0,-3-1 0,8 1 0,-8 0 0,8 0 0,-8-1 0,8 1 0,-8-4 0,-1 2 0,-1-6 0,-7 3 0,2-1 0,-3-2 0,-1 2 0,1-3 0,-4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6T13:24:40.84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24575,'15'0'0,"-2"0"0,-6 0 0,1 0 0,-1 0 0,0 0 0,0 0 0,0 0 0,1 0 0,-1 0 0,1 3 0,0-2 0,-1 6 0,0-6 0,0 2 0,-3 0 0,3-2 0,-3 6 0,4-7 0,-4 7 0,3-6 0,-3 6 0,3-3 0,1 0 0,-1-1 0,-3 0 0,3-2 0,-6 6 0,5-6 0,-5 5 0,6-5 0,-3 6 0,3-3 0,1 3 0,-1-3 0,1 3 0,-1-6 0,-3 5 0,3-5 0,-3 6 0,4-6 0,-1 5 0,1-5 0,-4 6 0,2-7 0,-2 4 0,4-4 0,-4 3 0,2-2 0,-1 2 0,2 0 0,0-2 0,1 2 0,-1-3 0,-3 4 0,3-3 0,-3 5 0,3-5 0,0 2 0,-3 0 0,2-2 0,-2 5 0,3-5 0,0 5 0,0-5 0,-2 6 0,1-6 0,-2 2 0,0 0 0,2 1 0,-2 0 0,4 2 0,-1-5 0,1 5 0,-1-5 0,1 6 0,-4-3 0,3 0 0,-3 0 0,0-1 0,3-2 0,-7 5 0,7-5 0,-7 6 0,7-7 0,-3 7 0,3-6 0,1 6 0,-1-3 0,1 0 0,-4 2 0,2-5 0,-1 6 0,2-6 0,0 5 0,0-2 0,1 4 0,-1-4 0,0 2 0,1-2 0,-1 0 0,0 3 0,1-7 0,0 7 0,-1-6 0,1 6 0,-1-6 0,1 5 0,-1-5 0,1 2 0,-1 1 0,1 0 0,-1 0 0,1-1 0,-1 1 0,1 0 0,-1 0 0,-3 2 0,3-5 0,-3 6 0,3-6 0,-2 5 0,1-5 0,-1 6 0,2-6 0,-3 5 0,3-5 0,-6 6 0,5-6 0,-2 5 0,4-5 0,-4 6 0,2-7 0,-5 7 0,5-6 0,-2 2 0,3-3 0,0 3 0,1 1 0,-1 0 0,-3 3 0,3-3 0,-3 0 0,4 3 0,-1-6 0,0 5 0,0-5 0,-3 6 0,2-6 0,-2 5 0,3-2 0,1 0 0,-1-1 0,1 1 0,-1 0 0,0 3 0,0-3 0,1 2 0,-1-2 0,0 1 0,1-2 0,-4 0 0,2-2 0,-1 6 0,2-3 0,0 0 0,1 2 0,-1-5 0,-3 6 0,2-6 0,-5 5 0,6-5 0,-3 2 0,0 1 0,3-4 0,-6 7 0,5-7 0,-2 4 0,0-1 0,3-3 0,-3 7 0,0-3 0,2 0 0,-2 3 0,4-3 0,0 4 0,-1-1 0,1-3 0,-1 3 0,1-6 0,-1 6 0,1-7 0,-1 4 0,0-1 0,0-2 0,-3 5 0,2-5 0,-2 5 0,4-5 0,-1 6 0,0-6 0,0 5 0,-3-2 0,3 0 0,-4-1 0,2 0 0,1-2 0,-2 6 0,0-3 0,2 0 0,-2 3 0,3-7 0,-3 7 0,2-7 0,-5 7 0,5-6 0,-1 5 0,2-5 0,-3 6 0,2-6 0,-5 5 0,2-2 0,-3 3 0,0 0 0,0 0 0,0 0 0,0 0 0,0 0 0,0 0 0,0 0 0,0 0 0,0 0 0,3-3 0,-2 2 0,6-2 0,-7 3 0,7-3 0,-6 3 0,2-3 0,1 0 0,-3 2 0,5-5 0,-2 3 0,3-4 0,-1 0 0,2 0 0,-1 0 0,0 0 0,1 0 0,-1 0 0,-3 3 0,2-3 0,-5 7 0,6-7 0,-6 7 0,-1 0 0,-1 1 0,-2 2 0,6-6 0,1-1 0,3-3 0,0 3 0,0 1 0,0 0 0,0-1 0,-3-3 0,-1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07:23.5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35 946 24575,'0'-22'0,"0"3"0,0 13 0,0-5 0,0 0 0,0-5 0,0 5 0,0-3 0,0 2 0,0 1 0,-3-10 0,2 12 0,-2-12 0,3 13 0,0-6 0,0 6 0,0-2 0,-3 3 0,2-3 0,-2 2 0,3-3 0,-3 5 0,2-8 0,-2 5 0,3-11 0,0 12 0,0-9 0,0 9 0,0-6 0,-3 6 0,2-3 0,-2 5 0,3-1 0,0 0 0,0 0 0,0 0 0,0 0 0,0 1 0,0-1 0,0 0 0,0 0 0,0 0 0,0 1 0,0-1 0,0 0 0,-3 1 0,2-1 0,-2 0 0,3 1 0,0-1 0,0 0 0,0 1 0,0 0 0,0-1 0,0 1 0,0-1 0,0 1 0,0-1 0,3 1 0,1-1 0,3 3 0,-4-2 0,0 2 0,0-2 0,1-1 0,0 0 0,1 1 0,-4-1 0,5 1 0,-6-1 0,3 0 0,-3 0 0,0 0 0,3 0 0,-2 0 0,2-3 0,-3 2 0,0-2 0,0-1 0,3 3 0,-2-2 0,2 3 0,-3 0 0,3 0 0,-2 0 0,2-3 0,-3 3 0,0-3 0,0-1 0,3 3 0,-2-6 0,2 7 0,-3-8 0,0 4 0,3 0 0,-3 0 0,3 1 0,0 2 0,-2-3 0,2 4 0,0 1 0,-2-1 0,2 0 0,0 0 0,-3 0 0,3 1 0,3 2 0,-2 1 0,5 3 0,-3 3 0,-3 1 0,3 3 0,-2-4 0,0 3 0,2-2 0,-3 3 0,4-1 0,-4 0 0,0 0 0,0 1 0,-2-1 0,4 0 0,-1-2 0,0 2 0,2 1 0,-5 0 0,5 0 0,-6-2 0,6-1 0,-5 3 0,5-1 0,-3 0 0,1 1 0,2-4 0,-5 6 0,2-5 0,-3 5 0,0-2 0,0 0 0,0-1 0,3 1 0,0-3 0,1 2 0,2-3 0,-3 4 0,3-1 0,-2 0 0,1 1 0,-1-1 0,0 1 0,1-4 0,-1 3 0,2-5 0,-14 7 0,8-3 0,-12 4 0,9-6 0,3 3 0,-9-3 0,2 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07:27.7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24575,'0'23'0,"0"1"0,0-9 0,0 6 0,0-1 0,0 4 0,0-4 0,0 4 0,0-3 0,0-2 0,0 0 0,0-3 0,0 3 0,0-4 0,0 0 0,0 0 0,0 0 0,0 0 0,0 0 0,0 0 0,0 0 0,0-4 0,0 3 0,0-2 0,0-1 0,0 3 0,0-7 0,0 7 0,0-6 0,0 6 0,0-6 0,0 13 0,0-12 0,0 12 0,0-10 0,0 4 0,0 0 0,0 0 0,0-4 0,0 3 0,0-6 0,0 2 0,0 0 0,0-2 0,0 2 0,0-3 0,0 0 0,0 0 0,0-1 0,0 1 0,0 0 0,0-1 0,0 1 0,0 0 0,0-1 0,0 1 0,0 0 0,0 0 0,0 3 0,0-2 0,0 2 0,0 0 0,0-2 0,0 6 0,0-3 0,0 1 0,0 2 0,0-3 0,0 0 0,0 3 0,0-2 0,0 3 0,0 0 0,0 0 0,0-1 0,0-2 0,0 2 0,0-3 0,0 0 0,0 3 0,0-6 0,0 3 0,0-1 0,0-2 0,0 2 0,0 0 0,0-2 0,0 2 0,0 1 0,0-3 0,0 6 0,0-7 0,0 7 0,0-6 0,0 2 0,0-3 0,0 0 0,0 0 0,0-1 0,0 1 0,0 0 0,0 0 0,0-1 0,0 1 0,0 0 0,0-1 0,0 1 0,0 0 0,0-1 0,0 1 0,0-1 0,0 1 0,0 0 0,0-1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07:38.1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231 1 24575,'-22'0'0,"2"0"0,13 0 0,1 0 0,-1 0 0,0 0 0,0 0 0,-4 0 0,4 0 0,-4 0 0,4 0 0,0 0 0,1 0 0,-1 0 0,1 0 0,-1 0 0,1 0 0,-1 0 0,1 0 0,-1 0 0,0 0 0,0 0 0,0 0 0,0 3 0,1-3 0,-4 3 0,3-3 0,1 0 0,3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08:11.3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60 73 24575,'-6'0'0,"-1"0"0,1 0 0,-1 0 0,0 0 0,0 0 0,0 0 0,1 0 0,2-5 0,1 1 0,3-6 0,0 4 0,0-1 0,3 0 0,1 0 0,2 1 0,1 2 0,-3-2 0,2 5 0,-3-5 0,-2 5 0,2-2 0,-6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08:13.9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0 24575,'-3'6'0,"0"2"0,3 5 0,0 2 0,0 4 0,0-3 0,0 4 0,0-5 0,-3 0 0,2-4 0,-3-1 0,4 1 0,0-4 0,0 4 0,0-5 0,0 1 0,0-1 0,0 1 0,0-1 0,0 1 0,0 0 0,-6 0 0,4 0 0,-5 0 0,7-6 0,0-2 0,3-5 0,1-5 0,4 0 0,-1-4 0,1-1 0,-1 1 0,0 0 0,-2 0 0,1 4 0,-2-3 0,0 6 0,-1-2 0,0 3 0,-2 0 0,4 4 0,-1 0 0,6 3 0,1 0 0,4 3 0,0 1 0,0 4 0,0-1 0,0 1 0,0-1 0,0 1 0,-4-1 0,3 0 0,-6 0 0,2 0 0,-3-3 0,0 2 0,-4-3 0,0 1 0,-3-1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10.6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8191,'15'0'0,"2"0"5063,29 0-5063,14 0 0,-20 0 0,48 0 2818,-33 0-2818,31 0 0,-17 0 1719,-6 0-1719,-3 0 6784,9 0-6784,-5 0 0,13 0 0,-7 0 0,-8 0 0,-1 0 0,-13 0 0,-2 0 0,-6 0 0,-6 4 0,-1 1 0,-6 5 0,1-5 0,-1 3 0,-5-7 0,0 3 0,-5 0 0,-5-4 0,0 4 0,-5-4 0,1 0 0,-1 0 0,1 0 0,-4 0 0,-1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11.9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24575,'23'0'0,"14"0"0,-11 0 0,18 0 0,-3 0 0,0 0 0,11 0 0,-4 0 0,-1 0 0,6 0 0,-12 0 0,5 0 0,-12 0 0,5 0 0,-5 0 0,0 0 0,5 0 0,-11 0 0,11 0 0,-5 0 0,6 0 0,-1 0 0,1 0 0,0 0 0,-6 0 0,5 5 0,-5-4 0,0 3 0,-1-4 0,-6 0 0,-4 0 0,-2 0 0,-8 0 0,-1 0 0,-5 0 0,1 0 0,-4 0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13.6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92 1 24575,'11'0'0,"11"9"0,-3 0 0,20 16 0,-9-5 0,8 16 0,-9-15 0,6 19 0,-4-9 0,6 6 0,5 5 0,-5-10 0,2 10 0,2-8 0,-8 2 0,9-4 0,-11-2 0,5 1 0,-8-6 0,2 3 0,-2-8 0,-5 2 0,3-4 0,-8-1 0,4-3 0,-6 2 0,-3-8 0,-1 4 0,-5-4 0,1-1 0,-1 1 0,1-4 0,-4 3 0,3-7 0,-10 7 0,2-3 0,-15 4 0,2 3 0,-31 17 0,16 4 0,-25 10 0,16-5 0,-20 3 0,18-7 0,-21 6 0,23-3 0,-17 4 0,10-1 0,-4 4 0,5-9 0,7 2 0,-5-4 0,11-2 0,-5 1 0,12-7 0,1-2 0,2-4 0,6-2 0,-5 2 0,7-2 0,-4 1 0,4 0 0,1-5 0,4 4 0,0-8 0,0 4 0,0-4 0,4-1 0,-3-3 0,6 0 0,-2-4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6:11:05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44 24575,'-4'7'0,"1"3"0,3-3 0,0 3 0,0 6 0,0-7 0,0 7 0,0 0 0,0-7 0,0 7 0,0 3 0,0-9 0,-3 9 0,-1-18 0,0-2 0,1-6 0,-3-3 0,5-7 0,-9 5 0,10-4 0,-3 6 0,-1-1 0,4 0 0,-3-2 0,-1 6 0,4-3 0,-3 3 0,0 0 0,-1 0 0,0 0 0,1 0 0,3 0 0,0-3 0,0 2 0,-3-5 0,2 2 0,-2 16 0,3-5 0,0 19 0,0-2 0,0-5 0,0 4 0,0-6 0,0-3 0,0 6 0,0-2 0,0-1 0,0 0 0,0 6 0,0-7 0,0 7 0,0-9 0,0 3 0,0-2 0,0 1 0,0-2 0,0 3 0,0-2 0,0 2 0,-3-3 0,2 2 0,-2-1 0,3 2 0,0-9 0,-3-11 0,2-3 0,-10-13 0,9 14 0,-7-4 0,9 0 0,0 7 0,0-7 0,0 9 0,-4-9 0,3 6 0,-3-6 0,4 15 0,0 2 0,0 6 0,0 0 0,0 9 0,0-7 0,0 7 0,0-6 0,0-3 0,0 0 0,0-4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0.1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3478 1 24575,'-11'0'0,"-7"0"0,1 0 0,-5 0 0,-7 0 0,4 0 0,-5 0 0,-2 0 0,8 0 0,-20 0 0,13 0 0,-8 0 0,0 0 0,3 0 0,-10 0 0,0 0 0,-2 0 0,-6 0 0,0 0 0,0 5 0,0 0 0,0 6 0,-7-5 0,6 4 0,-13-4 0,12 0 0,-5 4 0,13-9 0,-4 9 0,11-5 0,-6 1 0,8 3 0,-1-8 0,0 8 0,-6-8 0,4 3 0,-4 1 0,6-4 0,0 8 0,0-8 0,0 3 0,1-4 0,-1 0 0,0 0 0,-6 0 0,4 0 0,-10 0 0,10 0 0,-4 0 0,0 0 0,5 0 0,-5 0 0,6 0 0,5 0 0,-9 0 0,8 0 0,-10 5 0,-1-4 0,6 3 0,-5-4 0,6 0 0,0 0 0,6 0 0,1 0 0,5 0 0,10 0 0,-3 0 0,12 0 0,-2 0 0,3 0 0,4 3 0,1 1 0,3 6 0,0-1 0,0 1 0,0 2 0,0 5 0,0 6 0,0 4 0,0 6 0,0 1 0,0 1 0,0 3 0,0-4 0,0 1 0,0 3 0,0-4 0,0 6 0,0-6 0,0 4 0,0-9 0,0 10 0,0-11 0,0 5 0,0-5 0,0-1 0,0-4 0,0-2 0,-4 0 0,3-3 0,-3 4 0,4-6 0,0 1 0,-4-5 0,4 4 0,-4-7 0,4 2 0,0-3 0,0-1 0,0 1 0,0-1 0,-6-3 0,1 0 0,-9-4 0,-2 0 0,-1 0 0,-4 0 0,5 0 0,-1 0 0,-5 0 0,4 0 0,-8 0 0,3 0 0,-4 0 0,-1 0 0,1 4 0,-1 1 0,1 8 0,-1-3 0,1 7 0,-1-2 0,6 2 0,0 1 0,5-2 0,1 1 0,-1 0 0,-1 4 0,5-3 0,-4 8 0,7-3 0,-7 4 0,6 0 0,-2 6 0,3-4 0,1-1 0,0-2 0,0-3 0,0 4 0,0 1 0,4-1 0,-4 0 0,8 1 0,-3 5 0,4-5 0,0 11 0,0-5 0,0 6 0,0-1 0,0 1 0,0 0 0,5 0 0,0 0 0,9-6 0,0-1 0,4-11 0,0 4 0,4-7 0,-4 3 0,8-4 0,-8-1 0,8 1 0,-3-5 0,10 5 0,-4-4 0,3 1 0,1-1 0,2-5 0,-1 1 0,-1-1 0,0 1 0,-5-1 0,5-3 0,0-2 0,-4-4 0,4 0 0,-6 0 0,6 0 0,-4 0 0,4 0 0,0-9 0,-5 2 0,5-11 0,-5 4 0,-1 0 0,0-3 0,1 2 0,-6-2 0,0 3 0,-6-2 0,1 3 0,0-4 0,-4 0 0,2 1 0,-5-1 0,5 4 0,-6-3 0,4 3 0,-5-4 0,0 5 0,0-4 0,-4 7 0,0-7 0,0 4 0,-3-5 0,6 0 0,-6-4 0,3-2 0,-4-5 0,0 1 0,0 4 0,0-3 0,0 8 0,0-4 0,0 6 0,0-1 0,0 0 0,0 0 0,0 1 0,0-1 0,0 0 0,0 0 0,-4 1 0,-1-1 0,-3 4 0,0-3 0,0 4 0,-1-5 0,4 0 0,-2 4 0,3-2 0,-4 2 0,-1-4 0,1 5 0,0-4 0,0 3 0,0 0 0,-4 1 0,3 0 0,0 3 0,2-2 0,3 3 0,-4 1 0,0-1 0,-3 0 0,2-4 0,-3 3 0,4-3 0,0 5 0,1-1 0,-1 0 0,0 1 0,1-1 0,-1 1 0,0-5 0,0 3 0,0-3 0,1 5 0,-1 3 0,0-3 0,1 3 0,-1-4 0,1 0 0,-1 1 0,0-1 0,1 0 0,-1 1 0,1-1 0,-1 4 0,0-3 0,1 3 0,-1-4 0,0 1 0,1-1 0,-1 4 0,1-3 0,-1 6 0,0-5 0,1 1 0,-1 1 0,1-3 0,-1 7 0,4-4 0,1 4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2.6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24575,'0'20'0,"0"1"0,0 18 0,0-3 0,0 16 0,0 3 0,0-12 0,0 15 0,0-16 0,0 26 0,0-16 0,0 21 0,0-30 0,0 10 0,0-18 0,0-2 0,0-11 0,0 0 0,0-6 0,0-3 0,0-2 0,0 1 0,0-3 0,0 2 0,0-3 0,0-1 0,0 1 0,0-1 0,0 1 0,3-4 0,10-1 0,5-3 0,15 0 0,2 0 0,4 0 0,22 0 0,-16 0 0,22 0 0,-13 0 0,9 0 0,-1 0 0,6 0 0,-12 0 0,11 0 0,-11 0 0,5 0 0,-8 0 0,1 0 0,0 0 0,0 0 0,0 0 0,0 0 0,-1 0 0,-5 0 0,4 0 0,-10 0 0,4 0 0,-6 0 0,-1 0 0,1 0 0,0 0 0,0 0 0,0 0 0,-1 0 0,1 0 0,0 0 0,0 0 0,0-4 0,-6 3 0,4-4 0,-9 5 0,4 0 0,-6 0 0,1 0 0,-1 0 0,0 0 0,-4 0 0,3 0 0,-8 0 0,8 0 0,-8 0 0,8 0 0,-3 0 0,4 0 0,-4 0 0,3 0 0,-3 0 0,4 0 0,6 0 0,-4 0 0,3 0 0,-4 0 0,5 0 0,-4 0 0,3 0 0,-4 0 0,-1 0 0,1 0 0,-6 0 0,4 0 0,-8 0 0,4 0 0,-6 0 0,-3 0 0,2 0 0,-6 0 0,3 0 0,-5 0 0,1 0 0,-1 0 0,0 0 0,0 0 0,0 0 0,0 0 0,1 0 0,-1 0 0,1 0 0,3 0 0,-2 0 0,2 0 0,-3 0 0,-1 0 0,1 0 0,-1 0 0,-3 0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3.8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4.5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5.0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6.0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8191,'4'0'0,"-1"0"0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6.7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7.2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8.5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24575,'16'0'0,"-2"0"0,12 0 0,-8 0 0,8 0 0,-8 0 0,3 0 0,-4 0 0,-5 0 0,0 0 0,-5 0 0,1 0 0,-1 0 0,1 0 0,-1 0 0,0 0 0,0 0 0,0 0 0,-3 0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29.7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24575,'0'19'0,"0"4"0,0-1 0,0 1 0,0 3 0,0-8 0,0 3 0,0-8 0,0 3 0,0-8 0,0 8 0,0-8 0,0 4 0,0-5 0,0 1 0,0-1 0,0 1 0,0-1 0,0 0 0,0 0 0,0 0 0,0 1 0,0-1 0,0 1 0,0-1 0,0 1 0,0-4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6:11:12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24575,'-4'7'0,"1"-1"0,3 1 0,3 0 0,-3 3 0,3-2 0,-3 1 0,4 7 0,-3-6 0,4 9 0,-5-9 0,0 4 0,0 6 0,0-8 0,0 7 0,0-2 0,0-5 0,0 4 0,0-6 0,0 0 0,0 1 0,0 2 0,0-6 0,3 6 0,-3-2 0,3 0 0,-3-1 0,0-4 0,0 4 0,0-2 0,0 2 0,0-3 0,0 2 0,0-7 0,0-6 0,0-4 0,0-15 0,0 14 0,0-7 0,0 0 0,0 7 0,0-10 0,0 8 0,0-3 0,0 3 0,-3-2 0,3 5 0,-4-2 0,4 4 0,0-4 0,0 2 0,0-2 0,0 3 0,0 3 0,0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30.7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24575,'7'0'0,"-4"0"0,16 0 0,-3 0 0,-3 0 0,2 0 0,-8 0 0,0 0 0,0 0 0,0 0 0,1 0 0,-1 0 0,1 4 0,-1-3 0,1 5 0,3-1 0,-2-1 0,2 3 0,1-6 0,-4 2 0,4-3 0,-5 0 0,1 0 0,-4 0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32.4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 8191,'0'-6'0,"0"7"5063,0 16-5063,0 6 2818,0 4-2818,0 1 1719,0-1-1719,0 0 6784,0 1-6784,0 5 0,0-5 0,0 11 0,0-11 0,0 5 0,0-5 0,0-6 0,0 4 0,0-3 0,0-4 0,0 1 0,0-3 0,0 1 0,4 4 0,1-6 0,3 1 0,4 0 0,-3-1 0,3-3 0,-4 2 0,0-6 0,-1 2 0,1-3 0,-1-4 0,1-1 0,4-3 0,0 0 0,5 0 0,-1 0 0,6 0 0,0-8 0,6-2 0,-5-12 0,6-9 0,-10 2 0,11-7 0,-14 3 0,7-2 0,-12-5 0,3 0 0,-4 0 0,0 6 0,-5 1 0,-1 5 0,-4 1 0,0 4 0,0 1 0,0 6 0,-3-1 0,-6 0 0,0 0 0,-3 5 0,4 0 0,0 0 0,0 4 0,1-4 0,2 5 0,5 3 0,8 1 0,5 3 0,11 0 0,-1 0 0,2 0 0,1 0 0,-3 0 0,0 0 0,-2 0 0,-4 0 0,-1 0 0,-3 0 0,-2 0 0,-3 0 0,-1 0 0,1 0 0,-1 0 0,-2 0 0,-2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33.7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24575,'0'16'0,"0"-3"0,0 4 0,0 4 0,0-7 0,0 7 0,0-4 0,0-1 0,0-3 0,0 2 0,0-2 0,0 4 0,0-5 0,0 4 0,0-4 0,0 1 0,0-1 0,0-5 0,0 1 0,0-1 0,0 1 0,0-1 0,0 0 0,0-2 0,0-2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35.7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7 24575,'3'0'0,"8"0"0,6 0 0,1 0 0,-3 0 0,-2 0 0,3 0 0,-3 0 0,3 0 0,-8 0 0,8 0 0,-8 0 0,4 0 0,-5 0 0,1 0 0,-1 0 0,1 0 0,-1 0 0,0 0 0,1 0 0,-1 0 0,1 0 0,-1 0 0,1 0 0,-1 0 0,0 0 0,1 0 0,-1 0 0,-3-3 0,-1 2 0,-3-2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37.0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24575,'0'11'0,"0"8"0,0-9 0,0 10 0,0-11 0,0 2 0,0-3 0,0 3 0,0-2 0,0 7 0,0-4 0,0 1 0,0-2 0,0-3 0,0-1 0,0 5 0,0-4 0,0 4 0,0-5 0,0 1 0,0-1 0,0 5 0,0-4 0,0 4 0,0-5 0,0 1 0,0-1 0,0 1 0,0-1 0,0-4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38.3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24575,'7'0'0,"3"0"0,-1 0 0,2 0 0,-4 0 0,1 0 0,-1 0 0,5 0 0,-4 0 0,8 0 0,-8 0 0,8 0 0,-7 0 0,6 0 0,-2 0 0,-1 4 0,0-3 0,0 2 0,-4 0 0,4-2 0,-5 2 0,1-3 0,-4 4 0,-1-4 0,-3 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40.0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20 8191,'-14'6'0,"3"13"5063,11-1-5063,0 14 2818,0-10-2818,0 17 1719,0-13-1719,0 17 6784,0-23-6784,0 11 0,0-13 0,0 4 0,0-6 0,0 1 0,0-1 0,0-3 0,0 3 0,0-8 0,0 8 0,3-8 0,2 8 0,6-7 0,-2 3 0,7-4 0,-3 0 0,3 0 0,-3 0 0,2 0 0,-2-3 0,4-2 0,-1-3 0,1 0 0,0 0 0,-5 0 0,4 0 0,-4 0 0,1-7 0,4-7 0,-8-9 0,5-4 0,-5-1 0,0-5 0,1-1 0,0-6 0,-1 6 0,-3-5 0,-2 11 0,-4-5 0,0 5 0,0 1 0,0 4 0,0 2 0,0 8 0,0-3 0,0 7 0,-4 1 0,3 1 0,-5 3 0,5-3 0,0 3 0,14 0 0,1 4 0,12 0 0,-4 0 0,1 0 0,3 0 0,-8 0 0,4 0 0,-10 0 0,0 0 0,-5 0 0,1 0 0,-1 0 0,1 0 0,-4 3 0,-1-2 0,-3 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41.9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1 24575,'-11'0'0,"-4"0"0,-2 0 0,3 0 0,-11 0 0,15 0 0,-11 0 0,13 0 0,-4 0 0,4 0 0,1 0 0,-1 0 0,1 0 0,3 3 0,-2-2 0,5 5 0,-6-2 0,3 4 0,-4-1 0,4 1 0,1-1 0,3 0 0,0 0 0,0 0 0,0 1 0,7 0 0,-2-1 0,11 1 0,-4 0 0,5-3 0,0 2 0,-5-2 0,4-1 0,-8 0 0,8-4 0,-7 0 0,2 0 0,-3 0 0,-1 0 0,1 0 0,-1 3 0,1-2 0,-1 2 0,1-3 0,-1 0 0,0 0 0,1 3 0,-1-2 0,0 2 0,1-3 0,-1 4 0,1 0 0,-1 3 0,-3 0 0,-1 0 0,-3 1 0,0-1 0,0 0 0,0 1 0,0-1 0,0 1 0,0 0 0,-4 3 0,-4 2 0,-1-1 0,-7 4 0,3-7 0,-4 3 0,1-4 0,-1 1 0,0-1 0,-4 1 0,3-5 0,-4 0 0,1-4 0,3 0 0,-4 0 0,5 0 0,1 0 0,3 0 0,-3 0 0,3 0 0,1 0 0,0 0 0,4-3 0,4 2 0,1-2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44.7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24575,'0'25'0,"0"3"0,0 18 0,0 33 0,0-18 0,0 31 0,0-30 0,0 8 0,0-8 0,5-1 0,1 0 0,5-6 0,0 0 0,-5-3 0,2-10 0,-2-2 0,-1-2 0,3-9 0,-7 4 0,3-5 0,-4 4 0,4-3 0,-3 4 0,3-6 0,-4 1 0,0-1 0,0-4 0,0 3 0,0-3 0,0 4 0,0 0 0,0 1 0,0 5 0,0-5 0,0 5 0,0-5 0,0-1 0,0 0 0,0 1 0,0-6 0,0 0 0,0-6 0,0 1 0,0-4 0,0-2 0,0 1 0,0-4 0,0 4 0,0-5 0,0 5 0,0-4 0,0 4 0,0-4 0,4-1 0,-4 1 0,4-1 0,-4 1 0,0-1 0,3-3 0,-2 3 0,2-3 0,-3 3 0,4 1 0,-3-1 0,2 0 0,-3 1 0,0-1 0,0 1 0,0 4 0,0 0 0,17 25 0,-13-23 0,14 13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2:47.1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24575,'19'0'0,"8"0"0,14 0 0,0 0 0,11 0 0,-11 0 0,12 0 0,-6 0 0,7 0 0,-1 0 0,-5 0 0,4 0 0,-4 0 0,-1 5 0,-1-4 0,-6 3 0,0 1 0,0-4 0,-6 7 0,4-2 0,-3-1 0,4-1 0,1 1 0,0-4 0,0 8 0,0-8 0,-6 7 0,4-7 0,-3 3 0,-1-4 0,4 0 0,-9 4 0,4-3 0,-10 3 0,3-4 0,-8 0 0,8 4 0,-8-3 0,3 4 0,0-5 0,-3 0 0,4 0 0,-6 0 0,1 0 0,0 0 0,-1 0 0,1 0 0,0 0 0,-1 0 0,-3 0 0,3 0 0,-4 0 0,1 0 0,2 0 0,-6 3 0,2-2 0,-3 2 0,0-3 0,-1 0 0,1 0 0,-4 3 0,2-2 0,-8 2 0,2-3 0,-4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6:11:27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53 157 24575,'0'10'0,"0"3"0,0-5 0,0 5 0,0-3 0,-6 4 0,5-3 0,-6 2 0,7-6 0,0 3 0,0-3 0,0 3 0,0-3 0,0 3 0,0-3 0,0 3 0,0-2 0,0 2 0,0-4 0,0 4 0,0-8 0,0-6 0,0-5 0,0-13 0,0 10 0,0-14 0,-4 4 0,-1-5 0,0 6 0,1-17 0,4 14 0,-3-9 0,2 16 0,-2-13 0,0 15 0,-1-14 0,0 19 0,1 3 0,6 0 0,4 10 0,-3-2 0,3 18 0,-7-7 0,0 14 0,0-11 0,6 5 0,-5 0 0,5-8 0,-2 13 0,-3-16 0,3 16 0,-4-16 0,0 7 0,3-6 0,-2-2 0,2 2 0,-3-3 0,0-1 0,0 4 0,0-2 0,0 2 0,0-3 0,0 2 0,0 2 0,0 0 0,0 2 0,0-6 0,0 3 0,0-3 0,0 3 0,0-3 0,0 3 0,0-9 0,0 1 0,0-5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09.0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1 119 24575,'0'19'0,"0"-1"0,0 9 0,0 16 0,0-6 0,0 15 0,0-5 0,0-9 0,0 27 0,0-22 0,0 41 0,0-30 0,0 28 0,0-26 0,0 21 0,0-5 0,0 21 0,0-33 0,6 38 0,-5-51 0,10 35 0,-10-25 0,9 5 0,-9 6 0,4-12 0,0 4 0,-4-6 0,4 0 0,-5 0 0,0-7 0,0-1 0,4-11 0,-3 3 0,3-4 0,-4 6 0,0 0 0,0 0 0,4-1 0,-2 7 0,2 2 0,0 0 0,-3 4 0,9 2 0,-3 16 0,-1 2 0,4-2 0,-8-3 0,2-4 0,1-1 0,-4-1 0,9-7 0,-9 0 0,4-7 0,-5-1 0,0-11 0,0 3 0,0-9 0,0 4 0,0-6 0,0 6 0,0-4 0,0 9 0,0-9 0,0 4 0,0-6 0,0-4 0,3-2 0,-2-4 0,3-1 0,-4 1 0,0 0 0,3-5 0,-2 4 0,3-3 0,-4 8 0,3-3 0,-2 3 0,3-4 0,0 0 0,-3-5 0,2 4 0,-3-8 0,4 4 0,-4-5 0,4 1 0,-1-4 0,1-1 0,3-3 0,0 0 0,4 0 0,2-3 0,3 2 0,0-3 0,6 4 0,0 0 0,6 0 0,5 0 0,1-4 0,6 3 0,6-4 0,-5 5 0,5 0 0,0-5 0,-5 4 0,5-4 0,-6 5 0,0 0 0,0 0 0,-6 0 0,5 0 0,-5 0 0,6 0 0,-6 0 0,4 0 0,-3 0 0,4 0 0,1 0 0,0 0 0,0 0 0,0 0 0,-1 0 0,-4 0 0,-2 0 0,0 0 0,-5 0 0,5 0 0,-5 0 0,-1 0 0,-4 0 0,3 0 0,-8 0 0,8 0 0,-8 0 0,3 4 0,-4-3 0,-1 3 0,6-4 0,-5 0 0,10 0 0,-10 0 0,5 0 0,-6 0 0,-3 0 0,3 0 0,-8 0 0,4 0 0,-5 0 0,0 0 0,1 0 0,-1 0 0,1 0 0,3 0 0,-2 0 0,6 0 0,-6 0 0,2 0 0,-3 0 0,0 0 0,-1 0 0,0 0 0,-3-3 0,0-5 0,-4 0 0,0-14 0,0 8 0,0-15 0,0 11 0,0-8 0,0 3 0,0 0 0,0-3 0,0 3 0,0-10 0,0 4 0,0-9 0,0 3 0,0-5 0,0 0 0,-5 1 0,4-8 0,-3 6 0,-1-5 0,4 6 0,-8 0 0,3-6 0,1 4 0,-5-4 0,9 6 0,-8 0 0,8 6 0,-8-5 0,8 11 0,-3-11 0,-1 10 0,4-4 0,-3 6 0,4-1 0,-4 1 0,3-1 0,-3 1 0,0-1 0,3 1 0,-3-1 0,0 1 0,3-1 0,-7 6 0,7-5 0,-7 9 0,8-8 0,-4 8 0,0-3 0,3 4 0,-3 4 0,4-3 0,-3 4 0,2-5 0,-3 0 0,4 5 0,0-9 0,0 11 0,0-15 0,0 11 0,0-7 0,0 4 0,0 0 0,0 0 0,0 0 0,0 1 0,-4 3 0,4 1 0,-4 5 0,4-1 0,0 0 0,0 1 0,0 0 0,0 0 0,0-5 0,0 0 0,-4-5 0,4-4 0,-4-2 0,4-5 0,-4 6 0,3-5 0,-3 9 0,1-3 0,2 8 0,-3 1 0,4 5 0,0 0 0,0 0 0,-3-1 0,2 1 0,-2-4 0,3-2 0,-4-4 0,3 0 0,-3 1 0,4 3 0,0-3 0,0 7 0,0-2 0,0 3 0,0 1 0,0-4 0,0 3 0,-4-11 0,3 5 0,-3-12 0,4 3 0,0-5 0,-4-5 0,2 5 0,-6-11 0,6 10 0,-2-4 0,0 0 0,2 4 0,-2-4 0,4 0 0,-4 4 0,3-4 0,-3 6 0,0 4 0,3-3 0,-3 3 0,4-4 0,-4-1 0,3 1 0,-3-1 0,4 6 0,0-5 0,-4 9 0,3-8 0,-2 8 0,3-3 0,0 8 0,-4-3 0,3 3 0,-3-3 0,0-1 0,3 0 0,-2 0 0,3 1 0,-4 3 0,3-3 0,-2 3 0,3-3 0,0-1 0,0 4 0,0 1 0,0 5 0,-3-1 0,2 1 0,-3-1 0,4 1 0,0 0 0,0-1 0,0 1 0,0-4 0,0 2 0,0-7 0,0 4 0,0-5 0,0 0 0,0 0 0,0 5 0,0 0 0,0 4 0,-3 1 0,2-1 0,-2 1 0,3 0 0,3 3 0,1 1 0,3 3 0,0 0 0,10 0 0,-3-8 0,7 7 0,-4-11 0,4 7 0,2 1 0,4-5 0,0 4 0,1-4 0,-1 4 0,6-4 0,-4 8 0,4-7 0,-6 7 0,0-8 0,1 4 0,-6 0 0,4-3 0,-3 7 0,4-7 0,1 7 0,-6-7 0,5 7 0,-10-7 0,10 7 0,-5-2 0,1-1 0,3 3 0,-8-3 0,8 4 0,-8 0 0,8 0 0,-3 0 0,-1 0 0,4 0 0,-3 0 0,4 0 0,1 0 0,-1 0 0,0-4 0,1 3 0,5-3 0,-5 4 0,5 0 0,-6 0 0,1 0 0,-1 0 0,1 0 0,-6 0 0,4-4 0,-8 3 0,8-3 0,-8 4 0,4 0 0,-6 0 0,1 0 0,0 0 0,-1 0 0,1 0 0,-1 0 0,1 0 0,-4 0 0,2 0 0,-6 0 0,2 0 0,-3 0 0,0 0 0,-1 0 0,1 0 0,-1 0 0,0 0 0,0 0 0,0 0 0,4 0 0,-3 0 0,3 0 0,-4 0 0,1 0 0,-1 0 0,1 0 0,-1 0 0,0 0 0,1 0 0,-1 0 0,-3 3 0,-1 5 0,-3 4 0,4 17 0,1-5 0,4 11 0,0-12 0,0 3 0,-5 2 0,4 1 0,-7 4 0,3-6 0,1 0 0,-4 1 0,3 5 0,0-5 0,-3 11 0,3-10 0,-4 9 0,0-4 0,4 6 0,-3 0 0,4 0 0,-5 6 0,0-5 0,4 11 0,-2-4 0,2 0 0,-4 4 0,5-5 0,-4 7 0,9 0 0,-9 7 0,4-6 0,0 6 0,-4-7 0,4 7 0,-1-6 0,-2 6 0,2 0 0,-4-6 0,0 0 0,0-3 0,0-10 0,5 4 0,-4-7 0,3 1 0,-4 0 0,0 0 0,0 0 0,0-1 0,0 7 0,0-4 0,5 10 0,-4-11 0,4 5 0,-5-6 0,0 6 0,4-4 0,-3 4 0,4-7 0,-1 1 0,-3 0 0,4 0 0,0 6 0,-4-5 0,3 5 0,1-6 0,-4 0 0,3-1 0,-4 1 0,0 0 0,0 0 0,4-6 0,-3 4 0,4-9 0,-5 9 0,4-9 0,-3 10 0,3-11 0,0 11 0,-3-11 0,4 5 0,-1-5 0,-3-1 0,3 0 0,-4 1 0,4-1 0,-3 1 0,3-6 0,0 0 0,-4-6 0,4 1 0,-4-4 0,4 2 0,-3-2 0,2-1 0,-3 0 0,0-5 0,0 1 0,0 0 0,0-1 0,4-3 0,-4 2 0,6-5 0,-2 2 0,3-3 0,0 0 0,1 0 0,-1 0 0,1 0 0,3 0 0,2 0 0,4 0 0,-1 0 0,1 0 0,0 0 0,4 0 0,-3 0 0,3 0 0,1 0 0,-5 0 0,5 0 0,-6 0 0,1 0 0,4 0 0,-3 0 0,0 0 0,2 0 0,-10 0 0,10 0 0,-7 0 0,3 0 0,1 0 0,0 4 0,-5-3 0,0 2 0,-5-3 0,1 0 0,0 0 0,-4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11.8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653 1 24575,'0'15'0,"0"4"0,0 4 0,0 0 0,0 3 0,0-8 0,0 13 0,0-7 0,0 9 0,0 0 0,0 8 0,0 0 0,0 5 0,0 0 0,0 1 0,0 7 0,5 0 0,-4 0 0,8-7 0,-8-1 0,3-6 0,-4-6 0,0 5 0,0-11 0,0 11 0,0-10 0,0 9 0,0-9 0,5 4 0,-4-6 0,3 0 0,-4 1 0,0-6 0,0 4 0,0-8 0,0 8 0,0-8 0,0 4 0,0-1 0,0 2 0,3-1 0,-2 5 0,3-5 0,-4 5 0,0 1 0,0 5 0,0-4 0,0 3 0,0-9 0,0 9 0,0-13 0,0 13 0,0-10 0,0 6 0,0-1 0,0-4 0,0 3 0,0-4 0,4 1 0,-3-2 0,2 1 0,-3-4 0,0 8 0,0-8 0,0 13 0,0-11 0,0 11 0,4-8 0,-3 0 0,3 3 0,-4-8 0,0 3 0,0-4 0,0-1 0,4 1 0,-3-4 0,3-2 0,-4-3 0,0-1 0,0 1 0,0-1 0,-3-3 0,-5 0 0,-9-4 0,-23 0 0,3 0 0,-21 0 0,10 0 0,-6 0 0,0 0 0,0 0 0,0 0 0,7 0 0,1 0 0,11 0 0,-3 0 0,13-4 0,-2 3 0,11-3 0,-1 4 0,4 0 0,2 0 0,3-3 0,4-1 0,1-3 0,3 0 0,0-10-1696,13-3 0,-9 5 0,9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15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0 283 24575,'16'0'0,"8"0"0,16 0 0,30 0 0,4 0 0,0 0 0,2 0 0,-21 0 0,-1 0-976,27 0 0,0 0 976,-26 0 0,-2 0 0,14 0 0,0 0 0,-7 0 0,0 0 0,3 0 0,1 0 0,-2 0 0,-1 0 0,-7 0 0,0 0 0,3 0 0,0 0 0,1 0 0,-1 0 0,-3 0 0,0 0 0,4 0 0,-1 0-23,-4 0 0,0 0 23,-1 0 0,2 0 0,3 0 0,0 0 0,-3 0 0,0 0 0,13 0 0,0 0-277,-7 0 0,0 0 277,7 0 0,2 0 0,-1 0 0,0 0 0,-4 0 0,1 0 0,8 0 0,-1 0 0,-7 0 0,-1 0 0,4 0 0,0 0 0,1 0 0,-2 0 0,-3 0 0,1 0 0,8 3 0,0 1 0,-4-1 0,0 2-676,11 2 1,-1 1 675,-3 0 0,-1-1 0,10-2 0,0-1 0,-9 3 0,-1-1 0,5-5 0,-1 0 0,-4 5 0,-2 1 0,-3-6 0,-1-1 0,-1 4 0,0-1-6,-5-3 0,0 0 6,1 0 0,-1 0 0,-5 0 0,1 0 0,3 0 0,0 0 0,-8 0 0,0 0 0,3 0 0,0 0 0,-3 0 0,-2 0 15,31-5-15,-24 1 0,1 0 0,19-2 0,-23 0 0,2 0 0,37-2 0,-6 1 0,6-4 0,-8 10 853,-21-5-853,15 6 0,-23 0 0,20 0 1420,-9 0-1420,-7 0 982,-1 0-982,-7 0 523,-1 0-523,1 0 122,0 0-122,0 0 0,0 0 0,-7 0 0,5 0 0,-4 0 0,6 0 0,-7 0 0,6 0 0,-12 0 0,0 0 0,-3 0 0,-9 0 0,-1 0 0,-2 0 0,-8 0 0,-1 0 0,-5 0 0,-5 0 0,1 0 0,-1 0 0,1 0 0,-7 0 0,-6 0 0,-7 0 0,-5-4 0,-10-1 0,3-8 0,-15-2 0,3-10 0,2 4 0,-2-9 0,8 11 0,-1-10 0,1 9 0,4-2 0,6 4 0,2 1 0,7 5 0,-6-4 0,6 7 0,-3-2 0,8 3 0,-3 4 0,7-3 0,-1 7 0,5-4 0,3 4 0,4 4 0,2 0 0,3 4 0,5 5 0,2 1 0,9 5 0,4 5 0,4-3 0,-3 9 0,2-9 0,-9 3 0,-2-10 0,-2 4 0,-8-9 0,3 4 0,-8-5 0,-1 0 0,-5-1 0,-3 1 0,3-4 0,-6 2 0,2-2 0,-6 3 0,-5 3 0,-4-1 0,0 2 0,-4-3 0,4 0 0,-5 0 0,0 4 0,0-3 0,1 3 0,3 0 0,-3-2 0,7 1 0,-3-3 0,4 0 0,1-1 0,-1 1 0,1-1 0,-1 1 0,1-1 0,-1 0 0,1 1 0,-1-4 0,0 3 0,1-3 0,2 3 0,-1-2 0,5 1 0,-6-5 0,6 2 0,-2-3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17.5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8 24575,'7'0'0,"9"0"0,3 0 0,3 0 0,10 0 0,-13 0 0,13 0 0,-10 0 0,1 0 0,3 0 0,-8 0 0,8 0 0,-3 0 0,-1 0 0,0 0 0,-6 0 0,6 0 0,-8-3 0,6 2 0,-11-2 0,2 3 0,-3 0 0,-1 0 0,1 0 0,-4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19.0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5 204 8191,'-4'-2'0,"4"3"5063,9 15-5063,4 3 2818,5 8-2818,-4 0 1719,4 1-1719,-5-6 6784,1 5-6784,3-5 0,-8 1 0,8 3 0,-7-8 0,3 3 0,-1-4 0,-3-5 0,2 0 0,-3-4 0,-1-1 0,-3 1 0,0-1 0,-1 1 0,1-1 0,0 5 0,3-4 0,-6 4 0,6-1 0,-6-2 0,6 3 0,-6-1 0,5-2 0,-5 2 0,3-3 0,-4-1 0,3-2 0,-2 1 0,2-2 0,1 3 0,-4 1 0,7-1 0,-6 0 0,6 1 0,-4-4 0,2-4 0,1-8 0,0-15 0,2-1 0,8-27 0,1 0 0,4-5 0,1-3 0,5 4 0,-4-1 0,5-11 0,-6 11 0,-1 1 0,0 9 0,-6 12 0,-2 6 0,-4 6 0,-1 10 0,0 0 0,-4 4 0,-1 4 0,-3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21.0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24575,'0'7'0,"7"4"0,-2-3 0,3 4 0,-1-5 0,-2 5 0,2-4 0,-2 4 0,1-5 0,-5 1 0,6-1 0,-6 1 0,2-1 0,0-3 0,-2 3 0,5-6 0,-5 5 0,5-5 0,-2 2 0,0-3 0,-1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22.4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24575,'0'7'0,"0"4"0,0-2 0,0 6 0,0 0 0,0 2 0,0-2 0,0-4 0,0-4 0,0 1 0,0 0 0,0-1 0,0 0 0,0 0 0,0-3 0,0-1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23.1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25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63 24575,'0'7'0,"0"0"0,0 4 0,0-2 0,0 1 0,0-2 0,0 0 0,0-1 0,0 1 0,0 3 0,0-2 0,0 2 0,0-3 0,0-1 0,0-6 0,0-5 0,0-8 0,0 0 0,4 1 0,0-1 0,4-1 0,0 1 0,0-4 0,0 7 0,4-6 0,-4 6 0,8-7 0,-7 8 0,6-4 0,-6 4 0,2 3 0,-3-2 0,-1 7 0,1-4 0,-1 4 0,0 0 0,1 0 0,-1 0 0,0 0 0,1 0 0,-1 0 0,0 3 0,1 1 0,-1 4 0,1-1 0,-4 1 0,3-1 0,-7 5 0,7-4 0,-6 8 0,2-3 0,-3 3 0,0 1 0,0 0 0,0-1 0,0 1 0,0 0 0,0-1 0,0 1 0,0-5 0,0 0 0,0-4 0,0-1 0,0 0 0,0 1 0,0-2 0,0-2 0,0-1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26.7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8381,'2'0'0,"8"0"5083,11 0-5083,2 0 2790,9 0-2790,-8 0 1693,14 0-1693,-9 0 6628,-1 0-6628,-2 0 0,-3 0 0,-1 0 0,0 0 0,-6 0 0,-3 0 0,2 0 0,-6 0 0,3 0 0,-5 0 0,0 0 0,-3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6:11:18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24575,'7'-4'0,"3"1"0,-2 3 0,1 0 0,7 0 0,-6 0 0,5 0 0,-8 0 0,3 0 0,-2 0 0,2 0 0,-3 0 0,2 0 0,-1 0 0,2 0 0,-3 0 0,3 0 0,-3 0 0,3 0 0,-3 0 0,3 0 0,-3 0 0,3-3 0,-3 2 0,3-2 0,-2 3 0,2 0 0,-4-3 0,4 2 0,-2-2 0,2 3 0,-3 0 0,-4 0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27.9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24575,'0'16'0,"0"-3"0,0 13 0,0-8 0,0 3 0,0 1 0,0-4 0,0 3 0,0-4 0,0-1 0,0 6 0,0-5 0,0 5 0,0-1 0,0-7 0,0 11 0,0-11 0,0 7 0,0-8 0,0 3 0,0-8 0,0 8 0,0-8 0,0 4 0,0-5 0,0 1 0,0-1 0,0 1 0,0 0 0,3-4 0,-2 2 0,2-5 0,-3 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29.5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0 113 24575,'0'11'0,"0"3"0,0-1 0,0 20 0,0-12 0,0 22 0,5-7 0,-4-5 0,13 12 0,-12-13 0,11 10 0,-7-1 0,3-4 0,1-2 0,-2-11 0,1 0 0,-1-10 0,-3 0 0,1-5 0,-5 1 0,2-1 0,-3 1 0,3-4 0,1-1 0,3-3 0,0-4 0,0 0 0,1-8 0,4 0 0,2-10 0,8-1 0,10-19 0,-5 10 0,23-30 0,-27 30 0,21-24 0,-12 13 0,2-6 0,9-2 0,-9 3 0,-3 11 0,-7 3 0,-10 11 0,2 2 0,-7 8 0,3 1 0,-5 8 0,-3 1 0,-1 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31.4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49 1 24575,'0'23'0,"0"-3"0,0 11 0,0-11 0,0 11 0,-7-13 0,1 4 0,-2-6 0,0 1 0,7-5 0,-6 0 0,6-5 0,-2 1 0,3-1 0,-4 1 0,4 0 0,-4-1 0,4 1 0,0-1 0,0-3 0,0-1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32.1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34.8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24575,'0'7'0,"0"0"0,0 1 0,0-1 0,0 1 0,0-1 0,0 1 0,0 3 0,0-3 0,0 3 0,0-4 0,0 0 0,0 0 0,0 0 0,0 0 0,0 0 0,0 0 0,0 1 0,0-1 0,0 1 0,0-1 0,0 1 0,0-1 0,0 1 0,0-1 0,0 1 0,0-1 0,0 0 0,0-6 0,0-6 0,0-3 0,3 1 0,1-4 0,4 6 0,0-7 0,-1 4 0,1 1 0,-1-1 0,1 0 0,-1 4 0,1-3 0,-1 3 0,1-3 0,-1 3 0,1 0 0,-4 1 0,2 2 0,-5-6 0,5 6 0,-5-5 0,5 5 0,-2-3 0,7 4 0,-3 0 0,3 0 0,-4 0 0,1 0 0,-1 0 0,1 4 0,-1-3 0,-3 5 0,0-2 0,-4 3 0,0 0 0,3 1 0,-2-1 0,2 1 0,-3-1 0,0 1 0,0 0 0,0-1 0,0 5 0,0-4 0,0 4 0,0-5 0,0 1 0,0 3 0,0-2 0,0 3 0,0-5 0,0 1 0,0-1 0,0 0 0,0 1 0,0-1 0,0-1 0,0 2 0,0-1 0,0 0 0,0 0 0,0 1 0,0 0 0,0-1 0,0 0 0,0 0 0,0 0 0,0 0 0,0-6 0,0-6 0,0-8 0,0 4 0,0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41.8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24575,'0'7'0,"0"0"0,0 0 0,0 4 0,0-3 0,0 7 0,0-6 0,0 6 0,0-2 0,0-1 0,0 4 0,0-7 0,0 2 0,4-3 0,0-1 0,0 1 0,3 3 0,-3-2 0,4 2 0,0-3 0,-1-1 0,1 1 0,-1-1 0,1 1 0,-1 0 0,1-1 0,-1-3 0,1 3 0,-1-6 0,1 2 0,-1-3 0,1 0 0,0 0 0,-1 0 0,1 0 0,-1 0 0,0 0 0,0 0 0,0-3 0,-3-1 0,-1-4 0,-3 1 0,0-1 0,0 0 0,3 1 0,-2-1 0,3 0 0,-4 1 0,0-5 0,0 3 0,0-2 0,0 3 0,0 0 0,0 1 0,0-1 0,0 0 0,0 1 0,0-1 0,0 1 0,-4 3 0,0-3 0,0 3 0,-3-4 0,3 0 0,-4 1 0,0 3 0,1-3 0,2 3 0,-1-1 0,2-1 0,-4 5 0,1-3 0,3 4 0,1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44.3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24575,'3'0'0,"3"0"0,10 0 0,1 0 0,-1 0 0,18 0 0,-13 0 0,17 0 0,-15 0 0,-1 0 0,0 0 0,-6 0 0,-3 0 0,-2 0 0,-3 0 0,-1 0 0,1 0 0,-1 0 0,0 0 0,5 0 0,0 0 0,5 0 0,0 0 0,-5 0 0,0 0 0,-4 0 0,-1 0 0,1 0 0,-1 0 0,-3 0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45.8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24575,'0'8'0,"0"-1"0,0 0 0,0 1 0,0-1 0,0 1 0,0 3 0,0-2 0,0 2 0,0-3 0,0 3 0,0-3 0,0 4 0,0-5 0,0 0 0,0 1 0,0-1 0,0-1 0,0 2 0,0-1 0,0 5 0,0 0 0,0 5 0,0-5 0,0 4 0,0-7 0,0 2 0,0-3 0,0-4 0,0-1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47.3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187 0 24575,'0'11'0,"0"2"0,0 3 0,0-4 0,0-1 0,0-1 0,0-1 0,0 1 0,0-2 0,0 3 0,0 2 0,0-1 0,-8 4 0,6-4 0,-9 5 0,3 0 0,-2-1 0,-2 1 0,4 0 0,0-5 0,0 0 0,3-5 0,-1 1 0,5-1 0,-6 1 0,6-1 0,-6 1 0,6-1 0,-5 1 0,1 3 0,-3 2 0,0 3 0,-5 1 0,4 0 0,1-1 0,1-3 0,2-2 0,1-3 0,1-1 0,3 1 0,-4-4 0,4 2 0,-4-5 0,4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49.1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 9 24575,'15'0'0,"-4"0"0,0 0 0,8-3 0,-4 2 0,5-3 0,-5 4 0,-2 0 0,-1 0 0,0 0 0,-5 0 0,1 0 0,-1 0 0,5 0 0,-4 0 0,4 0 0,-5 0 0,1 0 0,0 3 0,-1 1 0,1 1 0,-1 1 0,-3-1 0,0 2 0,-4 1 0,3-1 0,-2 5 0,2-4 0,-3 8 0,0-8 0,0 4 0,0 0 0,0-4 0,0 8 0,0-8 0,0 8 0,-3-8 0,-6 8 0,1-7 0,-8 3 0,7-1 0,-7-2 0,3 4 0,0-1 0,-3-3 0,3 3 0,0-4 0,-2 0 0,6 0 0,-7 0 0,8-1 0,-8 2 0,7-2 0,-7 2 0,8-2 0,-4 1 0,4-4 0,1 3 0,-1-3 0,1 4 0,2-1 0,-1 1 0,1-1 0,1 0 0,4-3 0,4 3 0,7-7 0,14 8 0,0-7 0,5 7 0,-4-8 0,-4 4 0,1-4 0,-2 0 0,-4 0 0,0 0 0,-5 0 0,0 0 0,-5 0 0,1 0 0,-1 0 0,1 0 0,-4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6:11:20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24575,'4'7'0,"-1"0"0,-3 0 0,0 3 0,0-3 0,0 3 0,3 0 0,-2-2 0,2 2 0,-3-3 0,0-1 0,0 4 0,0-2 0,0 2 0,0-6 0,0-1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50.6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24575,'16'0'0,"-7"0"0,16 0 0,-6 0 0,3 0 0,0 0 0,-1 0 0,2 0 0,-1 0 0,0 0 0,-6 0 0,1 0 0,0 0 0,-1 0 0,-3 0 0,2 0 0,-6 0 0,2 0 0,1 0 0,-4 0 0,4 0 0,-4 3 0,-1-2 0,5 2 0,-4-3 0,8 0 0,-8 4 0,8-4 0,-4 4 0,5-1 0,0-2 0,-5 6 0,4-6 0,-8 3 0,4-4 0,-5 0 0,1 3 0,0-2 0,-1 2 0,0-3 0,0 0 0,0 0 0,-2 0 0,-2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13:53:52.0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24575,'0'11'0,"0"3"0,0 3 0,0-3 0,0 7 0,0-9 0,0 10 0,0 0 0,0 1 0,0 3 0,0-3 0,0-1 0,0 4 0,0-8 0,0 4 0,0-6 0,0 1 0,0 0 0,0-1 0,0-3 0,0 2 0,0-6 0,0 3 0,0-5 0,0 1 0,0-1 0,0 1 0,0-1 0,0 1 0,0-1 0,0 1 0,0-1 0,0 0 0,0-5 0,0-7 0,0 1 0,0-3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6:34.2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80 24575,'29'0'0,"-3"0"0,-9 0 0,-5 0 0,4 0 0,4 0 0,5 0 0,16 0 0,-13 0 0,3 0 0,-18 0 0,2 0 0,-6 0 0,6 0 0,-2 0 0,-1 0 0,0 0 0,-1 0 0,-2 0 0,7 0 0,-4 0 0,1 0 0,-2 0 0,1 0 0,-4 0 0,8 0 0,-8 0 0,8 0 0,-4 0 0,1 0 0,3 0 0,-4 0 0,5 0 0,-1 0 0,-3 0 0,7 0 0,-10 0 0,11 0 0,-9 0 0,12 0 0,-5 0 0,5 0 0,-8 0 0,-3 0 0,3 0 0,-4 0 0,5 0 0,-5 0 0,4 0 0,-3 0 0,3 0 0,-3 0 0,2 0 0,-6 0 0,7 0 0,-4 0 0,1 0 0,2 0 0,1 0 0,9 0 0,-3 0 0,2 0 0,-8 0 0,1 0 0,0 0 0,-1 0 0,1 0 0,-4 0 0,2 0 0,-2 0 0,0 0 0,2 0 0,-2-7 0,-1 5 0,4-5 0,-7 7 0,6 0 0,-6 0 0,6 0 0,-6 0 0,7-4 0,-8 3 0,4-3 0,-1 4 0,-2 0 0,2-3 0,-3 2 0,7-3 0,-6 1 0,6 2 0,-8-2 0,5 3 0,-4 0 0,4-4 0,-4 4 0,2-4 0,-1 1 0,6 2 0,-7-2 0,8-1 0,-8 3 0,8-3 0,-8 4 0,8 0 0,-7-3 0,6 2 0,-6-2 0,6 3 0,-6 0 0,2 0 0,-3 0 0,4 0 0,-4 0 0,4 0 0,-5 0 0,1-4 0,2 3 0,-2-2 0,3 3 0,-1 0 0,-2 0 0,5 0 0,-5 0 0,2 0 0,0 0 0,-1 0 0,1 0 0,0 0 0,-2 0 0,4 0 0,-4 0 0,2 0 0,0 0 0,-2 0 0,3 0 0,0 0 0,-3 0 0,2 0 0,-2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6:39.8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349 1 24575,'-29'0'0,"7"0"0,6 0 0,4 0 0,-1 0 0,-7 0 0,10 0 0,-11 0 0,9 0 0,-1 0 0,-8 0 0,4 0 0,-1 0 0,-1 0 0,10 0 0,-7 0 0,8 0 0,-8 0 0,8 0 0,-4 0 0,5 0 0,-4 0 0,3 0 0,-3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7:34.688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2809 1 24575,'-15'0'0,"-5"0"0,-2 0 0,-6 0 0,1 0 0,-1 0 0,-12 0 0,9 0 0,-27 0 0,20 0 0,-14 0 0,12 0 0,1 0 0,-1 0 0,5 0 0,-3 0 0,-9 0 0,4 0 0,-9 0 0,18 4 0,-5-3 0,5 3 0,-6-4 0,6 4 0,1-3 0,0 3 0,4 0 0,-4-3 0,6 3 0,4-4 0,-3 0 0,3 4 0,1-3 0,-5 3 0,9 0 0,-8-3 0,4 6 0,-1-6 0,-3 3 0,3-4 0,-4 5 0,-1-4 0,1 3 0,0-4 0,-1 4 0,-5-3 0,5 3 0,-5 0 0,0-3 0,4 3 0,-4-4 0,1 4 0,3-3 0,-3 3 0,4 0 0,1-3 0,0 4 0,-1-5 0,1 0 0,4 0 0,-3 4 0,8-3 0,-4 3 0,1-4 0,3 0 0,-4 0 0,9 0 0,-2 0 0,2 0 0,-4 0 0,0 0 0,1 0 0,-6 0 0,4 0 0,-3 0 0,-1 0 0,4 0 0,-3 0 0,-8 0 0,13 0 0,-17 0 0,23 0 0,-10 0 0,7 0 0,-4 0 0,5 0 0,-4 0 0,3 0 0,1 0 0,-4 0 0,7 0 0,-2 0 0,-1 0 0,3 3 0,-2-2 0,3 2 0,-3-3 0,2 0 0,-3 0 0,5 0 0,-1 0 0,0 0 0,1 0 0,-1 0 0,1 0 0,-1 0 0,1 0 0,-1 0 0,1 0 0,0 0 0,-1 0 0,1 3 0,-1-2 0,1 2 0,0-3 0,-1 0 0,1 0 0,-5 0 0,3 4 0,-3-3 0,1 2 0,2-3 0,-3 0 0,5 0 0,-1 0 0,1 0 0,-1 0 0,4-3 0,4-1 0,1-3 0,5 2 0,-2-2 0,4 3 0,-1-3 0,1 2 0,-1 2 0,1 0 0,-1 2 0,1-3 0,-1 4 0,1 0 0,-1 0 0,0 0 0,1 0 0,-1 0 0,0 0 0,1 0 0,-1 0 0,1 4 0,-1 0 0,-3 3 0,2 0 0,-5 0 0,2 1 0,-3-1 0,0 1 0,0-1 0,0 1 0,0-1 0,0 1 0,0-1 0,0 5 0,0 0 0,-3 1 0,-2 2 0,-3-6 0,0 7 0,-4-8 0,3 4 0,-2-4 0,-1 0 0,3-1 0,-2 1 0,-1-4 0,3 0 0,-2-4 0,3 0 0,0 0 0,1 0 0,-1 0 0,1 0 0,-1 0 0,0 0 0,1 0 0,0-4 0,-1 0 0,4-3 0,-3-5 0,6 3 0,-3-2 0,4 3 0,0 0 0,0 1 0,0-1 0,0 1 0,0-1 0,0 0 0,0 1 0,0-1 0,0 1 0,0-1 0,0 0 0,4 1 0,0-1 0,0 0 0,3 1 0,-3-1 0,3 0 0,1 1 0,-1 3 0,1-3 0,-1 3 0,1-4 0,4 4 0,-4-3 0,4 6 0,-5-2 0,1 3 0,-1 0 0,-3 3 0,-1 1 0,-3 3 0,0 0 0,-3 1 0,-1-1 0,-8 1 0,3 0 0,-6 0 0,2 0 0,0 0 0,2 0 0,-1-4 0,3-1 0,-2 1 0,3-4 0,1 4 0,6-4 0,2 0 0,6 0 0,0 0 0,1 0 0,-1 0 0,1 0 0,-1 0 0,-3 3 0,3-2 0,-7 6 0,7-3 0,-6 3 0,2 1 0,-3-1 0,0 1 0,0 0 0,0-1 0,0 1 0,0-1 0,0 1 0,0-1 0,-3 1 0,-1-1 0,-4 1 0,-4 0 0,4-1 0,-4 1 0,4 0 0,1-4 0,-1-1 0,0-3 0,4-3 0,1-1 0,3-3 0,0 0 0,0-5 0,0 7 0,0-3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7:37.561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159 1 24575,'3'0'0,"-1"0"0,8 0 0,-2 0 0,-1 0 0,1 0 0,-1 0 0,-2 3 0,-2 1 0,-3 3 0,0 0 0,0 1 0,0-1 0,0 1 0,0-1 0,0 0 0,-3-2 0,-2 1 0,-2-2 0,-1 1 0,0 1 0,1-5 0,-1 6 0,1-6 0,-1 5 0,1-5 0,-1 2 0,1-3 0,-1 0 0,0 0 0,1 0 0,-1 0 0,1 0 0,-1 0 0,0 0 0,1 0 0,-1 0 0,1 0 0,-1 0 0,0 0 0,1 0 0,-1 0 0,1 0 0,-1-3 0,4-1 0,1-3 0,3 0 0,0-1 0,0 1 0,0 0 0,3 0 0,1 3 0,4-2 0,-1 1 0,1-2 0,-1 3 0,0 0 0,1 1 0,-1 2 0,1-2 0,-1 3 0,0-3 0,1 2 0,-1-2 0,0 3 0,-3 3 0,0 1 0,-8 0 0,3 2 0,-5-2 0,5 4 0,-6-4 0,3-1 0,0 1 0,-3-4 0,3 4 0,-3-4 0,-1 0 0,1 0 0,-1 0 0,1 0 0,-1 0 0,1 0 0,3 0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7:44.3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190 1 24575,'-25'0'0,"3"0"0,15 0 0,-1 0 0,-3 0 0,2 0 0,-2 0 0,0 0 0,3 0 0,-3 0 0,0 0 0,2 0 0,-2 0 0,1 0 0,1 0 0,-1 0 0,3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7:47.8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2231 46 24575,'-40'0'0,"0"0"0,17 0 0,-5 0 0,6 0 0,-5 0 0,5 0 0,-11 0 0,-2 0 0,1 0 0,-5 0 0,11 0 0,-11 0 0,11 0 0,-5 0 0,5 0 0,6 0 0,-5 0 0,10 0 0,-10 0 0,9 0 0,-3 0 0,4 0 0,4 0 0,-2 0 0,6 0 0,-7 0 0,8 0 0,-8 0 0,7 0 0,-2 0 0,-1 0 0,3 0 0,-2 0 0,-1 0 0,3 0 0,-6 0 0,6 0 0,-7 0 0,3 0 0,-3 0 0,-1 0 0,-5 0 0,4 0 0,-3 4 0,4-3 0,0 3 0,1-4 0,-1 0 0,0 0 0,-4 0 0,3 0 0,-4 0 0,6 0 0,-1 0 0,0 0 0,0 0 0,1 0 0,-1 0 0,0 0 0,0 0 0,1 0 0,3 0 0,-8 0 0,12 0 0,-17 0 0,17 0 0,-12 0 0,8 0 0,-3 0 0,-1 0 0,4 0 0,-3 0 0,4 0 0,-1 0 0,-3 0 0,4 0 0,-5 0 0,4 0 0,-3 0 0,4 0 0,-5 0 0,4 0 0,-2 0 0,6 0 0,-7 0 0,4 0 0,-1 0 0,-3 0 0,7 0 0,-6 0 0,2 0 0,0 0 0,-2 0 0,2 0 0,0 0 0,1 0 0,1 0 0,2 0 0,-7 0 0,8 0 0,-8 0 0,3 0 0,-4 0 0,5-4 0,-9 3 0,7-6 0,-7 6 0,4-2 0,0-1 0,1 3 0,-1-3 0,0 4 0,0 0 0,1 0 0,-1 0 0,4-3 0,-2 2 0,2-2 0,-4 3 0,4 0 0,-2 0 0,6-4 0,-3 3 0,5-2 0,-5 3 0,3 0 0,-2 0 0,3 0 0,-3-3 0,3 2 0,-3-6 0,3 6 0,1-2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7:55.006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0 24575,'0'7'0,"0"0"0,0 0 0,0 0 0,0 1 0,0 7 0,0 3 0,0-1 0,0 3 0,0-7 0,0 12 0,0-3 0,0 31 0,0-26 0,0 13 0,0-25 0,0-6 0,0 3 0,0-1 0,0-2 0,0 2 0,0-3 0,0-1 0,0 1 0,0 3 0,0-3 0,0 3 0,0-4 0,0 1 0,0-1 0,0 1 0,0-1 0,0 1 0,0-1 0,0 1 0,0-1 0,0 1 0,0-1 0,0 1 0,0-1 0,0 0 0,0 0 0,0 1 0,0-1 0,0 1 0,0-1 0,0 1 0,0-1 0,0 0 0,0 1 0,0-1 0,0 1 0,0-1 0,0 1 0,0-1 0,0 1 0,0-1 0,0 1 0,0-1 0,0 1 0,0-1 0,0 1 0,0-1 0,0-3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15:17:57.177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1074 1 24575,'-14'0'0,"3"0"0,1 0 0,-7 0 0,8 0 0,-12 0 0,8 0 0,-3 0 0,-6 0 0,4 0 0,-8 0 0,3 0 0,1 0 0,-5 0 0,5 0 0,-11 0 0,9 0 0,-8 0 0,9 0 0,0 0 0,-3 0 0,8 0 0,-3 0 0,-1 0 0,4 0 0,-3 0 0,-1 0 0,-1 0 0,1 0 0,0 0 0,6 0 0,-6 0 0,4 0 0,-3 0 0,8 0 0,-3 0 0,3 0 0,1 0 0,-4 0 0,7 0 0,-6 0 0,6 0 0,-7 0 0,8 0 0,-4 0 0,4 0 0,1 0 0,-1 0 0,-3 0 0,2 0 0,-3 0 0,5 0 0,-1 0 0,0 0 0,1 0 0,-1 0 0,-3 0 0,3 0 0,-3 0 0,3 0 0,0 0 0,1 0 0,-1 0 0,1 0 0,-1 0 0,1 0 0,-1 0 0,1 0 0,-1 0 0,1 0 0,-1 0 0,1 0 0,-1 0 0,4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29D4EF-2592-AF1C-0A0D-47F16F8AD3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A9780-6EC6-F233-359B-1E1BA7BDB62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BDCD748-B321-394C-8E48-5F27E3C0ACDC}" type="datetimeFigureOut">
              <a:rPr lang="en-US" altLang="en-US"/>
              <a:pPr>
                <a:defRPr/>
              </a:pPr>
              <a:t>11/20/23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4DB206-F681-A1C3-DAAC-E406AED76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1B2C0C6-2DF9-3378-0B57-AB913ACD0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737D8-1E58-89A5-871A-1BCD1CEE18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DE2EA-EBB1-423E-2F97-A58E28D3B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0FA5BD-A049-834E-8598-6484DE12D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AA0ECAA4-649E-11B0-3027-5581ABC81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E6CCE2D-D8A3-8074-844F-E909E11F8C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solidFill>
                <a:srgbClr val="1A1A1A"/>
              </a:solidFill>
              <a:latin typeface="ArialMT" charset="0"/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C304E03D-358F-69FC-4AF2-DB612600E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70354B7-9D10-CA47-81C9-27981A1CD74A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otes Placeholder">
            <a:extLst>
              <a:ext uri="{FF2B5EF4-FFF2-40B4-BE49-F238E27FC236}">
                <a16:creationId xmlns:a16="http://schemas.microsoft.com/office/drawing/2014/main" id="{93A9C5CB-4EF5-46DC-2D55-7231ED803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otes Placeholder">
            <a:extLst>
              <a:ext uri="{FF2B5EF4-FFF2-40B4-BE49-F238E27FC236}">
                <a16:creationId xmlns:a16="http://schemas.microsoft.com/office/drawing/2014/main" id="{C5B30E5C-7FA2-5CC5-5299-A970A7180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Notes Placeholder">
            <a:extLst>
              <a:ext uri="{FF2B5EF4-FFF2-40B4-BE49-F238E27FC236}">
                <a16:creationId xmlns:a16="http://schemas.microsoft.com/office/drawing/2014/main" id="{22FA7FFD-E5C7-45BE-BE7F-10A34FE11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Notes Placeholder">
            <a:extLst>
              <a:ext uri="{FF2B5EF4-FFF2-40B4-BE49-F238E27FC236}">
                <a16:creationId xmlns:a16="http://schemas.microsoft.com/office/drawing/2014/main" id="{B0A88EA2-B088-C4A5-245F-7CBFFF2A6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Notes Placeholder">
            <a:extLst>
              <a:ext uri="{FF2B5EF4-FFF2-40B4-BE49-F238E27FC236}">
                <a16:creationId xmlns:a16="http://schemas.microsoft.com/office/drawing/2014/main" id="{C0ACD9A3-0FB2-73F3-3512-D5D7DFECA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Notes Placeholder">
            <a:extLst>
              <a:ext uri="{FF2B5EF4-FFF2-40B4-BE49-F238E27FC236}">
                <a16:creationId xmlns:a16="http://schemas.microsoft.com/office/drawing/2014/main" id="{982F8B2F-92FB-8D6C-F2CC-24C440D2A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Notes Placeholder">
            <a:extLst>
              <a:ext uri="{FF2B5EF4-FFF2-40B4-BE49-F238E27FC236}">
                <a16:creationId xmlns:a16="http://schemas.microsoft.com/office/drawing/2014/main" id="{E0BA8C05-F03F-F618-EEB4-9B4939182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Notes Placeholder">
            <a:extLst>
              <a:ext uri="{FF2B5EF4-FFF2-40B4-BE49-F238E27FC236}">
                <a16:creationId xmlns:a16="http://schemas.microsoft.com/office/drawing/2014/main" id="{413BC117-78D2-E4AC-6CD8-6B2D251A8A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Notes Placeholder">
            <a:extLst>
              <a:ext uri="{FF2B5EF4-FFF2-40B4-BE49-F238E27FC236}">
                <a16:creationId xmlns:a16="http://schemas.microsoft.com/office/drawing/2014/main" id="{DCDE2A50-8141-FC6A-4B01-7010BDDD7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Notes Placeholder">
            <a:extLst>
              <a:ext uri="{FF2B5EF4-FFF2-40B4-BE49-F238E27FC236}">
                <a16:creationId xmlns:a16="http://schemas.microsoft.com/office/drawing/2014/main" id="{22489037-53E0-8AD2-8602-65E53E351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otes Placeholder">
            <a:extLst>
              <a:ext uri="{FF2B5EF4-FFF2-40B4-BE49-F238E27FC236}">
                <a16:creationId xmlns:a16="http://schemas.microsoft.com/office/drawing/2014/main" id="{2DA5E573-6CEC-0090-D1C1-9E942F825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Notes Placeholder">
            <a:extLst>
              <a:ext uri="{FF2B5EF4-FFF2-40B4-BE49-F238E27FC236}">
                <a16:creationId xmlns:a16="http://schemas.microsoft.com/office/drawing/2014/main" id="{A6B3509D-21BA-C5F8-8D3B-E5996A448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otes Placeholder">
            <a:extLst>
              <a:ext uri="{FF2B5EF4-FFF2-40B4-BE49-F238E27FC236}">
                <a16:creationId xmlns:a16="http://schemas.microsoft.com/office/drawing/2014/main" id="{70B490B5-FF89-0943-0F9C-22597AFF0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Notes Placeholder">
            <a:extLst>
              <a:ext uri="{FF2B5EF4-FFF2-40B4-BE49-F238E27FC236}">
                <a16:creationId xmlns:a16="http://schemas.microsoft.com/office/drawing/2014/main" id="{C2668034-C818-0CD7-2352-2874EF4D5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Notes Placeholder">
            <a:extLst>
              <a:ext uri="{FF2B5EF4-FFF2-40B4-BE49-F238E27FC236}">
                <a16:creationId xmlns:a16="http://schemas.microsoft.com/office/drawing/2014/main" id="{4A16DA41-6D88-42C0-00AF-671F2C581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Notes Placeholder">
            <a:extLst>
              <a:ext uri="{FF2B5EF4-FFF2-40B4-BE49-F238E27FC236}">
                <a16:creationId xmlns:a16="http://schemas.microsoft.com/office/drawing/2014/main" id="{584257B7-9F09-CB82-3503-6C335614C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Notes Placeholder">
            <a:extLst>
              <a:ext uri="{FF2B5EF4-FFF2-40B4-BE49-F238E27FC236}">
                <a16:creationId xmlns:a16="http://schemas.microsoft.com/office/drawing/2014/main" id="{FF54FD3D-0566-C214-834A-594817951B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Notes Placeholder">
            <a:extLst>
              <a:ext uri="{FF2B5EF4-FFF2-40B4-BE49-F238E27FC236}">
                <a16:creationId xmlns:a16="http://schemas.microsoft.com/office/drawing/2014/main" id="{17197E5A-9387-2B4C-8D08-1245E4F1D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Notes Placeholder">
            <a:extLst>
              <a:ext uri="{FF2B5EF4-FFF2-40B4-BE49-F238E27FC236}">
                <a16:creationId xmlns:a16="http://schemas.microsoft.com/office/drawing/2014/main" id="{1BA345B7-89D3-558D-176F-F54BD393C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Notes Placeholder">
            <a:extLst>
              <a:ext uri="{FF2B5EF4-FFF2-40B4-BE49-F238E27FC236}">
                <a16:creationId xmlns:a16="http://schemas.microsoft.com/office/drawing/2014/main" id="{243E9582-D671-BBA2-7339-A8ADB7F5E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otes Placeholder">
            <a:extLst>
              <a:ext uri="{FF2B5EF4-FFF2-40B4-BE49-F238E27FC236}">
                <a16:creationId xmlns:a16="http://schemas.microsoft.com/office/drawing/2014/main" id="{EDCF253C-C799-D3D3-A826-7690887B0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otes Placeholder">
            <a:extLst>
              <a:ext uri="{FF2B5EF4-FFF2-40B4-BE49-F238E27FC236}">
                <a16:creationId xmlns:a16="http://schemas.microsoft.com/office/drawing/2014/main" id="{5E5D4AAC-F670-0630-95E2-68B7FE233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otes Placeholder">
            <a:extLst>
              <a:ext uri="{FF2B5EF4-FFF2-40B4-BE49-F238E27FC236}">
                <a16:creationId xmlns:a16="http://schemas.microsoft.com/office/drawing/2014/main" id="{55B724B3-0680-5D31-7C95-F6A1119B9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otes Placeholder">
            <a:extLst>
              <a:ext uri="{FF2B5EF4-FFF2-40B4-BE49-F238E27FC236}">
                <a16:creationId xmlns:a16="http://schemas.microsoft.com/office/drawing/2014/main" id="{8F821C0C-354E-2DFD-02CA-3B6024A822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otes Placeholder">
            <a:extLst>
              <a:ext uri="{FF2B5EF4-FFF2-40B4-BE49-F238E27FC236}">
                <a16:creationId xmlns:a16="http://schemas.microsoft.com/office/drawing/2014/main" id="{98F065EC-7935-F674-970D-A4E3376E62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Notes Placeholder">
            <a:extLst>
              <a:ext uri="{FF2B5EF4-FFF2-40B4-BE49-F238E27FC236}">
                <a16:creationId xmlns:a16="http://schemas.microsoft.com/office/drawing/2014/main" id="{6E518D24-3436-2F88-5024-A7AFC28C6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Notes Placeholder">
            <a:extLst>
              <a:ext uri="{FF2B5EF4-FFF2-40B4-BE49-F238E27FC236}">
                <a16:creationId xmlns:a16="http://schemas.microsoft.com/office/drawing/2014/main" id="{D46EEEC5-B4B9-FDF4-FFF3-25806B73B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9BADD7-9F0A-A6F0-BA52-CFD73FC7D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6CDF2C-5949-899C-6484-1F9FE06FF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1A5E0A-078B-379D-FCA2-4FDF7113B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0F560-0A86-A44C-AB6F-57C130C4D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66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6D6D34-EFBA-164B-A7AD-AD39FB85D3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E76B72-E2CD-C80A-8D77-8C053D5363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CCB1D-8BB4-7B88-988A-5CB798AC2F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DEF95-1405-6844-B8EF-C8BA2EAC52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28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0"/>
            <a:ext cx="19621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7340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DA09FF-1555-9252-DB2E-5715747F2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3068BB-4C6D-183B-8409-E01C2BC1F1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F5C540-D9EC-E067-C240-722F503DA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D61F8-4830-404A-BE60-3E064FB9F8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90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9810BA-72D4-5FD6-5285-76CFDC4D10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B79519-F758-C104-061B-9B637030BB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68FF7F-BF58-D1B3-61A5-248895F9CA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260F5-4476-3C4E-8BA0-1DC6726466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97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3D1655-F791-FEC1-6088-4BCCDBE650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CC3768-69DA-FF25-D76D-5CF4C6BD64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262E04-90EA-7984-A4BC-B324A5D88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CD184-5A4A-7E4D-9740-13BD5B78C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75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44F3A5-1FC3-76E4-6896-CEF49CF476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71571D-D215-6B82-1E05-9F13FCC24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15977-BFCB-2EBB-9CA2-AA459D0D6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CBC50-D12B-B24D-A6B5-313B255F08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53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D6B86E2-24BC-2A0E-AB00-0B54A14FC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6621DF-D063-056C-A176-5841EE58A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FF1BC8B-ACB1-B257-B672-2B5D550D4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224AE-8B1C-B14E-8A05-57959D1C41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1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02D0D6-62D2-52E8-EB5A-9F4FA0D09D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7A284-A5D5-F63E-54C2-D0C1F9E96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9AE79B-D57C-9FA2-A4E0-27206090A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C676-DD93-0A4C-B4F0-BF3A5C947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21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B44122-AA2E-ECC6-1732-CC9DDB319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733729-43E6-DECD-FF44-55C1C1448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2A2A4-DD89-08FB-1AE1-F4B7503AE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09A5-31F1-7644-981A-0B6F5A12B9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94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1EA2A5-AD43-2A3C-035D-A4C0C17556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75BA9F-75A0-B893-BB6D-5873D6A6B7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418AAD-AA13-613D-ED8E-B771C9119F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8976-887F-954E-A9C2-45F73E177D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26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3D775-D622-3C3E-1D29-365575BDC9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0CE48-42C6-E5B9-F347-4795389125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8DB72-794C-2558-0684-BD70C75CFF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B4D2-3CC0-7745-B03B-B07EAF6F42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92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7ABF8C-2776-096D-ED88-632963672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FFCCA76-252F-7696-FCBD-5BEF5F1ED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F8138C-6DF8-0F6D-D3C8-C932E4D073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9ADD4C-75B4-18A3-EE2B-B405B38B9E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2B0B296-B55B-1CFF-37F9-3AA9DE0A02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0854C0-07D5-D844-A2F3-036842801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.xml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9" Type="http://schemas.openxmlformats.org/officeDocument/2006/relationships/customXml" Target="../ink/ink23.xml"/><Relationship Id="rId21" Type="http://schemas.openxmlformats.org/officeDocument/2006/relationships/customXml" Target="../ink/ink14.xml"/><Relationship Id="rId34" Type="http://schemas.openxmlformats.org/officeDocument/2006/relationships/image" Target="../media/image30.png"/><Relationship Id="rId42" Type="http://schemas.openxmlformats.org/officeDocument/2006/relationships/customXml" Target="../ink/ink25.xml"/><Relationship Id="rId7" Type="http://schemas.openxmlformats.org/officeDocument/2006/relationships/customXml" Target="../ink/ink7.xml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customXml" Target="../ink/ink18.xml"/><Relationship Id="rId41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customXml" Target="../ink/ink9.xml"/><Relationship Id="rId24" Type="http://schemas.openxmlformats.org/officeDocument/2006/relationships/image" Target="../media/image25.png"/><Relationship Id="rId32" Type="http://schemas.openxmlformats.org/officeDocument/2006/relationships/image" Target="../media/image29.png"/><Relationship Id="rId37" Type="http://schemas.openxmlformats.org/officeDocument/2006/relationships/customXml" Target="../ink/ink22.xml"/><Relationship Id="rId40" Type="http://schemas.openxmlformats.org/officeDocument/2006/relationships/image" Target="../media/image33.png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image" Target="../media/image27.png"/><Relationship Id="rId36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customXml" Target="../ink/ink13.xml"/><Relationship Id="rId31" Type="http://schemas.openxmlformats.org/officeDocument/2006/relationships/customXml" Target="../ink/ink19.xml"/><Relationship Id="rId4" Type="http://schemas.openxmlformats.org/officeDocument/2006/relationships/image" Target="../media/image15.png"/><Relationship Id="rId9" Type="http://schemas.openxmlformats.org/officeDocument/2006/relationships/customXml" Target="../ink/ink8.xml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customXml" Target="../ink/ink17.xml"/><Relationship Id="rId30" Type="http://schemas.openxmlformats.org/officeDocument/2006/relationships/image" Target="../media/image28.png"/><Relationship Id="rId35" Type="http://schemas.openxmlformats.org/officeDocument/2006/relationships/customXml" Target="../ink/ink21.xml"/><Relationship Id="rId43" Type="http://schemas.openxmlformats.org/officeDocument/2006/relationships/image" Target="../media/image34.png"/><Relationship Id="rId8" Type="http://schemas.openxmlformats.org/officeDocument/2006/relationships/image" Target="../media/image17.png"/><Relationship Id="rId3" Type="http://schemas.openxmlformats.org/officeDocument/2006/relationships/customXml" Target="../ink/ink5.xml"/><Relationship Id="rId12" Type="http://schemas.openxmlformats.org/officeDocument/2006/relationships/image" Target="../media/image19.png"/><Relationship Id="rId17" Type="http://schemas.openxmlformats.org/officeDocument/2006/relationships/customXml" Target="../ink/ink12.xml"/><Relationship Id="rId25" Type="http://schemas.openxmlformats.org/officeDocument/2006/relationships/customXml" Target="../ink/ink16.xml"/><Relationship Id="rId33" Type="http://schemas.openxmlformats.org/officeDocument/2006/relationships/customXml" Target="../ink/ink20.xml"/><Relationship Id="rId38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openxmlformats.org/officeDocument/2006/relationships/customXml" Target="../ink/ink26.xml"/><Relationship Id="rId7" Type="http://schemas.openxmlformats.org/officeDocument/2006/relationships/customXml" Target="../ink/ink28.xml"/><Relationship Id="rId12" Type="http://schemas.openxmlformats.org/officeDocument/2006/relationships/customXml" Target="../ink/ink3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customXml" Target="../ink/ink27.xml"/><Relationship Id="rId10" Type="http://schemas.openxmlformats.org/officeDocument/2006/relationships/customXml" Target="../ink/ink30.xml"/><Relationship Id="rId4" Type="http://schemas.openxmlformats.org/officeDocument/2006/relationships/image" Target="../media/image36.png"/><Relationship Id="rId9" Type="http://schemas.openxmlformats.org/officeDocument/2006/relationships/customXml" Target="../ink/ink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50.png"/><Relationship Id="rId18" Type="http://schemas.openxmlformats.org/officeDocument/2006/relationships/customXml" Target="../ink/ink40.xml"/><Relationship Id="rId3" Type="http://schemas.openxmlformats.org/officeDocument/2006/relationships/image" Target="../media/image45.png"/><Relationship Id="rId21" Type="http://schemas.openxmlformats.org/officeDocument/2006/relationships/image" Target="../media/image54.png"/><Relationship Id="rId7" Type="http://schemas.openxmlformats.org/officeDocument/2006/relationships/image" Target="../media/image47.png"/><Relationship Id="rId12" Type="http://schemas.openxmlformats.org/officeDocument/2006/relationships/customXml" Target="../ink/ink37.xml"/><Relationship Id="rId17" Type="http://schemas.openxmlformats.org/officeDocument/2006/relationships/image" Target="../media/image52.png"/><Relationship Id="rId2" Type="http://schemas.openxmlformats.org/officeDocument/2006/relationships/customXml" Target="../ink/ink32.xml"/><Relationship Id="rId16" Type="http://schemas.openxmlformats.org/officeDocument/2006/relationships/customXml" Target="../ink/ink39.xml"/><Relationship Id="rId20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openxmlformats.org/officeDocument/2006/relationships/customXml" Target="../ink/ink36.xml"/><Relationship Id="rId19" Type="http://schemas.openxmlformats.org/officeDocument/2006/relationships/image" Target="../media/image53.png"/><Relationship Id="rId4" Type="http://schemas.openxmlformats.org/officeDocument/2006/relationships/customXml" Target="../ink/ink33.xml"/><Relationship Id="rId9" Type="http://schemas.openxmlformats.org/officeDocument/2006/relationships/image" Target="../media/image48.png"/><Relationship Id="rId14" Type="http://schemas.openxmlformats.org/officeDocument/2006/relationships/customXml" Target="../ink/ink38.xml"/><Relationship Id="rId2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customXml" Target="../ink/ink42.xml"/><Relationship Id="rId7" Type="http://schemas.openxmlformats.org/officeDocument/2006/relationships/customXml" Target="../ink/ink44.xm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customXml" Target="../ink/ink46.xml"/><Relationship Id="rId5" Type="http://schemas.openxmlformats.org/officeDocument/2006/relationships/customXml" Target="../ink/ink43.xm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customXml" Target="../ink/ink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6.png"/><Relationship Id="rId21" Type="http://schemas.openxmlformats.org/officeDocument/2006/relationships/customXml" Target="../ink/ink58.xml"/><Relationship Id="rId42" Type="http://schemas.openxmlformats.org/officeDocument/2006/relationships/image" Target="../media/image84.png"/><Relationship Id="rId47" Type="http://schemas.openxmlformats.org/officeDocument/2006/relationships/customXml" Target="../ink/ink71.xml"/><Relationship Id="rId63" Type="http://schemas.openxmlformats.org/officeDocument/2006/relationships/image" Target="../media/image94.png"/><Relationship Id="rId68" Type="http://schemas.openxmlformats.org/officeDocument/2006/relationships/customXml" Target="../ink/ink82.xml"/><Relationship Id="rId84" Type="http://schemas.openxmlformats.org/officeDocument/2006/relationships/image" Target="../media/image104.png"/><Relationship Id="rId16" Type="http://schemas.openxmlformats.org/officeDocument/2006/relationships/customXml" Target="../ink/ink54.xml"/><Relationship Id="rId11" Type="http://schemas.openxmlformats.org/officeDocument/2006/relationships/customXml" Target="../ink/ink51.xml"/><Relationship Id="rId32" Type="http://schemas.openxmlformats.org/officeDocument/2006/relationships/image" Target="../media/image79.png"/><Relationship Id="rId37" Type="http://schemas.openxmlformats.org/officeDocument/2006/relationships/customXml" Target="../ink/ink66.xml"/><Relationship Id="rId53" Type="http://schemas.openxmlformats.org/officeDocument/2006/relationships/customXml" Target="../ink/ink74.xml"/><Relationship Id="rId58" Type="http://schemas.openxmlformats.org/officeDocument/2006/relationships/image" Target="../media/image92.png"/><Relationship Id="rId74" Type="http://schemas.openxmlformats.org/officeDocument/2006/relationships/image" Target="../media/image99.png"/><Relationship Id="rId79" Type="http://schemas.openxmlformats.org/officeDocument/2006/relationships/customXml" Target="../ink/ink88.xml"/><Relationship Id="rId5" Type="http://schemas.openxmlformats.org/officeDocument/2006/relationships/customXml" Target="../ink/ink48.xml"/><Relationship Id="rId19" Type="http://schemas.openxmlformats.org/officeDocument/2006/relationships/customXml" Target="../ink/ink56.xml"/><Relationship Id="rId14" Type="http://schemas.openxmlformats.org/officeDocument/2006/relationships/image" Target="../media/image72.png"/><Relationship Id="rId22" Type="http://schemas.openxmlformats.org/officeDocument/2006/relationships/image" Target="../media/image74.png"/><Relationship Id="rId27" Type="http://schemas.openxmlformats.org/officeDocument/2006/relationships/customXml" Target="../ink/ink61.xml"/><Relationship Id="rId30" Type="http://schemas.openxmlformats.org/officeDocument/2006/relationships/image" Target="../media/image78.png"/><Relationship Id="rId35" Type="http://schemas.openxmlformats.org/officeDocument/2006/relationships/customXml" Target="../ink/ink65.xml"/><Relationship Id="rId43" Type="http://schemas.openxmlformats.org/officeDocument/2006/relationships/customXml" Target="../ink/ink69.xml"/><Relationship Id="rId48" Type="http://schemas.openxmlformats.org/officeDocument/2006/relationships/image" Target="../media/image87.png"/><Relationship Id="rId56" Type="http://schemas.openxmlformats.org/officeDocument/2006/relationships/image" Target="../media/image91.png"/><Relationship Id="rId64" Type="http://schemas.openxmlformats.org/officeDocument/2006/relationships/customXml" Target="../ink/ink80.xml"/><Relationship Id="rId69" Type="http://schemas.openxmlformats.org/officeDocument/2006/relationships/image" Target="../media/image97.png"/><Relationship Id="rId77" Type="http://schemas.openxmlformats.org/officeDocument/2006/relationships/customXml" Target="../ink/ink87.xml"/><Relationship Id="rId8" Type="http://schemas.openxmlformats.org/officeDocument/2006/relationships/image" Target="../media/image69.png"/><Relationship Id="rId51" Type="http://schemas.openxmlformats.org/officeDocument/2006/relationships/customXml" Target="../ink/ink73.xml"/><Relationship Id="rId72" Type="http://schemas.openxmlformats.org/officeDocument/2006/relationships/image" Target="../media/image98.png"/><Relationship Id="rId80" Type="http://schemas.openxmlformats.org/officeDocument/2006/relationships/image" Target="../media/image102.png"/><Relationship Id="rId85" Type="http://schemas.openxmlformats.org/officeDocument/2006/relationships/customXml" Target="../ink/ink91.xml"/><Relationship Id="rId3" Type="http://schemas.openxmlformats.org/officeDocument/2006/relationships/customXml" Target="../ink/ink47.xml"/><Relationship Id="rId12" Type="http://schemas.openxmlformats.org/officeDocument/2006/relationships/image" Target="../media/image71.png"/><Relationship Id="rId17" Type="http://schemas.openxmlformats.org/officeDocument/2006/relationships/customXml" Target="../ink/ink55.xml"/><Relationship Id="rId25" Type="http://schemas.openxmlformats.org/officeDocument/2006/relationships/customXml" Target="../ink/ink60.xml"/><Relationship Id="rId33" Type="http://schemas.openxmlformats.org/officeDocument/2006/relationships/customXml" Target="../ink/ink64.xml"/><Relationship Id="rId38" Type="http://schemas.openxmlformats.org/officeDocument/2006/relationships/image" Target="../media/image82.png"/><Relationship Id="rId46" Type="http://schemas.openxmlformats.org/officeDocument/2006/relationships/image" Target="../media/image86.png"/><Relationship Id="rId59" Type="http://schemas.openxmlformats.org/officeDocument/2006/relationships/customXml" Target="../ink/ink77.xml"/><Relationship Id="rId67" Type="http://schemas.openxmlformats.org/officeDocument/2006/relationships/image" Target="../media/image96.png"/><Relationship Id="rId20" Type="http://schemas.openxmlformats.org/officeDocument/2006/relationships/customXml" Target="../ink/ink57.xml"/><Relationship Id="rId41" Type="http://schemas.openxmlformats.org/officeDocument/2006/relationships/customXml" Target="../ink/ink68.xml"/><Relationship Id="rId54" Type="http://schemas.openxmlformats.org/officeDocument/2006/relationships/image" Target="../media/image90.png"/><Relationship Id="rId62" Type="http://schemas.openxmlformats.org/officeDocument/2006/relationships/customXml" Target="../ink/ink79.xml"/><Relationship Id="rId70" Type="http://schemas.openxmlformats.org/officeDocument/2006/relationships/customXml" Target="../ink/ink83.xml"/><Relationship Id="rId75" Type="http://schemas.openxmlformats.org/officeDocument/2006/relationships/customXml" Target="../ink/ink86.xml"/><Relationship Id="rId83" Type="http://schemas.openxmlformats.org/officeDocument/2006/relationships/customXml" Target="../ink/ink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5" Type="http://schemas.openxmlformats.org/officeDocument/2006/relationships/customXml" Target="../ink/ink53.xml"/><Relationship Id="rId23" Type="http://schemas.openxmlformats.org/officeDocument/2006/relationships/customXml" Target="../ink/ink59.xml"/><Relationship Id="rId28" Type="http://schemas.openxmlformats.org/officeDocument/2006/relationships/image" Target="../media/image77.png"/><Relationship Id="rId36" Type="http://schemas.openxmlformats.org/officeDocument/2006/relationships/image" Target="../media/image81.png"/><Relationship Id="rId49" Type="http://schemas.openxmlformats.org/officeDocument/2006/relationships/customXml" Target="../ink/ink72.xml"/><Relationship Id="rId57" Type="http://schemas.openxmlformats.org/officeDocument/2006/relationships/customXml" Target="../ink/ink76.xml"/><Relationship Id="rId10" Type="http://schemas.openxmlformats.org/officeDocument/2006/relationships/image" Target="../media/image70.png"/><Relationship Id="rId31" Type="http://schemas.openxmlformats.org/officeDocument/2006/relationships/customXml" Target="../ink/ink63.xml"/><Relationship Id="rId44" Type="http://schemas.openxmlformats.org/officeDocument/2006/relationships/image" Target="../media/image85.png"/><Relationship Id="rId52" Type="http://schemas.openxmlformats.org/officeDocument/2006/relationships/image" Target="../media/image89.png"/><Relationship Id="rId60" Type="http://schemas.openxmlformats.org/officeDocument/2006/relationships/customXml" Target="../ink/ink78.xml"/><Relationship Id="rId65" Type="http://schemas.openxmlformats.org/officeDocument/2006/relationships/image" Target="../media/image95.png"/><Relationship Id="rId73" Type="http://schemas.openxmlformats.org/officeDocument/2006/relationships/customXml" Target="../ink/ink85.xml"/><Relationship Id="rId78" Type="http://schemas.openxmlformats.org/officeDocument/2006/relationships/image" Target="../media/image101.png"/><Relationship Id="rId81" Type="http://schemas.openxmlformats.org/officeDocument/2006/relationships/customXml" Target="../ink/ink89.xml"/><Relationship Id="rId86" Type="http://schemas.openxmlformats.org/officeDocument/2006/relationships/image" Target="../media/image105.png"/><Relationship Id="rId4" Type="http://schemas.openxmlformats.org/officeDocument/2006/relationships/image" Target="../media/image67.png"/><Relationship Id="rId9" Type="http://schemas.openxmlformats.org/officeDocument/2006/relationships/customXml" Target="../ink/ink50.xml"/><Relationship Id="rId13" Type="http://schemas.openxmlformats.org/officeDocument/2006/relationships/customXml" Target="../ink/ink52.xml"/><Relationship Id="rId18" Type="http://schemas.openxmlformats.org/officeDocument/2006/relationships/image" Target="../media/image73.png"/><Relationship Id="rId39" Type="http://schemas.openxmlformats.org/officeDocument/2006/relationships/customXml" Target="../ink/ink67.xml"/><Relationship Id="rId34" Type="http://schemas.openxmlformats.org/officeDocument/2006/relationships/image" Target="../media/image80.png"/><Relationship Id="rId50" Type="http://schemas.openxmlformats.org/officeDocument/2006/relationships/image" Target="../media/image88.png"/><Relationship Id="rId55" Type="http://schemas.openxmlformats.org/officeDocument/2006/relationships/customXml" Target="../ink/ink75.xml"/><Relationship Id="rId76" Type="http://schemas.openxmlformats.org/officeDocument/2006/relationships/image" Target="../media/image100.png"/><Relationship Id="rId7" Type="http://schemas.openxmlformats.org/officeDocument/2006/relationships/customXml" Target="../ink/ink49.xml"/><Relationship Id="rId71" Type="http://schemas.openxmlformats.org/officeDocument/2006/relationships/customXml" Target="../ink/ink84.xml"/><Relationship Id="rId2" Type="http://schemas.openxmlformats.org/officeDocument/2006/relationships/image" Target="../media/image66.png"/><Relationship Id="rId29" Type="http://schemas.openxmlformats.org/officeDocument/2006/relationships/customXml" Target="../ink/ink62.xml"/><Relationship Id="rId24" Type="http://schemas.openxmlformats.org/officeDocument/2006/relationships/image" Target="../media/image75.png"/><Relationship Id="rId40" Type="http://schemas.openxmlformats.org/officeDocument/2006/relationships/image" Target="../media/image83.png"/><Relationship Id="rId45" Type="http://schemas.openxmlformats.org/officeDocument/2006/relationships/customXml" Target="../ink/ink70.xml"/><Relationship Id="rId66" Type="http://schemas.openxmlformats.org/officeDocument/2006/relationships/customXml" Target="../ink/ink81.xml"/><Relationship Id="rId61" Type="http://schemas.openxmlformats.org/officeDocument/2006/relationships/image" Target="../media/image93.png"/><Relationship Id="rId82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customXml" Target="../ink/ink92.xml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customXml" Target="../ink/ink93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6.xml"/><Relationship Id="rId13" Type="http://schemas.openxmlformats.org/officeDocument/2006/relationships/image" Target="../media/image115.png"/><Relationship Id="rId18" Type="http://schemas.openxmlformats.org/officeDocument/2006/relationships/customXml" Target="../ink/ink101.xml"/><Relationship Id="rId3" Type="http://schemas.openxmlformats.org/officeDocument/2006/relationships/image" Target="../media/image110.jpg"/><Relationship Id="rId21" Type="http://schemas.openxmlformats.org/officeDocument/2006/relationships/image" Target="../media/image119.png"/><Relationship Id="rId7" Type="http://schemas.openxmlformats.org/officeDocument/2006/relationships/image" Target="../media/image112.png"/><Relationship Id="rId12" Type="http://schemas.openxmlformats.org/officeDocument/2006/relationships/customXml" Target="../ink/ink98.xml"/><Relationship Id="rId17" Type="http://schemas.openxmlformats.org/officeDocument/2006/relationships/image" Target="../media/image117.png"/><Relationship Id="rId25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100.xml"/><Relationship Id="rId20" Type="http://schemas.openxmlformats.org/officeDocument/2006/relationships/customXml" Target="../ink/ink10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5.xml"/><Relationship Id="rId11" Type="http://schemas.openxmlformats.org/officeDocument/2006/relationships/image" Target="../media/image114.png"/><Relationship Id="rId24" Type="http://schemas.openxmlformats.org/officeDocument/2006/relationships/customXml" Target="../ink/ink104.xml"/><Relationship Id="rId5" Type="http://schemas.openxmlformats.org/officeDocument/2006/relationships/image" Target="../media/image111.png"/><Relationship Id="rId15" Type="http://schemas.openxmlformats.org/officeDocument/2006/relationships/image" Target="../media/image116.png"/><Relationship Id="rId23" Type="http://schemas.openxmlformats.org/officeDocument/2006/relationships/image" Target="../media/image120.png"/><Relationship Id="rId10" Type="http://schemas.openxmlformats.org/officeDocument/2006/relationships/customXml" Target="../ink/ink97.xml"/><Relationship Id="rId19" Type="http://schemas.openxmlformats.org/officeDocument/2006/relationships/image" Target="../media/image118.png"/><Relationship Id="rId4" Type="http://schemas.openxmlformats.org/officeDocument/2006/relationships/customXml" Target="../ink/ink94.xml"/><Relationship Id="rId9" Type="http://schemas.openxmlformats.org/officeDocument/2006/relationships/image" Target="../media/image113.png"/><Relationship Id="rId14" Type="http://schemas.openxmlformats.org/officeDocument/2006/relationships/customXml" Target="../ink/ink99.xml"/><Relationship Id="rId22" Type="http://schemas.openxmlformats.org/officeDocument/2006/relationships/customXml" Target="../ink/ink103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18" Type="http://schemas.openxmlformats.org/officeDocument/2006/relationships/customXml" Target="../ink/ink112.xml"/><Relationship Id="rId26" Type="http://schemas.openxmlformats.org/officeDocument/2006/relationships/customXml" Target="../ink/ink116.xml"/><Relationship Id="rId39" Type="http://schemas.openxmlformats.org/officeDocument/2006/relationships/image" Target="../media/image140.png"/><Relationship Id="rId21" Type="http://schemas.openxmlformats.org/officeDocument/2006/relationships/image" Target="../media/image131.png"/><Relationship Id="rId34" Type="http://schemas.openxmlformats.org/officeDocument/2006/relationships/customXml" Target="../ink/ink120.xml"/><Relationship Id="rId42" Type="http://schemas.openxmlformats.org/officeDocument/2006/relationships/customXml" Target="../ink/ink124.xml"/><Relationship Id="rId47" Type="http://schemas.openxmlformats.org/officeDocument/2006/relationships/image" Target="../media/image144.png"/><Relationship Id="rId50" Type="http://schemas.openxmlformats.org/officeDocument/2006/relationships/customXml" Target="../ink/ink128.xml"/><Relationship Id="rId55" Type="http://schemas.openxmlformats.org/officeDocument/2006/relationships/image" Target="../media/image148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111.xml"/><Relationship Id="rId29" Type="http://schemas.openxmlformats.org/officeDocument/2006/relationships/image" Target="../media/image135.png"/><Relationship Id="rId11" Type="http://schemas.openxmlformats.org/officeDocument/2006/relationships/image" Target="../media/image126.png"/><Relationship Id="rId24" Type="http://schemas.openxmlformats.org/officeDocument/2006/relationships/customXml" Target="../ink/ink115.xml"/><Relationship Id="rId32" Type="http://schemas.openxmlformats.org/officeDocument/2006/relationships/customXml" Target="../ink/ink119.xml"/><Relationship Id="rId37" Type="http://schemas.openxmlformats.org/officeDocument/2006/relationships/image" Target="../media/image139.png"/><Relationship Id="rId40" Type="http://schemas.openxmlformats.org/officeDocument/2006/relationships/customXml" Target="../ink/ink123.xml"/><Relationship Id="rId45" Type="http://schemas.openxmlformats.org/officeDocument/2006/relationships/image" Target="../media/image143.png"/><Relationship Id="rId53" Type="http://schemas.openxmlformats.org/officeDocument/2006/relationships/image" Target="../media/image147.png"/><Relationship Id="rId5" Type="http://schemas.openxmlformats.org/officeDocument/2006/relationships/image" Target="../media/image123.png"/><Relationship Id="rId19" Type="http://schemas.openxmlformats.org/officeDocument/2006/relationships/image" Target="../media/image130.png"/><Relationship Id="rId4" Type="http://schemas.openxmlformats.org/officeDocument/2006/relationships/customXml" Target="../ink/ink105.xml"/><Relationship Id="rId9" Type="http://schemas.openxmlformats.org/officeDocument/2006/relationships/image" Target="../media/image125.png"/><Relationship Id="rId14" Type="http://schemas.openxmlformats.org/officeDocument/2006/relationships/customXml" Target="../ink/ink110.xml"/><Relationship Id="rId22" Type="http://schemas.openxmlformats.org/officeDocument/2006/relationships/customXml" Target="../ink/ink114.xml"/><Relationship Id="rId27" Type="http://schemas.openxmlformats.org/officeDocument/2006/relationships/image" Target="../media/image134.png"/><Relationship Id="rId30" Type="http://schemas.openxmlformats.org/officeDocument/2006/relationships/customXml" Target="../ink/ink118.xml"/><Relationship Id="rId35" Type="http://schemas.openxmlformats.org/officeDocument/2006/relationships/image" Target="../media/image138.png"/><Relationship Id="rId43" Type="http://schemas.openxmlformats.org/officeDocument/2006/relationships/image" Target="../media/image142.png"/><Relationship Id="rId48" Type="http://schemas.openxmlformats.org/officeDocument/2006/relationships/customXml" Target="../ink/ink127.xml"/><Relationship Id="rId56" Type="http://schemas.openxmlformats.org/officeDocument/2006/relationships/customXml" Target="../ink/ink131.xml"/><Relationship Id="rId8" Type="http://schemas.openxmlformats.org/officeDocument/2006/relationships/customXml" Target="../ink/ink107.xml"/><Relationship Id="rId51" Type="http://schemas.openxmlformats.org/officeDocument/2006/relationships/image" Target="../media/image146.png"/><Relationship Id="rId3" Type="http://schemas.openxmlformats.org/officeDocument/2006/relationships/image" Target="../media/image122.jpg"/><Relationship Id="rId12" Type="http://schemas.openxmlformats.org/officeDocument/2006/relationships/customXml" Target="../ink/ink109.xml"/><Relationship Id="rId17" Type="http://schemas.openxmlformats.org/officeDocument/2006/relationships/image" Target="../media/image129.png"/><Relationship Id="rId25" Type="http://schemas.openxmlformats.org/officeDocument/2006/relationships/image" Target="../media/image133.png"/><Relationship Id="rId33" Type="http://schemas.openxmlformats.org/officeDocument/2006/relationships/image" Target="../media/image137.png"/><Relationship Id="rId38" Type="http://schemas.openxmlformats.org/officeDocument/2006/relationships/customXml" Target="../ink/ink122.xml"/><Relationship Id="rId46" Type="http://schemas.openxmlformats.org/officeDocument/2006/relationships/customXml" Target="../ink/ink126.xml"/><Relationship Id="rId20" Type="http://schemas.openxmlformats.org/officeDocument/2006/relationships/customXml" Target="../ink/ink113.xml"/><Relationship Id="rId41" Type="http://schemas.openxmlformats.org/officeDocument/2006/relationships/image" Target="../media/image141.png"/><Relationship Id="rId54" Type="http://schemas.openxmlformats.org/officeDocument/2006/relationships/customXml" Target="../ink/ink13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6.xml"/><Relationship Id="rId15" Type="http://schemas.openxmlformats.org/officeDocument/2006/relationships/image" Target="../media/image128.png"/><Relationship Id="rId23" Type="http://schemas.openxmlformats.org/officeDocument/2006/relationships/image" Target="../media/image132.png"/><Relationship Id="rId28" Type="http://schemas.openxmlformats.org/officeDocument/2006/relationships/customXml" Target="../ink/ink117.xml"/><Relationship Id="rId36" Type="http://schemas.openxmlformats.org/officeDocument/2006/relationships/customXml" Target="../ink/ink121.xml"/><Relationship Id="rId49" Type="http://schemas.openxmlformats.org/officeDocument/2006/relationships/image" Target="../media/image145.png"/><Relationship Id="rId57" Type="http://schemas.openxmlformats.org/officeDocument/2006/relationships/image" Target="../media/image149.png"/><Relationship Id="rId10" Type="http://schemas.openxmlformats.org/officeDocument/2006/relationships/customXml" Target="../ink/ink108.xml"/><Relationship Id="rId31" Type="http://schemas.openxmlformats.org/officeDocument/2006/relationships/image" Target="../media/image136.png"/><Relationship Id="rId44" Type="http://schemas.openxmlformats.org/officeDocument/2006/relationships/customXml" Target="../ink/ink125.xml"/><Relationship Id="rId52" Type="http://schemas.openxmlformats.org/officeDocument/2006/relationships/customXml" Target="../ink/ink1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4.xml"/><Relationship Id="rId13" Type="http://schemas.openxmlformats.org/officeDocument/2006/relationships/image" Target="../media/image155.png"/><Relationship Id="rId3" Type="http://schemas.openxmlformats.org/officeDocument/2006/relationships/image" Target="../media/image150.jpg"/><Relationship Id="rId7" Type="http://schemas.openxmlformats.org/officeDocument/2006/relationships/image" Target="../media/image152.png"/><Relationship Id="rId12" Type="http://schemas.openxmlformats.org/officeDocument/2006/relationships/customXml" Target="../ink/ink136.xml"/><Relationship Id="rId17" Type="http://schemas.openxmlformats.org/officeDocument/2006/relationships/image" Target="../media/image157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3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3.xml"/><Relationship Id="rId11" Type="http://schemas.openxmlformats.org/officeDocument/2006/relationships/image" Target="../media/image154.png"/><Relationship Id="rId5" Type="http://schemas.openxmlformats.org/officeDocument/2006/relationships/image" Target="../media/image151.png"/><Relationship Id="rId15" Type="http://schemas.openxmlformats.org/officeDocument/2006/relationships/image" Target="../media/image156.png"/><Relationship Id="rId10" Type="http://schemas.openxmlformats.org/officeDocument/2006/relationships/customXml" Target="../ink/ink135.xml"/><Relationship Id="rId4" Type="http://schemas.openxmlformats.org/officeDocument/2006/relationships/customXml" Target="../ink/ink132.xml"/><Relationship Id="rId9" Type="http://schemas.openxmlformats.org/officeDocument/2006/relationships/image" Target="../media/image153.png"/><Relationship Id="rId14" Type="http://schemas.openxmlformats.org/officeDocument/2006/relationships/customXml" Target="../ink/ink1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1.xml"/><Relationship Id="rId13" Type="http://schemas.openxmlformats.org/officeDocument/2006/relationships/image" Target="../media/image165.png"/><Relationship Id="rId3" Type="http://schemas.openxmlformats.org/officeDocument/2006/relationships/image" Target="../media/image160.jpg"/><Relationship Id="rId7" Type="http://schemas.openxmlformats.org/officeDocument/2006/relationships/image" Target="../media/image162.png"/><Relationship Id="rId12" Type="http://schemas.openxmlformats.org/officeDocument/2006/relationships/customXml" Target="../ink/ink143.xml"/><Relationship Id="rId17" Type="http://schemas.openxmlformats.org/officeDocument/2006/relationships/image" Target="../media/image167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4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0.xml"/><Relationship Id="rId11" Type="http://schemas.openxmlformats.org/officeDocument/2006/relationships/image" Target="../media/image164.png"/><Relationship Id="rId5" Type="http://schemas.openxmlformats.org/officeDocument/2006/relationships/image" Target="../media/image161.png"/><Relationship Id="rId15" Type="http://schemas.openxmlformats.org/officeDocument/2006/relationships/image" Target="../media/image166.png"/><Relationship Id="rId10" Type="http://schemas.openxmlformats.org/officeDocument/2006/relationships/customXml" Target="../ink/ink142.xml"/><Relationship Id="rId4" Type="http://schemas.openxmlformats.org/officeDocument/2006/relationships/customXml" Target="../ink/ink139.xml"/><Relationship Id="rId9" Type="http://schemas.openxmlformats.org/officeDocument/2006/relationships/image" Target="../media/image163.png"/><Relationship Id="rId14" Type="http://schemas.openxmlformats.org/officeDocument/2006/relationships/customXml" Target="../ink/ink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7.xml"/><Relationship Id="rId21" Type="http://schemas.openxmlformats.org/officeDocument/2006/relationships/image" Target="../media/image185.png"/><Relationship Id="rId42" Type="http://schemas.openxmlformats.org/officeDocument/2006/relationships/customXml" Target="../ink/ink165.xml"/><Relationship Id="rId47" Type="http://schemas.openxmlformats.org/officeDocument/2006/relationships/image" Target="../media/image198.png"/><Relationship Id="rId63" Type="http://schemas.openxmlformats.org/officeDocument/2006/relationships/image" Target="../media/image205.png"/><Relationship Id="rId68" Type="http://schemas.openxmlformats.org/officeDocument/2006/relationships/customXml" Target="../ink/ink179.xml"/><Relationship Id="rId16" Type="http://schemas.openxmlformats.org/officeDocument/2006/relationships/customXml" Target="../ink/ink152.xml"/><Relationship Id="rId11" Type="http://schemas.openxmlformats.org/officeDocument/2006/relationships/image" Target="../media/image180.png"/><Relationship Id="rId32" Type="http://schemas.openxmlformats.org/officeDocument/2006/relationships/customXml" Target="../ink/ink160.xml"/><Relationship Id="rId37" Type="http://schemas.openxmlformats.org/officeDocument/2006/relationships/image" Target="../media/image193.png"/><Relationship Id="rId53" Type="http://schemas.openxmlformats.org/officeDocument/2006/relationships/image" Target="../media/image201.png"/><Relationship Id="rId58" Type="http://schemas.openxmlformats.org/officeDocument/2006/relationships/customXml" Target="../ink/ink173.xml"/><Relationship Id="rId74" Type="http://schemas.openxmlformats.org/officeDocument/2006/relationships/customXml" Target="../ink/ink182.xml"/><Relationship Id="rId79" Type="http://schemas.openxmlformats.org/officeDocument/2006/relationships/image" Target="../media/image213.png"/><Relationship Id="rId5" Type="http://schemas.openxmlformats.org/officeDocument/2006/relationships/image" Target="../media/image177.png"/><Relationship Id="rId61" Type="http://schemas.openxmlformats.org/officeDocument/2006/relationships/customXml" Target="../ink/ink175.xml"/><Relationship Id="rId82" Type="http://schemas.openxmlformats.org/officeDocument/2006/relationships/customXml" Target="../ink/ink186.xml"/><Relationship Id="rId19" Type="http://schemas.openxmlformats.org/officeDocument/2006/relationships/image" Target="../media/image184.png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188.png"/><Relationship Id="rId30" Type="http://schemas.openxmlformats.org/officeDocument/2006/relationships/customXml" Target="../ink/ink159.xml"/><Relationship Id="rId35" Type="http://schemas.openxmlformats.org/officeDocument/2006/relationships/image" Target="../media/image192.png"/><Relationship Id="rId43" Type="http://schemas.openxmlformats.org/officeDocument/2006/relationships/image" Target="../media/image196.png"/><Relationship Id="rId48" Type="http://schemas.openxmlformats.org/officeDocument/2006/relationships/customXml" Target="../ink/ink168.xml"/><Relationship Id="rId56" Type="http://schemas.openxmlformats.org/officeDocument/2006/relationships/customXml" Target="../ink/ink172.xml"/><Relationship Id="rId64" Type="http://schemas.openxmlformats.org/officeDocument/2006/relationships/customXml" Target="../ink/ink177.xml"/><Relationship Id="rId69" Type="http://schemas.openxmlformats.org/officeDocument/2006/relationships/image" Target="../media/image208.png"/><Relationship Id="rId77" Type="http://schemas.openxmlformats.org/officeDocument/2006/relationships/image" Target="../media/image212.png"/><Relationship Id="rId8" Type="http://schemas.openxmlformats.org/officeDocument/2006/relationships/customXml" Target="../ink/ink148.xml"/><Relationship Id="rId51" Type="http://schemas.openxmlformats.org/officeDocument/2006/relationships/image" Target="../media/image200.png"/><Relationship Id="rId72" Type="http://schemas.openxmlformats.org/officeDocument/2006/relationships/customXml" Target="../ink/ink181.xml"/><Relationship Id="rId80" Type="http://schemas.openxmlformats.org/officeDocument/2006/relationships/customXml" Target="../ink/ink185.xml"/><Relationship Id="rId3" Type="http://schemas.openxmlformats.org/officeDocument/2006/relationships/image" Target="../media/image176.jpg"/><Relationship Id="rId12" Type="http://schemas.openxmlformats.org/officeDocument/2006/relationships/customXml" Target="../ink/ink150.xml"/><Relationship Id="rId17" Type="http://schemas.openxmlformats.org/officeDocument/2006/relationships/image" Target="../media/image183.png"/><Relationship Id="rId25" Type="http://schemas.openxmlformats.org/officeDocument/2006/relationships/image" Target="../media/image187.png"/><Relationship Id="rId33" Type="http://schemas.openxmlformats.org/officeDocument/2006/relationships/image" Target="../media/image191.png"/><Relationship Id="rId38" Type="http://schemas.openxmlformats.org/officeDocument/2006/relationships/customXml" Target="../ink/ink163.xml"/><Relationship Id="rId46" Type="http://schemas.openxmlformats.org/officeDocument/2006/relationships/customXml" Target="../ink/ink167.xml"/><Relationship Id="rId59" Type="http://schemas.openxmlformats.org/officeDocument/2006/relationships/customXml" Target="../ink/ink174.xml"/><Relationship Id="rId67" Type="http://schemas.openxmlformats.org/officeDocument/2006/relationships/image" Target="../media/image207.png"/><Relationship Id="rId20" Type="http://schemas.openxmlformats.org/officeDocument/2006/relationships/customXml" Target="../ink/ink154.xml"/><Relationship Id="rId41" Type="http://schemas.openxmlformats.org/officeDocument/2006/relationships/image" Target="../media/image195.png"/><Relationship Id="rId54" Type="http://schemas.openxmlformats.org/officeDocument/2006/relationships/customXml" Target="../ink/ink171.xml"/><Relationship Id="rId62" Type="http://schemas.openxmlformats.org/officeDocument/2006/relationships/customXml" Target="../ink/ink176.xml"/><Relationship Id="rId70" Type="http://schemas.openxmlformats.org/officeDocument/2006/relationships/customXml" Target="../ink/ink180.xml"/><Relationship Id="rId75" Type="http://schemas.openxmlformats.org/officeDocument/2006/relationships/image" Target="../media/image211.png"/><Relationship Id="rId83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7.xml"/><Relationship Id="rId15" Type="http://schemas.openxmlformats.org/officeDocument/2006/relationships/image" Target="../media/image182.png"/><Relationship Id="rId23" Type="http://schemas.openxmlformats.org/officeDocument/2006/relationships/image" Target="../media/image186.png"/><Relationship Id="rId28" Type="http://schemas.openxmlformats.org/officeDocument/2006/relationships/customXml" Target="../ink/ink158.xml"/><Relationship Id="rId36" Type="http://schemas.openxmlformats.org/officeDocument/2006/relationships/customXml" Target="../ink/ink162.xml"/><Relationship Id="rId49" Type="http://schemas.openxmlformats.org/officeDocument/2006/relationships/image" Target="../media/image199.png"/><Relationship Id="rId57" Type="http://schemas.openxmlformats.org/officeDocument/2006/relationships/image" Target="../media/image203.png"/><Relationship Id="rId10" Type="http://schemas.openxmlformats.org/officeDocument/2006/relationships/customXml" Target="../ink/ink149.xml"/><Relationship Id="rId31" Type="http://schemas.openxmlformats.org/officeDocument/2006/relationships/image" Target="../media/image190.png"/><Relationship Id="rId44" Type="http://schemas.openxmlformats.org/officeDocument/2006/relationships/customXml" Target="../ink/ink166.xml"/><Relationship Id="rId52" Type="http://schemas.openxmlformats.org/officeDocument/2006/relationships/customXml" Target="../ink/ink170.xml"/><Relationship Id="rId60" Type="http://schemas.openxmlformats.org/officeDocument/2006/relationships/image" Target="../media/image204.png"/><Relationship Id="rId65" Type="http://schemas.openxmlformats.org/officeDocument/2006/relationships/image" Target="../media/image206.png"/><Relationship Id="rId73" Type="http://schemas.openxmlformats.org/officeDocument/2006/relationships/image" Target="../media/image210.png"/><Relationship Id="rId78" Type="http://schemas.openxmlformats.org/officeDocument/2006/relationships/customXml" Target="../ink/ink184.xml"/><Relationship Id="rId81" Type="http://schemas.openxmlformats.org/officeDocument/2006/relationships/image" Target="../media/image214.png"/><Relationship Id="rId4" Type="http://schemas.openxmlformats.org/officeDocument/2006/relationships/customXml" Target="../ink/ink146.xml"/><Relationship Id="rId9" Type="http://schemas.openxmlformats.org/officeDocument/2006/relationships/image" Target="../media/image179.png"/><Relationship Id="rId13" Type="http://schemas.openxmlformats.org/officeDocument/2006/relationships/image" Target="../media/image181.png"/><Relationship Id="rId18" Type="http://schemas.openxmlformats.org/officeDocument/2006/relationships/customXml" Target="../ink/ink153.xml"/><Relationship Id="rId39" Type="http://schemas.openxmlformats.org/officeDocument/2006/relationships/image" Target="../media/image194.png"/><Relationship Id="rId34" Type="http://schemas.openxmlformats.org/officeDocument/2006/relationships/customXml" Target="../ink/ink161.xml"/><Relationship Id="rId50" Type="http://schemas.openxmlformats.org/officeDocument/2006/relationships/customXml" Target="../ink/ink169.xml"/><Relationship Id="rId55" Type="http://schemas.openxmlformats.org/officeDocument/2006/relationships/image" Target="../media/image202.png"/><Relationship Id="rId76" Type="http://schemas.openxmlformats.org/officeDocument/2006/relationships/customXml" Target="../ink/ink183.xml"/><Relationship Id="rId7" Type="http://schemas.openxmlformats.org/officeDocument/2006/relationships/image" Target="../media/image178.png"/><Relationship Id="rId71" Type="http://schemas.openxmlformats.org/officeDocument/2006/relationships/image" Target="../media/image209.png"/><Relationship Id="rId2" Type="http://schemas.openxmlformats.org/officeDocument/2006/relationships/notesSlide" Target="../notesSlides/notesSlide21.xml"/><Relationship Id="rId29" Type="http://schemas.openxmlformats.org/officeDocument/2006/relationships/image" Target="../media/image189.png"/><Relationship Id="rId24" Type="http://schemas.openxmlformats.org/officeDocument/2006/relationships/customXml" Target="../ink/ink156.xml"/><Relationship Id="rId40" Type="http://schemas.openxmlformats.org/officeDocument/2006/relationships/customXml" Target="../ink/ink164.xml"/><Relationship Id="rId45" Type="http://schemas.openxmlformats.org/officeDocument/2006/relationships/image" Target="../media/image197.png"/><Relationship Id="rId66" Type="http://schemas.openxmlformats.org/officeDocument/2006/relationships/customXml" Target="../ink/ink1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customXml" Target="../ink/ink194.xml"/><Relationship Id="rId26" Type="http://schemas.openxmlformats.org/officeDocument/2006/relationships/customXml" Target="../ink/ink198.xml"/><Relationship Id="rId39" Type="http://schemas.openxmlformats.org/officeDocument/2006/relationships/image" Target="../media/image238.png"/><Relationship Id="rId21" Type="http://schemas.openxmlformats.org/officeDocument/2006/relationships/image" Target="../media/image229.png"/><Relationship Id="rId34" Type="http://schemas.openxmlformats.org/officeDocument/2006/relationships/customXml" Target="../ink/ink202.xml"/><Relationship Id="rId42" Type="http://schemas.openxmlformats.org/officeDocument/2006/relationships/customXml" Target="../ink/ink206.xml"/><Relationship Id="rId47" Type="http://schemas.openxmlformats.org/officeDocument/2006/relationships/image" Target="../media/image242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28.xml"/><Relationship Id="rId16" Type="http://schemas.openxmlformats.org/officeDocument/2006/relationships/customXml" Target="../ink/ink193.xml"/><Relationship Id="rId29" Type="http://schemas.openxmlformats.org/officeDocument/2006/relationships/image" Target="../media/image233.png"/><Relationship Id="rId11" Type="http://schemas.openxmlformats.org/officeDocument/2006/relationships/image" Target="../media/image224.png"/><Relationship Id="rId24" Type="http://schemas.openxmlformats.org/officeDocument/2006/relationships/customXml" Target="../ink/ink197.xml"/><Relationship Id="rId32" Type="http://schemas.openxmlformats.org/officeDocument/2006/relationships/customXml" Target="../ink/ink201.xml"/><Relationship Id="rId37" Type="http://schemas.openxmlformats.org/officeDocument/2006/relationships/image" Target="../media/image237.png"/><Relationship Id="rId40" Type="http://schemas.openxmlformats.org/officeDocument/2006/relationships/customXml" Target="../ink/ink205.xml"/><Relationship Id="rId45" Type="http://schemas.openxmlformats.org/officeDocument/2006/relationships/image" Target="../media/image241.png"/><Relationship Id="rId5" Type="http://schemas.openxmlformats.org/officeDocument/2006/relationships/image" Target="../media/image106.png"/><Relationship Id="rId15" Type="http://schemas.openxmlformats.org/officeDocument/2006/relationships/image" Target="../media/image226.png"/><Relationship Id="rId23" Type="http://schemas.openxmlformats.org/officeDocument/2006/relationships/image" Target="../media/image230.png"/><Relationship Id="rId28" Type="http://schemas.openxmlformats.org/officeDocument/2006/relationships/customXml" Target="../ink/ink199.xml"/><Relationship Id="rId36" Type="http://schemas.openxmlformats.org/officeDocument/2006/relationships/customXml" Target="../ink/ink203.xml"/><Relationship Id="rId49" Type="http://schemas.openxmlformats.org/officeDocument/2006/relationships/image" Target="../media/image243.png"/><Relationship Id="rId10" Type="http://schemas.openxmlformats.org/officeDocument/2006/relationships/customXml" Target="../ink/ink190.xml"/><Relationship Id="rId19" Type="http://schemas.openxmlformats.org/officeDocument/2006/relationships/image" Target="../media/image228.png"/><Relationship Id="rId31" Type="http://schemas.openxmlformats.org/officeDocument/2006/relationships/image" Target="../media/image234.png"/><Relationship Id="rId44" Type="http://schemas.openxmlformats.org/officeDocument/2006/relationships/customXml" Target="../ink/ink207.xml"/><Relationship Id="rId4" Type="http://schemas.openxmlformats.org/officeDocument/2006/relationships/customXml" Target="../ink/ink187.xml"/><Relationship Id="rId9" Type="http://schemas.openxmlformats.org/officeDocument/2006/relationships/image" Target="../media/image107.png"/><Relationship Id="rId14" Type="http://schemas.openxmlformats.org/officeDocument/2006/relationships/customXml" Target="../ink/ink192.xml"/><Relationship Id="rId22" Type="http://schemas.openxmlformats.org/officeDocument/2006/relationships/customXml" Target="../ink/ink196.xml"/><Relationship Id="rId27" Type="http://schemas.openxmlformats.org/officeDocument/2006/relationships/image" Target="../media/image232.png"/><Relationship Id="rId30" Type="http://schemas.openxmlformats.org/officeDocument/2006/relationships/customXml" Target="../ink/ink200.xml"/><Relationship Id="rId35" Type="http://schemas.openxmlformats.org/officeDocument/2006/relationships/image" Target="../media/image236.png"/><Relationship Id="rId43" Type="http://schemas.openxmlformats.org/officeDocument/2006/relationships/image" Target="../media/image240.png"/><Relationship Id="rId48" Type="http://schemas.openxmlformats.org/officeDocument/2006/relationships/customXml" Target="../ink/ink209.xml"/><Relationship Id="rId8" Type="http://schemas.openxmlformats.org/officeDocument/2006/relationships/customXml" Target="../ink/ink189.xml"/><Relationship Id="rId3" Type="http://schemas.openxmlformats.org/officeDocument/2006/relationships/image" Target="../media/image222.jpg"/><Relationship Id="rId12" Type="http://schemas.openxmlformats.org/officeDocument/2006/relationships/customXml" Target="../ink/ink191.xml"/><Relationship Id="rId17" Type="http://schemas.openxmlformats.org/officeDocument/2006/relationships/image" Target="../media/image227.png"/><Relationship Id="rId25" Type="http://schemas.openxmlformats.org/officeDocument/2006/relationships/image" Target="../media/image231.png"/><Relationship Id="rId33" Type="http://schemas.openxmlformats.org/officeDocument/2006/relationships/image" Target="../media/image235.png"/><Relationship Id="rId38" Type="http://schemas.openxmlformats.org/officeDocument/2006/relationships/customXml" Target="../ink/ink204.xml"/><Relationship Id="rId46" Type="http://schemas.openxmlformats.org/officeDocument/2006/relationships/customXml" Target="../ink/ink208.xml"/><Relationship Id="rId20" Type="http://schemas.openxmlformats.org/officeDocument/2006/relationships/customXml" Target="../ink/ink195.xml"/><Relationship Id="rId41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BB1136D-6047-983F-5265-D25263E7A6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2895600"/>
            <a:ext cx="8305800" cy="3505200"/>
          </a:xfrm>
        </p:spPr>
        <p:txBody>
          <a:bodyPr/>
          <a:lstStyle/>
          <a:p>
            <a:pPr>
              <a:defRPr/>
            </a:pPr>
            <a:b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EEL 5245 POWER ELECTRONICS I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Lecture 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#25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Ch. 5: Half-Bridge and Full-Bridge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Converters</a:t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b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US" sz="1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362" name="Picture 6">
            <a:extLst>
              <a:ext uri="{FF2B5EF4-FFF2-40B4-BE49-F238E27FC236}">
                <a16:creationId xmlns:a16="http://schemas.microsoft.com/office/drawing/2014/main" id="{CE821559-384F-DB43-4290-56F8037D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2857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Screen Shot 2017-11-22 at 8.30.29 AM.png">
            <a:extLst>
              <a:ext uri="{FF2B5EF4-FFF2-40B4-BE49-F238E27FC236}">
                <a16:creationId xmlns:a16="http://schemas.microsoft.com/office/drawing/2014/main" id="{A4AD132A-8E2F-5873-FBDC-AFAD912AC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278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340002-F909-278C-3D7A-AE299B9F7F0C}"/>
                  </a:ext>
                </a:extLst>
              </p14:cNvPr>
              <p14:cNvContentPartPr/>
              <p14:nvPr/>
            </p14:nvContentPartPr>
            <p14:xfrm>
              <a:off x="3803218" y="5166252"/>
              <a:ext cx="42840" cy="99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340002-F909-278C-3D7A-AE299B9F7F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94218" y="5157285"/>
                <a:ext cx="60480" cy="116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73B92E-AD3F-58B2-0561-0BAFE39F649B}"/>
                  </a:ext>
                </a:extLst>
              </p14:cNvPr>
              <p14:cNvContentPartPr/>
              <p14:nvPr/>
            </p14:nvContentPartPr>
            <p14:xfrm>
              <a:off x="3830938" y="5162652"/>
              <a:ext cx="8640" cy="132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73B92E-AD3F-58B2-0561-0BAFE39F64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1547" y="5153652"/>
                <a:ext cx="27047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3AEB033-EEB6-33F6-BE03-875D51B66C34}"/>
                  </a:ext>
                </a:extLst>
              </p14:cNvPr>
              <p14:cNvContentPartPr/>
              <p14:nvPr/>
            </p14:nvContentPartPr>
            <p14:xfrm>
              <a:off x="4593418" y="5574852"/>
              <a:ext cx="19440" cy="139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3AEB033-EEB6-33F6-BE03-875D51B66C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84418" y="5565852"/>
                <a:ext cx="3708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653" name="Group 13">
            <a:extLst>
              <a:ext uri="{FF2B5EF4-FFF2-40B4-BE49-F238E27FC236}">
                <a16:creationId xmlns:a16="http://schemas.microsoft.com/office/drawing/2014/main" id="{92AFEB1B-54DD-13B7-63C5-CA8AB4B14F0D}"/>
              </a:ext>
            </a:extLst>
          </p:cNvPr>
          <p:cNvGrpSpPr>
            <a:grpSpLocks/>
          </p:cNvGrpSpPr>
          <p:nvPr/>
        </p:nvGrpSpPr>
        <p:grpSpPr bwMode="auto">
          <a:xfrm>
            <a:off x="3614738" y="5011738"/>
            <a:ext cx="565150" cy="279400"/>
            <a:chOff x="3614741" y="5010987"/>
            <a:chExt cx="564677" cy="280905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2DD0A25-BEF4-731D-1BD4-375AFB60999E}"/>
                    </a:ext>
                  </a:extLst>
                </p14:cNvPr>
                <p14:cNvContentPartPr/>
                <p14:nvPr/>
              </p14:nvContentPartPr>
              <p14:xfrm>
                <a:off x="3880258" y="5111892"/>
                <a:ext cx="106200" cy="79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2DD0A25-BEF4-731D-1BD4-375AFB60999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71258" y="5102892"/>
                  <a:ext cx="1238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D6A48FD-39BF-B028-59B7-87DCF9D1F894}"/>
                    </a:ext>
                  </a:extLst>
                </p14:cNvPr>
                <p14:cNvContentPartPr/>
                <p14:nvPr/>
              </p14:nvContentPartPr>
              <p14:xfrm>
                <a:off x="3941098" y="5146092"/>
                <a:ext cx="5400" cy="446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D6A48FD-39BF-B028-59B7-87DCF9D1F89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32098" y="5137164"/>
                  <a:ext cx="23040" cy="621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445F1BC-13AC-B072-5C85-C6D1A618EF65}"/>
                    </a:ext>
                  </a:extLst>
                </p14:cNvPr>
                <p14:cNvContentPartPr/>
                <p14:nvPr/>
              </p14:nvContentPartPr>
              <p14:xfrm>
                <a:off x="3994738" y="5120532"/>
                <a:ext cx="80280" cy="1530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445F1BC-13AC-B072-5C85-C6D1A618EF6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985697" y="5111532"/>
                  <a:ext cx="97999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2E4120-784D-608A-2C63-D8902CDB4C6A}"/>
                    </a:ext>
                  </a:extLst>
                </p14:cNvPr>
                <p14:cNvContentPartPr/>
                <p14:nvPr/>
              </p14:nvContentPartPr>
              <p14:xfrm>
                <a:off x="4122898" y="5200452"/>
                <a:ext cx="56520" cy="914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32E4120-784D-608A-2C63-D8902CDB4C6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13898" y="5191452"/>
                  <a:ext cx="741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1303E11-2E4F-B62A-D62B-2CD368594067}"/>
                    </a:ext>
                  </a:extLst>
                </p14:cNvPr>
                <p14:cNvContentPartPr/>
                <p14:nvPr/>
              </p14:nvContentPartPr>
              <p14:xfrm>
                <a:off x="3636341" y="5023947"/>
                <a:ext cx="185400" cy="442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1303E11-2E4F-B62A-D62B-2CD36859406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27341" y="5014873"/>
                  <a:ext cx="203040" cy="620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B7705B1-6210-8573-7253-D4A0758CCD10}"/>
                    </a:ext>
                  </a:extLst>
                </p14:cNvPr>
                <p14:cNvContentPartPr/>
                <p14:nvPr/>
              </p14:nvContentPartPr>
              <p14:xfrm>
                <a:off x="3614741" y="5010987"/>
                <a:ext cx="52200" cy="89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B7705B1-6210-8573-7253-D4A0758CCD1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05741" y="5001987"/>
                  <a:ext cx="69840" cy="10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654" name="Group 16">
            <a:extLst>
              <a:ext uri="{FF2B5EF4-FFF2-40B4-BE49-F238E27FC236}">
                <a16:creationId xmlns:a16="http://schemas.microsoft.com/office/drawing/2014/main" id="{42AAB3CB-FE5D-7F44-6543-DD7FEAE502C7}"/>
              </a:ext>
            </a:extLst>
          </p:cNvPr>
          <p:cNvGrpSpPr>
            <a:grpSpLocks/>
          </p:cNvGrpSpPr>
          <p:nvPr/>
        </p:nvGrpSpPr>
        <p:grpSpPr bwMode="auto">
          <a:xfrm>
            <a:off x="6111875" y="4683125"/>
            <a:ext cx="388938" cy="211138"/>
            <a:chOff x="6111970" y="4683569"/>
            <a:chExt cx="388800" cy="21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7655800-C576-917F-4EF1-1A4806F94114}"/>
                    </a:ext>
                  </a:extLst>
                </p14:cNvPr>
                <p14:cNvContentPartPr/>
                <p14:nvPr/>
              </p14:nvContentPartPr>
              <p14:xfrm>
                <a:off x="6405730" y="4700849"/>
                <a:ext cx="360" cy="3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7655800-C576-917F-4EF1-1A4806F9411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96730" y="46918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D931BB8-30DE-64B5-101F-4E461816A53D}"/>
                    </a:ext>
                  </a:extLst>
                </p14:cNvPr>
                <p14:cNvContentPartPr/>
                <p14:nvPr/>
              </p14:nvContentPartPr>
              <p14:xfrm>
                <a:off x="6397810" y="4712009"/>
                <a:ext cx="13680" cy="1404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D931BB8-30DE-64B5-101F-4E461816A53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88567" y="4703009"/>
                  <a:ext cx="31797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BE424D7-F042-8CE2-CA08-588AB7218659}"/>
                    </a:ext>
                  </a:extLst>
                </p14:cNvPr>
                <p14:cNvContentPartPr/>
                <p14:nvPr/>
              </p14:nvContentPartPr>
              <p14:xfrm>
                <a:off x="6415810" y="4735769"/>
                <a:ext cx="84960" cy="1036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BE424D7-F042-8CE2-CA08-588AB721865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406810" y="4726769"/>
                  <a:ext cx="1026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DF8A288-AEA6-30CC-7DBF-F3F4FC62CA4A}"/>
                    </a:ext>
                  </a:extLst>
                </p14:cNvPr>
                <p14:cNvContentPartPr/>
                <p14:nvPr/>
              </p14:nvContentPartPr>
              <p14:xfrm>
                <a:off x="6111970" y="4683569"/>
                <a:ext cx="276840" cy="210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DF8A288-AEA6-30CC-7DBF-F3F4FC62CA4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102970" y="4674569"/>
                  <a:ext cx="294480" cy="22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578A853-CA32-C6CA-C895-D89CFA6F93CB}"/>
                  </a:ext>
                </a:extLst>
              </p14:cNvPr>
              <p14:cNvContentPartPr/>
              <p14:nvPr/>
            </p14:nvContentPartPr>
            <p14:xfrm>
              <a:off x="5943850" y="4714889"/>
              <a:ext cx="13320" cy="120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578A853-CA32-C6CA-C895-D89CFA6F93C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34850" y="4705889"/>
                <a:ext cx="3096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2284E5A-6C5A-5987-535C-3CF725195871}"/>
                  </a:ext>
                </a:extLst>
              </p14:cNvPr>
              <p14:cNvContentPartPr/>
              <p14:nvPr/>
            </p14:nvContentPartPr>
            <p14:xfrm>
              <a:off x="5904610" y="4702289"/>
              <a:ext cx="55800" cy="110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2284E5A-6C5A-5987-535C-3CF72519587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895552" y="4693289"/>
                <a:ext cx="73555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01B2D9-9BD1-2018-C449-594C4F73DD69}"/>
                  </a:ext>
                </a:extLst>
              </p14:cNvPr>
              <p14:cNvContentPartPr/>
              <p14:nvPr/>
            </p14:nvContentPartPr>
            <p14:xfrm>
              <a:off x="6648370" y="4896329"/>
              <a:ext cx="155160" cy="153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01B2D9-9BD1-2018-C449-594C4F73DD6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39370" y="4887308"/>
                <a:ext cx="172800" cy="170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B5B92C3-74C1-0FA3-28CE-A3F7FD21C1DF}"/>
                  </a:ext>
                </a:extLst>
              </p14:cNvPr>
              <p14:cNvContentPartPr/>
              <p14:nvPr/>
            </p14:nvContentPartPr>
            <p14:xfrm>
              <a:off x="6599050" y="4985609"/>
              <a:ext cx="103320" cy="1058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B5B92C3-74C1-0FA3-28CE-A3F7FD21C1D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590050" y="4976578"/>
                <a:ext cx="120960" cy="1235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659" name="Group 28">
            <a:extLst>
              <a:ext uri="{FF2B5EF4-FFF2-40B4-BE49-F238E27FC236}">
                <a16:creationId xmlns:a16="http://schemas.microsoft.com/office/drawing/2014/main" id="{F9B09D37-BC4B-041B-0BF4-B3FBF5D09378}"/>
              </a:ext>
            </a:extLst>
          </p:cNvPr>
          <p:cNvGrpSpPr>
            <a:grpSpLocks/>
          </p:cNvGrpSpPr>
          <p:nvPr/>
        </p:nvGrpSpPr>
        <p:grpSpPr bwMode="auto">
          <a:xfrm>
            <a:off x="6856413" y="4953000"/>
            <a:ext cx="373062" cy="166688"/>
            <a:chOff x="6856090" y="4953209"/>
            <a:chExt cx="372600" cy="16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6DFE069-9CDE-99F5-7CA7-35D19F7D373D}"/>
                    </a:ext>
                  </a:extLst>
                </p14:cNvPr>
                <p14:cNvContentPartPr/>
                <p14:nvPr/>
              </p14:nvContentPartPr>
              <p14:xfrm>
                <a:off x="6856090" y="4953209"/>
                <a:ext cx="180360" cy="1659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6DFE069-9CDE-99F5-7CA7-35D19F7D373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847090" y="4944209"/>
                  <a:ext cx="198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8F70C66-554F-D5BA-55D6-1CA631AEE55A}"/>
                    </a:ext>
                  </a:extLst>
                </p14:cNvPr>
                <p14:cNvContentPartPr/>
                <p14:nvPr/>
              </p14:nvContentPartPr>
              <p14:xfrm>
                <a:off x="6941050" y="4973369"/>
                <a:ext cx="42840" cy="331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8F70C66-554F-D5BA-55D6-1CA631AEE55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931974" y="4964369"/>
                  <a:ext cx="60629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18FB74B-9B61-34AD-81E9-7D37CF2ED036}"/>
                    </a:ext>
                  </a:extLst>
                </p14:cNvPr>
                <p14:cNvContentPartPr/>
                <p14:nvPr/>
              </p14:nvContentPartPr>
              <p14:xfrm>
                <a:off x="7038250" y="5048969"/>
                <a:ext cx="360" cy="3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18FB74B-9B61-34AD-81E9-7D37CF2ED03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029250" y="503996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12C04A7-E88C-434E-CE3A-549AB868D7D1}"/>
                    </a:ext>
                  </a:extLst>
                </p14:cNvPr>
                <p14:cNvContentPartPr/>
                <p14:nvPr/>
              </p14:nvContentPartPr>
              <p14:xfrm>
                <a:off x="7155250" y="5011169"/>
                <a:ext cx="73440" cy="1087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12C04A7-E88C-434E-CE3A-549AB868D7D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46250" y="5002169"/>
                  <a:ext cx="91080" cy="1263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Screen Shot 2017-11-22 at 8.30.45 AM.png">
            <a:extLst>
              <a:ext uri="{FF2B5EF4-FFF2-40B4-BE49-F238E27FC236}">
                <a16:creationId xmlns:a16="http://schemas.microsoft.com/office/drawing/2014/main" id="{8CF45FDD-D7EB-2BD6-0210-4BF7867A4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92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4" name="Group 10">
            <a:extLst>
              <a:ext uri="{FF2B5EF4-FFF2-40B4-BE49-F238E27FC236}">
                <a16:creationId xmlns:a16="http://schemas.microsoft.com/office/drawing/2014/main" id="{F030365B-7DFB-04FF-7FBB-DFF9EB9D2455}"/>
              </a:ext>
            </a:extLst>
          </p:cNvPr>
          <p:cNvGrpSpPr>
            <a:grpSpLocks/>
          </p:cNvGrpSpPr>
          <p:nvPr/>
        </p:nvGrpSpPr>
        <p:grpSpPr bwMode="auto">
          <a:xfrm>
            <a:off x="4275138" y="1117600"/>
            <a:ext cx="581025" cy="161925"/>
            <a:chOff x="4275178" y="1117332"/>
            <a:chExt cx="580320" cy="162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79B3B8E-0123-30AF-810E-331D3C3C60C4}"/>
                    </a:ext>
                  </a:extLst>
                </p14:cNvPr>
                <p14:cNvContentPartPr/>
                <p14:nvPr/>
              </p14:nvContentPartPr>
              <p14:xfrm>
                <a:off x="4275178" y="1117332"/>
                <a:ext cx="109440" cy="11772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79B3B8E-0123-30AF-810E-331D3C3C60C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66178" y="1108332"/>
                  <a:ext cx="1270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6344076-278A-8496-8A9F-692E306067AA}"/>
                    </a:ext>
                  </a:extLst>
                </p14:cNvPr>
                <p14:cNvContentPartPr/>
                <p14:nvPr/>
              </p14:nvContentPartPr>
              <p14:xfrm>
                <a:off x="4451938" y="1140732"/>
                <a:ext cx="24840" cy="889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6344076-278A-8496-8A9F-692E306067A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42938" y="1131768"/>
                  <a:ext cx="42480" cy="1064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4BA185C-032D-3580-0A41-80767109DD20}"/>
                    </a:ext>
                  </a:extLst>
                </p14:cNvPr>
                <p14:cNvContentPartPr/>
                <p14:nvPr/>
              </p14:nvContentPartPr>
              <p14:xfrm>
                <a:off x="4552018" y="1151892"/>
                <a:ext cx="36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4BA185C-032D-3580-0A41-80767109DD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43018" y="11428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B1F4491-A6C3-2F66-A43D-98B309E4FE3C}"/>
                    </a:ext>
                  </a:extLst>
                </p14:cNvPr>
                <p14:cNvContentPartPr/>
                <p14:nvPr/>
              </p14:nvContentPartPr>
              <p14:xfrm>
                <a:off x="4571458" y="1242972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B1F4491-A6C3-2F66-A43D-98B309E4FE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62458" y="12339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21838D7-CF35-CC7C-6A34-5BBB8ED1E660}"/>
                    </a:ext>
                  </a:extLst>
                </p14:cNvPr>
                <p14:cNvContentPartPr/>
                <p14:nvPr/>
              </p14:nvContentPartPr>
              <p14:xfrm>
                <a:off x="4642738" y="1173132"/>
                <a:ext cx="87480" cy="946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21838D7-CF35-CC7C-6A34-5BBB8ED1E66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33701" y="1164132"/>
                  <a:ext cx="105193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4016183-AC21-AC04-9E90-5155ECDB48C0}"/>
                    </a:ext>
                  </a:extLst>
                </p14:cNvPr>
                <p14:cNvContentPartPr/>
                <p14:nvPr/>
              </p14:nvContentPartPr>
              <p14:xfrm>
                <a:off x="4787458" y="1171332"/>
                <a:ext cx="68040" cy="1087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4016183-AC21-AC04-9E90-5155ECDB48C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78458" y="1162332"/>
                  <a:ext cx="85680" cy="1263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945B738-17A5-66B8-8FEA-62ED59B84E2B}"/>
              </a:ext>
            </a:extLst>
          </p:cNvPr>
          <p:cNvSpPr/>
          <p:nvPr/>
        </p:nvSpPr>
        <p:spPr>
          <a:xfrm>
            <a:off x="1922463" y="26988"/>
            <a:ext cx="5299075" cy="6802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Screen Shot 2017-11-22 at 8.30.54 AM.png">
            <a:extLst>
              <a:ext uri="{FF2B5EF4-FFF2-40B4-BE49-F238E27FC236}">
                <a16:creationId xmlns:a16="http://schemas.microsoft.com/office/drawing/2014/main" id="{D2C3F851-B22E-980D-9FF8-343FA86AF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50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7-11-22 at 8.31.02 AM.png">
            <a:extLst>
              <a:ext uri="{FF2B5EF4-FFF2-40B4-BE49-F238E27FC236}">
                <a16:creationId xmlns:a16="http://schemas.microsoft.com/office/drawing/2014/main" id="{001330AE-E1AD-CBB8-87D3-663F72D5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5499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Screen Shot 2017-11-22 at 8.31.30 AM.png">
            <a:extLst>
              <a:ext uri="{FF2B5EF4-FFF2-40B4-BE49-F238E27FC236}">
                <a16:creationId xmlns:a16="http://schemas.microsoft.com/office/drawing/2014/main" id="{5A02A148-B590-BB25-3412-4777A5D2B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68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4D2FA40-D192-2A69-D069-3A4A4BB289E6}"/>
                  </a:ext>
                </a:extLst>
              </p14:cNvPr>
              <p14:cNvContentPartPr/>
              <p14:nvPr/>
            </p14:nvContentPartPr>
            <p14:xfrm>
              <a:off x="2898898" y="6145452"/>
              <a:ext cx="159120" cy="385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4D2FA40-D192-2A69-D069-3A4A4BB289E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2979" y="6109452"/>
                <a:ext cx="230598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096D0A-5C17-471D-0171-4AF260BE4DBB}"/>
                  </a:ext>
                </a:extLst>
              </p14:cNvPr>
              <p14:cNvContentPartPr/>
              <p14:nvPr/>
            </p14:nvContentPartPr>
            <p14:xfrm>
              <a:off x="3200938" y="6230412"/>
              <a:ext cx="484920" cy="182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096D0A-5C17-471D-0171-4AF260BE4D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4938" y="6194412"/>
                <a:ext cx="55656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30DFBBA-E575-07F1-0A3B-1FE18BCBE2D9}"/>
                  </a:ext>
                </a:extLst>
              </p14:cNvPr>
              <p14:cNvContentPartPr/>
              <p14:nvPr/>
            </p14:nvContentPartPr>
            <p14:xfrm>
              <a:off x="4206778" y="6324372"/>
              <a:ext cx="71280" cy="323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30DFBBA-E575-07F1-0A3B-1FE18BCBE2D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0778" y="6288372"/>
                <a:ext cx="142920" cy="39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820" name="Group 6">
            <a:extLst>
              <a:ext uri="{FF2B5EF4-FFF2-40B4-BE49-F238E27FC236}">
                <a16:creationId xmlns:a16="http://schemas.microsoft.com/office/drawing/2014/main" id="{2497C509-93E3-9EC2-9266-672835AD5957}"/>
              </a:ext>
            </a:extLst>
          </p:cNvPr>
          <p:cNvGrpSpPr>
            <a:grpSpLocks/>
          </p:cNvGrpSpPr>
          <p:nvPr/>
        </p:nvGrpSpPr>
        <p:grpSpPr bwMode="auto">
          <a:xfrm>
            <a:off x="3814763" y="5946775"/>
            <a:ext cx="282575" cy="3175"/>
            <a:chOff x="3814378" y="5946012"/>
            <a:chExt cx="282960" cy="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03EA5CC-E256-36E1-83BD-23096389475D}"/>
                    </a:ext>
                  </a:extLst>
                </p14:cNvPr>
                <p14:cNvContentPartPr/>
                <p14:nvPr/>
              </p14:nvContentPartPr>
              <p14:xfrm>
                <a:off x="3814378" y="5946012"/>
                <a:ext cx="280080" cy="32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03EA5CC-E256-36E1-83BD-23096389475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78424" y="5910012"/>
                  <a:ext cx="351628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E949624-169C-5CB3-E264-00036A005B78}"/>
                    </a:ext>
                  </a:extLst>
                </p14:cNvPr>
                <p14:cNvContentPartPr/>
                <p14:nvPr/>
              </p14:nvContentPartPr>
              <p14:xfrm>
                <a:off x="4096978" y="5948892"/>
                <a:ext cx="360" cy="3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E949624-169C-5CB3-E264-00036A005B7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60978" y="5912892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FCE1770-1833-BB8B-69A5-CC6A04FD9ADA}"/>
                  </a:ext>
                </a:extLst>
              </p14:cNvPr>
              <p14:cNvContentPartPr/>
              <p14:nvPr/>
            </p14:nvContentPartPr>
            <p14:xfrm>
              <a:off x="2920138" y="6635412"/>
              <a:ext cx="11700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FCE1770-1833-BB8B-69A5-CC6A04FD9AD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84138" y="6599412"/>
                <a:ext cx="1886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C6969D-0473-FF0C-785A-4AC7346831D0}"/>
                  </a:ext>
                </a:extLst>
              </p14:cNvPr>
              <p14:cNvContentPartPr/>
              <p14:nvPr/>
            </p14:nvContentPartPr>
            <p14:xfrm>
              <a:off x="2856418" y="6143652"/>
              <a:ext cx="2739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C6969D-0473-FF0C-785A-4AC7346831D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52092" y="6139332"/>
                <a:ext cx="282611" cy="1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823" name="Group 11">
            <a:extLst>
              <a:ext uri="{FF2B5EF4-FFF2-40B4-BE49-F238E27FC236}">
                <a16:creationId xmlns:a16="http://schemas.microsoft.com/office/drawing/2014/main" id="{B4F84D44-FB71-52C4-7302-E190DC77B141}"/>
              </a:ext>
            </a:extLst>
          </p:cNvPr>
          <p:cNvGrpSpPr>
            <a:grpSpLocks/>
          </p:cNvGrpSpPr>
          <p:nvPr/>
        </p:nvGrpSpPr>
        <p:grpSpPr bwMode="auto">
          <a:xfrm>
            <a:off x="5202238" y="6122988"/>
            <a:ext cx="160337" cy="69850"/>
            <a:chOff x="5202178" y="6122412"/>
            <a:chExt cx="160200" cy="70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2043310-5AC9-2A78-66D4-C017EA3ED2CB}"/>
                    </a:ext>
                  </a:extLst>
                </p14:cNvPr>
                <p14:cNvContentPartPr/>
                <p14:nvPr/>
              </p14:nvContentPartPr>
              <p14:xfrm>
                <a:off x="5210818" y="6157692"/>
                <a:ext cx="3204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2043310-5AC9-2A78-66D4-C017EA3ED2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06498" y="6153372"/>
                  <a:ext cx="4068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E92C8B4-2E19-8FA0-EDD0-087FF2394CB4}"/>
                    </a:ext>
                  </a:extLst>
                </p14:cNvPr>
                <p14:cNvContentPartPr/>
                <p14:nvPr/>
              </p14:nvContentPartPr>
              <p14:xfrm>
                <a:off x="5202178" y="6122412"/>
                <a:ext cx="160200" cy="705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E92C8B4-2E19-8FA0-EDD0-087FF2394CB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197858" y="6118092"/>
                  <a:ext cx="168840" cy="7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2E7F42D-EB0A-CC5D-22CC-2B87AF746E01}"/>
                  </a:ext>
                </a:extLst>
              </p14:cNvPr>
              <p14:cNvContentPartPr/>
              <p14:nvPr/>
            </p14:nvContentPartPr>
            <p14:xfrm>
              <a:off x="3172858" y="4889412"/>
              <a:ext cx="541080" cy="3531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2E7F42D-EB0A-CC5D-22CC-2B87AF746E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36858" y="4853412"/>
                <a:ext cx="612720" cy="424800"/>
              </a:xfrm>
              <a:prstGeom prst="rect">
                <a:avLst/>
              </a:prstGeom>
            </p:spPr>
          </p:pic>
        </mc:Fallback>
      </mc:AlternateContent>
      <p:pic>
        <p:nvPicPr>
          <p:cNvPr id="34825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E80CA3A2-EBFC-F0A7-DD45-972D1231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635000"/>
            <a:ext cx="4900612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Rectangle 16">
            <a:extLst>
              <a:ext uri="{FF2B5EF4-FFF2-40B4-BE49-F238E27FC236}">
                <a16:creationId xmlns:a16="http://schemas.microsoft.com/office/drawing/2014/main" id="{B0117C13-5CEA-BE7E-574C-61F5D09C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14313"/>
            <a:ext cx="571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Waveforms for the Half-Bridge Converter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Screen Shot 2017-11-22 at 8.31.41 AM.png">
            <a:extLst>
              <a:ext uri="{FF2B5EF4-FFF2-40B4-BE49-F238E27FC236}">
                <a16:creationId xmlns:a16="http://schemas.microsoft.com/office/drawing/2014/main" id="{C5D14435-6254-DD92-B488-B7D4D2D1B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1501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6E408C-E079-3A7B-318E-6806EB480CB2}"/>
                  </a:ext>
                </a:extLst>
              </p14:cNvPr>
              <p14:cNvContentPartPr/>
              <p14:nvPr/>
            </p14:nvContentPartPr>
            <p14:xfrm>
              <a:off x="6586118" y="586703"/>
              <a:ext cx="101373" cy="340691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6E408C-E079-3A7B-318E-6806EB480C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3209" y="523745"/>
                <a:ext cx="226831" cy="466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C941ADA-1E1C-39C6-85D7-4E12A1DD576F}"/>
                  </a:ext>
                </a:extLst>
              </p14:cNvPr>
              <p14:cNvContentPartPr/>
              <p14:nvPr/>
            </p14:nvContentPartPr>
            <p14:xfrm>
              <a:off x="6667855" y="724158"/>
              <a:ext cx="245" cy="469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C941ADA-1E1C-39C6-85D7-4E12A1DD57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4980" y="661158"/>
                <a:ext cx="8575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2BCFDF4-2A89-C642-1134-B6C26C94D402}"/>
                  </a:ext>
                </a:extLst>
              </p14:cNvPr>
              <p14:cNvContentPartPr/>
              <p14:nvPr/>
            </p14:nvContentPartPr>
            <p14:xfrm>
              <a:off x="6698291" y="2460503"/>
              <a:ext cx="83209" cy="27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2BCFDF4-2A89-C642-1134-B6C26C94D40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5526" y="2393003"/>
                <a:ext cx="208381" cy="137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DDAC0A-9748-1839-E581-399DFAC0A5C4}"/>
                  </a:ext>
                </a:extLst>
              </p14:cNvPr>
              <p14:cNvContentPartPr/>
              <p14:nvPr/>
            </p14:nvContentPartPr>
            <p14:xfrm>
              <a:off x="5942291" y="2501003"/>
              <a:ext cx="21845" cy="26509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DDAC0A-9748-1839-E581-399DFAC0A5C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33338" y="2492047"/>
                <a:ext cx="39393" cy="44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1D56FD-B57C-0B0A-FE66-5ECF6A3A5C22}"/>
                  </a:ext>
                </a:extLst>
              </p14:cNvPr>
              <p14:cNvContentPartPr/>
              <p14:nvPr/>
            </p14:nvContentPartPr>
            <p14:xfrm>
              <a:off x="6303109" y="1784030"/>
              <a:ext cx="96709" cy="88364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1D56FD-B57C-0B0A-FE66-5ECF6A3A5C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94121" y="1775050"/>
                <a:ext cx="114325" cy="105965"/>
              </a:xfrm>
              <a:prstGeom prst="rect">
                <a:avLst/>
              </a:prstGeom>
            </p:spPr>
          </p:pic>
        </mc:Fallback>
      </mc:AlternateContent>
      <p:pic>
        <p:nvPicPr>
          <p:cNvPr id="36870" name="Picture 13">
            <a:extLst>
              <a:ext uri="{FF2B5EF4-FFF2-40B4-BE49-F238E27FC236}">
                <a16:creationId xmlns:a16="http://schemas.microsoft.com/office/drawing/2014/main" id="{D953CDA5-57C4-569A-75B8-3A548C82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889000"/>
            <a:ext cx="675640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11">
            <a:extLst>
              <a:ext uri="{FF2B5EF4-FFF2-40B4-BE49-F238E27FC236}">
                <a16:creationId xmlns:a16="http://schemas.microsoft.com/office/drawing/2014/main" id="{F6C093CA-0172-BE81-2787-F06321EC8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8588"/>
            <a:ext cx="7886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Instead of center-tap transformer in the secondary side, we can use full-bridge rectifier instead as shown: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ECDD7E31-10FF-677F-FDB2-F0F78E7EA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24400"/>
            <a:ext cx="9144000" cy="1981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Two modes of operation: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Mode I: 	S1/S3 ON    and S2/S4 OFF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Mode II: 	S1/S3 OFF    and S2/S4 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2D3ADA-51F8-6605-FF0B-FA4DC50F3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5179"/>
            <a:ext cx="3657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II – Full-Bridge Converters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pic>
        <p:nvPicPr>
          <p:cNvPr id="4" name="Picture 3" descr="A diagram of a circuit&#10;&#10;Description automatically generated">
            <a:extLst>
              <a:ext uri="{FF2B5EF4-FFF2-40B4-BE49-F238E27FC236}">
                <a16:creationId xmlns:a16="http://schemas.microsoft.com/office/drawing/2014/main" id="{EA852E13-8A8E-C979-C2C7-0DACC69BD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0"/>
            <a:ext cx="7772400" cy="38678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DA18025-C545-5EC5-D96D-86F69D5F9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Objectives</a:t>
            </a:r>
            <a:endParaRPr lang="en-US" altLang="en-US" sz="2800"/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BE89B1F4-CDD2-566F-87FD-47FC24762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117600"/>
            <a:ext cx="7391400" cy="5334000"/>
          </a:xfrm>
        </p:spPr>
        <p:txBody>
          <a:bodyPr/>
          <a:lstStyle/>
          <a:p>
            <a:r>
              <a:rPr lang="en-US" altLang="en-US" sz="2400"/>
              <a:t>Circuit Configurations with transformers</a:t>
            </a:r>
          </a:p>
          <a:p>
            <a:r>
              <a:rPr lang="en-US" altLang="en-US" sz="2400"/>
              <a:t>Analysis of Half-Bridge and Full-Bridge Converters</a:t>
            </a:r>
          </a:p>
          <a:p>
            <a:r>
              <a:rPr lang="en-US" altLang="en-US" sz="2400"/>
              <a:t>Example of Full-bridge converter</a:t>
            </a:r>
          </a:p>
          <a:p>
            <a:r>
              <a:rPr lang="en-US" altLang="en-US" sz="2400"/>
              <a:t>Example of Half – Bridge Converter.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Screen Shot 2017-11-22 at 10.58.52 AM.png">
            <a:extLst>
              <a:ext uri="{FF2B5EF4-FFF2-40B4-BE49-F238E27FC236}">
                <a16:creationId xmlns:a16="http://schemas.microsoft.com/office/drawing/2014/main" id="{34C84F5E-3278-BFB4-C34D-1B724E46D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0"/>
            <a:ext cx="71755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Screen Shot 2017-11-22 at 10.59.05 AM.png">
            <a:extLst>
              <a:ext uri="{FF2B5EF4-FFF2-40B4-BE49-F238E27FC236}">
                <a16:creationId xmlns:a16="http://schemas.microsoft.com/office/drawing/2014/main" id="{48A359EB-C0F6-EC69-33E4-F24708DC5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5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D3ADA-51F8-6605-FF0B-FA4DC50F3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5179"/>
            <a:ext cx="3657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II – Full-Bridge Converters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pic>
        <p:nvPicPr>
          <p:cNvPr id="5" name="Picture 4" descr="A diagram of a house&#10;&#10;Description automatically generated">
            <a:extLst>
              <a:ext uri="{FF2B5EF4-FFF2-40B4-BE49-F238E27FC236}">
                <a16:creationId xmlns:a16="http://schemas.microsoft.com/office/drawing/2014/main" id="{25EEE131-804D-0A14-5C80-12617FC3B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3939"/>
            <a:ext cx="3296899" cy="2628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B49AFC-69F0-4834-B25E-5250391AF2AD}"/>
              </a:ext>
            </a:extLst>
          </p:cNvPr>
          <p:cNvGrpSpPr/>
          <p:nvPr/>
        </p:nvGrpSpPr>
        <p:grpSpPr>
          <a:xfrm>
            <a:off x="4086823" y="2262132"/>
            <a:ext cx="691920" cy="555480"/>
            <a:chOff x="4086823" y="2262132"/>
            <a:chExt cx="691920" cy="555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6ACE8E1-9E0A-927E-EC18-A234E1BA5D80}"/>
                    </a:ext>
                  </a:extLst>
                </p14:cNvPr>
                <p14:cNvContentPartPr/>
                <p14:nvPr/>
              </p14:nvContentPartPr>
              <p14:xfrm>
                <a:off x="4086823" y="2392452"/>
                <a:ext cx="506880" cy="165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6ACE8E1-9E0A-927E-EC18-A234E1BA5D8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80703" y="2386332"/>
                  <a:ext cx="5191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84A3E89-E26F-9907-7296-1688951395BC}"/>
                    </a:ext>
                  </a:extLst>
                </p14:cNvPr>
                <p14:cNvContentPartPr/>
                <p14:nvPr/>
              </p14:nvContentPartPr>
              <p14:xfrm>
                <a:off x="4107703" y="2598732"/>
                <a:ext cx="443520" cy="39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84A3E89-E26F-9907-7296-1688951395B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01583" y="2592612"/>
                  <a:ext cx="45576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8ECC659-86BB-FDEC-A472-014E0B8D44CE}"/>
                    </a:ext>
                  </a:extLst>
                </p14:cNvPr>
                <p14:cNvContentPartPr/>
                <p14:nvPr/>
              </p14:nvContentPartPr>
              <p14:xfrm>
                <a:off x="4439983" y="2262132"/>
                <a:ext cx="338760" cy="5554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8ECC659-86BB-FDEC-A472-014E0B8D44C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33863" y="2256012"/>
                  <a:ext cx="351000" cy="56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B875E7-D958-78BD-030F-67A9315A17B9}"/>
              </a:ext>
            </a:extLst>
          </p:cNvPr>
          <p:cNvGrpSpPr/>
          <p:nvPr/>
        </p:nvGrpSpPr>
        <p:grpSpPr>
          <a:xfrm>
            <a:off x="6218743" y="1992132"/>
            <a:ext cx="1659960" cy="1225800"/>
            <a:chOff x="6218743" y="1992132"/>
            <a:chExt cx="1659960" cy="1225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BD046FD-E5E5-894B-65C3-4E95C8B8BE09}"/>
                    </a:ext>
                  </a:extLst>
                </p14:cNvPr>
                <p14:cNvContentPartPr/>
                <p14:nvPr/>
              </p14:nvContentPartPr>
              <p14:xfrm>
                <a:off x="6218743" y="1992132"/>
                <a:ext cx="1252440" cy="8395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BD046FD-E5E5-894B-65C3-4E95C8B8BE0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212623" y="1986012"/>
                  <a:ext cx="1264680" cy="85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2F32AF2-8A7E-95FF-8A30-C8A7786E1CC1}"/>
                    </a:ext>
                  </a:extLst>
                </p14:cNvPr>
                <p14:cNvContentPartPr/>
                <p14:nvPr/>
              </p14:nvContentPartPr>
              <p14:xfrm>
                <a:off x="6407383" y="2857572"/>
                <a:ext cx="1053360" cy="3186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2F32AF2-8A7E-95FF-8A30-C8A7786E1CC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01263" y="2851452"/>
                  <a:ext cx="10656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EE76148-A90B-8F4C-3AD0-1A11C30B324A}"/>
                    </a:ext>
                  </a:extLst>
                </p14:cNvPr>
                <p14:cNvContentPartPr/>
                <p14:nvPr/>
              </p14:nvContentPartPr>
              <p14:xfrm>
                <a:off x="7646503" y="2014092"/>
                <a:ext cx="360" cy="3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EE76148-A90B-8F4C-3AD0-1A11C30B324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640383" y="2007972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1AF4E8B-0D4A-07DC-4180-640B1A9968A6}"/>
                    </a:ext>
                  </a:extLst>
                </p14:cNvPr>
                <p14:cNvContentPartPr/>
                <p14:nvPr/>
              </p14:nvContentPartPr>
              <p14:xfrm>
                <a:off x="7748383" y="2014092"/>
                <a:ext cx="36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1AF4E8B-0D4A-07DC-4180-640B1A9968A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42263" y="2007972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123037B-EAC8-66D1-CF2D-2D5DC5580D3C}"/>
                    </a:ext>
                  </a:extLst>
                </p14:cNvPr>
                <p14:cNvContentPartPr/>
                <p14:nvPr/>
              </p14:nvContentPartPr>
              <p14:xfrm>
                <a:off x="7850983" y="2014092"/>
                <a:ext cx="360" cy="3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123037B-EAC8-66D1-CF2D-2D5DC5580D3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44863" y="2007972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EF1CCA6-4048-2CC7-F707-24FF87FCC4D8}"/>
                    </a:ext>
                  </a:extLst>
                </p14:cNvPr>
                <p14:cNvContentPartPr/>
                <p14:nvPr/>
              </p14:nvContentPartPr>
              <p14:xfrm>
                <a:off x="7575583" y="3217572"/>
                <a:ext cx="2880" cy="3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EF1CCA6-4048-2CC7-F707-24FF87FCC4D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569463" y="3211452"/>
                  <a:ext cx="1512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1B8C431-0FF2-5DC5-855C-9397056FF481}"/>
                    </a:ext>
                  </a:extLst>
                </p14:cNvPr>
                <p14:cNvContentPartPr/>
                <p14:nvPr/>
              </p14:nvContentPartPr>
              <p14:xfrm>
                <a:off x="7691863" y="3217572"/>
                <a:ext cx="360" cy="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1B8C431-0FF2-5DC5-855C-9397056FF48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685743" y="3211452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852D262-432E-B762-0723-3A63B6691371}"/>
                    </a:ext>
                  </a:extLst>
                </p14:cNvPr>
                <p14:cNvContentPartPr/>
                <p14:nvPr/>
              </p14:nvContentPartPr>
              <p14:xfrm>
                <a:off x="7878343" y="3217572"/>
                <a:ext cx="36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852D262-432E-B762-0723-3A63B669137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72223" y="3211452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B3AD1A4-0BE3-DA8E-8B62-4568EEEF0BC2}"/>
                    </a:ext>
                  </a:extLst>
                </p14:cNvPr>
                <p14:cNvContentPartPr/>
                <p14:nvPr/>
              </p14:nvContentPartPr>
              <p14:xfrm>
                <a:off x="7335103" y="2173212"/>
                <a:ext cx="88560" cy="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B3AD1A4-0BE3-DA8E-8B62-4568EEEF0BC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28983" y="2167092"/>
                  <a:ext cx="1008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F4505BF-F4BA-5A49-2027-BC957DA4A8EB}"/>
                    </a:ext>
                  </a:extLst>
                </p14:cNvPr>
                <p14:cNvContentPartPr/>
                <p14:nvPr/>
              </p14:nvContentPartPr>
              <p14:xfrm>
                <a:off x="7372543" y="2125692"/>
                <a:ext cx="360" cy="1184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F4505BF-F4BA-5A49-2027-BC957DA4A8E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366423" y="2119572"/>
                  <a:ext cx="126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16FC27E-B531-3D05-C2D6-778298892DA8}"/>
                    </a:ext>
                  </a:extLst>
                </p14:cNvPr>
                <p14:cNvContentPartPr/>
                <p14:nvPr/>
              </p14:nvContentPartPr>
              <p14:xfrm>
                <a:off x="7328623" y="2968092"/>
                <a:ext cx="81000" cy="115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16FC27E-B531-3D05-C2D6-778298892DA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22503" y="2961972"/>
                  <a:ext cx="932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AE78D8A-1558-6DC7-173C-ED9CCC76586A}"/>
                    </a:ext>
                  </a:extLst>
                </p14:cNvPr>
                <p14:cNvContentPartPr/>
                <p14:nvPr/>
              </p14:nvContentPartPr>
              <p14:xfrm>
                <a:off x="7306663" y="2459772"/>
                <a:ext cx="227520" cy="2390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AE78D8A-1558-6DC7-173C-ED9CCC76586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00543" y="2453652"/>
                  <a:ext cx="2397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C30891A-4291-081F-490E-2E8DAAA2DC29}"/>
                    </a:ext>
                  </a:extLst>
                </p14:cNvPr>
                <p14:cNvContentPartPr/>
                <p14:nvPr/>
              </p14:nvContentPartPr>
              <p14:xfrm>
                <a:off x="7552903" y="2763612"/>
                <a:ext cx="360" cy="111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C30891A-4291-081F-490E-2E8DAAA2DC2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46783" y="2757492"/>
                  <a:ext cx="1260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809E7B7-6685-5D3B-78AC-296BB5AAB4FE}"/>
              </a:ext>
            </a:extLst>
          </p:cNvPr>
          <p:cNvGrpSpPr/>
          <p:nvPr/>
        </p:nvGrpSpPr>
        <p:grpSpPr>
          <a:xfrm>
            <a:off x="6361303" y="2464092"/>
            <a:ext cx="102600" cy="109800"/>
            <a:chOff x="6361303" y="2464092"/>
            <a:chExt cx="102600" cy="109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D72D9CC-680A-8486-C81C-04B113BB5CA8}"/>
                    </a:ext>
                  </a:extLst>
                </p14:cNvPr>
                <p14:cNvContentPartPr/>
                <p14:nvPr/>
              </p14:nvContentPartPr>
              <p14:xfrm>
                <a:off x="6361303" y="2519892"/>
                <a:ext cx="102600" cy="28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D72D9CC-680A-8486-C81C-04B113BB5CA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355183" y="2513772"/>
                  <a:ext cx="11484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30B89E2-2B26-8376-0FA3-B10BC6BB9BE1}"/>
                    </a:ext>
                  </a:extLst>
                </p14:cNvPr>
                <p14:cNvContentPartPr/>
                <p14:nvPr/>
              </p14:nvContentPartPr>
              <p14:xfrm>
                <a:off x="6432223" y="2464092"/>
                <a:ext cx="360" cy="1098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30B89E2-2B26-8376-0FA3-B10BC6BB9BE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426103" y="2457972"/>
                  <a:ext cx="12600" cy="12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488916A-1FD9-66FE-6F6E-AAA08F59A7E0}"/>
                  </a:ext>
                </a:extLst>
              </p14:cNvPr>
              <p14:cNvContentPartPr/>
              <p14:nvPr/>
            </p14:nvContentPartPr>
            <p14:xfrm>
              <a:off x="6402343" y="2732652"/>
              <a:ext cx="84600" cy="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488916A-1FD9-66FE-6F6E-AAA08F59A7E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396223" y="2726532"/>
                <a:ext cx="9684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D238ED7B-3C47-0EE0-6B03-9B433BCECF9A}"/>
              </a:ext>
            </a:extLst>
          </p:cNvPr>
          <p:cNvGrpSpPr/>
          <p:nvPr/>
        </p:nvGrpSpPr>
        <p:grpSpPr>
          <a:xfrm>
            <a:off x="5833903" y="2540052"/>
            <a:ext cx="216000" cy="349560"/>
            <a:chOff x="5833903" y="2540052"/>
            <a:chExt cx="216000" cy="349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F4F0675-10A3-E06C-07FB-FCCD82235985}"/>
                    </a:ext>
                  </a:extLst>
                </p14:cNvPr>
                <p14:cNvContentPartPr/>
                <p14:nvPr/>
              </p14:nvContentPartPr>
              <p14:xfrm>
                <a:off x="5833903" y="2540052"/>
                <a:ext cx="195840" cy="1843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F4F0675-10A3-E06C-07FB-FCCD8223598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827783" y="2533932"/>
                  <a:ext cx="2080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87421D5-D668-6458-4994-893601EE9AAE}"/>
                    </a:ext>
                  </a:extLst>
                </p14:cNvPr>
                <p14:cNvContentPartPr/>
                <p14:nvPr/>
              </p14:nvContentPartPr>
              <p14:xfrm>
                <a:off x="5922463" y="2766492"/>
                <a:ext cx="127440" cy="1231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87421D5-D668-6458-4994-893601EE9AA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916343" y="2760372"/>
                  <a:ext cx="139680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F42D84-BAC1-B5EB-017E-3AC2580113E6}"/>
              </a:ext>
            </a:extLst>
          </p:cNvPr>
          <p:cNvGrpSpPr/>
          <p:nvPr/>
        </p:nvGrpSpPr>
        <p:grpSpPr>
          <a:xfrm>
            <a:off x="5723023" y="3742812"/>
            <a:ext cx="2901960" cy="1399680"/>
            <a:chOff x="5723023" y="3742812"/>
            <a:chExt cx="2901960" cy="1399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8CD96A3-6973-FA70-5FA8-072D2B507671}"/>
                    </a:ext>
                  </a:extLst>
                </p14:cNvPr>
                <p14:cNvContentPartPr/>
                <p14:nvPr/>
              </p14:nvContentPartPr>
              <p14:xfrm>
                <a:off x="5961343" y="3742812"/>
                <a:ext cx="51480" cy="6987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8CD96A3-6973-FA70-5FA8-072D2B50767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55223" y="3736692"/>
                  <a:ext cx="6372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9C9A206-47FC-C8D1-6FA0-FCA7F189AE72}"/>
                    </a:ext>
                  </a:extLst>
                </p14:cNvPr>
                <p14:cNvContentPartPr/>
                <p14:nvPr/>
              </p14:nvContentPartPr>
              <p14:xfrm>
                <a:off x="5989063" y="3783492"/>
                <a:ext cx="639720" cy="367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9C9A206-47FC-C8D1-6FA0-FCA7F189AE7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982943" y="3777372"/>
                  <a:ext cx="6519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D3DCBD1-EB05-63F8-4E19-4495106A0DDB}"/>
                    </a:ext>
                  </a:extLst>
                </p14:cNvPr>
                <p14:cNvContentPartPr/>
                <p14:nvPr/>
              </p14:nvContentPartPr>
              <p14:xfrm>
                <a:off x="6660823" y="3792852"/>
                <a:ext cx="1492560" cy="1338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D3DCBD1-EB05-63F8-4E19-4495106A0DD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654703" y="3786732"/>
                  <a:ext cx="1504800" cy="13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6AD5868-6F76-DD16-A3EA-535F667219EB}"/>
                    </a:ext>
                  </a:extLst>
                </p14:cNvPr>
                <p14:cNvContentPartPr/>
                <p14:nvPr/>
              </p14:nvContentPartPr>
              <p14:xfrm>
                <a:off x="5764423" y="4351932"/>
                <a:ext cx="258480" cy="7905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6AD5868-6F76-DD16-A3EA-535F667219E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758303" y="4345812"/>
                  <a:ext cx="270720" cy="80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EFF7DF2-C199-EA69-C018-AC947099B816}"/>
                    </a:ext>
                  </a:extLst>
                </p14:cNvPr>
                <p14:cNvContentPartPr/>
                <p14:nvPr/>
              </p14:nvContentPartPr>
              <p14:xfrm>
                <a:off x="5723023" y="4340412"/>
                <a:ext cx="2901960" cy="1850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EFF7DF2-C199-EA69-C018-AC947099B81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716903" y="4334292"/>
                  <a:ext cx="291420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B98244-8951-C89D-CD05-1CC870DEF679}"/>
              </a:ext>
            </a:extLst>
          </p:cNvPr>
          <p:cNvGrpSpPr/>
          <p:nvPr/>
        </p:nvGrpSpPr>
        <p:grpSpPr>
          <a:xfrm>
            <a:off x="4898623" y="4976172"/>
            <a:ext cx="575640" cy="390600"/>
            <a:chOff x="4898623" y="4976172"/>
            <a:chExt cx="575640" cy="390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D26CD-600A-1CBB-912A-87823C64E1F7}"/>
                    </a:ext>
                  </a:extLst>
                </p14:cNvPr>
                <p14:cNvContentPartPr/>
                <p14:nvPr/>
              </p14:nvContentPartPr>
              <p14:xfrm>
                <a:off x="4898623" y="5187492"/>
                <a:ext cx="162720" cy="32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D26CD-600A-1CBB-912A-87823C64E1F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92503" y="5181372"/>
                  <a:ext cx="1749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4F2694C-4571-7A4D-1936-47C466645149}"/>
                    </a:ext>
                  </a:extLst>
                </p14:cNvPr>
                <p14:cNvContentPartPr/>
                <p14:nvPr/>
              </p14:nvContentPartPr>
              <p14:xfrm>
                <a:off x="5087983" y="4976172"/>
                <a:ext cx="216000" cy="2635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4F2694C-4571-7A4D-1936-47C46664514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081863" y="4970052"/>
                  <a:ext cx="2282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56A7B97-E0C5-A153-BE41-BF36AA87FCC1}"/>
                    </a:ext>
                  </a:extLst>
                </p14:cNvPr>
                <p14:cNvContentPartPr/>
                <p14:nvPr/>
              </p14:nvContentPartPr>
              <p14:xfrm>
                <a:off x="5055223" y="5017572"/>
                <a:ext cx="33120" cy="496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56A7B97-E0C5-A153-BE41-BF36AA87FCC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049103" y="5011452"/>
                  <a:ext cx="453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3AE3A95-A213-4D61-B36A-BCA758F8AFAE}"/>
                    </a:ext>
                  </a:extLst>
                </p14:cNvPr>
                <p14:cNvContentPartPr/>
                <p14:nvPr/>
              </p14:nvContentPartPr>
              <p14:xfrm>
                <a:off x="5316223" y="5250852"/>
                <a:ext cx="360" cy="547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3AE3A95-A213-4D61-B36A-BCA758F8AFA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310103" y="5244732"/>
                  <a:ext cx="126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F7447FB-9305-C5A3-ACBD-7C1AE5FA7F6F}"/>
                    </a:ext>
                  </a:extLst>
                </p14:cNvPr>
                <p14:cNvContentPartPr/>
                <p14:nvPr/>
              </p14:nvContentPartPr>
              <p14:xfrm>
                <a:off x="5343223" y="5210172"/>
                <a:ext cx="360" cy="3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F7447FB-9305-C5A3-ACBD-7C1AE5FA7F6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37103" y="5204052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A99EA96-EEED-74C3-28E1-9868A097027D}"/>
                    </a:ext>
                  </a:extLst>
                </p14:cNvPr>
                <p14:cNvContentPartPr/>
                <p14:nvPr/>
              </p14:nvContentPartPr>
              <p14:xfrm>
                <a:off x="5385343" y="5263452"/>
                <a:ext cx="88920" cy="1033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A99EA96-EEED-74C3-28E1-9868A097027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379223" y="5257332"/>
                  <a:ext cx="101160" cy="11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0FC1AF-ADAE-3828-CAD8-50F6EC1285CD}"/>
              </a:ext>
            </a:extLst>
          </p:cNvPr>
          <p:cNvGrpSpPr/>
          <p:nvPr/>
        </p:nvGrpSpPr>
        <p:grpSpPr>
          <a:xfrm>
            <a:off x="5077183" y="3544812"/>
            <a:ext cx="513720" cy="438480"/>
            <a:chOff x="5077183" y="3544812"/>
            <a:chExt cx="513720" cy="43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31B4110-D275-7AC2-CB0B-205131E5E08E}"/>
                    </a:ext>
                  </a:extLst>
                </p14:cNvPr>
                <p14:cNvContentPartPr/>
                <p14:nvPr/>
              </p14:nvContentPartPr>
              <p14:xfrm>
                <a:off x="5077183" y="3717972"/>
                <a:ext cx="13968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31B4110-D275-7AC2-CB0B-205131E5E08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071063" y="3711852"/>
                  <a:ext cx="15192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E40DB1F-0BB4-B5EC-19E6-595A5D6388D6}"/>
                    </a:ext>
                  </a:extLst>
                </p14:cNvPr>
                <p14:cNvContentPartPr/>
                <p14:nvPr/>
              </p14:nvContentPartPr>
              <p14:xfrm>
                <a:off x="5131903" y="3655332"/>
                <a:ext cx="3240" cy="1695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E40DB1F-0BB4-B5EC-19E6-595A5D6388D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125783" y="3649212"/>
                  <a:ext cx="154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C17544E-D27D-7987-DEBD-7410D0E44E69}"/>
                    </a:ext>
                  </a:extLst>
                </p14:cNvPr>
                <p14:cNvContentPartPr/>
                <p14:nvPr/>
              </p14:nvContentPartPr>
              <p14:xfrm>
                <a:off x="5225143" y="3544812"/>
                <a:ext cx="224640" cy="2304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C17544E-D27D-7987-DEBD-7410D0E44E6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219023" y="3538692"/>
                  <a:ext cx="2368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396FD00-D89E-9339-E100-1B4157FFC942}"/>
                    </a:ext>
                  </a:extLst>
                </p14:cNvPr>
                <p14:cNvContentPartPr/>
                <p14:nvPr/>
              </p14:nvContentPartPr>
              <p14:xfrm>
                <a:off x="5427823" y="3823812"/>
                <a:ext cx="18000" cy="1044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396FD00-D89E-9339-E100-1B4157FFC94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421703" y="3817692"/>
                  <a:ext cx="302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82C7C6C-09C4-DFE5-648F-79E607F76E49}"/>
                    </a:ext>
                  </a:extLst>
                </p14:cNvPr>
                <p14:cNvContentPartPr/>
                <p14:nvPr/>
              </p14:nvContentPartPr>
              <p14:xfrm>
                <a:off x="5480023" y="3738492"/>
                <a:ext cx="360" cy="3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82C7C6C-09C4-DFE5-648F-79E607F76E4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73903" y="3732372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CD713A0-B5BE-D5D5-8C3B-3BC072E366B2}"/>
                    </a:ext>
                  </a:extLst>
                </p14:cNvPr>
                <p14:cNvContentPartPr/>
                <p14:nvPr/>
              </p14:nvContentPartPr>
              <p14:xfrm>
                <a:off x="5515303" y="3848292"/>
                <a:ext cx="75600" cy="1350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CD713A0-B5BE-D5D5-8C3B-3BC072E366B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09183" y="3842172"/>
                  <a:ext cx="87840" cy="14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5EFB895-23D6-34D1-49D2-A23198CE3683}"/>
                  </a:ext>
                </a:extLst>
              </p14:cNvPr>
              <p14:cNvContentPartPr/>
              <p14:nvPr/>
            </p14:nvContentPartPr>
            <p14:xfrm>
              <a:off x="6080143" y="4536972"/>
              <a:ext cx="70200" cy="946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5EFB895-23D6-34D1-49D2-A23198CE368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74023" y="4530852"/>
                <a:ext cx="82440" cy="10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917" name="Group 38916">
            <a:extLst>
              <a:ext uri="{FF2B5EF4-FFF2-40B4-BE49-F238E27FC236}">
                <a16:creationId xmlns:a16="http://schemas.microsoft.com/office/drawing/2014/main" id="{609670F7-1DC2-F05D-91A2-B16D033E8D87}"/>
              </a:ext>
            </a:extLst>
          </p:cNvPr>
          <p:cNvGrpSpPr/>
          <p:nvPr/>
        </p:nvGrpSpPr>
        <p:grpSpPr>
          <a:xfrm>
            <a:off x="6716623" y="4546692"/>
            <a:ext cx="337320" cy="340200"/>
            <a:chOff x="6716623" y="4546692"/>
            <a:chExt cx="337320" cy="340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E74D44E-E84C-F0B6-2BC8-82CC0D16EC57}"/>
                    </a:ext>
                  </a:extLst>
                </p14:cNvPr>
                <p14:cNvContentPartPr/>
                <p14:nvPr/>
              </p14:nvContentPartPr>
              <p14:xfrm>
                <a:off x="6716623" y="4546692"/>
                <a:ext cx="149400" cy="3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E74D44E-E84C-F0B6-2BC8-82CC0D16EC5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710503" y="4540572"/>
                  <a:ext cx="16164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26FDB88-F993-C82F-EF47-9B84005DAE56}"/>
                    </a:ext>
                  </a:extLst>
                </p14:cNvPr>
                <p14:cNvContentPartPr/>
                <p14:nvPr/>
              </p14:nvContentPartPr>
              <p14:xfrm>
                <a:off x="6808063" y="4560012"/>
                <a:ext cx="360" cy="972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26FDB88-F993-C82F-EF47-9B84005DAE5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01943" y="4553892"/>
                  <a:ext cx="126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38913" name="Ink 38912">
                  <a:extLst>
                    <a:ext uri="{FF2B5EF4-FFF2-40B4-BE49-F238E27FC236}">
                      <a16:creationId xmlns:a16="http://schemas.microsoft.com/office/drawing/2014/main" id="{4798FAA9-6836-3124-396F-304575219B5B}"/>
                    </a:ext>
                  </a:extLst>
                </p14:cNvPr>
                <p14:cNvContentPartPr/>
                <p14:nvPr/>
              </p14:nvContentPartPr>
              <p14:xfrm>
                <a:off x="6849463" y="4594212"/>
                <a:ext cx="67320" cy="174240"/>
              </p14:xfrm>
            </p:contentPart>
          </mc:Choice>
          <mc:Fallback>
            <p:pic>
              <p:nvPicPr>
                <p:cNvPr id="38913" name="Ink 38912">
                  <a:extLst>
                    <a:ext uri="{FF2B5EF4-FFF2-40B4-BE49-F238E27FC236}">
                      <a16:creationId xmlns:a16="http://schemas.microsoft.com/office/drawing/2014/main" id="{4798FAA9-6836-3124-396F-304575219B5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843343" y="4588092"/>
                  <a:ext cx="795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38916" name="Ink 38915">
                  <a:extLst>
                    <a:ext uri="{FF2B5EF4-FFF2-40B4-BE49-F238E27FC236}">
                      <a16:creationId xmlns:a16="http://schemas.microsoft.com/office/drawing/2014/main" id="{3A434BC3-EBE4-8A8C-3365-BB31CA4AA34B}"/>
                    </a:ext>
                  </a:extLst>
                </p14:cNvPr>
                <p14:cNvContentPartPr/>
                <p14:nvPr/>
              </p14:nvContentPartPr>
              <p14:xfrm>
                <a:off x="6949903" y="4729932"/>
                <a:ext cx="104040" cy="156960"/>
              </p14:xfrm>
            </p:contentPart>
          </mc:Choice>
          <mc:Fallback>
            <p:pic>
              <p:nvPicPr>
                <p:cNvPr id="38916" name="Ink 38915">
                  <a:extLst>
                    <a:ext uri="{FF2B5EF4-FFF2-40B4-BE49-F238E27FC236}">
                      <a16:creationId xmlns:a16="http://schemas.microsoft.com/office/drawing/2014/main" id="{3A434BC3-EBE4-8A8C-3365-BB31CA4AA34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943783" y="4723812"/>
                  <a:ext cx="116280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920" name="Group 38919">
            <a:extLst>
              <a:ext uri="{FF2B5EF4-FFF2-40B4-BE49-F238E27FC236}">
                <a16:creationId xmlns:a16="http://schemas.microsoft.com/office/drawing/2014/main" id="{BF2B9CD4-EAFA-7CC5-DE6F-4FE0D0830CEB}"/>
              </a:ext>
            </a:extLst>
          </p:cNvPr>
          <p:cNvGrpSpPr/>
          <p:nvPr/>
        </p:nvGrpSpPr>
        <p:grpSpPr>
          <a:xfrm>
            <a:off x="7448143" y="4593492"/>
            <a:ext cx="207360" cy="188280"/>
            <a:chOff x="7448143" y="4593492"/>
            <a:chExt cx="207360" cy="18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38918" name="Ink 38917">
                  <a:extLst>
                    <a:ext uri="{FF2B5EF4-FFF2-40B4-BE49-F238E27FC236}">
                      <a16:creationId xmlns:a16="http://schemas.microsoft.com/office/drawing/2014/main" id="{9532B018-3D52-49A7-CBCD-BAC1E0B0DC95}"/>
                    </a:ext>
                  </a:extLst>
                </p14:cNvPr>
                <p14:cNvContentPartPr/>
                <p14:nvPr/>
              </p14:nvContentPartPr>
              <p14:xfrm>
                <a:off x="7448143" y="4593492"/>
                <a:ext cx="207360" cy="14040"/>
              </p14:xfrm>
            </p:contentPart>
          </mc:Choice>
          <mc:Fallback>
            <p:pic>
              <p:nvPicPr>
                <p:cNvPr id="38918" name="Ink 38917">
                  <a:extLst>
                    <a:ext uri="{FF2B5EF4-FFF2-40B4-BE49-F238E27FC236}">
                      <a16:creationId xmlns:a16="http://schemas.microsoft.com/office/drawing/2014/main" id="{9532B018-3D52-49A7-CBCD-BAC1E0B0DC9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442023" y="4587372"/>
                  <a:ext cx="2196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38919" name="Ink 38918">
                  <a:extLst>
                    <a:ext uri="{FF2B5EF4-FFF2-40B4-BE49-F238E27FC236}">
                      <a16:creationId xmlns:a16="http://schemas.microsoft.com/office/drawing/2014/main" id="{8F49D903-EB16-08B7-4D04-7D7B812892E9}"/>
                    </a:ext>
                  </a:extLst>
                </p14:cNvPr>
                <p14:cNvContentPartPr/>
                <p14:nvPr/>
              </p14:nvContentPartPr>
              <p14:xfrm>
                <a:off x="7585303" y="4607532"/>
                <a:ext cx="360" cy="174240"/>
              </p14:xfrm>
            </p:contentPart>
          </mc:Choice>
          <mc:Fallback>
            <p:pic>
              <p:nvPicPr>
                <p:cNvPr id="38919" name="Ink 38918">
                  <a:extLst>
                    <a:ext uri="{FF2B5EF4-FFF2-40B4-BE49-F238E27FC236}">
                      <a16:creationId xmlns:a16="http://schemas.microsoft.com/office/drawing/2014/main" id="{8F49D903-EB16-08B7-4D04-7D7B812892E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579183" y="4601412"/>
                  <a:ext cx="12600" cy="186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07163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A9498D-0151-8E77-A508-F3D75AC93870}"/>
                  </a:ext>
                </a:extLst>
              </p14:cNvPr>
              <p14:cNvContentPartPr/>
              <p14:nvPr/>
            </p14:nvContentPartPr>
            <p14:xfrm>
              <a:off x="3402898" y="2483172"/>
              <a:ext cx="672120" cy="28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A9498D-0151-8E77-A508-F3D75AC938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9932" y="2420172"/>
                <a:ext cx="797693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0EAE55B-822D-70F2-06F4-EB6E30D9A31F}"/>
                  </a:ext>
                </a:extLst>
              </p14:cNvPr>
              <p14:cNvContentPartPr/>
              <p14:nvPr/>
            </p14:nvContentPartPr>
            <p14:xfrm>
              <a:off x="3247018" y="2515932"/>
              <a:ext cx="12564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0EAE55B-822D-70F2-06F4-EB6E30D9A3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4198" y="2452932"/>
                <a:ext cx="250921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 descr="A diagram of electrical circuits&#10;&#10;Description automatically generated">
            <a:extLst>
              <a:ext uri="{FF2B5EF4-FFF2-40B4-BE49-F238E27FC236}">
                <a16:creationId xmlns:a16="http://schemas.microsoft.com/office/drawing/2014/main" id="{909F7E6F-70C0-3038-980A-7A77F7F73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659459"/>
            <a:ext cx="6705600" cy="3086100"/>
          </a:xfrm>
          <a:prstGeom prst="rect">
            <a:avLst/>
          </a:prstGeom>
        </p:spPr>
      </p:pic>
      <p:pic>
        <p:nvPicPr>
          <p:cNvPr id="14" name="Picture 1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C1FC1BC-3C13-6C05-0383-2E869D7EE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4068585"/>
            <a:ext cx="4711012" cy="2789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0CC6B5-9AB0-5237-E986-BA747DC4C1F4}"/>
              </a:ext>
            </a:extLst>
          </p:cNvPr>
          <p:cNvSpPr txBox="1"/>
          <p:nvPr/>
        </p:nvSpPr>
        <p:spPr>
          <a:xfrm>
            <a:off x="457200" y="7652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Half-Bridge Converter Analysis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B8DEDA4-B43D-9E4C-1080-0A75F330D721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30F084-6195-B00A-C1E0-EAF118427392}"/>
                  </a:ext>
                </a:extLst>
              </p14:cNvPr>
              <p14:cNvContentPartPr/>
              <p14:nvPr/>
            </p14:nvContentPartPr>
            <p14:xfrm>
              <a:off x="3278338" y="2077452"/>
              <a:ext cx="1011600" cy="116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30F084-6195-B00A-C1E0-EAF1184273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4018" y="2073132"/>
                <a:ext cx="102024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0D78DF-BBA7-6F96-DE31-F64E2C10BFAF}"/>
                  </a:ext>
                </a:extLst>
              </p14:cNvPr>
              <p14:cNvContentPartPr/>
              <p14:nvPr/>
            </p14:nvContentPartPr>
            <p14:xfrm>
              <a:off x="4186618" y="2556612"/>
              <a:ext cx="76680" cy="37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0D78DF-BBA7-6F96-DE31-F64E2C10BF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2298" y="2552292"/>
                <a:ext cx="853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4BED90-F836-B97B-BD8D-9F30A61A29E9}"/>
                  </a:ext>
                </a:extLst>
              </p14:cNvPr>
              <p14:cNvContentPartPr/>
              <p14:nvPr/>
            </p14:nvContentPartPr>
            <p14:xfrm>
              <a:off x="4202098" y="2096172"/>
              <a:ext cx="687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4BED90-F836-B97B-BD8D-9F30A61A29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9098" y="2033172"/>
                <a:ext cx="1944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1A4B46-880A-F750-50A3-C829F662E81C}"/>
                  </a:ext>
                </a:extLst>
              </p14:cNvPr>
              <p14:cNvContentPartPr/>
              <p14:nvPr/>
            </p14:nvContentPartPr>
            <p14:xfrm>
              <a:off x="3322258" y="2541132"/>
              <a:ext cx="803160" cy="20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1A4B46-880A-F750-50A3-C829F662E81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59258" y="2478132"/>
                <a:ext cx="928800" cy="14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038" name="Group 8">
            <a:extLst>
              <a:ext uri="{FF2B5EF4-FFF2-40B4-BE49-F238E27FC236}">
                <a16:creationId xmlns:a16="http://schemas.microsoft.com/office/drawing/2014/main" id="{BB7A7F2F-1ACB-3CD5-B464-D3F4DA3387A1}"/>
              </a:ext>
            </a:extLst>
          </p:cNvPr>
          <p:cNvGrpSpPr>
            <a:grpSpLocks/>
          </p:cNvGrpSpPr>
          <p:nvPr/>
        </p:nvGrpSpPr>
        <p:grpSpPr bwMode="auto">
          <a:xfrm>
            <a:off x="4040188" y="1970088"/>
            <a:ext cx="385762" cy="244475"/>
            <a:chOff x="4040098" y="1969452"/>
            <a:chExt cx="386640" cy="245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FB243F6-0582-71E2-D9E7-76FA8DC9AAD0}"/>
                    </a:ext>
                  </a:extLst>
                </p14:cNvPr>
                <p14:cNvContentPartPr/>
                <p14:nvPr/>
              </p14:nvContentPartPr>
              <p14:xfrm>
                <a:off x="4235938" y="1969452"/>
                <a:ext cx="360" cy="2455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FB243F6-0582-71E2-D9E7-76FA8DC9AAD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31618" y="1965138"/>
                  <a:ext cx="9000" cy="2541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0CCF0C4-9C7E-627F-270D-EE7F1F15FFF9}"/>
                    </a:ext>
                  </a:extLst>
                </p14:cNvPr>
                <p14:cNvContentPartPr/>
                <p14:nvPr/>
              </p14:nvContentPartPr>
              <p14:xfrm>
                <a:off x="4040098" y="2086092"/>
                <a:ext cx="38664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0CCF0C4-9C7E-627F-270D-EE7F1F15FFF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35778" y="2081772"/>
                  <a:ext cx="39528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A31D53-E25E-4E74-C973-8CDE138AEF64}"/>
                  </a:ext>
                </a:extLst>
              </p14:cNvPr>
              <p14:cNvContentPartPr/>
              <p14:nvPr/>
            </p14:nvContentPartPr>
            <p14:xfrm>
              <a:off x="4213258" y="2604492"/>
              <a:ext cx="46080" cy="29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A31D53-E25E-4E74-C973-8CDE138AEF6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08904" y="2600119"/>
                <a:ext cx="54788" cy="38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52790E-D561-F8E5-33CB-3E7D854C2B7D}"/>
                  </a:ext>
                </a:extLst>
              </p14:cNvPr>
              <p14:cNvContentPartPr/>
              <p14:nvPr/>
            </p14:nvContentPartPr>
            <p14:xfrm>
              <a:off x="3301378" y="2387052"/>
              <a:ext cx="14040" cy="279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52790E-D561-F8E5-33CB-3E7D854C2B7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97058" y="2382738"/>
                <a:ext cx="22680" cy="2883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FB5C5A3-208F-422B-05EE-1DBC0BEFFF6B}"/>
                  </a:ext>
                </a:extLst>
              </p14:cNvPr>
              <p14:cNvContentPartPr/>
              <p14:nvPr/>
            </p14:nvContentPartPr>
            <p14:xfrm>
              <a:off x="2605498" y="4444092"/>
              <a:ext cx="747720" cy="542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FB5C5A3-208F-422B-05EE-1DBC0BEFFF6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42468" y="4381092"/>
                <a:ext cx="873421" cy="66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4E54EDD-074D-6A8B-9110-416FCEE96456}"/>
                  </a:ext>
                </a:extLst>
              </p14:cNvPr>
              <p14:cNvContentPartPr/>
              <p14:nvPr/>
            </p14:nvContentPartPr>
            <p14:xfrm>
              <a:off x="3846058" y="5184612"/>
              <a:ext cx="1728000" cy="835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E54EDD-074D-6A8B-9110-416FCEE9645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83071" y="5121639"/>
                <a:ext cx="1853614" cy="960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9399DE0-B0AF-6C97-DA74-19F1F5B88CCA}"/>
                  </a:ext>
                </a:extLst>
              </p14:cNvPr>
              <p14:cNvContentPartPr/>
              <p14:nvPr/>
            </p14:nvContentPartPr>
            <p14:xfrm>
              <a:off x="5670178" y="4350132"/>
              <a:ext cx="2104200" cy="1535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9399DE0-B0AF-6C97-DA74-19F1F5B88CC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661178" y="4341132"/>
                <a:ext cx="2121840" cy="1553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68619D4-E525-6E97-947D-691B18E5CAC4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AA967F6-8483-49A0-0380-CA628390EF8A}"/>
                  </a:ext>
                </a:extLst>
              </p14:cNvPr>
              <p14:cNvContentPartPr/>
              <p14:nvPr/>
            </p14:nvContentPartPr>
            <p14:xfrm>
              <a:off x="6019018" y="3740652"/>
              <a:ext cx="704520" cy="444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AA967F6-8483-49A0-0380-CA628390EF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6018" y="3677652"/>
                <a:ext cx="83016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CE1388-B7A7-5565-E911-DD0BBD87B0B9}"/>
                  </a:ext>
                </a:extLst>
              </p14:cNvPr>
              <p14:cNvContentPartPr/>
              <p14:nvPr/>
            </p14:nvContentPartPr>
            <p14:xfrm>
              <a:off x="2617738" y="2199492"/>
              <a:ext cx="467280" cy="73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CE1388-B7A7-5565-E911-DD0BBD87B0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4738" y="2136492"/>
                <a:ext cx="5929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D7747FF-E90A-D2BC-5835-8AFCE05A8A1A}"/>
                  </a:ext>
                </a:extLst>
              </p14:cNvPr>
              <p14:cNvContentPartPr/>
              <p14:nvPr/>
            </p14:nvContentPartPr>
            <p14:xfrm>
              <a:off x="6474058" y="2841012"/>
              <a:ext cx="621360" cy="876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D7747FF-E90A-D2BC-5835-8AFCE05A8A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11094" y="2778012"/>
                <a:ext cx="746927" cy="10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AF2B6BD-88BA-CF7D-1EA0-D260E5A35F48}"/>
                  </a:ext>
                </a:extLst>
              </p14:cNvPr>
              <p14:cNvContentPartPr/>
              <p14:nvPr/>
            </p14:nvContentPartPr>
            <p14:xfrm>
              <a:off x="4823818" y="4928292"/>
              <a:ext cx="459360" cy="277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AF2B6BD-88BA-CF7D-1EA0-D260E5A35F4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60818" y="4865292"/>
                <a:ext cx="58500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510E3DC-DFA9-C98C-36EC-A9131951D0BC}"/>
                  </a:ext>
                </a:extLst>
              </p14:cNvPr>
              <p14:cNvContentPartPr/>
              <p14:nvPr/>
            </p14:nvContentPartPr>
            <p14:xfrm>
              <a:off x="4858378" y="5213412"/>
              <a:ext cx="9360" cy="83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510E3DC-DFA9-C98C-36EC-A9131951D0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95378" y="5150412"/>
                <a:ext cx="13500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D22DE7-2128-CC6A-9164-279249AC3293}"/>
                  </a:ext>
                </a:extLst>
              </p14:cNvPr>
              <p14:cNvContentPartPr/>
              <p14:nvPr/>
            </p14:nvContentPartPr>
            <p14:xfrm>
              <a:off x="4429618" y="6830172"/>
              <a:ext cx="567000" cy="3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D22DE7-2128-CC6A-9164-279249AC329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66658" y="6759297"/>
                <a:ext cx="692560" cy="144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ADEEC92-1D42-271F-2BFC-D01AD73A584F}"/>
                  </a:ext>
                </a:extLst>
              </p14:cNvPr>
              <p14:cNvContentPartPr/>
              <p14:nvPr/>
            </p14:nvContentPartPr>
            <p14:xfrm>
              <a:off x="5186698" y="5278212"/>
              <a:ext cx="105480" cy="57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ADEEC92-1D42-271F-2BFC-D01AD73A58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82378" y="5273892"/>
                <a:ext cx="11412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3F8DB33-352C-8760-3761-09320CC5AA4C}"/>
                  </a:ext>
                </a:extLst>
              </p14:cNvPr>
              <p14:cNvContentPartPr/>
              <p14:nvPr/>
            </p14:nvContentPartPr>
            <p14:xfrm>
              <a:off x="5414218" y="5052492"/>
              <a:ext cx="680040" cy="315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3F8DB33-352C-8760-3761-09320CC5AA4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51251" y="4989492"/>
                <a:ext cx="805614" cy="44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090" name="Group 32">
            <a:extLst>
              <a:ext uri="{FF2B5EF4-FFF2-40B4-BE49-F238E27FC236}">
                <a16:creationId xmlns:a16="http://schemas.microsoft.com/office/drawing/2014/main" id="{0CE8A35C-0078-49FB-F853-C47F4F769364}"/>
              </a:ext>
            </a:extLst>
          </p:cNvPr>
          <p:cNvGrpSpPr>
            <a:grpSpLocks/>
          </p:cNvGrpSpPr>
          <p:nvPr/>
        </p:nvGrpSpPr>
        <p:grpSpPr bwMode="auto">
          <a:xfrm>
            <a:off x="4816475" y="5041900"/>
            <a:ext cx="1138238" cy="466725"/>
            <a:chOff x="4816258" y="5041692"/>
            <a:chExt cx="1138680" cy="466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F7580E3-03B7-634E-386D-A260C30E3623}"/>
                    </a:ext>
                  </a:extLst>
                </p14:cNvPr>
                <p14:cNvContentPartPr/>
                <p14:nvPr/>
              </p14:nvContentPartPr>
              <p14:xfrm>
                <a:off x="4816258" y="5088492"/>
                <a:ext cx="53280" cy="2365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F7580E3-03B7-634E-386D-A260C30E362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11938" y="5084172"/>
                  <a:ext cx="619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3820094-D227-909D-9405-7D1A839B5FF9}"/>
                    </a:ext>
                  </a:extLst>
                </p14:cNvPr>
                <p14:cNvContentPartPr/>
                <p14:nvPr/>
              </p14:nvContentPartPr>
              <p14:xfrm>
                <a:off x="4905898" y="5119092"/>
                <a:ext cx="13068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3820094-D227-909D-9405-7D1A839B5FF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01578" y="5114772"/>
                  <a:ext cx="13932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C25CE9C-120A-AB28-76AA-6DF679B3FF3E}"/>
                    </a:ext>
                  </a:extLst>
                </p14:cNvPr>
                <p14:cNvContentPartPr/>
                <p14:nvPr/>
              </p14:nvContentPartPr>
              <p14:xfrm>
                <a:off x="5011378" y="5129172"/>
                <a:ext cx="6480" cy="125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C25CE9C-120A-AB28-76AA-6DF679B3FF3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07058" y="5124852"/>
                  <a:ext cx="151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E934CC4-8011-AEF3-AB15-E43A594AC3B3}"/>
                    </a:ext>
                  </a:extLst>
                </p14:cNvPr>
                <p14:cNvContentPartPr/>
                <p14:nvPr/>
              </p14:nvContentPartPr>
              <p14:xfrm>
                <a:off x="5028658" y="5127012"/>
                <a:ext cx="6876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E934CC4-8011-AEF3-AB15-E43A594AC3B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24315" y="5122692"/>
                  <a:ext cx="77445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694F665-304E-7AD8-2A31-FB3E9B025D90}"/>
                    </a:ext>
                  </a:extLst>
                </p14:cNvPr>
                <p14:cNvContentPartPr/>
                <p14:nvPr/>
              </p14:nvContentPartPr>
              <p14:xfrm>
                <a:off x="4911298" y="5266692"/>
                <a:ext cx="192960" cy="32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694F665-304E-7AD8-2A31-FB3E9B025D9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06986" y="5262372"/>
                  <a:ext cx="201584" cy="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9BCEF7E-DBEB-7540-3B10-8F23527B95DD}"/>
                    </a:ext>
                  </a:extLst>
                </p14:cNvPr>
                <p14:cNvContentPartPr/>
                <p14:nvPr/>
              </p14:nvContentPartPr>
              <p14:xfrm>
                <a:off x="4928938" y="5383692"/>
                <a:ext cx="99360" cy="1216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9BCEF7E-DBEB-7540-3B10-8F23527B95D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24618" y="5379372"/>
                  <a:ext cx="1080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B505929-BF92-F40C-3E1D-20D2BC6681C8}"/>
                    </a:ext>
                  </a:extLst>
                </p14:cNvPr>
                <p14:cNvContentPartPr/>
                <p14:nvPr/>
              </p14:nvContentPartPr>
              <p14:xfrm>
                <a:off x="5382178" y="5140692"/>
                <a:ext cx="360" cy="2232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B505929-BF92-F40C-3E1D-20D2BC6681C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77858" y="5136372"/>
                  <a:ext cx="90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2F5A1FA-98C8-7DD3-78BA-11A9ED7FE21E}"/>
                    </a:ext>
                  </a:extLst>
                </p14:cNvPr>
                <p14:cNvContentPartPr/>
                <p14:nvPr/>
              </p14:nvContentPartPr>
              <p14:xfrm>
                <a:off x="5385778" y="5112252"/>
                <a:ext cx="99720" cy="2772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2F5A1FA-98C8-7DD3-78BA-11A9ED7FE21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381458" y="5107932"/>
                  <a:ext cx="1083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C6176B0-55EF-70EC-1D65-2C1162358FD3}"/>
                    </a:ext>
                  </a:extLst>
                </p14:cNvPr>
                <p14:cNvContentPartPr/>
                <p14:nvPr/>
              </p14:nvContentPartPr>
              <p14:xfrm>
                <a:off x="5533738" y="5118372"/>
                <a:ext cx="246240" cy="97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C6176B0-55EF-70EC-1D65-2C1162358FD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529412" y="5114206"/>
                  <a:ext cx="254893" cy="180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B67CF69-E9F7-A8D5-329E-D7C61714FF34}"/>
                    </a:ext>
                  </a:extLst>
                </p14:cNvPr>
                <p14:cNvContentPartPr/>
                <p14:nvPr/>
              </p14:nvContentPartPr>
              <p14:xfrm>
                <a:off x="5687818" y="5128812"/>
                <a:ext cx="360" cy="2109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B67CF69-E9F7-A8D5-329E-D7C61714FF3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683498" y="5124485"/>
                  <a:ext cx="9000" cy="2196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B3DC773-0EDD-BFB1-F894-9A802A6DAAB3}"/>
                    </a:ext>
                  </a:extLst>
                </p14:cNvPr>
                <p14:cNvContentPartPr/>
                <p14:nvPr/>
              </p14:nvContentPartPr>
              <p14:xfrm>
                <a:off x="5790058" y="5041692"/>
                <a:ext cx="164880" cy="4662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B3DC773-0EDD-BFB1-F894-9A802A6DAAB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785738" y="5037372"/>
                  <a:ext cx="173520" cy="47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B1441EE-D153-0FBE-5A0A-E1733974B93A}"/>
                  </a:ext>
                </a:extLst>
              </p14:cNvPr>
              <p14:cNvContentPartPr/>
              <p14:nvPr/>
            </p14:nvContentPartPr>
            <p14:xfrm>
              <a:off x="3200218" y="2792052"/>
              <a:ext cx="1052640" cy="29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B1441EE-D153-0FBE-5A0A-E1733974B93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37218" y="2729811"/>
                <a:ext cx="1178280" cy="153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C3A55F5-8C75-F965-2F97-729E4E7D7785}"/>
                  </a:ext>
                </a:extLst>
              </p14:cNvPr>
              <p14:cNvContentPartPr/>
              <p14:nvPr/>
            </p14:nvContentPartPr>
            <p14:xfrm>
              <a:off x="4258618" y="2061612"/>
              <a:ext cx="62640" cy="50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C3A55F5-8C75-F965-2F97-729E4E7D778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195978" y="1998612"/>
                <a:ext cx="187562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9CC2C8F-94F9-35B0-10E6-C932473F9392}"/>
                  </a:ext>
                </a:extLst>
              </p14:cNvPr>
              <p14:cNvContentPartPr/>
              <p14:nvPr/>
            </p14:nvContentPartPr>
            <p14:xfrm>
              <a:off x="4305778" y="1935252"/>
              <a:ext cx="8280" cy="299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9CC2C8F-94F9-35B0-10E6-C932473F939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1458" y="1930927"/>
                <a:ext cx="16920" cy="307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3437E01-766E-F5F0-3639-8A75AF5814BA}"/>
                  </a:ext>
                </a:extLst>
              </p14:cNvPr>
              <p14:cNvContentPartPr/>
              <p14:nvPr/>
            </p14:nvContentPartPr>
            <p14:xfrm>
              <a:off x="3140098" y="2101212"/>
              <a:ext cx="1333080" cy="1573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3437E01-766E-F5F0-3639-8A75AF5814B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35779" y="2096892"/>
                <a:ext cx="1341718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7C4CD7F-2320-AD2A-0094-E4BAC89A80CB}"/>
                  </a:ext>
                </a:extLst>
              </p14:cNvPr>
              <p14:cNvContentPartPr/>
              <p14:nvPr/>
            </p14:nvContentPartPr>
            <p14:xfrm>
              <a:off x="4287058" y="2742012"/>
              <a:ext cx="58680" cy="586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7C4CD7F-2320-AD2A-0094-E4BAC89A80C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282738" y="2737692"/>
                <a:ext cx="673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30E935E-A35C-8EB9-3ADB-F2029F0321A3}"/>
                  </a:ext>
                </a:extLst>
              </p14:cNvPr>
              <p14:cNvContentPartPr/>
              <p14:nvPr/>
            </p14:nvContentPartPr>
            <p14:xfrm>
              <a:off x="3177178" y="2686572"/>
              <a:ext cx="14760" cy="290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30E935E-A35C-8EB9-3ADB-F2029F0321A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72858" y="2682252"/>
                <a:ext cx="2340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7862CED-3B00-20FF-0A06-D72FF8E62190}"/>
                  </a:ext>
                </a:extLst>
              </p14:cNvPr>
              <p14:cNvContentPartPr/>
              <p14:nvPr/>
            </p14:nvContentPartPr>
            <p14:xfrm>
              <a:off x="4327018" y="2771532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7862CED-3B00-20FF-0A06-D72FF8E6219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22698" y="2767212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2A1FFC6-70EA-81F8-1260-F732EB17DD27}"/>
                  </a:ext>
                </a:extLst>
              </p14:cNvPr>
              <p14:cNvContentPartPr/>
              <p14:nvPr/>
            </p14:nvContentPartPr>
            <p14:xfrm>
              <a:off x="3851818" y="814572"/>
              <a:ext cx="276120" cy="1123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2A1FFC6-70EA-81F8-1260-F732EB17DD2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788736" y="751773"/>
                <a:ext cx="401924" cy="23755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86A147B-285F-ECF0-4415-B103D4EFE683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165F3DD-8767-957A-D238-E33DE5532ADB}"/>
                  </a:ext>
                </a:extLst>
              </p14:cNvPr>
              <p14:cNvContentPartPr/>
              <p14:nvPr/>
            </p14:nvContentPartPr>
            <p14:xfrm>
              <a:off x="3653098" y="2733372"/>
              <a:ext cx="1095840" cy="42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165F3DD-8767-957A-D238-E33DE5532A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0098" y="2670372"/>
                <a:ext cx="122148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DBA741-C890-838C-B46A-27753ED8630B}"/>
                  </a:ext>
                </a:extLst>
              </p14:cNvPr>
              <p14:cNvContentPartPr/>
              <p14:nvPr/>
            </p14:nvContentPartPr>
            <p14:xfrm>
              <a:off x="4864858" y="3161052"/>
              <a:ext cx="64440" cy="38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DBA741-C890-838C-B46A-27753ED863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01858" y="3098052"/>
                <a:ext cx="1900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CD499D7-B9C0-629F-BE6F-EB2BEAC95A99}"/>
                  </a:ext>
                </a:extLst>
              </p14:cNvPr>
              <p14:cNvContentPartPr/>
              <p14:nvPr/>
            </p14:nvContentPartPr>
            <p14:xfrm>
              <a:off x="3541858" y="2730852"/>
              <a:ext cx="1364400" cy="137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CD499D7-B9C0-629F-BE6F-EB2BEAC95A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37538" y="2726543"/>
                <a:ext cx="1373040" cy="145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4B88FB-F0CE-71A0-535D-F4DCB82D7A36}"/>
                  </a:ext>
                </a:extLst>
              </p14:cNvPr>
              <p14:cNvContentPartPr/>
              <p14:nvPr/>
            </p14:nvContentPartPr>
            <p14:xfrm>
              <a:off x="4845418" y="3004452"/>
              <a:ext cx="14760" cy="378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4B88FB-F0CE-71A0-535D-F4DCB82D7A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41098" y="3000132"/>
                <a:ext cx="234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DB7157-4163-F9F9-3CA5-9E3613D8D043}"/>
                  </a:ext>
                </a:extLst>
              </p14:cNvPr>
              <p14:cNvContentPartPr/>
              <p14:nvPr/>
            </p14:nvContentPartPr>
            <p14:xfrm>
              <a:off x="4836058" y="3173292"/>
              <a:ext cx="233280" cy="48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DB7157-4163-F9F9-3CA5-9E3613D8D04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31745" y="3168940"/>
                <a:ext cx="241907" cy="56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D4019F-0CB3-1CC5-9A07-E00E27498EBE}"/>
                  </a:ext>
                </a:extLst>
              </p14:cNvPr>
              <p14:cNvContentPartPr/>
              <p14:nvPr/>
            </p14:nvContentPartPr>
            <p14:xfrm>
              <a:off x="4636258" y="2695212"/>
              <a:ext cx="479520" cy="40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D4019F-0CB3-1CC5-9A07-E00E27498E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31938" y="2690930"/>
                <a:ext cx="488160" cy="488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6552FE0-CC04-E65E-30E6-5CF5F4C14F36}"/>
                  </a:ext>
                </a:extLst>
              </p14:cNvPr>
              <p14:cNvContentPartPr/>
              <p14:nvPr/>
            </p14:nvContentPartPr>
            <p14:xfrm>
              <a:off x="3519898" y="2749212"/>
              <a:ext cx="118080" cy="105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6552FE0-CC04-E65E-30E6-5CF5F4C14F3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15578" y="2744877"/>
                <a:ext cx="126720" cy="11450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90E95B4-B28A-5BEE-8A73-6F48073C7521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7748B28-62CB-C882-F53B-E1CC3579BCBF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8B13766-E6CA-76E9-A8B1-7852D298387B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FC41DA-2317-3381-8874-BD508119D859}"/>
                  </a:ext>
                </a:extLst>
              </p14:cNvPr>
              <p14:cNvContentPartPr/>
              <p14:nvPr/>
            </p14:nvContentPartPr>
            <p14:xfrm>
              <a:off x="3879898" y="1320372"/>
              <a:ext cx="260640" cy="111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FC41DA-2317-3381-8874-BD508119D8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43848" y="1284372"/>
                <a:ext cx="332379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F54AA61-6633-E612-A6DF-300D2640FA42}"/>
                  </a:ext>
                </a:extLst>
              </p14:cNvPr>
              <p14:cNvContentPartPr/>
              <p14:nvPr/>
            </p14:nvContentPartPr>
            <p14:xfrm>
              <a:off x="5641738" y="2991132"/>
              <a:ext cx="107640" cy="16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F54AA61-6633-E612-A6DF-300D2640FA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5738" y="2955132"/>
                <a:ext cx="17928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323C941-BB43-E351-024B-7FDE24A9D85C}"/>
                  </a:ext>
                </a:extLst>
              </p14:cNvPr>
              <p14:cNvContentPartPr/>
              <p14:nvPr/>
            </p14:nvContentPartPr>
            <p14:xfrm>
              <a:off x="5766298" y="3090492"/>
              <a:ext cx="114120" cy="86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323C941-BB43-E351-024B-7FDE24A9D85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0411" y="3054492"/>
                <a:ext cx="185535" cy="15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4277" name="Group 7">
            <a:extLst>
              <a:ext uri="{FF2B5EF4-FFF2-40B4-BE49-F238E27FC236}">
                <a16:creationId xmlns:a16="http://schemas.microsoft.com/office/drawing/2014/main" id="{F7F37B2B-C82E-4811-ED01-9399869805A7}"/>
              </a:ext>
            </a:extLst>
          </p:cNvPr>
          <p:cNvGrpSpPr>
            <a:grpSpLocks/>
          </p:cNvGrpSpPr>
          <p:nvPr/>
        </p:nvGrpSpPr>
        <p:grpSpPr bwMode="auto">
          <a:xfrm>
            <a:off x="5689600" y="3011488"/>
            <a:ext cx="201613" cy="234950"/>
            <a:chOff x="5688898" y="3011292"/>
            <a:chExt cx="202320" cy="235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83C5A99-EC0A-7841-2A88-1F67256860F1}"/>
                    </a:ext>
                  </a:extLst>
                </p14:cNvPr>
                <p14:cNvContentPartPr/>
                <p14:nvPr/>
              </p14:nvContentPartPr>
              <p14:xfrm>
                <a:off x="5688898" y="3011292"/>
                <a:ext cx="144000" cy="1306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83C5A99-EC0A-7841-2A88-1F67256860F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9898" y="3002292"/>
                  <a:ext cx="1616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596ED37-1B80-8286-8132-F49CE2908A49}"/>
                    </a:ext>
                  </a:extLst>
                </p14:cNvPr>
                <p14:cNvContentPartPr/>
                <p14:nvPr/>
              </p14:nvContentPartPr>
              <p14:xfrm>
                <a:off x="5811658" y="3191652"/>
                <a:ext cx="79560" cy="550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596ED37-1B80-8286-8132-F49CE2908A4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802658" y="3182652"/>
                  <a:ext cx="97200" cy="7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619751-B95E-9C1C-E456-BA8A5436F088}"/>
                  </a:ext>
                </a:extLst>
              </p14:cNvPr>
              <p14:cNvContentPartPr/>
              <p14:nvPr/>
            </p14:nvContentPartPr>
            <p14:xfrm>
              <a:off x="5632738" y="2978532"/>
              <a:ext cx="56520" cy="860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619751-B95E-9C1C-E456-BA8A5436F08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23738" y="2969532"/>
                <a:ext cx="741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B11320-AF06-16B7-17B9-9792567F0E53}"/>
                  </a:ext>
                </a:extLst>
              </p14:cNvPr>
              <p14:cNvContentPartPr/>
              <p14:nvPr/>
            </p14:nvContentPartPr>
            <p14:xfrm>
              <a:off x="5616898" y="2938932"/>
              <a:ext cx="351720" cy="23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B11320-AF06-16B7-17B9-9792567F0E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07898" y="2929932"/>
                <a:ext cx="369360" cy="41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>
            <a:extLst>
              <a:ext uri="{FF2B5EF4-FFF2-40B4-BE49-F238E27FC236}">
                <a16:creationId xmlns:a16="http://schemas.microsoft.com/office/drawing/2014/main" id="{BAB00C5B-53FA-AD23-3F9B-7348E01A2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Circuit Configurations with transformers</a:t>
            </a:r>
          </a:p>
        </p:txBody>
      </p:sp>
      <p:pic>
        <p:nvPicPr>
          <p:cNvPr id="18434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7841CA1E-1403-1896-CC85-18963A7D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29527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9">
            <a:extLst>
              <a:ext uri="{FF2B5EF4-FFF2-40B4-BE49-F238E27FC236}">
                <a16:creationId xmlns:a16="http://schemas.microsoft.com/office/drawing/2014/main" id="{070762E8-6016-8599-63D3-27B53141A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3048000"/>
            <a:ext cx="518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" pitchFamily="2" charset="0"/>
              </a:rPr>
              <a:t>Fig. 5.2 Transformer configurations: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" pitchFamily="2" charset="0"/>
              </a:rPr>
              <a:t>          (a) single-ended,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" pitchFamily="2" charset="0"/>
              </a:rPr>
              <a:t>          (b) half-bridge,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" pitchFamily="2" charset="0"/>
              </a:rPr>
              <a:t>          (c) full-bridge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59656E-F0C8-0B52-1685-5D9B4350A061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C6E945C-82DD-AC81-F082-A188D37AA8C5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0DE5E55-D7F9-8590-0819-E40C61B2C28C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0A0BF04-EF19-7F07-2A8F-B2BB1B3740BE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A04C10-6106-8AC7-2ABF-C20B72F62659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D3B0525-8BD1-F6C1-8F65-9FD803D262A9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8204624-C554-35AB-5B70-EFEF1C89CB04}"/>
              </a:ext>
            </a:extLst>
          </p:cNvPr>
          <p:cNvSpPr/>
          <p:nvPr/>
        </p:nvSpPr>
        <p:spPr>
          <a:xfrm>
            <a:off x="1922463" y="19050"/>
            <a:ext cx="5299075" cy="6821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1282C-B804-D34C-16A6-16A1E8787B82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DD3E38C-F598-39B5-99A8-667C4696F3C7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A8F1FD-6264-5D6E-A5E8-65EED3C9DDAA}"/>
                  </a:ext>
                </a:extLst>
              </p14:cNvPr>
              <p14:cNvContentPartPr/>
              <p14:nvPr/>
            </p14:nvContentPartPr>
            <p14:xfrm>
              <a:off x="5684218" y="2147652"/>
              <a:ext cx="307080" cy="346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A8F1FD-6264-5D6E-A5E8-65EED3C9DD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21218" y="2084717"/>
                <a:ext cx="432720" cy="471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73FBF37-133E-C9D3-DA30-55EA89A23CA5}"/>
                  </a:ext>
                </a:extLst>
              </p14:cNvPr>
              <p14:cNvContentPartPr/>
              <p14:nvPr/>
            </p14:nvContentPartPr>
            <p14:xfrm>
              <a:off x="6150058" y="2256012"/>
              <a:ext cx="686880" cy="327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73FBF37-133E-C9D3-DA30-55EA89A23C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7058" y="2193012"/>
                <a:ext cx="81252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2384201-7089-C83A-8320-60B6783F49AC}"/>
                  </a:ext>
                </a:extLst>
              </p14:cNvPr>
              <p14:cNvContentPartPr/>
              <p14:nvPr/>
            </p14:nvContentPartPr>
            <p14:xfrm>
              <a:off x="5408818" y="2232972"/>
              <a:ext cx="193680" cy="173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2384201-7089-C83A-8320-60B6783F49A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45818" y="2170102"/>
                <a:ext cx="319320" cy="298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067CE3-8492-CC94-17BB-5C1F423E4055}"/>
                  </a:ext>
                </a:extLst>
              </p14:cNvPr>
              <p14:cNvContentPartPr/>
              <p14:nvPr/>
            </p14:nvContentPartPr>
            <p14:xfrm>
              <a:off x="5209018" y="2226132"/>
              <a:ext cx="24480" cy="166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067CE3-8492-CC94-17BB-5C1F423E405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04698" y="2221821"/>
                <a:ext cx="33120" cy="174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6DF0399-38F2-E35F-4A13-1519FD5D45D1}"/>
                  </a:ext>
                </a:extLst>
              </p14:cNvPr>
              <p14:cNvContentPartPr/>
              <p14:nvPr/>
            </p14:nvContentPartPr>
            <p14:xfrm>
              <a:off x="5285338" y="2249172"/>
              <a:ext cx="107640" cy="134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6DF0399-38F2-E35F-4A13-1519FD5D45D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81018" y="2244852"/>
                <a:ext cx="11628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96128B8-4C34-4C56-7337-6D33AD313164}"/>
                  </a:ext>
                </a:extLst>
              </p14:cNvPr>
              <p14:cNvContentPartPr/>
              <p14:nvPr/>
            </p14:nvContentPartPr>
            <p14:xfrm>
              <a:off x="5326738" y="2265732"/>
              <a:ext cx="12960" cy="11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96128B8-4C34-4C56-7337-6D33AD31316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22535" y="2261412"/>
                <a:ext cx="21366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FEC0C6B-9BAA-43A1-4E0C-C557AB1BA098}"/>
                  </a:ext>
                </a:extLst>
              </p14:cNvPr>
              <p14:cNvContentPartPr/>
              <p14:nvPr/>
            </p14:nvContentPartPr>
            <p14:xfrm>
              <a:off x="5472538" y="2283012"/>
              <a:ext cx="95040" cy="119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FEC0C6B-9BAA-43A1-4E0C-C557AB1BA09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68202" y="2278679"/>
                <a:ext cx="103713" cy="1285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65D7E92-6B96-D9AA-9419-B2BF8C9B108B}"/>
                  </a:ext>
                </a:extLst>
              </p14:cNvPr>
              <p14:cNvContentPartPr/>
              <p14:nvPr/>
            </p14:nvContentPartPr>
            <p14:xfrm>
              <a:off x="5602138" y="2202732"/>
              <a:ext cx="77040" cy="255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65D7E92-6B96-D9AA-9419-B2BF8C9B108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97838" y="2198412"/>
                <a:ext cx="8564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C53E999-CCF1-5BFB-D850-0D51F3321B30}"/>
                  </a:ext>
                </a:extLst>
              </p14:cNvPr>
              <p14:cNvContentPartPr/>
              <p14:nvPr/>
            </p14:nvContentPartPr>
            <p14:xfrm>
              <a:off x="5677018" y="2455092"/>
              <a:ext cx="40320" cy="39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C53E999-CCF1-5BFB-D850-0D51F3321B3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72698" y="2450733"/>
                <a:ext cx="48960" cy="48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8E0E339-B132-FBB9-6033-296DB0BE8864}"/>
                  </a:ext>
                </a:extLst>
              </p14:cNvPr>
              <p14:cNvContentPartPr/>
              <p14:nvPr/>
            </p14:nvContentPartPr>
            <p14:xfrm>
              <a:off x="5584498" y="2253492"/>
              <a:ext cx="39240" cy="23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8E0E339-B132-FBB9-6033-296DB0BE886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80178" y="2249172"/>
                <a:ext cx="47880" cy="3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2716" name="Group 37">
            <a:extLst>
              <a:ext uri="{FF2B5EF4-FFF2-40B4-BE49-F238E27FC236}">
                <a16:creationId xmlns:a16="http://schemas.microsoft.com/office/drawing/2014/main" id="{E6D4C9DA-0C6D-95FB-A45D-AFF921DFA74E}"/>
              </a:ext>
            </a:extLst>
          </p:cNvPr>
          <p:cNvGrpSpPr>
            <a:grpSpLocks/>
          </p:cNvGrpSpPr>
          <p:nvPr/>
        </p:nvGrpSpPr>
        <p:grpSpPr bwMode="auto">
          <a:xfrm>
            <a:off x="5873750" y="2209800"/>
            <a:ext cx="1085850" cy="627063"/>
            <a:chOff x="5873218" y="2209932"/>
            <a:chExt cx="1086480" cy="626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1A0E8F7-40C8-60FA-F96B-0A51F83042AA}"/>
                    </a:ext>
                  </a:extLst>
                </p14:cNvPr>
                <p14:cNvContentPartPr/>
                <p14:nvPr/>
              </p14:nvContentPartPr>
              <p14:xfrm>
                <a:off x="5873218" y="2358612"/>
                <a:ext cx="130680" cy="115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1A0E8F7-40C8-60FA-F96B-0A51F83042A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68898" y="2354423"/>
                  <a:ext cx="139320" cy="198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A19A2C1-734D-55C5-D9C7-EDA2B48AC4A5}"/>
                    </a:ext>
                  </a:extLst>
                </p14:cNvPr>
                <p14:cNvContentPartPr/>
                <p14:nvPr/>
              </p14:nvContentPartPr>
              <p14:xfrm>
                <a:off x="5879338" y="2433492"/>
                <a:ext cx="131400" cy="97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A19A2C1-734D-55C5-D9C7-EDA2B48AC4A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75018" y="2429172"/>
                  <a:ext cx="14004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B78BED3-F706-B19F-7F11-9D102F90D168}"/>
                    </a:ext>
                  </a:extLst>
                </p14:cNvPr>
                <p14:cNvContentPartPr/>
                <p14:nvPr/>
              </p14:nvContentPartPr>
              <p14:xfrm>
                <a:off x="6115858" y="2302452"/>
                <a:ext cx="6120" cy="1897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B78BED3-F706-B19F-7F11-9D102F90D16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11538" y="2298132"/>
                  <a:ext cx="147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B55252F-850B-C57D-A6F1-9E62ABF0E664}"/>
                    </a:ext>
                  </a:extLst>
                </p14:cNvPr>
                <p14:cNvContentPartPr/>
                <p14:nvPr/>
              </p14:nvContentPartPr>
              <p14:xfrm>
                <a:off x="6230698" y="2450412"/>
                <a:ext cx="360" cy="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B55252F-850B-C57D-A6F1-9E62ABF0E66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26378" y="244609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CB03272-EA30-CBEF-6697-66A74CA5111C}"/>
                    </a:ext>
                  </a:extLst>
                </p14:cNvPr>
                <p14:cNvContentPartPr/>
                <p14:nvPr/>
              </p14:nvContentPartPr>
              <p14:xfrm>
                <a:off x="6185338" y="2481372"/>
                <a:ext cx="15840" cy="82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CB03272-EA30-CBEF-6697-66A74CA5111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81018" y="2477052"/>
                  <a:ext cx="2448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FDF6B48-0377-778B-745D-715B5B090DF7}"/>
                    </a:ext>
                  </a:extLst>
                </p14:cNvPr>
                <p14:cNvContentPartPr/>
                <p14:nvPr/>
              </p14:nvContentPartPr>
              <p14:xfrm>
                <a:off x="6305938" y="2292372"/>
                <a:ext cx="132840" cy="2419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FDF6B48-0377-778B-745D-715B5B090DF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301618" y="2288052"/>
                  <a:ext cx="1414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5839BF6-4783-D966-2AA7-67C0F3E81A53}"/>
                    </a:ext>
                  </a:extLst>
                </p14:cNvPr>
                <p14:cNvContentPartPr/>
                <p14:nvPr/>
              </p14:nvContentPartPr>
              <p14:xfrm>
                <a:off x="6500338" y="2362212"/>
                <a:ext cx="166320" cy="159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5839BF6-4783-D966-2AA7-67C0F3E81A5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96018" y="2357892"/>
                  <a:ext cx="1749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7DC0F94-4E09-F960-D111-0FB46FB46D2B}"/>
                    </a:ext>
                  </a:extLst>
                </p14:cNvPr>
                <p14:cNvContentPartPr/>
                <p14:nvPr/>
              </p14:nvContentPartPr>
              <p14:xfrm>
                <a:off x="6528058" y="2209932"/>
                <a:ext cx="431640" cy="5641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7DC0F94-4E09-F960-D111-0FB46FB46D2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23738" y="2205612"/>
                  <a:ext cx="44028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3918D14-4C4A-A2AE-7E0D-E4EFB957A4D9}"/>
                    </a:ext>
                  </a:extLst>
                </p14:cNvPr>
                <p14:cNvContentPartPr/>
                <p14:nvPr/>
              </p14:nvContentPartPr>
              <p14:xfrm>
                <a:off x="6727858" y="2745972"/>
                <a:ext cx="133920" cy="903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3918D14-4C4A-A2AE-7E0D-E4EFB957A4D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23526" y="2741652"/>
                  <a:ext cx="142583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118135B-442A-9305-CFFB-66C3161C6D19}"/>
                    </a:ext>
                  </a:extLst>
                </p14:cNvPr>
                <p14:cNvContentPartPr/>
                <p14:nvPr/>
              </p14:nvContentPartPr>
              <p14:xfrm>
                <a:off x="6735058" y="2258532"/>
                <a:ext cx="70200" cy="1159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118135B-442A-9305-CFFB-66C3161C6D1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30716" y="2254212"/>
                  <a:ext cx="78885" cy="12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717" name="Group 44">
            <a:extLst>
              <a:ext uri="{FF2B5EF4-FFF2-40B4-BE49-F238E27FC236}">
                <a16:creationId xmlns:a16="http://schemas.microsoft.com/office/drawing/2014/main" id="{202E25D8-080D-EBDD-BA95-B7D0C9A15362}"/>
              </a:ext>
            </a:extLst>
          </p:cNvPr>
          <p:cNvGrpSpPr>
            <a:grpSpLocks/>
          </p:cNvGrpSpPr>
          <p:nvPr/>
        </p:nvGrpSpPr>
        <p:grpSpPr bwMode="auto">
          <a:xfrm>
            <a:off x="7138988" y="2328863"/>
            <a:ext cx="382587" cy="246062"/>
            <a:chOff x="7139338" y="2329092"/>
            <a:chExt cx="382320" cy="24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8F8907D-4FC2-FA83-EA27-17405AE5282B}"/>
                    </a:ext>
                  </a:extLst>
                </p14:cNvPr>
                <p14:cNvContentPartPr/>
                <p14:nvPr/>
              </p14:nvContentPartPr>
              <p14:xfrm>
                <a:off x="7204138" y="2329092"/>
                <a:ext cx="43920" cy="2451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8F8907D-4FC2-FA83-EA27-17405AE5282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199818" y="2324772"/>
                  <a:ext cx="52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B8642D4-E807-1250-6475-3379AE15F946}"/>
                    </a:ext>
                  </a:extLst>
                </p14:cNvPr>
                <p14:cNvContentPartPr/>
                <p14:nvPr/>
              </p14:nvContentPartPr>
              <p14:xfrm>
                <a:off x="7139338" y="2351772"/>
                <a:ext cx="276480" cy="187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B8642D4-E807-1250-6475-3379AE15F94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135018" y="2347367"/>
                  <a:ext cx="285120" cy="275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7BCEAFB-B1ED-007E-8213-323EC5B3E1AE}"/>
                    </a:ext>
                  </a:extLst>
                </p14:cNvPr>
                <p14:cNvContentPartPr/>
                <p14:nvPr/>
              </p14:nvContentPartPr>
              <p14:xfrm>
                <a:off x="7382698" y="2463372"/>
                <a:ext cx="138960" cy="975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7BCEAFB-B1ED-007E-8213-323EC5B3E1A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378389" y="2459068"/>
                  <a:ext cx="147578" cy="10616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718" name="Group 55">
            <a:extLst>
              <a:ext uri="{FF2B5EF4-FFF2-40B4-BE49-F238E27FC236}">
                <a16:creationId xmlns:a16="http://schemas.microsoft.com/office/drawing/2014/main" id="{1870816D-7F63-A98E-9FF8-5F5C58EC71DF}"/>
              </a:ext>
            </a:extLst>
          </p:cNvPr>
          <p:cNvGrpSpPr>
            <a:grpSpLocks/>
          </p:cNvGrpSpPr>
          <p:nvPr/>
        </p:nvGrpSpPr>
        <p:grpSpPr bwMode="auto">
          <a:xfrm>
            <a:off x="7945438" y="2290763"/>
            <a:ext cx="700087" cy="542925"/>
            <a:chOff x="7945018" y="2290932"/>
            <a:chExt cx="699840" cy="542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5BE8681-DED8-CE2B-A78E-A9A39D431267}"/>
                    </a:ext>
                  </a:extLst>
                </p14:cNvPr>
                <p14:cNvContentPartPr/>
                <p14:nvPr/>
              </p14:nvContentPartPr>
              <p14:xfrm>
                <a:off x="7945018" y="2290932"/>
                <a:ext cx="150120" cy="2887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5BE8681-DED8-CE2B-A78E-A9A39D43126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940698" y="2286612"/>
                  <a:ext cx="15876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A7E866B-09B5-7374-802C-224D31882DCF}"/>
                    </a:ext>
                  </a:extLst>
                </p14:cNvPr>
                <p14:cNvContentPartPr/>
                <p14:nvPr/>
              </p14:nvContentPartPr>
              <p14:xfrm>
                <a:off x="8156338" y="2482812"/>
                <a:ext cx="11520" cy="806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A7E866B-09B5-7374-802C-224D31882DC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51879" y="2478492"/>
                  <a:ext cx="20439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C8003A0-8FB0-E36D-FA85-FEC316D1F3F4}"/>
                    </a:ext>
                  </a:extLst>
                </p14:cNvPr>
                <p14:cNvContentPartPr/>
                <p14:nvPr/>
              </p14:nvContentPartPr>
              <p14:xfrm>
                <a:off x="8140138" y="2505852"/>
                <a:ext cx="228240" cy="3276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C8003A0-8FB0-E36D-FA85-FEC316D1F3F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135818" y="2501532"/>
                  <a:ext cx="23688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0C43127-62AD-968B-BEA8-E31C2E2982E4}"/>
                    </a:ext>
                  </a:extLst>
                </p14:cNvPr>
                <p14:cNvContentPartPr/>
                <p14:nvPr/>
              </p14:nvContentPartPr>
              <p14:xfrm>
                <a:off x="8359018" y="2299932"/>
                <a:ext cx="134280" cy="3121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0C43127-62AD-968B-BEA8-E31C2E2982E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354698" y="2295612"/>
                  <a:ext cx="14292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D2DA30A-DE47-C6D9-07E1-BD6676185776}"/>
                    </a:ext>
                  </a:extLst>
                </p14:cNvPr>
                <p14:cNvContentPartPr/>
                <p14:nvPr/>
              </p14:nvContentPartPr>
              <p14:xfrm>
                <a:off x="8193418" y="2423052"/>
                <a:ext cx="360" cy="3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D2DA30A-DE47-C6D9-07E1-BD667618577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189098" y="241873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69C765C-1858-3CEA-EB44-6D717B75F3C4}"/>
                    </a:ext>
                  </a:extLst>
                </p14:cNvPr>
                <p14:cNvContentPartPr/>
                <p14:nvPr/>
              </p14:nvContentPartPr>
              <p14:xfrm>
                <a:off x="8644498" y="2350332"/>
                <a:ext cx="360" cy="1789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69C765C-1858-3CEA-EB44-6D717B75F3C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640178" y="2346012"/>
                  <a:ext cx="9000" cy="18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8FB7514-9262-ABEA-AE13-22A1028D7427}"/>
                  </a:ext>
                </a:extLst>
              </p14:cNvPr>
              <p14:cNvContentPartPr/>
              <p14:nvPr/>
            </p14:nvContentPartPr>
            <p14:xfrm>
              <a:off x="8660338" y="2737692"/>
              <a:ext cx="360" cy="28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8FB7514-9262-ABEA-AE13-22A1028D742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656018" y="2733852"/>
                <a:ext cx="9000" cy="1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B29262A-F9B2-E832-DCE4-3A8096DDEAA2}"/>
                  </a:ext>
                </a:extLst>
              </p14:cNvPr>
              <p14:cNvContentPartPr/>
              <p14:nvPr/>
            </p14:nvContentPartPr>
            <p14:xfrm>
              <a:off x="7563778" y="2492172"/>
              <a:ext cx="133200" cy="1105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B29262A-F9B2-E832-DCE4-3A8096DDEAA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559458" y="2487852"/>
                <a:ext cx="141840" cy="11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72721" name="Group 14">
            <a:extLst>
              <a:ext uri="{FF2B5EF4-FFF2-40B4-BE49-F238E27FC236}">
                <a16:creationId xmlns:a16="http://schemas.microsoft.com/office/drawing/2014/main" id="{6219EB32-6725-5C32-16A9-87160CB5A938}"/>
              </a:ext>
            </a:extLst>
          </p:cNvPr>
          <p:cNvGrpSpPr>
            <a:grpSpLocks/>
          </p:cNvGrpSpPr>
          <p:nvPr/>
        </p:nvGrpSpPr>
        <p:grpSpPr bwMode="auto">
          <a:xfrm>
            <a:off x="6059488" y="2201863"/>
            <a:ext cx="1744662" cy="1062037"/>
            <a:chOff x="6058978" y="2202372"/>
            <a:chExt cx="1744920" cy="106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328C7F9-AD2F-56E2-1B5D-30C8B8BC46CE}"/>
                    </a:ext>
                  </a:extLst>
                </p14:cNvPr>
                <p14:cNvContentPartPr/>
                <p14:nvPr/>
              </p14:nvContentPartPr>
              <p14:xfrm>
                <a:off x="6058978" y="2202372"/>
                <a:ext cx="813960" cy="10612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328C7F9-AD2F-56E2-1B5D-30C8B8BC46C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995978" y="2139351"/>
                  <a:ext cx="939600" cy="11869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F888B79-31B1-9445-9CE6-B56FFBF50A7E}"/>
                    </a:ext>
                  </a:extLst>
                </p14:cNvPr>
                <p14:cNvContentPartPr/>
                <p14:nvPr/>
              </p14:nvContentPartPr>
              <p14:xfrm>
                <a:off x="6315658" y="2450772"/>
                <a:ext cx="279360" cy="1396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F888B79-31B1-9445-9CE6-B56FFBF50A7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252739" y="2387772"/>
                  <a:ext cx="404838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BAB4C44-5310-8897-721A-676E7E2C9141}"/>
                    </a:ext>
                  </a:extLst>
                </p14:cNvPr>
                <p14:cNvContentPartPr/>
                <p14:nvPr/>
              </p14:nvContentPartPr>
              <p14:xfrm>
                <a:off x="6527338" y="2208492"/>
                <a:ext cx="1276560" cy="6976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BAB4C44-5310-8897-721A-676E7E2C914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64356" y="2145492"/>
                  <a:ext cx="1402165" cy="82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5BC5A36-E31C-CA0A-A918-880EBBF861CB}"/>
                  </a:ext>
                </a:extLst>
              </p14:cNvPr>
              <p14:cNvContentPartPr/>
              <p14:nvPr/>
            </p14:nvContentPartPr>
            <p14:xfrm>
              <a:off x="7863298" y="2243772"/>
              <a:ext cx="1009440" cy="793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5BC5A36-E31C-CA0A-A918-880EBBF861C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800298" y="2180743"/>
                <a:ext cx="1135080" cy="919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B664735-31CD-0274-81E1-A9FD400FE2F5}"/>
                  </a:ext>
                </a:extLst>
              </p14:cNvPr>
              <p14:cNvContentPartPr/>
              <p14:nvPr/>
            </p14:nvContentPartPr>
            <p14:xfrm>
              <a:off x="6176338" y="2262492"/>
              <a:ext cx="3240" cy="247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B664735-31CD-0274-81E1-A9FD400FE2F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172018" y="2258172"/>
                <a:ext cx="11880" cy="25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2724" name="Group 42">
            <a:extLst>
              <a:ext uri="{FF2B5EF4-FFF2-40B4-BE49-F238E27FC236}">
                <a16:creationId xmlns:a16="http://schemas.microsoft.com/office/drawing/2014/main" id="{3124AB84-87F6-DF4B-B2A9-3E1C501C6FF0}"/>
              </a:ext>
            </a:extLst>
          </p:cNvPr>
          <p:cNvGrpSpPr>
            <a:grpSpLocks/>
          </p:cNvGrpSpPr>
          <p:nvPr/>
        </p:nvGrpSpPr>
        <p:grpSpPr bwMode="auto">
          <a:xfrm>
            <a:off x="6262688" y="2216150"/>
            <a:ext cx="681037" cy="619125"/>
            <a:chOff x="6262738" y="2216772"/>
            <a:chExt cx="681120" cy="618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183E65E-D615-D474-B25A-7396B8C444A7}"/>
                    </a:ext>
                  </a:extLst>
                </p14:cNvPr>
                <p14:cNvContentPartPr/>
                <p14:nvPr/>
              </p14:nvContentPartPr>
              <p14:xfrm>
                <a:off x="6262738" y="2293452"/>
                <a:ext cx="135720" cy="2487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183E65E-D615-D474-B25A-7396B8C444A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258418" y="2289132"/>
                  <a:ext cx="1443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34583B4-DDEA-1538-E8A8-2EEEBED5A578}"/>
                    </a:ext>
                  </a:extLst>
                </p14:cNvPr>
                <p14:cNvContentPartPr/>
                <p14:nvPr/>
              </p14:nvContentPartPr>
              <p14:xfrm>
                <a:off x="6481258" y="2360412"/>
                <a:ext cx="221760" cy="190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34583B4-DDEA-1538-E8A8-2EEEBED5A57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476938" y="2356092"/>
                  <a:ext cx="2304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84E5AD5-51B3-EE87-69BD-51A2D48D8B5B}"/>
                    </a:ext>
                  </a:extLst>
                </p14:cNvPr>
                <p14:cNvContentPartPr/>
                <p14:nvPr/>
              </p14:nvContentPartPr>
              <p14:xfrm>
                <a:off x="6726058" y="2292012"/>
                <a:ext cx="113040" cy="4633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84E5AD5-51B3-EE87-69BD-51A2D48D8B5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721738" y="2287692"/>
                  <a:ext cx="12168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6EF43EC-4239-2C66-E010-1046484673BF}"/>
                    </a:ext>
                  </a:extLst>
                </p14:cNvPr>
                <p14:cNvContentPartPr/>
                <p14:nvPr/>
              </p14:nvContentPartPr>
              <p14:xfrm>
                <a:off x="6829738" y="2726532"/>
                <a:ext cx="114120" cy="1090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6EF43EC-4239-2C66-E010-1046484673B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25418" y="2722212"/>
                  <a:ext cx="122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B5BEE9A-5324-FFEB-4E30-81DB722A2B83}"/>
                    </a:ext>
                  </a:extLst>
                </p14:cNvPr>
                <p14:cNvContentPartPr/>
                <p14:nvPr/>
              </p14:nvContentPartPr>
              <p14:xfrm>
                <a:off x="6746938" y="2216772"/>
                <a:ext cx="63000" cy="1098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B5BEE9A-5324-FFEB-4E30-81DB722A2B8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742618" y="2212452"/>
                  <a:ext cx="71640" cy="11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2725" name="TextBox 43">
            <a:extLst>
              <a:ext uri="{FF2B5EF4-FFF2-40B4-BE49-F238E27FC236}">
                <a16:creationId xmlns:a16="http://schemas.microsoft.com/office/drawing/2014/main" id="{EED339E5-4947-D754-53FC-E5B5A45FB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2349500"/>
            <a:ext cx="1385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Too high!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EF347AD-CA4F-F9F0-CAFD-5D68A3096206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>
            <a:extLst>
              <a:ext uri="{FF2B5EF4-FFF2-40B4-BE49-F238E27FC236}">
                <a16:creationId xmlns:a16="http://schemas.microsoft.com/office/drawing/2014/main" id="{A8DBE4F1-D28A-CDDA-B05E-508267005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Circuit Configurations with transformers</a:t>
            </a:r>
          </a:p>
        </p:txBody>
      </p:sp>
      <p:pic>
        <p:nvPicPr>
          <p:cNvPr id="19458" name="Picture 2" descr="Diagram&#10;&#10;Description automatically generated">
            <a:extLst>
              <a:ext uri="{FF2B5EF4-FFF2-40B4-BE49-F238E27FC236}">
                <a16:creationId xmlns:a16="http://schemas.microsoft.com/office/drawing/2014/main" id="{847C494D-33C5-9261-12D7-EEE6B08FC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391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5DE3157F-6001-1CC0-EBB3-08D7DA8CC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572000"/>
            <a:ext cx="670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" pitchFamily="2" charset="0"/>
              </a:rPr>
              <a:t>Fig. 5.3 Push-pull transformer configuration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F3C3721-51EE-4FD1-35A9-807C7ADF97CD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43F9C6F-1D9A-5ED2-5F3B-12268BAE3499}"/>
              </a:ext>
            </a:extLst>
          </p:cNvPr>
          <p:cNvSpPr/>
          <p:nvPr/>
        </p:nvSpPr>
        <p:spPr>
          <a:xfrm>
            <a:off x="1931988" y="15875"/>
            <a:ext cx="5280025" cy="6826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496151D-B7E3-E743-D2B7-70348AD0642C}"/>
              </a:ext>
            </a:extLst>
          </p:cNvPr>
          <p:cNvSpPr/>
          <p:nvPr/>
        </p:nvSpPr>
        <p:spPr>
          <a:xfrm>
            <a:off x="1931988" y="15875"/>
            <a:ext cx="5280025" cy="6826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4269E4E-2609-BAB6-5A04-FDE80F509D5C}"/>
              </a:ext>
            </a:extLst>
          </p:cNvPr>
          <p:cNvSpPr/>
          <p:nvPr/>
        </p:nvSpPr>
        <p:spPr>
          <a:xfrm>
            <a:off x="1931988" y="15875"/>
            <a:ext cx="5280025" cy="6826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EDB087C-D0B8-58AE-CFD6-A5FF4DBDF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9502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73C9FFB-2FC1-93CC-272C-B6A8C5D4D66D}"/>
              </a:ext>
            </a:extLst>
          </p:cNvPr>
          <p:cNvSpPr/>
          <p:nvPr/>
        </p:nvSpPr>
        <p:spPr>
          <a:xfrm>
            <a:off x="1933575" y="17463"/>
            <a:ext cx="5278438" cy="68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3C96FD5-DEB0-51C8-C943-F73C48A06973}"/>
                  </a:ext>
                </a:extLst>
              </p14:cNvPr>
              <p14:cNvContentPartPr/>
              <p14:nvPr/>
            </p14:nvContentPartPr>
            <p14:xfrm>
              <a:off x="3402898" y="2483172"/>
              <a:ext cx="672120" cy="28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3C96FD5-DEB0-51C8-C943-F73C48A06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9932" y="2420172"/>
                <a:ext cx="797693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4C0FCB-8DE7-2288-FA3A-A4DD75F2E065}"/>
                  </a:ext>
                </a:extLst>
              </p14:cNvPr>
              <p14:cNvContentPartPr/>
              <p14:nvPr/>
            </p14:nvContentPartPr>
            <p14:xfrm>
              <a:off x="4008418" y="1881612"/>
              <a:ext cx="164520" cy="57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4C0FCB-8DE7-2288-FA3A-A4DD75F2E0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45556" y="1818612"/>
                <a:ext cx="289886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8CF05F-96F5-E8E3-55D3-873B8A55136B}"/>
                  </a:ext>
                </a:extLst>
              </p14:cNvPr>
              <p14:cNvContentPartPr/>
              <p14:nvPr/>
            </p14:nvContentPartPr>
            <p14:xfrm>
              <a:off x="3247018" y="2515932"/>
              <a:ext cx="12564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8CF05F-96F5-E8E3-55D3-873B8A55136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84198" y="2452932"/>
                <a:ext cx="250921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7045" name="Group 7">
            <a:extLst>
              <a:ext uri="{FF2B5EF4-FFF2-40B4-BE49-F238E27FC236}">
                <a16:creationId xmlns:a16="http://schemas.microsoft.com/office/drawing/2014/main" id="{9842C8E0-EDA0-7794-6732-1DC9E2A96AB7}"/>
              </a:ext>
            </a:extLst>
          </p:cNvPr>
          <p:cNvGrpSpPr>
            <a:grpSpLocks/>
          </p:cNvGrpSpPr>
          <p:nvPr/>
        </p:nvGrpSpPr>
        <p:grpSpPr bwMode="auto">
          <a:xfrm>
            <a:off x="3222625" y="1884363"/>
            <a:ext cx="1246188" cy="106362"/>
            <a:chOff x="3223258" y="1884852"/>
            <a:chExt cx="1244880" cy="106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0EE9BAD-DD7C-83F7-EE8C-D52A7E5C99B5}"/>
                    </a:ext>
                  </a:extLst>
                </p14:cNvPr>
                <p14:cNvContentPartPr/>
                <p14:nvPr/>
              </p14:nvContentPartPr>
              <p14:xfrm>
                <a:off x="3223258" y="1917252"/>
                <a:ext cx="1244880" cy="74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0EE9BAD-DD7C-83F7-EE8C-D52A7E5C99B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14258" y="1908252"/>
                  <a:ext cx="12625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8975AC6-AF74-A973-8A6D-0090883B53C0}"/>
                    </a:ext>
                  </a:extLst>
                </p14:cNvPr>
                <p14:cNvContentPartPr/>
                <p14:nvPr/>
              </p14:nvContentPartPr>
              <p14:xfrm>
                <a:off x="4365538" y="1884852"/>
                <a:ext cx="90360" cy="874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8975AC6-AF74-A973-8A6D-0090883B53C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56502" y="1875852"/>
                  <a:ext cx="108071" cy="10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4DE6241-60CE-F0A9-1126-42F6DACFFBB2}"/>
                  </a:ext>
                </a:extLst>
              </p14:cNvPr>
              <p14:cNvContentPartPr/>
              <p14:nvPr/>
            </p14:nvContentPartPr>
            <p14:xfrm>
              <a:off x="4126858" y="1772532"/>
              <a:ext cx="23760" cy="414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4DE6241-60CE-F0A9-1126-42F6DACFFBB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22538" y="1768212"/>
                <a:ext cx="3240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35E2CFB-41FF-7E9B-F630-000C4288B65D}"/>
                  </a:ext>
                </a:extLst>
              </p14:cNvPr>
              <p14:cNvContentPartPr/>
              <p14:nvPr/>
            </p14:nvContentPartPr>
            <p14:xfrm>
              <a:off x="4129378" y="2478492"/>
              <a:ext cx="77040" cy="77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35E2CFB-41FF-7E9B-F630-000C4288B65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25058" y="2474152"/>
                <a:ext cx="85680" cy="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84795A-4E8F-EC4A-66BB-200B12A63C5A}"/>
                  </a:ext>
                </a:extLst>
              </p14:cNvPr>
              <p14:cNvContentPartPr/>
              <p14:nvPr/>
            </p14:nvContentPartPr>
            <p14:xfrm>
              <a:off x="5507975" y="6380040"/>
              <a:ext cx="100080" cy="249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84795A-4E8F-EC4A-66BB-200B12A63C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98975" y="6371053"/>
                <a:ext cx="117720" cy="267455"/>
              </a:xfrm>
              <a:prstGeom prst="rect">
                <a:avLst/>
              </a:prstGeom>
            </p:spPr>
          </p:pic>
        </mc:Fallback>
      </mc:AlternateContent>
      <p:grpSp>
        <p:nvGrpSpPr>
          <p:cNvPr id="87049" name="Group 30">
            <a:extLst>
              <a:ext uri="{FF2B5EF4-FFF2-40B4-BE49-F238E27FC236}">
                <a16:creationId xmlns:a16="http://schemas.microsoft.com/office/drawing/2014/main" id="{3415FB00-212E-A6ED-815C-094C28F6B370}"/>
              </a:ext>
            </a:extLst>
          </p:cNvPr>
          <p:cNvGrpSpPr>
            <a:grpSpLocks/>
          </p:cNvGrpSpPr>
          <p:nvPr/>
        </p:nvGrpSpPr>
        <p:grpSpPr bwMode="auto">
          <a:xfrm>
            <a:off x="5597525" y="6324600"/>
            <a:ext cx="1450975" cy="466725"/>
            <a:chOff x="7534330" y="4618049"/>
            <a:chExt cx="1451160" cy="46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207E0F1-81A1-3214-EFBB-BF2053C7A63C}"/>
                    </a:ext>
                  </a:extLst>
                </p14:cNvPr>
                <p14:cNvContentPartPr/>
                <p14:nvPr/>
              </p14:nvContentPartPr>
              <p14:xfrm>
                <a:off x="7534330" y="4618049"/>
                <a:ext cx="26568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207E0F1-81A1-3214-EFBB-BF2053C7A63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525330" y="4609049"/>
                  <a:ext cx="283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18B8FFD-9D22-5F20-8CB1-F743EE1DEB7A}"/>
                    </a:ext>
                  </a:extLst>
                </p14:cNvPr>
                <p14:cNvContentPartPr/>
                <p14:nvPr/>
              </p14:nvContentPartPr>
              <p14:xfrm>
                <a:off x="7663930" y="4642889"/>
                <a:ext cx="57600" cy="2894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18B8FFD-9D22-5F20-8CB1-F743EE1DEB7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654930" y="4633889"/>
                  <a:ext cx="752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4C8675B-9A73-E98B-F2DD-EB74B5177C77}"/>
                    </a:ext>
                  </a:extLst>
                </p14:cNvPr>
                <p14:cNvContentPartPr/>
                <p14:nvPr/>
              </p14:nvContentPartPr>
              <p14:xfrm>
                <a:off x="7820890" y="4799489"/>
                <a:ext cx="59400" cy="21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4C8675B-9A73-E98B-F2DD-EB74B5177C7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811890" y="4791775"/>
                  <a:ext cx="7704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7791E6D-1A32-4CA8-E012-DDA5C17B62FE}"/>
                    </a:ext>
                  </a:extLst>
                </p14:cNvPr>
                <p14:cNvContentPartPr/>
                <p14:nvPr/>
              </p14:nvContentPartPr>
              <p14:xfrm>
                <a:off x="7841410" y="4875809"/>
                <a:ext cx="144000" cy="3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7791E6D-1A32-4CA8-E012-DDA5C17B62F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832432" y="4866809"/>
                  <a:ext cx="16159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9A5B4CA-1A0D-DBF4-1ABC-B57075D20CE4}"/>
                    </a:ext>
                  </a:extLst>
                </p14:cNvPr>
                <p14:cNvContentPartPr/>
                <p14:nvPr/>
              </p14:nvContentPartPr>
              <p14:xfrm>
                <a:off x="8149210" y="4690049"/>
                <a:ext cx="19080" cy="108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9A5B4CA-1A0D-DBF4-1ABC-B57075D20CE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140210" y="4681079"/>
                  <a:ext cx="36720" cy="1259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373B284-25D3-0AE6-4819-68A873BB5060}"/>
                    </a:ext>
                  </a:extLst>
                </p14:cNvPr>
                <p14:cNvContentPartPr/>
                <p14:nvPr/>
              </p14:nvContentPartPr>
              <p14:xfrm>
                <a:off x="8062450" y="4710929"/>
                <a:ext cx="163440" cy="158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373B284-25D3-0AE6-4819-68A873BB506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053450" y="4701929"/>
                  <a:ext cx="1810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1D47422-701F-4A17-3771-0B7A2A585CAF}"/>
                    </a:ext>
                  </a:extLst>
                </p14:cNvPr>
                <p14:cNvContentPartPr/>
                <p14:nvPr/>
              </p14:nvContentPartPr>
              <p14:xfrm>
                <a:off x="8117530" y="4951049"/>
                <a:ext cx="126720" cy="1342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1D47422-701F-4A17-3771-0B7A2A585C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108530" y="4942049"/>
                  <a:ext cx="1443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C472C6D-62C9-67D9-A1F5-F9F2112D9296}"/>
                    </a:ext>
                  </a:extLst>
                </p14:cNvPr>
                <p14:cNvContentPartPr/>
                <p14:nvPr/>
              </p14:nvContentPartPr>
              <p14:xfrm>
                <a:off x="8089450" y="4877249"/>
                <a:ext cx="135360" cy="3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C472C6D-62C9-67D9-A1F5-F9F2112D929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80450" y="4868249"/>
                  <a:ext cx="153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C85CD10-2778-7719-313E-88E07EDBC59E}"/>
                    </a:ext>
                  </a:extLst>
                </p14:cNvPr>
                <p14:cNvContentPartPr/>
                <p14:nvPr/>
              </p14:nvContentPartPr>
              <p14:xfrm>
                <a:off x="8348650" y="4875089"/>
                <a:ext cx="114120" cy="97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C85CD10-2778-7719-313E-88E07EDBC59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339650" y="4866410"/>
                  <a:ext cx="131760" cy="26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996484F-567A-8AD5-9D67-A0312F79D133}"/>
                    </a:ext>
                  </a:extLst>
                </p14:cNvPr>
                <p14:cNvContentPartPr/>
                <p14:nvPr/>
              </p14:nvContentPartPr>
              <p14:xfrm>
                <a:off x="8616130" y="4802369"/>
                <a:ext cx="20880" cy="975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996484F-567A-8AD5-9D67-A0312F79D13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06972" y="4793369"/>
                  <a:ext cx="38829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7538EB3-76A5-4C5E-CD46-BCEF51233146}"/>
                    </a:ext>
                  </a:extLst>
                </p14:cNvPr>
                <p14:cNvContentPartPr/>
                <p14:nvPr/>
              </p14:nvContentPartPr>
              <p14:xfrm>
                <a:off x="8593090" y="4772489"/>
                <a:ext cx="193680" cy="1044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7538EB3-76A5-4C5E-CD46-BCEF5123314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584090" y="4763520"/>
                  <a:ext cx="211320" cy="1219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A0E59E4-244D-1A6E-1418-C21AE3B9EA2D}"/>
                    </a:ext>
                  </a:extLst>
                </p14:cNvPr>
                <p14:cNvContentPartPr/>
                <p14:nvPr/>
              </p14:nvContentPartPr>
              <p14:xfrm>
                <a:off x="8803690" y="4731809"/>
                <a:ext cx="181800" cy="144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A0E59E4-244D-1A6E-1418-C21AE3B9EA2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94690" y="4722809"/>
                  <a:ext cx="1994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B31D728-60AF-B042-095C-B74A92E0DFC8}"/>
                    </a:ext>
                  </a:extLst>
                </p14:cNvPr>
                <p14:cNvContentPartPr/>
                <p14:nvPr/>
              </p14:nvContentPartPr>
              <p14:xfrm>
                <a:off x="8886130" y="4744409"/>
                <a:ext cx="35640" cy="1616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B31D728-60AF-B042-095C-B74A92E0DFC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877130" y="4735409"/>
                  <a:ext cx="53280" cy="17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0B10957-4DDD-A964-DB24-D1217CC96734}"/>
                  </a:ext>
                </a:extLst>
              </p14:cNvPr>
              <p14:cNvContentPartPr/>
              <p14:nvPr/>
            </p14:nvContentPartPr>
            <p14:xfrm>
              <a:off x="5714530" y="3560369"/>
              <a:ext cx="1333800" cy="508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0B10957-4DDD-A964-DB24-D1217CC9673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05530" y="3551369"/>
                <a:ext cx="135144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D70B723-572B-CCB4-7A81-70B41FFB3BEC}"/>
                  </a:ext>
                </a:extLst>
              </p14:cNvPr>
              <p14:cNvContentPartPr/>
              <p14:nvPr/>
            </p14:nvContentPartPr>
            <p14:xfrm>
              <a:off x="5902810" y="4034129"/>
              <a:ext cx="188640" cy="392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D70B723-572B-CCB4-7A81-70B41FFB3BE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93810" y="4025129"/>
                <a:ext cx="206280" cy="56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3" descr="Screen Shot 2017-11-22 at 11.01.51 AM.png">
            <a:extLst>
              <a:ext uri="{FF2B5EF4-FFF2-40B4-BE49-F238E27FC236}">
                <a16:creationId xmlns:a16="http://schemas.microsoft.com/office/drawing/2014/main" id="{21A4CD81-FC5A-EF7E-97A2-E98C1169C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513"/>
            <a:ext cx="61722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>
            <a:extLst>
              <a:ext uri="{FF2B5EF4-FFF2-40B4-BE49-F238E27FC236}">
                <a16:creationId xmlns:a16="http://schemas.microsoft.com/office/drawing/2014/main" id="{C6AE4F23-DE7C-1585-29A0-C5B1476BD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Circuit Configurations with transformers</a:t>
            </a:r>
          </a:p>
        </p:txBody>
      </p:sp>
      <p:pic>
        <p:nvPicPr>
          <p:cNvPr id="20482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D0769AC5-A3DE-D169-A489-88F20CC5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41021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6">
            <a:extLst>
              <a:ext uri="{FF2B5EF4-FFF2-40B4-BE49-F238E27FC236}">
                <a16:creationId xmlns:a16="http://schemas.microsoft.com/office/drawing/2014/main" id="{C74E9F5F-8560-ABD3-39F8-8B5652F58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562600"/>
            <a:ext cx="891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" pitchFamily="2" charset="0"/>
              </a:rPr>
              <a:t>Fig. 5.4 Transformer configuration in the secondary (load) side: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" pitchFamily="2" charset="0"/>
              </a:rPr>
              <a:t>        (a) center-tap full-wave,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" pitchFamily="2" charset="0"/>
              </a:rPr>
              <a:t>        (b) full-wave bridge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Screen Shot 2017-11-22 at 8.30.16 AM.png">
            <a:extLst>
              <a:ext uri="{FF2B5EF4-FFF2-40B4-BE49-F238E27FC236}">
                <a16:creationId xmlns:a16="http://schemas.microsoft.com/office/drawing/2014/main" id="{8F9B8D39-0209-3331-A3CE-0A58B0A6B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7938"/>
            <a:ext cx="58642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DD2C61FB-63AC-240B-B942-A21897EB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517525"/>
            <a:ext cx="5299075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BF613C-8832-5784-E322-B5E9B165023B}"/>
              </a:ext>
            </a:extLst>
          </p:cNvPr>
          <p:cNvSpPr txBox="1"/>
          <p:nvPr/>
        </p:nvSpPr>
        <p:spPr>
          <a:xfrm>
            <a:off x="219842" y="112713"/>
            <a:ext cx="6967537" cy="3444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36" dirty="0"/>
              <a:t>Let us use Thevenin’s Theorem to show that the following circuits are equivalent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343C04B-BED6-6CFB-22DB-DAF6D9C6785F}"/>
              </a:ext>
            </a:extLst>
          </p:cNvPr>
          <p:cNvSpPr/>
          <p:nvPr/>
        </p:nvSpPr>
        <p:spPr>
          <a:xfrm>
            <a:off x="1922463" y="19050"/>
            <a:ext cx="5299075" cy="6821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636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C9998250-2CB8-5285-5438-B6C7E92E2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6985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Diagram&#10;&#10;Description automatically generated">
            <a:extLst>
              <a:ext uri="{FF2B5EF4-FFF2-40B4-BE49-F238E27FC236}">
                <a16:creationId xmlns:a16="http://schemas.microsoft.com/office/drawing/2014/main" id="{A89078B8-6300-38EA-9816-77935E7B5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5346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5834D69-E820-92CA-2590-86ED8AF23B51}"/>
                  </a:ext>
                </a:extLst>
              </p14:cNvPr>
              <p14:cNvContentPartPr/>
              <p14:nvPr/>
            </p14:nvContentPartPr>
            <p14:xfrm>
              <a:off x="7817578" y="5238252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5834D69-E820-92CA-2590-86ED8AF23B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54578" y="517525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1A28C4B-411A-B043-8B86-FF46E486EB35}"/>
                  </a:ext>
                </a:extLst>
              </p14:cNvPr>
              <p14:cNvContentPartPr/>
              <p14:nvPr/>
            </p14:nvContentPartPr>
            <p14:xfrm>
              <a:off x="3128218" y="6271092"/>
              <a:ext cx="322560" cy="16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1A28C4B-411A-B043-8B86-FF46E486EB3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5218" y="6208092"/>
                <a:ext cx="44820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F496A90-025B-CAC7-9BA1-B7BD6C151DCE}"/>
                  </a:ext>
                </a:extLst>
              </p14:cNvPr>
              <p14:cNvContentPartPr/>
              <p14:nvPr/>
            </p14:nvContentPartPr>
            <p14:xfrm>
              <a:off x="4435378" y="6271812"/>
              <a:ext cx="39276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F496A90-025B-CAC7-9BA1-B7BD6C151DC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72378" y="6208812"/>
                <a:ext cx="5184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F7D3ABD-9BC1-03AA-9621-163DC55AC892}"/>
                  </a:ext>
                </a:extLst>
              </p14:cNvPr>
              <p14:cNvContentPartPr/>
              <p14:nvPr/>
            </p14:nvContentPartPr>
            <p14:xfrm>
              <a:off x="2022658" y="6293052"/>
              <a:ext cx="40320" cy="18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F7D3ABD-9BC1-03AA-9621-163DC55AC89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59658" y="6230052"/>
                <a:ext cx="165960" cy="1436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504C1AE-9640-A95A-DFE3-E276AFEF9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6578" y="113508"/>
            <a:ext cx="3657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I – Half-Bridge Converters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14856</TotalTime>
  <Words>198</Words>
  <Application>Microsoft Macintosh PowerPoint</Application>
  <PresentationFormat>On-screen Show (4:3)</PresentationFormat>
  <Paragraphs>30</Paragraphs>
  <Slides>46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Times New Roman</vt:lpstr>
      <vt:lpstr>ＭＳ Ｐゴシック</vt:lpstr>
      <vt:lpstr>Arial</vt:lpstr>
      <vt:lpstr>Calibri</vt:lpstr>
      <vt:lpstr>Times</vt:lpstr>
      <vt:lpstr>ArialMT</vt:lpstr>
      <vt:lpstr>Default Design</vt:lpstr>
      <vt:lpstr> EEL 5245 POWER ELECTRONICS I Lecture #25 Ch. 5: Half-Bridge and Full-Bridge Converters  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Research by the  Applied Power Electronics Center </dc:title>
  <dc:creator>Chris Iannello</dc:creator>
  <cp:lastModifiedBy>Issa Batarseh</cp:lastModifiedBy>
  <cp:revision>402</cp:revision>
  <cp:lastPrinted>1999-04-15T04:56:39Z</cp:lastPrinted>
  <dcterms:created xsi:type="dcterms:W3CDTF">1999-04-14T20:57:54Z</dcterms:created>
  <dcterms:modified xsi:type="dcterms:W3CDTF">2023-11-20T15:14:24Z</dcterms:modified>
</cp:coreProperties>
</file>