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9" r:id="rId3"/>
    <p:sldId id="265" r:id="rId4"/>
    <p:sldId id="266" r:id="rId5"/>
    <p:sldId id="267" r:id="rId6"/>
    <p:sldId id="269" r:id="rId7"/>
    <p:sldId id="293" r:id="rId8"/>
    <p:sldId id="271" r:id="rId9"/>
    <p:sldId id="300" r:id="rId10"/>
    <p:sldId id="307" r:id="rId11"/>
    <p:sldId id="302" r:id="rId12"/>
    <p:sldId id="308" r:id="rId13"/>
    <p:sldId id="303" r:id="rId14"/>
    <p:sldId id="309" r:id="rId15"/>
    <p:sldId id="310" r:id="rId16"/>
    <p:sldId id="312" r:id="rId17"/>
    <p:sldId id="275" r:id="rId18"/>
    <p:sldId id="296" r:id="rId19"/>
    <p:sldId id="276" r:id="rId20"/>
    <p:sldId id="277" r:id="rId21"/>
    <p:sldId id="278" r:id="rId22"/>
    <p:sldId id="280" r:id="rId23"/>
    <p:sldId id="298" r:id="rId24"/>
    <p:sldId id="281" r:id="rId25"/>
    <p:sldId id="282" r:id="rId26"/>
    <p:sldId id="304" r:id="rId27"/>
    <p:sldId id="259" r:id="rId28"/>
    <p:sldId id="260" r:id="rId29"/>
    <p:sldId id="283" r:id="rId30"/>
    <p:sldId id="268" r:id="rId31"/>
    <p:sldId id="284" r:id="rId32"/>
    <p:sldId id="270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6"/>
    <p:restoredTop sz="94694"/>
  </p:normalViewPr>
  <p:slideViewPr>
    <p:cSldViewPr>
      <p:cViewPr varScale="1">
        <p:scale>
          <a:sx n="116" d="100"/>
          <a:sy n="116" d="100"/>
        </p:scale>
        <p:origin x="208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9576753B-3C14-C37D-6539-92DA4F0D75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BADEAA9B-A02B-15BB-4296-85CC1B2C97C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85DB2C50-3B84-5B25-8E1F-C0AB9132D22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7023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9" name="Rectangle 5">
            <a:extLst>
              <a:ext uri="{FF2B5EF4-FFF2-40B4-BE49-F238E27FC236}">
                <a16:creationId xmlns:a16="http://schemas.microsoft.com/office/drawing/2014/main" id="{58264C80-A3BD-5F3E-4268-EDBBBDD0BEC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2250"/>
            <a:ext cx="317023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E6A7E448-3A74-024B-86A6-6CEC52FE6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01.7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24575,'7'0'0,"0"0"0,0 0 0,1 0 0,-1 0 0,0 0 0,4 0 0,-3 0 0,2 0 0,-2 0 0,-1 0 0,5 0 0,1 0 0,3 0 0,1 0 0,-4 0 0,2 0 0,-2 0 0,-1 0 0,0 0 0,0 0 0,-4 0 0,4 0 0,-5 0 0,0 0 0,1 0 0,-1 0 0,0 0 0,1 0 0,3 0 0,-2 0 0,3 0 0,-5 0 0,1 0 0,-1 0 0,1 0 0,-1 0 0,0 0 0,1 0 0,-1 0 0,0 0 0,0 0 0,0 0 0,0 0 0,0 0 0,0 0 0,0 0 0,1 0 0,-1 0 0,5 0 0,-3 0 0,2 0 0,-3 0 0,-4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55.1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24575,'11'0'0,"1"0"0,10 0 0,-4 0 0,3 0 0,-4 0 0,-1 0 0,-3 0 0,-1 0 0,-5 0 0,0 0 0,-3 8 0,-1 1 0,-3 18 0,0 9 0,0 5 0,0 26 0,-5-16 0,4 18 0,-9-9 0,3 11 0,-4 0 0,-1 6 0,0-7 0,1-8 0,0-1 0,5-13 0,-3-8 0,8-2 0,-3-14 0,0 3 0,3-10 0,-3-4 0,4-2 0,0-3 0,0-1 0,0 1 0,0-1 0,0 1 0,0-1 0,12-3 0,4-1 0,11-3 0,6 0 0,1 0 0,6 0 0,0 0 0,-1-4 0,-4-5 0,-2-6 0,-5-8 0,-4-7 0,0 0 0,-9-8 0,3 3 0,-7-5 0,4-6 0,-5 5 0,-4-5 0,3 0 0,-8-2 0,8 0 0,-3-4 0,0 10 0,3-4 0,-3 6 0,4 0 0,-1 6 0,-3 6 0,1 6 0,-2 10 0,-1 0 0,6 4 0,-5 1 0,6 3 0,0 0 0,-2 1 0,11 2 0,-6-2 0,7-1 0,-4 3 0,0-3 0,-1 4 0,1 0 0,0 0 0,-5 0 0,4 0 0,-8-3 0,4 2 0,-5-2 0,5 3 0,0-4 0,4 0 0,-4-1 0,4-2 0,-4 2 0,5 1 0,-4-4 0,-5 8 0,-5-4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6:05.1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7 171 8191,'-4'2'0,"1"0"5063,3 12-5063,0 4 2818,0 4-2818,0 1 1719,0 3-1719,0-8 6784,0-1-6784,0 4 0,0-12 0,0 12 0,0-9 0,0 10 0,0-9 0,0 4 0,0-6 0,0 2 0,0-1 0,0 0 0,0-5 0,0 1 0,0-1 0,0-6 0,0-5 0,0-14 0,0 0 0,0-8 0,0-2 0,0-6 0,0-6 0,0 0 0,0 0 0,0 6 0,5-5 0,0 10 0,4 1 0,0 2 0,-4 8 0,2-4 0,-2 10 0,2 0 0,1 4 0,-4 1 0,3 2 0,-3 2 0,3 0 0,1 2 0,-1-2 0,1 3 0,-1 0 0,1 0 0,-1 0 0,1 0 0,-1 0 0,1 0 0,-1 0 0,1 3 0,-1 1 0,1 4 0,-1-1 0,1 1 0,-1-1 0,1 5 0,-4 0 0,0 1 0,-4 3 0,0-4 0,0 5 0,0-5 0,0 4 0,0-4 0,0 5 0,0 0 0,0-5 0,0 4 0,-7-3 0,1-1 0,-5 0 0,3-5 0,0 1 0,-3 0 0,2-1 0,-3 1 0,5 0 0,-1-4 0,0-1 0,1-3 0,-1 0 0,7 0 0,5 0 0,4 0 0,3 0 0,-3 0 0,3 4 0,-2 0 0,7 4 0,-4 0 0,1 4 0,3-2 0,-7 1 0,2-3 0,-3 0 0,-1-1 0,-3 1 0,0-1 0,-4 1 0,3-4 0,-2 2 0,2-2 0,-3 3 0,0-1 0,0 1 0,0 0 0,4 0 0,0 0 0,0 1 0,3-1 0,-3-3 0,0 3 0,-1-6 0,-3 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6:20.8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1869 491 24575,'-72'0'0,"14"0"0,-13 0 0,17 0 0,-38 0 0,22 0 0,16 0 0,0 0 0,-17 0 0,-14 0 0,13 0 0,-5 0 0,26 0 0,-22 0 0,13 0 0,-19 0 0,1 0 0,28 0 0,-15 0 0,21 0 0,-17 0 0,7 0 0,12 0 0,3 0 0,11-4 0,5 3 0,6-3 0,5 4 0,5-4 0,-1 4 0,-3-4 0,3 4 0,-2 0 0,-1 0 0,-2 0 0,1 0 0,1-3 0,-1 2 0,3-2 0,-2-1 0,6-3 0,2-4 0,3-1 0,7 1 0,7 3 0,15-1 0,18-7 0,2 4 0,6-4 0,4 0 0,-3 4 0,14-5 0,-1 5 0,1-5 0,-1 10 0,-6-9 0,4 10 0,-4-5 0,-1 4 0,22 2 0,-36 5 0,33 0 0,-37 0 0,16 0 0,-6 0 0,-6 0 0,4 0 0,-11 0 0,0 0 0,-3 0 0,-3 0 0,-1 0 0,4 0 0,-9 0 0,-1 0 0,-2 0 0,-8 0 0,8 0 0,-8 0 0,4 0 0,-1-4 0,-3 3 0,3-7 0,-4 4 0,0-1 0,-5-2 0,4 6 0,-8-3 0,4 4 0,-8-9 0,-1 0 0,-6-6 0,-5 5 0,-4-2 0,-4 3 0,-1-3 0,0 0 0,0 2 0,1-5 0,-1 5 0,-5-6 0,4 6 0,-8-3 0,3 4 0,-4 4 0,-6-4 0,4 8 0,-10-8 0,5 8 0,-12-3 0,4 4 0,-10 0 0,11 0 0,-12 0 0,5 0 0,1 0 0,-6 0 0,12 4 0,-5 2 0,6 4 0,0 4 0,0-3 0,0 3 0,0-4 0,0 0 0,6 0 0,-5 0 0,10-1 0,-9-4 0,9 3 0,1-7 0,1 7 0,5-7 0,-6 3 0,6 0 0,-5-3 0,9 3 0,-3-1 0,4-2 0,-5 3 0,5 0 0,-5-3 0,5 6 0,1-6 0,-1 3 0,0-4 0,0 3 0,1-2 0,-1 3 0,-5 0 0,4-3 0,-8 7 0,8-7 0,-3 7 0,4-7 0,0 6 0,1-2 0,3-1 0,1 3 0,5-6 0,-1 9 0,4-2 0,-3 4 0,2 7 0,1-5 0,-4 12 0,-1-3 0,-2 10 0,-3 1 0,1 0 0,2-1 0,-6-6 0,6 1 0,-2-6 0,5 0 0,0-10 0,0 0 0,3-4 0,2-1 0,9 3 0,13-5 0,9 1 0,18-1 0,9-4 0,38 9 0,-23-9 0,29 4 0,-37-5 0,1 0 0,-3 0 0,-12 0 0,-7 0 0,-9 0 0,-9 0 0,-6 0 0,-5 0 0,-4 0 0,2-3 0,-2-1 0,2 0 0,2-3 0,-3 3 0,6-4 0,-2 3 0,3-2 0,1 2 0,0-3 0,4 3 0,2-3 0,-1 3 0,0 0 0,-6-2 0,1 6 0,-4-6 0,-2 6 0,-3-2 0,-1 3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7:55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2643 8 24575,'-66'0'0,"-1"0"0,-3 0 0,-15 0 0,4 0 0,-5 0 0,19 0 0,0 0-492,-27 0 0,3 0 0,31 0 0,5 0 75,-43 0 615,46 0 0,0 0-198,-45 0 0,0 0 0,16 0 0,5 0 0,6 0 0,-9 0 0,0 0 0,2 0 478,14 0-478,2 0 0,13 0 0,8 0 983,1 0-755,10 0 72,1 0-300,7 0 0,4 0 0,4 0 0,2 0 0,3 0 0,-3 3 0,3 5 0,-3 0 0,3 7 0,0 2 0,-1 1 0,0 8 0,0-3 0,0 4 0,0 0 0,0-4 0,4 3 0,-3-3 0,7-1 0,-3 0 0,4-6 0,0 1 0,0 0 0,0-1 0,9 11 0,12-1 0,12 10 0,14-4 0,-4-5 0,9 3 0,3-7 0,7 4 0,1-9 0,5-2 0,-13-5 0,13-4 0,-13-3 0,29-4 0,-31 0 0,29 0 0,-33-9 0,19-4 0,-6-10 0,1 1 0,-2 0 0,-8 0 0,1 5 0,-6-3 0,-3 9 0,-5-3 0,-6 4 0,5 0 0,-10 1 0,3 3 0,1-2 0,-4 6 0,4-2 0,-6 0 0,1 3 0,-1-3 0,1 4 0,-1 0 0,0 0 0,1 0 0,-1 0 0,0 0 0,-4 0 0,3 0 0,-3 0 0,-1 0 0,0 0 0,-6 0 0,1 0 0,-4 0 0,2 0 0,-6 0 0,2 0 0,-3 0 0,3 3 0,-39 1 0,-5 0 0,-38-1 0,-15-3 0,-4 0-492,34-2 0,-3-2 361,-4 1 1,-1-2 130,0-5 0,-1-1 0,-7 0 0,-1 0 0,4-4 0,0 1 0,-4 2 0,-1 1 0,-1-3 0,1-1 0,0 4 0,0-1 0,4-2 0,1-1 0,5 2 0,1-2 0,-1-2 0,4 0 0,-19-4 0,29 6 0,2-1 0,-18-2 0,-6-5 0,4 0 0,14 6 0,12 2 983,2 5-721,13 1-262,4 4 0,2 1 0,4 4 0,0 0 0,5 0 0,-4 0 0,7 0 0,-2 0 0,3 0 0,1 6 0,22 6 0,1 5 0,19-1 0,-10-4 0,1-3 0,-8-4 0,-1-1 0,-1 0 0,-8-3 0,4 2 0,-5-3 0,1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21.0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24575,'15'0'0,"-3"0"0,-1 0 0,-3 0 0,4 0 0,0 0 0,1 0 0,-1 0 0,-5 0 0,1 0 0,0 0 0,0 0 0,-1 0 0,1 0 0,0 0 0,-1 0 0,1 0 0,0 0 0,0 0 0,4 0 0,-3 0 0,3 0 0,-4 0 0,0 0 0,0 0 0,0 0 0,-4 4 0,3-3 0,-3 2 0,4 0 0,0-2 0,-1 3 0,1-4 0,-1 0 0,0 0 0,5 0 0,-3 0 0,2 0 0,-4 0 0,-3 0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22.3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24575,'0'7'0,"0"4"0,0-2 0,0 6 0,0-2 0,0 0 0,0 3 0,0-3 0,0 4 0,0 0 0,0-4 0,0 4 0,0-8 0,0 7 0,0-3 0,0 0 0,0 0 0,0-1 0,0-3 0,0 3 0,0 0 0,0-3 0,0 3 0,0-4 0,0 0 0,0 0 0,0 0 0,0-1 0,0 1 0,0-4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23.8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24575,'15'0'0,"-3"0"0,4 0 0,-2 0 0,3 0 0,-4 0 0,4 0 0,-4 0 0,0 0 0,-1 0 0,-4 0 0,4 0 0,-3 0 0,3 0 0,-4 0 0,0 0 0,4 0 0,0 0 0,2 0 0,2 4 0,-7-3 0,7 6 0,-7-6 0,3 3 0,-4-4 0,-4 3 0,0-2 0,-4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25.5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24575,'0'12'0,"0"0"0,0 6 0,0-1 0,0 6 0,0-5 0,0 10 0,0-9 0,0 8 0,0-8 0,0 8 0,0-3 0,0-1 0,4 5 0,1-9 0,0 3 0,3-5 0,-3-3 0,-1 2 0,3-7 0,-2 3 0,-1-4 0,3 0 0,-3-1 0,4 1 0,-1-4 0,1 0 0,-1-4 0,1 0 0,0 0 0,0 0 0,0 0 0,-1 0 0,1 0 0,0 0 0,0 0 0,0-8 0,1-2 0,3-8 0,-2 1 0,3-6 0,-4-1 0,1-4 0,-5-1 0,-1-6 0,-4 5 0,0 0 0,0 3 0,0 8 0,0-4 0,0 6 0,0 3 0,0-2 0,0 7 0,0-3 0,0 4 0,0 0 0,4 4 0,4 0 0,1 4 0,7 0 0,1 0 0,1 0 0,-1 0 0,-1 0 0,-7 0 0,3 0 0,-4 0 0,0 0 0,-4 3 0,0-2 0,-4 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28.1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24575,'0'8'0,"0"-1"0,0 5 0,0-3 0,0 3 0,0-4 0,0 0 0,0 0 0,0 0 0,0 0 0,0 0 0,0 0 0,0 0 0,0-1 0,0 1 0,0-1 0,0 0 0,0 1 0,0-1 0,0 0 0,0 1 0,0-1 0,0 1 0,0-1 0,0 0 0,0 0 0,0 1 0,0 0 0,0-1 0,0 1 0,0 0 0,0-4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29.6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38 24575,'11'0'0,"-2"0"0,7 0 0,-3 0 0,1 0 0,2 0 0,-3 0 0,5 0 0,-1 0 0,-4 0 0,4 0 0,-4 0 0,0 0 0,3 0 0,-7 0 0,8 0 0,-8 0 0,3 0 0,-4 0 0,0 0 0,-1 0 0,1 0 0,0 0 0,0 0 0,-1 0 0,-2-6 0,1 4 0,-5-8 0,6 9 0,-7-6 0,4 3 0,-4-1 0,0 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30.8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8191,'0'8'0,"0"3"5063,0-2-5063,0 7 2818,0-2-2818,0 3 1719,0 0-1719,0 1 6784,0 4-6784,0-3 0,0 8 0,0-8 0,0 3 0,0-4 0,0-1 0,0-4 0,0 4 0,0-8 0,0 3 0,0 0 0,0-3 0,0 3 0,0-4 0,0 0 0,0 0 0,0-1 0,0-2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18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415 150 24575,'0'-11'0,"0"3"0,-7-3 0,-7 3 0,0 0 0,-14-8 0,8 5 0,-5-5 0,-1 3 0,-4 3 0,9-2 0,-19 7 0,28-6 0,-20 9 0,22-6 0,-9 8 0,11 0 0,-4 0 0,4 0 0,1 0 0,-1 0 0,1 0 0,-5 4 0,3 0 0,-2 4 0,3-4 0,0 3 0,4-3 0,-3 1 0,6 1 0,-2-2 0,3 3 0,0 0 0,0 1 0,0-1 0,0 1 0,0-1 0,0 1 0,3-1 0,6 1 0,-1 0 0,8 0 0,-4 4 0,5-3 0,4 3 0,-3-3 0,4-1 0,-1 1 0,-3-1 0,8 1 0,-8-4 0,8 3 0,-8-7 0,3 3 0,-8 0 0,3-4 0,-8 4 0,4-4 0,-5 0 0,1 3 0,-1-2 0,1 5 0,-4-2 0,2 0 0,-5 3 0,2-3 0,0 3 0,-2 0 0,2 0 0,-3 1 0,0 0 0,0-1 0,0 1 0,0-1 0,0 1 0,-3-1 0,-5 1 0,-5 0 0,-4 0 0,0 1 0,-4-1 0,3 1 0,-8-4 0,3 2 0,0-6 0,-3 8 0,12-8 0,-7 3 0,9-1 0,-1-2 0,1 3 0,5-4 0,-1 0 0,0 0 0,1 0 0,-1 0 0,-4 0 0,4-3 0,-4-6 0,4 1 0,0-8 0,0 3 0,0 0 0,3 2 0,2 7 0,3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32.1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24575,'8'0'0,"4"0"0,1 0 0,0 0 0,-1 0 0,-4 0 0,0 0 0,-1 0 0,4 0 0,-2 0 0,2 0 0,-4 0 0,1 0 0,0 0 0,0 0 0,-1 0 0,1 0 0,0 0 0,-1 0 0,1 0 0,-1 0 0,1 0 0,0 0 0,0 0 0,0 0 0,-1 0 0,6 0 0,-4 0 0,7 0 0,-7 0 0,3 0 0,-4 0 0,0 0 0,0 0 0,-4 0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33.9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76 8191,'0'2'0,"0"0"5063,0 18-5063,0-10 2818,0 12-2818,0-9 1719,4 4-1719,4 1 6784,2-1-6784,2-4 0,1 0 0,-4-1 0,3-3 0,-3 4 0,-1-6 0,4 2 0,-3-1 0,3 0 0,0 0 0,-3 0 0,7 1 0,-7-1 0,8 0 0,-8-3 0,7-1 0,-7-1 0,3-2 0,-4 3 0,0-4 0,0 0 0,0 0 0,-1 0 0,1 0 0,0 0 0,0 0 0,0 0 0,0-4 0,0 0 0,-4-8 0,3-1 0,-6-5 0,3 0 0,-4 1 0,0-1 0,0-4 0,0 3 0,0-4 0,0 6 0,0-1 0,0 5 0,0-4 0,0 4 0,0 0 0,-4 0 0,0 1 0,-5 3 0,1-3 0,0 4 0,0 3 0,4-2 0,-3 6 0,6-6 0,-6 6 0,9-2 0,-1 3 0,11 0 0,1 0 0,5 0 0,-1 0 0,5 0 0,2-4 0,5 2 0,-5-2 0,3 4 0,-8 0 0,3 0 0,-5 0 0,-3 0 0,-2 0 0,-4 0 0,-1 0 0,-2 0 0,-2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36.2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25 9028,'6'-4'0,"-1"1"5118,10-5-5118,-6 6 2691,3-6-2691,-4 8 1605,0 0-1605,0 0 6133,0 0-6133,0 0 0,-1 0 0,1 0 0,0 0 0,0 0 0,0 0 0,0 0 0,0 0 0,0 0 0,0 0 0,-1 0 0,1 0 0,0 0 0,0 0 0,-1 4 0,-3 0 0,0 3 0,-4 0 0,0 1 0,0-1 0,0 1 0,0 0 0,0-1 0,0 1 0,0 0 0,0 0 0,-4 0 0,3-1 0,-5 1 0,1-3 0,1 2 0,-3-3 0,6 4 0,-6-4 0,2 3 0,-3-6 0,4 6 0,-3-6 0,6 6 0,-7-6 0,8 6 0,-8-6 0,4 2 0,-3 1 0,-1-4 0,0 4 0,4-1 0,-3-2 0,3 6 0,-4-7 0,7 4 0,2-4 0,7 0 0,0 0 0,-1 0 0,5 0 0,-4 0 0,4 0 0,-4 0 0,-1 0 0,1 0 0,0 0 0,0 3 0,0-2 0,0 3 0,0-4 0,-1 0 0,1 0 0,0 0 0,-4 3 0,0-2 0,-4 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40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2:35.4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42 70 24575,'40'-4'0,"3"1"0,-7 3 0,0 0 0,4 0 0,-4 0 0,6-9 0,6 6 0,-4-6 0,4 9 0,-6-5 0,6 4 0,-5-3 0,5 4 0,1 0 0,-6-5 0,12 4 0,-5-4 0,6 5 0,1 0 0,-1 0 0,0 0 0,1 0 0,-7 0 0,5 0 0,-12 0 0,12 0 0,-12 0 0,5 0 0,-6-5 0,0 4 0,-1-3 0,1 4 0,-6 0 0,4 0 0,-4 0 0,6 0 0,-7-5 0,0 4 0,-1-3 0,-3 4 0,3 0 0,-5 0 0,-1 0 0,-4 0 0,3 0 0,-3 0 0,5 0 0,-6 0 0,0 0 0,-1 0 0,-3 0 0,3 0 0,-4 0 0,-1 0 0,0 0 0,-3 0 0,-2 0 0,0 0 0,-3 0 0,3 0 0,-4 0 0,-1 0 0,-9 16 0,0-8 0,-5 12 0,0-12 0,3 4 0,-4-4 0,-1 8 0,5-7 0,-4 7 0,3-2 0,-4 3 0,4 0 0,-3 1 0,3-1 0,-3 1 0,-1-5 0,4 3 0,-2-2 0,2-1 0,0-1 0,-2 0 0,2-3 0,1 3 0,-3-4 0,2 0 0,1-1 0,-3 1 0,2 0 0,1 0 0,-3 0 0,-1 0 0,-1-4 0,-3 0 0,4-4 0,-4 0 0,3 0 0,-8 0 0,4 0 0,-4 0 0,-1 0 0,-5 0 0,0 0 0,-6 0 0,0 0 0,0 0 0,-5 0 0,3 4 0,-3-3 0,5 3 0,-6-4 0,5 0 0,-4 0 0,-1 5 0,5-4 0,-5 4 0,0-5 0,5 4 0,-4-3 0,5 3 0,0 0 0,0-2 0,0 2 0,-5-4 0,-2 4 0,-6-2 0,0 2 0,6 0 0,-4-3 0,4 4 0,-6-1 0,6-2 0,-5 2 0,11-4 0,-10 5 0,9-4 0,-9 4 0,10-1 0,-5-3 0,11 3 0,-3 0 0,8-3 0,-9 4 0,10-5 0,-5 4 0,5-3 0,1 2 0,-1 1 0,1-3 0,3 3 0,2-4 0,8 4 0,-3 3 0,6 5 0,-3 0 0,4 4 0,0-3 0,0 4 0,0 1 0,0-1 0,0 6 0,0-5 0,0 5 0,0-6 0,0 1 0,0-1 0,4 1 0,0-5 0,5 3 0,3-6 0,2 6 0,-1-7 0,3 4 0,-2-5 0,3 1 0,1 0 0,-1-1 0,0 1 0,1 0 0,4 0 0,2-4 0,5-1 0,-1-4 0,7 0 0,7 0 0,16 0 0,-7 0 0,27 0 0,-17 0 0,6-5 0,2-7 0,-10 0 0,14-11 0,-8 9 0,6-8 0,-13 4 0,6-1 0,-8 3 0,1 5 0,-8 0 0,0 0 0,-8 0 0,1 5 0,0-3 0,-7 8 0,6-9 0,-11 9 0,4-3 0,-5-1 0,0 4 0,-1-3 0,1 4 0,0 0 0,-6 0 0,0 0 0,-10 0 0,-1 0 0,-4 0 0,0 0 0,-46 5 0,5 1 0,-34 4 0,5 7 0,10-5 0,-29 6 0,-7 0 0,-10-1-492,4-1 0,-2-1 278,44-10 0,3-3 214,-6 2 0,-1-2 0,-4-1 0,1-2 0,2 1 0,0 0-343,-7 0 0,0 0 343,6 0 0,3 0 0,2 0 0,2 0 0,-46 0 0,14 0 0,0 0-163,2-5 163,8-2 0,14-4 0,4-1 983,19 2-617,1 0 365,6 1-731,10 0 181,-3 3-181,13-1 0,-3 3 0,4-1 0,0-2 0,0 3 0,0-4 0,0 4 0,0-3 0,0 2 0,1-3 0,-1 1 0,0-1 0,0-4 0,-1 3 0,1-4 0,4 1 0,-4 3 0,8-8 0,-4 8 0,4-7 0,0 3 0,0-1 0,0-2 0,0 7 0,0-4 0,0 5 0,0 1 0,4-5 0,0 7 0,4-6 0,0 7 0,0-4 0,-1 0 0,2-4 0,-1 2 0,4-2 0,-3 4 0,3-1 0,-4 1 0,0 4 0,3 0 0,-3 4 0,3 0 0,0 0 0,-3 0 0,3 0 0,-1 4 0,-1 0 0,2 4 0,-3-1 0,1 6 0,8 1 0,-2 8 0,14 4 0,-9-2 0,10 6 0,-6-11 0,1 10 0,-2-13 0,-5 5 0,-5-12 0,-1 4 0,1-5 0,-5 0 0,5 0 0,-5-3 0,-1-2 0,1 4 0,0-2 0,0 7 0,0-5 0,0 1 0,0 4 0,0 2 0,1 3 0,0 1 0,-1-1 0,1 0 0,-1-3 0,1 2 0,-4-3 0,-2 5 0,-3-5 0,0 3 0,0-3 0,0 5 0,0-1 0,0 1 0,-3-5 0,-2 3 0,-3-7 0,-5 4 0,4-1 0,-3-3 0,3 3 0,1-4 0,0 0 0,0 0 0,-4 0 0,3 0 0,-3 0 0,4 0 0,0 0 0,0 0 0,-5 0 0,4 0 0,-7 1 0,2-5 0,1 4 0,-3-7 0,7 6 0,-4-6 0,5 2 0,1-3 0,-4 0 0,2 0 0,-1 0 0,10 14 0,-3-2 0,11 12 0,-7-7 0,7 1 0,-7 4 0,3-3 0,-4 3 0,0 1 0,4-5 0,-3 5 0,3-6 0,-4-3 0,0 2 0,0-7 0,0 3 0,0-4 0,0 0 0,0 3 0,0-2 0,0 2 0,0-3 0,0 0 0,3 3 0,1-2 0,0 2 0,-1-4 0,-3 4 0,0-2 0,0 1 0,0 3 0,0-4 0,4 7 0,-3-3 0,3 5 0,-4-5 0,0 3 0,0-7 0,0 3 0,0-4 0,0 0 0,0 3 0,0-2 0,0 3 0,0-5 0,0 1 0,0 8 0,0-6 0,0 5 0,0-7 0,0 0 0,0 3 0,0-2 0,0 3 0,0-5 0,0 4 0,0-3 0,0 3 0,0 0 0,0-2 0,0 2 0,0-3 0,-3 3 0,2-2 0,-2 1 0,-1-2 0,4 3 0,-4-3 0,1 3 0,2-3 0,-3 0 0,-2-1 0,-2-3 0,-4-1 0,2-3 0,2 0 0,-3-3 0,2-1 0,2-4 0,0 1 0,3-1 0,-1 0 0,-2 0 0,3 1 0,-4-1 0,0-5 0,-1 4 0,5-7 0,-3 7 0,2-8 0,0 8 0,1-3 0,4 5 0,0-1 0,12 1 0,-2-2 0,11 5 0,-4-4 0,6 7 0,6-7 0,7 7 0,6-4 0,13-1 0,-9 5 0,39-10 0,-22 9 0,13-9 0,10 10 0,-37-4 0,37 5 0,-19-5 0,8 3 0,6-4 0,18 6 0,-33 0 0,-9-3 0,-2 0 0,-5 2 0,36-5 0,-27 0 0,22 5 0,-14-5 0,13 6 0,-15 0 0,1 0 0,-3 0 0,-6 0 0,-1 0 0,-6 0 0,5 0 0,-12 0 0,5 0 0,-12 0 0,5 0 0,-11 0 0,10 0 0,-10 0 0,5 0 0,-1 0 0,-4 0 0,5 0 0,-7 0 0,7 0 0,-5 0 0,4 0 0,-5 5 0,0 0 0,0 4 0,-1 1 0,-4-1 0,-2-4 0,-4 3 0,-1-7 0,-3 3 0,-2-4 0,-4 0 0,-1 0 0,-29 17 0,16-13 0,-29 17 0,26-20 0,-8 7 0,8-7 0,-3 6 0,0-6 0,3 6 0,-4-6 0,5 6 0,1-6 0,-4 3 0,2-1 0,-2-2 0,4 5 0,-1-5 0,0 6 0,-4-2 0,3 3 0,-2-4 0,3 3 0,0-6 0,0 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2:19.59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16 135 24575,'0'-15'0,"0"1"0,0 2 0,0 3 0,0-3 0,0 4 0,0 0 0,0-4 0,0 2 0,-4-2 0,3 5 0,-2-1 0,3 0 0,0 23 0,0-10 0,0 18 0,-3-15 0,2-4 0,-2-1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2:22.43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2:40.0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 1925 24575,'0'-34'0,"0"5"0,0-11 0,0 1 0,0-17 0,0 6 0,0-4 0,0-4 0,0 7 0,0-19 0,0 12 0,0 5 0,0-32 0,0 42 0,0-36 0,0 22 0,0-1 0,0-13 0,0 12 0,0 2 0,0-5 0,0 17 0,0-18 0,0 14 0,0-8 0,0 7 0,0 2 0,0 6 0,-5 6 0,4 1 0,-3 12 0,4 4 0,0 7 0,0 4 0,0 0 0,0 31 0,0 5 0,0 24 0,7-3 0,3 4 0,6 33 0,-1-31 0,0 0 0,12 41 0,-4-28 0,-3 20 0,3-20 0,-6-3 0,0-17 0,-3-17 0,0-2 0,-5-16 0,7-1 0,-2-3 0,3-1 0,5-3 0,2-1 0,17 1 0,-3-4 0,32 4 0,-9-5 0,19 0 0,1 0 0,2 0-497,8 0 497,0 0 0,0 0 0,-1 0 0,-14 0 0,11 0 0,-20 0 0,22 0 0,-14 0 0,5 0 0,-7 0 0,-7 0 0,4 0 0,-18 0 0,10 0 0,-12 0 497,6 0-497,1 0 0,-7 0 0,4 0 0,-4 0 0,7 5 0,-1 1 0,1 11 0,-1-5 0,0 4 0,1-4 0,6-6 0,-4 4 0,12-9 0,2 4 0,-5-5 0,19 0 0,-27 0 0,19 0 0,-13 0 0,7 0 0,-1 0 0,1 0 0,0 0 0,-8 0 0,-1 0 0,-14 0 0,-2 0 0,-6 0 0,-1 0 0,-5 0 0,-6 0 0,-3 0 0,-8 0 0,-1 0 0,-2 0 0,-7 0 0,3 0 0,1 0 0,-4 0 0,3 0 0,0 0 0,-3 0 0,7 0 0,2 0 0,6 0 0,5 0 0,-1 0 0,7 0 0,7 5 0,2-4 0,26 4 0,-10-5 0,21 0 0,-8 0 0,7 0 0,3 0 0,8 0 0,-1 0-649,1 0 649,9 0 0,-29 0 0,-8 0 0,-3 0 0,-6 0 0,12 0 0,1 0 0,-9 0 0,40 0 0,-33 0 0,1 0 0,-9-4 0,-9 2 0,-6-2 0,-7 4 649,-5 0-649,-12 0 0,-2 0 0,-7 0 0,4 0 0,-6 0 0,4 0 0,-2 0 0,2 0 0,-3 0 0,4 4 0,1-3 0,4 6 0,6-1 0,1-1 0,4 3 0,1-7 0,-5 7 0,3-7 0,-8 3 0,-1-4 0,-2 0 0,-2 0 0,3 0 0,1 0 0,4 0 0,-3 0 0,8 0 0,-3 0 0,5 0 0,-6 0 0,0 0 0,-6 0 0,1 0 0,-1 0 0,-4 0 0,4 0 0,-8 0 0,3 0 0,-4 0 0,-1 0 0,-35-4 0,-1-2 0,-35-5 0,-8-1 0,-12-1-328,-2-2 0,-18-5 0,4 3 0,29 5 0,4 2 0,-8-2 82,-14-3 0,-10-3 0,-1 0 0,7 3-82,2 1 0,4 1 0,-1 2 0,-9 0 0,-2 2 0,-2-2 82,19 2 0,-3-2 0,1 1 0,4 1-82,-6 2 0,3 0 0,-3 1 82,6-2 0,-5 0 0,1 0 0,6 1-82,1 1 0,5 0 0,-3 1 124,-17 1 1,-4 0 0,3 0-125,15-1 0,2-1 0,5 2 239,-9 3 1,3 0-208,-4-6 0,5 0 296,-23 5 491,38-4 1,1-1 491,-32 0 0,11-5 0,22 5 0,3-3 0,25 5 0,-2-5 0,18 5 0,-6-3 0,12 3 0,-3 0-577,8-4-406,22-6 0,6 1 0,27-10 0,7 11 0,7-9 0,16 2 0,-7-9 0,0 8 0,-4-7 0,-4 4 0,-1-1 0,6-5 0,-19 8 0,10-1 0,-24 3 0,8-2 0,-15 7 0,3-4 0,-10 9 0,3-4 0,-8 5 0,8-1 0,-8 2 0,3-2 0,1 1 0,-5 4 0,10-8 0,-4 7 0,-1-8 0,5 5 0,-5 0 0,6-5 0,-5 3 0,3-3 0,3 0 0,0 3 0,10-8 0,-4 7 0,-1-7 0,6 8 0,-5-4 0,0 1 0,4 3 0,-10-3 0,-1 8 0,-1-3 0,-4 4 0,4-5 0,1 0 0,-5 5 0,3-4 0,-8 4 0,3-4 0,-4 0 0,-1 4 0,-4-2 0,0 6 0,-6-6 0,6 6 0,-5-6 0,9 2 0,-8-3 0,7 3 0,-3-2 0,5 2 0,-5 0 0,-1-3 0,-4 8 0,0-4 0,-30 13 0,1 3 0,-35 14 0,4 9 0,-12 2 0,-6 11 0,-14-2-279,40-19 0,0 0 279,-35 19 0,-5 5 0,10-13 0,-6 13 0,-1-12 0,6 4 0,0 0 0,-10 4 0,8-7-22,7-4 22,8-7 0,12-7 0,-6 11 0,6-10 0,1 3 556,7-9-556,1 2 24,-1-7-24,0 3 0,6-5 0,1 0 0,1 0 0,4-5 0,0 4 0,8-8 0,4 2 0,0 1 0,1-3 0,4 3 0,0-4 0,1 0 0,3 0 0,-8 0 0,8 4 0,-7-3 0,7 6 0,-3-7 0,4 7 0,0-6 0,29-9 0,-10 2 0,24-11 0,-17 8 0,12-8 0,1 5 0,7-10 0,-3 11 0,-1-8 0,-4 8 0,0-3 0,-8 1 0,-5 7 0,-3-5 0,-2 6 0,-4 1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22:45.4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55 24575,'0'8'0,"0"3"0,0 3 0,0 3 0,0 1 0,0-1 0,0 1 0,0-5 0,0 3 0,0-3 0,0 5 0,0-1 0,0 1 0,0-1 0,0 0 0,0-3 0,0 2 0,0-7 0,0 3 0,0-4 0,0 0 0,0 0 0,0-1 0,0 1 0,0 0 0,0 0 0,0 0 0,0-7 0,0-7 0,0-7 0,0-4 0,0-1 0,0 1 0,0-6 0,0 4 0,0-8 0,0 8 0,0-8 0,0 8 0,5-9 0,-4 9 0,7-3 0,-3 4 0,-1 1 0,4 3 0,-7-2 0,6 7 0,-6-3 0,2 4 0,1 0 0,-4 0 0,7 3 0,-2 2 0,2 3 0,1 0 0,-1 0 0,1 0 0,0 0 0,4 0 0,7 0 0,-1 0 0,10-4 0,-10 3 0,10-4 0,-4 5 0,-1 0 0,0 0 0,-6 0 0,-4 0 0,-1 0 0,-4 0 0,0 0 0,0 0 0,0 0 0,-4 4 0,0 0 0,-4 4 0,3 0 0,-2 0 0,3 0 0,-1 0 0,-2-1 0,3 1 0,-4 0 0,0 4 0,0-3 0,0 3 0,0-4 0,0 0 0,0 0 0,0 0 0,0 4 0,0-3 0,0 3 0,0 0 0,0 1 0,0 1 0,0 7 0,0-7 0,0 5 0,0-3 0,0-3 0,0 0 0,0 4 0,0-8 0,0 3 0,0-4 0,3 0 0,-2 0 0,3 0 0,-4-1 0,3-2 0,-2 1 0,2-2 0,-3 3 0,0 1 0,0-1 0,0 0 0,0 0 0,0 1 0,0 0 0,0-1 0,0 1 0,4 0 0,-3-1 0,2 1 0,-3-1 0,0 1 0,0-4 0,0-1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22:46.9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24575,'0'11'0,"0"-2"0,0 3 0,0 0 0,0 1 0,0 1 0,0 2 0,0-7 0,0 7 0,0-7 0,0 3 0,0-4 0,0 0 0,0 0 0,0 0 0,0 0 0,0 0 0,0 0 0,0-1 0,0 1 0,0 0 0,0 0 0,0 0 0,0 0 0,0 0 0,0-1 0,0 1 0,0 0 0,0 0 0,0 0 0,0 0 0,0 0 0,0-1 0,0 1 0,0 0 0,0-1 0,3-3 0,-2-1 0,2-3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59.0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24575,'19'0'0,"3"0"0,10 0 0,3 0 0,11 0 0,-5 0 0,5 0 0,0 0 0,2 0 0,-1 0 0,-1 0 0,-6 0 0,0 0 0,-11 0 0,3 0 0,-9 0 0,-5 0 0,3 0 0,-13 0 0,4 0 0,-5 0 0,-2 0 0,-2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22:48.9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61 35 24575,'0'8'0,"0"-1"0,0 1 0,-4-4 0,0 2 0,-3-5 0,-1 2 0,0-3 0,1 0 0,0 0 0,-1 0 0,4-3 0,1-1 0,3-4 0,0 1 0,0-1 0,3 0 0,2 0 0,7 3 0,-3-2 0,7 2 0,-7 1 0,3 0 0,-4 4 0,0 0 0,0 0 0,-4 3 0,0 1 0,-4 3 0,0 1 0,0 0 0,0-1 0,-3-3 0,2-1 0,-2-3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22:51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93 0 24575,'-8'8'0,"7"-1"0,-6 1 0,3-4 0,0 7 0,-4-9 0,3 8 0,-2-9 0,3 6 0,-4-6 0,1 2 0,-1-3 0,1 0 0,-1 0 0,4-3 0,1-2 0,3-2 0,0-1 0,0 0 0,0 0 0,4 4 0,-4-3 0,7 6 0,-2-2 0,2-1 0,1 4 0,-1-4 0,1 4 0,-4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22:54.0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24575,'0'3'0,"0"4"0,0 14 0,0-6 0,0 11 0,0-12 0,0 9 0,0-6 0,0 1 0,0-1 0,0-4 0,0 4 0,0-8 0,0 3 0,0 0 0,0-3 0,0 3 0,0-4 0,4 0 0,-4 0 0,4-1 0,-4 1 0,0 0 0,0 0 0,0 0 0,0 0 0,0 0 0,0-7 0,0-5 0,0-9 0,0-8 0,0-2 0,0 1 0,0-6 0,0 9 0,0-3 0,0 4 0,4 1 0,-3-1 0,6 5 0,-2 0 0,-1 5 0,-1 0 0,1 4 0,-3-3 0,6 6 0,-3-3 0,3 4 0,1 0 0,-1 0 0,0 0 0,1 0 0,0 0 0,0 0 0,-1 0 0,1 0 0,0 0 0,0 0 0,0 0 0,0 0 0,0 0 0,-1 0 0,-3 4 0,-1 0 0,-3 3 0,4 1 0,-3 0 0,6 0 0,-6 0 0,6 0 0,-7 0 0,4 0 0,-1-1 0,-2 1 0,3 0 0,-4 0 0,3-1 0,-2 1 0,2-1 0,-3 1 0,0 0 0,0-1 0,4-3 0,-3 3 0,2-3 0,-3 4 0,3-4 0,-2 3 0,2-3 0,0 0 0,-2 2 0,3-2 0,-1 4 0,-2-1 0,6 1 0,-6 0 0,6 0 0,-6 0 0,2 0 0,1-4 0,-3 3 0,2-3 0,-3 3 0,0 1 0,3-4 0,-2 2 0,2-2 0,-3 3 0,0 1 0,0-4 0,0-1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22:57.4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24575,'11'0'0,"0"0"0,1 0 0,0 0 0,5 0 0,-4 0 0,3 0 0,-7 0 0,3 0 0,-4 0 0,0 0 0,0 0 0,0 0 0,0 0 0,0 0 0,-1 0 0,1 0 0,-1 0 0,1 3 0,-4 1 0,-1 4 0,-3-1 0,0 0 0,0 1 0,0-1 0,0 1 0,0 0 0,0 0 0,0 0 0,0 0 0,-4-1 0,-1 6 0,1-4 0,-4 3 0,4 0 0,-1-3 0,-2 3 0,2 0 0,0-3 0,-2 3 0,2-4 0,1 0 0,-3 0 0,6 0 0,-6 0 0,2-1 0,1 1 0,-3 0 0,2 0 0,-3 0 0,1-4 0,3 3 0,-3-6 0,2 2 0,1 1 0,-3-4 0,6 7 0,-6-6 0,3 5 0,-4-5 0,1 2 0,6-3 0,6 0 0,3 0 0,3 0 0,-3 0 0,0 0 0,0 0 0,0 0 0,-1 0 0,1-3 0,0 2 0,0-3 0,0 4 0,0 0 0,0 0 0,0 0 0,0 0 0,-1 0 0,1 0 0,0 0 0,0 0 0,0 0 0,0 0 0,0 0 0,0 0 0,-1 0 0,1 0 0,0 0 0,0 0 0,0 0 0,0 0 0,-1 0 0,-2 0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6:20.8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1869 491 24575,'-72'0'0,"14"0"0,-13 0 0,17 0 0,-38 0 0,22 0 0,16 0 0,0 0 0,-17 0 0,-14 0 0,13 0 0,-5 0 0,26 0 0,-22 0 0,13 0 0,-19 0 0,1 0 0,28 0 0,-15 0 0,21 0 0,-17 0 0,7 0 0,12 0 0,3 0 0,11-4 0,5 3 0,6-3 0,5 4 0,5-4 0,-1 4 0,-3-4 0,3 4 0,-2 0 0,-1 0 0,-2 0 0,1 0 0,1-3 0,-1 2 0,3-2 0,-2-1 0,6-3 0,2-4 0,3-1 0,7 1 0,7 3 0,15-1 0,18-7 0,2 4 0,6-4 0,4 0 0,-3 4 0,14-5 0,-1 5 0,1-5 0,-1 10 0,-6-9 0,4 10 0,-4-5 0,-1 4 0,22 2 0,-36 5 0,33 0 0,-37 0 0,16 0 0,-6 0 0,-6 0 0,4 0 0,-11 0 0,0 0 0,-3 0 0,-3 0 0,-1 0 0,4 0 0,-9 0 0,-1 0 0,-2 0 0,-8 0 0,8 0 0,-8 0 0,4 0 0,-1-4 0,-3 3 0,3-7 0,-4 4 0,0-1 0,-5-2 0,4 6 0,-8-3 0,4 4 0,-8-9 0,-1 0 0,-6-6 0,-5 5 0,-4-2 0,-4 3 0,-1-3 0,0 0 0,0 2 0,1-5 0,-1 5 0,-5-6 0,4 6 0,-8-3 0,3 4 0,-4 4 0,-6-4 0,4 8 0,-10-8 0,5 8 0,-12-3 0,4 4 0,-10 0 0,11 0 0,-12 0 0,5 0 0,1 0 0,-6 0 0,12 4 0,-5 2 0,6 4 0,0 4 0,0-3 0,0 3 0,0-4 0,0 0 0,6 0 0,-5 0 0,10-1 0,-9-4 0,9 3 0,1-7 0,1 7 0,5-7 0,-6 3 0,6 0 0,-5-3 0,9 3 0,-3-1 0,4-2 0,-5 3 0,5 0 0,-5-3 0,5 6 0,1-6 0,-1 3 0,0-4 0,0 3 0,1-2 0,-1 3 0,-5 0 0,4-3 0,-8 7 0,8-7 0,-3 7 0,4-7 0,0 6 0,1-2 0,3-1 0,1 3 0,5-6 0,-1 9 0,4-2 0,-3 4 0,2 7 0,1-5 0,-4 12 0,-1-3 0,-2 10 0,-3 1 0,1 0 0,2-1 0,-6-6 0,6 1 0,-2-6 0,5 0 0,0-10 0,0 0 0,3-4 0,2-1 0,9 3 0,13-5 0,9 1 0,18-1 0,9-4 0,38 9 0,-23-9 0,29 4 0,-37-5 0,1 0 0,-3 0 0,-12 0 0,-7 0 0,-9 0 0,-9 0 0,-6 0 0,-5 0 0,-4 0 0,2-3 0,-2-1 0,2 0 0,2-3 0,-3 3 0,6-4 0,-2 3 0,3-2 0,1 2 0,0-3 0,4 3 0,2-3 0,-1 3 0,0 0 0,-6-2 0,1 6 0,-4-6 0,-2 6 0,-3-2 0,-1 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7:55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2643 8 24575,'-66'0'0,"-1"0"0,-3 0 0,-15 0 0,4 0 0,-5 0 0,19 0 0,0 0-492,-27 0 0,3 0 0,31 0 0,5 0 75,-43 0 615,46 0 0,0 0-198,-45 0 0,0 0 0,16 0 0,5 0 0,6 0 0,-9 0 0,0 0 0,2 0 478,14 0-478,2 0 0,13 0 0,8 0 983,1 0-755,10 0 72,1 0-300,7 0 0,4 0 0,4 0 0,2 0 0,3 0 0,-3 3 0,3 5 0,-3 0 0,3 7 0,0 2 0,-1 1 0,0 8 0,0-3 0,0 4 0,0 0 0,0-4 0,4 3 0,-3-3 0,7-1 0,-3 0 0,4-6 0,0 1 0,0 0 0,0-1 0,9 11 0,12-1 0,12 10 0,14-4 0,-4-5 0,9 3 0,3-7 0,7 4 0,1-9 0,5-2 0,-13-5 0,13-4 0,-13-3 0,29-4 0,-31 0 0,29 0 0,-33-9 0,19-4 0,-6-10 0,1 1 0,-2 0 0,-8 0 0,1 5 0,-6-3 0,-3 9 0,-5-3 0,-6 4 0,5 0 0,-10 1 0,3 3 0,1-2 0,-4 6 0,4-2 0,-6 0 0,1 3 0,-1-3 0,1 4 0,-1 0 0,0 0 0,1 0 0,-1 0 0,0 0 0,-4 0 0,3 0 0,-3 0 0,-1 0 0,0 0 0,-6 0 0,1 0 0,-4 0 0,2 0 0,-6 0 0,2 0 0,-3 0 0,3 3 0,-39 1 0,-5 0 0,-38-1 0,-15-3 0,-4 0-492,34-2 0,-3-2 361,-4 1 1,-1-2 130,0-5 0,-1-1 0,-7 0 0,-1 0 0,4-4 0,0 1 0,-4 2 0,-1 1 0,-1-3 0,1-1 0,0 4 0,0-1 0,4-2 0,1-1 0,5 2 0,1-2 0,-1-2 0,4 0 0,-19-4 0,29 6 0,2-1 0,-18-2 0,-6-5 0,4 0 0,14 6 0,12 2 983,2 5-721,13 1-262,4 4 0,2 1 0,4 4 0,0 0 0,5 0 0,-4 0 0,7 0 0,-2 0 0,3 0 0,1 6 0,22 6 0,1 5 0,19-1 0,-10-4 0,1-3 0,-8-4 0,-1-1 0,-1 0 0,-8-3 0,4 2 0,-5-3 0,1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11:40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5:24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732 1 24575,'-36'0'0,"-1"0"0,15 0 0,-6 0 0,-17 0 0,13 0 0,-13 0 0,18 0 0,-1 0 0,-12 0 0,14 0 0,-14 0 0,23 0 0,-1 0 0,2 0 0,0 0 0,3 0 0,-2 0 0,7 3 0,0-2 0,-3 6 0,3-7 0,-3 4 0,0-4 0,3 0 0,-7 0 0,7 0 0,-8 0 0,3 3 0,-3-2 0,-1 3 0,0 0 0,0-3 0,5 2 0,0 1 0,4-3 0,1 2 0,-1-3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5:27.4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781 280 24575,'-35'0'0,"10"0"0,-5 0 0,14 0 0,-15 0 0,8 0 0,-4 0 0,8 0 0,-6 0 0,15 0 0,-10 0 0,11 0 0,-6 0 0,6 0 0,-3 0 0,1 0 0,2 0 0,-3 0 0,1 0 0,2 0 0,-7 0 0,8 0 0,-4 0 0,1 0 0,-2 0 0,0 0 0,-3 0 0,4 0 0,-5 0 0,0 0 0,5 0 0,-4 0 0,3 0 0,0 0 0,-2 0 0,2 0 0,0 0 0,-2 0 0,2 0 0,-4 0 0,0 0 0,1 0 0,-1 0 0,0 0 0,0 0 0,1 0 0,3 0 0,-2 0 0,6 0 0,-1 0 0,36-11 0,2 8 0,40-13 0,2 14 0,9-3 0,-13 5 0,24 0 0,-30 0 0,34 0 0,-23 0 0,-1 0 0,-9 0 0,-7 0 0,-7 0 0,-1 0 0,-12 0 0,-1 0 0,-5 0 0,-1 0 0,-4 0 0,3 0 0,-8 0 0,3-4 0,-4 0 0,-4-9 0,-2 4 0,-3 1 0,0 1 0,-1 3 0,1-3 0,-4-4 0,3-1 0,-3-3 0,4-1 0,-3-1 0,2 0 0,-2-4 0,3 3 0,1 0 0,-5 7 0,3 3 0,-6 0 0,-16 1 0,-2 3 0,-23 0 0,0 4 0,-2 0 0,-10 0 0,4 0 0,1 0 0,0 5 0,13 0 0,-5 5 0,15-5 0,-7 4 0,17-5 0,-7 4 0,12-3 0,-2 2 0,-1-3 0,3 4 0,-2 0 0,3-1 0,0 1 0,4-1 0,-3 1 0,3-1 0,-3 1 0,2-1 0,2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5:28.9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586 0 24575,'-33'0'0,"-2"0"0,12 0 0,-4 0 0,-1 0 0,-5 0 0,9 0 0,-13 0 0,12 0 0,-8 4 0,6 1 0,0 8 0,-1-2 0,1 6 0,-1-3 0,5 8 0,-4-3 0,1 7 0,3-8 0,3-2 0,8-4 0,4-5 0,4 1 0,-3 3 0,6-3 0,12-1 0,4-3 0,14-4 0,4 0 0,-4 0 0,9 0 0,-3 0 0,-1 0 0,4 0 0,-9 0 0,4 0 0,-10 0 0,-2 0 0,-4 0 0,-5 0 0,0 0 0,-5 0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00.2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24575,'20'0'0,"13"0"0,-3 0 0,28 0 0,-20 0 0,21 0 0,-4 0 0,-6 0 0,10 0 0,-18 0 0,5 0 0,-6 0 0,-6 0 0,-1 0 0,-5 0 0,-6 0 0,0 0 0,-6 0 0,-3 0 0,-1 0 0,-5 0 0,-3 0 0,0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5:30.8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219 0 24575,'33'36'0,"-10"-11"0,10-2 0,-5-8 0,7 4 0,-1 0 0,4 1 0,-14-6 0,8-1 0,-9-4 0,-1 0 0,-4-1 0,-3 0 0,-6-3 0,2-2 0,-3 1 0,-1-3 0,4 2 0,-3-3 0,-31 0 0,1 0 0,-43 0 0,8 0 0,-5 0 0,-6 0 0,12 0 0,-12-5 0,19 3 0,-4-7 0,19 8 0,5-8 0,12 9 0,5-4 0,4 4 0,1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5:56.8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659 1073 24575,'-51'41'0,"2"-14"0,-9-4 0,-7-10 0,-2 3 0,-1 0 0,3-1 0,12-9 0,0-6 0,20 0 0,-4 0 0,28 0 0,-7 0 0,6-3 0,2-1 0,-2-3 0,6-3 0,1 3 0,11-12 0,-3 9 0,22-20 0,-2 4 0,10-4 0,14-11 0,-2 6 0,16-12 0,-16 12 0,34-21 0,-21 25-491,-1-3 1,2-4 490,18-13 0,-18 14 0,-4-1 0,-4-7-425,28-11 425,-15 19 0,-18-2 0,28-9 0,-48 23 0,15-3 0,0-2 959,-17 15-959,31-29 447,-41 29-447,16-9 0,-4 8 0,-16 7 0,15-7 0,-20 12 0,0-2 0,3 2 0,-3-3 0,0 0 0,2-3 0,-4 2 0,2-2 0,-1 0 0,-1-6 0,-1 3 0,0-3 0,-4 6 0,0-1 0,-6-2 0,-2-1 0,-3 3 0,-2 1 0,5 6 0,-5 1 0,3 0 0,-4 2 0,-18-2 0,-3 3 0,-30 0 0,9 0 0,2 0 0,4 0 0,8 0 0,0 0 0,-8 6 0,20-4 0,-25 24 0,12-14 0,-3 14 0,13-13 0,7 1 0,-11 15 0,11-10 0,-10 10 0,23-15 0,-7 1 0,4 0 0,0-3 0,-4 3 0,-4 8 0,4 2 0,-17 13 0,25-18 0,-34 19 0,12-18 0,-6 9 0,6-5 0,20-10 0,1 5 0,2 0 0,7-8 0,0 25 0,-2-22 0,4 16 0,-4-17 0,6-4 0,0 9 0,0-10 0,0 7 0,0-6 0,0-2 0,4 14 0,0-12 0,4 12 0,14 0 0,3 6 0,25 23 0,3-6 0,6 0 0,10 1 0,-2-22 0,-10 2 0,-7-14 0,-7 15 0,-12-18 0,7 12 0,-1-15 0,-22-5 0,12 5 0,-17-6 0,-2 0 0,5 0 0,-2 0 0,-1 0 0,15-18 0,-12 8 0,10-16 0,-10 13 0,-3-19 0,1 17 0,1-16 0,-7 24 0,4-6 0,-2 2 0,-3 0 0,5-2 0,-4-4 0,2 5 0,-2-13 0,4 13 0,-3-14 0,1 13 0,0-6 0,-2 2 0,-1 5 0,3-7 0,-6 14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6:02.56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49 24575,'7'-3'0,"3"2"0,-3-2 0,3 3 0,6 0 0,-4 0 0,26 0 0,-23-3 0,33 2 0,-16-2 0,4 0 0,13 2 0,-31-2 0,42 3 0,-33 0 0,17-3 0,-24 2 0,-9-2 0,-1 3 0,-4-3 0,1-1 0,0 0 0,0 1 0,3 3 0,0 0 0,1 0 0,-1-3 0,-6 2 0,-1-2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6:03.87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15 24575,'7'-4'0,"3"1"0,-3 3 0,3 0 0,-3 0 0,3 0 0,0 0 0,1 0 0,2 0 0,-5 0 0,22 0 0,-18 0 0,19 0 0,-15 0 0,-1 0 0,11 0 0,-10 0 0,21 0 0,-22 0 0,21 0 0,-26 0 0,5 0 0,-5 0 0,-2 0 0,2 0 0,0-3 0,-3 2 0,3-2 0,-3 3 0,0 0 0,3 0 0,-3 0 0,3 0 0,-3 0 0,3 0 0,-2 0 0,2 0 0,-4 0 0,4 0 0,-2 0 0,2 0 0,-3 0 0,-4 0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6:05.95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47 1 24575,'-8'16'0,"1"-7"0,-1 7 0,1-6 0,3 0 0,1 1 0,-1 8 0,3-10 0,-3 7 0,4 0 0,0-7 0,0 7 0,0-6 0,0 1 0,0-1 0,0 3 0,0-5 0,4 11 0,0-7 0,7 8 0,-2 0 0,1-8 0,1 7 0,-4-12 0,3 3 0,12 12 0,-12-12 0,15 15 0,-18-21 0,12 2 0,0-1 0,-1-4 0,-2 6 0,11 5 0,-15-3 0,19 4 0,-24-10 0,3-3 0,-3 0 0,3 0 0,1 0 0,11 0 0,-9 0 0,15 0 0,-19-3 0,7-1 0,-9-3 0,9-1 0,-7-2 0,4-2 0,-10-2 0,0 3 0,-2 1 0,2 3 0,-3-3 0,0 0 0,0-1 0,0-8 0,0 10 0,0-17 0,0 17 0,-6-10 0,0 2 0,-4 2 0,1-11 0,-3 4 0,3 1 0,-3 4 0,8 7 0,-2 0 0,-1-1 0,-1 1 0,-2 0 0,0 6 0,2 1 0,-2 0 0,3-1 0,-9 0 0,7-2 0,-16 5 0,16-2 0,-8 3 0,11 0 0,-1 0 0,0 0 0,0 0 0,0 0 0,0 0 0,-3 0 0,2 0 0,-2 0 0,3 0 0,-3 0 0,2 0 0,-2-3 0,6 2 0,1-2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6:34.4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0 263 24575,'34'0'0,"15"0"0,-5 0 0,0 0 0,53 0 0,-24 0-492,-16 0 0,3 0 405,-8 0 0,1 0 87,9 0 0,4 0-492,6 0 0,2 0 283,5 0 1,2 0-284,15 0 0,1 0 0,-9 0 0,0 0 413,-20 0 1,2 0-1,0 0 79,29 0 0,0 0 0,-29 0 0,1 0 0,-1 0 0,30 0 0,-1 0 0,0 0 0,-2 0 0,-10 0 0,-2 0-492,1 0 0,-2 0 266,-11 0 1,0 0 225,2 0 0,5 0 0,-10 0 0,4 0 0,-2 0 0,15 0 0,1 0 0,-16 0 0,2 0 0,-4 0 0,10 0 0,-5 0 0,-8 0 0,0 0 0,4 0 0,1 0 0,0 0 0,-1 0 0,-10 0 0,0 0 0,21 0 0,0 0 0,-13 0 0,-1 0 0,10 0 0,2 0 0,-2 0 0,-1 0 0,-10 0 0,0 0-170,-2 0 0,1 0 170,4 0 0,0 0 0,-9 0 0,1 0 0,9 0 0,1 0 0,-12 0 0,-1 0 385,0 0 0,-1 0-385,-6 0 0,1 0 0,-1 0 0,0 0 0,1 0 0,-1 0 0,1 0 0,-1 0 0,0 0 0,1 0 0,-1 0 0,1 0 0,-1 0 0,0 0 0,1 0 0,-1 0 0,1 0 0,-1 0 0,41 0 983,-14 0 0,-25 0 0,-4 0-182,-29 0 182,9 0-673,-22 0 415,2 0-725,0 3 0,-6 4 0,2 4 0,-6 2 0,0-2 0,-3 2 0,-4-2 0,-3 2 0,-22 7 0,-15 3 0,-9-2 0,-20 2 0,8-9 0,-23-5 0,9 12 0,-8-18 0,11 19-853,-12-13 853,39-4 0,-1-1 0,-1 0 0,0 0 0,-4-4 0,-1 0 0,-5 0 0,0 0-492,4 0 0,-3 0 223,-19 0 0,-2 0 269,9 0 0,1 0 0,-11 0 0,0 0 0,5 0 0,2 0 0,10 0 0,2 0-371,1 0 0,1 0 371,11 0 0,2 0 0,-43 0 0,20 0 0,-1 0 0,-19 0 0,20 0 0,-1 0 0,-18 0 0,-1 0 0,4 0-132,11 0 132,11 0 749,3 0-749,23 0 983,-8 0-455,20 0 305,-9 0-833,11 0 156,7 0-156,-5 0 0,11 0 0,-23 0 0,2 0 0,1 0 0,-49 0 0,28 0 0,5 0 0,-1 0 0,-27 0 0,11 0 0,-8 0 0,37 0 0,-33 0 0,45 0 0,-35 0 0,32 0 0,-21 0 0,10 0 0,-13 0 0,13 0 0,-10 0 0,21 0 0,-21 0 0,21 0 0,-20 0 0,8 0 0,6 0 0,-13 0 0,25 0 0,-39 0 0,30 0 0,-30 0 0,22 0 0,-24 0 0,-3 0 0,-11 0 0,0 0 0,0 0 0,0 0 0,11 0 0,3 0 0,23 0 0,-8 0 0,8 0 0,7 0 0,-14 0 0,13 0 0,-17 0 0,11 0 0,-9 0 0,10 0 0,5 0 0,-1 0 0,15 0 0,4 0 0,2 0 0,9 0 0,-3 0 0,-4 0 0,-1 0 0,-2 0 0,7 0 0,-3 0 0,5 0 0,-2 0 0,-6 0 0,6 0 0,-6 0 0,0 4 0,7-3 0,-7 3 0,9-4 0,-3 0 0,-1 0 0,0 0 0,-8 0 0,-11 0 0,0 0 0,-20 0 0,8 0 0,-11 0 0,11 0 0,-9 0 0,27 0 0,-13 8 0,25-6 0,-14 6 0,14-5 0,-14-2 0,11 5 0,-23 1 0,23-3 0,-15 8 0,19-7 0,-3 5 0,0-4 0,0 4 0,4-2 0,-3 2 0,2-3 0,3-1 0,-1 1 0,11 3 0,2-2 0,7-1 0,2-4 0,7 5 0,-5-6 0,11 10 0,-11-11 0,5 6 0,11 0 0,-6-3 0,25 14 0,-9-9 0,13 10 0,10-5 0,-8 6 0,-2-6 0,-4 4 0,-9-6 0,24 2 0,-9 0 0,20 1 0,-31-7 0,28-1 0,-28-1 0,19-5 0,-28 8 0,-5-8 0,-20 2 0,-1-3 0,0 0 0,-3 0 0,6 0 0,-5 0 0,5 0 0,-6 0 0,6 0 0,-2 0 0,3 0 0,5 0 0,-3 0 0,21 0 0,-22 0 0,33 0 0,-4 0 0,23 0 0,12-7 0,12-11 0,-9 0 0,-3 1 0,-15 4 0,-10 12 0,-1-11 0,-12 10 0,10-15 0,-27 10 0,13-9 0,-16 12 0,18-6 0,3 8 0,23-11 0,-30 8 0,4-6 0,-12 2 0,-15 4 0,36-7 0,-36 11 0,36-17 0,-15 9 0,3-4 0,1 3 0,-16 4 0,7-7 0,-4 1 0,-7-1 0,-1 3 0,-5 0 0,3 2 0,1-11 0,-3 10 0,9-12 0,-12 13 0,10-8 0,-12 9 0,3-3 0,-6 3 0,2 0 0,1-3 0,1 2 0,1-2 0,-5 3 0,-1 0 0,0-6 0,-2 5 0,2-6 0,-3 7 0,0-3 0,0 0 0,0-1 0,0-8 0,-3 9 0,2-6 0,-20-5 0,14 7 0,-24-13 0,22 15 0,-10-3 0,2 11 0,-5-7 0,-5 2 0,-12-9 0,-14 0 0,-15-17 0,0 17 0,-8-12 0,20 23 0,3-8 0,2 7 0,9-2 0,-11-2 0,18 11 0,-14-5 0,13 0 0,-6 4 0,-8-10 0,19 7 0,-8-2 0,0 3 0,-2-2 0,5 4 0,-1-4 0,4 6 0,8 0 0,-12 0 0,22 0 0,-11 0 0,10 0 0,-10 0 0,5 0 0,-6 0 0,5 0 0,-27 0 0,22 0 0,-35 0 0,32 0 0,-21 0 0,10 0 0,5 0 0,-13 0 0,25 0 0,-9 0 0,-5 0 0,20 0 0,-19 0 0,22 0 0,-11 0 0,10 0 0,-21 0 0,-5 0 0,-13 0 0,-4 0 0,23 0 0,-13 0 0,34 0 0,-22 0 0,28 0 0,-16 0 0,16 0 0,-7 0 0,9 0 0,-3 0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6:49.7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10 107 24575,'0'7'0,"0"0"0,0 0 0,0 3 0,0-3 0,0 6 0,0-2 0,0 2 0,0 7 0,0-8 0,0 7 0,0-2 0,0-5 0,0 4 0,8 0 0,-3-7 0,4 28 0,-3-22 0,-2 16 0,4-11 0,7 4 0,-5 1 0,8-1 0,-7-7 0,-1-7 0,0 3 0,-3-5 0,0 2 0,3 0 0,0 0 0,4 1 0,0 2 0,-4-9 0,3 5 0,4-4 0,-5-1 0,4 0 0,0-4 0,-7 0 0,16 0 0,-12 0 0,3 0 0,3 0 0,-10 0 0,10-6 0,-14 2 0,9-16 0,-12 8 0,9-8 0,-10 0 0,6-1 0,-3 0 0,1-5 0,-2 4 0,-3-5 0,0 5 0,0 3 0,0 5 0,0-6 0,0 5 0,0-5 0,0 0 0,0-2 0,0 1 0,0-5 0,0 11 0,-4-11 0,0 10 0,-7-4 0,6 10 0,-4-3 0,5 5 0,-3-2 0,0 3 0,0 0 0,0 0 0,0 0 0,0 0 0,-3 0 0,3 0 0,-3 0 0,0 0 0,2 0 0,-2 4 0,0-1 0,-1-2 0,0 5 0,-2-5 0,6 6 0,-3 0 0,3 0 0,-3 0 0,2 0 0,-2 0 0,3 0 0,-9 4 0,4 0 0,-14 5 0,10-2 0,0 1 0,6-2 0,3 1 0,0 0 0,-3 0 0,-1 0 0,0 0 0,1-1 0,3-2 0,-3 2 0,3 1 0,0 1 0,0 2 0,7-6 0,-3-1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38.2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461 1 24575,'-7'0'0,"-5"0"0,0 0 0,-5 0 0,0 0 0,5 0 0,-9 0 0,7 0 0,-15 0 0,11 0 0,-7 4 0,4 1 0,3 7 0,-9 7 0,4 0 0,-2 8 0,-5 4 0,10-2 0,-6 6 0,12-8 0,-3-4 0,7-2 0,-2-4 0,4 4 0,-1-3 0,4 3 0,-2-8 0,6 3 0,-2-8 0,3 8 0,0-8 0,0 4 0,0-5 0,0 1 0,0-1 0,3-3 0,1 0 0,3-4 0,0 0 0,5 0 0,1 0 0,-1 0 0,4 0 0,-7-8 0,6 2 0,-2-9 0,4 5 0,-4-6 0,3 3 0,-7-3 0,7 3 0,-7-3 0,3 3 0,0-4 0,-3 0 0,3 5 0,-4-4 0,0 3 0,0-4 0,0 5 0,1-4 0,-5 7 0,3-7 0,-6 8 0,7-8 0,-8 7 0,8-6 0,-7 6 0,2-3 0,1 1 0,-3 2 0,6-3 0,-3 5 0,1-1 0,1 0 0,-5 1 0,2-1 0,1 4 0,-3 4 0,2 13 0,-3 5 0,0 9 0,0 6 0,0 1 0,0 6 0,0 0 0,0 0 0,0 0 0,0-1 0,0-4 0,0-2 0,0-11 0,0 0 0,0-6 0,0-3 0,0-2 0,3-3 0,1-4 0,4 0 0,4-4 0,0 0 0,5 0 0,-1 0 0,1 0 0,0 0 0,4 0 0,-3 0 0,-1 0 0,-1 0 0,-8 0 0,4 0 0,-4 0 0,-1 0 0,1 0 0,-4 0 0,-1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39.64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24575,'0'7'0,"0"5"0,0 0 0,0 1 0,0 7 0,0-10 0,0 15 0,0-11 0,0 7 0,0-4 0,0 4 0,0-3 0,0 8 0,0-3 0,0 4 0,0-4 0,0 3 0,0-3 0,0 4 0,0 6 0,0-4 0,0 4 0,0-6 0,0 13 0,0-15 0,0 9 0,5-13 0,-4-3 0,6 4 0,-6-6 0,7 6 0,-7-5 0,3 5 0,0-6 0,-3 1 0,2-4 0,1 2 0,-3-2 0,3 0 0,-1-2 0,1-3 0,0 3 0,3-2 0,-3 2 0,4-3 0,-1-1 0,5 1 0,8 4 0,-2-3 0,6 3 0,-7-3 0,5-5 0,-5 4 0,5-7 0,-6 2 0,1 1 0,0-3 0,-5 3 0,4-4 0,-8 0 0,8 0 0,-7 0 0,2 0 0,1 0 0,-4 0 0,8-4 0,-8-1 0,8-7 0,-7 0 0,7-5 0,-7-5 0,11-8 0,-6 6 0,4-5 0,-10 19 0,-4 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40.66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24575,'1'0'0,"1"0"0,12 0 0,-1 0 0,8 0 0,-3 0 0,8 0 0,-8 0 0,8 0 0,-3 0 0,10 0 0,-5 0 0,5 0 0,-5 0 0,-1 0 0,0 0 0,1 0 0,-1 0 0,-4 0 0,3 0 0,-3 0 0,-5 0 0,2 0 0,-11 0 0,3 0 0,-5 0 0,0 0 0,-2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19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0 24575,'-7'0'0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42.0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 0 24575,'-4'9'0,"1"13"0,3-5 0,0 35 0,0-38 0,0 36 0,0-25 0,0 15 0,0 0 0,0 6 0,0-5 0,0 11 0,0-4 0,0 0 0,0 4 0,0-11 0,0 11 0,0-4 0,0-6 0,0 3 0,0-11 0,0 0 0,0 5 0,0-11 0,0 5 0,0-5 0,0-6 0,0 5 0,0-10 0,0 10 0,0-10 0,0 1 0,7-3 0,-2-6 0,11 3 0,-4-4 0,10 0 0,-4 1 0,8-4 0,-4-1 0,6-4 0,17 0 0,-13 0 0,13-5 0,-13-4 0,3-7 0,-1-3 0,-1 0 0,-5-4 0,0 7 0,-4-6 0,-3 9 0,-8 0 0,2-3 0,-6 8 0,3-1 0,-8 3 0,-1 5 0,-3-3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42.98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24575,'19'0'0,"-6"0"0,31 0 0,-30 0 0,42 0 0,-35 0 0,24 0 0,-21 0 0,8 0 0,-10 0 0,-3 0 0,6 0 0,-15 0 0,6 0 0,-4 0 0,-4 0 0,3 0 0,-4 0 0,0 0 0,-2 0 0,-2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43.99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24575,'25'0'0,"-2"0"0,15 0 0,-18 0 0,16 0 0,-10 0 0,8 0 0,-1 0 0,-6 0 0,0 0 0,-8 0 0,6 0 0,-15 0 0,6 0 0,-9 0 0,-3 0 0,-1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5:59:44.93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24575,'16'0'0,"8"0"0,16 0 0,12 0 0,4 0 0,13 0 0,-11 0 0,-2 0 0,-9 0 0,-6 0 0,-13 0 0,-7 0 0,-8 0 0,-2 0 0,-6 0 0,-2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28.2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24575,'16'0'0,"21"0"0,-14 0 0,27 0 0,-4 0 0,-11 0 0,23 0 0,-28 0 0,16 0 0,-5 0 0,5 0 0,-6 0 0,-1 0 0,-4 0 0,9 0 0,-13 0 0,13 0 0,-15 0 0,10 0 0,-5 0 0,0 0 0,-1 0 0,0 0 0,-4 0 0,4 0 0,-11 0 0,4 0 0,-8 0 0,0 0 0,-7 0 0,-3 0 0,-1 0 0,1 0 0,-4 0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29.68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72 0 24575,'0'8'0,"0"8"0,0 2 0,0 5 0,0 3 0,0-3 0,0 4 0,0 0 0,0 6 0,0-9 0,0 13 0,0-1 0,0 0 0,0 15 0,-5-21 0,4 15 0,-12-11 0,11 0 0,-11-1 0,8-5 0,0-6 0,-3 0 0,7-6 0,-3 1 0,1-4 0,2-2 0,-2 1 0,3-4 0,-4 4 0,4-5 0,-4 1 0,4-4 0,0-1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30.7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33 24575,'7'0'0,"4"0"0,2 0 0,3 0 0,1 0 0,4 0 0,2 0 0,0 0 0,-2 0 0,-4 0 0,-1 0 0,6 0 0,-9 0 0,13 0 0,-13 0 0,14 0 0,-10 0 0,5 0 0,-1 0 0,-3 0 0,4 0 0,-6 0 0,1 0 0,-1 0 0,1-4 0,-4 3 0,2-6 0,-6 6 0,2-6 0,-3 6 0,0-6 0,-4 6 0,-1-2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32.25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57 1 24575,'-4'3'0,"1"5"0,3 4 0,0 5 0,0-1 0,0-3 0,0 7 0,0-10 0,0 10 0,0-7 0,0 0 0,0 2 0,0-2 0,0 3 0,0-4 0,0-1 0,0-3 0,0-1 0,0 0 0,0 1 0,0-1 0,0 0 0,0 1 0,0-1 0,0 1 0,0-1 0,0 0 0,0 1 0,0-1 0,-8 0 0,7 1 0,-7 4 0,8 0 0,0 5 0,0-5 0,0 4 0,-4-3 0,3 3 0,-6 1 0,6 0 0,-7-1 0,7 1 0,-6-5 0,6 0 0,-2-4 0,3-1 0,0 1 0,0-4 0,0-1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33.48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33 0 24575,'0'16'0,"0"2"0,0 5 0,0 9 0,0-8 0,0 9 0,0-6 0,0 0 0,0 1 0,0 5 0,0 1 0,0-5 0,0 3 0,0-9 0,0 4 0,0 0 0,-8-4 0,7-2 0,-7-4 0,8 0 0,-3-5 0,2 0 0,-6-5 0,6 1 0,-2-1 0,3 1 0,0 0 0,0-4 0,0-1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36.06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54 8 24575,'7'-4'0,"1"1"0,3 3 0,-3 0 0,4 0 0,-5 0 0,5 0 0,-4 0 0,4 0 0,-1 0 0,2 0 0,0 0 0,2 0 0,-6 0 0,6 3 0,-6 2 0,2 2 0,-3 5 0,0-4 0,4 4 0,-4-4 0,4 0 0,-4 3 0,-1-2 0,1 3 0,0-1 0,0-2 0,0 6 0,0-6 0,-1 2 0,1 1 0,-3-4 0,2 8 0,-6-7 0,10 10 0,-10-10 0,10 10 0,-10-10 0,3 2 0,-1 1 0,-2-4 0,6 4 0,-6-5 0,3 5 0,-4-4 0,0 8 0,0-7 0,0 2 0,0 1 0,0 0 0,0 1 0,0 3 0,0-8 0,0 8 0,0-4 0,0 1 0,0 10 0,0-9 0,0 11 0,0-13 0,0 4 0,-4-4 0,3 1 0,-7 3 0,4-8 0,-4 4 0,4-1 0,-3-2 0,3 2 0,-4-3 0,1-1 0,-1 1 0,0-1 0,1 1 0,-5 0 0,3-1 0,-2 1 0,-1 0 0,-4 3 0,-2-1 0,-2 1 0,3-2 0,1-1 0,3 0 0,-3 0 0,8-4 0,-8 0 0,7-1 0,-2-2 0,3 2 0,0-3 0,1 0 0,-1 0 0,1 0 0,-1 0 0,1 0 0,0 0 0,-1 0 0,1 4 0,-1-4 0,1 4 0,-1-4 0,1 0 0,-1 0 0,1 0 0,3-3 0,1-2 0,3-2 0,0-1 0,3 1 0,-2-5 0,2 3 0,1-2 0,-4-1 0,4 3 0,-1-2 0,-2 3 0,2 0 0,-3 1 0,4-1 0,-3 0 0,2 1 0,-3-5 0,0 3 0,3-2 0,-2 3 0,2 1 0,-3-1 0,0 0 0,0 1 0,0-1 0,0 1 0,0-1 0,0 1 0,0-1 0,0 1 0,3 0 0,-2-1 0,2 1 0,-3 0 0,0 0 0,0 0 0,3 3 0,-2 1 0,2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21.5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1 104 24575,'4'-2'0,"-1"7"0,-3 3 0,0 8 0,0-3 0,0 3 0,0 6 0,0-5 0,0 5 0,0-5 0,0 4 0,0 2 0,0-5 0,0 7 0,0-6 0,0 3 0,0 5 0,0-14 0,0 13 0,0-13 0,0 9 0,0-6 0,0 1 0,0 0 0,0-1 0,0 1 0,0 0 0,0 4 0,4 2 0,1-1 0,4 4 0,-4-3 0,2 0 0,-2-2 0,3-4 0,0-5 0,0 4 0,0-7 0,0 6 0,0-6 0,3 6 0,2-7 0,-2 3 0,5-2 0,-7-2 0,2 1 0,1-4 0,-4 0 0,8-4 0,-3 0 0,3 0 0,1 0 0,0 0 0,-1-4 0,6-10 0,-3-5 0,5-15 0,-5-1 0,2-11 0,-5-2 0,-1-5 0,-4-1 0,0-31 0,0 23 0,-5-17 0,-1 27 0,-5 11 0,0 0 0,0 8 0,0 5 0,0 1 0,0 4 0,0 2 0,0 8 0,0 1 0,0 5 0,0-1 0,3 4 0,1-3 0,4 7 0,-1-4 0,1 1 0,-1 2 0,5-2 0,0-1 0,10 3 0,0-3 0,1 4 0,3 0 0,-3 0 0,-1 0 0,0 0 0,-6 0 0,1 0 0,-4 0 0,-2 0 0,-3 0 0,-1 0 0,1 0 0,-1 0 0,1 0 0,-4 0 0,-1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37.2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24575,'8'0'0,"-5"0"0,28 0 0,-16 0 0,17 0 0,-4 0 0,-4 0 0,8 0 0,-10 0 0,6 0 0,-1 0 0,-4 0 0,-2 0 0,1 0 0,0 0 0,1 0 0,8 0 0,-11 0 0,11 0 0,-8 0 0,4 0 0,0 0 0,-4 0 0,-2 0 0,-4 0 0,0 0 0,-1 0 0,1 0 0,7 0 0,-5 0 0,5 0 0,-8 0 0,-3 0 0,-2 0 0,-3 0 0,-1 0 0,-2 0 0,-2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39.61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38 0 24575,'0'11'0,"0"3"0,0-5 0,0 2 0,0 1 0,0-4 0,0 4 0,0-4 0,0-1 0,0 0 0,0 1 0,0-1 0,0 5 0,0-1 0,0 5 0,0-4 0,0-1 0,0-4 0,0 1 0,0-1 0,0 1 0,0-1 0,0 1 0,-6-1 0,4 0 0,-5 1 0,7-1 0,0 0 0,0 1 0,-3-4 0,2 2 0,-2-1 0,3 2 0,0 0 0,0 1 0,0-1 0,0 0 0,-4-3 0,3 2 0,-2-2 0,3 3 0,0 0 0,0 0 0,0 1 0,0-1 0,0 0 0,0 0 0,0 0 0,0 0 0,0 0 0,0 0 0,0 0 0,0 0 0,-3 1 0,2-1 0,-3 0 0,4 0 0,0 0 0,0 0 0,0 0 0,0 1 0,0-1 0,0 0 0,0 0 0,0 0 0,0 0 0,0 0 0,0 0 0,0 0 0,0-3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41.9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8 24575,'0'-4'0,"0"1"0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41.14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144 1 24575,'0'14'0,"0"27"0,0-18 0,0 29 0,0-18 0,0-4 0,-5 7 0,-1 6 0,-4 0 0,-1 16 0,1-23 0,-6 15 0,5-15 0,-4 10 0,10 7 0,-8-16 0,11 21 0,-11-16 0,7 12 0,0-6 0,-3-2 0,8-7 0,-4 1 0,5 0 0,0-6 0,0-1 0,0-6 0,0 1 0,0-6 0,0 12 0,0-14 0,0 4 0,4-12 0,0-4 0,7-1 0,2 1 0,4-3 0,4-1 0,7-4 0,1 0 0,9 0 0,-4 0 0,6-5 0,0-5 0,-6-5 0,-1-4 0,-6 5 0,-4-3 0,-2 8 0,-8 0 0,-1 2 0,-5 6 0,1-2 0,-1 0 0,-3 2 0,-1-2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43.63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69 0 24575,'0'11'0,"0"12"0,0-4 0,0 13 0,0-10 0,0 6 0,0-1 0,0 0 0,0 0 0,-8 1 0,6-1 0,-14 1 0,10-6 0,-3 4 0,2-12 0,2 6 0,1-11 0,0 3 0,0-5 0,4 4 0,-4-3 0,4 3 0,0-3 0,0-1 0,0 0 0,0 1 0,0-1 0,0 0 0,3-3 0,1 2 0,4-5 0,-1 3 0,1-4 0,-1 0 0,1 0 0,3 0 0,-2 0 0,6 0 0,-6 0 0,3 0 0,-5 0 0,1 0 0,-1 0 0,1 0 0,-1 0 0,1 0 0,-1 0 0,0 0 0,1 0 0,-1-4 0,0 3 0,1-2 0,0-1 0,-1 4 0,0-7 0,1 6 0,-4-2 0,-1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46.31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0 190 24575,'4'7'0,"0"0"0,0 0 0,3 1 0,-6-1 0,6 5 0,-6-3 0,2 2 0,-3-3 0,4-1 0,-3 1 0,2-1 0,-3 1 0,0-1 0,0 0 0,0 1 0,0-1 0,0 1 0,0-1 0,0 1 0,0-10 0,0-4 0,0-14 0,0 2 0,0-8 0,0 8 0,0-9 0,0 9 0,4-3 0,-3 4 0,6 0 0,-6 5 0,6-4 0,-6 3 0,6 1 0,-6 0 0,2 4 0,1 1 0,-3-1 0,5 1 0,-2 0 0,3-1 0,0 5 0,1-4 0,-1 3 0,0 0 0,1 0 0,-1 4 0,1 0 0,-1 0 0,1 0 0,-1 0 0,0 0 0,1 0 0,-1 0 0,1 0 0,-1 0 0,1 4 0,0 0 0,-1 4 0,1 3 0,0 2 0,0-1 0,0 4 0,0-3 0,-3 3 0,2 1 0,-6 0 0,3-1 0,-4-3 0,0 2 0,0-2 0,0 0 0,0-2 0,0-3 0,0-1 0,0 1 0,0-1 0,0 1 0,0-7 0,0-6 0,0-13 0,0-4 0,0-6 0,0 6 0,0-5 0,0 5 0,0-1 0,3 1 0,2 6 0,3-1 0,0 4 0,0 1 0,-4 5 0,3-1 0,-3 1 0,4 2 0,-1 2 0,0 3 0,0 0 0,1 0 0,0 0 0,-1 0 0,1 0 0,-1 0 0,5 0 0,-4 0 0,4 0 0,-5 0 0,1 4 0,-1 0 0,1 3 0,-1 1 0,1-1 0,0 1 0,-4 3 0,-1-2 0,1 7 0,-3-4 0,6 5 0,-6 4 0,6-3 0,-6 8 0,7-8 0,-7 4 0,2-6 0,1 1 0,-3 0 0,3-1 0,-4-3 0,3 2 0,-2-6 0,3 3 0,-4-5 0,0 1 0,0-1 0,0 0 0,0 1 0,3-1 0,-2-4 0,2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52.60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207 0 24575,'0'12'0,"0"-4"0,0 7 0,0-2 0,0 4 0,0 4 0,0 2 0,0-1 0,-7 0 0,5-1 0,-14 2 0,14-1 0,-14 4 0,10 3 0,-8-1 0,0 11 0,3-11 0,-7 29 0,7-19 0,-3 14 0,4-13 0,0-11 0,1 5 0,0-5 0,-1-1 0,5 0 0,-3 1 0,7-6 0,-7 4 0,7-3 0,-3 4 0,4 1 0,0-6 0,0 4 0,0-3 0,0 0 0,0 3 0,0-4 0,0 1 0,0 3 0,0-3 0,0 12 0,0-6 0,0 1 0,4-4 0,1-4 0,4 1 0,0 3 0,0-3 0,3-1 0,-2 5 0,6-10 0,-3 5 0,4-9 0,-4 2 0,2-5 0,-5 5 0,1-6 0,1 3 0,-3-7 0,2-2 0,1 1 0,-4-3 0,4 3 0,-4-4 0,2 0 0,-1 0 0,2 0 0,-4 0 0,-3 0 0,-1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54.08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 8 24575,'-3'-4'0,"9"1"0,5 3 0,7 0 0,8 0 0,2 0 0,-4 0 0,8 0 0,-4 0 0,1 0 0,4 0 0,-11 0 0,0 0 0,-5 0 0,-1 0 0,1 0 0,-5 0 0,4 0 0,-3 0 0,3 0 0,1 0 0,-4 0 0,2 0 0,-2 0 0,3 0 0,-3 0 0,3 0 0,-4 0 0,1 0 0,2 0 0,-6 0 0,7 0 0,-8 0 0,8 0 0,-8 0 0,4 0 0,-5 0 0,1 0 0,-1 0 0,1 0 0,-4 0 0,-1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55.40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24575,'0'16'0,"0"-7"0,0 11 0,0-11 0,0 7 0,0-8 0,0 13 0,0-12 0,0 12 0,0-13 0,0 8 0,0-8 0,0 8 0,0-4 0,0 0 0,0 3 0,0-6 0,0 6 0,0-2 0,0 4 0,0-5 0,0 4 0,0-4 0,0 10 0,0-8 0,0 6 0,0-7 0,0 3 0,0 1 0,0-5 0,0 0 0,0-4 0,0-1 0,0 1 0,0-1 0,0-3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56.40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24575,'14'0'0,"-2"0"0,23 0 0,-22 0 0,27 0 0,-30 0 0,10 0 0,-7 0 0,4 0 0,-1 0 0,-3 0 0,2 0 0,-2 0 0,4 0 0,-1 0 0,1 0 0,0 0 0,4 0 0,2 0 0,-1 0 0,4 0 0,-8 0 0,4 0 0,-10 0 0,0 0 0,-5 0 0,1 0 0,-1 0 0,1 0 0,-4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23.7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469 23 24575,'-11'0'0,"1"0"0,3 0 0,-1 0 0,0 0 0,1 0 0,-1 0 0,-4 0 0,4 0 0,-4 0 0,0 0 0,4 0 0,-4 0 0,0 0 0,4 0 0,-4 0 0,4 0 0,1 0 0,-1 0 0,1 0 0,-1 0 0,1 0 0,0 0 0,-1-3 0,1 2 0,-1-2 0,1 3 0,-1 0 0,1 0 0,0 0 0,0 0 0,0 0 0,0 0 0,-1 0 0,1 0 0,0 0 0,0 0 0,3-4 0,-3 3 0,3-2 0,-3 3 0,0 0 0,0 0 0,-1 0 0,1 0 0,0 0 0,0 0 0,-1 0 0,1 0 0,0 0 0,-1 0 0,1-3 0,0 2 0,-1-2 0,1 3 0,-3 0 0,2 0 0,-2 0 0,6 0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0:58.17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43 0 24575,'0'11'0,"0"4"0,0-3 0,0 1 0,0 2 0,0-2 0,0 0 0,0-2 0,0-3 0,0 3 0,0 2 0,0-1 0,0 4 0,0-7 0,0 2 0,0 6 0,0-8 0,0 12 0,0-13 0,0 8 0,0-4 0,0 1 0,0-1 0,0-1 0,0 2 0,0-1 0,0 4 0,0-7 0,0 6 0,0-6 0,0 2 0,0-3 0,0-1 0,0 5 0,0-4 0,0 4 0,0 0 0,0 0 0,0 1 0,0 7 0,0-10 0,0 18 0,0-14 0,0 10 0,-8-7 0,6-5 0,-5 4 0,7-3 0,-4 3 0,3 1 0,-3-1 0,1 1 0,2 0 0,-3-5 0,0 4 0,3-8 0,-2 4 0,3-4 0,0-1 0,0 1 0,0-1 0,0-3 0,0-1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02.55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85 24575,'3'-7'0,"1"3"0,4-2 0,-1 2 0,1-4 0,-1 0 0,1 1 0,-1 2 0,5-2 0,-4 6 0,4-6 0,0 3 0,-4-1 0,4 2 0,-1-1 0,2 3 0,0-3 0,2 4 0,-6 0 0,6 0 0,-6 0 0,2 0 0,-3 0 0,-1 0 0,-6 0 0,-9 0 0,-1 0 0,-10 0 0,10 0 0,-7 0 0,4 0 0,-5 0 0,4 0 0,-3 0 0,8 0 0,-4 3 0,4-2 0,1 3 0,-1-4 0,1 0 0,3 3 0,-3-2 0,3 2 0,-3 1 0,0-4 0,-1 7 0,0-6 0,1 2 0,3 1 0,1-1 0,3 5 0,0-1 0,0 0 0,0 5 0,0 0 0,0 10 0,0 0 0,0 11 0,0-4 0,0 9 0,0-3 0,0 4 0,0-4 0,0 3 0,0-4 0,0 6 0,0 0 0,0 0 0,0-6 0,0 4 0,0-9 0,0 4 0,0-6 0,0-4 0,0 3 0,3-5 0,-2 2 0,3-7 0,-4-5 0,0-3 0,0-1 0,0-6 0,0-9 0,0-6 0,0-10 0,0 1 0,0 0 0,0-3 0,0 3 0,0-4 0,0-1 0,0 1 0,0-1 0,0 5 0,0 2 0,0-1 0,0 4 0,0-3 0,0 8 0,0-3 0,0 4 0,0-1 0,3 1 0,2 5 0,-1-1 0,-1 0 0,0 1 0,-2-1 0,6 4 0,-6-2 0,5 2 0,-5-4 0,5 4 0,-5-2 0,3 1 0,-4-2 0,3 2 0,-2-1 0,2 1 0,-3-2 0,0-1 0,3 1 0,-2 0 0,2 0 0,0-1 0,1 1 0,0 0 0,3-1 0,-3 1 0,0-1 0,3 0 0,-3 1 0,0-5 0,3 3 0,-3-2 0,3 3 0,-2 1 0,1-1 0,-1 0 0,2 1 0,-3-1 0,3 4 0,-6-3 0,5 3 0,-1-1 0,-1-1 0,3 1 0,-3-2 0,3 2 0,1-1 0,-1 1 0,1-2 0,-1 3 0,1-3 0,-1 6 0,1-2 0,-1-1 0,1 3 0,0-2 0,-1 3 0,1 0 0,-1 0 0,12 0 0,-4 0 0,9 0 0,-8 0 0,1 4 0,0 0 0,-1 5 0,1-1 0,-1 4 0,-3-3 0,-1 6 0,0-6 0,-3 7 0,2-7 0,-2 6 0,-1-2 0,0 0 0,0 2 0,0-2 0,0 4 0,-3-1 0,2 1 0,-6-1 0,3 1 0,-4 7 0,0-1 0,0 3 0,0-5 0,0-4 0,0-5 0,0 4 0,0-3 0,0-1 0,0 4 0,0-4 0,-4 5 0,-4-4 0,-2 3 0,-6-7 0,7 7 0,-7-7 0,3 3 0,-4 0 0,1-3 0,-1 3 0,0-3 0,0-1 0,1 0 0,-5 4 0,4-3 0,1-1 0,0-1 0,7-6 0,-2 6 0,-1-6 0,3 6 0,-6-6 0,6 5 0,-7-1 0,4-1 0,-1 3 0,-3-2 0,7-1 0,-6 3 0,6-6 0,-3 6 0,5-6 0,-1 3 0,-3-4 0,6 3 0,-5-2 0,9 2 0,-3-3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03.85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8 24575,'2'-5'0,"4"2"0,14 3 0,-3 0 0,10 0 0,-10 0 0,10 0 0,-5 0 0,1 0 0,3 0 0,-3 0 0,-1 0 0,4 0 0,3 0 0,-6 0 0,15 0 0,-14 0 0,14 0 0,-9 0 0,9 0 0,-9 0 0,-1 0 0,-2 0 0,-3 0 0,0 0 0,-2 0 0,-4 0 0,-1 0 0,1 0 0,0 0 0,-5 0 0,4 0 0,-8 0 0,8 0 0,-7 0 0,2 0 0,4 0 0,-2 0 0,7 0 0,-3 0 0,-4 0 0,-2 0 0,-3 0 0,-1 0 0,-2 0 0,-2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05.1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124 1 24575,'0'14'0,"0"12"0,0 10 0,0 5 0,0 11 0,0-4 0,0 6 0,-5 0 0,4-7 0,-13 5 0,2-10 0,-4-2 0,2-1 0,5-10 0,-1 3 0,1-9 0,4-2 0,-2-4 0,6 0 0,-7-1 0,7-3 0,-6 2 0,6-7 0,-2 3 0,3-3 0,0-1 0,0 0 0,0-3 0,0-1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06.70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402 0 24575,'0'24'0,"2"0"0,8 9 0,-1 1 0,1 6 0,-4-11 0,-2 9 0,-4-9 0,0 6 0,0-3 0,0-4 0,0-1 0,0-8 0,0 6 0,0-11 0,0 12 0,0-4 0,0 1 0,0 9 0,0-3 0,0 11 0,0 0 0,0 0 0,0-1 0,-4-4 0,-1 3 0,-5-9 0,0 9 0,1-9 0,-1 4 0,1-6 0,0-4 0,0 3 0,0-3 0,0-1 0,1 0 0,-1-1 0,0-3 0,0 3 0,-3-4 0,3 0 0,-4 4 0,-2 4 0,0-1 0,-2 0 0,1-8 0,3 6 0,-1-4 0,-2 3 0,3-4 0,0-5 0,-3 4 0,4-4 0,-1 1 0,-6 6 0,12-5 0,-11 2 0,12-4 0,-2-4 0,1 0 0,3-1 0,-3 1 0,-1 3 0,0-3 0,4 3 0,1-4 0,-1-3 0,3 3 0,-2-6 0,3 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07.68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24575,'11'0'0,"2"0"0,17 0 0,3 0 0,-9 0 0,13 0 0,-7 0 0,4 0 0,-1 0 0,0 0 0,-4 0 0,4 0 0,-1 0 0,-3 0 0,-1 0 0,-6 0 0,-1 0 0,2 0 0,-1 0 0,-5 0 0,-6 0 0,-4 0 0,-3 0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08.69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24575,'23'0'0,"5"0"0,-10 0 0,10 0 0,-1 0 0,6 0 0,-4 0 0,9 0 0,-14 0 0,8 0 0,-14 0 0,8 0 0,-8 0 0,-1 0 0,-1 0 0,1 0 0,1 0 0,3 0 0,-8 0 0,-1 0 0,-5 0 0,1 0 0,-1 0 0,1 0 0,-1 0 0,-3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0.59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7 211 24575,'0'-7'0,"0"6"0,0 6 0,0 13 0,0 4 0,0 6 0,0-6 0,0 4 0,0 3 0,0-1 0,0 5 0,0-5 0,0-1 0,0-4 0,0 3 0,-5-4 0,4 1 0,1-2 0,5 1 0,7-4 0,-6 3 0,9-8 0,-10 3 0,7-3 0,-4-1 0,3 3 0,-2-3 0,2 0 0,-3 4 0,0-7 0,-3 6 0,1-6 0,-2 2 0,1-3 0,1-1 0,-2 1 0,1-1 0,-2 1 0,0-4 0,1-1 0,3-3 0,0 0 0,1-7 0,0-2 0,5-18 0,1 2 0,1-13 0,3 3 0,-2-4 0,0-8 0,2 6 0,-1-11 0,4 4 0,-4-6 0,2 6 0,-3 2 0,-1 6 0,4 0 0,-8 6 0,3 1 0,-1 5 0,-3 6 0,2 4 0,-4 2 0,3 4 0,-5 0 0,4 4 0,-6 1 0,0 3 0,3-3 0,-7-1 0,7 1 0,-6-1 0,5-3 0,-5 6 0,2-2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1.69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24575,'0'2'0,"0"0"0,0 12 0,0-5 0,0 2 0,0 1 0,0 0 0,0 0 0,0-1 0,0-3 0,0-1 0,0 1 0,0-1 0,0 5 0,0-4 0,0 8 0,0-3 0,0 3 0,0-3 0,0 3 0,0-8 0,0 8 0,0-4 0,0 5 0,0 0 0,4-1 0,-4-3 0,4 3 0,-4-8 0,0 4 0,0-5 0,0 1 0,0-1 0,0-3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3.33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1 187 24575,'0'7'0,"0"4"0,0-3 0,0 4 0,0-5 0,0 1 0,0-1 0,0 1 0,0-1 0,0 0 0,0 1 0,0-8 0,0-8 0,0-5 0,0-7 0,3 3 0,2 0 0,3 0 0,1 1 0,-5-1 0,4 0 0,-4 0 0,4 5 0,0 0 0,0 0 0,-4 4 0,3-4 0,-2 4 0,2 1 0,1-1 0,-1 0 0,1 1 0,-1 2 0,1-1 0,3 1 0,-2 1 0,2 0 0,-3 4 0,-1 0 0,4 0 0,-2 0 0,6 0 0,-7 0 0,8 0 0,-8 0 0,8 0 0,-8 3 0,8 2 0,-8 2 0,4 5 0,-4 1 0,1 4 0,-1-1 0,0 1 0,1 4 0,-4-3 0,3 8 0,-7-3 0,3 4 0,-4-4 0,0 3 0,0-3 0,0-1 0,0 7 0,0-10 0,0 1 0,0-5 0,0-6 0,0 2 0,0-3 0,0-1 0,0 1 0,0-1 0,0-2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26.0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0 408 24575,'0'11'0,"0"6"0,0 1 0,0 14 0,0-13 0,0 13 0,0-10 0,0 6 0,0-6 0,0 10 0,0-8 0,0 4 0,0-2 0,0-8 0,0 4 0,0-10 0,0 4 0,0-8 0,0 4 0,0-5 0,0 1 0,0-1 0,0-9 0,0-8 0,0-11 0,0-7 0,0-5 0,5-1 0,0-6 0,5 0 0,-5 0 0,4 6 0,-8-5 0,3 5 0,0-1 0,-3-3 0,3 9 0,0-4 0,-3 5 0,3 6 0,0-5 0,-3 9 0,3-3 0,-4 4 0,4 0 0,-3 1 0,3 3 0,-4-3 0,0 7 0,3-2 0,-2 3 0,2 0 0,-3 1 0,4-1 0,-4-4 0,4 4 0,-1-4 0,-2 4 0,5 1 0,-1-1 0,-1 1 0,2-1 0,-2 4 0,1-3 0,1 6 0,-2-2 0,4 0 0,-1 2 0,1-3 0,-1 4 0,1 0 0,-1 0 0,1 0 0,-1 0 0,5 0 0,0 0 0,5 0 0,0 4 0,-1 1 0,1 3 0,0 0 0,-1 4 0,-3-3 0,2 3 0,-6 0 0,3-3 0,-4 2 0,-1-3 0,-3-1 0,0 1 0,-1-1 0,-2 1 0,2-1 0,-3 1 0,0 0 0,0-1 0,0 1 0,0-1 0,0 1 0,0-1 0,0 0 0,0 1 0,0-1 0,-3 1 0,-1-1 0,-4 1 0,0-1 0,-3 1 0,2 0 0,-7-4 0,8 3 0,-8-2 0,7 2 0,-6 1 0,2 0 0,-4-3 0,4 2 0,-2-2 0,2-1 0,-4 0 0,0-1 0,1-2 0,-1 3 0,0-4 0,0 0 0,1 0 0,-1 0 0,4 0 0,-3 0 0,8 0 0,-4 0 0,5 0 0,3 0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4.16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5.55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24575,'21'0'0,"4"0"0,21 0 0,2 0 0,0 0 0,4 0 0,-16 0 0,8 0 0,-3 0 0,0 0 0,5 0 0,-6 0 0,0 0 0,6 0 0,-5 0 0,11 0 0,-16 0 0,15 0 0,-15 0 0,5 0 0,3 0 0,-14 0 0,15 0 0,-16 0 0,4 0 0,-6 0 0,1 0 0,-1 0 0,0 0 0,1 0 0,-1 0 0,-4 0 0,3 0 0,-8 0 0,-1 0 0,-1 0 0,-8 0 0,4 0 0,-5 0 0,1 0 0,-1 0 0,0 0 0,1 0 0,-1 0 0,1 0 0,-1 0 0,1 0 0,-1 0 0,1 0 0,-4 0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7.1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25 0 24575,'0'3'0,"0"3"0,0 10 0,0 1 0,0-5 0,0 9 0,0-8 0,0 9 0,0-1 0,0-3 0,0 8 0,0-3 0,0 4 0,0 1 0,0-1 0,0 0 0,0-4 0,0 3 0,-8-8 0,6 3 0,-5 1 0,7-4 0,0-1 0,0-1 0,0-4 0,-4 1 0,4 2 0,-4-6 0,4 3 0,0-5 0,0 1 0,0-1 0,0 1 0,0-1 0,0 1 0,0-1 0,3-3 0,10-1 0,6-3 0,13 0 0,3 0 0,-1 0 0,4 0 0,-3 0 0,4 0 0,1 0 0,-5 0 0,-3 0 0,-4 0 0,-6 0 0,-4 0 0,-7 0 0,-3 0 0,-1 0 0,1 0 0,-1 0 0,-2 0 0,-2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19.38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8 117 24575,'-4'7'0,"1"4"0,3 2 0,0 3 0,0 1 0,0 0 0,0-5 0,0 4 0,0-4 0,0 5 0,0-4 0,0-2 0,0 1 0,0-4 0,0 4 0,3-5 0,-2 1 0,2 4 0,-3-4 0,0 4 0,0-5 0,0 1 0,0-1 0,0 0 0,0-6 0,0-10 0,0-4 0,4-12 0,1 3 0,4-6 0,1 1 0,-2 4 0,1-3 0,0 3 0,0 0 0,0-3 0,-1 8 0,1-4 0,-1 6 0,1-1 0,-1 4 0,0 1 0,-1 5 0,-3-1 0,3 1 0,-3-1 0,3 4 0,1-2 0,-1 5 0,0-2 0,1 3 0,-1 0 0,0 0 0,1 0 0,0 0 0,-1 0 0,1 0 0,-1 3 0,1 1 0,-4 8 0,3 0 0,-2 10 0,3-4 0,1 8 0,-4-8 0,3 3 0,-7 0 0,2-3 0,1 4 0,-3-6 0,3 1 0,-4 0 0,0-1 0,0 1 0,0-5 0,0 7 0,0-9 0,0 5 0,0-20 0,0-2 0,4-16 0,1 0 0,4 1 0,-1 0 0,1 1 0,-1 7 0,1-7 0,-1 8 0,0 1 0,-1 0 0,1 4 0,-1 1 0,1-1 0,0 4 0,-1-3 0,1 6 0,-1-6 0,1 7 0,-1-4 0,1 4 0,-1 0 0,1 0 0,-1 0 0,1 0 0,3 0 0,5 0 0,-2 0 0,5 0 0,-11 3 0,4 6 0,-4 3 0,5 10 0,-3 0 0,3 6 0,-4-6 0,0 4 0,-5-3 0,0 0 0,0-2 0,-3-4 0,3-1 0,-4 1 0,0-5 0,0 4 0,0-7 0,0 2 0,0-3 0,0-1 0,0 1 0,0-1 0,0 0 0,0 1 0,0-4 0,0-1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0.61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24575,'0'22'0,"0"3"0,0 21 0,0-5 0,0 11 0,0-4 0,0-6 0,0 3 0,0-5 0,0-4 0,0 9 0,0-17 0,0 5 0,0-10 0,0-6 0,0 4 0,0-12 0,0 12 0,0-13 0,0 8 0,0-3 0,0 3 0,0 1 0,0-5 0,0 4 0,0-7 0,0 2 0,0-3 0,0-1 0,0 1 0,0-4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2.15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112 12 24575,'2'-4'0,"7"1"0,3 3 0,5 0 0,-5 0 0,9 0 0,-8 0 0,4 0 0,-3 0 0,-6 0 0,0-4 0,-2 4 0,-5 0 0,6 8 0,-6 5 0,6 3 0,-6 6 0,3-4 0,-4 8 0,0-8 0,0 8 0,0-8 0,0 8 0,0-8 0,0 3 0,0-4 0,0 4 0,0-3 0,0 3 0,0-4 0,-4 0 0,-1-1 0,-3 1 0,0 0 0,3-5 0,-6 11 0,9-8 0,-9 5 0,6-5 0,1-6 0,-3 2 0,6-3 0,-6 3 0,3-2 0,-1 3 0,-2-5 0,3 1 0,-4-1 0,1 1 0,-1-1 0,0 1 0,1-1 0,-1 1 0,1-4 0,-5 3 0,3-3 0,-7 1 0,8-2 0,-8 1 0,0 0 0,2 1 0,-1-1 0,8-4 0,3 3 0,0-3 0,4 4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3.39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24575,'16'0'0,"-3"0"0,19 0 0,-8 0 0,9 0 0,-6 0 0,6 0 0,-4 0 0,9 0 0,-3 0 0,-1 0 0,-1 0 0,0 0 0,1 0 0,0 0 0,5 0 0,-11 0 0,11 0 0,-10 0 0,9 0 0,-14 0 0,8 0 0,-10 0 0,1 0 0,-6 0 0,-1 0 0,-4 0 0,0 0 0,-4 0 0,-5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4.75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8 24575,'0'-8'0,"0"22"0,0 0 0,0 25 0,0-11 0,0 11 0,0-10 0,0 3 0,0-4 0,0-1 0,0-4 0,0 3 0,0-8 0,0 3 0,0-4 0,0 0 0,0-1 0,0-3 0,0 2 0,0-2 0,0 4 0,0-5 0,0 4 0,0-3 0,0-1 0,0 0 0,0-5 0,0 1 0,0-1 0,0-3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5.54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24575,'10'0'0,"12"0"0,-8 0 0,22 0 0,-20 0 0,11 0 0,-6 0 0,7 0 0,1 0 0,-1 0 0,-2 0 0,-8 0 0,-1 0 0,-1 0 0,-3 0 0,-1 0 0,0 0 0,-5 0 0,1 0 0,-1 0 0,4 0 0,-6 0 0,2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6.7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24575,'0'16'0,"0"-7"0,0 16 0,0-6 0,0 3 0,0 5 0,0-5 0,0 1 0,0 3 0,0-4 0,0 6 0,0-6 0,0 0 0,0-1 0,0-3 0,0 4 0,0-6 0,0 1 0,0 7 0,0-10 0,0 9 0,0-14 0,0 2 0,0 1 0,0-3 0,3 2 0,-2-3 0,6-1 0,-6 1 0,2-1 0,-3-3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17.4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532 69 24575,'-11'0'0,"3"0"0,-8 0 0,3 0 0,-3 0 0,-1 0 0,0 0 0,0 0 0,1 0 0,-1 0 0,0 0 0,-4 0 0,7 0 0,-7 0 0,8 0 0,-3 0 0,3 0 0,-3 0 0,4 0 0,-1 0 0,-3 0 0,8 0 0,-4 0 0,4 0 0,1 0 0,-1 0 0,0 0 0,1 0 0,-1 0 0,0 0 0,1 0 0,-1 0 0,1 0 0,3-8 0,-3 6 0,3-5 0,-3 7 0,0 0 0,0 0 0,0 0 0,-1 0 0,5-4 0,-4 4 0,3-4 0,-3 4 0,3-3 0,-2 2 0,2-3 0,-4 4 0,1-3 0,0 2 0,3-5 0,1 2 0,6-3 0,1 4 0,3-1 0,1 4 0,-1-3 0,5 2 0,0-2 0,5 3 0,0 0 0,-1 0 0,1 0 0,0 0 0,-1 0 0,1 0 0,0 0 0,-1 0 0,1 0 0,-5 0 0,4 0 0,-7 0 0,6 0 0,-6 0 0,2 0 0,-3 0 0,-1 0 0,1 0 0,-1 0 0,1 0 0,-1 3 0,1-2 0,-1 2 0,0-3 0,0 0 0,0 0 0,1 0 0,-1 0 0,1 0 0,-1 0 0,0 0 0,-3 0 0,-1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2.5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31 0 24575,'0'20'0,"0"1"0,0 7 0,0 5 0,0-5 0,0 11 0,0-5 0,0 0 0,0 5 0,0 1 0,0 1 0,0 5 0,0-6 0,-5 6 0,4 2 0,-4-1 0,-4-1 0,7-6 0,-7 0 0,9 0 0,0-6 0,0-1 0,0-6 0,0 1 0,0-1 0,4 6 0,2-4 0,3 4 0,5 0 0,-4-5 0,8 5 0,-8-10 0,7 3 0,0-1 0,1-2 0,-2-3 0,0-8 0,-7-4 0,6 0 0,-2 0 0,3-3 0,-3-2 0,7-3 0,-6 0 0,0 0 0,-6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3.62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 4 24575,'-4'-3'0,"1"9"0,3-4 0,0 19 0,0-3 0,0 5 0,0 3 0,0-3 0,0-1 0,0 0 0,0-1 0,0 2 0,0-1 0,0 5 0,0-10 0,0 10 0,0-10 0,0 10 0,0-10 0,0 10 0,0-5 0,0 1 0,0-2 0,0-4 0,0 0 0,0-1 0,0 1 0,0-1 0,0-3 0,0 3 0,0-4 0,0 1 0,0-2 0,0-3 0,0 0 0,0-1 0,0 1 0,0-4 0,0-1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4.91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60 0 24575,'20'0'0,"-4"0"0,5 0 0,-4 0 0,5 0 0,0 0 0,-3 4 0,6 1 0,-11 3 0,7 0 0,-8 0 0,-2 0 0,-3 0 0,-1-1 0,1 1 0,-1-1 0,-2 1 0,-2 3 0,-3-2 0,0 3 0,0-1 0,0 2 0,0 3 0,0-3 0,0 3 0,0-4 0,0 1 0,0 2 0,0 1 0,0 2 0,0 2 0,0-3 0,0-1 0,-4-3 0,0 2 0,-4-2 0,-4 0 0,2 3 0,-1-8 0,2 8 0,-2-7 0,1 7 0,-2-8 0,4 4 0,-3-4 0,2 0 0,-3-1 0,5 1 0,-1 0 0,-4-1 0,4 1 0,-8-3 0,0 5 0,-2-8 0,-2 8 0,3-9 0,1 7 0,3-7 0,-3 6 0,8-6 0,-1 3 0,6-4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6.32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24575,'2'0'0,"-1"0"0,17 0 0,-5 0 0,22 0 0,-14 0 0,6 0 0,-15 0 0,-5 0 0,8 0 0,-2 0 0,14 0 0,-13 0 0,9 0 0,-11 0 0,1 0 0,-1 0 0,-5 0 0,1 0 0,-1 0 0,1 0 0,-1 0 0,5 0 0,8 0 0,6 0 0,0 0 0,-6 0 0,-6 0 0,-5 0 0,-2 0 0,-3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7.4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24575,'0'12'0,"0"0"0,0 5 0,0-5 0,0 4 0,0-8 0,0 13 0,0-12 0,0 8 0,0-10 0,0 5 0,0-4 0,0 4 0,0 0 0,0-4 0,0 13 0,0-12 0,0 12 0,0-9 0,0 1 0,0-2 0,0-3 0,0-1 0,0 1 0,0-1 0,0 1 0,0-1 0,0 0 0,0 1 0,0-1 0,0 1 0,0-4 0,0-1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9.15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114 1 24575,'14'0'0,"-2"0"0,1 3 0,-3 5 0,-5 5 0,3 3 0,-3 1 0,2 0 0,-2-1 0,3-3 0,-4 7 0,0-10 0,-4 11 0,0-9 0,0 10 0,0-5 0,3 5 0,-2-1 0,7-3 0,-3 8 0,-1-3 0,4-1 0,-7 5 0,3-5 0,-4 11 0,0-4 0,0 3 0,0 3 0,0-6 0,0 6 0,0-12 0,0 3 0,0-8 0,0 8 0,0-8 0,0 3 0,0 1 0,0-5 0,0 5 0,0-10 0,0 4 0,0-3 0,-4-1 0,3 4 0,-6-4 0,3 1 0,-4 3 0,0-4 0,-1 5 0,-3 0 0,3-1 0,-4 1 0,1-4 0,-4 10 0,2-8 0,-2 9 0,4-11 0,6 2 0,-5-6 0,7 3 0,-4-5 0,1 1 0,-1 0 0,4-1 0,-3 1 0,6-1 0,-6 1 0,6-1 0,-5-3 0,5 3 0,-6-3 0,3 4 0,-1-1 0,-1-3 0,5 0 0,-3-4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8.17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24575,'0'15'0,"0"5"0,0-2 0,0 14 0,0-13 0,0 13 0,0-14 0,0 13 0,0-12 0,0 13 0,0-9 0,0 4 0,0 1 0,0-1 0,0 6 0,0-4 0,0 3 0,0-4 0,0-1 0,0 6 0,0-4 0,0 9 0,0-9 0,0 9 0,0-9 0,0 4 0,0 0 0,0-4 0,0 4 0,0-6 0,0-4 0,0 3 0,0-8 0,0 3 0,0 3 0,0-9 0,0 3 0,0-6 0,0-3 0,0 2 0,0-3 0,0-1 0,0 1 0,0-1 0,0 1 0,0-1 0,0 0 0,0 0 0,0 0 0,3-3 0,-2-1 0,2-3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29.40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24575,'0'11'0,"0"-2"0,0 11 0,0-6 0,0 7 0,0-8 0,0-2 0,0-3 0,0-1 0,0 1 0,0-1 0,0 0 0,0 1 0,0-1 0,0 0 0,8 1 0,6 1 0,3-1 0,5-3 0,-1-1 0,-3-4 0,8 0 0,-8 0 0,8 0 0,-8 0 0,8 0 0,-8 0 0,11 0 0,-11 0 0,6 0 0,-11 0 0,3 0 0,-8 0 0,4 0 0,-5 0 0,1 0 0,-1 0 0,1 0 0,-1 0 0,1 0 0,-1 0 0,1 0 0,-1 0 0,1 0 0,-1 0 0,-3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31.39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1 261 24575,'0'7'0,"0"5"0,0 5 0,0 1 0,0 8 0,0-3 0,0-1 0,0 4 0,0-8 0,0 3 0,0-8 0,0-2 0,0-3 0,0-1 0,0-6 0,0-5 0,0-13 0,0 0 0,0-10 0,0 5 0,0-6 0,0 1 0,0-1 0,0-5 0,4 9 0,1-13 0,8 13 0,1-9 0,5 5 0,-2 5 0,0 2 0,1-1 0,-1 8 0,-4-2 0,-1 8 0,-5 0 0,4 0 0,-3 4 0,3 1 0,-4 3 0,0 0 0,1 0 0,-1 0 0,1 3 0,-1 1 0,1 8 0,0 0 0,0 5 0,-3 0 0,2-1 0,-2 6 0,4 0 0,-4 1 0,3 3 0,-7-3 0,8 4 0,-8 0 0,7 1 0,-7-6 0,7 5 0,-7-5 0,7 1 0,-8-2 0,4-8 0,-4-2 0,4-3 0,-4-1 0,4 1 0,-1-4 0,1-4 0,-1-13 0,5-5 0,-3-10 0,4-5 0,1-1 0,0-6 0,0 0 0,4 0 0,1 6 0,-1 1 0,4 5 0,-5 6 0,5 0 0,-5 5 0,2 4 0,-2 1 0,4 4 0,-5 0 0,4-1 0,-7 5 0,2 0 0,1 4 0,-4 0 0,4 0 0,-5 0 0,4 0 0,-2 0 0,2 12 0,-2 4 0,4 11 0,-3 0 0,3 1 0,1 5 0,-4-5 0,4 5 0,-4 0 0,-1-9 0,0 8 0,-1-14 0,1 3 0,-1-4 0,-3-5 0,2 0 0,-6-1 0,2-2 0,-3 3 0,0-8 0,0-1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1.16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24575,'0'11'0,"0"-4"0,0 4 0,0-4 0,0 1 0,0-1 0,0 0 0,0 1 0,0-1 0,0 0 0,0 0 0,0 1 0,0-1 0,0 1 0,0 3 0,0-2 0,0 6 0,0-6 0,0 2 0,0-3 0,0 0 0,0-1 0,0 1 0,0-1 0,0 1 0,0-1 0,0 0 0,0 1 0,0-2 0,0 2 0,0-1 0,0 0 0,0 1 0,0-5 0,0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19.0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23 24575,'0'6'0,"0"5"0,0 20 0,0 10 0,0 0 0,0 5 0,0-6 0,0 6 0,0-10 0,0 9 0,0-17 0,0 1 0,0-8 0,0-4 0,4-1 0,1 1 0,2-4 0,1-2 0,0-3 0,-1-1 0,1 1 0,-1-4 0,1 3 0,4-7 0,0 4 0,10-4 0,-5 0 0,10 0 0,-5 0 0,1 0 0,3 0 0,-3-4 0,-1-1 0,0-4 0,-6-3 0,1 3 0,-4-7 0,-1 3 0,-4-4 0,1 0 0,-1 0 0,1-4 0,-5-2 0,0-4 0,-4-6 0,0 4 0,0-4 0,0-7 0,0 10 0,0-5 0,0 17 0,-3 2 0,2 8 0,-3-4 0,4 5 0,0 0 0,3 0 0,5 3 0,5-4 0,4 4 0,-1-5 0,6 0 0,-4 1 0,8-1 0,-8 4 0,3-3 0,-8 4 0,2-1 0,-6-2 0,2 7 0,-3-4 0,-4 1 0,2 2 0,-5-2 0,2 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2.4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24575,'11'0'0,"-3"0"0,4 0 0,-4 0 0,-1 0 0,1 0 0,-1 0 0,0 0 0,1 0 0,-1 0 0,1 0 0,3 0 0,2 0 0,3 0 0,1 0 0,-4 0 0,-2 0 0,-3 0 0,-1 0 0,1 0 0,-1 0 0,0 0 0,0 0 0,1 0 0,-1 0 0,1 0 0,-1 0 0,1 0 0,-1 0 0,1 0 0,-1 0 0,0 0 0,0 0 0,-3 0 0,-1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3.44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24575,'15'0'0,"-1"0"0,12 0 0,-8 0 0,8 0 0,-8 0 0,3 0 0,-8 0 0,-1 0 0,-5 0 0,-6 0 0,5 0 0,-5 0 0,6 0 0,-2 0 0,-2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4.83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24575,'2'0'0,"8"0"0,17 0 0,13 0 0,8 0 0,6 0 0,0 0 0,-17 0 0,6 0 0,-13 0 0,16 0 0,-5 0 0,5 0 0,-11 0 0,-2 0 0,-6 0 0,6 0 0,-4 0 0,9 0 0,-9 0 0,4 0 0,-11 0 0,4 0 0,-12 0 0,7 0 0,-9 0 0,1 0 0,-2 0 0,-6 0 0,-2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5.72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24575,'23'0'0,"7"0"0,-10 0 0,16 0 0,-10 0 0,8 0 0,5 0 0,-11 0 0,11 0 0,-15 0 0,7 0 0,-13 0 0,4 0 0,-10 0 0,0 0 0,-5 0 0,1 0 0,-4 0 0,-1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7.62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278 9 24575,'16'-5'0,"0"1"0,-5 4 0,9 0 0,-6 0 0,3 0 0,-1 0 0,-7 0 0,6 0 0,-6 0 0,6 0 0,-6 0 0,3 0 0,-1 4 0,2 1 0,3 7 0,1 1 0,0 8 0,-3-3 0,-1 8 0,-5-3 0,2 4 0,-1 6 0,-4 1 0,0 6 0,-5 0 0,0 0 0,0-1 0,0 1 0,0-6 0,0 5 0,0-10 0,-9 9 0,-2-9 0,-8 9 0,0-9 0,-1 9 0,-3-8 0,-3 4 0,-4-4 0,0 0 0,1-5 0,1-2 0,-7 2 0,6-10 0,-1 8 0,-8-9 0,17-1 0,-13 0 0,17-5 0,1-3 0,-1-1 0,0-4 0,0 0 0,5 0 0,-4 0 0,7 0 0,-2 0 0,3-4 0,0 0 0,1-4 0,2-3 0,2 2 0,3-3 0,0 5 0,0-1 0,0-4 0,0 4 0,0-4 0,0 4 0,11-7 0,-1 9 0,6-8 0,-1 9 0,-2-3 0,4 0 0,-1 3 0,1-2 0,0 6 0,4-3 0,-3 4 0,3 0 0,1 0 0,0 0 0,1 0 0,3 0 0,-3 0 0,-1 0 0,4 0 0,-8 0 0,8 0 0,-8 0 0,4 0 0,-6 0 0,1 4 0,4 1 0,5 7 0,-3-3 0,6 4 0,-11-9 0,8 5 0,-8-5 0,3 1 0,-4 3 0,-5-8 0,0 4 0,-5-4 0,1 0 0,-4 0 0,-1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49.23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32 0 24575,'0'11'0,"0"3"0,0 4 0,0 0 0,0 3 0,0 6 0,0-8 0,0 18 0,0-13 0,0 9 0,0-5 0,0-1 0,0-4 0,0 3 0,0-8 0,0 8 0,0-8 0,0 3 0,0 0 0,0-3 0,0 4 0,0-6 0,0 1 0,0 0 0,0-5 0,0 4 0,0-8 0,0 8 0,0-3 0,0-1 0,0 11 0,0-12 0,-4 12 0,3-15 0,-3 4 0,4-1 0,0-2 0,-3 2 0,2 1 0,-2-4 0,-1 4 0,4 0 0,-4-4 0,4 4 0,0-1 0,-3-2 0,2 2 0,-3-3 0,4-1 0,0 1 0,0 0 0,0-1 0,0 4 0,0-3 0,0 3 0,0-3 0,0-1 0,0 0 0,0 1 0,0-1 0,0 1 0,0-1 0,0 0 0,0-3 0,0-1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0.5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 1 24575,'-4'-1'0,"1"11"0,3 4 0,0 3 0,0 3 0,0-6 0,0 7 0,0 1 0,0 0 0,0 1 0,0 3 0,0-8 0,0 4 0,0-1 0,0-7 0,0 6 0,0-11 0,0 6 0,0-6 0,0 2 0,0-3 0,0-1 0,0 1 0,0-1 0,0 1 0,0-1 0,0 1 0,0 0 0,0 2 0,0-1 0,0 2 0,0-4 0,0 1 0,0-1 0,0 0 0,3-3 0,1 3 0,4-7 0,-1 4 0,1-1 0,-1-2 0,5 2 0,-4-3 0,8 4 0,-3-3 0,3 3 0,1-4 0,-1 0 0,1 3 0,0-2 0,-1 3 0,1-4 0,0 0 0,4 0 0,-7 0 0,6 0 0,-11 0 0,2 0 0,-3 0 0,0 0 0,-1 0 0,1 0 0,-1 0 0,1 0 0,-1 0 0,1 0 0,-1 0 0,-3 0 0,0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2.98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29 24575,'0'19'0,"0"-1"0,0 3 0,0 2 0,0 10 0,0-9 0,0 13 0,0-18 0,0 8 0,0-5 0,0-4 0,0 8 0,0 6 0,0-6 0,0 1 0,0-11 0,0-4 0,0 5 0,0-5 0,0 0 0,0 0 0,0-4 0,0 4 0,0-5 0,0 1 0,0-1 0,0 1 0,0-1 0,0 1 0,0-1 0,0 0 0,0-19 0,0-2 0,0-23 0,0 2 0,0-4 0,0-1 0,4 0 0,-2 0 0,2 0 0,0 5 0,-3 2 0,3 11 0,0-5 0,-3 9 0,3-3 0,0 4 0,-3 4 0,3 2 0,-1 3 0,-2 0 0,2 1 0,-3 0 0,3 2 0,1-1 0,3 2 0,0 0 0,-3-2 0,3 5 0,-6-6 0,5 6 0,-2-2 0,3 3 0,0 0 0,1 0 0,3 0 0,-2 0 0,6 0 0,-2 4 0,4 0 0,-1 9 0,1-1 0,-1 5 0,-2 5 0,2-5 0,-2 10 0,-1-10 0,0 10 0,0-5 0,-4 1 0,5 3 0,-6-3 0,1-1 0,0 4 0,0-8 0,-1 4 0,1-6 0,-5 6 0,4-4 0,-8-1 0,4-1 0,-4-8 0,4 4 0,-4-5 0,4 1 0,-4-1 0,3-3 0,1 0 0,-1-12 0,4-1 0,-6-8 0,6 0 0,-2-4 0,0-2 0,4-10 0,-4 4 0,4-4 0,0 6 0,0-1 0,1 1 0,-2 4 0,-3 2 0,3 4 0,-4 4 0,1 1 0,2 1 0,-3 2 0,0-3 0,3 8 0,-3-3 0,4 3 0,-1-3 0,0 2 0,0 2 0,0 3 0,0 0 0,1 0 0,-1 0 0,1 0 0,-1 0 0,0 0 0,1 0 0,-1 0 0,1 8 0,0-3 0,0 11 0,1 1 0,-5 1 0,4 8 0,-3-3 0,0 4 0,4 0 0,-8-4 0,7 3 0,-7-3 0,7 4 0,-7-4 0,7 3 0,-7-8 0,3-1 0,0-1 0,-3-8 0,2 4 0,1-5 0,-4 1 0,4-1 0,-4 1 0,3-1 0,-2 4 0,2-6 0,-3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4.16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24575,'0'11'0,"0"1"0,0 5 0,0 0 0,0-1 0,0 6 0,0-4 0,0 8 0,0-4 0,0 6 0,0-1 0,0 1 0,0-6 0,0 4 0,0-3 0,0 4 0,0 1 0,0 4 0,0 3 0,0 5 0,0-6 0,0 4 0,0-3 0,4 4 0,2 1 0,7-6 0,-2-1 0,2-5 0,-4-6 0,3 0 0,-2-1 0,5-3 0,-1 3 0,2-4 0,1 0 0,0-1 0,-1 1 0,6 0 0,-4 0 0,3 0 0,0-3 0,-3-2 0,8-3 0,-8-1 0,8 1 0,-8 0 0,3-4 0,-8-2 0,3-3 0,-8 0 0,4 0 0,-8 0 0,-1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5.1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 1 24575,'-4'9'0,"0"5"0,4 16 0,0 11 0,0 6 0,0-10 0,0 13 0,0-19 0,0 15 0,0-6 0,0-10 0,0-3 0,0-6 0,0-3 0,0 3 0,0-4 0,0 4 0,0-3 0,0 4 0,0-1 0,0 2 0,0-1 0,0 4 0,0-8 0,0 0 0,0-3 0,0-6 0,0 2 0,0-3 0,0-1 0,0 1 0,0-1 0,0 0 0,0 1 0,0-1 0,0-3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27.6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24575,'0'11'0,"0"1"0,0 0 0,0-1 0,0-3 0,0-1 0,0-2 0,0-2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21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24575,'0'7'0,"0"5"0,0 0 0,0 1 0,0 2 0,0-6 0,0 11 0,0-10 0,0 6 0,0-5 0,0-3 0,0 3 0,0-4 0,0 0 0,0 0 0,0 0 0,0 0 0,0 0 0,0-1 0,0 1 0,0 0 0,0 0 0,0 1 0,0-1 0,0 0 0,0-1 0,0 1 0,0 0 0,0 0 0,0 1 0,0-1 0,0 0 0,0 0 0,0 0 0,0-3 0,0-1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6.65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86 8 24575,'3'-4'0,"5"1"0,0 3 0,12 0 0,-6 0 0,4 0 0,-3 0 0,-2 0 0,3 0 0,1 0 0,-1 0 0,-4 0 0,-1 0 0,1 0 0,-4 3 0,4 1 0,0 4 0,-4 4 0,5 1 0,-5 3 0,0 1 0,0 0 0,1-1 0,-1 1 0,-3 0 0,-2-5 0,-3 9 0,0-7 0,0 7 0,0-4 0,0-1 0,0 1 0,0 0 0,0-5 0,0 4 0,0-4 0,0 5 0,0 0 0,0-1 0,0 1 0,0 0 0,0 4 0,0-3 0,0 3 0,0 1 0,-3-5 0,2 5 0,-7-5 0,0-1 0,-2 6 0,-2-9 0,-4 15 0,2-17 0,-6 8 0,7-11 0,-7 1 0,6-1 0,-8 1 0,6-1 0,-6-3 0,4-2 0,-3-3 0,-1 0 0,8 0 0,-6 0 0,7 4 0,-4-3 0,5 3 0,0-4 0,4 0 0,1 0 0,3 0 0,0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7.67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24575,'8'0'0,"3"0"0,1 0 0,10 0 0,-4 0 0,13 0 0,-7 0 0,21 0 0,-9 0 0,23 0 0,-21 0 0,26 0 0,-20 0 0,17 0 0,-7 0 0,0 0 0,-12 0 0,-3 4 0,-17 1 0,0 0 0,-10-2 0,0 1 0,-4-3 0,-4 2 0,-1-3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1:59.23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24575,'0'11'0,"0"1"0,0 15 0,0-7 0,0 11 0,0-8 0,0 4 0,0-4 0,0 9 0,0-13 0,0 13 0,0-15 0,0 10 0,0-10 0,0 5 0,0-1 0,0-3 0,0-1 0,0-1 0,0-3 0,0 3 0,0 1 0,0-4 0,0-2 0,0 0 0,0-3 0,0 3 0,0-3 0,0-1 0,0 1 0,0-1 0,0 0 0,0 1 0,0-4 0,0-1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00.70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24575,'17'0'0,"5"0"0,-4 0 0,14 0 0,-8 0 0,4 3 0,-1 12 0,1 0 0,-2 13 0,1-12 0,-3 10 0,-6-12 0,5 14 0,-10-6 0,4 1 0,-7 3 0,6-8 0,-6 8 0,2-3 0,1 12 0,-3-6 0,3 6 0,-4-8 0,-4-4 0,3 3 0,-7-4 0,3 1 0,-4 3 0,0-3 0,0-1 0,0 0 0,0-1 0,0-3 0,0 8 0,0-8 0,0 8 0,0-8 0,-3 3 0,-7 1 0,1-4 0,-4 3 0,5-8 0,0 2 0,0-2 0,-5 3 0,4-3 0,-3 3 0,1-4 0,-3 5 0,1 0 0,-2-1 0,6-3 0,-7 2 0,7-2 0,-7 4 0,7-1 0,-7-3 0,6 3 0,-5-7 0,5 7 0,-6-7 0,3 3 0,0 0 0,-3-3 0,7 3 0,-2-4 0,3 0 0,1-4 0,2 2 0,-2-5 0,7 6 0,-7-7 0,3 7 0,-4-3 0,0 4 0,1-1 0,-1 1 0,4-4 0,0-1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33.15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109 519 24575,'0'-19'0,"0"-1"0,-4 11 0,0-3 0,0 1 0,-3 2 0,3-3 0,-1 5 0,-1-1 0,5 0 0,-6 1 0,6-1 0,-6 0 0,6 1 0,-5 3 0,5-7 0,-6 5 0,6-5 0,-2 3 0,-1 0 0,4-3 0,-4 2 0,0-7 0,3 4 0,-2-1 0,3-3 0,0 8 0,0-8 0,0 7 0,-4-2 0,3 3 0,-2 0 0,3 1 0,0-1 0,0 1 0,0-1 0,0 1 0,0 0 0,0 0 0,0 0 0,0 0 0,3 3 0,1 1 0,4-1 0,-1 4 0,1-4 0,-1 4 0,1 0 0,-1 0 0,0 0 0,0 0 0,1 0 0,-1 0 0,1 0 0,-1 0 0,1 0 0,-1 0 0,1 0 0,4 0 0,-4 0 0,4 0 0,-5 0 0,1 0 0,-1 0 0,1 0 0,-1 0 0,1 0 0,-14 10 0,3 0 0,-12 9 0,7-2 0,3 0 0,-2-1 0,2 1 0,-4 0 0,1-1 0,3 1 0,-2 0 0,6-1 0,-7 1 0,7-4 0,-6 2 0,6-6 0,-6 6 0,6-6 0,-3 2 0,4-3 0,0 4 0,-4-4 0,4 4 0,-4-5 0,4 1 0,-3-1 0,2 1 0,-2-1 0,3 1 0,-4-1 0,3 1 0,-2-1 0,3 1 0,-3-1 0,2 1 0,-3-1 0,4 1 0,-3-4 0,2 3 0,-6-3 0,6 4 0,-5-4 0,5 2 0,-6-1 0,6 2 0,-6-3 0,6 3 0,-5-4 0,2 5 0,0-1 0,-3-3 0,6 3 0,-6-6 0,6 5 0,-5-5 0,5 6 0,7-3 0,0 0 0,12-1 0,-9-3 0,2 3 0,-3-2 0,-1 3 0,1-4 0,-1 0 0,1 0 0,-1 3 0,1-2 0,-1 2 0,1-3 0,0 3 0,-1-2 0,1 3 0,-1-1 0,1-2 0,-1 2 0,1 0 0,-1-2 0,1 3 0,-1-4 0,1 0 0,-1 0 0,1 0 0,-1 0 0,1 0 0,-1 0 0,1 0 0,-1 0 0,1 0 0,-1 0 0,1 0 0,-1 0 0,0 0 0,0-3 0,-3-2 0,3 1 0,-7-2 0,7 1 0,-3-2 0,0-1 0,3 0 0,-3 1 0,4-1 0,-4 1 0,2 3 0,-5-3 0,2 3 0,-3-3 0,0-1 0,0 1 0,0-1 0,0 0 0,0 1 0,0-1 0,0 1 0,0-1 0,0 0 0,0 1 0,0-1 0,0 1 0,0-1 0,0 1 0,0-1 0,0 1 0,0-1 0,0 0 0,0 1 0,0-1 0,3 0 0,-2 1 0,3-5 0,-4 3 0,0-2 0,0 3 0,0 0 0,0 1 0,0-1 0,0 1 0,0-1 0,0 0 0,0 1 0,0-5 0,0 3 0,0-6 0,0-1 0,0 2 0,0-5 0,0 10 0,0-7 0,0 8 0,0-4 0,0 4 0,0-3 0,0-2 0,0 0 0,0 2 0,0-1 0,0 3 0,0-6 0,0 6 0,0-3 0,-4 5 0,3-1 0,-5 0 0,5 1 0,-3-1 0,1-4 0,-2 4 0,1-4 0,1 5 0,-1 3 0,0-3 0,17 20 0,-3 0 0,16 12 0,-9-4 0,0-4 0,0 4 0,0-3 0,-3 3 0,2-4 0,-8-4 0,4 2 0,-4-6 0,0 6 0,-3-6 0,2 2 0,-7-3 0,4 0 0,-4-1 0,0 1 0,0-1 0,0 1 0,0-1 0,0 1 0,0-1 0,0 1 0,0-1 0,0 1 0,0-1 0,0 1 0,0-1 0,0 1 0,0-1 0,0 0 0,0 1 0,0-1 0,0 0 0,0 1 0,0-1 0,0 0 0,0 0 0,0 0 0,0 1 0,0-1 0,0 1 0,-4-1 0,4 1 0,-4-1 0,1 1 0,2 3 0,-6-2 0,6 2 0,-6-3 0,7 4 0,-7-4 0,6 4 0,-6-5 0,6 1 0,-5-1 0,1 1 0,1-1 0,1 1 0,-1-1 0,4 1 0,-7-1 0,3 1 0,-4-1 0,1-3 0,-1 3 0,-4-3 0,4 4 0,-8 0 0,7-4 0,-6 4 0,2-4 0,-4 1 0,4 2 0,-2-6 0,6 2 0,-7-3 0,3 0 0,-3 0 0,3 0 0,-3 0 0,4 0 0,-1 0 0,-3 0 0,3 0 0,1-3 0,-4-2 0,7-7 0,-3-1 0,3-3 0,1-1 0,-1 0 0,5 0 0,0 1 0,0-1 0,3 0 0,-2 0 0,3 5 0,0-4 0,0 7 0,0-6 0,0 6 0,0-10 0,0 9 0,-4-9 0,3 6 0,-3-3 0,4-1 0,-4 0 0,4 0 0,-4-4 0,0-2 0,3-4 0,-3-1 0,-1 1 0,4-1 0,-3 1 0,4 4 0,-4-3 0,3 3 0,-3 8 0,4 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37.06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127 1 24575,'0'16'0,"0"3"0,0-11 0,0 8 0,0-8 0,0 4 0,0 0 0,0-4 0,0 8 0,0-8 0,0 8 0,0-7 0,0 6 0,0-6 0,0 2 0,0 1 0,0-4 0,0 4 0,0-5 0,0 1 0,0 4 0,0-4 0,0 4 0,0-1 0,0-2 0,0 6 0,0-6 0,0 3 0,4-5 0,-4 8 0,4-6 0,-4 6 0,0-7 0,0-1 0,0 1 0,0 3 0,0-2 0,0 7 0,0-8 0,0 4 0,0-1 0,0-2 0,0 6 0,0-6 0,0 2 0,0-3 0,0 0 0,0 2 0,0-1 0,0 1 0,0-2 0,0-1 0,0 1 0,0-1 0,3 0 0,-2 0 0,2 0 0,0-3 0,-2 3 0,6-6 0,-3 2 0,3-3 0,1 0 0,-1 0 0,5 0 0,-4 0 0,8-4 0,-4-1 0,1-3 0,3-4 0,-4 3 0,1-7 0,-1 3 0,-4 0 0,4-2 0,-3 2 0,3-4 0,-4 0 0,-3 5 0,-1-4 0,-1 3 0,-2-3 0,3 3 0,-4-3 0,0 3 0,0 1 0,0-4 0,0 4 0,0-5 0,0 5 0,0 1 0,0 3 0,0 1 0,0 0 0,-3 3 0,-5 1 0,4 0 0,-6 2 0,5-2 0,-2 3 0,-5 0 0,3 0 0,-6 0 0,2 0 0,-4 0 0,0 0 0,1 0 0,-1 0 0,0 0 0,-4 0 0,7 3 0,-7 2 0,8 3 0,1-4 0,0 3 0,4-6 0,1 2 0,0-3 0,3 4 0,-2-3 0,2 2 0,-4-3 0,1 0 0,-1 0 0,1 0 0,0 0 0,3 3 0,1 1 0,3 3 0,0 1 0,0-1 0,0 1 0,0-1 0,0 1 0,0-1 0,0 1 0,0 3 0,0-2 0,0 7 0,0-8 0,0 4 0,0-1 0,0-2 0,0 2 0,0-3 0,0-1 0,0 5 0,0-3 0,0 2 0,0-3 0,0-1 0,-4 1 0,3-1 0,-2 0 0,3 1 0,-4-4 0,4-18 0,-4 7 0,4-18 0,0 16 0,0-7 0,0 8 0,0-8 0,0 3 0,0 1 0,0-4 0,0 3 0,0 0 0,0 2 0,0 3 0,0-4 0,0 4 0,0-4 0,0 4 0,0 1 0,0-1 0,0 0 0,0 1 0,0-1 0,0 0 0,0 1 0,0-1 0,0 1 0,0 0 0,0 0 0,0 0 0,0 3 0,0 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42.3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324 493 24575,'0'-25'0,"0"6"0,0 7 0,0 0 0,0 0 0,0-1 0,0 1 0,0 5 0,0-4 0,0 3 0,0-2 0,0 3 0,0-5 0,0 3 0,0-2 0,0-1 0,0 3 0,0-6 0,0 6 0,0-3 0,0 5 0,0-5 0,0 3 0,0-2 0,0 3 0,0 0 0,0 1 0,0-1 0,0 0 0,0 1 0,0-1 0,0 1 0,0-1 0,0 1 0,0-1 0,0 1 0,0-1 0,0 1 0,0-1 0,0 1 0,0-1 0,0 1 0,0-1 0,0 1 0,0 0 0,0 0 0,0 0 0,4 39 0,2-9 0,3 35 0,1-18 0,1 6 0,-1-4 0,0 4 0,0-7 0,-5 1 0,4-6 0,-8-1 0,3-10 0,-4 3 0,0-8 0,0 3 0,0-4 0,0 0 0,0-1 0,0-3 0,0 3 0,0-4 0,0 5 0,0-5 0,0 4 0,0-3 0,0-1 0,0 0 0,0-1 0,0-2 0,0 3 0,0-5 0,0 1 0,0 2 0,0-1 0,0 2 0,0-4 0,0 1 0,0-1 0,0 1 0,0-1 0,0 1 0,0-1 0,0 1 0,0-1 0,0 1 0,0-1 0,0 1 0,0 0 0,0-1 0,0 1 0,0-1 0,0 1 0,-3-1 0,2 1 0,-6-1 0,6 1 0,-6-4 0,3-1 0,-3-3 0,-4 0 0,-2-7 0,0-7 0,-9-10 0,7-4 0,-9-1 0,1 1 0,3 0 0,-4-6 0,5 5 0,0-4 0,5 6 0,-4-1 0,8 5 0,-3-3 0,5 8 0,-1-3 0,4 4 0,-2 4 0,6 1 0,-2 5 0,-1-1 0,4 1 0,-4-1 0,4 1 0,0 0 0,0 0 0,0 0 0,-3 3 0,2-3 0,-2 3 0,3-3 0,-3 0 0,2-1 0,-6 4 0,6-2 0,-5 5 0,5-6 0,-6 3 0,3-4 0,-4 1 0,1-5 0,-1 4 0,3-4 0,-1 1 0,1 2 0,1-3 0,0 5 0,4-1 0,0 0 0,0 1 0,0-1 0,0 0 0,0 1 0,0-1 0,0 1 0,0-1 0,0 0 0,0 1 0,0-1 0,4 1 0,0-1 0,7 0 0,-2 0 0,6 0 0,-6 4 0,3-3 0,-1 2 0,-2 1 0,2-4 0,-3 8 0,-1-7 0,1 6 0,-1-2 0,1 3 0,-4-4 0,2 3 0,-2-5 0,4 5 0,-1-6 0,1 6 0,-4-6 0,3 6 0,-3-5 0,4 5 0,-1-6 0,0 3 0,0-3 0,1 3 0,-1-3 0,1 3 0,-1-4 0,1 0 0,-1 1 0,1-1 0,-1 1 0,1-1 0,4 0 0,-4 0 0,4 0 0,-1 4 0,-2-3 0,6 6 0,-6-5 0,3 5 0,-5-6 0,1 6 0,-1-2 0,1 3 0,-1 0 0,1 0 0,-1 0 0,0 0 0,0 0 0,0 0 0,0 3 0,1 1 0,-4 3 0,2 1 0,-1-1 0,-1 1 0,-1-1 0,0 1 0,-2 3 0,6-2 0,-6 2 0,2-3 0,-3-1 0,0 1 0,0 0 0,0-1 0,0 5 0,0-4 0,0 8 0,0-8 0,0 8 0,0-7 0,0 6 0,0-2 0,0 3 0,0 1 0,0 0 0,0-1 0,0-3 0,0 3 0,0-8 0,0 4 0,0-5 0,0 1 0,-3-1 0,2 1 0,-3-1 0,4 1 0,0-1 0,0 0 0,-3-3 0,2 3 0,-2-3 0,-1 4 0,4-1 0,-7 1 0,6-1 0,-6 1 0,6-1 0,-5 1 0,1-1 0,-2 1 0,-1-1 0,0 1 0,1-1 0,-1 1 0,1-1 0,0 0 0,3 0 0,-3-3 0,3 2 0,-3-2 0,-1 3 0,1-3 0,0 0 0,0-4 0,-1 0 0,1 0 0,-5 0 0,3 0 0,-6 0 0,2-4 0,0-1 0,-3-3 0,8 0 0,-4 0 0,4 1 0,1-1 0,-1 0 0,0 1 0,1-1 0,-1 1 0,4-1 0,-3 0 0,6 1 0,-5 2 0,5-1 0,-2 2 0,3-4 0,0 1 0,0 0 0,0-1 0,0 1 0,0-1 0,0-3 0,0 2 0,0-7 0,3 3 0,2 1 0,3-4 0,0 7 0,-1-2 0,1 3 0,-1 0 0,1-3 0,-3 2 0,2 1 0,-3 1 0,3 3 0,-2-4 0,1 0 0,-2 1 0,4 2 0,-4-1 0,3 1 0,-3 1 0,0-3 0,3 7 0,-7-7 0,7 3 0,-3 0 0,0-3 0,3 6 0,-3-6 0,3 3 0,1 0 0,-1-3 0,1 3 0,-1 0 0,-2-3 0,1 6 0,-2-3 0,4 4 0,-1 0 0,0 0 0,-3-3 0,3 2 0,-3-2 0,3 3 0,0 0 0,0 0 0,0 0 0,0 0 0,0 0 0,0 0 0,0 0 0,0 0 0,0 0 0,-3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45.4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76 26 24575,'0'22'0,"0"-4"0,0-10 0,0 3 0,0 2 0,0-1 0,0 4 0,0-8 0,0 8 0,0-7 0,0 2 0,0-3 0,0-1 0,0 1 0,0-1 0,0 1 0,0-1 0,0 1 0,0-1 0,0 1 0,0-1 0,0 1 0,0-1 0,0 1 0,0-1 0,0 0 0,0 0 0,0 0 0,0 0 0,0 0 0,0 1 0,0-1 0,0 1 0,0-1 0,0 1 0,-3-4 0,2 2 0,-13-19 0,7 1 0,-8-12 0,6-3 0,4 5 0,-3-6 0,3 5 0,0-3 0,1 8 0,4-3 0,0 4 0,0 4 0,0-3 0,0 8 0,0-4 0,0 0 0,0 4 0,0-4 0,0 4 0,0 1 0,0-1 0,0 1 0,0-1 0,0 1 0,0 28 0,0-5 0,0 25 0,0-14 0,0 0 0,0 1 0,0-1 0,4 0 0,1 1 0,4-6 0,-4 0 0,3-6 0,-4 1 0,1 0 0,2-5 0,-6 0 0,2-5 0,-3 1 0,0-1 0,3 1 0,-2-1 0,2-3 0,-3-1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48.1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133 0 24575,'-4'29'0,"1"-4"0,3 1 0,0-8 0,0 8 0,0-8 0,0 8 0,0-8 0,0 3 0,0-4 0,0-1 0,0-3 0,0-1 0,0-1 0,0-2 0,0 2 0,0-3 0,0-1 0,0 1 0,0-1 0,0 1 0,0 4 0,0-4 0,0 8 0,0-8 0,0 8 0,0-4 0,0 1 0,3 3 0,-2-8 0,7 8 0,-8-8 0,8 4 0,-4-4 0,0 2 0,3-1 0,-7 2 0,4-4 0,-4 0 0,0 0 0,0 0 0,0 0 0,0 1 0,0-1 0,0 1 0,0-1 0,0 0 0,0 1 0,-6-4 0,1-1 0,-6-3 0,-1 0 0,0-3 0,-1-6 0,-3-4 0,3-4 0,0 1 0,1-1 0,-1 0 0,4 0 0,1 1 0,0-1 0,7 0 0,-6 0 0,6 1 0,-3 3 0,4-3 0,0 7 0,0-2 0,0 3 0,0 0 0,0 1 0,0-1 0,0 0 0,0 1 0,0-5 0,0 4 0,0-4 0,0 4 0,0 1 0,0 0 0,0-1 0,0 1 0,0 0 0,0 0 0,0 0 0,0 0 0,0 30 0,0-2 0,0 29 0,4-11 0,-3 1 0,4 0 0,-1 0 0,-3 0 0,4-6 0,-5-1 0,0-6 0,4-4 0,-4-2 0,4-4 0,-4-5 0,0 0 0,0-4 0,0-1 0,0 1 0,0-1 0,3 1 0,-2-1 0,3 1 0,-4-1 0,0 1 0,0-1 0,0 1 0,0-1 0,0 0 0,3-3 0,4-1 0,-3-3 0,2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51.31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226 16 24575,'0'23'0,"0"1"0,0 16 0,0-10 0,0 15 0,0-11 0,0 0 0,0-1 0,0-10 0,0 3 0,0-4 0,0 1 0,0-2 0,0-4 0,0-4 0,0 2 0,0-6 0,0 2 0,0-3 0,0-1 0,0 1 0,0-1 0,0 1 0,0 0 0,0-1 0,0 0 0,-12-24 0,2 7 0,-7-25 0,4 12 0,-1-10 0,4 4 0,-4-4 0,4 0 0,1 4 0,4-4 0,-4 6 0,4-1 0,0 5 0,1 2 0,4 4 0,-4 0 0,3 1 0,-2 3 0,3 1 0,0 5 0,0-1 0,-4 1 0,4 0 0,-7 3 0,3 0 0,-3 1 0,0 2 0,-1-2 0,1 0 0,-1 2 0,1-6 0,0 3 0,-1 0 0,4-2 0,1 18 0,3-4 0,0 11 0,0-4 0,0-2 0,0 8 0,0-3 0,0 3 0,0-8 0,0 3 0,0-4 0,3 1 0,-2 2 0,3-6 0,-4 3 0,0-1 0,3-2 0,-2 2 0,2 1 0,-3-4 0,4 8 0,-3 0 0,3-3 0,-1 6 0,-2-10 0,3 3 0,-4-5 0,0 1 0,0-1 0,0 1 0,0-1 0,0 1 0,0-1 0,0 1 0,0-1 0,3 0 0,-2 0 0,5-3 0,-5 2 0,2-2 0,0 4 0,-2-1 0,6 0 0,-6 1 0,2-1 0,0 1 0,-2-1 0,2 1 0,-3-1 0,4 1 0,-3-1 0,2 1 0,-3 0 0,3-1 0,-2 1 0,3-1 0,-4 1 0,0-1 0,3-3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29.4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16 24575,'11'0'0,"-3"0"0,7 0 0,-7 0 0,4 0 0,-5 0 0,1 0 0,3 0 0,-2 0 0,2 0 0,-3 0 0,-1-4 0,1 3 0,0-2 0,-1 3 0,1 0 0,-1 0 0,1-3 0,-1 2 0,1-3 0,-1 4 0,1 0 0,-1 0 0,1 0 0,-1 0 0,1 0 0,-1 0 0,0 0 0,1 0 0,0 0 0,-1 0 0,1 0 0,-1 0 0,1 0 0,-1 0 0,-3 3 0,-1 2 0,-3 2 0,0 0 0,0 1 0,0-1 0,0 1 0,0-1 0,0 0 0,0 1 0,0-1 0,0 1 0,-4 4 0,0-4 0,0 4 0,-4-1 0,4-2 0,-4 2 0,0-3 0,4-1 0,-3 1 0,7 0 0,-7-1 0,6 1 0,-6-1 0,3 0 0,-3 1 0,3-1 0,-3-3 0,3 3 0,-4-3 0,1 3 0,-1-3 0,1 3 0,-1-7 0,1 3 0,-1-3 0,1 0 0,-1 0 0,0 0 0,1 0 0,-1 0 0,1 0 0,0 0 0,0 0 0,-1 0 0,1 0 0,0 0 0,-1 0 0,1 0 0,-1 0 0,0-3 0,1 2 0,3-6 0,-3 7 0,3-4 0,0 1 0,1 8 0,3-3 0,0 17 0,0-5 0,3 7 0,-2-4 0,7 0 0,-8-1 0,4 1 0,-4-5 0,0 0 0,3-4 0,-2-1 0,3 1 0,-4-1 0,0-3 0,0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52.8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24575,'0'20'0,"0"-5"0,0 0 0,0-2 0,0 4 0,0-1 0,0-3 0,0 3 0,0-8 0,0 8 0,0-8 0,0 4 0,0-5 0,0 1 0,0-1 0,0 1 0,0 0 0,0-1 0,0 1 0,0 3 0,0-2 0,0 2 0,0-3 0,0-1 0,0 1 0,0-1 0,0 5 0,3-4 0,-2 4 0,3-4 0,-4-1 0,0 4 0,0-3 0,0 3 0,0-4 0,0 1 0,0-2 0,3-2 0,-2 3 0,2-3 0,-3 3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18.6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24575,'16'0'0,"-7"0"0,8 0 0,-6 0 0,9 0 0,-5 0 0,8 0 0,-15 0 0,4 0 0,-1 0 0,-2 0 0,2 0 0,-3 0 0,0 0 0,-1 0 0,1 0 0,-1 0 0,1 0 0,-1 0 0,1 0 0,-1 0 0,1 0 0,-1 0 0,8 0 0,-1 0 0,6 0 0,-8 0 0,4 0 0,-8 0 0,4 0 0,-5 0 0,1 0 0,0 0 0,-4 0 0,-1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20.6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1 24575,'0'7'0,"0"0"0,0 3 0,0-2 0,0 3 0,0-4 0,0 0 0,0 1 0,0 0 0,0-1 0,0 0 0,0 1 0,0-1 0,0 0 0,0 1 0,0-1 0,0 0 0,0 1 0,0-1 0,0 1 0,0 0 0,0-1 0,0 1 0,0-1 0,-7 1 0,5 0 0,-6-1 0,8 1 0,0 0 0,0-1 0,0 1 0,0-1 0,0 0 0,0 1 0,0-1 0,-3-3 0,2 3 0,-2-3 0,3 3 0,-4 1 0,4-1 0,-4 0 0,1 1 0,2-1 0,-2 0 0,0 0 0,2 0 0,-3 0 0,4 1 0,-3-1 0,2 1 0,-2-1 0,3 0 0,0 0 0,0 1 0,0-2 0,0 1 0,-3 0 0,2 1 0,-3-1 0,4 0 0,-3 1 0,2-1 0,-2 1 0,-1-1 0,4 1 0,-4-1 0,4-3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2:22.6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24575,'7'0'0,"0"0"0,0 0 0,5 0 0,-4 3 0,4 1 0,-4 8 0,0-3 0,-1 2 0,1-3 0,-1-1 0,1 5 0,0-4 0,0 4 0,-1-1 0,1-2 0,0 2 0,0-3 0,-1-1 0,-3 1 0,3-1 0,-3 1 0,0 0 0,3 2 0,-3-1 0,0 2 0,3-4 0,-3 1 0,0-1 0,3 5 0,-6-4 0,3 4 0,0-1 0,-3-2 0,2 7 0,-3-4 0,4 5 0,-3-5 0,3 4 0,-4-3 0,0-1 0,0 4 0,0-4 0,0 5 0,0 0 0,0-1 0,0 1 0,0 7 0,0-5 0,0 5 0,0-8 0,-4 1 0,-1 0 0,-3-1 0,-1 6 0,1-4 0,-1-1 0,1-1 0,-4-4 0,3 5 0,-4-1 0,1-3 0,3 3 0,-3-7 0,0 3 0,3-4 0,-2-1 0,3 1 0,0-1 0,-3 4 0,3-6 0,0 5 0,2-9 0,2 3 0,-1-1 0,2-3 0,3 3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05.0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86 1 24575,'-3'9'0,"2"2"0,-2-7 0,-1 8 0,3-4 0,-6 4 0,6-5 0,-6 1 0,7-1 0,-7 1 0,6-1 0,-3 1 0,1-1 0,2 1 0,-6 3 0,6-2 0,-6 2 0,6-3 0,-2 4 0,-1-4 0,4 4 0,-4-5 0,1 1 0,2-1 0,-2 1 0,3-1 0,0 1 0,0-1 0,0 1 0,-4-1 0,3 1 0,-2-1 0,3 1 0,0 0 0,0-1 0,0 1 0,0-1 0,0 1 0,0-1 0,0 1 0,0-1 0,0 4 0,0-3 0,0 3 0,0-3 0,0-1 0,0 1 0,0-1 0,0 1 0,0-1 0,0 1 0,0 0 0,0-1 0,0 1 0,0-1 0,0 1 0,3-1 0,-2 1 0,6-1 0,-6 1 0,5-1 0,-1-3 0,-1 3 0,2-3 0,-2 4 0,4-4 0,-4 2 0,3-2 0,-3 1 0,0 1 0,3-1 0,-3 2 0,3-3 0,-3 2 0,3-5 0,-3 6 0,3-6 0,-2 6 0,1-7 0,-2 4 0,4-4 0,0 3 0,-1-2 0,1 2 0,-1-3 0,1 0 0,-1 0 0,1 0 0,-1 0 0,-3 0 0,0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06.9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24575,'0'7'0,"0"9"0,0-6 0,0 10 0,0-7 0,0 3 0,0 1 0,0 0 0,0-1 0,0 1 0,0-4 0,0 2 0,0-2 0,0-1 0,0 0 0,0 0 0,0-4 0,0 4 0,0-1 0,0-2 0,0 2 0,0-3 0,0-1 0,0 1 0,0 0 0,0-1 0,3 1 0,-2-1 0,2-3 0,-3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08.9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 24575,'6'-4'0,"-1"1"0,9 3 0,-5 0 0,2 0 0,1 0 0,-4 0 0,4 0 0,-5 0 0,5 0 0,-3 0 0,2 0 0,-3 0 0,-1 0 0,1 0 0,-1 0 0,5 0 0,-4 0 0,4 0 0,-5 0 0,1 0 0,-1 0 0,1 0 0,-1 0 0,1 0 0,-1 3 0,1-2 0,0 6 0,-1-6 0,0 5 0,1-5 0,-4 6 0,3-6 0,-3 5 0,0-2 0,2 3 0,-2 1 0,0-1 0,-1 0 0,0 1 0,-2-1 0,6 1 0,-6-1 0,2 1 0,-3-1 0,0 1 0,0-1 0,0 1 0,0-1 0,0 1 0,0-1 0,0 1 0,0-1 0,0 1 0,0-1 0,0 1 0,0 3 0,0-2 0,0 3 0,0-5 0,0 1 0,-3-1 0,-2-3 0,-2 3 0,-1-6 0,1 2 0,-1-3 0,1 0 0,-1 0 0,0 0 0,1 3 0,-1-2 0,0 2 0,1-3 0,-1 0 0,1 0 0,0 0 0,3 4 0,-3-4 0,3 7 0,-4-6 0,1 5 0,-1-5 0,1 5 0,0-5 0,-1 2 0,0 0 0,1-2 0,-1 3 0,4-1 0,-2-2 0,5 5 0,-3-2 0,4 0 0,0-1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10.1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12.0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24575,'0'2'0,"0"0"0,0 12 0,0-2 0,0 1 0,0 2 0,0-3 0,0 1 0,0 3 0,0 1 0,0 1 0,0 3 0,0-4 0,0-1 0,0 1 0,0 0 0,0-1 0,0 1 0,0 0 0,0-5 0,0 4 0,0-8 0,0 8 0,0-7 0,0 6 0,0-6 0,0 2 0,0 1 0,0-3 0,0 6 0,3-6 0,1 6 0,1-6 0,2 6 0,-3-6 0,4 3 0,0-1 0,-4-2 0,4 6 0,-4-6 0,4 6 0,0-6 0,0 3 0,0-1 0,-1-2 0,1 2 0,0-3 0,-1-1 0,1 1 0,-1-4 0,1 3 0,-1-6 0,1 2 0,-1-3 0,1 0 0,-4 0 0,-1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13.4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24575,'0'11'0,"0"8"0,0-9 0,0 15 0,0-11 0,0 12 0,0-8 0,0 3 0,0-4 0,0 4 0,0-3 0,0 8 0,0-8 0,0 4 0,0-6 0,0-3 0,0 3 0,0-4 0,0 1 0,0 2 0,0-6 0,0 6 0,0-6 0,0 3 0,0-1 0,0-2 0,0 2 0,0-3 0,0-1 0,0 1 0,0-1 0,0-2 0,0-2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22.8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24575,'15'0'0,"5"0"0,2 0 0,6 0 0,-1 0 0,12 0 0,-3 0 0,10 0 0,-12 0 0,11 0 0,-15 0 0,15 0 0,-16 0 0,9 0 0,-14 0 0,13 0 0,-13 0 0,9 0 0,-10 0 0,3 0 0,-8 0 0,8 0 0,-8 0 0,3 0 0,-8 0 0,3 0 0,-8 0 0,4 0 0,-5 0 0,1 0 0,-4 0 0,-1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15.4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1 24575,'6'0'0,"2"3"0,-1 1 0,0 4 0,1-1 0,-1 1 0,1 0 0,0-1 0,-4 1 0,2-1 0,-5 1 0,6 3 0,-2-2 0,-1 2 0,3 1 0,-6-4 0,6 8 0,-6-7 0,7 6 0,-7-6 0,2 2 0,1 1 0,-3-4 0,3 4 0,-4 0 0,3-4 0,-2 4 0,6-1 0,-6-2 0,3 2 0,-1 1 0,-2-3 0,3 2 0,-4-3 0,3-1 0,-2 1 0,2-1 0,-3 4 0,0-3 0,0 3 0,0-3 0,0-1 0,0 1 0,0-1 0,0 1 0,0-1 0,0 0 0,0 1 0,0-1 0,0 0 0,-3-3 0,2 3 0,-6-7 0,3 7 0,-3-6 0,-1 5 0,0-5 0,1 2 0,0 0 0,-1-2 0,1 2 0,0-3 0,0 0 0,-1 0 0,1 0 0,0 0 0,2-3 0,-1 2 0,1-6 0,-2 7 0,-1-7 0,0 6 0,1-3 0,0 4 0,3 0 0,1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16.7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24575,'7'0'0,"0"0"0,5 0 0,5 0 0,-3 0 0,11 0 0,-15 0 0,15 0 0,-11 0 0,7 0 0,-8 0 0,2 0 0,-2 0 0,-1 0 0,4 0 0,-3 0 0,3 0 0,1 0 0,0 0 0,4 0 0,-3 0 0,3 0 0,-4 0 0,0 4 0,-5-3 0,0 2 0,-5-3 0,1 0 0,-1 0 0,-3 4 0,0 0 0,-4 0 0,0-1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18.2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24575,'0'11'0,"0"0"0,0 2 0,0-3 0,0 2 0,0 0 0,0 4 0,0-4 0,0 4 0,0-7 0,0 2 0,0 1 0,0-4 0,0 4 0,0-5 0,0 1 0,0-1 0,0 1 0,0-1 0,0 1 0,0-1 0,0 1 0,0-1 0,3-2 0,-2-2 0,2-3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20.1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 1 24575,'3'7'0,"1"0"0,4 1 0,-1-1 0,-3 1 0,3-1 0,-6 1 0,6-1 0,-3 0 0,0 1 0,2-4 0,-5 3 0,6-3 0,-3 3 0,0 1 0,2-4 0,-5 2 0,6-2 0,-7 4 0,7-5 0,-6 4 0,5-3 0,-2 3 0,0 0 0,3 1 0,-7-1 0,4 1 0,-1-1 0,-2 1 0,6-1 0,-7 0 0,4 1 0,-4 0 0,0-1 0,3 1 0,-2-1 0,2 1 0,-3-1 0,0 1 0,0-1 0,0 1 0,0-1 0,0 5 0,0-4 0,0 4 0,0 0 0,0 0 0,0 1 0,0 2 0,0-6 0,0 7 0,0-4 0,0 1 0,0 2 0,0-6 0,0 7 0,0-4 0,0 5 0,0-5 0,0 4 0,0-3 0,-3-1 0,-2 4 0,-2-8 0,2 8 0,-2-8 0,3 8 0,-4-7 0,-4 10 0,4-10 0,-4 10 0,4-10 0,0 2 0,0-3 0,1-1 0,-1 1 0,1-1 0,2 1 0,-1-1 0,1 1 0,-2-1 0,-1 1 0,0-1 0,4 1 0,-3-1 0,3 1 0,-4 0 0,4-1 0,-3-3 0,7 3 0,-7-6 0,6 2 0,-2-3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22.0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149 1 24575,'-9'3'0,"2"1"0,7 7 0,-4 1 0,3 5 0,-7 0 0,4-1 0,-5 1 0,5-4 0,-4 2 0,3-2 0,-3 4 0,0-5 0,0 4 0,0-4 0,3 5 0,-2-4 0,2 2 0,-3-6 0,4 6 0,-3-6 0,6 7 0,-2-8 0,-1 8 0,3-8 0,-3 4 0,4-1 0,0-2 0,-3 7 0,2-8 0,-3 8 0,4-8 0,0 8 0,0-8 0,0 8 0,0-8 0,0 8 0,0-3 0,0 3 0,0 1 0,0-4 0,0 2 0,0-2 0,0-1 0,4 4 0,0-7 0,4 6 0,0-6 0,0 2 0,-1 1 0,1-4 0,0 4 0,0 0 0,-1-4 0,5 7 0,-4-7 0,3 3 0,-4-3 0,1-1 0,-1 1 0,-2-1 0,1 1 0,-2-4 0,4 0 0,-5-4 0,1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23.4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24575,'0'7'0,"0"4"0,0-3 0,0 3 0,0 1 0,0 0 0,0 4 0,0 0 0,0-3 0,0 2 0,0-2 0,0-1 0,0 4 0,0-7 0,0 2 0,0-3 0,0-1 0,0 1 0,0-1 0,0 1 0,0-1 0,0 0 0,0 1 0,0-1 0,0 0 0,0 0 0,0 0 0,0 0 0,0 0 0,0 0 0,0 1 0,0-1 0,0 1 0,0-1 0,0 1 0,0 3 0,0-2 0,0 2 0,0-3 0,0-1 0,0 1 0,0-1 0,0-2 0,0-2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25.4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0 24575,'7'0'0,"0"0"0,1 0 0,-1 0 0,1 0 0,-1 0 0,1 0 0,-1 0 0,1 0 0,-1 0 0,1 0 0,-1 0 0,0 4 0,1-3 0,-1 5 0,1-2 0,-1 4 0,1-4 0,-4 2 0,2-2 0,-2 4 0,4-4 0,-4 2 0,-1-2 0,0 1 0,-2 1 0,2-2 0,-3 3 0,4 0 0,-4 0 0,4 1 0,-4-1 0,0 1 0,3-1 0,-2 1 0,2-1 0,-3 1 0,0-1 0,0 1 0,0-1 0,0 1 0,0-1 0,0 1 0,0-1 0,0 1 0,0-1 0,0 5 0,0-4 0,0 4 0,0-4 0,-3-1 0,2 5 0,-6-4 0,6 4 0,-5-5 0,1 1 0,1-1 0,-6 4 0,8-2 0,-8 1 0,6-2 0,-4-4 0,1 2 0,-1-1 0,1-1 0,-1 2 0,-4-5 0,4 6 0,-8-6 0,7 5 0,-2-5 0,-1 3 0,3-1 0,-2-2 0,3 2 0,0 1 0,1-4 0,-1 7 0,1-6 0,3 5 0,0-5 0,4 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27.2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24575,'7'0'0,"0"0"0,5 0 0,-4 0 0,8 0 0,-8 0 0,4 0 0,-1 0 0,-2 0 0,2 0 0,-3 0 0,0 0 0,-1 0 0,1 0 0,-1 0 0,1 0 0,-1 0 0,1 0 0,-1 0 0,1 0 0,-1 0 0,1 0 0,-1 0 0,1 0 0,-1 0 0,1 0 0,-1 0 0,1 0 0,-1 4 0,-3-1 0,3 1 0,-4-1 0,5-3 0,-1 0 0,0 0 0,1 0 0,-1 0 0,1 0 0,0 0 0,-1 0 0,1 0 0,-1 0 0,0 0 0,-3 0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29.0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24575,'0'11'0,"0"-3"0,0 8 0,0-8 0,0 8 0,0-3 0,0 3 0,0 1 0,0 4 0,0-3 0,0 4 0,0-6 0,0 1 0,0 0 0,0-5 0,0 4 0,0-8 0,0 4 0,0-5 0,0 1 0,0 3 0,0-2 0,0 3 0,0-5 0,0 1 0,0-1 0,0 1 0,0-1 0,0 1 0,0-4 0,0-1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3:31.1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148 0 24575,'3'3'0,"-1"2"0,8 2 0,-2 1 0,-1-1 0,1 1 0,0-1 0,-1 1 0,1 3 0,4-2 0,-3 3 0,2-4 0,-3 3 0,0-2 0,0 7 0,-1-8 0,2 8 0,-2-8 0,2 8 0,-2-8 0,1 4 0,-4-4 0,3-1 0,-6 5 0,5-4 0,-5 4 0,6-5 0,-6 1 0,2-1 0,0 1 0,-2-1 0,6 5 0,-6-4 0,3 4 0,-4-1 0,3 1 0,-2 5 0,2-5 0,-3-1 0,4 1 0,-3-4 0,3 4 0,-4 0 0,0-4 0,0 4 0,0-1 0,0-2 0,0 2 0,0 1 0,0 1 0,0-1 0,0 4 0,0-4 0,0 1 0,0 3 0,0 1 0,0 1 0,0 3 0,-4-4 0,-1 0 0,-3-1 0,-4 8 0,-1-5 0,-1 5 0,2-8 0,4 1 0,-1 0 0,-3-1 0,3-3 0,-2-2 0,3 1 0,0-3 0,0 2 0,-4-3 0,4 0 0,-4 4 0,0-4 0,3 4 0,-3-4 0,1 0 0,2-1 0,-10 5 0,9-4 0,-9 4 0,10-4 0,-2 0 0,-1-1 0,3 1 0,-2 0 0,-1 0 0,3-4 0,1 3 0,1-6 0,3 5 0,0-5 0,1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24.6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1 143 24575,'0'16'0,"0"2"0,0 10 0,0-1 0,0 0 0,0 6 0,0-4 0,0 4 0,0-6 0,0-8 0,0 6 0,0-15 0,0 10 0,0-11 0,0 6 0,0-2 0,0-1 0,3 0 0,2 0 0,2-4 0,5 4 0,6 0 0,-1-2 0,10 3 0,-5-4 0,6 0 0,-1 0 0,0 0 0,8 4 0,-10-3 0,8-2 0,-15-4 0,3-4 0,-4 0 0,-4 0 0,-2 0 0,1 0 0,-4 0 0,4-7 0,-8-7 0,4-9 0,-7-5 0,3-5 0,-4 5 0,0-11 0,0 5 0,0-18 0,0 19 0,0-11 0,0 26 0,0-4 0,0 6 0,0 3 0,0-3 0,0 8 0,-3-4 0,2 4 0,-2 1 0,3-1 0,0-4 0,0 0 0,0-5 0,0 0 0,0 4 0,3-10 0,2 9 0,3-11 0,1 9 0,-2 3 0,5 1 0,-3 8 0,7-4 0,-8 7 0,8-2 0,-4 3 0,1 0 0,2 0 0,-2 0 0,4 0 0,-5 0 0,4 0 0,-8 3 0,4-2 0,-4 5 0,-1-5 0,1 3 0,-1-4 0,0 0 0,-3 0 0,-1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9:30.6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 24575,'0'11'0,"0"1"0,0 10 0,0 0 0,0 6 0,8 29 0,7-5 0,5 15 0,3-20 0,-8-14 0,2-6 0,-7-4 0,7 10 0,-8-8 0,7 12 0,-6-14 0,2 1 0,-4-7 0,1 0 0,-1-1 0,0 1 0,1 0 0,-1-1 0,0 1 0,1 0 0,-1-5 0,-4 4 0,3-4 0,-3 1 0,5 2 0,-2-6 0,-2 3 0,2-1 0,-3-2 0,4 6 0,-1-7 0,-2 3 0,1-4 0,-5 1 0,6-1 0,-6 1 0,2-1 0,-3 0 0,3-3 0,-2 2 0,2-2 0,1 1 0,-3 1 0,2-2 0,-3 4 0,3-4 0,-2 3 0,2-3 0,1 0 0,-1-1 0,4-3 0,1-3 0,-1-6 0,1-3 0,1-10 0,3 4 0,2-8 0,0-2 0,3-1 0,-2-4 0,3 5 0,1-5 0,-5 5 0,4-5 0,-4 5 0,1-5 0,-2 4 0,-3-4 0,-2 10 0,1-3 0,0 8 0,-1-3 0,1 4 0,-1 0 0,0 0 0,1 1 0,-1-1 0,0 0 0,-3 0 0,6-3 0,-6 3 0,3 0 0,0 2 0,-4 2 0,1 0 0,2 2 0,-3 3 0,0 0 0,3 1 0,-6-1 0,6-4 0,-3 4 0,1-4 0,1 4 0,-5 1 0,6-1 0,-6 1 0,2 0 0,-3-1 0,0 1 0,3 0 0,-2 0 0,2 0 0,-3-1 0,0 1 0,0-1 0,3 0 0,-2 1 0,3-1 0,-1 4 0,1 1 0,-1 3 0,1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9:32.1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24575,'0'6'0,"0"1"0,0 1 0,0-1 0,0 5 0,0 5 0,0 1 0,0 3 0,0 1 0,0-4 0,0 3 0,0 0 0,0-3 0,0 4 0,0-6 0,0 1 0,0 4 0,0-3 0,0 4 0,0-6 0,0 1 0,0-4 0,0-2 0,0-3 0,0-1 0,0 1 0,0-4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9:35.2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60 24575,'0'11'0,"0"-2"0,0 2 0,0-3 0,0-1 0,0 5 0,0-4 0,0 4 0,0-4 0,0-1 0,0 1 0,0 3 0,0-2 0,0 6 0,0 3 0,0 12 0,0-1 0,0 1 0,0-9 0,0-4 0,0-4 0,0-2 0,0-3 0,0-1 0,0 1 0,0-1 0,0-6 0,0-6 0,0-3 0,0-8 0,0 3 0,0-8 0,0 3 0,4-9 0,-3 5 0,7-1 0,-7-3 0,6 8 0,-6-4 0,6 5 0,-6 1 0,3-1 0,-1 4 0,-2-3 0,2 8 0,-3-8 0,4 7 0,-3-2 0,2 3 0,-3 0 0,3 1 0,-2-1 0,2 1 0,1 3 0,-1 0 0,4 4 0,1 0 0,-1 0 0,0 0 0,1-3 0,3 2 0,-2-2 0,7 3 0,-4 0 0,1 0 0,2 0 0,-6 0 0,7 0 0,-8 0 0,8 0 0,-8 3 0,4 1 0,-1 8 0,-2 1 0,3 3 0,-3 1 0,-1-1 0,0 1 0,1 0 0,-1 12 0,-3-10 0,-1 10 0,-4-12 0,0 7 0,0-6 0,0 2 0,0-8 0,0-5 0,0 1 0,0-1 0,0 1 0,0-1 0,0 1 0,0-1 0,0 1 0,0-1 0,0-3 0,0-1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9:36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9:39.3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440 0 24575,'-16'0'0,"6"0"0,-6 0 0,0 0 0,2 0 0,-8 0 0,5 0 0,1 0 0,-1 0 0,0 0 0,0 0 0,1 0 0,-1 0 0,0 0 0,0 0 0,5 4 0,-4 0 0,7 4 0,-7 4 0,8-4 0,-4 8 0,4 0 0,-1 1 0,1 3 0,-1-3 0,5 0 0,-4-1 0,7 1 0,-3-5 0,1 4 0,2-3 0,-3 3 0,4-3 0,0-2 0,0-3 0,0 0 0,0-1 0,0 0 0,0 1 0,0-1 0,0 1 0,0-1 0,3 1 0,10 0 0,1 4 0,8-3 0,-1 8 0,2-3 0,4 4 0,0-4 0,1-1 0,-1-4 0,0 1 0,1-1 0,-6-1 0,5 1 0,-10 0 0,5-4 0,-10 2 0,0-6 0,-4 2 0,-1-3 0,1 0 0,-1 0 0,-3 3 0,0 1 0,-4 3 0,0 0 0,0 0 0,0 1 0,0-1 0,0 5 0,0 0 0,0 1 0,-4 3 0,0-8 0,-8 8 0,-1-4 0,-4 1 0,0 3 0,-4-2 0,-2-1 0,-4 0 0,-1 1 0,1-4 0,-1 3 0,1-4 0,-1 0 0,5-4 0,-3 3 0,3-7 0,1 3 0,0 0 0,5-3 0,1 3 0,3-4 0,1 0 0,5 0 0,-1 0 0,4 0 0,1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9:59.1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759 0 24575,'-20'0'0,"5"0"0,-1 0 0,8 0 0,-4 0 0,0 0 0,-1 0 0,1 0 0,0 0 0,0 0 0,4 0 0,-8 0 0,7 0 0,-2 0 0,3 0 0,0 0 0,1 0 0,-1 0 0,1 0 0,-1 0 0,1 0 0,-1 0 0,0 0 0,1 0 0,-1 0 0,0 0 0,1 0 0,-1 0 0,0 0 0,1 0 0,-1 0 0,1 0 0,-1 0 0,1 0 0,-1 0 0,0 0 0,1 0 0,-1 0 0,1 0 0,-1 0 0,0 0 0,1 0 0,-1 0 0,1 0 0,-1 0 0,1 0 0,-1 0 0,1 0 0,-1 0 0,1 0 0,0 0 0,-1 0 0,1 0 0,-1 0 0,1 0 0,-1 0 0,1 0 0,-1 0 0,0 0 0,1 0 0,-1 0 0,1 0 0,-1 0 0,0 0 0,1 0 0,-1 0 0,1 0 0,-1 0 0,0 0 0,-3 0 0,2 0 0,-3 0 0,5 0 0,-1 0 0,1 0 0,-1 0 0,0 0 0,1 0 0,-1 0 0,1 0 0,-1 0 0,1 0 0,-1 0 0,1 0 0,0 0 0,-1 0 0,1 0 0,0 0 0,0 0 0,3 0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0:02.4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980 0 24575,'-21'0'0,"3"0"0,7 0 0,2 0 0,-7 0 0,7 0 0,-6 0 0,6 0 0,-3 0 0,1 0 0,2 0 0,-3 0 0,1 0 0,2 0 0,-3 0 0,5 0 0,-1 0 0,0 0 0,1 0 0,-1 0 0,1 0 0,-1 0 0,0 0 0,1 0 0,-1 0 0,1 0 0,-1 0 0,0 0 0,1 0 0,-1 0 0,1 0 0,-1 0 0,1 0 0,0 0 0,-1 0 0,1 0 0,0 0 0,-1 0 0,1 0 0,0 0 0,-1 0 0,1 0 0,-1 0 0,1 0 0,0 0 0,-1 0 0,1 0 0,2 3 0,-2-2 0,-1 2 0,0 1 0,-4-3 0,4 2 0,1 0 0,-1-2 0,0 2 0,1 1 0,-1-3 0,0 2 0,1-3 0,-1 0 0,1 0 0,-1 3 0,0-2 0,-3 2 0,3-3 0,-3 0 0,3 0 0,0 4 0,1-3 0,-1 2 0,1-3 0,-1 0 0,1 0 0,0 0 0,0 0 0,0 0 0,-1 0 0,1 0 0,0 0 0,-1 0 0,1 0 0,-1 0 0,1 0 0,0 0 0,-1 0 0,1 0 0,0 0 0,-1 0 0,1 0 0,-1 0 0,1 0 0,-1 0 0,1 0 0,-1 0 0,0 0 0,1 0 0,-1 0 0,1 0 0,-1 0 0,1 0 0,-1 0 0,1 0 0,-1 0 0,4 3 0,-3-2 0,3 2 0,-4-3 0,0 0 0,1 0 0,-1 4 0,1-3 0,0 2 0,-1-3 0,1 3 0,-1-2 0,1 3 0,0-4 0,0 0 0,0 3 0,3-3 0,0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0:05.3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1163 16 24575,'-16'0'0,"-1"0"0,8 0 0,-7 0 0,3 0 0,-3 0 0,-1 0 0,4 0 0,-3 0 0,8 0 0,-8 0 0,7 0 0,-2 0 0,-1 0 0,3 0 0,-2 0 0,3 0 0,0 0 0,1 0 0,-1 0 0,0 0 0,1 0 0,-1 0 0,1 0 0,-1 0 0,-3 0 0,2 0 0,-3 0 0,1 0 0,2 0 0,-7 0 0,7 0 0,-6 0 0,6 0 0,-7 0 0,8 0 0,-4 0 0,0 0 0,4 0 0,-4 0 0,4 0 0,-3 0 0,2 0 0,-3 0 0,5 0 0,-5 0 0,0 0 0,-1 0 0,2 0 0,4 0 0,-1 0 0,0 0 0,1 0 0,3-4 0,-3 3 0,3-2 0,-4 3 0,0 0 0,1 0 0,-1 0 0,0 0 0,1 0 0,-1 0 0,0 0 0,1 0 0,-1 0 0,-4 0 0,4 0 0,-4 0 0,4 0 0,-3 0 0,3 0 0,-3 0 0,3 0 0,1 0 0,-1 0 0,0 0 0,1 0 0,-1 0 0,1 0 0,-1 0 0,-4 0 0,4 0 0,-4 0 0,0 0 0,3 0 0,-2 0 0,-1 0 0,3 0 0,-6 0 0,6 0 0,-7 0 0,4 0 0,0 0 0,-3 0 0,6 0 0,-3 0 0,5 0 0,-1 0 0,1 0 0,-1 0 0,1 0 0,-1 0 0,1 0 0,-1 0 0,1 0 0,-1 0 0,1 0 0,-1 0 0,-4 0 0,4 0 0,-4 0 0,4 0 0,1 0 0,-1 0 0,1 0 0,-1 0 0,0 0 0,1 0 0,3-3 0,1-1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0:08.0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321 1 24575,'-16'0'0,"2"0"0,2 0 0,4 0 0,-4 0 0,0 0 0,4 0 0,-4 0 0,4 0 0,1 0 0,-1 0 0,0 0 0,1 0 0,-1 0 0,1 0 0,0 0 0,-1 0 0,1 0 0,0 0 0,0 0 0,0 0 0,0 0 0,0 0 0,-1 0 0,1 0 0,0 0 0,0 0 0,0 0 0,0 0 0,0 0 0,-1 0 0,1 0 0,-1 0 0,1 0 0,-1 0 0,1 0 0,0 0 0,3 3 0,-2-2 0,2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0:11.5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77 24575,'20'0'0,"-2"0"0,-6 0 0,0 0 0,5 0 0,0 0 0,-1 0 0,1 0 0,4 0 0,-3 0 0,4 0 0,-10 0 0,4 0 0,-4 0 0,5 0 0,-4 0 0,2 0 0,-2 0 0,4 0 0,-5-3 0,4 2 0,-4-2 0,5-1 0,0 3 0,-1-6 0,-3 6 0,-2-6 0,-3 6 0,0-3 0,-1 1 0,1 2 0,-1-6 0,0 7 0,-3-7 0,3 6 0,-3-5 0,3 2 0,0-4 0,-3 4 0,-1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41.6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230 1 24575,'-7'0'0,"0"0"0,-1 0 0,1 0 0,-5 0 0,3 0 0,-2 0 0,3 0 0,0 0 0,1 0 0,-1 3 0,0 1 0,1 0 0,2 3 0,-1-6 0,5 5 0,-6-5 0,3 6 0,0-3 0,-3 0 0,6 3 0,-5-3 0,1 3 0,1 1 0,-3-1 0,6 1 0,-5-1 0,5 0 0,-2 0 0,3 0 0,0 1 0,0-1 0,0 1 0,0-1 0,0 1 0,3-1 0,1 1 0,4-4 0,-1 3 0,1-3 0,4 4 0,0 0 0,5 0 0,-1 0 0,1-3 0,4 3 0,-3-4 0,8 5 0,-8 0 0,4-4 0,-10-2 0,4 1 0,-7-3 0,2 3 0,-3-4 0,-1 0 0,-3 3 0,-1 1 0,-3 3 0,0 0 0,0 0 0,0 0 0,0 0 0,-3 1 0,-1-1 0,-8 1 0,3 0 0,-7 0 0,4-4 0,-5 4 0,-5-3 0,0-1 0,-1 0 0,-3-4 0,3 0 0,-4 0 0,4 0 0,1 0 0,6 0 0,-1 0 0,4 0 0,1 0 0,5 0 0,2 0 0,2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29:48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24575,'6'34'0,"-4"-17"0,4 18 0,-6-25 0,0-4 0,0 10 0,0-6 0,0 6 0,0-7 0,0-1 0,0 5 0,0-2 0,0-1 0,0 0 0,0-3 0,0 3 0,-3 0 0,2 1 0,-2 2 0,3-5 0,0 2 0,0-4 0,0 4 0,0-2 0,0 2 0,0-3 0,0 2 0,-6 2 0,4 0 0,0 8 0,6-10 0,4 7 0,-1-9 0,-1 0 0,1-1 0,3 4 0,-2-5 0,2 1 0,0-3 0,0-2 0,4 2 0,6-3 0,-8 0 0,4 0 0,-9 0 0,9 0 0,-7-3 0,10-1 0,-9-3 0,1 0 0,2 0 0,-2-3 0,-4 2 0,-1-2 0,-6 3 0,0-9 0,0 7 0,0-16 0,0 12 0,0-6 0,0 5 0,0 3 0,0-8 0,0 10 0,0-10 0,0 8 0,0 0 0,0 1 0,0 3 0,0-3 0,0 2 0,0-2 0,0 3 0,0-3 0,0 3 0,0-3 0,0 3 0,0-3 0,-3-1 0,2 0 0,2-8 0,3 10 0,7-7 0,-3 12 0,2 1 0,-3 0 0,0 2 0,2-8 0,2 7 0,3-7 0,-4 8 0,0-2 0,-3 3 0,0 0 0,3 0 0,-3 0 0,3 0 0,-3 0 0,3 0 0,-2 0 0,-2 0 0,-2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29:50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24575,'7'3'0,"0"0"0,-4 4 0,1 0 0,-4 3 0,0 1 0,0-1 0,0 3 0,0-5 0,3 2 0,-3-3 0,3 9 0,-3-4 0,0 7 0,0-8 0,0-1 0,0-3 0,0 3 0,0-3 0,0 3 0,0-3 0,0 3 0,0-2 0,3 1 0,1-2 0,3 0 0,-3 0 0,-1-3 0,-3-1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29:52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 24575,'10'-12'0,"3"3"0,-5 9 0,2 0 0,-3 0 0,2 0 0,-1 0 0,5 0 0,-2 3 0,2 1 0,-2 3 0,-1 0 0,-3 0 0,3-1 0,-3 1 0,0 0 0,-4 0 0,-3 0 0,3 3 0,-2-3 0,2 3 0,-3-3 0,0 3 0,6 1 0,-5-1 0,6 3 0,-7-5 0,0 2 0,0-4 0,0 4 0,0-2 0,0 2 0,0-3 0,0 3 0,0-3 0,0 3 0,0-3 0,-4 0 0,4 0 0,-7-1 0,7 1 0,-6 0 0,2 0 0,-3 0 0,0 0 0,3-1 0,-2 1 0,2 0 0,-3-3 0,0-1 0,3-3 0,1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29:54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 24575,'0'7'0,"0"2"0,4-1 0,2 5 0,-5-2 0,8 2 0,-7 7 0,7-8 0,-9 7 0,6-8 0,-5-1 0,5 0 0,-5-9 0,2-2 0,-3-6 0,0-3 0,0 3 0,0-3 0,0 3 0,0-9 0,0 6 0,3-6 0,1 9 0,3-3 0,-3 3 0,-1-3 0,-3 0 0,3-1 0,1 0 0,2 4 0,1 1 0,0 2 0,0-3 0,0 6 0,0-1 0,-1 8 0,1-8 0,-3-2 0,-1-1 0,-3-1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29:55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24575,'11'0'0,"-1"0"0,-3 0 0,3 0 0,-3 0 0,3 0 0,-3-3 0,3 2 0,1-2 0,-1 3 0,9 0 0,-10 0 0,7 0 0,0 0 0,-7 0 0,7 0 0,-6 0 0,-2 0 0,2 0 0,-3 0 0,2 0 0,-1 0 0,2 0 0,-6 0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29:56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24575,'7'0'0,"3"0"0,0 0 0,1 0 0,2 0 0,-5 0 0,1 0 0,-2-3 0,3 2 0,-2-2 0,2 3 0,-3 0 0,2 0 0,-1 0 0,2 0 0,-3 0 0,3 0 0,-3 0 0,0 0 0,-4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04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24575,'0'10'0,"0"-2"0,0 5 0,0-3 0,0 1 0,0 2 0,0-3 0,0 4 0,0-3 0,0 8 0,0-7 0,0 14 0,0-11 0,0 11 0,0-14 0,0 13 0,0-16 0,0 7 0,0-9 0,3 3 0,1-2 0,3-2 0,3 0 0,-3-5 0,6 2 0,-2 0 0,0-2 0,1 2 0,-1-3 0,0 0 0,2 0 0,-6 0 0,3 0 0,-3-3 0,-3-1 0,-1-3 0,-3 0 0,0-3 0,0 3 0,0-3 0,0 3 0,-4-9 0,0 6 0,-1-6 0,2 6 0,0 2 0,2-2 0,-2 4 0,3-4 0,0 2 0,0-2 0,0 3 0,0-3 0,0 2 0,0-2 0,3 3 0,1-3 0,2-1 0,4 4 0,-2 1 0,2 6 0,-3 0 0,2 0 0,-1-3 0,2 2 0,-3-2 0,3 3 0,-3 0 0,3 0 0,-3 0 0,3 0 0,-2 0 0,-2 0 0,-3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07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71 24575,'-4'7'0,"1"0"0,6 0 0,-2 3 0,2-3 0,-3 3 0,0-3 0,0 3 0,0-3 0,0 3 0,3 0 0,0-2 0,1 2 0,-1-4 0,-3-5 0,3-2 0,-2-6 0,2-3 0,-3 3 0,3-6 0,-2 2 0,2-3 0,0 3 0,-2-2 0,2 6 0,0-6 0,1 5 0,-1-2 0,3 3 0,-2 0 0,0 0 0,2-3 0,-2 2 0,6-2 0,-3 3 0,0 3 0,-4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08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24575,'7'0'0,"0"0"0,9 0 0,-7 0 0,7 0 0,-9 0 0,0 0 0,0 0 0,0 0 0,-1-3 0,1-1 0,3 0 0,-2 1 0,2 3 0,-1-3 0,-1 2 0,2-2 0,-3 3 0,3 0 0,0 0 0,10 0 0,-5 0 0,2 0 0,-7-3 0,-6 2 0,-1-2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09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24575,'0'7'0,"0"3"0,0-2 0,0 1 0,0-2 0,0 3 0,0-2 0,0 2 0,0-3 0,0 9 0,0-7 0,0 7 0,0-7 0,0 2 0,0 0 0,0 2 0,0-6 0,0 3 0,0-3 0,0 3 0,0-2 0,0 1 0,0-2 0,0 3 0,-4-2 0,1 2 0,-1-4 0,1 4 0,3-2 0,0 2 0,0-3 0,0 3 0,0-3 0,0 3 0,0-3 0,0 3 0,0-3 0,0 3 0,0-3 0,0-3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33.4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1 374 24575,'4'3'0,"-1"10"0,-3 17 0,0-8 0,0 20 0,0-22 0,0 8 0,0-6 0,0-6 0,0-3 0,0-1 0,3-8 0,6-1 0,8-3 0,0 0 0,10 0 0,1 0 0,6 0 0,6 0 0,0-4 0,-1-6 0,7-7 0,-3-8 0,5-3 0,-5-9 0,0-2 0,-4-9 0,-2 4 0,-5-9 0,-5 10 0,-6-3 0,-7 6 0,-4 6 0,-1 6 0,-4 10 0,-2 2 0,-3 8 0,0-4 0,3 8 0,1 1 0,3 3 0,1 0 0,3 0 0,7 0 0,4-4 0,6 3 0,-1-7 0,6 6 0,-4-6 0,4 7 0,-1-3 0,-3 0 0,-1 3 0,-6-3 0,-6 4 0,-3 0 0,-1 0 0,-5-3 0,1 2 0,-4-3 0,-1 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10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24575,'7'7'0,"-4"0"0,0 3 0,-3-3 0,0 3 0,0-3 0,0 3 0,0-2 0,0 2 0,0-4 0,0-2 0,0-1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14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 24575,'10'0'0,"1"3"0,-4 1 0,-1 3 0,-3 3 0,-2 0 0,2 1 0,-3-1 0,4 6 0,-3-7 0,3 7 0,2-6 0,-4-3 0,7 3 0,-8-3 0,2 9 0,0-7 0,-2 16 0,5-13 0,-5 5 0,2-4 0,3-2 0,-5-1 0,9 9 0,-9-10 0,6 7 0,-2 0 0,-1-7 0,0 7 0,-4-6 0,3-2 0,1 2 0,3-6 0,3-4 0,1-7 0,-1-4 0,0-3 0,-3 3 0,1-8 0,2 7 0,-1-5 0,0 4 0,3-4 0,0 5 0,15-19 0,-14 21 0,24-27 0,-24 27 0,13-15 0,-1 2 0,-12 10 0,34-27 0,-34 29 0,34-29 0,-37 29 0,12-10 0,-15 14 0,-1 3 0,-2 1 0,-1 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14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0 24575,'0'11'0,"3"-1"0,-2 0 0,2 0 0,-6 1 0,2-1 0,-10 6 0,6-4 0,-4 8 0,2-7 0,7-2 0,-7 8 0,5-10 0,-2 7 0,4-6 0,-3-2 0,-4-5 0,0-4 0,0-2 0,4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15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24575,'15'5'0,"-3"-1"0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18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24575,'7'10'0,"-4"-2"0,0 2 0,-3-3 0,4 0 0,-4 2 0,3-1 0,-3 2 0,0-3 0,0 3 0,0 0 0,0 1 0,0 2 0,0-6 0,0 3 0,0-3 0,0 3 0,0-8 0,3-3 0,-2-7 0,2-2 0,-3 3 0,0 0 0,0 0 0,0 0 0,3 0 0,1 0 0,3 0 0,-3 0 0,2 0 0,-2 0 0,2-3 0,1 6 0,3-8 0,-2 13 0,2-6 0,-4 11 0,1-2 0,-3 2 0,-1 1 0,0 0 0,1 0 0,0 3 0,-1-3 0,-3 3 0,0-3 0,4 9 0,0-7 0,1 7 0,1-9 0,-5 0 0,2 0 0,-3 0 0,0-1 0,0-2 0,0-1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21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 24575,'13'3'0,"-2"0"0,-1-3 0,-3 0 0,3 0 0,-3 0 0,3 0 0,-3 0 0,3 0 0,-3 0 0,3 0 0,6 0 0,-4 0 0,8 0 0,-6 0 0,0 0 0,-1 0 0,-2-3 0,-1 0 0,-3-1 0,3 1 0,-3-1 0,6 4 0,-2-6 0,2 5 0,19-2 0,-17 3 0,33-6 0,-33 4 0,22-4 0,-25 6 0,4 0 0,-9 0 0,0 0 0,0-3 0,-4 2 0,0-2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23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 24575,'6'0'0,"4"0"0,-2 0 0,11-8 0,-7 6 0,5-7 0,-7 6 0,-3 3 0,-1-4 0,1 4 0,0-3 0,0 3 0,3-3 0,0 3 0,4-4 0,-3 4 0,-1-3 0,-3 3 0,-1 0 0,4 0 0,1-7 0,0 6 0,8-5 0,-10 6 0,7 0 0,-6-3 0,-3 2 0,0-2 0,-4 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2:30:25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24575,'7'0'0,"3"0"0,-3 0 0,3 0 0,0 6 0,-2-5 0,2 8 0,-3-5 0,2 3 0,8 5 0,-5-4 0,7 1 0,-11-3 0,5-2 0,4 4 0,-5-1 0,4 1 0,-9-2 0,2 1 0,-1 0 0,2 0 0,-3 0 0,0 0 0,-1 0 0,4 2 0,1-1 0,3 5 0,-4-9 0,0 6 0,-3-7 0,3 4 0,-5 0 0,-2 3 0,-4-2 0,-5 1 0,2 1 0,-3 1 0,-15 14 0,15-11 0,-14 7 0,17-14 0,-6 3 0,2 1 0,-2-1 0,3 3 0,-3-5 0,2 5 0,-2-5 0,0 1 0,0 1 0,-1-2 0,1 2 0,3-6 0,0 2 0,-3 0 0,2 2 0,-5 2 0,6-3 0,-3 0 0,3 0 0,0-1 0,0-2 0,3-1 0,1-3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5:08.5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249 170 24575,'-28'0'0,"1"0"0,11 0 0,-1 0 0,0 0 0,0 0 0,1 0 0,-1 0 0,4 0 0,-3 0 0,8 0 0,-4 0 0,4 0 0,-2 0 0,1 0 0,-1 0 0,6-12 0,1 5 0,6-6 0,4 40 0,-3-7 0,2 25 0,-6-18 0,0 1 0,0-6 0,0 4 0,0-3 0,0 0 0,0-2 0,0-4 0,0-1 0,0 1 0,0-4 0,0-2 0,0-3 0,0 2 0,0-1 0,10-2 0,-4-3 0,8-4 0,-3 0 0,2 0 0,4 0 0,-1 3 0,6 2 0,-9 0 0,8 3 0,-9-7 0,5 6 0,-4-6 0,-2 3 0,-3-4 0,3 0 0,-3 0 0,3 0 0,0 0 0,-3 0 0,2 0 0,-3-7 0,1-2 0,-1-2 0,2-10 0,-5 7 0,0-7 0,-4-1 0,0-1 0,0-4 0,0-1 0,0 1 0,0-1 0,0 1 0,0 4 0,0-3 0,0 8 0,0 1 0,0 1 0,0 7 0,0-3 0,0 1 0,0 3 0,-3-3 0,-1 4 0,1 0 0,-4-4 0,3 6 0,0-5 0,-3 2 0,3 3 0,-7-5 0,3 9 0,-3-6 0,0 6 0,2-5 0,-3 1 0,1-3 0,2 4 0,-3-3 0,1 2 0,2 1 0,-3-3 0,5 6 0,-1-2 0,-3-1 0,3 0 0,16 30 0,6-9 0,12 24 0,3-12 0,-11-11 0,9 5 0,-9-6 0,3 0 0,-8 0 0,3-4 0,-3-1 0,0-4 0,-2 0 0,-3-1 0,-1 1 0,1-1 0,-4 1 0,3-1 0,-7 4 0,7-3 0,-6 3 0,2-3 0,1 3 0,-4-3 0,4 3 0,-1-4 0,-2 1 0,2 3 0,-3-3 0,4 3 0,-3 0 0,5-6 0,-5 8 0,2-6 0,1 2 0,-3 3 0,2-7 0,-3 6 0,0-1 0,0-1 0,0 2 0,0-1 0,0-1 0,0 2 0,-3-1 0,-1-1 0,-4-2 0,1 0 0,-1-6 0,-3 2 0,3 0 0,-3-2 0,1 2 0,-2-3 0,0 0 0,1 0 0,3 0 0,-3 0 0,3 0 0,-3 0 0,7 13 0,1-6 0,3 10 0,0-9 0,0-1 0,0 4 0,0-3 0,0 3 0,0-1 0,0-2 0,0 3 0,6-1 0,-1-2 0,6 0 0,-1-5 0,-2-3 0,3 0 0,0 0 0,-3 0 0,3 0 0,0 0 0,-3 0 0,3 0 0,0 0 0,-3 0 0,3 0 0,0 0 0,-3-3 0,2-2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5:12.2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380 1 24575,'-44'0'0,"3"0"0,13 0 0,6 0 0,-5 0 0,9 0 0,-8 0 0,8 0 0,-3 0 0,4 0 0,4 0 0,-3 0 0,8 0 0,-4 0 0,4 0 0,-2 0 0,1 0 0,-1 0 0,2 7 0,1 5 0,2 1 0,1 6 0,4-11 0,-3 4 0,2-5 0,-2 1 0,3 3 0,0-3 0,0 3 0,3-3 0,5-1 0,10 2 0,4 4 0,6-3 0,5 8 0,-5-4 0,11 6 0,-10-6 0,-1 3 0,-7-7 0,-4 6 0,-1-7 0,-3 7 0,-1-7 0,-4 2 0,-1-3 0,1-1 0,-4 1 0,3-1 0,-3 0 0,-32-3 0,16-4 0,-34-5 0,28 0 0,-4 1 0,10 0 0,0 3 0,4-2 0,1 13 0,2 0 0,2 10 0,3-7 0,0 2 0,0-2 0,0 0 0,0-2 0,3-3 0,1 3 0,1-3 0,1 3 0,-5-4 0,3 3 0,-4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35.5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24575,'0'7'0,"0"0"0,4 1 0,0-1 0,0 1 0,-1-1 0,0 0 0,-2 0 0,5-3 0,-5 3 0,2-3 0,1 0 0,-3 3 0,5-3 0,-5 4 0,2-1 0,1 1 0,-3-1 0,5 1 0,-5-1 0,6 1 0,-6-1 0,5 1 0,-5-1 0,6 1 0,-3-1 0,0 1 0,3-4 0,-6 3 0,5-6 0,-5 5 0,6-5 0,-6 5 0,5-5 0,-1 6 0,2-6 0,-3 5 0,3-5 0,-3 6 0,4-6 0,-1 5 0,1-5 0,-4 6 0,3-6 0,-3 5 0,0-2 0,3 1 0,-6 1 0,2-2 0,0 3 0,-2 0 0,2 1 0,-3-1 0,0 1 0,0 3 0,0 2 0,0 0 0,0 2 0,0-6 0,0 6 0,0-6 0,0 7 0,0-4 0,0 5 0,0-1 0,0 1 0,0 0 0,0-1 0,0 1 0,0-4 0,0 2 0,-3-6 0,2 2 0,-6-3 0,7-1 0,-4 1 0,1 0 0,2-1 0,-2-3 0,3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5:26.18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40 24575,'0'8'0,"0"3"0,0-3 0,0 8 0,0-3 0,0-1 0,0 4 0,4-8 0,-4 8 0,4-7 0,-1 6 0,-2-6 0,7 6 0,-7-6 0,2 2 0,1-3 0,-3 4 0,5-4 0,-5 4 0,6-5 0,-6 1 0,5-1 0,-5 1 0,6-1 0,-6 1 0,5-1 0,-5 1 0,6-4 0,-3 3 0,3-3 0,1 3 0,0-2 0,-1 1 0,1-5 0,2 6 0,-1-6 0,2 2 0,-4-3 0,1 0 0,3 0 0,-2 0 0,7 0 0,-8 0 0,4 0 0,-1-4 0,-2 0 0,2-4 0,-3-4 0,0 4 0,0-8 0,0 3 0,0 0 0,-3-2 0,-2 2 0,1-4 0,-3 4 0,2-10 0,-3 9 0,0-11 0,0 9 0,0-1 0,0 0 0,0 0 0,0 1 0,0-1 0,0 4 0,0 2 0,0 3 0,0 0 0,0 1 0,0-1 0,3 4 0,5 1 0,5 3 0,8 0 0,-3 0 0,3 0 0,1 0 0,-9 0 0,8 0 0,-13 0 0,4 0 0,-4 0 0,-1 0 0,1 0 0,-4 0 0,-1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5:46.36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28 0 24575,'7'0'0,"0"0"0,1 0 0,-1 0 0,1 0 0,-1 0 0,0 0 0,0 0 0,0 0 0,0 0 0,1 0 0,-1 0 0,0 0 0,0 0 0,-3 3 0,2-2 0,-5 5 0,5-5 0,-5 5 0,3-2 0,-4 3 0,0 0 0,0 0 0,0 1 0,0-1 0,0 0 0,0 1 0,0-1 0,0 0 0,0 1 0,0 0 0,0-1 0,0 1 0,0-1 0,0 1 0,0-1 0,0 1 0,0-1 0,-4-3 0,3 3 0,-5-3 0,2 3 0,-4 0 0,1 1 0,0-1 0,-1 0 0,1 0 0,-1-2 0,1-2 0,3 0 0,-3-2 0,7 5 0,-7-2 0,3 3 0,-3-3 0,3 3 0,-3-3 0,3 0 0,-4 3 0,1-3 0,-1 0 0,0 3 0,1-6 0,6 2 0,5-3 0,4 0 0,3 0 0,-4 0 0,5 0 0,-3 0 0,6 0 0,-6 0 0,2 0 0,1 0 0,-4 0 0,4 0 0,-4 0 0,-1 0 0,0 0 0,-3 0 0,-1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5:49.44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164 76 24575,'0'3'0,"-3"-2"0,2 9 0,-6-2 0,3-4 0,-4 3 0,1-3 0,-1 3 0,-4 1 0,4-4 0,-4 4 0,4-8 0,-4 4 0,4-4 0,-4 0 0,5 0 0,-1 0 0,0 0 0,1 0 0,-1 0 0,0 0 0,4-4 0,1 0 0,3-3 0,0-1 0,0 1 0,0-1 0,0 0 0,0 1 0,0-1 0,3 1 0,1-1 0,3 4 0,1 1 0,-1-1 0,1 3 0,-1-2 0,1 3 0,-1 0 0,0 0 0,1 0 0,-1 0 0,5 0 0,-4 0 0,8 0 0,-3 0 0,-1 0 0,4 0 0,-8 0 0,4 0 0,-5 0 0,1 0 0,-4 3 0,-1 1 0,-3 4 0,0-1 0,0 0 0,0 0 0,0 1 0,-3-4 0,-1-1 0,-3-3 0,-1 0 0,0-4 0,0-4 0,4-1 0,-4-6 0,7 6 0,-6-7 0,6 7 0,-3-2 0,4 3 0,0 1 0,0 3 0,0 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0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5053 7576 24575,'0'-73'0,"0"-11"0,0 12 0,0-15 0,0 0 0,0 31 0,0-1 0,0-36 0,0 37 0,0-1 0,0 0 0,0 4 0,0-25 0,0-14 0,0 44 0,0-4 0,0 10 0,0-16 0,-4 20 0,3-7 0,-7 18 0,7 4 0,-7 1 0,3 6 0,0-1 0,-2 0 0,6 4 0,-3 2 0,1 3 0,2 0 0,-3-3 0,4 3 0,-3-3 0,-1 4 0,-3 0 0,-1-5 0,0 0 0,0-10 0,-5-1 0,-2-10 0,0-1 0,-5-12 0,3-9 0,0-1 0,-6-19 0,10 3 0,-5-15-492,11 35 0,1-1 436,-1 0 0,1-3 56,-2-10 0,1-3 0,3-6 0,0 0-492,-3 1 0,1-2 23,5-9 1,0 0 468,-5 9 0,-1 1 0,6-5 0,0 1-492,-5 4 0,-1 1 286,6 3 0,1 4-60,-6 14 0,0 2 266,6-5 0,-1 2 0,-10-28 0,4-16 0,-6 3 0,8 43 0,-1 1 0,-6-26 879,1-7-879,1 36 983,0 7-161,4 8 161,-2 10-383,3-3 78,-3 12-678,0-6 0,3 11 0,-2-2 0,3-1 0,-4 3 0,0-3 0,0 1 0,-4-2 0,-1-4 0,-4 1 0,0-6 0,0 4 0,-7-9 0,-7-5 0,-1 0 0,-10-1 0,11 4 0,-9 3 0,-11-13 0,10 6 0,-20-7 0,16 2 0,-4 0 0,-7-8 0,4 1 0,-6-2 0,7 2 0,1 6 0,0-5 0,5 5 0,-4 0 0,11 2 0,-3 5 0,3 1 0,-5-1 0,0-1 0,-1 1 0,-18-15 0,14 11 0,-14-11 0,19 15 0,-1 0 0,7 0 0,-5 0 0,11 2 0,-5-1 0,6 1 0,0 0 0,0 0 0,1 5 0,-1-4 0,3 10 0,-3-10 0,2 9 0,-6-4 0,5 6 0,-9-2 0,8-4 0,-9 3 0,-10-17 0,10 11 0,-8-12 0,17 9 0,5 1 0,-4 0 0,10 1 0,-5-1 0,10 2 0,-3 4 0,7-3 0,-6 8 0,6-9 0,-2 5 0,3-1 0,-5-3 0,5 3 0,-5-5 0,5 1 0,-4 0 0,2-1 0,-6 1 0,-1-13 0,2 4 0,-5-5 0,6 8 0,-4 5 0,0-5 0,1 4 0,-1-4 0,0 0 0,0 5 0,-1-11 0,-3 9 0,2-9 0,-4 4 0,6 0 0,4 2 0,-2 6 0,6-1 0,-2 1 0,8 4 0,1 2 0,4 4 0,0 0 0,0 0 0,0 1 0,0 0 0,0 4 0,4-4 0,0 7 0,8-6 0,0 6 0,5-4 0,-4 5 0,2 4 0,-2-3 0,4 2 0,-1 0 0,1-2 0,0 2 0,-1 0 0,6-3 0,-5 7 0,5-3 0,-6 4 0,4 0 0,3 0 0,-6 0 0,8 0 0,-11 0 0,7 0 0,-4 4 0,0 1 0,-1 7 0,6 1 0,-5 4 0,5 0 0,-10-4 0,4 3 0,-3-4 0,0 5 0,2-4 0,-6 2 0,3-6 0,-4 7 0,-3-8 0,-2 4 0,-3-4 0,0 2 0,0-1 0,-7 6 0,-7-6 0,-9 3 0,-16 3 0,3-4 0,-10 4 0,0-5 0,4 0 0,2 0 0,2 0 0,9-1 0,1-3 0,6 1 0,9-2 0,2 3 0,3-1 0,4 1 0,0 2 0,4 3 0,0 3 0,18-3 0,10 6 0,27-7 0,7 9 0,-5-9 0,9 4 0,-10 0 0,7-3 0,-9 3 0,-8-6 0,-16-1 0,-3-4 0,-15 2 0,0-6 0,-74 3 0,2-16 0,-4 8 0,-5-1-492,5-8 0,1-1 186,-11 2 0,-2 1 306,1-1 0,-1 0 0,-3 1 0,-1 0 0,4 3 0,4 1 0,18 3 0,1 0-200,-8-3 0,3 1 200,-16-1 0,-7-5 0,6 5 0,25-2 0,3 4 0,8-5 0,10 1 983,-4-5-404,6 4-145,-1-4-434,1 5 0,-1 0 0,-5-1 0,4 1 0,-4-1 0,0 1 0,4 4 0,-9-4 0,4 3 0,-19-8 0,16 3 0,-14 2 0,22 1 0,-9 6 0,9-6 0,-4 7 0,0-3 0,4 4 0,-4 0 0,6 0 0,4 0 0,1 0 0,6 0 0,-1 0 0,4 0 0,2-3 0,3-2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13.2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2498 1 24575,'-52'0'0,"2"0"0,10 0 0,-6 0 0,-2 0 0,-6 0 0,17 0 0,-20 0 0,24 0 0,-26 0 0,17 0 0,-10 0 0,4 0 0,0 0 0,2 0 0,6 0 0,0 0 0,-6 0 0,10 0 0,-15 4 0,15 6 0,-10 2 0,6 2 0,0-4 0,1 0 0,4-5 0,-3 4 0,9-8 0,-4 8 0,10-8 0,-3 3 0,3 0 0,0-3 0,-3 7 0,3-3 0,-4 4 0,4-4 0,-3 3 0,8-3 0,-8 0 0,8-1 0,-16 0 0,14-3 0,-9 2 0,12-3 0,1 4 0,-1-3 0,0 3 0,0-4 0,1 0 0,3 3 0,-3-2 0,3 2 0,1-3 0,-4 0 0,3 4 0,1-3 0,-4 2 0,7-3 0,-7 0 0,8 0 0,-8 0 0,7 0 0,-2 0 0,-1 0 0,0 0 0,-5 0 0,1 0 0,4 0 0,-4 0 0,3 4 0,-4-3 0,1 3 0,3-4 0,-3 0 0,7 0 0,-2 0 0,-1 0 0,3 0 0,-2 3 0,3-2 0,-4 2 0,4 1 0,-8-4 0,3 4 0,-7-4 0,3 0 0,-4 0 0,5 0 0,3 0 0,-3 0 0,8 0 0,-4 0 0,4 0 0,-3 0 0,3 0 0,-7 0 0,6 0 0,-3 0 0,5 0 0,-4 0 0,2 0 0,-2 0 0,0 0 0,3 0 0,-3 0 0,0 0 0,2 0 0,-2 0 0,0 0 0,3 0 0,-3 0 0,7 13 0,1-2 0,3 11 0,0-6 0,0 1 0,0-4 0,0 2 0,0-2 0,0 4 0,0-1 0,0-3 0,0 3 0,0-8 0,0 8 0,0-8 0,0 8 0,0-8 0,0 4 0,0 0 0,0-4 0,3 4 0,-2-5 0,5 4 0,-2-3 0,4 0 0,-1-2 0,0-2 0,1 3 0,-1 0 0,-3 1 0,6-1 0,-6 0 0,7 1 0,-4-1 0,0-3 0,0-1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20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25 349 24575,'0'-31'0,"0"-1"0,0 4 0,0-1 0,0-4 0,0 5 0,0-5 0,0 5 0,-7-1 0,5 8 0,-6 4 0,8 4 0,-3 2 0,2 3 0,-2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26.7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512 161 24575,'-34'0'0,"7"0"0,5 0 0,1 0 0,3 0 0,-4 0 0,6 0 0,-1 0 0,-5 0 0,8 0 0,-11 0 0,15 0 0,-10 0 0,11 0 0,-2 0 0,-1 0 0,3 0 0,-2 0 0,3 0 0,-3 0 0,7-9 0,-3 3 0,10-7 0,4 2 0,-2 3 0,5 1 0,-9-3 0,2 2 0,-3-3 0,0 0 0,0 3 0,0-3 0,0 2 0,0-3 0,0 5 0,0-4 0,0 3 0,-17 27 0,9-12 0,-14 28 0,14-26 0,0 3 0,1-5 0,3 1 0,-3-1 0,3 0 0,-1 1 0,2 2 0,0-2 0,2 2 0,-6-2 0,3-1 0,-4 0 0,1 1 0,0-5 0,-1 7 0,1-5 0,-1 6 0,1-7 0,-1 3 0,1-3 0,-1 3 0,1 1 0,26-28 0,-13 13 0,23-25 0,-18 23 0,-2-3 0,3 4 0,-5 4 0,1-3 0,-1 3 0,1 0 0,-1-3 0,0 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6:24.3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14 24575,'0'23'0,"0"-2"0,0-14 0,0 1 0,4 2 0,-3-1 0,5 2 0,-5 0 0,2-2 0,-3 2 0,4 1 0,-3-4 0,3 4 0,-4-4 0,0 2 0,0-1 0,0 2 0,0 0 0,0-3 0,0 3 0,0 0 0,0-3 0,0 3 0,0 0 0,0-3 0,0 2 0,0 1 0,0-3 0,0 2 0,0 1 0,0-3 0,0 2 0,0 1 0,0-3 0,-3 2 0,2 0 0,-6-5 0,6 8 0,-2-5 0,0 4 0,2-2 0,-2-2 0,3-37 0,0 11 0,0-25 0,0 16 0,0 9 0,0-8 0,3 8 0,2-3 0,0 4 0,2 4 0,-3-3 0,0 8 0,0-4 0,0 4 0,-4-3 0,4 2 0,-1-3 0,-2 5 0,2-1 0,1-3 0,-4 3 0,7-3 0,-6 3 0,2 0 0,0-2 0,1 2 0,3-2 0,-3 3 0,2 0 0,-5-4 0,5 3 0,-5-2 0,2 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6:34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0 24575,'0'7'0,"0"5"0,0-4 0,0 4 0,-3-5 0,2 1 0,-3-1 0,4 1 0,-3-1 0,2 1 0,-2-1 0,3 1 0,-4 0 0,3-1 0,-5 0 0,5 1 0,-3-1 0,1-3 0,2 3 0,-2-3 0,-1 4 0,4-1 0,-4 1 0,1-1 0,2 1 0,-2-1 0,-1 1 0,3-1 0,-2 1 0,-1-1 0,4 1 0,-4 0 0,1-4 0,2 2 0,-2-1 0,-1 2 0,3 1 0,-5-1 0,2 0 0,-1 1 0,-1-4 0,5 3 0,-3-3 0,1 0 0,2 3 0,-6-3 0,3 3 0,0 1 0,-2-1 0,5 1 0,-3-1 0,1 1 0,-1-1 0,0 0 0,1 0 0,-1 1 0,3-1 0,-5 0 0,5 1 0,-2-1 0,3 0 0,-4 1 0,3-1 0,-5 0 0,5 0 0,-2 1 0,0-1 0,-2 0 0,1 1 0,1-1 0,0 1 0,2-1 0,-3 1 0,1-1 0,-1 1 0,0-1 0,-3 1 0,6-1 0,-5 1 0,5-1 0,-6 1 0,6-1 0,-6 1 0,6-1 0,-5 1 0,5-1 0,-6 1 0,6-1 0,-5-3 0,5 3 0,-2-3 0,-1 0 0,3 2 0,-2-5 0,3 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6:37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 24575,'7'0'0,"0"0"0,0 0 0,0 0 0,0 0 0,0 0 0,1 3 0,-1-2 0,-3 5 0,2-5 0,-5 5 0,2-2 0,-3 3 0,0 0 0,0 0 0,0 0 0,0 1 0,0-1 0,0 1 0,0-1 0,0 1 0,0-1 0,0 1 0,0-1 0,0 0 0,0 0 0,0 1 0,0-1 0,0 0 0,-3-3 0,2 2 0,-2-2 0,-1 1 0,3 1 0,-5-5 0,5 5 0,-5-5 0,5 6 0,-6-6 0,7 6 0,-7-7 0,3 4 0,-3-4 0,0 0 0,0 0 0,3 3 0,-2-2 0,1 2 0,-2-3 0,-1 0 0,4 0 0,1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43.6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251 1 24575,'-8'0'0,"-3"0"0,-2 0 0,-8 0 0,7 0 0,-7 0 0,9 0 0,-5 0 0,0 0 0,4 0 0,-2 0 0,6 0 0,-3 0 0,5 3 0,-1 1 0,1 3 0,3 1 0,-3-1 0,3 1 0,-1-1 0,-1 1 0,5-1 0,-6 1 0,6-1 0,-2 1 0,-1-4 0,3 3 0,-2-3 0,3 4 0,0-1 0,0 1 0,0 3 0,0-2 0,0 2 0,3-3 0,2 3 0,2-2 0,1 3 0,0-5 0,3 1 0,-2 0 0,7 0 0,-4 0 0,1 0 0,2 0 0,-2 4 0,0-3 0,2 2 0,-6-3 0,2 0 0,-3-1 0,-1 1 0,1-4 0,0 3 0,-1-6 0,-3 5 0,-1-2 0,-3 3 0,0 0 0,0 0 0,0 0 0,0 1 0,0-1 0,-3 0 0,-1 1 0,-4-1 0,-3 1 0,2-4 0,-7 4 0,8-7 0,-8 6 0,3-6 0,0 3 0,-2-4 0,2 0 0,-4 0 0,5 0 0,0 0 0,4 0 0,1 0 0,-1 0 0,4 0 0,0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6:06:43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4691 0 24575,'0'11'0,"0"7"0,0 4 0,0 5 0,0 1 0,0-1 0,0 1 0,0-1 0,0-4 0,0 3 0,0-4 0,0 1 0,0 3 0,0-8 0,0 8 0,0-8 0,0 3 0,0 1 0,0-4 0,0 3 0,0-4 0,0-1 0,0 1 0,0 0 0,4-1 0,-3 1 0,3-4 0,-1 2 0,-2-2 0,3-1 0,-4 0 0,0 0 0,0-4 0,0 4 0,0-5 0,0 1 0,0-1 0,0 0 0,0 0 0,-3-4 0,-1 0 0,-3-3 0,-1 0 0,1 0 0,-1 0 0,1 0 0,-5 0 0,4 0 0,-4 0 0,4 0 0,-4 0 0,4 0 0,-4 0 0,0 0 0,4 0 0,-4 0 0,0 0 0,0 0 0,-1 0 0,-3 0 0,4 0 0,-5 0 0,0 0 0,-4 0 0,3 0 0,-4 0 0,5 0 0,1 0 0,-1 0 0,0 0 0,0 0 0,1 0 0,3 0 0,-3 0 0,4 0 0,-5 0 0,4 0 0,-3 0 0,4 0 0,-5 0 0,4 0 0,1 0 0,1 0 0,2 0 0,-3 0 0,1 0 0,2 0 0,-3 0 0,5 0 0,-1 0 0,0 0 0,1 0 0,-1 0 0,1 0 0,-1 0 0,1 0 0,-1 0 0,1 4 0,-4-4 0,2 4 0,-3-4 0,5 0 0,-1 3 0,-4-2 0,4 2 0,-8 1 0,7-3 0,-6 2 0,6 1 0,-7-3 0,8 2 0,-8 1 0,7-3 0,-7 2 0,8-3 0,-8 4 0,7-3 0,-6 3 0,6-1 0,-7-2 0,3 2 0,-3 1 0,-1-3 0,4 6 0,-3-6 0,4 2 0,-5 1 0,0-3 0,0 6 0,1-6 0,3 6 0,-3-6 0,4 2 0,-5 1 0,0-3 0,0 6 0,0-6 0,1 6 0,-1-6 0,-12 7 0,9-7 0,-9 2 0,16-3 0,-2 4 0,6-3 0,-3 3 0,1-4 0,2 0 0,-7 0 0,0 3 0,-1-2 0,-4 3 0,5 0 0,3-3 0,-3 2 0,3-3 0,1 4 0,0-3 0,1 5 0,2-5 0,-7 7 0,3-7 0,1 2 0,-4 1 0,3-3 0,1 3 0,-4-1 0,3-2 0,0 3 0,-6 0 0,10-3 0,-10 2 0,10-3 0,-7 4 0,4-3 0,-5 3 0,0-4 0,0 0 0,1 0 0,-1 0 0,0 0 0,-4 0 0,3 0 0,-9 0 0,9 0 0,-8 0 0,8 0 0,-8 0 0,3 0 0,-4 0 0,4 0 0,-16 0 0,14 0 0,-15 0 0,12 0 0,1 0 0,-1 0 0,-11 0 0,13 0 0,-12 0 0,15 0 0,0 0 0,-3 0 0,8 0 0,-8 0 0,8 0 0,-4 0 0,6 0 0,-6 0 0,4 0 0,-3 0 0,-1 0 0,4 0 0,-3 0 0,-1 0 0,0 0 0,-1 0 0,-3 0 0,3 0 0,-12 0 0,6 0 0,-1 0 0,3 0 0,9 0 0,-8 0 0,8 0 0,-3 0 0,-1 0 0,4 0 0,-3 0 0,-1 0 0,4 0 0,-8 0 0,3 0 0,-4 0 0,-1 0 0,1 0 0,-1 0 0,1 0 0,-6 0 0,9 0 0,-20 0 0,18 0 0,-9 0 0,9 0 0,3 0 0,-5 0 0,1 0 0,-1 0 0,6 0 0,-5 0 0,5 0 0,-1 0 0,-3 0 0,3 0 0,0 0 0,-3 0 0,8 0 0,-8 0 0,3-4 0,-4 3 0,-1-4 0,1 5 0,-8 0 0,5 0 0,0 0 0,4 0 0,3 0 0,0 0 0,-3 0 0,3 0 0,1 0 0,-4 0 0,3 0 0,0 0 0,2 0 0,-1 0 0,4 0 0,-3 0 0,4-3 0,4 2 0,-3-3 0,4 4 0,-1 0 0,-3 0 0,8 0 0,-4 0 0,-3-4 0,5 3 0,-5-2 0,7 3 0,1 0 0,-1 0 0,1 0 0,-1 0 0,0 0 0,1 0 0,-1 0 0,0 0 0,-3 0 0,2 0 0,-7 0 0,8-4 0,-8 3 0,7-2 0,-2 3 0,3-4 0,0 4 0,-3-7 0,-2 6 0,1-7 0,1 8 0,3-4 0,1 1 0,-1 2 0,4-6 0,-3 6 0,7-5 0,-4 2 0,4-3 0,0 0 0,3 0 0,-2 0 0,2-1 0,1 1 0,-4-5 0,4 3 0,-4-6 0,3 2 0,-2-4 0,3-4 0,-4 3 0,0-4 0,0 5 0,0 1 0,0-1 0,0 0 0,0 0 0,0 1 0,0-1 0,0 0 0,0-5 0,0 5 0,0-5 0,0 5 0,0 0 0,0 1 0,0 3 0,0-3 0,0 8 0,0-8 0,0 7 0,0-6 0,0 2 0,0 0 0,0-3 0,0 8 0,0-4 0,0 0 0,0 4 0,0-4 0,0 4 0,0 1 0,0-1 0,0 1 0,0-1 0,0 1 0,-3-1 0,2 1 0,-2-1 0,3 1 0,0 3 0,0 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49.8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70 1 24575,'0'30'0,"0"-6"0,0-8 0,0-4 0,0 5 0,0-5 0,0 4 0,0-7 0,0 2 0,0-3 0,0 2 0,0-1 0,0 6 0,0-7 0,0 4 0,0-5 0,0 4 0,0-2 0,0 1 0,0 1 0,0-2 0,0 2 0,0-1 0,0-1 0,0 2 0,0-1 0,0-1 0,0 2 0,0 0 0,0-3 0,0 3 0,0 0 0,0-3 0,0 3 0,0 0 0,0-3 0,0 3 0,0 0 0,0-3 0,0 3 0,0 1 0,0-4 0,0 8 0,0-4 0,0 1 0,0 3 0,0-4 0,0 5 0,0 0 0,0-1 0,-4 1 0,3 0 0,-3 4 0,4-3 0,0 8 0,0-3 0,0 4 0,0-5 0,0 5 0,0-10 0,0 10 0,0-10 0,0 5 0,0-6 0,0-3 0,0 3 0,0-8 0,0 8 0,0-8 0,0 8 0,0-7 0,0 5 0,0-5 0,0 2 0,0 0 0,-3-2 0,2 2 0,-3-3 0,4 3 0,0-3 0,0 3 0,0 4 0,0-6 0,0 6 0,0-7 0,0 3 0,0-2 0,0 6 0,0-2 0,0 4 0,0-5 0,0 4 0,0-3 0,0 3 0,0-3 0,0 2 0,0-2 0,0 0 0,0 2 0,0-2 0,0 3 0,0 1 0,0 0 0,0 4 0,0-3 0,0 8 0,0-8 0,0 8 0,0-3 0,0 4 0,0 6 0,0-4 0,0 4 0,0-1 0,0-3 0,0 4 0,0 2 0,0-11 0,0 10 0,0-16 0,0 8 0,0-8 0,0 8 0,0-8 0,0 3 0,0 1 0,0 0 0,0 5 0,0 1 0,0-1 0,0 0 0,0 1 0,0-1 0,0 6 0,0-4 0,0 4 0,4-6 0,-3 6 0,4 8 0,-1-5 0,-3 9 0,3-16 0,0 4 0,-3-11 0,3 4 0,-1-8 0,-2 4 0,3-6 0,-4 1 0,0 0 0,0-1 0,0 1 0,0-1 0,0 1 0,0-4 0,0 2 0,0-6 0,0 6 0,0-2 0,0 0 0,0 10 0,0-13 0,0 13 0,0-10 0,0 3 0,0 1 0,0 0 0,0-1 0,0 1 0,0 0 0,0-1 0,0 1 0,0 0 0,0-1 0,0-3 0,0 2 0,0-2 0,0 4 0,0-1 0,0 1 0,0 0 0,0-1 0,0 1 0,0 0 0,0 3 0,0-3 0,0-1 0,0-4 0,0-1 0,0-2 0,0 6 0,0-6 0,0 6 0,0-6 0,0 3 0,0-1 0,0-2 0,0 6 0,0-6 0,0 2 0,0-3 0,0 3 0,0 1 0,0 0 0,0 4 0,0-8 0,3 4 0,-2-1 0,3 2 0,-4 0 0,0 2 0,0-6 0,0 6 0,0-2 0,0 0 0,0 2 0,0-2 0,0 3 0,0 1 0,0 0 0,0-1 0,0 1 0,0-4 0,0 2 0,0-6 0,0 6 0,0-6 0,0 7 0,0-8 0,0 4 0,3-1 0,-2-2 0,3 14 0,-4-13 0,0 13 0,0-10 0,0-1 0,0 4 0,0-7 0,0 2 0,0-3 0,0-47 0,0 19 0,0-44 0,0 29 0,0 1 0,-4-5 0,2 5 0,-2 0 0,-1-5 0,4 5 0,-3-6 0,-1 0 0,4 5 0,-8-3 0,8 4 0,-3-13 0,0 11 0,3-8 0,-3-8 0,4 13 0,0-18 0,-5 29 0,4-5 0,-3 5 0,4 1 0,0-1 0,0 1 0,0-1 0,0 1 0,0-1 0,-4-5 0,3 4 0,-4-4 0,1 6 0,3-1 0,-3 1 0,0-1 0,3 1 0,-3 4 0,4-3 0,-4-9 0,3 5 0,-3-10 0,4 17 0,0-3 0,0 8 0,-4-4 0,3 6 0,-3 3 0,4 1 0,0 0 0,0 4 0,0-4 0,0 0 0,0 4 0,0-4 0,0 5 0,0-4 0,0 3 0,0-3 0,0 0 0,0 3 0,0-7 0,0 6 0,0-7 0,0 8 0,0-4 0,0 0 0,0 4 0,0-8 0,0 7 0,0-6 0,0 2 0,0-4 0,0 0 0,0 5 0,0-4 0,0 7 0,0-2 0,0-1 0,0 3 0,0-6 0,0 6 0,0-14 0,0 8 0,0-9 0,0 11 0,0 2 0,0 3 0,0-3 0,0 3 0,0-3 0,0 0 0,0-1 0,0 0 0,0 0 0,0 5 0,0-4 0,0 3 0,0-3 0,0 0 0,0-1 0,0-4 0,0-1 0,4-4 0,-3-8 0,7 1 0,-7-11 0,3 10 0,0-4 0,2 6 0,-1-1 0,3 1 0,-7-1 0,7 1 0,-3 4 0,3 2 0,-3 4 0,2 4 0,-6 1 0,2 5 0,-3-1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52.9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303 23 24575,'27'0'0,"-5"0"0,-11 0 0,1 0 0,-4 0 0,8 0 0,-7 0 0,2 0 0,-3 0 0,3 0 0,-3 0 0,2 0 0,1 0 0,-3-3 0,6 2 0,-5-6 0,3 6 0,-5-2 0,4-1 0,-39 3 0,2-2 0,-30 7 0,3 2 0,-1 5 0,-2 0 0,1 0 0,9-1 0,6 0 0,6-1 0,6 1 0,10-2 0,7 0 0,3-4 0,0 2 0,1-2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1:55.8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491 8 24575,'-40'-4'0,"-13"0"0,10 13 0,-23 4 0,9 8 0,1 1 0,3-1 0,13-1 0,10-1 0,3-5 0,18-2 0,-2 0 0,10-4 0,-3 4 0,4-5 0,0 4 0,7-2 0,3 2 0,6-2 0,1-1 0,0-3 0,-1 2 0,6-2 0,-5 3 0,10-3 0,-5 3 0,6-7 0,-1 7 0,0-7 0,-4 7 0,3-7 0,-8 6 0,3-6 0,-8 3 0,-1-4 0,-5 0 0,1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01.9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110 0 24575,'0'25'0,"0"-4"0,0-13 0,0 3 0,0-2 0,0 2 0,0 1 0,0-3 0,0 2 0,0 1 0,0-4 0,0 8 0,0-4 0,0 1 0,0 3 0,0-4 0,0 1 0,0 3 0,0-4 0,4 1 0,-4 2 0,4-2 0,-4 0 0,0 2 0,0-6 0,4 6 0,-4-6 0,4 7 0,-4-8 0,0 4 0,0-1 0,0-2 0,0 2 0,0-3 0,0 3 0,0-3 0,0 7 0,0-6 0,0 6 0,3-6 0,-2 6 0,3-6 0,-4 7 0,0-4 0,0 5 0,0-5 0,3 4 0,-2-3 0,3 3 0,0 1 0,-3 0 0,2-1 0,1 6 0,-3-5 0,7 5 0,-7-6 0,3 1 0,0 5 0,-3-5 0,7 5 0,-7-1 0,2-3 0,1 3 0,-3-4 0,3 5 0,-1-1 0,-2 1 0,3-2 0,-4-3 0,0-1 0,4 1 0,-4-1 0,4 1 0,-4 0 0,0-1 0,4 1 0,-3 0 0,3-1 0,-4 1 0,3 0 0,-2-1 0,3-3 0,0 7 0,-3-6 0,3 8 0,0-1 0,-3-3 0,3 15 0,0-8 0,-3 10 0,3-8 0,0 0 0,-3-4 0,7 3 0,-7-8 0,3 8 0,-4-8 0,0 3 0,0 1 0,4-4 0,-3 8 0,3-8 0,-4 3 0,0 0 0,0 2 0,0 0 0,0 3 0,0-8 0,0 8 0,3 4 0,-2-1 0,3 1 0,-4-4 0,0-3 0,0 10 0,0-5 0,0 5 0,0-10 0,0 3 0,0-3 0,0 4 0,0-4 0,0 3 0,0-8 0,0 8 0,0-8 0,0 3 0,0-4 0,0-1 0,0 1 0,0 0 0,0-1 0,0 1 0,0 7 0,0-5 0,0 5 0,0-8 0,0 1 0,0 0 0,0-1 0,0 1 0,0-5 0,0 4 0,0-3 0,0 3 0,0 1 0,0 0 0,0-1 0,0 1 0,0-1 0,0-3 0,0 3 0,0-8 0,0 7 0,0-6 0,0 1 0,-13-37 0,6 5 0,-16-31 0,8 13 0,-6-7 0,5 6 0,-4-11 0,9 10 0,-9-4 0,9 6 0,-4 0 0,6 6 0,-1 6 0,5 1 0,-2 9 0,2-8 0,0 8 0,-3-4 0,4 6 0,-5 3 0,1-3 0,0 8 0,0-8 0,0 7 0,4-2 0,-3 6 0,3-7 0,0 2 0,1-9 0,7-2 0,-3 3 0,7-8 0,-7 3 0,3-10 0,0 4 0,-3-4 0,3 0 0,-4 4 0,0-9 0,0 9 0,0-4 0,0 5 0,0-5 0,0 4 0,0-4 0,0 6 0,0-1 0,0 1 0,0-6 0,0 4 0,0-4 0,0 6 0,0-1 0,0 5 0,0-10 0,0 13 0,0-9 0,0 16 0,0 1 0,0 5 0,0 39 0,0-15 0,0 40 0,0-17 0,0 2 0,0 10 0,0 3 0,0 0 0,0 6 0,0-7 0,0 7 0,0-12 0,0 10 0,0-11 0,0-1 0,0 6 0,0-6 0,0 1 0,0 4 0,0 3 0,0 0 0,0 6 0,0-7 0,0-1 0,0 1 0,0 0 0,0-6 0,0 4 0,0-11 0,0 0 0,0-3 0,0-4 0,0 6 0,0-5 0,0 3 0,0 8 0,0-3 0,0 4 0,0-14 0,0-11 0,0 4 0,0-8 0,0 4 0,0-10 0,0 4 0,0-4 0,0 1 0,0 3 0,0-8 0,0 4 0,0-1 0,0 1 0,0 1 0,0-3 0,0-2 0,0 3 0,0-3 0,0 3 0,0 0 0,0-3 0,0 3 0,0-1 0,0-1 0,0 1 0,0 1 0,0-3 0,0 3 0,0 1 0,0 0 0,0 5 0,0 4 0,0 2 0,0 4 0,0 1 0,0-1 0,0 0 0,0 1 0,0-1 0,0 6 0,0-4 0,4 4 0,-3-6 0,3-4 0,-4 3 0,4-8 0,-3 8 0,2-8 0,-3 3 0,0-4 0,0 4 0,4-3 0,-3 16 0,3-10 0,-4 16 0,0-11 0,0 4 0,0-6 0,0 1 0,0-1 0,0 0 0,0 1 0,0-6 0,0 4 0,0-8 0,0 4 0,0-1 0,0-3 0,0 8 0,0-3 0,0 4 0,0 0 0,0 1 0,0-1 0,0 1 0,0 4 0,0 9 0,0-5 0,0 4 0,0-13 0,0 1 0,0-6 0,0 4 0,0-8 0,0 8 0,0-3 0,0 0 0,0 3 0,0-4 0,0 1 0,0 3 0,0-8 0,0 8 0,0-3 0,0 4 0,0-4 0,4 15 0,-3-17 0,3 17 0,-4-20 0,0 8 0,0-8 0,0 4 0,0-6 0,0-3 0,0 2 0,4-2 0,-4 4 0,4-1 0,-4-3 0,0 3 0,0-4 0,0 5 0,0-1 0,0 1 0,0-4 0,0 2 0,0-6 0,0 10 0,0-10 0,0 6 0,0-7 0,0-1 0,0 4 0,4-3 0,-4 3 0,4-3 0,-4 3 0,0-3 0,0 3 0,0 0 0,0-3 0,0 3 0,3-3 0,-2 2 0,9-5 0,-2 1 0,4-6 0,-2-3 0,-2-1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05.1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24575,'0'59'0,"0"5"0,0-22 0,0 12 0,0 0 0,0 15 0,0-29 0,0 25 0,0-28 0,0 17 0,0-6 0,0 4 0,0-16 0,0 8 0,0-15 0,0 4 0,0-6 0,0 0 0,0 1 0,0-1 0,0 1 0,0-1 0,0 0 0,0 1 0,0-1 0,0 0 0,0 1 0,0-6 0,0 5 0,0-5 0,0 1 0,0 3 0,0 9 0,0-10 0,0 9 0,0-13 0,0-3 0,0 4 0,0-6 0,0 1 0,0 0 0,0-1 0,0 1 0,0-1 0,0 1 0,0 4 0,0-3 0,0 8 0,4-3 0,-3 4 0,7 1 0,-7 5 0,3-5 0,0 11 0,-2-5 0,2 6 0,-4 17 0,0-6 0,0 8 0,0-14 0,0-5 0,4-6 0,-3 5 0,3-15 0,-4 7 0,0-8 0,0 4 0,0-4 0,0 3 0,0-8 0,0 8 0,0-8 0,0 3 0,0-4 0,0 0 0,0-1 0,0 1 0,0-4 0,0 2 0,0-2 0,0 3 0,0 1 0,0 3 0,0-2 0,0 2 0,0-4 0,0 1 0,0 0 0,0-1 0,0 6 0,0-5 0,0 5 0,0-6 0,0 6 0,0-4 0,0 3 0,0-4 0,0-1 0,0 6 0,0-4 0,0 3 0,0-4 0,0 7 0,0-6 0,0 6 0,0-2 0,0-4 0,0 8 0,0-4 0,0 6 0,0-6 0,0 0 0,0-6 0,0 1 0,0-4 0,0-2 0,0-3 0,0 3 0,0-3 0,0 2 0,0 1 0,0-3 0,0 2 0,0 1 0,0 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09.6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329 1218 24575,'-26'0'0,"3"0"0,11 4 0,-1 1 0,-4 3 0,1 0 0,-1 1 0,4-5 0,1 3 0,1-6 0,2 6 0,-2-6 0,6-14 0,2 6 0,3-13 0,0 13 0,0 0 0,0-4 0,0 2 0,0-2 0,0 0 0,0 3 0,0-4 0,0 2 0,0 2 0,3-3 0,1 4 0,0 0 0,5-4 0,-7 3 0,8 1 0,-6-4 0,0 7 0,3-7 0,-3 0 0,0 3 0,3 0 0,-7-2 0,7 5 0,-3-6 0,0 3 0,2 1 0,-1 0 0,2-4 0,-3 3 0,2-3 0,-5 4 0,2-1 0,1-3 0,-3 3 0,2-3 0,0 3 0,-2 1 0,2-4 0,-3 2 0,0-1 0,0-1 0,0 3 0,0-3 0,4 3 0,-3-7 0,2 6 0,-3-7 0,0 5 0,0 2 0,0-3 0,0 5 0,3-4 0,-2 2 0,3-2 0,-4 4 0,0-4 0,3 2 0,-2-2 0,2 3 0,-3-3 0,3 3 0,-2-3 0,3 3 0,-1 1 0,-2-4 0,5 3 0,-5-3 0,3 4 0,-4-4 0,3 3 0,-2-3 0,2 0 0,-3 3 0,0-2 0,0 0 0,0 2 0,0-3 0,0 0 0,0 2 0,0-3 0,-3 5 0,-2-5 0,-3 3 0,0-7 0,0 8 0,0-8 0,0 3 0,-4 0 0,2-3 0,-2 3 0,4 1 0,0-4 0,-4 3 0,3 0 0,-3-2 0,0 6 0,3-7 0,-3 7 0,4-7 0,0 7 0,-4-3 0,3 5 0,-2-1 0,3-4 0,0 3 0,0 1 0,4 1 0,-3 3 0,0-4 0,1 1 0,0-1 0,-1 1 0,3 0 0,-4-1 0,2 1 0,5-3 0,-2 2 0,3-3 0,0-4 0,0 5 0,0-9 0,0 10 0,-4 1 0,3-2 0,-5 35 0,5-22 0,-2 28 0,3-24 0,0 0 0,0 6 0,0-4 0,0 5 0,0-7 0,0 1 0,0 2 0,-3-2 0,2 2 0,-3-3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16.7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277 1 24575,'0'23'0,"0"-2"0,0-13 0,0 3 0,0-2 0,0 2 0,0-3 0,0 3 0,0-3 0,3 3 0,-2-4 0,2 4 0,-3-2 0,0 1 0,0 1 0,0-3 0,0 3 0,0 0 0,0-3 0,0 3 0,0-1 0,0-1 0,0 1 0,0 1 0,0-3 0,0 3 0,0 0 0,0-3 0,0 3 0,0 0 0,0-3 0,0 3 0,0 0 0,0-3 0,0 3 0,4-1 0,-4-2 0,4 2 0,-1 1 0,-2-3 0,2 3 0,0 0 0,-2-3 0,2 3 0,-3 0 0,0-3 0,4 3 0,-3-1 0,5-5 0,-5 8 0,6-9 0,-7 7 0,7-1 0,-3-5 0,3 8 0,-3-9 0,2 4 0,-5 4 0,2-7 0,-3 8 0,0-3 0,0-2 0,0 3 0,4-1 0,-13-5 0,2 1 0,-8-6 0,3 0 0,5 0 0,-1-3 0,-3 2 0,2-3 0,-2 4 0,1 0 0,2 0 0,-7 0 0,7 0 0,-4 0 0,2 0 0,-1 0 0,-1 0 0,2 0 0,2 0 0,-3 0 0,2 0 0,-3 0 0,5 0 0,-4 0 0,40 0 0,-24 0 0,37 0 0,-34 0 0,8 0 0,-7 0 0,6 0 0,-2 4 0,3-3 0,6 7 0,-4-7 0,8 7 0,-8-3 0,8 0 0,-8 2 0,3-2 0,-4 3 0,-1 0 0,1 1 0,0-1 0,-1 0 0,6 1 0,-4-1 0,3 1 0,-4-1 0,-5 0 0,4 0 0,-8 0 0,4 0 0,-5-1 0,1-2 0,0 1 0,2-2 0,-1 1 0,-2 1 0,2-1 0,-7 2 0,7 0 0,-4 1 0,2-4 0,4 6 0,-3-8 0,3 8 0,-3-6 0,-1 0 0,0 3 0,-28-7 0,6 0 0,-26-6 0,18-2 0,-3-2 0,3 2 0,-4-2 0,4 2 0,-3-2 0,8 2 0,-4 3 0,6-3 0,3 7 0,-3-2 0,8 3 0,-4 0 0,-1 3 0,4 1 0,-5 3 0,7 0 0,-1 1 0,0-4 0,1 3 0,-1-3 0,0 0 0,1 3 0,-4-7 0,3 4 0,-3-4 0,0 0 0,3 0 0,-4 0 0,1 0 0,2 0 0,-3 0 0,5 0 0,-4 0 0,-2 0 0,1 0 0,0 0 0,1 0 0,2 0 0,-3 0 0,5 0 0,-4 0 0,2 0 0,-2 0 0,1-4 0,1 4 0,-1-7 0,2 3 0,1 0 0,3-9 0,1 8 0,-4-5 0,-5 7 0,-1 3 0,-2 0 0,11-4 0,-3-3 0,3-1 0,0-2 0,-3 3 0,27 0 0,-6 3 0,33 1 0,-11 3 0,16 0 0,-4 0 0,13 5 0,-6 6 0,0 5 0,-3 6 0,-11-2 0,0 0 0,-3-1 0,-9 0 0,4-4 0,-6 2 0,-4-4 0,3 6 0,-3-2 0,-1-3 0,5 3 0,-14-8 0,8 4 0,-9-5 0,1 0 0,3 0 0,-8 0 0,4-1 0,-5-2 0,1-2 0,2 0 0,-2 1 0,2 0 0,2 3 0,-3-2 0,6-1 0,-2 3 0,3-2 0,-3-1 0,7 4 0,-10-7 0,15 7 0,-11-7 0,8 7 0,-6-7 0,1 3 0,4 0 0,-3-3 0,3 3 0,-4-4 0,5 0 0,-5 0 0,5 0 0,-13 0 0,-2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22.0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722 0 24575,'-14'33'0,"-1"-7"0,11-10 0,-4-8 0,0 4 0,0-1 0,0-2 0,0 2 0,1-3 0,-1-1 0,0 5 0,0-3 0,0 2 0,1-3 0,-1 3 0,3-2 0,-2 2 0,2 1 0,-2-3 0,-2 6 0,5-6 0,-3 6 0,2-6 0,-3 6 0,0-3 0,0 1 0,4-2 0,-3-4 0,3 1 0,0-1 0,-3 1 0,3 3 0,-4-3 0,0 0 0,4-2 0,-6-2 0,5 4 0,-6-1 0,3 1 0,-4 0 0,4-1 0,-8 2 0,3-1 0,1 0 0,-4 0 0,3 0 0,-4 0 0,1 1 0,-1-1 0,0 0 0,0 1 0,1-1 0,-6 1 0,4-1 0,-3 1 0,4-1 0,0 0 0,0 1 0,0-1 0,1 0 0,3-3 0,-3 2 0,8-6 0,-4 3 0,4-4 0,1 3 0,-4-2 0,2 2 0,-2-3 0,4 4 0,29-3 0,0 2 0,27-3 0,-9 0 0,-1 0 0,1 0 0,6 0 0,-4 0 0,10 0 0,-11 0 0,5 0 0,-6 0 0,-6 0 0,-1 0 0,-6 0 0,-4 0 0,6 0 0,-15 0 0,9 0 0,-14 0 0,2-3 0,-3 2 0,-1-3 0,4 1 0,-3 2 0,3-2 0,-3-1 0,-1 4 0,4-4 0,-3 4 0,3 0 0,-1 0 0,-2 0 0,2 0 0,1 0 0,-3 3 0,-1 9 0,-4 1 0,1 7 0,-3-3 0,2-1 0,-3 1 0,0 0 0,0-1 0,0 6 0,0-5 0,0 5 0,0-1 0,0-3 0,0 8 0,0-3 0,0-1 0,0 5 0,0-5 0,0 6 0,0-1 0,0-4 0,0 3 0,0-8 0,0 8 0,0-8 0,0 3 0,0-4 0,0-1 0,0 6 0,0-5 0,0 5 0,0-1 0,0-3 0,0 8 0,0-8 0,0 11 0,0-11 0,0 6 0,0-7 0,0 0 0,0-1 0,0 6 0,0-4 0,0 3 0,0 1 0,0-9 0,0 8 0,0-9 0,0 1 0,0-2 0,0 1 0,0-3 0,0 6 0,0-2 0,0 3 0,0 6 0,0-4 0,0 3 0,4 1 0,-3-5 0,3 10 0,0-10 0,-3 5 0,6 2 0,-6-1 0,3 2 0,-4-3 0,4-6 0,-3 1 0,2 0 0,-3-5 0,0 4 0,0-8 0,0 8 0,0-3 0,0-1 0,0 4 0,0-8 0,0 8 0,0-8 0,0 4 0,0-4 0,0 2 0,0-1 0,6-39 0,0 6 0,1-42 0,-2 25 0,-5-11 0,0 10 0,4 2 0,-3 1 0,3 10 0,-4-4 0,4 6 0,1 4 0,3 1 0,-3 6 0,2-1 0,-2 4 0,3 2 0,3-1 0,2-1 0,3 0 0,1 1 0,0 0 0,-1 3 0,1-3 0,-1 3 0,1 1 0,0-1 0,-1 5 0,1-4 0,0 3 0,-5 1 0,4-4 0,-4 4 0,0-1 0,-4-1 0,-5-2 0,-19-1 0,-11-3 0,-7 7 0,-17-5 0,9 9 0,-12-8 0,6 7 0,-4-7 0,10 8 0,-4-4 0,17 5 0,-3 0 0,14 0 0,-4 0 0,10 0 0,0 0 0,4-4 0,1 0 0,-5 0 0,3-3 0,1 6 0,5-2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25.5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 1550 24575,'0'-39'0,"0"0"0,0 9 0,0-13 0,0 17 0,0-13 0,0 6 0,0 4 0,0-4 0,0 0 0,0-2 0,0 6 0,0-3 0,0 9 0,0-10 0,0 4 0,0 1 0,0 2 0,0 8 0,0-4 0,0 6 0,0-1 0,0 0 0,0 0 0,0-12 0,-8 10 0,7-10 0,-7 12 0,8 4 0,0-3 0,0 4 0,0-1 0,0 1 0,0 1 0,0 2 0,0-3 0,0 1 0,0 2 0,0-7 0,0 8 0,0-8 0,0 3 0,0-4 0,0 1 0,0-1 0,0 0 0,-4 0 0,3 1 0,-2-1 0,3 0 0,0-7 0,0 5 0,0-10 0,0 11 0,0-3 0,0 4 0,0-5 0,0 5 0,0-5 0,0 5 0,0-4 0,0 3 0,0-8 0,0 8 0,0-4 0,0 1 0,0 3 0,0-4 0,0 10 0,0-4 0,0 4 0,0-1 0,0 2 0,0 4 0,0-4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46.1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1 127 24575,'0'12'0,"0"-4"0,0 3 0,0-3 0,0-1 0,0 0 0,0 0 0,0 1 0,0-1 0,0 5 0,0-4 0,0 13 0,0-3 0,0 10 0,0-1 0,0-4 0,0-2 0,0 0 0,0-7 0,0 11 0,0-6 0,0 3 0,0 0 0,0-1 0,0-3 0,0 4 0,0-6 0,0-3 0,0-2 0,0-3 0,0-1 0,0-9 0,0-3 0,0-15 0,0-3 0,0-5 0,0-5 0,0 5 0,0-11 0,0 10 0,0-9 0,0 9 0,0 1 0,0 1 0,0 9 0,0-3 0,0 4 0,0 0 0,3 0 0,-2 1 0,7-1 0,-7 4 0,2-3 0,1 8 0,-4-8 0,4 7 0,-1-2 0,-2 3 0,2 1 0,-3 0 0,0-1 0,3 1 0,-2 0 0,2-1 0,-3 1 0,3 3 0,-2-2 0,6 5 0,-3-2 0,3 3 0,0 0 0,1 0 0,-1 0 0,0 0 0,1 0 0,-1 0 0,1 0 0,-1 0 0,1 0 0,-1 0 0,1 0 0,-1 0 0,1 0 0,0 0 0,3 3 0,-2 2 0,2 2 0,-3 1 0,-1 0 0,1-1 0,-1 1 0,1-1 0,-4 1 0,3-1 0,-6 1 0,2-1 0,-3 1 0,0-1 0,0 1 0,0-1 0,0 1 0,0-1 0,0 1 0,0-1 0,0 0 0,-3 0 0,-2 1 0,-2-1 0,-5 1 0,3 0 0,-2-3 0,3 1 0,0-2 0,-3 0 0,2 3 0,-3-6 0,5 2 0,-1-3 0,-3 0 0,2 0 0,-3 0 0,5 0 0,-1 0 0,-3 0 0,2 0 0,-3 0 0,5 0 0,-1 0 0,0 0 0,4 0 0,1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36.4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808 85 24575,'-44'0'0,"3"0"0,18 0 0,-3 0 0,3 0 0,-4 0 0,4 0 0,-3 0 0,3 0 0,-4 0 0,4 0 0,-3 0 0,8-7 0,-4 5 0,1-6 0,3 8 0,-4 0 0,5 0 0,5-3 0,-4 2 0,7-6 0,-7 7 0,8-7 0,-4 6 0,5-6 0,-1 3 0,0 0 0,-2 0 0,1 1 0,-2 2 0,4-6 0,-4 3 0,3-3 0,1-1 0,-7 11 0,11 3 0,-12 10 0,11 0 0,-5 1 0,1 0 0,3-1 0,-2-3 0,6 3 0,-6-8 0,6 8 0,-2-8 0,0 4 0,2-5 0,-3 1 0,4 3 0,0-3 0,0 3 0,-3-1 0,2-2 0,-5 3 0,5-4 0,-3 4 0,1-3 0,16 0 0,-6-5 0,16-3 0,-10 0 0,3 0 0,-4 0 0,5 0 0,-5 0 0,4-3 0,-3 2 0,-1-7 0,4 4 0,-3-4 0,-1 0 0,0 0 0,-5 0 0,1 0 0,-1 1 0,1 3 0,-1-3 0,1 2 0,-1 1 0,1-3 0,-1 3 0,1 0 0,0-3 0,-1 3 0,3-3 0,-2 2 0,0-1 0,1 2 0,-4-3 0,6 2 0,-4-1 0,1 2 0,-1-4 0,3 4 0,-2 1 0,3 3 0,0 0 0,1 0 0,1 0 0,3 0 0,-8 0 0,4 0 0,-5 0 0,4 0 0,-3 0 0,0 9 0,-5 0 0,-3 6 0,0-5 0,0-2 0,-3 3 0,-2-3 0,1 7 0,-3-6 0,-1 3 0,-1-1 0,-7 2 0,7 0 0,-6-1 0,2-4 0,-4 4 0,0-3 0,1 3 0,-1-4 0,0-3 0,0 2 0,0-6 0,-4 3 0,3 0 0,-4-4 0,6 4 0,-1 0 0,0-3 0,4 2 0,-2-3 0,6 0 0,-3 4 0,5-3 0,-1 2 0,-3-3 0,3 3 0,-2-2 0,2 5 0,-2-5 0,1 6 0,-1-6 0,2 2 0,-2 0 0,1-2 0,-1 2 0,-1-3 0,3 0 0,-3 0 0,0 0 0,2 0 0,-2 0 0,3 0 0,-4 0 0,4 0 0,-4 0 0,4 0 0,-2 0 0,22-17 0,-10 5 0,24-15 0,-12 5 0,2 4 0,-2-3 0,2 4 0,-3 0 0,-1 5 0,4-4 0,-8 7 0,4-3 0,-4 5 0,-1-1 0,1 4 0,-1-3 0,1 3 0,-1-3 0,0-1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49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24575,'0'10'0,"0"-2"0,0 6 0,0-6 0,0 3 0,0-3 0,0-1 0,0 1 0,0-1 0,0 1 0,0-1 0,0 1 0,0-1 0,0 0 0,0 0 0,0 0 0,0 1 0,0-1 0,0 1 0,0-1 0,0 1 0,0 3 0,0-2 0,0 2 0,0-3 0,0-1 0,0 1 0,0-1 0,0 0 0,0 0 0,0 0 0,0 0 0,0 1 0,0-1 0,0 1 0,0-1 0,0 0 0,0-3 0,0-1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50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52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24575,'0'7'0,"0"0"0,0 0 0,0 1 0,0-1 0,0 1 0,0-1 0,0 0 0,0 1 0,0-1 0,0 1 0,0-1 0,0 1 0,0-1 0,0 0 0,0 1 0,0-1 0,0 1 0,0 0 0,0-1 0,0 1 0,0-1 0,0 1 0,0-1 0,0 1 0,0-1 0,0 1 0,0-1 0,0 0 0,0 0 0,0 0 0,0 0 0,0 0 0,0 0 0,0-3 0,0-1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55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24575,'7'-7'0,"0"5"0,1-6 0,-1 8 0,1 0 0,-1 0 0,1 0 0,-1 0 0,0 0 0,1 0 0,-1 0 0,1 0 0,-1 0 0,1 0 0,0 0 0,-1 0 0,1 0 0,-1 0 0,1 0 0,-1 0 0,-3 3 0,-1 1 0,-3 3 0,0 0 0,3-3 0,-2 3 0,2-3 0,-3 3 0,0 1 0,0-1 0,0 1 0,0-1 0,0 1 0,0-1 0,0 1 0,0-1 0,0 1 0,0-1 0,0 5 0,0-4 0,0 8 0,-3-8 0,2 4 0,-6-4 0,3-1 0,0 1 0,0-1 0,1 1 0,2-1 0,-5-3 0,5 3 0,-5-6 0,5 5 0,-6-5 0,6 6 0,-5-3 0,1 0 0,1 3 0,-3-3 0,3 0 0,-4 3 0,1-6 0,3 5 0,-3-5 0,3 3 0,-3-4 0,0 0 0,0 0 0,-1 0 0,1 0 0,6 0 0,5 0 0,4 0 0,3 0 0,-3 0 0,-1 0 0,1 0 0,-1 0 0,1 0 0,0 0 0,-1 0 0,1 0 0,-1 0 0,1 0 0,-1 0 0,1 0 0,-1 0 0,1 0 0,-1 0 0,1 0 0,-1 0 0,-3 3 0,2-2 0,-2 2 0,3-3 0,0 0 0,1 0 0,-1 0 0,0 0 0,-3 3 0,3-2 0,-7 5 0,7-5 0,-3 2 0,3-3 0,1 4 0,-1-3 0,1 5 0,-1-5 0,1 2 0,-4-3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2:56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29 24575,'-8'-3'0,"2"-1"0,6-3 0,0 0 0,0 6 0,-3-2 0,-1 6 0,1-6 0,-1 3 0,4-3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3:04.8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537 17 24575,'-40'-9'0,"11"2"0,-15 7 0,13 0 0,-64 17 0,49-9 0,-36 14 0,60-17 0,4 6 0,2-5 0,7 6 0,1-4 0,1-4 0,3 5 0,-7-4 0,3 2 0,-3 0 0,7-3 0,-7 4 0,5-1 0,-5 1 0,3 0 0,4-1 0,-3 1 0,6 2 0,-2-2 0,3 3 0,11 0 0,3 2 0,18 5 0,2 1 0,0 0 0,5 1 0,-5-6 0,6 5 0,-6-8 0,-1 3 0,-6-9 0,1-1 0,-1-4 0,1 0 0,-6 0 0,4 0 0,-8 0 0,4 0 0,-6 0 0,1-8 0,-4-1 0,3-4 0,-7-3 0,3 7 0,-4-7 0,-1 8 0,2-8 0,-2 7 0,-2-2 0,-2 3 0,-3 1 0,0-4 0,3 3 0,-2-2 0,6 2 0,-6 0 0,6-3 0,-6 2 0,6-3 0,-6 1 0,2 2 0,1-7 0,-3 7 0,2-2 0,-3 3 0,0-3 0,0 3 0,0-3 0,-6 3 0,-3 4 0,-12 1 0,-2 3 0,-4 0 0,0 4 0,-6 6 0,4 4 0,-11 12 0,5-6 0,-2 10 0,-3-4 0,8 5 0,-4 0 0,6-2 0,0 1 0,6-6 0,2-1 0,8-6 0,3-5 0,-1 0 0,6-4 0,-4 0 0,9-1 0,-6 0 0,3 4 0,-4-3 0,0-1 0,1 0 0,-1 0 0,1 1 0,-1 3 0,1-7 0,0 2 0,-4-5 0,3 2 0,-3-3 0,4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4:30.0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335 1 24575,'-24'0'0,"3"0"0,14 0 0,-1 0 0,-3 0 0,3 0 0,-3 0 0,0 0 0,-2 0 0,1 0 0,0 0 0,5 0 0,-4 0 0,3 0 0,-3 0 0,0 0 0,6 6 0,-5-1 0,9 8 0,-5-5 0,1 7 0,-2-6 0,-2 6 0,5-2 0,-4 3 0,0 1 0,-1 0 0,0-1 0,2 1 0,2 0 0,-3-1 0,0-3 0,3 3 0,-6-1 0,10-1 0,-10 1 0,10-4 0,-5-2 0,5 2 0,-3 1 0,4-3 0,0 2 0,0-3 0,0 2 0,0-1 0,0 2 0,7-4 0,1-3 0,3 0 0,4-4 0,-2 0 0,4 0 0,4 0 0,-3 0 0,8 0 0,-3 0 0,-1 0 0,4-8 0,-8 2 0,4-7 0,-6 1 0,1 3 0,-5-3 0,0 4 0,-4 3 0,-1-1 0,-3-1 0,0-4 0,-4 0 0,0 0 0,0 0 0,0 2 0,0-3 0,0 5 0,0-4 0,0 2 0,0-2 0,0 0 0,0 3 0,0-3 0,0 1 0,0 2 0,0-5 0,0 5 0,0-2 0,0 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4:37.0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24575,'0'11'0,"0"2"0,0 8 0,0-3 0,0 3 0,0 14 0,0-18 0,0 13 0,0-19 0,0-2 0,0 3 0,0-1 0,0-2 0,0 2 0,0-3 0,0-1 0,0 1 0,0-1 0,0 1 0,0-1 0,0 1 0,0-1 0,0 1 0,0 4 0,0-4 0,0 8 0,0-4 0,0 1 0,0-1 0,0-5 0,0 1 0,0-1 0,0 1 0,0-1 0,0 1 0,0-1 0,0-3 0,0-1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4:38.9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0 24575,'11'0'0,"-1"0"0,-3 0 0,1 0 0,-1 0 0,1 0 0,-1 0 0,1 0 0,-1 0 0,1 0 0,-1 0 0,1 3 0,0-2 0,-1 6 0,-3-3 0,3 0 0,-3 3 0,4-3 0,-1 4 0,1-4 0,-4 3 0,3-3 0,-3 3 0,3 1 0,-3-1 0,3 0 0,-3 1 0,0 0 0,3-1 0,-6 1 0,5-1 0,-5 1 0,2-1 0,1 1 0,-3-1 0,2 1 0,-3-1 0,3 1 0,-2-1 0,3 1 0,-4-1 0,0 1 0,0-1 0,0 0 0,0 0 0,0 1 0,0-1 0,0 0 0,0 0 0,-4-2 0,3 1 0,-6-5 0,3 6 0,-3-7 0,-1 4 0,0-4 0,4 3 0,-7-2 0,6 2 0,-7-3 0,5 0 0,-1 0 0,0 0 0,1 0 0,-5 0 0,3 0 0,-2 0 0,3 0 0,0 0 0,1 0 0,-1 0 0,0 0 0,1 0 0,-1 0 0,1 0 0,-1 0 0,0 0 0,1 0 0,-1 0 0,1 0 0,-1 0 0,1 0 0,0 0 0,3 0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47.9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 24575,'-4'3'0,"1"4"0,3 1 0,0 7 0,0-2 0,0 8 0,0 2 0,0-1 0,0 5 0,0-5 0,0 6 0,0-6 0,0 0 0,0-6 0,0 1 0,0-1 0,0-3 0,0-1 0,0-5 0,0 1 0,0-1 0,0 1 0,0-1 0,0 1 0,0-1 0,0 1 0,0-1 0,0 1 0,0-1 0,0 1 0,0 0 0,0-1 0,0 1 0,0-1 0,0 1 0,0-1 0,0 1 0,0-1 0,0 0 0,0 0 0,0-3 0,0-1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4:40.7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24575,'0'7'0,"0"4"0,0 2 0,0 4 0,0-5 0,0 4 0,0-4 0,0 5 0,0-4 0,0 2 0,0-2 0,0 0 0,0-2 0,0 1 0,0-4 0,0 4 0,0-5 0,0 1 0,0 3 0,0-2 0,0 3 0,0-1 0,0 2 0,0-1 0,0 4 0,0-8 0,0 4 0,0-4 0,0-1 0,0 1 0,0-1 0,0-3 0,0-1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4:43.5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24575,'8'0'0,"-1"0"0,0 0 0,0 0 0,5 0 0,-4 0 0,4 0 0,-4 0 0,-1 0 0,5 0 0,-4 0 0,4 0 0,-1 0 0,-2 0 0,3 3 0,-1-2 0,-2 6 0,2-6 0,-3 6 0,-1-7 0,1 7 0,-1-6 0,4 6 0,-2-3 0,1 0 0,-5 3 0,1-7 0,-5 7 0,6-6 0,-6 6 0,2-3 0,0 0 0,-2 2 0,3-2 0,-4 4 0,0-1 0,0 0 0,0 1 0,0-1 0,0 1 0,0-1 0,0 1 0,0-1 0,0 1 0,0-1 0,0 1 0,0-1 0,0 1 0,0-1 0,-4 0 0,0 1 0,-3-4 0,0-1 0,-1 0 0,0-2 0,1 2 0,-1-3 0,0 0 0,1 0 0,-1 0 0,1 0 0,-1 0 0,1 0 0,-1 0 0,0 0 0,1 0 0,-1 0 0,0 0 0,1 0 0,-1 0 0,1 0 0,-1 0 0,0 0 0,1 0 0,-1 0 0,0 0 0,1 0 0,-1 0 0,1 0 0,3-3 0,1-1 0,6 0 0,1 1 0,3 6 0,0 1 0,1 4 0,0-1 0,-1 1 0,1-1 0,-1 1 0,1-1 0,-1 1 0,-3-1 0,3 0 0,-3 1 0,0-1 0,2 0 0,-5 1 0,5-4 0,-5 2 0,2-2 0,1 0 0,0 2 0,3-5 0,-3 5 0,2-5 0,-5 6 0,6-6 0,-6 5 0,2-2 0,1 0 0,-4 0 0,4-4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44:46.1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0 24575,'0'7'0,"0"0"0,0 1 0,0-1 0,0 0 0,0 0 0,0 0 0,0 0 0,0 0 0,0 1 0,0-1 0,0 0 0,0 1 0,-4-1 0,4 1 0,-4-1 0,4 1 0,0-1 0,0 1 0,0 0 0,0-1 0,-3-3 0,2-1 0,-2-3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28.7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24575,'0'7'0,"0"9"0,0 3 0,0 3 0,0 4 0,0-12 0,0 11 0,0-15 0,0 10 0,0-7 0,0 3 0,0-4 0,0-1 0,0-3 0,0-1 0,0-3 0,0-1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48.8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49.9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51.2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24575,'0'7'0,"0"9"0,0 3 0,0 8 0,0-4 0,0 9 0,0-13 0,0 13 0,0-10 0,0 1 0,0-2 0,0-4 0,0-1 0,0 6 0,0-8 0,0 6 0,0-11 0,0 2 0,0-3 0,0-1 0,0 1 0,0-1 0,0 1 0,0-1 0,0-3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52.8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24575,'15'0'0,"0"0"0,2 0 0,4 0 0,-3 0 0,4 0 0,-1 0 0,-3 0 0,-1 0 0,-1 0 0,-8 0 0,4 0 0,-5 0 0,0 0 0,0 0 0,0 0 0,0 0 0,1 0 0,-1 0 0,5 0 0,0 0 0,1 0 0,3 0 0,-8 0 0,4 0 0,-5 0 0,1 0 0,-1 0 0,0 0 0,0 0 0,0 0 0,1 0 0,-1 0 0,1 0 0,-1 0 0,0 0 0,1 0 0,-1 0 0,1 0 0,-1 0 0,1 0 0,-1 0 0,-3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4:54.9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196 21 24575,'-12'0'0,"0"0"0,-1 0 0,-2 0 0,6 0 0,-7 0 0,4 0 0,-5 0 0,4 0 0,-3 0 0,4 3 0,-1 2 0,1 2 0,5-2 0,-1 1 0,1-5 0,5 3 0,6-8 0,1 0 0,4 0 0,-4-3 0,-1 3 0,2-3 0,-5-1 0,5 4 0,-2 1 0,3 3 0,1 0 0,-1 0 0,1 0 0,-1 0 0,1 0 0,-1 0 0,1 0 0,-1 0 0,1 0 0,-1 0 0,1 0 0,-1 0 0,1 0 0,-1 0 0,0 0 0,0 0 0,-3-3 0,-1 2 0,-3-2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08.3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187 140 24575,'7'0'0,"0"0"0,4 0 0,-2 0 0,6 0 0,-6 0 0,2 0 0,1 0 0,-4 0 0,13 0 0,-11 0 0,15 0 0,-11 0 0,7 0 0,-4 0 0,-1 0 0,6 0 0,-4 0 0,3 0 0,-4 0 0,-1 0 0,1 0 0,0 0 0,-1 0 0,1 0 0,-1 0 0,-3 0 0,3 0 0,-4 0 0,5 0 0,7 0 0,-5 0 0,9 0 0,-10 0 0,8 0 0,-8 0 0,8 0 0,-8 0 0,4 0 0,-6 0 0,1 0 0,-5 0 0,4 0 0,-7 0 0,6 0 0,-6 0 0,2 0 0,1 0 0,-4 0 0,8 0 0,-3 0 0,3 0 0,1 0 0,0 0 0,3 0 0,-3 0 0,3 0 0,-3 0 0,-1 0 0,1 0 0,0 0 0,-1 0 0,1 0 0,0 0 0,-1 0 0,1 0 0,0 0 0,-1 3 0,1-2 0,0 7 0,-1-7 0,1 2 0,0 1 0,-1-3 0,1 6 0,-1-6 0,8 7 0,0-8 0,1 8 0,1-7 0,-8 6 0,3-6 0,-4 3 0,0-1 0,4 2 0,-3 0 0,3 3 0,-4-7 0,-1 6 0,6-6 0,-4 7 0,3-8 0,-4 8 0,4-7 0,-7 2 0,6 1 0,-7-3 0,4 7 0,3-8 0,-3 4 0,3 0 0,-3-3 0,-1 2 0,-3 1 0,3-3 0,-4 6 0,1-6 0,2 2 0,-6 1 0,6-4 0,-6 7 0,7-6 0,-8 6 0,8-6 0,-8 2 0,8 1 0,-3-3 0,-1 6 0,4-7 0,-4 4 0,8-1 0,-2 2 0,-2-1 0,-1 0 0,-6-1 0,3-2 0,-5 2 0,1-3 0,-1 0 0,1 3 0,-7-2 0,1 6 0,-8-7 0,5 7 0,-2-3 0,0 3 0,2 0 0,-2 1 0,3-1 0,0 5 0,-4-4 0,3 13 0,-6-7 0,6 7 0,-2-4 0,-1-1 0,3 1 0,-7 0 0,7-1 0,-6 1 0,6-1 0,-3-3 0,4 3 0,0-8 0,0 8 0,0-8 0,0 4 0,0 0 0,0-4 0,0 4 0,0-5 0,0 1 0,0-1 0,0 1 0,0-1 0,0 1 0,0 3 0,0-3 0,0 3 0,0-4 0,0 1 0,0-1 0,0 1 0,0-1 0,0 1 0,0-1 0,0 0 0,0 1 0,0-1 0,0 1 0,0 0 0,0-1 0,0 1 0,0-1 0,0 1 0,0-1 0,0-6 0,0-14 0,0-2 0,0-14 0,0 0 0,0 1 0,0-11 0,0 10 0,0-9 0,0 9 0,0-4 0,0 10 0,0 2 0,0 4 0,0 0 0,0 0 0,0 5 0,4 0 0,-4 4 0,4 1 0,-4-1 0,0 1 0,3 3 0,-2 6 0,2 7 0,-3 7 0,0 0 0,0 6 0,0-4 0,0 3 0,0 0 0,0-3 0,0 4 0,0-1 0,0-3 0,0 3 0,0-4 0,0-4 0,0 2 0,0-6 0,0 2 0,0-3 0,0-1 0,0 1 0,0-1 0,0 1 0,0 0 0,0-1 0,0 1 0,0-1 0,0 0 0,0 1 0,0-1 0,0 1 0,0-1 0,0 0 0,0-6 0,0-9 0,0-10 0,0-4 0,0-4 0,0 3 0,0-10 0,0 5 0,0-5 0,0 0 0,0 4 0,0-4 0,0 10 0,0-3 0,0 8 0,-4-4 0,3 9 0,-7-2 0,7 6 0,-6-3 0,6 5 0,-5-1 0,5 1 0,-6 2 0,6-1 0,-2 2 0,0 0 0,2-3 0,-6 7 0,7-10 0,-3 6 0,3-6 0,0 3 0,0 0 0,0-1 0,0 1 0,0-3 0,0 2 0,0-2 0,3 3 0,-2-1 0,2-4 0,-3 4 0,0-4 0,0 5 0,0-1 0,0 0 0,0 1 0,0-1 0,3 1 0,-2-1 0,2 1 0,-3 0 0,0 0 0,0-1 0,0 1 0,0 0 0,-3 3 0,-5 1 0,-4 3 0,-5 0 0,0 0 0,-4 0 0,3 0 0,-9 0 0,5 0 0,-6 0 0,5 0 0,-3 0 0,8 0 0,-3 0 0,-1 0 0,4 0 0,-3 0 0,8 0 0,-3 0 0,3 0 0,-3 0 0,-1 0 0,4 0 0,-3 0 0,8 0 0,-8 0 0,3 0 0,1 0 0,-4 0 0,3 0 0,-4 0 0,1 0 0,3 0 0,-3 0 0,7 0 0,-6 0 0,6 0 0,-3 0 0,5 0 0,-1 0 0,0-3 0,1 2 0,-5-2 0,4 3 0,-8 0 0,7 0 0,-7 0 0,0 0 0,-1-4 0,-3 3 0,7-3 0,-3 4 0,8 0 0,-8-4 0,7 3 0,-6-2 0,6 3 0,-7 0 0,3 0 0,1 0 0,-4 0 0,7 0 0,-6-4 0,6 3 0,-7-3 0,7 4 0,-6 0 0,6 0 0,-3 0 0,-3 0 0,2-4 0,-3 4 0,0-4 0,7 4 0,-6-4 0,2 3 0,-4-3 0,-4 0 0,3 3 0,-9-3 0,5 0 0,-6 3 0,1-3 0,-1 0 0,6 3 0,-5-3 0,5 0 0,-6 2 0,5-2 0,-3 4 0,3-4 0,-22 3 0,13-7 0,-13 7 0,17-3 0,1 0 0,-1 3 0,1-7 0,4 7 0,-3-8 0,8 8 0,-8-7 0,8 3 0,-4 0 0,10 2 0,-4-1 0,7 3 0,-2-6 0,3 6 0,0-3 0,1 4 0,-1 0 0,7 0 0,5 0 0,4 0 0,7 0 0,-2 0 0,8 4 0,-3 1 0,8 0 0,-3 3 0,4-3 0,1 0 0,-1 3 0,0-3 0,6 5 0,-4-1 0,4-4 0,-6 3 0,6-2 0,-4-1 0,4-1 0,-6 1 0,-4-4 0,3 7 0,-3-7 0,-1 3 0,4-4 0,-8 0 0,4 3 0,6-2 0,-12 3 0,17-4 0,-24 0 0,12 0 0,-9 4 0,5-3 0,-4 2 0,2 1 0,-2-3 0,3 3 0,1-1 0,0-2 0,-1 3 0,1 0 0,0-3 0,-1 6 0,1-6 0,-5 3 0,4-4 0,4 3 0,-1-2 0,1 3 0,-5-4 0,-2 0 0,3 0 0,-3 0 0,3 0 0,-4 0 0,5 0 0,-5 0 0,4 0 0,-7 0 0,6 0 0,-6 0 0,2 0 0,-3 0 0,-1 0 0,1 0 0,-1 0 0,1 0 0,0 0 0,2 0 0,-1 0 0,1 0 0,-2 0 0,-1 0 0,0 0 0,0 0 0,-6 0 0,-6 0 0,-8 0 0,-3 0 0,-6 0 0,-1 0 0,-4 0 0,-6 0 0,4 0 0,-9 0 0,-3 0 0,-1 0 0,-4 0 0,6 0 0,-6 0 0,5 0 0,-5 0 0,6 0 0,0 0 0,5 0 0,-3-4 0,-9 2 0,4-2 0,-3 4 0,13 0 0,5 0 0,1 0 0,4-4 0,1 3 0,1-2 0,3 3 0,-3 0 0,4 0 0,0-4 0,0 3 0,1-3 0,-1 4 0,0 0 0,-5-4 0,5 3 0,-5-3 0,2 0 0,6 3 0,-5-3 0,10 4 0,-2 0 0,3 0 0,-4-3 0,4 2 0,-4-3 0,0 4 0,4 0 0,-4 0 0,4 0 0,1-3 0,-1 2 0,-4-3 0,4 4 0,-4 0 0,4 0 0,1-3 0,-1 2 0,0-2 0,1 3 0,-1 0 0,1 0 0,-5 0 0,0 0 0,-1 0 0,-2 0 0,7 0 0,-8 0 0,3 0 0,-4 0 0,5 0 0,-4 0 0,3 0 0,1-4 0,0 3 0,4-2 0,1 3 0,-1 0 0,4-3 0,-3 2 0,9-3 0,-1 4 0,6 0 0,4 0 0,7 0 0,0 0 0,8 0 0,-8 0 0,8 0 0,-4 4 0,6-3 0,-6 7 0,5-7 0,-5 3 0,1 0 0,3-4 0,-8 4 0,3-4 0,-4 0 0,4 4 0,-7-3 0,7 3 0,-9-4 0,5 0 0,-5 0 0,4 0 0,-7 0 0,6 0 0,-6 0 0,2 0 0,1 0 0,-4 0 0,4 0 0,-5 0 0,1 4 0,-1-4 0,-6 4 0,-6-4 0,-7 0 0,-10 0 0,-1-4 0,-4-1 0,-6-1 0,4-2 0,-9 7 0,9-7 0,-4 7 0,5-3 0,6 4 0,0 0 0,5 0 0,5 0 0,0 0 0,4 0 0,1 0 0,6 0 0,6 0 0,3 0 0,4 0 0,-5 0 0,5 0 0,-4 0 0,4 0 0,-5 0 0,0 0 0,-3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13.4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0 169 24575,'0'11'0,"0"-3"0,0 4 0,0-1 0,0-2 0,0 11 0,0-10 0,0 10 0,0-7 0,0 4 0,0-5 0,0 4 0,0-4 0,0 1 0,0 3 0,0-4 0,0 1 0,0 2 0,0-6 0,0 7 0,0-8 0,0 4 0,0-5 0,0 5 0,0-4 0,0 4 0,0-4 0,0-1 0,0 1 0,0-1 0,0 0 0,0 1 0,0-1 0,0 1 0,0-1 0,0 1 0,0-1 0,0 1 0,0-1 0,0 1 0,0-1 0,0 1 0,4-1 0,-4 1 0,4-1 0,-4 1 0,0-1 0,0 1 0,0-1 0,0 1 0,0-1 0,0-1 0,0 1 0,0 1 0,0-1 0,3-4 0,1-3 0,3-1 0,0-6 0,5 3 0,1-4 0,3 3 0,1-2 0,0 2 0,-5 0 0,4-2 0,-8 6 0,8-7 0,-7 7 0,2-2 0,1-1 0,-4 3 0,4-6 0,-1 6 0,-2-6 0,3 6 0,-1-6 0,-2 3 0,2-1 0,-3-2 0,-1 6 0,1-5 0,-1 5 0,1-6 0,-1 6 0,1-6 0,-1 7 0,1-4 0,-1 1 0,1 2 0,-1-2 0,1-1 0,-1 4 0,0-7 0,0 6 0,1-6 0,-1 7 0,-3-7 0,3 6 0,-3-2 0,0-1 0,3 3 0,-3-6 0,4 3 0,-1-3 0,1-1 0,-1 4 0,1-3 0,-4 3 0,2 0 0,-5-3 0,6 6 0,-6-6 0,5 3 0,-2 0 0,0-2 0,2 5 0,-5-5 0,5 5 0,-5-5 0,6 5 0,-6-6 0,5 7 0,-2-4 0,0 1 0,2 2 0,-5-5 0,3 2 0,-4-3 0,0 0 0,0 0 0,0 0 0,0-1 0,-4 0 0,-4 0 0,-1 1 0,-6-2 0,6 1 0,-7-4 0,7 4 0,-6-4 0,2 0 0,0 3 0,2-3 0,3 5 0,0-1 0,1 4 0,-1-3 0,0 3 0,1-4 0,-1 0 0,1 1 0,-1-1 0,4 1 0,-3 3 0,6-3 0,-5 6 0,5-6 0,-6 3 0,3 0 0,0-3 0,-2 7 0,5-7 0,-6 6 0,6-6 0,-5 7 0,5-7 0,-5 6 0,2-2 0,-3 3 0,0 0 0,0 0 0,-1 0 0,1-3 0,0-1 0,-5-4 0,3 3 0,-3-6 0,4 6 0,0-7 0,-3 4 0,2-4 0,-3 3 0,0-3 0,3 1 0,-3 2 0,4-3 0,0 4 0,4 1 0,-3-1 0,3 1 0,0 5 0,1 3 0,3 11 0,4 5 0,1 6 0,4 4 0,0 0 0,5 1 0,-5-6 0,4 0 0,-5-6 0,0-3 0,1 3 0,-2-8 0,-2 4 0,2-5 0,-3 1 0,3-1 0,-3 1 0,3 3 0,-3-3 0,0 3 0,3-7 0,-6 3 0,5-6 0,-5 5 0,2-2 0,1 1 0,0 1 0,3-2 0,1 0 0,-1 3 0,0-3 0,1 3 0,-1-2 0,-3 1 0,3-5 0,-6 5 0,5-5 0,-5 6 0,6-3 0,-3 3 0,0 1 0,2-1 0,-2 0 0,4 1 0,-1-1 0,1 1 0,0 4 0,-1-4 0,1 4 0,0-5 0,-1 1 0,-3-1 0,3 1 0,-3-1 0,3 0 0,0 0 0,-3 0 0,3-3 0,-7 2 0,7-5 0,-6 5 0,5-2 0,-2 0 0,3-1 0,0-3 0,0 0 0,1 0 0,-1 0 0,1 0 0,-1 0 0,1 0 0,-1 0 0,-3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26.0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535 205 24575,'-11'0'0,"-2"0"0,-4 0 0,1-8 0,-6 2 0,-1-6 0,1 3 0,0 4 0,1-3 0,3-1 0,-4 3 0,5-8 0,1 12 0,-1-6 0,4 5 0,-3-5 0,4 2 0,2-5 0,-5 11 0,10-11 0,-11 9 0,7-9 0,-3 10 0,5-2 0,-1-5 0,-3 6 0,2-5 0,-2 7 0,3 0 0,1-3 0,-1 2 0,1-2 0,0 3 0,0 0 0,-1 0 0,1 0 0,-1-4 0,1 4 0,-1-7 0,0 6 0,1-6 0,-1 6 0,4-6 0,-3 7 0,6-7 0,-6 6 0,10-2 0,1 3 0,9 0 0,3 0 0,6 4 0,-4 5 0,8 0 0,-8 7 0,8-6 0,-8 6 0,8-6 0,-8 2 0,3-3 0,0 0 0,-3-1 0,4 1 0,-6-1 0,1 0 0,0 0 0,-1 1 0,1-1 0,7 4 0,-10-3 0,5 3 0,-7-8 0,-4-1 0,4 0 0,-4-2 0,-1 3 0,-3-1 0,2-2 0,-2 2 0,1 0 0,1-2 0,-2 5 0,3-2 0,0 3 0,0 0 0,0-3 0,-3 3 0,3-6 0,-3 2 0,0 0 0,-3-2 0,-9 2 0,-4-3 0,-4 0 0,-6 4 0,0 1 0,-1 1 0,-3 2 0,3-3 0,-5 4 0,1 0 0,4-4 0,-3 3 0,8-3 0,-8 0 0,8 2 0,0-6 0,2 6 0,8-6 0,-8 7 0,7-7 0,-2 2 0,3-3 0,1 4 0,0-4 0,-1 3 0,1-3 0,0 0 0,2-3 0,2-5 0,3-4 0,0-5 0,0 0 0,-3 1 0,2-1 0,-3 0 0,4 0 0,0 1 0,0-1 0,0 4 0,0-3 0,0 4 0,-4-5 0,3 4 0,-3-3 0,4 8 0,0-4 0,0 5 0,0-1 0,0 1 0,0 0 0,0 0 0,0 0 0,0 0 0,6 3 0,3 4 0,11 9 0,-2 4 0,4 5 0,-6-2 0,7 7 0,-9-5 0,8 1 0,-9-3 0,-1-7 0,0 2 0,-4-3 0,-1-1 0,1 1 0,-1-1 0,0-3 0,1 0 0,-8-4 0,-8 0 0,-1 0 0,-6 0 0,3 0 0,3 0 0,-2 0 0,3 0 0,0 0 0,1 0 0,-1 0 0,1 3 0,0 1 0,0 0 0,-1 3 0,0-6 0,1 2 0,-1 0 0,1-2 0,-1 2 0,1-3 0,0 0 0,6 0 0,6 0 0,7 0 0,5 0 0,-1 0 0,1 0 0,0-3 0,-1 2 0,1-3 0,0 4 0,-5 0 0,0 0 0,-5 0 0,1 0 0,-1 0 0,1 0 0,-1 0 0,-6 0 0,-6 0 0,-3-3 0,-8 2 0,3-6 0,-4 2 0,1-4 0,-1 1 0,0 0 0,0-1 0,1-3 0,-1 3 0,4 0 0,-3 2 0,11 2 0,-6 1 0,7 0 0,0 1 0,3 2 0,5-2 0,3 3 0,0 0 0,0 0 0,0 0 0,0 0 0,-6 0 0,2 0 0,-6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27.4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 24575,'11'0'0,"8"0"0,-5 0 0,7 0 0,-4 0 0,10 0 0,-8 0 0,13 0 0,-14 0 0,14 0 0,-13 0 0,18 0 0,-13 0 0,9 0 0,-6 0 0,6 0 0,-4 0 0,4 0 0,0 0 0,-5 0 0,11 0 0,-5 0 0,6 0 0,-6 0 0,5 0 0,-5 0 0,0 0 0,-1 0 0,-6 0 0,1 0 0,-1 0 0,0 0 0,-4 0 0,3 0 0,-8 0 0,3 0 0,-4 0 0,0-3 0,-5 2 0,0-3 0,-5 4 0,4 0 0,-2 0 0,1 0 0,-6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34.86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510 47 24575,'-21'0'0,"1"0"0,4 0 0,-1 0 0,-10 0 0,7 0 0,-11 0 0,13 0 0,-9 0 0,1 0 0,-16 0 0,17 0 0,-5 0 0,22 0 0,-3 0 0,2 0 0,-3 0 0,5 0 0,-1-8 0,0 6 0,0-5 0,0 7 0,1 0 0,-1 0 0,1 0 0,2-3 0,-1 2 0,2-3 0,-4 1 0,1 2 0,0-2 0,0 0 0,0 2 0,-1-2 0,4 0 0,-3 2 0,3-3 0,-3 4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29.4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37.6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627 33 24575,'-15'0'0,"2"0"0,5 0 0,1 0 0,-1 0 0,1 0 0,-1 0 0,1 0 0,-1 0 0,1 0 0,-1 0 0,1 0 0,-1 0 0,1 0 0,-1 0 0,1 0 0,0 0 0,-1 0 0,1 0 0,0 0 0,-1 0 0,1 0 0,0 0 0,-1 0 0,0-8 0,1 6 0,-1-5 0,0 7 0,1 0 0,-1 0 0,1 0 0,-1 0 0,1 0 0,-1 0 0,1 0 0,-1 0 0,1 0 0,-1-3 0,1 2 0,-1-3 0,1 4 0,-1 0 0,1 0 0,-1 0 0,1 0 0,3-3 0,-3 2 0,3-2 0,-4 3 0,1 0 0,0 0 0,-1 0 0,1 0 0,-1 0 0,0 0 0,1 0 0,-1 0 0,1 0 0,-1 0 0,1 0 0,0 0 0,-1 0 0,1 0 0,-1 0 0,1 0 0,-1 0 0,0 0 0,1 0 0,-1 0 0,1 0 0,-1 0 0,1 0 0,-1 0 0,1 0 0,-1 0 0,1 0 0,0 0 0,-1 0 0,1 0 0,0 0 0,-1 0 0,1 0 0,3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39.9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505 158 24575,'-25'0'0,"9"0"0,-5 0 0,5 0 0,3 0 0,-6 0 0,0 0 0,5 0 0,-4 0 0,10 0 0,1 0 0,-1 0 0,1 0 0,-1 0 0,1 0 0,-1 0 0,1 0 0,0 0 0,-1 0 0,1 0 0,0 0 0,0-4 0,0 0 0,-1-3 0,1 3 0,0-2 0,0 5 0,2-6 0,-1 6 0,2-5 0,-3 5 0,-1-5 0,1 5 0,-1-6 0,1 7 0,2-7 0,-1 6 0,1-2 0,-2-1 0,-1 3 0,1-6 0,-1 7 0,1-4 0,-1 1 0,0 2 0,4-6 0,-3 6 0,3-5 0,-3 5 0,-1-6 0,4 3 0,-3-1 0,3-1 0,-4 5 0,4-6 0,-3 6 0,3-6 0,-4 3 0,4-3 0,-3 3 0,7 1 0,-4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47.8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8 24575,'16'0'0,"-2"0"0,-3 0 0,-2 0 0,2 0 0,-3 0 0,-1 0 0,1 0 0,-1 0 0,5 0 0,-3 0 0,6 0 0,-6 0 0,2 0 0,1 0 0,-4-3 0,8 2 0,-7-2 0,2 3 0,1 0 0,-4 0 0,11 0 0,-5 0 0,2 0 0,-5 0 0,-3 0 0,-1 0 0,1 0 0,-1 0 0,1 0 0,-1 0 0,1 0 0,-1 0 0,1 0 0,-1 0 0,0 0 0,1 0 0,-1 0 0,0 0 0,0 0 0,-1 0 0,1 0 0,0 0 0,1 0 0,-1 0 0,1 0 0,-1 0 0,1 0 0,-1 0 0,1 0 0,-1 0 0,0 0 0,1 0 0,-1 0 0,1 0 0,-1 0 0,0 0 0,1 0 0,-1 0 0,0 0 0,0 0 0,0 0 0,0 0 0,0 0 0,0 0 0,0 0 0,0 0 0,0 0 0,0 0 0,0 0 0,0 0 0,1 0 0,-1 0 0,0 0 0,-2 3 0,-2 1 0,-3 3 0,-4 0 0,4 1 0,-4-1 0,4 1 0,-3-1 0,2 1 0,-2-1 0,-1 5 0,0-4 0,-1 8 0,-2-8 0,6 8 0,-2-7 0,-1 6 0,3-6 0,-2 2 0,3-3 0,0-1 0,0 1 0,-4-1 0,3 1 0,-2 0 0,3-1 0,0 1 0,0-1 0,0 0 0,-3-3 0,-4-1 0,-1-3 0,-7-4 0,2-1 0,0 1 0,-3-4 0,4 4 0,-5-1 0,0-3 0,0 4 0,1-1 0,-1 1 0,4 1 0,-3 2 0,8-2 0,-4-1 0,4 3 0,1-2 0,0 3 0,3-3 0,-3 2 0,3-3 0,-3 4 0,0 0 0,0 0 0,3-3 0,-3 2 0,0-2 0,-1 3 0,-6 0 0,5 0 0,-6 0 0,6 0 0,-7 0 0,7-8 0,-3 6 0,4-5 0,1 7 0,3 0 0,1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49.9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24575,'0'15'0,"0"3"0,0-6 0,0 0 0,0 3 0,0-6 0,0 7 0,0-8 0,0 8 0,0-8 0,0 8 0,0-8 0,0 4 0,0 0 0,0-4 0,0 4 0,0-5 0,0 1 0,0-1 0,0 1 0,0-1 0,0 1 0,0-1 0,0 1 0,0-1 0,0 4 0,0-2 0,0 2 0,0-4 0,0 1 0,3-1 0,-2 1 0,3-1 0,-1 1 0,-2-1 0,2 1 0,-3-1 0,0 0 0,4-3 0,-4 3 0,4-3 0,-4 3 0,0 0 0,0 0 0,3 0 0,-2 0 0,2 0 0,-3 0 0,0 1 0,3-1 0,-2 0 0,2 1 0,-3-1 0,0 0 0,0 1 0,0-1 0,0 1 0,0-1 0,0 1 0,0-1 0,0 1 0,0-1 0,0 0 0,0 1 0,0-1 0,0 0 0,0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53.27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450 153 24575,'-19'0'0,"-2"0"0,12 0 0,-7 0 0,8 0 0,-8-4 0,7 3 0,-7-10 0,8 9 0,-8-6 0,7 8 0,-2 0 0,-1-3 0,3 2 0,-2-6 0,3 2 0,0 1 0,1-3 0,-1 3 0,1 0 0,-1-3 0,1 7 0,2-7 0,-1 6 0,1-6 0,-2 6 0,2-5 0,-1 5 0,5-6 0,-6 6 0,3-2 0,-3 3 0,3-4 0,-3 3 0,3-5 0,-3 5 0,0-5 0,-1 5 0,4-6 0,-2 7 0,2-3 0,-4-1 0,1 4 0,0-4 0,0 4 0,0 0 0,-1 0 0,1 0 0,-1 0 0,1-3 0,-1 3 0,1-4 0,-1 4 0,1 0 0,3-3 0,1-1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57.1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678 46 24575,'-16'0'0,"2"0"0,6 0 0,1 0 0,-1 0 0,1 0 0,-1 0 0,1 0 0,-1 0 0,1 0 0,0 0 0,2-4 0,-1 3 0,1-2 0,-2 3 0,-1 0 0,-4 0 0,4-3 0,-4 2 0,4-3 0,1 4 0,-1 0 0,1 0 0,-1-3 0,0 2 0,1-2 0,-1 3 0,1 0 0,-1-4 0,1 3 0,-1-2 0,0 3 0,4-3 0,-3 2 0,3-3 0,-3 4 0,-1-3 0,1 2 0,0-2 0,0 3 0,0 0 0,0 0 0,0 0 0,-1 0 0,1 0 0,-1 0 0,1 0 0,-1 0 0,1 0 0,-1 0 0,1 0 0,0 0 0,0 0 0,0 0 0,0 0 0,-1 0 0,1 0 0,0 0 0,-1 0 0,0 0 0,1 0 0,-5 0 0,3 0 0,-2 0 0,-1 0 0,3 0 0,-2 0 0,-1 0 0,3 0 0,-3 0 0,1 4 0,2-3 0,-3 3 0,5-4 0,-1 0 0,-4 0 0,4 0 0,-4 0 0,4 0 0,1 0 0,-1 0 0,1 0 0,3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06.2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578 47 24575,'-15'0'0,"0"0"0,-2 0 0,-17 0 0,1 0 0,-8 0 0,6 0 0,7 0 0,6 0 0,-5 0 0,9 0 0,-3 0 0,4 0 0,0 0 0,0-4 0,5 3 0,-4-3 0,7 1 0,-2 2 0,3-2 0,0 3 0,1 0 0,-1 0 0,4-4 0,-3 3 0,3-2 0,-4 3 0,1 0 0,-1 0 0,1 0 0,-1 0 0,1-3 0,-5 2 0,3-3 0,-3 4 0,5-3 0,-1 2 0,1-2 0,-1 3 0,0 0 0,1-3 0,6 2 0,-1-2 0,5 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09.1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805 6 24575,'-11'0'0,"-2"0"0,-8 0 0,-2 0 0,-4 0 0,-1 0 0,-5 0 0,4 0 0,-9 0 0,9-5 0,1 4 0,-4 2 0,8 0 0,-9 7 0,5-7 0,1 7 0,4-3 0,-3 0 0,3 3 0,0-3 0,2 0 0,4 2 0,4-6 0,-3 3 0,8-1 0,-8-2 0,7 2 0,-6-3 0,6 3 0,-7-2 0,8 3 0,-4-1 0,4-2 0,1 6 0,-1-7 0,0 4 0,1-1 0,-1-2 0,0 6 0,1-7 0,-1 7 0,0-6 0,1 2 0,-1 1 0,1-4 0,-1 4 0,0-4 0,1 0 0,3 3 0,4-2 0,8 5 0,10-5 0,10 7 0,6-2 0,6-1 0,0 4 0,-1-3 0,1-1 0,0 0 0,0-5 0,-6 4 0,-1-3 0,-6 3 0,1-4 0,-6 0 0,0 0 0,-6 0 0,1 0 0,0 0 0,-5 0 0,0 0 0,0 0 0,-4 0 0,4 0 0,-5 0 0,0 0 0,1 0 0,-7 0 0,-10 0 0,-4 0 0,-7-8 0,3 3 0,-4-8 0,3 5 0,-4-1 0,0 4 0,5-2 0,-5 6 0,5-3 0,5 4 0,0 0 0,0 0 0,3 0 0,-2 0 0,3 0 0,1 0 0,-1 0 0,0 0 0,-3 0 0,2 0 0,-7 0 0,3 0 0,-3 0 0,-1 0 0,0 0 0,4 0 0,-2 0 0,6 0 0,-2 0 0,9 0 0,25 0 0,-2 0 0,31-5 0,-16 4 0,17-9 0,1 4 0,2 0 0,4-4 0,-6 9 0,0-4 0,-6 5 0,-2 0 0,-12 0 0,-1 0 0,-11 0 0,-4 0 0,-3 0 0,-6 0 0,3 0 0,-5 0 0,0-3 0,0 2 0,-3-5 0,2 5 0,-2-6 0,0 3 0,-7 0 0,-6 1 0,-16 3 0,0 0 0,-13 0 0,3 0 0,-11 0 0,5 0 0,-12 0 0,12 0 0,-5 0 0,0 0 0,4 5 0,-4-4 0,12 7 0,-5-2 0,10-1 0,-4 3 0,6-7 0,4 3 0,2 0 0,4-3 0,0 3 0,4-4 0,2 3 0,3-2 0,4 2 0,1-3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14.0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52 24575,'7'0'0,"9"0"0,-7 0 0,8 0 0,-6 0 0,2 0 0,-1 0 0,4 0 0,-3 0 0,-1 0 0,4 0 0,-8 0 0,8 0 0,-3 0 0,3 0 0,-3 0 0,3 0 0,-4 0 0,1 0 0,2 0 0,-2 0 0,4 0 0,-5 0 0,4 0 0,-8 0 0,8 0 0,-7 0 0,2 0 0,-3 0 0,-1 0 0,1 0 0,-1 0 0,1 0 0,-1 0 0,1 0 0,-1 0 0,1 0 0,-1 0 0,1 0 0,-1 0 0,1 0 0,-1 0 0,1 0 0,-1 0 0,1 0 0,-1 0 0,1 0 0,-1 0 0,1 0 0,-1 0 0,1 0 0,-1 0 0,1 0 0,-1 0 0,0 0 0,1 0 0,-1 0 0,1 0 0,-1 0 0,1 0 0,-1 0 0,1 0 0,-1 0 0,1 0 0,-1 0 0,1 0 0,-1 0 0,0 0 0,1 0 0,-1 0 0,1 0 0,-1 0 0,1 0 0,-1 0 0,1 0 0,-1 0 0,1 0 0,-1 0 0,1 0 0,-1 0 0,1 0 0,-1 0 0,1 0 0,-1 0 0,1 0 0,-1 0 0,1 0 0,-1 0 0,0-3 0,1 2 0,-1-3 0,0 4 0,0 0 0,1 0 0,-1 0 0,1 0 0,-1 0 0,1 0 0,-1 0 0,1 0 0,-1 0 0,1 0 0,-1 0 0,1 0 0,-1 0 0,1 0 0,-1-3 0,1 2 0,-1-2 0,1 3 0,-1-3 0,1 2 0,-1-2 0,1 3 0,-1 0 0,1 0 0,-1 0 0,1 0 0,-1-4 0,1 4 0,-1-4 0,0 4 0,1-3 0,-1 2 0,1-2 0,-1 3 0,0-3 0,1 2 0,-1-2 0,0 3 0,0 0 0,0 0 0,0-3 0,-3 2 0,-1-2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16.5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24575,'7'0'0,"0"0"0,1 0 0,-1 0 0,5 0 0,1 0 0,-1 0 0,4 0 0,-8 0 0,13 0 0,-12 0 0,17 0 0,-17 0 0,16 0 0,-15 0 0,15 0 0,-6 0 0,4 0 0,3 0 0,-4 0 0,6 0 0,-1 0 0,0 0 0,6 0 0,-4 0 0,4 0 0,-6 0 0,1 0 0,-1 0 0,6 0 0,-4 0 0,4 0 0,-6 0 0,-4 0 0,3 0 0,-4 0 0,1 0 0,3 0 0,-8 0 0,8 0 0,-8 0 0,8 0 0,-8 0 0,3 0 0,1 0 0,-4 0 0,3 0 0,-4 0 0,-1 0 0,1 0 0,-4 0 0,10 0 0,-9 0 0,10 4 0,-7-3 0,-1 2 0,1-3 0,0 4 0,-1-3 0,-3 3 0,3-4 0,-4 0 0,1 3 0,-2-2 0,1 2 0,-3-3 0,6 0 0,-6 4 0,2-4 0,1 4 0,-4-4 0,7 0 0,-6 0 0,1 0 0,-2 3 0,-1-2 0,1 2 0,-4-3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30.4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 24575,'0'-4'0,"0"0"0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19.4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129 71 24575,'-3'-4'0,"6"0"0,1 4 0,4 0 0,3 0 0,-4 0 0,0 0 0,1 0 0,-1 0 0,1 0 0,-1 4 0,5 0 0,-4 4 0,4 0 0,-5-4 0,-3 3 0,3-7 0,-6 7 0,2-3 0,-3 3 0,0 0 0,0 0 0,0 1 0,0-1 0,0 5 0,0 1 0,0-1 0,0 4 0,0-8 0,0 4 0,0-5 0,0 1 0,0 0 0,-3-1 0,-1 1 0,-1 3 0,-1-2 0,1 2 0,-2-3 0,-1-1 0,1 1 0,-1-1 0,0-2 0,1-2 0,3 0 0,-3-2 0,3 2 0,-4-3 0,0 0 0,1 0 0,-1 0 0,1 0 0,0 0 0,-1 0 0,1 0 0,0 0 0,-1 0 0,1 0 0,-1 0 0,1 0 0,-1 0 0,0 0 0,4-3 0,-3-1 0,3-4 0,-3 1 0,2-5 0,-2 3 0,7-3 0,-8 1 0,8 2 0,-4-3 0,0 5 0,4-5 0,-4 3 0,4-2 0,0 3 0,0 0 0,0 1 0,0-1 0,0 1 0,0-1 0,0 1 0,0-1 0,0 0 0,0 1 0,0-1 0,0 1 0,0-1 0,0 0 0,0 1 0,0-1 0,0 0 0,0 1 0,3-1 0,-2 0 0,6 4 0,-3-3 0,4 3 0,-1 0 0,-3-2 0,2 5 0,-2-2 0,4 3 0,-1-4 0,1 4 0,-1-4 0,1 1 0,-1 2 0,1-3 0,-1 4 0,-3-3 0,3 2 0,-3-2 0,0 3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21.6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63 83 24575,'7'0'0,"4"0"0,0 0 0,0 0 0,0 0 0,-4 0 0,0 0 0,0 0 0,0 0 0,1 0 0,-1 0 0,0 0 0,1 0 0,-4 4 0,2-3 0,-5 5 0,3-2 0,-1 0 0,-2 3 0,2-3 0,-3 4 0,3-1 0,-2 1 0,3-1 0,-4 1 0,3-1 0,-2 5 0,2-4 0,-3 8 0,0-7 0,0 6 0,0-6 0,0 6 0,0-6 0,0 2 0,0-3 0,0 0 0,0-1 0,0 1 0,0-1 0,0 1 0,-3-1 0,-1-3 0,-4 3 0,1-7 0,-1 4 0,0-1 0,1-2 0,-1 2 0,1-3 0,-1 0 0,0 0 0,1 0 0,-1 0 0,0 0 0,1 0 0,-1-3 0,-4-2 0,4-2 0,-4-1 0,4 0 0,1 0 0,-1 1 0,0 2 0,4-1 0,-3 1 0,7-2 0,-4-1 0,0-4 0,3 4 0,-6-8 0,6 7 0,-3-6 0,4 6 0,0-7 0,0 3 0,0 1 0,0 0 0,0 4 0,0 1 0,0-1 0,0-4 0,0 4 0,0-4 0,0 5 0,0-1 0,0 1 0,0-1 0,3 1 0,2-1 0,2 1 0,0-1 0,1 4 0,-1-3 0,1 6 0,-1-5 0,0 5 0,-3-3 0,-1 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24.0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120 49 24575,'11'0'0,"-1"0"0,-2 0 0,3 0 0,-2 0 0,2 0 0,0 0 0,-3 0 0,3 0 0,-7 3 0,-1 1 0,-3 4 0,0-1 0,0 1 0,0-1 0,0 1 0,0 3 0,0-2 0,0 2 0,0-3 0,0-1 0,0 1 0,0-1 0,0 1 0,0 0 0,0-1 0,0 1 0,0-1 0,0 1 0,0-1 0,0 1 0,0-1 0,0 1 0,0-1 0,-3 1 0,-6 0 0,1-1 0,-4 1 0,4 0 0,1-1 0,-5 1 0,3 0 0,-2 0 0,3-1 0,1-3 0,2 3 0,-1-6 0,1 5 0,-2-5 0,-1 3 0,1-4 0,0 0 0,-1 0 0,1 0 0,-1 0 0,1 0 0,-1-4 0,0-4 0,0-1 0,4-2 0,-3 3 0,6 0 0,-6 1 0,6-1 0,-2 1 0,3-1 0,0 1 0,0 0 0,0 0 0,0 0 0,0-1 0,0 1 0,0-1 0,0 1 0,0-1 0,0 1 0,0-1 0,0 1 0,0-1 0,0 1 0,0-1 0,0 0 0,0 1 0,0 0 0,0-1 0,0 1 0,3-1 0,1 0 0,4 1 0,-1-1 0,1-4 0,4 3 0,1-3 0,0 4 0,2 0 0,-6 3 0,2-2 0,1 3 0,-4-1 0,4 2 0,-4 3 0,-4-4 0,2 4 0,-5-4 0,2 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26.8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143 213 24575,'0'-11'0,"3"5"0,2-5 0,2 9 0,2-13 0,-2 13 0,1-8 0,0 5 0,-1 1 0,1-3 0,-1 6 0,1-5 0,-1 5 0,1-3 0,-1 1 0,1 2 0,-1-2 0,1-1 0,-1 4 0,1-4 0,-1 4 0,1 0 0,-1 0 0,1 0 0,-1 0 0,0 0 0,1 0 0,-1 0 0,0 0 0,0 0 0,0 0 0,-3 3 0,2-2 0,-5 5 0,2-1 0,-3 2 0,0 0 0,0 1 0,0-1 0,0 1 0,0-1 0,0 5 0,0 0 0,0 1 0,0 3 0,-3-8 0,-1 4 0,-4-5 0,1 1 0,-5 0 0,3-1 0,-3 1 0,1 0 0,2 0 0,-7-4 0,4 0 0,-1-1 0,-3-2 0,3 2 0,1-3 0,0 0 0,0 0 0,-4 0 0,3 0 0,-6 0 0,10 0 0,-7-4 0,8 0 0,-4-4 0,4 1 0,1-1 0,-1 0 0,0 1 0,1-1 0,-1 0 0,1 1 0,2-5 0,-1 3 0,1-2 0,1 3 0,-3 1 0,6-1 0,-5-7 0,5 5 0,-6-5 0,6 8 0,-2-5 0,3-1 0,0 1 0,0-4 0,0 7 0,0-3 0,0 1 0,0 2 0,0-3 0,0 5 0,0-1 0,0 1 0,3 3 0,1 1 0,4 0 0,-1 2 0,1-3 0,-1 4 0,1 0 0,4 0 0,-4 0 0,4 0 0,-1 0 0,-2 0 0,6 0 0,-2 0 0,4 0 0,-5 0 0,4 0 0,-4 0 0,1 0 0,3 0 0,-8 0 0,4 0 0,-5 4 0,1 0 0,-1 3 0,1 1 0,-1-1 0,1 1 0,-1-1 0,-2 1 0,1 3 0,-5-3 0,2 3 0,-3-3 0,0-1 0,0 1 0,0-1 0,0 1 0,0 3 0,0-2 0,0 6 0,0-6 0,0 2 0,0 1 0,-3-3 0,-1 2 0,0-3 0,-3-1 0,3-3 0,-4 0 0,1-4 0,3 0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32.7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322 209 24575,'3'0'0,"5"1"0,10 16 0,6 3 0,1 9 0,-2 0 0,0-1 0,-4-5 0,5 4 0,-8-9 0,-2 0 0,-2-3 0,-5-6 0,1 2 0,0-3 0,-1-1 0,1 1 0,-4-1 0,-1 1 0,-3-1 0,-6-6 0,1-6 0,-10-8 0,2-4 0,-4 1 0,5 3 0,-4-3 0,7 8 0,-2-4 0,-1 4 0,3 0 0,-2 0 0,-1 0 0,-1 0 0,0 0 0,-2 0 0,6 0 0,-7-1 0,4 1 0,-1 0 0,-3-4 0,3 3 0,-3-7 0,-1 7 0,0-7 0,4 7 0,-2-3 0,6 0 0,-3 3 0,4-2 0,4 3 0,-3 4 0,9 1 0,-1 10 0,6-6 0,-6 3 0,-6-12 0,-8-1 0,-4-7 0,4 3 0,2 0 0,3 2 0,0 3 0,1 1 0,2-1 0,-5 4 0,8-2 0,-9 5 0,10-5 0,-6 5 0,7-6 0,-7 6 0,6-5 0,-6 5 0,6-6 0,-2 3 0,3-3 0,0 0 0,-4 3 0,4-3 0,-4 3 0,1 0 0,2-3 0,-2 3 0,0 0 0,2-2 0,-6 5 0,6 1 0,-2 13 0,3 0 0,-7 9 0,5-1 0,-5 2 0,3-1 0,3 4 0,-3-8 0,4 4 0,0-6 0,-4 1 0,3-4 0,-2 2 0,3-6 0,0 6 0,0-6 0,0 3 0,0-5 0,0 1 0,0-1 0,0 1 0,0-1 0,0 1 0,0-1 0,0 0 0,3 0 0,1-3 0,3-1 0,0-3 0,1 0 0,-1 4 0,1-4 0,0 4 0,3-1 0,2-2 0,-1 3 0,4-4 0,-7 0 0,2 0 0,1 4 0,-4-3 0,4 2 0,-5-3 0,1 0 0,-1 0 0,-6 0 0,-2-3 0,-6-1 0,-1-4 0,0 0 0,0-3 0,1 2 0,-2-7 0,1 4 0,0-1 0,0-3 0,0 8 0,4-4 0,-3 4 0,6 1 0,-6-1 0,6 1 0,-2 0 0,3 0 0,-3 0 0,2-1 0,-5 4 0,5-3 0,-6 3 0,6-4 0,-2 1 0,-1 3 0,4 0 0,-4 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34.8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24575,'0'7'0,"0"5"0,0 0 0,0 5 0,0-4 0,0 2 0,0-6 0,0 2 0,0 1 0,0-4 0,0 4 0,0-5 0,0 0 0,0 1 0,0-2 0,0-2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38.6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0 579 24575,'4'-8'0,"0"2"0,7 3 0,2-2 0,4-3 0,-1-1 0,1 4 0,0-2 0,-5 3 0,4-5 0,-8 2 0,4 2 0,-5 2 0,1-1 0,-1 3 0,1-2 0,-1 3 0,1 0 0,-4-3 0,3 2 0,-4-3 0,5 1 0,-1 2 0,-4-5 0,4 5 0,-9-2 0,1 3 0,-6 0 0,-1 0 0,-4 0 0,0 0 0,-1 3 0,-3-2 0,3 6 0,1-6 0,-4 3 0,7-4 0,1 3 0,1-2 0,3 2 0,0-6 0,1-1 0,6-3 0,1 0 0,4-1 0,-4 1 0,3-1 0,-3 0 0,3 1 0,-3-1 0,3 1 0,-3 0 0,-1-1 0,4 4 0,-6-3 0,6-1 0,-3-1 0,1-2 0,1 3 0,-1 0 0,-1 1 0,-1-1 0,0 1 0,-2-1 0,3 0 0,-4 1 0,0-1 0,3 0 0,-2-3 0,2 2 0,-3-6 0,0 6 0,0-1 0,0 2 0,0 1 0,0 0 0,0 0 0,0 0 0,0 0 0,0 0 0,-3 0 0,2-1 0,-6 1 0,3-1 0,0 0 0,-3 1 0,6-1 0,-6 4 0,6-3 0,-2 3 0,3-3 0,-3 3 0,2-3 0,-3 3 0,1 0 0,2-2 0,-6 2 0,7-4 0,-7 1 0,6 0 0,-2 0 0,0-1 0,-1 4 0,0-2 0,-2 5 0,5-5 0,-6 2 0,6-3 0,-2-1 0,0 4 0,-1 1 0,-3 3 0,0 0 0,0 0 0,-1 0 0,1 0 0,3 3 0,1 1 0,3 0 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41.0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0 24575,'0'2'0,"0"0"0,0 12 0,-4-5 0,3 7 0,-2-5 0,3 2 0,0 2 0,0-7 0,0 7 0,0-6 0,0 1 0,0-2 0,0 0 0,0-1 0,0 1 0,0-1 0,0 1 0,0-1 0,0 1 0,0-1 0,0 1 0,0-1 0,0 1 0,0-1 0,0 1 0,0-1 0,0 0 0,0 0 0,0 0 0,0 0 0,3-9 0,1 0 0,4-12 0,0 1 0,-4 4 0,0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43.1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239 207 24575,'0'-7'0,"0"0"0,0-1 0,-7-4 0,5 0 0,-9-1 0,7 1 0,-4 1 0,0 2 0,3-7 0,-2 7 0,3-2 0,0 3 0,-3 1 0,3-1 0,0 0 0,-3 4 0,7-2 0,-7 5 0,6-6 0,-5 6 0,5-6 0,-6 7 0,7-7 0,-7 6 0,6-6 0,-6 6 0,6-5 0,1 8 0,4-2 0,-1 7 0,4-3 0,-6 3 0,5-7 0,-1 7 0,2-3 0,1 4 0,-1-1 0,1 1 0,-1-1 0,1 1 0,0 4 0,0 0 0,0 5 0,0-1 0,1 6 0,-1-4 0,1 3 0,-1-8 0,4 6 0,-4-10 0,0 6 0,-5-8 0,0-2 0,-2 1 0,0-2 0,-2 4 0,-6-1 0,7 0 0,-7 1 0,6-1 0,-2 5 0,-1-4 0,3 4 0,-2-4 0,0-1 0,2 1 0,-6-4 0,3-1 0,-3-3 0,0 0 0,-1 0 0,0 0 0,1 0 0,-5-4 0,3 0 0,-2-4 0,6 0 0,-1 1 0,5-1 0,-6-4 0,6 4 0,-3-4 0,4 5 0,0-1 0,0 1 0,0-1 0,0 0 0,0-3 0,0 2 0,0-3 0,0 5 0,0-1 0,0 0 0,0 1 0,0-1 0,-3 4 0,2-3 0,-6 7 0,3-4 0,-3 4 0,-1 0 0,1 0 0,0 0 0,-1 0 0,-4 0 0,0 0 0,-1 0 0,-3 4 0,3-3 0,1 6 0,0-6 0,5 2 0,-1-3 0,10 0 0,4-4 0,9 0 0,2-1 0,0-2 0,-1 2 0,1-4 0,0 1 0,-8 3 0,-2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44.2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34 24575,'0'14'0,"0"-3"0,0 0 0,0 1 0,0-4 0,0 4 0,0-5 0,0 0 0,0 1 0,0-1 0,0 1 0,0-1 0,0 1 0,0-1 0,0 1 0,0-1 0,0 1 0,0-1 0,0 1 0,0-1 0,0 1 0,0-1 0,0-6 0,0-14 0,0-6 0,0-12 0,0 4 0,0 4 0,0 1 0,0 6 0,0-1 0,0 4 0,0 1 0,0 5 0,0 0 0,3 3 0,-2-3 0,2 7 0,-3-3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31.6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24575,'0'24'0,"0"0"0,0 9 0,0 2 0,0-1 0,0 4 0,0-4 0,0-4 0,0-3 0,0-6 0,0-3 0,0-1 0,0 4 0,0-12 0,0 8 0,0-6 0,0-2 0,0 3 0,0-5 0,0 5 0,0-4 0,0 4 0,0-5 0,0 1 0,0-1 0,0 1 0,0-1 0,0 1 0,0-1 0,0 0 0,0 1 0,0-1 0,0 1 0,0-4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46.4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24575,'0'7'0,"0"4"0,0 6 0,0-3 0,0 2 0,0-4 0,0-4 0,0 4 0,0 0 0,0-4 0,0 3 0,0-3 0,0-1 0,0 0 0,0 1 0,0-1 0,0 1 0,0-1 0,0 1 0,0-1 0,0 0 0,0 0 0,0 0 0,0-20 0,0 5 0,0-23 0,0 13 0,4-3 0,0 4 0,5 0 0,-1 4 0,-4 2 0,3 3 0,-6 0 0,5 4 0,-2 1 0,3 3 0,0 0 0,0 0 0,1 0 0,-4 3 0,2-2 0,-5 6 0,6-3 0,-3 3 0,3 1 0,-3-1 0,3-3 0,-6 3 0,5-3 0,-1 4 0,2-1 0,1 1 0,-1-1 0,1 1 0,-1-1 0,1 0 0,-1 1 0,-3-1 0,3-3 0,-6 3 0,2-6 0,-3 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6:55.6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0 172 24575,'0'-32'0,"0"3"0,0 17 0,0 1 0,0 3 0,0 0 0,0 1 0,0-1 0,0 1 0,0 0 0,0 0 0,0 0 0,0 0 0,0 0 0,0 0 0,0 3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7:01.7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529 5 24575,'-16'0'0,"1"0"0,8 0 0,-5 0 0,3-3 0,-7 2 0,8 1 0,-8 0 0,7 7 0,-6 1 0,2-2 0,0 4 0,-7-1 0,6 0 0,-4 4 0,3-5 0,2 4 0,-4-3 0,4 3 0,-2-4 0,6-1 0,-3 1 0,5 0 0,-5 0 0,3-1 0,-2-2 0,3 2 0,0-3 0,1 0 0,-1 3 0,0-7 0,1 7 0,-1-3 0,1 0 0,-1 3 0,1-6 0,3 5 0,-3-5 0,3 2 0,-4 1 0,0-3 0,1 5 0,-1-5 0,4 6 0,-3-7 0,1 4 0,-3-4 0,3 3 0,-1-2 0,3 5 0,-4-2 0,1 1 0,0-2 0,2-3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7:05.3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867 30 24575,'-15'0'0,"0"0"0,-2 0 0,0 0 0,5 0 0,-4 0 0,7 0 0,-7 0 0,4 0 0,-5 0 0,4 0 0,2 0 0,-1 0 0,3 0 0,-3 0 0,5 0 0,-1 0 0,1 0 0,-1 0 0,1 0 0,-1 0 0,1 0 0,0 0 0,-1 0 0,1 0 0,0 0 0,-1 0 0,1 0 0,0 0 0,-1 0 0,-4 0 0,4 0 0,-4 0 0,0 0 0,0 0 0,-1 0 0,-3 0 0,4 0 0,-1 0 0,1 0 0,0 0 0,4 0 0,-4 0 0,4 0 0,1 0 0,-1 0 0,1 0 0,-1 0 0,1 0 0,-1 0 0,0 0 0,1 0 0,-1 0 0,1 0 0,0 0 0,-1 0 0,1 0 0,-1 0 0,0 0 0,1 0 0,-1 0 0,0-3 0,1 2 0,-1-2 0,0 3 0,1 0 0,-1 0 0,1 0 0,-1 0 0,1 0 0,-1 0 0,1 0 0,-1 0 0,1 0 0,-1 0 0,1 0 0,-1 0 0,1 0 0,-1 0 0,0 0 0,1 0 0,-1-4 0,1 3 0,-1-2 0,1 3 0,-1 0 0,1 0 0,-1 0 0,0 0 0,1 0 0,-1 0 0,1 0 0,-1 0 0,1 0 0,3-3 0,-2-1 0,5 0 0,-2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7:10.0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664 0 24575,'-11'0'0,"1"0"0,2 0 0,1 0 0,-1 0 0,0 0 0,1 0 0,0 0 0,0 0 0,0 0 0,-1 0 0,1 0 0,-1 0 0,0 0 0,1 0 0,-1 0 0,1 0 0,0 0 0,-1 0 0,1 0 0,0 0 0,-1 0 0,1 0 0,-1 0 0,1 0 0,-1 0 0,0 0 0,1 0 0,-1 0 0,0 0 0,1 0 0,-1 0 0,1 0 0,0 0 0,0 0 0,-1 0 0,1 0 0,-1 0 0,-4 0 0,4 3 0,-4-2 0,0 3 0,4-4 0,-4 0 0,0 0 0,4 0 0,-4 0 0,4 0 0,1 0 0,-5 3 0,3-2 0,-2 3 0,3-4 0,0 0 0,1 0 0,-1 0 0,1 3 0,-1-2 0,1 2 0,-1-3 0,1 0 0,-1 0 0,1 0 0,-1 0 0,1 0 0,-1 0 0,1 0 0,0 0 0,0 0 0,3 3 0,-3-2 0,3 2 0,-3-3 0,-1 0 0,1 0 0,0 0 0,-1 0 0,1 0 0,-1 3 0,1-2 0,-1 3 0,1-4 0,0 0 0,3 3 0,0-3 0,4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16.7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24575,'16'4'0,"-7"5"0,12 4 0,-3 4 0,-1 0 0,11 6 0,-10-8 0,5 11 0,-1-11 0,-4 7 0,4-9 0,-6 3 0,1-7 0,-4 7 0,3-7 0,-8 3 0,4-4 0,-4 3 0,0-2 0,-1 2 0,1-3 0,-1 0 0,5 3 0,-3-2 0,2 2 0,-3-3 0,-1-1 0,-3 1 0,3-1 0,-6 1 0,2-1 0,-3 0 0,0 0 0,-3 0 0,-1 0 0,-8 1 0,-1 0 0,1 0 0,-9 5 0,7-1 0,-7 6 0,4-2 0,-5-2 0,4 1 0,-3-5 0,4 6 0,4-7 0,-2 3 0,6-5 0,-3 1 0,5 0 0,-1-4 0,1 2 0,3-8 0,1 1 0,3-10 0,0-2 0,0-4 0,0-4 0,0 3 0,0-9 0,0 9 0,0-8 0,0 8 0,0-3 0,0 4 0,0 4 0,0-3 0,0 8 0,0-4 0,0 0 0,0 4 0,0-8 0,0 7 0,0-6 0,0 7 0,0-3 0,0 3 0,0 1 0,-7 3 0,5-2 0,-4 2 0,6-3 0,0-1 0,0-3 0,-4 2 0,3-6 0,-6 6 0,7-7 0,-7 11 0,6-6 0,-2 7 0,3-4 0,0 1 0,0 3 0,0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18.7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515 105 24575,'-11'0'0,"1"0"0,-1 0 0,2-3 0,-7 2 0,3-2 0,-8-2 0,3 4 0,-8-7 0,8 3 0,-9 0 0,9-2 0,-8 2 0,3 0 0,-4-3 0,-1 3 0,6 0 0,-5-4 0,9 8 0,-8-3 0,8 1 0,-3 2 0,4-3 0,0 0 0,4 3 0,2-3 0,3 1 0,1 2 0,2-2 0,2 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5:20.1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1946 0 24575,'-19'0'0,"-10"0"0,5 0 0,-28 0 0,15 0 0,-37 0 0,15 0 0,-18 0 0,0 0 0,-2 0 0,-8 0-575,-9 0 575,7 0 0,-6 0 0,8 0 0,15 0-38,-4 0 38,6 0 0,-1 5 0,-7-3 0,16 8 0,1-9 0,7 4 0,6-1 574,2-3-574,6 3 39,0-4-39,6 0 0,1 0 0,5 0 0,1 0 0,4 0 0,1 0 0,6 0 0,-1 0 0,4 0 0,2 0 0,3 0 0,1 0 0,3 0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7:20.8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90 140 24575,'0'7'0,"0"0"0,0 1 0,0-1 0,0 1 0,3-4 0,-2 2 0,2-2 0,-3 4 0,0-1 0,0 1 0,0-1 0,0 1 0,0-1 0,0 1 0,0 0 0,0-1 0,0 1 0,0-1 0,0 1 0,0-1 0,0 1 0,0-1 0,0 1 0,0-1 0,0 0 0,-3 1 0,2-1 0,-3 0 0,4 0 0,3-3 0,2-4 0,2-1 0,0-2 0,1 3 0,-1 0 0,-3-4 0,3 4 0,-6-7 0,2 3 0,-3-3 0,0-4 0,0 3 0,0-4 0,0 4 0,-3 4 0,2-3 0,-6 3 0,6-4 0,-2 1 0,0 3 0,2-3 0,-3 2 0,1-2 0,2-1 0,-6 1 0,7-1 0,-7 0 0,6 1 0,-2-1 0,-1 0 0,3 1 0,-6-5 0,6 3 0,-3-2 0,4-1 0,-3 3 0,2-2 0,-2 3 0,-1 0 0,4 1 0,-4-1 0,1 1 0,-1 2 0,-3 2 0,3 0 0,-2 2 0,2-6 0,-4 3 0,4-4 0,-3-3 0,2 2 0,1-2 0,-3 3 0,9 4 0,3 1 0,3 6 0,8 1 0,-4 4 0,1 0 0,2 1 0,-6-2 0,3 1 0,-5 0 0,1-1 0,-1 1 0,0-1 0,-2 0 0,1-3 0,-5 3 0,2-3 0,0 0 0,-2 2 0,5-5 0,-2 5 0,3-2 0,0 3 0,-3 0 0,3 0 0,-3 0 0,-1 0 0,4-3 0,-6 2 0,5-5 0,-5 5 0,6-5 0,-6 5 0,2-2 0,-3 3 0,0 0 0,0 0 0,0 0 0,0 0 0,-4-3 0,0 2 0,-4-2 0,1 1 0,2 1 0,-1-5 0,1 6 0,-2-6 0,3 5 0,1-5 0,3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7:33.7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588 144 24575,'-15'0'0,"3"0"0,-4 0 0,8 0 0,-4 0 0,5 0 0,-11 0 0,8 0 0,-12 0 0,14 0 0,-8 0 0,7 0 0,-2 0 0,3 0 0,-4 0 0,4 0 0,-4 0 0,4 0 0,1-4 0,-5 3 0,3-2 0,-2 3 0,3 0 0,1-3 0,-1 2 0,1-6 0,-1 6 0,0-2 0,1-1 0,-1 3 0,0-2 0,4 0 0,-3 2 0,3-3 0,-4 4 0,1-3 0,-1 2 0,1-6 0,-1 7 0,1-7 0,-1 6 0,0-3 0,1 1 0,-1 2 0,0-2 0,1 3 0,-1-4 0,1 4 0,-1-4 0,0 1 0,1 2 0,-1-6 0,0 6 0,1-2 0,-1 0 0,0 2 0,1-3 0,-1 1 0,1 2 0,-1-6 0,1 7 0,0-4 0,3 1 0,-3 2 0,3-2 0,-3 3 0,3-4 0,-3 4 0,3-4 0,0 1 0,4 2 0,7-2 0,1 3 0,7 0 0,-2 0 0,0 0 0,2 0 0,-2 0 0,-1 0 0,4 0 0,-7 0 0,6 0 0,-6 0 0,2 0 0,-3 0 0,-1 0 0,1 0 0,-1 0 0,1 0 0,-4 3 0,2-2 0,-2 2 0,4-3 0,-1 0 0,0 0 0,1 0 0,-1 0 0,1 0 0,-1 0 0,0 0 0,1 0 0,-1 0 0,0 0 0,0 0 0,0 0 0,1 0 0,-1 0 0,-3 3 0,3-2 0,-3 3 0,3-4 0,0 3 0,0-2 0,0 2 0,1-3 0,-4 3 0,2-2 0,-2 2 0,4-3 0,-1 0 0,0 3 0,0-2 0,1 2 0,-1-3 0,1 0 0,-1 0 0,1 0 0,-1 0 0,1 0 0,-1 0 0,1 0 0,-1 0 0,1 0 0,-1 0 0,-3-3 0,-4-1 0,0-3 0,-4 0 0,4 0 0,0 0 0,0 0 0,0 6 0,0 8 0,0 2 0,0 5 0,0-7 0,0 0 0,0 1 0,0-1 0,0 1 0,0-1 0,0 0 0,0 0 0,0 0 0,0 0 0,0 0 0,0 1 0,0-1 0,0 0 0,4 1 0,-3-1 0,2-3 0,-3-1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38.2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24575,'16'0'0,"7"0"0,18 0 0,13 0 0,9 0 0,6 0 0,8 0 0,-5 0 0,-18 0 0,9 0 0,-30 0 0,26 0 0,-23 0 0,-2 0 0,-12 0 0,-10 0 0,-4 0 0,-4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0:32.9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842 332 24575,'-6'20'0,"1"12"0,4 17 0,2 7 0,-1 34 0,0-38 0,0 0 0,0 1 0,0-1 0,0 28 0,-6 13 0,4-38 0,-3-12 0,5-2 0,0-16 0,0 1 0,0-10 0,0-5 0,0-2 0,0 4 0,0-6 0,0 3 0,0-50 0,0 27 0,0-42 0,2 42 0,-1-26 0,1 7 0,-2-20 0,0 18 0,0-7 0,0-3 0,-6-20 0,0 7 0,-7-5 0,1 9 0,-3 7 0,3 3 0,-3 2 0,10 7 0,-9-9 0,9 14 0,-5-2 0,5 19 0,-1-19 0,2 19 0,0-18 0,-1 20 0,3-3 0,-6-3 0,7 6 0,-7-20 0,4 17 0,-1-17 0,0 20 0,2-6 0,-3 5 0,-1-5 0,-2-1 0,0-6 0,2 8 0,1 2 0,5 5 0,-4 2 0,-5 0 0,-5 4 0,-3 4 0,2 4 0,0 4 0,-6 11 0,-6 4 0,-5 7 0,9-4 0,-18 20 0,12-1 0,-17 14 0,6 21 0,12-37 0,-12 42 0,20-48 0,-18 32 0,23-42 0,-7 19 0,16-30 0,-5 13 0,4-14 0,-2 4 0,3-3 0,3-1 0,-4-1 0,4-5 0,-2-2 0,1 1 0,2-3 0,-5 3 0,4-1 0,2-1 0,15-2 0,-5-3 0,14-3 0,-7 0 0,8 0 0,-6-3 0,4 2 0,6-6 0,-8 3 0,4-1 0,-7-4 0,-2 4 0,4-3 0,-2 2 0,0 6 0,-4-5 0,19-1 0,-12-1 0,8-1 0,-6 1 0,-9 3 0,9-2 0,-8 5 0,3-7 0,-5 6 0,-3-3 0,0 3 0,0 1 0,1-4 0,2 2 0,-2 0 0,1-5 0,-1 5 0,0-3 0,-1 1 0,0 4 0,0-1 0,4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0:37.4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745 1385 24575,'24'0'0,"-4"-3"0,-19 0 0,-7-12 0,-3 4 0,0-5 0,-11-4 0,14 9 0,-12-15 0,5 12 0,0-8 0,-13-1 0,9-1 0,-22-16 0,17 18 0,-26-20 0,22 25 0,-19-7 0,8-1 0,9 14 0,-24-19 0,38 20 0,-26-6 0,18-4 0,-11 3 0,4-6 0,-16-6 0,15 4 0,-1-1 0,1-4 0,16 16 0,-7-6 0,15 8 0,-1 4 0,3-8 0,-2 6 0,2-11 0,1 11 0,3-11 0,0 11 0,0-3 0,0 2 0,3 5 0,2-5 0,13-7 0,-7 7 0,19-19 0,-10 10 0,3-1 0,16-11 0,-19 19 0,29-23 0,-31 22 0,15-7 0,-23 13 0,6 1 0,-5-2 0,-2 4 0,15-8 0,-14 6 0,15-6 0,-19 10 0,2-2 0,3-1 0,-5 2 0,7-3 0,-4 6 0,0-4 0,1 2 0,-1-5 0,0 4 0,-1-3 0,7 3 0,-7 0 0,10-2 0,-12 6 0,2-3 0,10 7 0,-9-1 0,9 6 0,2 23 0,-10-10 0,19 38 0,-4-6 0,-2 22 0,4 10-689,-6 8 689,1-6 0,1 7 0,3-19 0,-11-3 0,-2-18 0,-5-17 0,-3 2 0,-1-20 0,3 6 689,-4-12-689,0-4 0,0-1 0,-3 0 0,2 1 0,-1-1 0,1 0 0,-2 1 0,3-1 0,-2-1 0,1 8 0,-2-9 0,0 14 0,0-11 0,3 11 0,-2-9 0,2 2 0,-3 1 0,0-8 0,0 6 0,0-5 0,0-1 0,-10 1 0,-2-5 0,-3-1 0,-1-4 0,3-2 0,-5-6 0,-9-10 0,-5 0 0,-11-19 0,-4 6 0,8-1 0,-15-2 0,34 23 0,-28-10 0,18 2 0,2 10 0,-24-18 0,38 18 0,-21-4 0,26 7 0,-7 1 0,2-3 0,-9 2 0,1-6 0,-1 6 0,1-6 0,0 5 0,-1-2 0,-8-2 0,11 4 0,-10-4 0,17 7 0,-8 2 0,9-4 0,-2 7 0,6-4 0,0 3 0,4-9 0,-1 4 0,10-23 0,1 17 0,17-30 0,-7 22 0,17-18 0,0 2 0,2 2 0,-2-1 0,14-6 0,-18 11 0,21-12 0,-9 2 0,-16 16 0,22-22 0,-22 21 0,15-15 0,-2 14 0,-14 5 0,13-12 0,-10 1 0,-1-1 0,-4 0 0,-10 16 0,0-4 0,-1 0 0,-1 4 0,1-3 0,-2 9 0,-2-9 0,1 11 0,-3-6 0,-1 7 0,4-2 0,-8 2 0,6-6 0,-3 5 0,1-6 0,1 7 0,-2 1 0,20 48 0,-11-12 0,14 39 0,-15-14 0,7 1 0,3 20 0,-1-7 0,7 16 0,-15-36 0,7 22 0,-9-32 0,-3 15 0,12-13 0,-15-7 0,15 4 0,-16-16 0,3 20 0,3-21 0,-5 8 0,3 3 0,-2-15 0,-1 15 0,9-3 0,-5-7 0,7 19 0,-11-10 0,3 0 0,-6 1 0,1-7 0,-2-5 0,0 3 0,0-10 0,0-2 0,0 4 0,0-6 0,0 3 0,-2 1 0,1-4 0,-4 6 0,2-7 0,-3 4 0,1-1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0:40.6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723 1 24575,'-53'34'0,"6"-6"0,-9 9 0,-16-10 0,8 5 0,-19-4 0,28-4 0,-7 1 0,16-3 0,3-5 0,11 0 0,15-9 0,-4-1 0,8-2 0,-3-2 0,5 3 0,2-1 0,-6 2 0,7-4 0,37-5 0,-17 1 0,38-4 0,-38 3 0,9 1 0,-8-1 0,3 2 0,0 0 0,10 0 0,18 0 0,20 0 0,21 0-691,13 0 691,-1 0 0,-45 0 0,0 0 0,36 0 0,-12 0 0,-24 0 0,-20 0 0,-17 0 0,0-3 0,-9 3 691,2 0-691,-12 17 0,2-7 0,-9 10 0,3-12 0,-5-1 0,3 1 0,-3-1 0,7-2 0,-2 3 0,1-1 0,-1 1 0,0 0 0,2-2 0,-2 2 0,0 0 0,-3 6 0,2-5 0,-1 7 0,5-7 0,-10 25 0,7-17 0,-9 18 0,-1-14 0,3-3 0,-11 18 0,12-16 0,-11 15 0,11-22 0,-7 8 0,10-10 0,2-2 0,-6 3 0,7-6 0,-12 2 0,12-4 0,-5-3 0,2-3 0,5-2 0,-5-4 0,5 2 0,1-2 0,-1-1 0,0 0 0,1-1 0,-1 1 0,0-7 0,-3 3 0,2 0 0,-1 2 0,2 5 0,-3-10 0,2 6 0,-5-6 0,1 0 0,2 4 0,-1-5 0,5 6 0,-4 0 0,6 2 0,-5 1 0,5-3 0,0 5 0,-2-5 0,-6 34 0,4-16 0,-4 30 0,9-27 0,-1 11 0,2-9 0,-8 4 0,8-4 0,-7 4 0,7-7 0,-6 12 0,7-11 0,-6 6 0,5-5 0,-1 0 0,2 5 0,-3-3 0,0 0 0,0-2 0,0-5 0,3 4 0,0-1 0,0 0 0,0 9 0,0-10 0,0 7 0,0-4 0,0-5 0,0 7 0,0-4 0,0 0 0,0 1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42:05.2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0.1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7776 997 24575,'-47'0'0,"11"0"0,-26-14 0,6 3 0,7 3 0,-5 0-492,2 4 0,-4 1 97,-21-2 0,-1 1 395,15 3 0,1 0 0,-9-4 0,2 1 0,10 3 0,1 2 0,-2-1 0,0 0 0,1 0 0,-1 0 0,-5 0 0,1 0 0,10 0 0,0 0 0,-9 0 0,-2 0 0,5 0 0,0 0 0,1 0 0,-1 0 0,-4 0 0,-1 0 0,0 0 0,-1 0 0,-1 0 0,0 0 0,-11 0 0,1 0 0,9 0 0,1 0 0,-5 0 0,1 0 0,11 0 0,1 0 0,-6 0 0,1 0 0,4 0 0,1 0 0,-7 0 0,0 0 0,0 0 0,1 0 0,-1 0 0,0 0 0,1 0 0,-1 0 0,0 0 0,1 0 0,-1-4 0,0-1 0,-5 4 0,-1 0 0,5-3 0,0 0 0,1 3 0,0 2 0,-5-1 0,2 0 0,-30 0-174,41 0 0,2 0 174,-35 0 0,-2-8 0,-1-1 0,37 5 0,0-2 0,-39-8 0,38 13 0,-1 0 0,6-7 0,1 0 0,-41-1 0,41-3 0,2-1 0,-21 2 0,7-5 0,13 11 0,27 3 0,-13-8 983,21 6-675,-21-1 523,19 2-831,-43-11 0,40 10 0,-22-10 0,23 14 0,5-3 0,-25 2 0,3-8 0,-19 8 0,14-9 0,-20 9 0,6-17 0,-23 14 0,0-17 0,-1 19 0,13-5 0,13 7 0,-19-8 0,14-1 0,-20 0 0,3 2 0,8-7 0,-11 3 0,0-5 0,-1 5 0,24 6 0,14 0 0,25 1 0,1 4 0,-13-12 0,4 9 0,-35-16 0,39 17 0,-51-12 0,33 6 0,-37 0 0,31-6 0,1 9 0,27-4 0,4 6 0,5 3 0,-2 0 0,0-7 0,6 3 0,-2-9 0,6 5 0,0-5 0,0 2 0,6-3 0,3-6 0,3-1 0,15-12 0,-14 4 0,12 2 0,-20 7 0,7 6 0,-2-5 0,-2 3 0,3-4 0,-7 7 0,6-1 0,-5 0 0,1 3 0,-3 1 0,-3 3 0,7-3 0,-1-1 0,2 1 0,2 0 0,-6 3 0,2 0 0,4-3 0,-2 2 0,14 1 0,-10-2 0,8 7 0,-9-4 0,19 6 0,-15 0 0,22 0 0,8 0 0,-12 0 0,63 0 0,-22 0-438,-17 0 0,2 0 438,-7 0 0,1 0 0,10 0 0,2 0-492,2 0 0,1 0 213,10 0 0,1 0 279,0 0 0,0 0 0,-1 0 0,2 0-492,4 0 0,1 0 94,-4 0 1,-1 0 397,-1 0 0,0 0 0,5-1 0,-2 2 0,-13 3 0,-1 0-492,10 1 0,-1 1 426,-10-2 1,-3 2 65,-4 2 0,0 0 0,4 1 0,0 1 34,-10 0 1,0-1-35,5 1 0,-2-1 0,37 6 0,-44-14 0,2 0 0,0 5 0,1 3 0,1 0 0,0-1 0,-1-1 0,-1-1 983,38 9-795,-11-15-188,12 0 0,-9 0 491,-31 4 1,0 0-202,30-2-290,-7 9 0,1 1 0,19-8 0,-24 11 0,-3 0 0,-11-12 983,17 18-667,-28-19 443,8 5-759,9 0 156,-29-5-156,17 9 585,-11-10-585,-9 11 0,3-10 0,-7 10 0,6-5 0,10 4 0,11 8 0,-17-10 0,13 9 0,-14-11 0,1 1 0,24 5 0,-18-12 0,34 13 0,-37-9 0,20 3 0,-26 1 0,0-8 0,3 5 0,-27-6 0,7 0 0,-9 3 0,0 1 0,-6 12 0,-3 2 0,-8 3 0,-8 17 0,-19 2 0,-10 19 0,-2 11-643,-14 5 643,20 5 0,13-32 0,0-1 0,-18 35 0,26-32 0,0 1 0,-7-3 0,0 1-492,4 9 0,1 2 467,-4-5 1,0 1 24,1 2 0,2 0 0,6-5 0,1-1 0,1 6 0,-1 1 0,-4-5 0,3 0 0,8-2 0,0 1 0,-10 5 0,1-3-170,2 19 170,2-24 0,0-1 0,0 19 0,-14 11 0,16-29 0,-1-8 604,6-10-604,8-17 983,-8 15-910,8-19 113,-8 2-186,4-2 0,-2 2 0,1-5 0,2 1 0,0-35 0,1-14 0,3-58 0,1 45 0,-2-2-492,-7-16 0,-1-1 288,2 5 0,1 0 204,-4-11 0,0 1 0,5 14 0,2 3-294,2 1 0,2 1 294,-1 5 0,0 4 0,0-21 0,0-18 0,0 32 0,0 12 983,0 13-617,0 20 265,0 0-631,0 1 0,-3-3 0,2 8 0,-2-4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2.8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7634 657 24575,'-58'0'0,"-11"-7"0,1 5 0,-22-13-492,33 14 0,-3 0 0,-12-11 0,-2-2 0,-5 7 0,-3 1 0,-14-9 0,-1 0 0,9 5 0,0 0 382,20 0 1,-2-1 0,1 1 109,-25 3 0,0 0 0,-4-2 0,0 0 0,12 4 0,0 1 0,-5-1 0,0-1 0,-1-3 0,0-3 0,-1-3 0,-1 1 0,-5 6 0,2 2 0,10-8 0,1 1 0,-4 6 0,-1 2 0,4-5 0,1 0 0,0 5 0,0-1-163,0-8 1,2 1 162,11 11 0,0 0 0,-5-12 0,1 1 0,16 12 0,0 0 0,-22-8 0,2 0 0,24 8 0,0 0 0,-25-12 0,0-1-453,27 8 1,0 0 452,-16-4 0,1 1 0,16 4 0,1 2 491,-2 2 1,4 2-159,-16-1 650,-7 0 0,30 0 0,-21 0-14,0 0-969,-3 0 0,-11 0 0,0 0 0,-11 0 631,8 0-631,30 0 0,2 0 0,-21 0-162,-17 0 162,21 0 0,-1 0 0,-8 0 0,20 0 0,2 0 0,4 0 608,8 0-608,-23 0 167,9 0-167,-20 0 0,20-6 0,2 4 0,4-4 0,20 2 0,-9 3 0,20-3 0,-6 4 0,7-4 0,-56-12 0,41 8 0,-40-8 0,52 16 0,-18-6 0,14 5 0,-12-5 0,25 3 0,-4 2 0,0-2 0,3 3 0,-13-4 0,5 3 0,-7-12 0,7 11 0,1-6 0,9 8 0,1 0 0,0-3 0,0 2 0,-4-2 0,-6 3 0,-1-4 0,-18 3 0,-3-3 0,-11-2 0,17 4 0,-13-15 0,25 14 0,-9-9 0,7 12 0,14 0 0,-4 0 0,9 0 0,-3 0 0,-1 0 0,0 0 0,-2 0 0,5-3 0,-2-1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6.3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24575,'57'9'0,"-18"-4"0,21 1 0,-10 8 0,29-11 0,12 19-492,-39-16 0,1-2 322,0 1 1,2 0 169,8 0 0,2-1 0,6-1 0,1 3-492,2 3 0,1 1 434,-2-3 0,0 0 58,-8 2 0,-2-1-477,-11-7 0,1-2 477,11 1 0,0 0 0,-8 0 0,-1 0 0,9 0 0,0 0 0,-5 0 0,-1 0 0,-4 0 0,0 0 0,4 0 0,0 0-360,35 0 360,-42 0 0,0 0 0,43 8 0,-42-7 0,1 0 0,-1 6 0,0 2 0,7-5 0,-1 2 0,38 18-288,-28-14 0,1 0 288,-8 3 0,1-1 0,21-2 0,4 0-330,-1 5 1,0-1 329,0-3 0,1 1 0,-2 2 0,-1 1 0,-4-6 0,-2 1-42,-4 4 0,-2 0 42,-12-8 0,-1 1 0,5 5 0,-2 1 0,34-3 0,-43-6 0,-1 2 0,0 2 0,-2-1 331,32-5-331,-14 14 0,5-7 0,-17 1 0,10 2 0,5-1 0,-18-10 0,-1 1 303,18 13 0,0 0-303,-11-9 0,-4 0 0,30 10 0,-29-8 0,1 0 0,37 2 0,-30-2 0,0 2 0,-15-1 0,1-1 0,19 1 0,-1 1 0,29 7 0,-28-7 0,2-1 410,-16-5 1,1 2-411,19 6 0,1 2 0,-14-8 0,-1 0 0,10 9 0,1-2 0,-11-7 0,-3-1 383,-4-1 0,-3 0-383,40-4 0,-12 0 0,-23 0 0,6 0 870,-20 0-870,-7 0 983,9 0-631,-22 0-25,3 0-327,0 4 0,-16-3 0,7 3 0,-9-4 0,3 0 0,0 0 0,1 0 0,2 0 0,-6 0 0,6 0 0,4 8 0,-2-6 0,5 6 0,-9-8 0,-1 0 0,9 3 0,-10-2 0,10 2 0,-3-3 0,-3 0 0,12 4 0,8 3 0,9-1 0,0 0 0,8 5 0,-26-8 0,25 15 0,-34-17 0,15 5 0,-19-6 0,0 3 0,1-2 0,-4 2 0,11 1 0,-16 0 0,-25 4 0,-13-4 0,-39-1 0,-5-3-492,23 0 0,-5 0 150,-9 0 1,-6 0-151,-19 0 0,-6 0 164,31 0 0,-1 0 0,-1 0 0,-7 0 0,0 0 0,-1 0 0,1 0 0,0 0 0,0 0 0,0 0 0,0 0 0,0 0 158,3 0 0,1 0 0,0 0-158,1 0 0,0 0 0,0 0 5,3 0 0,0 0 1,2 0 157,-25 0 1,1 0 164,1 0 0,3 0 0,8 0 0,4 0 483,9 0 0,1 0-483,-9 0 0,0 0 0,15 0 0,0 0 0,-11 0 0,1 0 491,10 0 1,2 0-61,6 0 0,1 0-431,0 0 0,2 0 983,-32 0 0,-9 0-698,1 0-285,19 0 0,-28 0 0,28 0 0,-19 0 0,22 0 983,3 0-13,30 0 13,-3 0-559,23 0 375,-5 0-799,6 0 157,4 0-157,-7 0 0,9 0 0,-5 0 0,3 0 0,2 0 0,-5 0 0,2 0 0,0 0 0,1 0 0,-3 0 0,5 0 0,-5 0 0,3 3 0,-1-2 0,-3 2 0,-6-3 0,8 0 0,-25 0 0,25 0 0,-24 0 0,17 0 0,-8 0 0,5 0 0,-4 0 0,11 0 0,-5 0 0,9 0 0,1 0 0,-9-4 0,9 0 0,-6-1 0,13 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9.2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255 0 24575,'8'31'0,"-2"-6"0,-6 1 0,6 6 0,-5-1 0,5 19 0,-6 3 0,0 15 0,0 22-492,0-38 0,0 1 380,0 6 0,0 2 112,0-2 0,0 1 0,1 4 0,-2 1 0,-2-6 0,-2 1 0,0 6 0,-1-1 0,-2-4 0,-2-2 0,1 0 0,0-2-305,0-4 1,1-1 304,3 0 0,0 1 0,-3 11 0,-1 0 0,0-8 0,0-1 0,4 10 0,-2-2 0,-16 31 0,21-36 0,2-3 0,-7 7 0,7 35 0,0-53 0,0 21 0,0-12 983,0-17-797,0 12 462,0-29-648,0 29 0,0-12 0,0 0 0,0 12 0,0-12 0,-6 17 0,5-11 0,-12 19 0,11-16 0,-5 31 0,-5-20 0,9 20 0,-14 16 0,9-19 0,5-22 0,-1-2 0,-8 7 0,10 8 0,-12-22 0,12-3 0,-6-12 0,5-5 0,2-3 0,-2-8 0,6-1 0,13-22 0,-6 8 0,9-15 0,-12 12 0,0 3 0,3-5 0,-3 1 0,0-12 0,17-24 0,-19 23 0,16-14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4:02.1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57 1 24575,'-5'58'0,"0"0"0,-4 7 0,1 1 0,7 1 0,0 1-492,-3 3 0,-1 1 0,5-6 0,0-1 140,1-5 0,-2-1 352,-3 6 0,0-1 306,2 32-306,-3-44 0,1-2 0,4 18 564,6-4-564,-4 1 0,18 3 0,-17-1 983,17-2-613,-18-12 79,9 0-449,-9-11 0,4 8 0,-6-20 0,0 21 0,0-10 0,0 12 0,0 1 0,0 10 0,0-19 0,0 40 0,0-38 0,0 41 0,0 2-749,0-5 749,0-28 0,0 0 0,0 36 0,0-41 0,0 1 0,0 5 0,0 1 0,0 0 0,0 1 0,0 0 0,0 0 0,0-2 0,0 0 0,0-5 0,0-1 0,0 1 0,0-1 0,0 41 0,0-2 0,0-12 0,0-12 0,0-14 0,0-2 0,0-21 0,0 3 0,0-17 749,0 3-749,0-10 0,0 7 0,0 0 0,0-6 0,0 15 0,3-13 0,-2 5 0,2 2 0,-3-10 0,0 16 0,0-16 0,0 10 0,6-8 0,-5 2 0,5 7 0,-6-5 0,0 22 0,0-1 0,0 6 0,0 8 0,0-20 0,0 9 0,0-12 0,0-5 0,0-2 0,0-7 0,0-2 0,3-1 0,1-3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42:05.2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39.2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24575,'35'0'0,"-2"0"0,20 0 0,-6 0 0,7 0 0,-17 0 0,20 0 0,-30 0 0,38 0 0,-27 0 0,15 0 0,-14 0 0,-4 0 0,-2 0 0,-6 0 0,6 0 0,-4 0 0,3 0 0,-4 0 0,-1 0 0,1 0 0,-1 0 0,-9 0 0,3 0 0,-13 0 0,4 0 0,-8 0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0.1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7776 997 24575,'-47'0'0,"11"0"0,-26-14 0,6 3 0,7 3 0,-5 0-492,2 4 0,-4 1 97,-21-2 0,-1 1 395,15 3 0,1 0 0,-9-4 0,2 1 0,10 3 0,1 2 0,-2-1 0,0 0 0,1 0 0,-1 0 0,-5 0 0,1 0 0,10 0 0,0 0 0,-9 0 0,-2 0 0,5 0 0,0 0 0,1 0 0,-1 0 0,-4 0 0,-1 0 0,0 0 0,-1 0 0,-1 0 0,0 0 0,-11 0 0,1 0 0,9 0 0,1 0 0,-5 0 0,1 0 0,11 0 0,1 0 0,-6 0 0,1 0 0,4 0 0,1 0 0,-7 0 0,0 0 0,0 0 0,1 0 0,-1 0 0,0 0 0,1 0 0,-1 0 0,0 0 0,1 0 0,-1-4 0,0-1 0,-5 4 0,-1 0 0,5-3 0,0 0 0,1 3 0,0 2 0,-5-1 0,2 0 0,-30 0-174,41 0 0,2 0 174,-35 0 0,-2-8 0,-1-1 0,37 5 0,0-2 0,-39-8 0,38 13 0,-1 0 0,6-7 0,1 0 0,-41-1 0,41-3 0,2-1 0,-21 2 0,7-5 0,13 11 0,27 3 0,-13-8 983,21 6-675,-21-1 523,19 2-831,-43-11 0,40 10 0,-22-10 0,23 14 0,5-3 0,-25 2 0,3-8 0,-19 8 0,14-9 0,-20 9 0,6-17 0,-23 14 0,0-17 0,-1 19 0,13-5 0,13 7 0,-19-8 0,14-1 0,-20 0 0,3 2 0,8-7 0,-11 3 0,0-5 0,-1 5 0,24 6 0,14 0 0,25 1 0,1 4 0,-13-12 0,4 9 0,-35-16 0,39 17 0,-51-12 0,33 6 0,-37 0 0,31-6 0,1 9 0,27-4 0,4 6 0,5 3 0,-2 0 0,0-7 0,6 3 0,-2-9 0,6 5 0,0-5 0,0 2 0,6-3 0,3-6 0,3-1 0,15-12 0,-14 4 0,12 2 0,-20 7 0,7 6 0,-2-5 0,-2 3 0,3-4 0,-7 7 0,6-1 0,-5 0 0,1 3 0,-3 1 0,-3 3 0,7-3 0,-1-1 0,2 1 0,2 0 0,-6 3 0,2 0 0,4-3 0,-2 2 0,14 1 0,-10-2 0,8 7 0,-9-4 0,19 6 0,-15 0 0,22 0 0,8 0 0,-12 0 0,63 0 0,-22 0-438,-17 0 0,2 0 438,-7 0 0,1 0 0,10 0 0,2 0-492,2 0 0,1 0 213,10 0 0,1 0 279,0 0 0,0 0 0,-1 0 0,2 0-492,4 0 0,1 0 94,-4 0 1,-1 0 397,-1 0 0,0 0 0,5-1 0,-2 2 0,-13 3 0,-1 0-492,10 1 0,-1 1 426,-10-2 1,-3 2 65,-4 2 0,0 0 0,4 1 0,0 1 34,-10 0 1,0-1-35,5 1 0,-2-1 0,37 6 0,-44-14 0,2 0 0,0 5 0,1 3 0,1 0 0,0-1 0,-1-1 0,-1-1 983,38 9-795,-11-15-188,12 0 0,-9 0 491,-31 4 1,0 0-202,30-2-290,-7 9 0,1 1 0,19-8 0,-24 11 0,-3 0 0,-11-12 983,17 18-667,-28-19 443,8 5-759,9 0 156,-29-5-156,17 9 585,-11-10-585,-9 11 0,3-10 0,-7 10 0,6-5 0,10 4 0,11 8 0,-17-10 0,13 9 0,-14-11 0,1 1 0,24 5 0,-18-12 0,34 13 0,-37-9 0,20 3 0,-26 1 0,0-8 0,3 5 0,-27-6 0,7 0 0,-9 3 0,0 1 0,-6 12 0,-3 2 0,-8 3 0,-8 17 0,-19 2 0,-10 19 0,-2 11-643,-14 5 643,20 5 0,13-32 0,0-1 0,-18 35 0,26-32 0,0 1 0,-7-3 0,0 1-492,4 9 0,1 2 467,-4-5 1,0 1 24,1 2 0,2 0 0,6-5 0,1-1 0,1 6 0,-1 1 0,-4-5 0,3 0 0,8-2 0,0 1 0,-10 5 0,1-3-170,2 19 170,2-24 0,0-1 0,0 19 0,-14 11 0,16-29 0,-1-8 604,6-10-604,8-17 983,-8 15-910,8-19 113,-8 2-186,4-2 0,-2 2 0,1-5 0,2 1 0,0-35 0,1-14 0,3-58 0,1 45 0,-2-2-492,-7-16 0,-1-1 288,2 5 0,1 0 204,-4-11 0,0 1 0,5 14 0,2 3-294,2 1 0,2 1 294,-1 5 0,0 4 0,0-21 0,0-18 0,0 32 0,0 12 983,0 13-617,0 20 265,0 0-631,0 1 0,-3-3 0,2 8 0,-2-4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2.8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7634 657 24575,'-58'0'0,"-11"-7"0,1 5 0,-22-13-492,33 14 0,-3 0 0,-12-11 0,-2-2 0,-5 7 0,-3 1 0,-14-9 0,-1 0 0,9 5 0,0 0 382,20 0 1,-2-1 0,1 1 109,-25 3 0,0 0 0,-4-2 0,0 0 0,12 4 0,0 1 0,-5-1 0,0-1 0,-1-3 0,0-3 0,-1-3 0,-1 1 0,-5 6 0,2 2 0,10-8 0,1 1 0,-4 6 0,-1 2 0,4-5 0,1 0 0,0 5 0,0-1-163,0-8 1,2 1 162,11 11 0,0 0 0,-5-12 0,1 1 0,16 12 0,0 0 0,-22-8 0,2 0 0,24 8 0,0 0 0,-25-12 0,0-1-453,27 8 1,0 0 452,-16-4 0,1 1 0,16 4 0,1 2 491,-2 2 1,4 2-159,-16-1 650,-7 0 0,30 0 0,-21 0-14,0 0-969,-3 0 0,-11 0 0,0 0 0,-11 0 631,8 0-631,30 0 0,2 0 0,-21 0-162,-17 0 162,21 0 0,-1 0 0,-8 0 0,20 0 0,2 0 0,4 0 608,8 0-608,-23 0 167,9 0-167,-20 0 0,20-6 0,2 4 0,4-4 0,20 2 0,-9 3 0,20-3 0,-6 4 0,7-4 0,-56-12 0,41 8 0,-40-8 0,52 16 0,-18-6 0,14 5 0,-12-5 0,25 3 0,-4 2 0,0-2 0,3 3 0,-13-4 0,5 3 0,-7-12 0,7 11 0,1-6 0,9 8 0,1 0 0,0-3 0,0 2 0,-4-2 0,-6 3 0,-1-4 0,-18 3 0,-3-3 0,-11-2 0,17 4 0,-13-15 0,25 14 0,-9-9 0,7 12 0,14 0 0,-4 0 0,9 0 0,-3 0 0,-1 0 0,0 0 0,-2 0 0,5-3 0,-2-1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6.3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24575,'57'9'0,"-18"-4"0,21 1 0,-10 8 0,29-11 0,12 19-492,-39-16 0,1-2 322,0 1 1,2 0 169,8 0 0,2-1 0,6-1 0,1 3-492,2 3 0,1 1 434,-2-3 0,0 0 58,-8 2 0,-2-1-477,-11-7 0,1-2 477,11 1 0,0 0 0,-8 0 0,-1 0 0,9 0 0,0 0 0,-5 0 0,-1 0 0,-4 0 0,0 0 0,4 0 0,0 0-360,35 0 360,-42 0 0,0 0 0,43 8 0,-42-7 0,1 0 0,-1 6 0,0 2 0,7-5 0,-1 2 0,38 18-288,-28-14 0,1 0 288,-8 3 0,1-1 0,21-2 0,4 0-330,-1 5 1,0-1 329,0-3 0,1 1 0,-2 2 0,-1 1 0,-4-6 0,-2 1-42,-4 4 0,-2 0 42,-12-8 0,-1 1 0,5 5 0,-2 1 0,34-3 0,-43-6 0,-1 2 0,0 2 0,-2-1 331,32-5-331,-14 14 0,5-7 0,-17 1 0,10 2 0,5-1 0,-18-10 0,-1 1 303,18 13 0,0 0-303,-11-9 0,-4 0 0,30 10 0,-29-8 0,1 0 0,37 2 0,-30-2 0,0 2 0,-15-1 0,1-1 0,19 1 0,-1 1 0,29 7 0,-28-7 0,2-1 410,-16-5 1,1 2-411,19 6 0,1 2 0,-14-8 0,-1 0 0,10 9 0,1-2 0,-11-7 0,-3-1 383,-4-1 0,-3 0-383,40-4 0,-12 0 0,-23 0 0,6 0 870,-20 0-870,-7 0 983,9 0-631,-22 0-25,3 0-327,0 4 0,-16-3 0,7 3 0,-9-4 0,3 0 0,0 0 0,1 0 0,2 0 0,-6 0 0,6 0 0,4 8 0,-2-6 0,5 6 0,-9-8 0,-1 0 0,9 3 0,-10-2 0,10 2 0,-3-3 0,-3 0 0,12 4 0,8 3 0,9-1 0,0 0 0,8 5 0,-26-8 0,25 15 0,-34-17 0,15 5 0,-19-6 0,0 3 0,1-2 0,-4 2 0,11 1 0,-16 0 0,-25 4 0,-13-4 0,-39-1 0,-5-3-492,23 0 0,-5 0 150,-9 0 1,-6 0-151,-19 0 0,-6 0 164,31 0 0,-1 0 0,-1 0 0,-7 0 0,0 0 0,-1 0 0,1 0 0,0 0 0,0 0 0,0 0 0,0 0 0,0 0 158,3 0 0,1 0 0,0 0-158,1 0 0,0 0 0,0 0 5,3 0 0,0 0 1,2 0 157,-25 0 1,1 0 164,1 0 0,3 0 0,8 0 0,4 0 483,9 0 0,1 0-483,-9 0 0,0 0 0,15 0 0,0 0 0,-11 0 0,1 0 491,10 0 1,2 0-61,6 0 0,1 0-431,0 0 0,2 0 983,-32 0 0,-9 0-698,1 0-285,19 0 0,-28 0 0,28 0 0,-19 0 0,22 0 983,3 0-13,30 0 13,-3 0-559,23 0 375,-5 0-799,6 0 157,4 0-157,-7 0 0,9 0 0,-5 0 0,3 0 0,2 0 0,-5 0 0,2 0 0,0 0 0,1 0 0,-3 0 0,5 0 0,-5 0 0,3 3 0,-1-2 0,-3 2 0,-6-3 0,8 0 0,-25 0 0,25 0 0,-24 0 0,17 0 0,-8 0 0,5 0 0,-4 0 0,11 0 0,-5 0 0,9 0 0,1 0 0,-9-4 0,9 0 0,-6-1 0,13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3:59.2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255 0 24575,'8'31'0,"-2"-6"0,-6 1 0,6 6 0,-5-1 0,5 19 0,-6 3 0,0 15 0,0 22-492,0-38 0,0 1 380,0 6 0,0 2 112,0-2 0,0 1 0,1 4 0,-2 1 0,-2-6 0,-2 1 0,0 6 0,-1-1 0,-2-4 0,-2-2 0,1 0 0,0-2-305,0-4 1,1-1 304,3 0 0,0 1 0,-3 11 0,-1 0 0,0-8 0,0-1 0,4 10 0,-2-2 0,-16 31 0,21-36 0,2-3 0,-7 7 0,7 35 0,0-53 0,0 21 0,0-12 983,0-17-797,0 12 462,0-29-648,0 29 0,0-12 0,0 0 0,0 12 0,0-12 0,-6 17 0,5-11 0,-12 19 0,11-16 0,-5 31 0,-5-20 0,9 20 0,-14 16 0,9-19 0,5-22 0,-1-2 0,-8 7 0,10 8 0,-12-22 0,12-3 0,-6-12 0,5-5 0,2-3 0,-2-8 0,6-1 0,13-22 0,-6 8 0,9-15 0,-12 12 0,0 3 0,3-5 0,-3 1 0,0-12 0,17-24 0,-19 23 0,16-14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3:54:02.1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57 1 24575,'-5'58'0,"0"0"0,-4 7 0,1 1 0,7 1 0,0 1-492,-3 3 0,-1 1 0,5-6 0,0-1 140,1-5 0,-2-1 352,-3 6 0,0-1 306,2 32-306,-3-44 0,1-2 0,4 18 564,6-4-564,-4 1 0,18 3 0,-17-1 983,17-2-613,-18-12 79,9 0-449,-9-11 0,4 8 0,-6-20 0,0 21 0,0-10 0,0 12 0,0 1 0,0 10 0,0-19 0,0 40 0,0-38 0,0 41 0,0 2-749,0-5 749,0-28 0,0 0 0,0 36 0,0-41 0,0 1 0,0 5 0,0 1 0,0 0 0,0 1 0,0 0 0,0 0 0,0-2 0,0 0 0,0-5 0,0-1 0,0 1 0,0-1 0,0 41 0,0-2 0,0-12 0,0-12 0,0-14 0,0-2 0,0-21 0,0 3 0,0-17 749,0 3-749,0-10 0,0 7 0,0 0 0,0-6 0,0 15 0,3-13 0,-2 5 0,2 2 0,-3-10 0,0 16 0,0-16 0,0 10 0,6-8 0,-5 2 0,5 7 0,-6-5 0,0 22 0,0-1 0,0 6 0,0 8 0,0-20 0,0 9 0,0-12 0,0-5 0,0-2 0,0-7 0,0-2 0,3-1 0,1-3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9:03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620 0 24575,'-17'4'0,"-1"6"0,-1 3 0,-6 5 0,10 4 0,-14 8 0,4 0 0,-1 5 0,-3-6 0,4 6 0,-7 2 0,1 1 0,-1 3 0,1-4 0,4 5 0,-4 1 0,4-2 0,1-5 0,1-1 0,7-8 0,-1 1 0,2-6 0,-1 0 0,5-6 0,-3-3 0,11-1 0,-6-4 0,7-1 0,-1 1 0,2-4 0,3-1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9:05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24575,'11'0'0,"8"0"0,-6 0 0,9 0 0,2 11 0,-10-5 0,14 14 0,-18-7 0,6 0 0,-4 3 0,1-3 0,4 3 0,-5 1 0,4 0 0,-7-1 0,7 1 0,-3-1 0,0-3 0,2 3 0,-2-4 0,0 5 0,3 0 0,-3-1 0,-1-3 0,4 3 0,-8-8 0,8 8 0,-8-8 0,4 8 0,-4-8 0,4 8 0,-3-7 0,2 6 0,1-2 0,1 0 0,4 2 0,-4-2 0,2 0 0,-5 3 0,1-7 0,-3 2 0,0-3 0,-1 0 0,1-4 0,-1 2 0,0-5 0,1 5 0,-1-2 0,0 4 0,-3-10 0,-1-4 0,-3-2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9:47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903 5 24575,'-7'0'0,"-15"0"0,-3 0 0,-1 0 0,-10 0 0,16-4 0,-18 7 0,-3 4 0,5 4 0,-3 7 0,-15 5 0,25-3 0,-30 7 0,28-3 0,-5 2 0,-10 5 0,7 1 0,-9 0 0,11-1 0,-5 1 0,11-2 0,-4-4 0,11-3 0,3-6 0,4 0 0,0-4 0,5-2 0,0-3 0,4 0 0,4-1 0,-3-3 0,7 3 0,-4-6 0,4 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9:49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24575,'11'0'0,"1"0"0,15 4 0,-12 1 0,16 4 0,-11 9 0,2-3 0,1 7 0,-6 0 0,5-8 0,-7 7 0,10-11 0,-15 5 0,7-1 0,0-1 0,-6 7 0,9-5 0,-6 6 0,2-4 0,2 4 0,-2-3 0,2 4 0,-2-6 0,-3-3 0,3 3 0,-4-4 0,5 5 0,-4-5 0,2 4 0,-6-7 0,2 2 0,-3 1 0,0-4 0,0 4 0,-1-5 0,5 5 0,-4-3 0,4 2 0,-1 1 0,-2-4 0,3 8 0,-4-8 0,-1 4 0,1-4 0,-4-1 0,3-3 0,-6 0 0,2-4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10:23.88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747 0 24575,'-9'30'0,"-3"-3"0,3-6 0,-4 2 0,-4 0 0,1 9 0,-7-7 0,3 13 0,-3-8 0,1 9 0,-6-8 0,7 2 0,-2-5 0,5-5 0,0 3 0,0-3 0,0 4 0,-1 1 0,-4 0 0,3 0 0,-3 0 0,4 0 0,1-1 0,0 0 0,4-4 0,-3-2 0,8-4 0,-7 0 0,7-1 0,-3-3 0,4 2 0,0-2 0,-1 0 0,2-2 0,-1 1 0,3-4 0,-2 4 0,2-1 0,1-2 0,-3 2 0,3-3 0,-4-1 0,1 1 0,2 4 0,-1-4 0,1 8 0,-3-4 0,-4 5 0,2 0 0,-1-5 0,2 4 0,2-8 0,2 8 0,-2-7 0,3 2 0,0-3 0,0-1 0,-2 0 0,1 4 0,-6-3 0,3-1 0,4 0 0,1-3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4T13:33:40.8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55 24575,'0'12'0,"0"-4"0,0 22 0,0-2 0,0 1 0,0 9 0,0-4 0,0 6 0,0 0 0,0 6 0,0-5 0,0 0 0,0-8 0,0 0 0,0-5 0,0 5 0,0-14 0,0 1 0,0-7 0,3-1 0,6 4 0,-1-7 0,8 6 0,-3-6 0,3 7 0,1-3 0,-1 0 0,1-1 0,0-4 0,-1 0 0,1 1 0,0-1 0,4-3 0,-3 2 0,8-6 0,-8 3 0,8-4 0,-8 0 0,8 0 0,-8 0 0,3 0 0,-4 0 0,-4 0 0,2 0 0,-6-8 0,7-1 0,-6-13 0,6 0 0,-5-11 0,7-2 0,-2-11 0,-1 5 0,6-36 0,-10 30 0,4-23 0,-10 30 0,4 0 0,-8 0 0,4 6 0,-5 1 0,0 5 0,0 5 0,0 2 0,0 8 0,0 2 0,0 3 0,0 0 0,3 1 0,1 3 0,3-2 0,5 1 0,0-3 0,10-1 0,-4 4 0,13-3 0,-7 3 0,9-1 0,0-2 0,-4 6 0,4-2 0,-6 4 0,0 0 0,-4 0 0,-2 0 0,-4 0 0,-4 0 0,-2 0 0,-3 0 0,-1 0 0,-3 0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10:25.71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0 24575,'23'17'0,"3"-3"0,-20 1 0,5-6 0,1 7 0,-3-4 0,7 1 0,-3 8 0,10-1 0,-4 3 0,4 4 0,-1-9 0,-3 9 0,2-9 0,3 10 0,-10-10 0,8 4 0,-9-5 0,9 5 0,-3 1 0,10 7 0,-10-2 0,10 1 0,-4 6 0,0-5 0,4 0 0,-10-3 0,-1-9 0,-1 4 0,-8-6 0,3-3 0,-4 3 0,-1-8 0,1 4 0,0-5 0,-4 1 0,3 3 0,-3-2 0,1 6 0,1-6 0,-1 7 0,3-4 0,0 1 0,-3 2 0,1-6 0,-5 7 0,6-8 0,-6 4 0,2-5 0,-3 4 0,0-3 0,0 3 0,0 0 0,4 2 0,-3 8 0,2 2 0,-3 10 0,5 1 0,-4 6 0,3-1 0,1 1 0,-4 0 0,3 0 0,-4 0 0,0-1 0,4 1 0,-2 0 0,2 6 0,-4 1 0,5 7 0,-4 0 0,8-6 0,-8 4 0,4-5 0,-1 7 0,-2-6 0,2-2 0,-4-6 0,0-6 0,0-1 0,4-6 0,-3 1 0,3-6 0,-4 0 0,0-6 0,0 6 0,4-9 0,-3 8 0,2-9 0,-3 1 0,3-1 0,-2-5 0,3 4 0,-4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10:28.92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1230 0 24575,'-4'29'0,"-5"-6"0,4-8 0,-10-2 0,9 4 0,-6 0 0,-5-4 0,10 7 0,-12-5 0,9 6 0,-6-8 0,-2 8 0,1-7 0,0 7 0,0-4 0,0-4 0,1 3 0,-1-3 0,4-1 0,-3 4 0,8-8 0,-8 4 0,7-4 0,-6 4 0,6-4 0,-2 4 0,-1-5 0,3 1 0,-2 0 0,3-1 0,0 1 0,1-1 0,-1-2 0,1 5 0,-1-9 0,0 9 0,1-3 0,-1-1 0,1 4 0,-1-6 0,0 3 0,1 1 0,-1-1 0,1-3 0,-1 3 0,1-3 0,0 3 0,-1 0 0,-2 4 0,1-3 0,-2 3 0,3-7 0,1 3 0,-1-3 0,1 3 0,-1 1 0,1-4 0,-4-1 0,3-3 0,-6 0 0,1 0 0,0-4 0,-2 0 0,2-4 0,-4-4 0,0 2 0,1-2 0,-1 0 0,0 3 0,0-7 0,1 6 0,-1-5 0,0 5 0,0-6 0,0 7 0,0-12 0,0 7 0,-5-8 0,4 5 0,-4 0 0,1 3 0,3-2 0,-4 3 0,10 0 0,-4-3 0,3 7 0,0-2 0,-2 2 0,6-3 0,-7 3 0,6-7 0,-5 7 0,6-3 0,-3 4 0,4 0 0,1 1 0,-1 2 0,4-5 0,-3 5 0,3-6 0,-1 4 0,-1-1 0,1-3 0,-3-1 0,4 0 0,0 0 0,1 8 0,2-6 0,16 8 0,-4-5 0,21 7 0,-4 0 0,19 0 0,-4 0 0,15 0 0,-17 0 0,5 0 0,-6 0 0,-1 0 0,1 0 0,-6 0 0,-1 0 0,-6 0 0,1 0 0,-6 0 0,5 0 0,-5 0 0,1 0 0,3 0 0,2 0 0,1 0 0,4 0 0,-6 0 0,0 0 0,1 0 0,-1 0 0,1 0 0,-1 0 0,-4 0 0,3 0 0,2 0 0,1 0 0,4 0 0,-6 0 0,0 0 0,-4 0 0,-2 0 0,-4 0 0,0 0 0,-1 0 0,1 0 0,0 0 0,-1 0 0,1 0 0,0 0 0,-1 0 0,-3 0 0,-2 0 0,-3 0 0,-38 0 0,13 0 0,-37 0 0,25 0 0,-4 0 0,5 0 0,6 0 0,-5 0 0,9 0 0,-3 0 0,4 0 0,0 0 0,5 0 0,-4 0 0,3 0 0,-8 0 0,3 0 0,-4 0 0,1 0 0,3 0 0,-4 0 0,5 0 0,1 0 0,3 0 0,1 0 0,5 0 0,-1-3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4:54.0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366 1 24575,'-11'0'0,"1"0"0,2 0 0,-4 0 0,0 0 0,-1 0 0,-8 0 0,11 0 0,-10 0 0,7 0 0,1 0 0,-4 0 0,7 0 0,-7 0 0,8 0 0,-4 0 0,4 0 0,-3 4 0,2 0 0,-3 4 0,1 3 0,2-2 0,-3 6 0,0-2 0,3 0 0,-3 2 0,4-2 0,0-1 0,0 4 0,0-8 0,0 4 0,4 0 0,0-4 0,4 4 0,0-5 0,0 1 0,0-1 0,0 1 0,0-1 0,0 1 0,0-1 0,0 5 0,0-4 0,0 4 0,4-1 0,1 2 0,7 0 0,1 2 0,8-5 0,-3 6 0,8-6 0,-3 2 0,4-3 0,0 1 0,-4-2 0,3-3 0,-3 3 0,-1-7 0,0 3 0,-6-4 0,1 0 0,0 0 0,-1 0 0,-3 0 0,-2 0 0,-3 0 0,-1 0 0,1 3 0,-1-2 0,1 6 0,-4-4 0,-1 4 0,-3 0 0,0 0 0,0 1 0,0-1 0,0 0 0,0 1 0,0-1 0,0 1 0,0 3 0,0-2 0,0 6 0,-4-6 0,-4 7 0,-1-4 0,-3 1 0,0 2 0,4-6 0,-8 3 0,3 0 0,0-4 0,-2 4 0,6-4 0,-7 0 0,8-3 0,-8-2 0,7 1 0,-7-4 0,8 4 0,-4-4 0,0 0 0,0 0 0,-1 0 0,-3 0 0,8 0 0,-4 0 0,0 0 0,3 0 0,-2 0 0,3 0 0,1 0 0,-1 0 0,0 0 0,1 0 0,-1 0 0,1 0 0,0 0 0,-1 0 0,1 0 0,-1 0 0,1 0 0,-1 0 0,1 0 0,-1 0 0,1 0 0,3 0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5:51.1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0 8215,'-4'3'0,"1"1"5066,3 12-5066,0-2 0,0 12 0,0-3 2814,0 4-2814,0 1 1716,0 4-1716,0-3 6764,0 4-6764,0-6 0,0 1 0,0-6 0,0 0 0,0-6 0,0 1 0,0-4 0,0 2 0,0-6 0,0 6 0,0-6 0,0 2 0,0 1 0,0-4 0,0 4 0,0-4 0,0-1 0,0 1 0,0-1 0,0-6 0,0-10 0,0-4 0,0-19 0,0 7 0,0-10 0,0 8 0,0 0 0,0-6 0,0 4 0,0-4 0,0 5 0,0 1 0,0-1 0,0 6 0,0 0 0,0 10 0,0-4 0,0 7 0,0-2 0,3 6 0,1 2 0,0 0 0,2 2 0,-1-2 0,2 0 0,0 2 0,1-6 0,-1 7 0,1-7 0,-1 6 0,5-6 0,-4 6 0,4-3 0,-4 1 0,3 2 0,-2-2 0,2 3 0,-3 0 0,-1 0 0,1 0 0,-1 0 0,1 0 0,-1 0 0,1 0 0,-1 0 0,1 0 0,0 0 0,-1 0 0,0 0 0,1 0 0,-1 0 0,1 3 0,-1 1 0,5 4 0,-4 0 0,4-4 0,-5 3 0,5-3 0,-4 4 0,4 0 0,-4-1 0,-1 1 0,1-1 0,-1 1 0,-3-1 0,3 1 0,-6-1 0,2 1 0,1 0 0,-4-1 0,4 1 0,-4 3 0,3 2 0,-2 3 0,3 1 0,-4 0 0,0-1 0,0 1 0,0-4 0,0 2 0,0-2 0,0-1 0,0 4 0,0-7 0,0 2 0,0 1 0,0-4 0,0 4 0,0-5 0,0 1 0,0 0 0,0-1 0,0 1 0,-3-4 0,-2 2 0,-2-1 0,-1 2 0,1-3 0,-1 3 0,1-7 0,-1 7 0,0-6 0,1 6 0,-5-7 0,3 7 0,-6-6 0,6 6 0,-7-3 0,4 4 0,-5-3 0,0 2 0,0-6 0,0 7 0,1-4 0,-1 1 0,0 2 0,0-6 0,1 6 0,3-2 0,-3-1 0,8 3 0,-4-6 0,4 2 0,1 0 0,3-5 0,0 1 0,8-16 0,-3 7 0,2-8 0,-3 10 0,0 1 0,0-1 0,0 1 0,0-1 0,3 4 0,1 1 0,0 3 0,-1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5:52.9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24575,'0'14'0,"0"6"0,0 3 0,0 0 0,0-2 0,0 0 0,0-3 0,0 4 0,0-1 0,0-3 0,0 8 0,0-8 0,0 3 0,0 1 0,0-9 0,0 8 0,0-9 0,0 1 0,0-1 0,0-1 0,0-2 0,0 2 0,0-3 0,0-1 0,0 1 0,4-1 0,-4 1 0,4-1 0,-4 1 0,0-1 0,0 1 0,3-1 0,-2 1 0,2-1 0,-3 1 0,0-1 0,0 1 0,4-1 0,-4 1 0,7-4 0,-3-1 0,3-3 0,0 0 0,0 0 0,1 0 0,-1 0 0,1 0 0,3 0 0,2 0 0,4 0 0,4 0 0,-3 0 0,8 0 0,-8 0 0,3 0 0,-4 0 0,0 0 0,-5 0 0,0 0 0,-5 0 0,1 0 0,-1 0 0,-2 0 0,-2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5:54.8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24575,'15'0'0,"-1"3"0,3 5 0,-6-3 0,5 6 0,-7-2 0,3 0 0,-1 6 0,-2-6 0,2 2 0,-3-3 0,0-1 0,-1 1 0,1-1 0,-1 1 0,1-1 0,-4 1 0,2-4 0,-1 3 0,-1-3 0,3 0 0,-7 3 0,7-3 0,-3 0 0,0 3 0,3-3 0,-6 3 0,-1 1 0,0-1 0,-7 0 0,3-3 0,-4 3 0,1-3 0,-1 4 0,0-1 0,4 1 0,-3-1 0,3 1 0,-4-1 0,1 1 0,-1-1 0,4 0 0,1 1 0,0-1 0,2 0 0,-2 0 0,0-3 0,2 3 0,-6-3 0,6 3 0,-2 1 0,-1-4 0,3 2 0,-2-8 0,3 5 0,0-6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5:57.1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0 24575,'0'3'0,"0"-1"0,0 13 0,0-7 0,0 4 0,0-1 0,0-2 0,0 7 0,0-4 0,0 5 0,0-1 0,0 1 0,0 4 0,0-3 0,0 4 0,0-6 0,0 6 0,0-4 0,0 3 0,0-8 0,0 2 0,0-2 0,0-1 0,0 0 0,-7-4 0,5-1 0,-6 1 0,8 0 0,0-1 0,0 1 0,0-1 0,0 1 0,0 0 0,0-1 0,0 1 0,0-1 0,0 1 0,0-1 0,0 1 0,0-1 0,0 0 0,0 1 0,0-1 0,0 1 0,0-1 0,0 0 0,3-3 0,1 0 0,4-4 0,-1 0 0,1 0 0,-1 0 0,1 0 0,-1 0 0,5 0 0,-3 0 0,2 0 0,1 0 0,-4 0 0,4 0 0,-5 0 0,1 0 0,-1 0 0,1 0 0,-1 0 0,0 0 0,1 0 0,-1 0 0,1 0 0,-1 0 0,1 0 0,3 0 0,-2 0 0,2 0 0,-3 0 0,-1 0 0,-3 0 0,-1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5:58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6:00.8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24575,'0'8'0,"0"-1"0,0 4 0,0-2 0,0 6 0,0-2 0,0 4 0,0-5 0,0 0 0,0-5 0,0 5 0,0-4 0,0 4 0,0-5 0,0 0 0,0 1 0,0-1 0,3-4 0,1 0 0,3-3 0,0 0 0,0 0 0,0 0 0,-3 4 0,3 0 0,-6 3 0,2 0 0,-3 0 0,0 0 0,0 0 0,0 0 0,0-6 0,0-5 0,0-3 0,0-4 0,0 4 0,0 0 0,0 0 0,0-1 0,0 1 0,0-1 0,0 0 0,0-3 0,0 2 0,0-7 0,0 4 0,0-5 0,0 4 0,0 2 0,0-1 0,0 3 0,0-2 0,0 10 0,0 1 0,0 8 0,0 7 0,0-6 0,0 10 0,0-7 0,0 5 0,0-4 0,0 2 0,0-2 0,0 0 0,0-2 0,0-3 0,0-1 0,0 1 0,0-1 0,0 1 0,3-4 0,1-1 0,3-3 0,5 0 0,0 0 0,5 0 0,-4 0 0,2 0 0,-6 0 0,6 0 0,-6 0 0,2 0 0,-3 0 0,0 0 0,-1 0 0,0 0 0,-3 0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9:06:02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314 0 24575,'-11'0'0,"-8"0"0,9 0 0,-10 0 0,7 0 0,-4 0 0,5 0 0,-4 0 0,4 0 0,-1 0 0,-1 0 0,2 0 0,0 0 0,1 0 0,4 3 0,-5 2 0,3 7 0,-3-3 0,4 2 0,0 1 0,0 0 0,0 5 0,0-4 0,-1 2 0,2-6 0,2 6 0,-2-2 0,6-1 0,-7 4 0,7-3 0,-2-1 0,3 4 0,0-3 0,0-1 0,0 4 0,0-4 0,0 1 0,0 3 0,0-8 0,0 8 0,0-8 0,0 4 0,0-1 0,0-2 0,0 3 0,3-5 0,1 1 0,4 3 0,0-2 0,0 2 0,3-3 0,-2 0 0,2-4 0,-3 3 0,3-6 0,-2 2 0,7-3 0,-4 0 0,1 0 0,2 0 0,-2 0 0,4 0 0,-5 0 0,4 0 0,-8 0 0,8 0 0,-7 0 0,2 0 0,1 0 0,-4 0 0,4-3 0,-5 2 0,1-6 0,0 3 0,-1 0 0,1-3 0,-1 6 0,-3-5 0,3 5 0,-6-5 0,2 5 0,-3-2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8DACE5-93C6-3C45-9D22-C56FC172BA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04ADE-98D0-F56C-04A5-6F0BD5A225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6E9ACA-0A7A-2C4B-8A4F-F221CD5BC863}" type="datetimeFigureOut">
              <a:rPr lang="en-US" altLang="en-US"/>
              <a:pPr>
                <a:defRPr/>
              </a:pPr>
              <a:t>11/15/23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B6F52B-977C-8958-9DB2-10A4697DE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BBDD084-41A6-377A-3C3C-15D9E7F12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7F1FC-551F-52F1-5650-00F0B52D3D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A86E9-294A-5B00-FDB7-F8DC88510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AADE1F5-953E-3B48-8B16-0102CFDBA7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9EA90F-E269-0CC6-FDA4-EC705CCDC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293070-1BC6-94B1-34E6-82443701A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159F72-AD72-4C35-2BBA-321B2FF21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DF26-B65E-F44A-9277-FFBC2EBB3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27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40933A-2D3A-FFA9-D35E-6B2402BE4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7E545A-C4E9-A523-1052-C51FF55506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86457-BC1B-9FC5-BBA1-AD403452F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89FC5-73CB-2941-95CD-0F7F75609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58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631148-5EDE-62CE-A273-E9215275E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EA431C-16FA-8A12-3E09-6AB3E469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41A8C3-411C-1EB1-0988-F05BAD81D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0D09-A619-A446-9761-DC88FD6DEC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44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9BD1DA-0C4D-A0B0-71C3-7896B0571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F195E-E25A-E6AB-6C6E-427AFBBCA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43224B-6733-0A1D-2E27-48152D540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B6888-DFC8-9A49-AA94-2775B68DF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18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74184C-6430-16DD-F266-47AB3566E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CA8167-EB6D-071B-2B70-13305E17E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9D62D-A51F-772A-17D2-A6786F268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367EA-6C38-8245-A5D7-C3745402A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8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B3574A-B3A0-DCE6-2368-9EC75377C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F5666-99B8-C4BB-8749-7B6CB3BFB8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C792D-720E-2F6C-BA2C-3D2859C00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1C7-A737-4347-B157-6454A7D15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72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C74FFB-7AA5-2312-C3B6-A290C1A1A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889D986-AB1E-7EAA-E78C-8144FBC3F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8E84F6-778D-40DA-126A-03B95A531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F1AEA-A3FB-2048-86AE-BF20E6A69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932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56BD05-A112-0DB1-29BA-E9C05EE63B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C8B907-D115-2AC2-9D2E-BA437C1EF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7F336B-93B8-DAEE-9D53-F5B56DE83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D4E5-D91E-7C48-BF11-63A05A5A6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28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05F565-1493-82B9-725E-2EF15D9D1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48FF42-6E18-110E-9307-626F4DF7B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7F08DA-B735-AC9E-2760-DA1764DACA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B247C-DC62-F047-83B8-C8143A608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78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4D692-E06A-EA58-2FC5-24A033214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65DFB0-CBBC-CC1D-D445-85896DADA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5ABE6-E411-98FB-6966-3E2CA295F9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170A9-C5B1-6743-8E97-E1CB1D952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12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E5062-99E0-58A9-94B6-4C815B719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62319-17C6-93EE-DDB4-380C62AD56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97278-22A2-9268-3E06-9599F95999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DAD9D-1610-FD4F-8F24-E943EDFD5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3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D65590-B4AD-40CD-E4EF-DDCACCDE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C3738FC-5776-0D1A-613C-8121630FD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B0758D-2819-31C1-0A13-8368EE94A1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162DF0-EAF3-48E7-080A-9D69BE3D23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EA6F169-50D4-365E-1547-B743CC5B58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9751BDE-6687-6540-B076-EC593E081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.xml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26" Type="http://schemas.openxmlformats.org/officeDocument/2006/relationships/image" Target="../media/image90.png"/><Relationship Id="rId3" Type="http://schemas.openxmlformats.org/officeDocument/2006/relationships/image" Target="../media/image78.png"/><Relationship Id="rId21" Type="http://schemas.openxmlformats.org/officeDocument/2006/relationships/customXml" Target="../ink/ink88.xml"/><Relationship Id="rId7" Type="http://schemas.openxmlformats.org/officeDocument/2006/relationships/image" Target="../media/image80.png"/><Relationship Id="rId12" Type="http://schemas.openxmlformats.org/officeDocument/2006/relationships/customXml" Target="../ink/ink84.xml"/><Relationship Id="rId17" Type="http://schemas.openxmlformats.org/officeDocument/2006/relationships/customXml" Target="../ink/ink86.xml"/><Relationship Id="rId25" Type="http://schemas.openxmlformats.org/officeDocument/2006/relationships/customXml" Target="../ink/ink90.xml"/><Relationship Id="rId2" Type="http://schemas.openxmlformats.org/officeDocument/2006/relationships/customXml" Target="../ink/ink79.xml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1.xml"/><Relationship Id="rId11" Type="http://schemas.openxmlformats.org/officeDocument/2006/relationships/image" Target="../media/image82.png"/><Relationship Id="rId24" Type="http://schemas.openxmlformats.org/officeDocument/2006/relationships/image" Target="../media/image89.png"/><Relationship Id="rId5" Type="http://schemas.openxmlformats.org/officeDocument/2006/relationships/image" Target="../media/image79.png"/><Relationship Id="rId15" Type="http://schemas.openxmlformats.org/officeDocument/2006/relationships/customXml" Target="../ink/ink85.xml"/><Relationship Id="rId23" Type="http://schemas.openxmlformats.org/officeDocument/2006/relationships/customXml" Target="../ink/ink89.xml"/><Relationship Id="rId28" Type="http://schemas.openxmlformats.org/officeDocument/2006/relationships/image" Target="../media/image91.png"/><Relationship Id="rId10" Type="http://schemas.openxmlformats.org/officeDocument/2006/relationships/customXml" Target="../ink/ink83.xml"/><Relationship Id="rId19" Type="http://schemas.openxmlformats.org/officeDocument/2006/relationships/customXml" Target="../ink/ink87.xml"/><Relationship Id="rId4" Type="http://schemas.openxmlformats.org/officeDocument/2006/relationships/customXml" Target="../ink/ink80.xml"/><Relationship Id="rId9" Type="http://schemas.openxmlformats.org/officeDocument/2006/relationships/image" Target="../media/image81.png"/><Relationship Id="rId14" Type="http://schemas.openxmlformats.org/officeDocument/2006/relationships/image" Target="../media/image84.png"/><Relationship Id="rId22" Type="http://schemas.openxmlformats.org/officeDocument/2006/relationships/image" Target="../media/image88.png"/><Relationship Id="rId27" Type="http://schemas.openxmlformats.org/officeDocument/2006/relationships/customXml" Target="../ink/ink9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customXml" Target="../ink/ink97.xml"/><Relationship Id="rId18" Type="http://schemas.openxmlformats.org/officeDocument/2006/relationships/image" Target="../media/image100.png"/><Relationship Id="rId3" Type="http://schemas.openxmlformats.org/officeDocument/2006/relationships/customXml" Target="../ink/ink92.xml"/><Relationship Id="rId7" Type="http://schemas.openxmlformats.org/officeDocument/2006/relationships/customXml" Target="../ink/ink94.xml"/><Relationship Id="rId12" Type="http://schemas.openxmlformats.org/officeDocument/2006/relationships/image" Target="../media/image97.png"/><Relationship Id="rId17" Type="http://schemas.openxmlformats.org/officeDocument/2006/relationships/customXml" Target="../ink/ink99.xml"/><Relationship Id="rId2" Type="http://schemas.openxmlformats.org/officeDocument/2006/relationships/image" Target="../media/image92.png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customXml" Target="../ink/ink96.xml"/><Relationship Id="rId5" Type="http://schemas.openxmlformats.org/officeDocument/2006/relationships/customXml" Target="../ink/ink93.xml"/><Relationship Id="rId15" Type="http://schemas.openxmlformats.org/officeDocument/2006/relationships/customXml" Target="../ink/ink98.xml"/><Relationship Id="rId10" Type="http://schemas.openxmlformats.org/officeDocument/2006/relationships/image" Target="../media/image96.png"/><Relationship Id="rId19" Type="http://schemas.openxmlformats.org/officeDocument/2006/relationships/customXml" Target="../ink/ink100.xml"/><Relationship Id="rId4" Type="http://schemas.openxmlformats.org/officeDocument/2006/relationships/image" Target="../media/image93.png"/><Relationship Id="rId9" Type="http://schemas.openxmlformats.org/officeDocument/2006/relationships/customXml" Target="../ink/ink95.xml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customXml" Target="../ink/ink105.xml"/><Relationship Id="rId18" Type="http://schemas.openxmlformats.org/officeDocument/2006/relationships/image" Target="../media/image111.png"/><Relationship Id="rId26" Type="http://schemas.openxmlformats.org/officeDocument/2006/relationships/image" Target="../media/image115.png"/><Relationship Id="rId3" Type="http://schemas.openxmlformats.org/officeDocument/2006/relationships/image" Target="../media/image102.png"/><Relationship Id="rId21" Type="http://schemas.openxmlformats.org/officeDocument/2006/relationships/customXml" Target="../ink/ink109.xml"/><Relationship Id="rId7" Type="http://schemas.openxmlformats.org/officeDocument/2006/relationships/image" Target="../media/image105.png"/><Relationship Id="rId12" Type="http://schemas.openxmlformats.org/officeDocument/2006/relationships/image" Target="../media/image108.png"/><Relationship Id="rId17" Type="http://schemas.openxmlformats.org/officeDocument/2006/relationships/customXml" Target="../ink/ink107.xml"/><Relationship Id="rId25" Type="http://schemas.openxmlformats.org/officeDocument/2006/relationships/customXml" Target="../ink/ink111.xml"/><Relationship Id="rId2" Type="http://schemas.openxmlformats.org/officeDocument/2006/relationships/customXml" Target="../ink/ink101.xml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29" Type="http://schemas.openxmlformats.org/officeDocument/2006/relationships/customXml" Target="../ink/ink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customXml" Target="../ink/ink104.xml"/><Relationship Id="rId24" Type="http://schemas.openxmlformats.org/officeDocument/2006/relationships/image" Target="../media/image114.png"/><Relationship Id="rId5" Type="http://schemas.openxmlformats.org/officeDocument/2006/relationships/image" Target="../media/image103.png"/><Relationship Id="rId15" Type="http://schemas.openxmlformats.org/officeDocument/2006/relationships/customXml" Target="../ink/ink106.xml"/><Relationship Id="rId23" Type="http://schemas.openxmlformats.org/officeDocument/2006/relationships/customXml" Target="../ink/ink110.xml"/><Relationship Id="rId28" Type="http://schemas.openxmlformats.org/officeDocument/2006/relationships/image" Target="../media/image116.png"/><Relationship Id="rId10" Type="http://schemas.openxmlformats.org/officeDocument/2006/relationships/image" Target="../media/image107.png"/><Relationship Id="rId19" Type="http://schemas.openxmlformats.org/officeDocument/2006/relationships/customXml" Target="../ink/ink108.xml"/><Relationship Id="rId4" Type="http://schemas.openxmlformats.org/officeDocument/2006/relationships/customXml" Target="../ink/ink102.xml"/><Relationship Id="rId9" Type="http://schemas.openxmlformats.org/officeDocument/2006/relationships/customXml" Target="../ink/ink103.xml"/><Relationship Id="rId14" Type="http://schemas.openxmlformats.org/officeDocument/2006/relationships/image" Target="../media/image109.png"/><Relationship Id="rId22" Type="http://schemas.openxmlformats.org/officeDocument/2006/relationships/image" Target="../media/image113.png"/><Relationship Id="rId27" Type="http://schemas.openxmlformats.org/officeDocument/2006/relationships/customXml" Target="../ink/ink112.xml"/><Relationship Id="rId30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7.xml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customXml" Target="../ink/ink1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6.xml"/><Relationship Id="rId5" Type="http://schemas.openxmlformats.org/officeDocument/2006/relationships/image" Target="../media/image118.png"/><Relationship Id="rId10" Type="http://schemas.openxmlformats.org/officeDocument/2006/relationships/image" Target="../media/image121.png"/><Relationship Id="rId4" Type="http://schemas.openxmlformats.org/officeDocument/2006/relationships/customXml" Target="../ink/ink115.xml"/><Relationship Id="rId9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customXml" Target="../ink/ink123.xml"/><Relationship Id="rId3" Type="http://schemas.openxmlformats.org/officeDocument/2006/relationships/customXml" Target="../ink/ink118.xml"/><Relationship Id="rId7" Type="http://schemas.openxmlformats.org/officeDocument/2006/relationships/customXml" Target="../ink/ink120.xml"/><Relationship Id="rId12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customXml" Target="../ink/ink122.xml"/><Relationship Id="rId5" Type="http://schemas.openxmlformats.org/officeDocument/2006/relationships/customXml" Target="../ink/ink119.xml"/><Relationship Id="rId10" Type="http://schemas.openxmlformats.org/officeDocument/2006/relationships/image" Target="../media/image125.png"/><Relationship Id="rId4" Type="http://schemas.openxmlformats.org/officeDocument/2006/relationships/image" Target="../media/image123.png"/><Relationship Id="rId9" Type="http://schemas.openxmlformats.org/officeDocument/2006/relationships/customXml" Target="../ink/ink121.xml"/><Relationship Id="rId14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2.png"/><Relationship Id="rId7" Type="http://schemas.openxmlformats.org/officeDocument/2006/relationships/image" Target="../media/image98.png"/><Relationship Id="rId2" Type="http://schemas.openxmlformats.org/officeDocument/2006/relationships/customXml" Target="../ink/ink1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.xml"/><Relationship Id="rId5" Type="http://schemas.openxmlformats.org/officeDocument/2006/relationships/image" Target="../media/image103.png"/><Relationship Id="rId10" Type="http://schemas.openxmlformats.org/officeDocument/2006/relationships/image" Target="../media/image131.png"/><Relationship Id="rId4" Type="http://schemas.openxmlformats.org/officeDocument/2006/relationships/customXml" Target="../ink/ink125.xml"/><Relationship Id="rId9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customXml" Target="../ink/ink132.xml"/><Relationship Id="rId18" Type="http://schemas.openxmlformats.org/officeDocument/2006/relationships/image" Target="../media/image1050.png"/><Relationship Id="rId3" Type="http://schemas.openxmlformats.org/officeDocument/2006/relationships/customXml" Target="../ink/ink127.xml"/><Relationship Id="rId21" Type="http://schemas.openxmlformats.org/officeDocument/2006/relationships/customXml" Target="../ink/ink136.xml"/><Relationship Id="rId7" Type="http://schemas.openxmlformats.org/officeDocument/2006/relationships/customXml" Target="../ink/ink129.xml"/><Relationship Id="rId12" Type="http://schemas.openxmlformats.org/officeDocument/2006/relationships/image" Target="../media/image1020.png"/><Relationship Id="rId17" Type="http://schemas.openxmlformats.org/officeDocument/2006/relationships/customXml" Target="../ink/ink134.xml"/><Relationship Id="rId2" Type="http://schemas.openxmlformats.org/officeDocument/2006/relationships/image" Target="../media/image132.png"/><Relationship Id="rId16" Type="http://schemas.openxmlformats.org/officeDocument/2006/relationships/image" Target="../media/image1040.png"/><Relationship Id="rId20" Type="http://schemas.openxmlformats.org/officeDocument/2006/relationships/image" Target="../media/image10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11" Type="http://schemas.openxmlformats.org/officeDocument/2006/relationships/customXml" Target="../ink/ink131.xml"/><Relationship Id="rId5" Type="http://schemas.openxmlformats.org/officeDocument/2006/relationships/customXml" Target="../ink/ink128.xml"/><Relationship Id="rId15" Type="http://schemas.openxmlformats.org/officeDocument/2006/relationships/customXml" Target="../ink/ink133.xml"/><Relationship Id="rId10" Type="http://schemas.openxmlformats.org/officeDocument/2006/relationships/image" Target="../media/image1010.png"/><Relationship Id="rId19" Type="http://schemas.openxmlformats.org/officeDocument/2006/relationships/customXml" Target="../ink/ink135.xml"/><Relationship Id="rId4" Type="http://schemas.openxmlformats.org/officeDocument/2006/relationships/image" Target="../media/image980.png"/><Relationship Id="rId9" Type="http://schemas.openxmlformats.org/officeDocument/2006/relationships/customXml" Target="../ink/ink130.xml"/><Relationship Id="rId14" Type="http://schemas.openxmlformats.org/officeDocument/2006/relationships/image" Target="../media/image1030.png"/><Relationship Id="rId22" Type="http://schemas.openxmlformats.org/officeDocument/2006/relationships/image" Target="../media/image1070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5.png"/><Relationship Id="rId21" Type="http://schemas.openxmlformats.org/officeDocument/2006/relationships/customXml" Target="../ink/ink146.xml"/><Relationship Id="rId42" Type="http://schemas.openxmlformats.org/officeDocument/2006/relationships/image" Target="../media/image1280.png"/><Relationship Id="rId63" Type="http://schemas.openxmlformats.org/officeDocument/2006/relationships/customXml" Target="../ink/ink167.xml"/><Relationship Id="rId84" Type="http://schemas.openxmlformats.org/officeDocument/2006/relationships/image" Target="../media/image149.png"/><Relationship Id="rId16" Type="http://schemas.openxmlformats.org/officeDocument/2006/relationships/image" Target="../media/image1150.png"/><Relationship Id="rId107" Type="http://schemas.openxmlformats.org/officeDocument/2006/relationships/image" Target="../media/image160.png"/><Relationship Id="rId11" Type="http://schemas.openxmlformats.org/officeDocument/2006/relationships/customXml" Target="../ink/ink141.xml"/><Relationship Id="rId32" Type="http://schemas.openxmlformats.org/officeDocument/2006/relationships/image" Target="../media/image1230.png"/><Relationship Id="rId37" Type="http://schemas.openxmlformats.org/officeDocument/2006/relationships/customXml" Target="../ink/ink154.xml"/><Relationship Id="rId53" Type="http://schemas.openxmlformats.org/officeDocument/2006/relationships/customXml" Target="../ink/ink162.xml"/><Relationship Id="rId58" Type="http://schemas.openxmlformats.org/officeDocument/2006/relationships/image" Target="../media/image136.png"/><Relationship Id="rId74" Type="http://schemas.openxmlformats.org/officeDocument/2006/relationships/image" Target="../media/image144.png"/><Relationship Id="rId79" Type="http://schemas.openxmlformats.org/officeDocument/2006/relationships/customXml" Target="../ink/ink175.xml"/><Relationship Id="rId102" Type="http://schemas.openxmlformats.org/officeDocument/2006/relationships/customXml" Target="../ink/ink187.xml"/><Relationship Id="rId123" Type="http://schemas.openxmlformats.org/officeDocument/2006/relationships/image" Target="../media/image168.png"/><Relationship Id="rId128" Type="http://schemas.openxmlformats.org/officeDocument/2006/relationships/customXml" Target="../ink/ink200.xml"/><Relationship Id="rId5" Type="http://schemas.openxmlformats.org/officeDocument/2006/relationships/customXml" Target="../ink/ink138.xml"/><Relationship Id="rId90" Type="http://schemas.openxmlformats.org/officeDocument/2006/relationships/customXml" Target="../ink/ink181.xml"/><Relationship Id="rId95" Type="http://schemas.openxmlformats.org/officeDocument/2006/relationships/image" Target="../media/image154.png"/><Relationship Id="rId22" Type="http://schemas.openxmlformats.org/officeDocument/2006/relationships/image" Target="../media/image1180.png"/><Relationship Id="rId27" Type="http://schemas.openxmlformats.org/officeDocument/2006/relationships/customXml" Target="../ink/ink149.xml"/><Relationship Id="rId43" Type="http://schemas.openxmlformats.org/officeDocument/2006/relationships/customXml" Target="../ink/ink157.xml"/><Relationship Id="rId48" Type="http://schemas.openxmlformats.org/officeDocument/2006/relationships/image" Target="../media/image1310.png"/><Relationship Id="rId64" Type="http://schemas.openxmlformats.org/officeDocument/2006/relationships/image" Target="../media/image139.png"/><Relationship Id="rId69" Type="http://schemas.openxmlformats.org/officeDocument/2006/relationships/customXml" Target="../ink/ink170.xml"/><Relationship Id="rId113" Type="http://schemas.openxmlformats.org/officeDocument/2006/relationships/image" Target="../media/image163.png"/><Relationship Id="rId118" Type="http://schemas.openxmlformats.org/officeDocument/2006/relationships/customXml" Target="../ink/ink195.xml"/><Relationship Id="rId134" Type="http://schemas.openxmlformats.org/officeDocument/2006/relationships/customXml" Target="../ink/ink203.xml"/><Relationship Id="rId80" Type="http://schemas.openxmlformats.org/officeDocument/2006/relationships/image" Target="../media/image147.png"/><Relationship Id="rId85" Type="http://schemas.openxmlformats.org/officeDocument/2006/relationships/customXml" Target="../ink/ink178.xml"/><Relationship Id="rId12" Type="http://schemas.openxmlformats.org/officeDocument/2006/relationships/image" Target="../media/image1130.png"/><Relationship Id="rId17" Type="http://schemas.openxmlformats.org/officeDocument/2006/relationships/customXml" Target="../ink/ink144.xml"/><Relationship Id="rId33" Type="http://schemas.openxmlformats.org/officeDocument/2006/relationships/customXml" Target="../ink/ink152.xml"/><Relationship Id="rId38" Type="http://schemas.openxmlformats.org/officeDocument/2006/relationships/image" Target="../media/image1260.png"/><Relationship Id="rId59" Type="http://schemas.openxmlformats.org/officeDocument/2006/relationships/customXml" Target="../ink/ink165.xml"/><Relationship Id="rId103" Type="http://schemas.openxmlformats.org/officeDocument/2006/relationships/image" Target="../media/image158.png"/><Relationship Id="rId108" Type="http://schemas.openxmlformats.org/officeDocument/2006/relationships/customXml" Target="../ink/ink190.xml"/><Relationship Id="rId124" Type="http://schemas.openxmlformats.org/officeDocument/2006/relationships/customXml" Target="../ink/ink198.xml"/><Relationship Id="rId129" Type="http://schemas.openxmlformats.org/officeDocument/2006/relationships/image" Target="../media/image171.png"/><Relationship Id="rId54" Type="http://schemas.openxmlformats.org/officeDocument/2006/relationships/image" Target="../media/image134.png"/><Relationship Id="rId70" Type="http://schemas.openxmlformats.org/officeDocument/2006/relationships/image" Target="../media/image142.png"/><Relationship Id="rId75" Type="http://schemas.openxmlformats.org/officeDocument/2006/relationships/customXml" Target="../ink/ink173.xml"/><Relationship Id="rId91" Type="http://schemas.openxmlformats.org/officeDocument/2006/relationships/image" Target="../media/image152.png"/><Relationship Id="rId96" Type="http://schemas.openxmlformats.org/officeDocument/2006/relationships/customXml" Target="../ink/ink1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23" Type="http://schemas.openxmlformats.org/officeDocument/2006/relationships/customXml" Target="../ink/ink147.xml"/><Relationship Id="rId28" Type="http://schemas.openxmlformats.org/officeDocument/2006/relationships/image" Target="../media/image1210.png"/><Relationship Id="rId49" Type="http://schemas.openxmlformats.org/officeDocument/2006/relationships/customXml" Target="../ink/ink160.xml"/><Relationship Id="rId114" Type="http://schemas.openxmlformats.org/officeDocument/2006/relationships/customXml" Target="../ink/ink193.xml"/><Relationship Id="rId119" Type="http://schemas.openxmlformats.org/officeDocument/2006/relationships/image" Target="../media/image166.png"/><Relationship Id="rId44" Type="http://schemas.openxmlformats.org/officeDocument/2006/relationships/image" Target="../media/image1290.png"/><Relationship Id="rId60" Type="http://schemas.openxmlformats.org/officeDocument/2006/relationships/image" Target="../media/image137.png"/><Relationship Id="rId65" Type="http://schemas.openxmlformats.org/officeDocument/2006/relationships/customXml" Target="../ink/ink168.xml"/><Relationship Id="rId81" Type="http://schemas.openxmlformats.org/officeDocument/2006/relationships/customXml" Target="../ink/ink176.xml"/><Relationship Id="rId86" Type="http://schemas.openxmlformats.org/officeDocument/2006/relationships/customXml" Target="../ink/ink179.xml"/><Relationship Id="rId130" Type="http://schemas.openxmlformats.org/officeDocument/2006/relationships/customXml" Target="../ink/ink201.xml"/><Relationship Id="rId135" Type="http://schemas.openxmlformats.org/officeDocument/2006/relationships/image" Target="../media/image174.png"/><Relationship Id="rId13" Type="http://schemas.openxmlformats.org/officeDocument/2006/relationships/customXml" Target="../ink/ink142.xml"/><Relationship Id="rId18" Type="http://schemas.openxmlformats.org/officeDocument/2006/relationships/image" Target="../media/image1160.png"/><Relationship Id="rId39" Type="http://schemas.openxmlformats.org/officeDocument/2006/relationships/customXml" Target="../ink/ink155.xml"/><Relationship Id="rId109" Type="http://schemas.openxmlformats.org/officeDocument/2006/relationships/image" Target="../media/image161.png"/><Relationship Id="rId34" Type="http://schemas.openxmlformats.org/officeDocument/2006/relationships/image" Target="../media/image1240.png"/><Relationship Id="rId50" Type="http://schemas.openxmlformats.org/officeDocument/2006/relationships/image" Target="../media/image1320.png"/><Relationship Id="rId55" Type="http://schemas.openxmlformats.org/officeDocument/2006/relationships/customXml" Target="../ink/ink163.xml"/><Relationship Id="rId76" Type="http://schemas.openxmlformats.org/officeDocument/2006/relationships/image" Target="../media/image145.png"/><Relationship Id="rId97" Type="http://schemas.openxmlformats.org/officeDocument/2006/relationships/image" Target="../media/image155.png"/><Relationship Id="rId104" Type="http://schemas.openxmlformats.org/officeDocument/2006/relationships/customXml" Target="../ink/ink188.xml"/><Relationship Id="rId120" Type="http://schemas.openxmlformats.org/officeDocument/2006/relationships/customXml" Target="../ink/ink196.xml"/><Relationship Id="rId125" Type="http://schemas.openxmlformats.org/officeDocument/2006/relationships/image" Target="../media/image169.png"/><Relationship Id="rId7" Type="http://schemas.openxmlformats.org/officeDocument/2006/relationships/customXml" Target="../ink/ink139.xml"/><Relationship Id="rId71" Type="http://schemas.openxmlformats.org/officeDocument/2006/relationships/customXml" Target="../ink/ink171.xml"/><Relationship Id="rId92" Type="http://schemas.openxmlformats.org/officeDocument/2006/relationships/customXml" Target="../ink/ink182.xml"/><Relationship Id="rId2" Type="http://schemas.openxmlformats.org/officeDocument/2006/relationships/image" Target="../media/image133.png"/><Relationship Id="rId29" Type="http://schemas.openxmlformats.org/officeDocument/2006/relationships/customXml" Target="../ink/ink150.xml"/><Relationship Id="rId24" Type="http://schemas.openxmlformats.org/officeDocument/2006/relationships/image" Target="../media/image1190.png"/><Relationship Id="rId40" Type="http://schemas.openxmlformats.org/officeDocument/2006/relationships/image" Target="../media/image1270.png"/><Relationship Id="rId45" Type="http://schemas.openxmlformats.org/officeDocument/2006/relationships/customXml" Target="../ink/ink158.xml"/><Relationship Id="rId66" Type="http://schemas.openxmlformats.org/officeDocument/2006/relationships/image" Target="../media/image140.png"/><Relationship Id="rId87" Type="http://schemas.openxmlformats.org/officeDocument/2006/relationships/image" Target="../media/image150.png"/><Relationship Id="rId110" Type="http://schemas.openxmlformats.org/officeDocument/2006/relationships/customXml" Target="../ink/ink191.xml"/><Relationship Id="rId115" Type="http://schemas.openxmlformats.org/officeDocument/2006/relationships/image" Target="../media/image164.png"/><Relationship Id="rId131" Type="http://schemas.openxmlformats.org/officeDocument/2006/relationships/image" Target="../media/image172.png"/><Relationship Id="rId61" Type="http://schemas.openxmlformats.org/officeDocument/2006/relationships/customXml" Target="../ink/ink166.xml"/><Relationship Id="rId82" Type="http://schemas.openxmlformats.org/officeDocument/2006/relationships/image" Target="../media/image148.png"/><Relationship Id="rId19" Type="http://schemas.openxmlformats.org/officeDocument/2006/relationships/customXml" Target="../ink/ink145.xml"/><Relationship Id="rId14" Type="http://schemas.openxmlformats.org/officeDocument/2006/relationships/image" Target="../media/image1140.png"/><Relationship Id="rId30" Type="http://schemas.openxmlformats.org/officeDocument/2006/relationships/image" Target="../media/image1220.png"/><Relationship Id="rId35" Type="http://schemas.openxmlformats.org/officeDocument/2006/relationships/customXml" Target="../ink/ink153.xml"/><Relationship Id="rId56" Type="http://schemas.openxmlformats.org/officeDocument/2006/relationships/image" Target="../media/image135.png"/><Relationship Id="rId77" Type="http://schemas.openxmlformats.org/officeDocument/2006/relationships/customXml" Target="../ink/ink174.xml"/><Relationship Id="rId100" Type="http://schemas.openxmlformats.org/officeDocument/2006/relationships/customXml" Target="../ink/ink186.xml"/><Relationship Id="rId105" Type="http://schemas.openxmlformats.org/officeDocument/2006/relationships/image" Target="../media/image159.png"/><Relationship Id="rId126" Type="http://schemas.openxmlformats.org/officeDocument/2006/relationships/customXml" Target="../ink/ink199.xml"/><Relationship Id="rId8" Type="http://schemas.openxmlformats.org/officeDocument/2006/relationships/image" Target="../media/image1110.png"/><Relationship Id="rId51" Type="http://schemas.openxmlformats.org/officeDocument/2006/relationships/customXml" Target="../ink/ink161.xml"/><Relationship Id="rId72" Type="http://schemas.openxmlformats.org/officeDocument/2006/relationships/image" Target="../media/image143.png"/><Relationship Id="rId93" Type="http://schemas.openxmlformats.org/officeDocument/2006/relationships/image" Target="../media/image153.png"/><Relationship Id="rId98" Type="http://schemas.openxmlformats.org/officeDocument/2006/relationships/customXml" Target="../ink/ink185.xml"/><Relationship Id="rId121" Type="http://schemas.openxmlformats.org/officeDocument/2006/relationships/image" Target="../media/image167.png"/><Relationship Id="rId3" Type="http://schemas.openxmlformats.org/officeDocument/2006/relationships/customXml" Target="../ink/ink137.xml"/><Relationship Id="rId25" Type="http://schemas.openxmlformats.org/officeDocument/2006/relationships/customXml" Target="../ink/ink148.xml"/><Relationship Id="rId46" Type="http://schemas.openxmlformats.org/officeDocument/2006/relationships/image" Target="../media/image1300.png"/><Relationship Id="rId67" Type="http://schemas.openxmlformats.org/officeDocument/2006/relationships/customXml" Target="../ink/ink169.xml"/><Relationship Id="rId116" Type="http://schemas.openxmlformats.org/officeDocument/2006/relationships/customXml" Target="../ink/ink194.xml"/><Relationship Id="rId20" Type="http://schemas.openxmlformats.org/officeDocument/2006/relationships/image" Target="../media/image1170.png"/><Relationship Id="rId41" Type="http://schemas.openxmlformats.org/officeDocument/2006/relationships/customXml" Target="../ink/ink156.xml"/><Relationship Id="rId62" Type="http://schemas.openxmlformats.org/officeDocument/2006/relationships/image" Target="../media/image138.png"/><Relationship Id="rId83" Type="http://schemas.openxmlformats.org/officeDocument/2006/relationships/customXml" Target="../ink/ink177.xml"/><Relationship Id="rId88" Type="http://schemas.openxmlformats.org/officeDocument/2006/relationships/customXml" Target="../ink/ink180.xml"/><Relationship Id="rId111" Type="http://schemas.openxmlformats.org/officeDocument/2006/relationships/image" Target="../media/image162.png"/><Relationship Id="rId132" Type="http://schemas.openxmlformats.org/officeDocument/2006/relationships/customXml" Target="../ink/ink202.xml"/><Relationship Id="rId15" Type="http://schemas.openxmlformats.org/officeDocument/2006/relationships/customXml" Target="../ink/ink143.xml"/><Relationship Id="rId36" Type="http://schemas.openxmlformats.org/officeDocument/2006/relationships/image" Target="../media/image1250.png"/><Relationship Id="rId57" Type="http://schemas.openxmlformats.org/officeDocument/2006/relationships/customXml" Target="../ink/ink164.xml"/><Relationship Id="rId106" Type="http://schemas.openxmlformats.org/officeDocument/2006/relationships/customXml" Target="../ink/ink189.xml"/><Relationship Id="rId127" Type="http://schemas.openxmlformats.org/officeDocument/2006/relationships/image" Target="../media/image170.png"/><Relationship Id="rId10" Type="http://schemas.openxmlformats.org/officeDocument/2006/relationships/image" Target="../media/image1120.png"/><Relationship Id="rId31" Type="http://schemas.openxmlformats.org/officeDocument/2006/relationships/customXml" Target="../ink/ink151.xml"/><Relationship Id="rId52" Type="http://schemas.openxmlformats.org/officeDocument/2006/relationships/image" Target="../media/image1330.png"/><Relationship Id="rId73" Type="http://schemas.openxmlformats.org/officeDocument/2006/relationships/customXml" Target="../ink/ink172.xml"/><Relationship Id="rId78" Type="http://schemas.openxmlformats.org/officeDocument/2006/relationships/image" Target="../media/image146.png"/><Relationship Id="rId94" Type="http://schemas.openxmlformats.org/officeDocument/2006/relationships/customXml" Target="../ink/ink183.xml"/><Relationship Id="rId99" Type="http://schemas.openxmlformats.org/officeDocument/2006/relationships/image" Target="../media/image156.png"/><Relationship Id="rId101" Type="http://schemas.openxmlformats.org/officeDocument/2006/relationships/image" Target="../media/image157.png"/><Relationship Id="rId122" Type="http://schemas.openxmlformats.org/officeDocument/2006/relationships/customXml" Target="../ink/ink197.xml"/><Relationship Id="rId4" Type="http://schemas.openxmlformats.org/officeDocument/2006/relationships/image" Target="../media/image1090.png"/><Relationship Id="rId9" Type="http://schemas.openxmlformats.org/officeDocument/2006/relationships/customXml" Target="../ink/ink140.xml"/><Relationship Id="rId26" Type="http://schemas.openxmlformats.org/officeDocument/2006/relationships/image" Target="../media/image1200.png"/><Relationship Id="rId47" Type="http://schemas.openxmlformats.org/officeDocument/2006/relationships/customXml" Target="../ink/ink159.xml"/><Relationship Id="rId68" Type="http://schemas.openxmlformats.org/officeDocument/2006/relationships/image" Target="../media/image141.png"/><Relationship Id="rId89" Type="http://schemas.openxmlformats.org/officeDocument/2006/relationships/image" Target="../media/image151.png"/><Relationship Id="rId112" Type="http://schemas.openxmlformats.org/officeDocument/2006/relationships/customXml" Target="../ink/ink192.xml"/><Relationship Id="rId133" Type="http://schemas.openxmlformats.org/officeDocument/2006/relationships/image" Target="../media/image17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9.xml"/><Relationship Id="rId18" Type="http://schemas.openxmlformats.org/officeDocument/2006/relationships/image" Target="../media/image183.png"/><Relationship Id="rId26" Type="http://schemas.openxmlformats.org/officeDocument/2006/relationships/image" Target="../media/image187.png"/><Relationship Id="rId39" Type="http://schemas.openxmlformats.org/officeDocument/2006/relationships/customXml" Target="../ink/ink222.xml"/><Relationship Id="rId21" Type="http://schemas.openxmlformats.org/officeDocument/2006/relationships/customXml" Target="../ink/ink213.xml"/><Relationship Id="rId34" Type="http://schemas.openxmlformats.org/officeDocument/2006/relationships/image" Target="../media/image190.png"/><Relationship Id="rId42" Type="http://schemas.openxmlformats.org/officeDocument/2006/relationships/image" Target="../media/image194.png"/><Relationship Id="rId47" Type="http://schemas.openxmlformats.org/officeDocument/2006/relationships/customXml" Target="../ink/ink226.xml"/><Relationship Id="rId50" Type="http://schemas.openxmlformats.org/officeDocument/2006/relationships/image" Target="../media/image198.png"/><Relationship Id="rId7" Type="http://schemas.openxmlformats.org/officeDocument/2006/relationships/customXml" Target="../ink/ink206.xml"/><Relationship Id="rId2" Type="http://schemas.openxmlformats.org/officeDocument/2006/relationships/image" Target="../media/image175.png"/><Relationship Id="rId16" Type="http://schemas.openxmlformats.org/officeDocument/2006/relationships/image" Target="../media/image182.png"/><Relationship Id="rId29" Type="http://schemas.openxmlformats.org/officeDocument/2006/relationships/customXml" Target="../ink/ink217.xml"/><Relationship Id="rId11" Type="http://schemas.openxmlformats.org/officeDocument/2006/relationships/customXml" Target="../ink/ink208.xml"/><Relationship Id="rId24" Type="http://schemas.openxmlformats.org/officeDocument/2006/relationships/image" Target="../media/image186.png"/><Relationship Id="rId32" Type="http://schemas.openxmlformats.org/officeDocument/2006/relationships/image" Target="../media/image189.png"/><Relationship Id="rId37" Type="http://schemas.openxmlformats.org/officeDocument/2006/relationships/customXml" Target="../ink/ink221.xml"/><Relationship Id="rId40" Type="http://schemas.openxmlformats.org/officeDocument/2006/relationships/image" Target="../media/image193.png"/><Relationship Id="rId45" Type="http://schemas.openxmlformats.org/officeDocument/2006/relationships/customXml" Target="../ink/ink225.xml"/><Relationship Id="rId53" Type="http://schemas.openxmlformats.org/officeDocument/2006/relationships/customXml" Target="../ink/ink229.xml"/><Relationship Id="rId5" Type="http://schemas.openxmlformats.org/officeDocument/2006/relationships/customXml" Target="../ink/ink205.xml"/><Relationship Id="rId10" Type="http://schemas.openxmlformats.org/officeDocument/2006/relationships/image" Target="../media/image179.png"/><Relationship Id="rId19" Type="http://schemas.openxmlformats.org/officeDocument/2006/relationships/customXml" Target="../ink/ink212.xml"/><Relationship Id="rId31" Type="http://schemas.openxmlformats.org/officeDocument/2006/relationships/customXml" Target="../ink/ink218.xml"/><Relationship Id="rId44" Type="http://schemas.openxmlformats.org/officeDocument/2006/relationships/image" Target="../media/image195.png"/><Relationship Id="rId52" Type="http://schemas.openxmlformats.org/officeDocument/2006/relationships/image" Target="../media/image199.png"/><Relationship Id="rId4" Type="http://schemas.openxmlformats.org/officeDocument/2006/relationships/image" Target="../media/image176.png"/><Relationship Id="rId9" Type="http://schemas.openxmlformats.org/officeDocument/2006/relationships/customXml" Target="../ink/ink207.xml"/><Relationship Id="rId14" Type="http://schemas.openxmlformats.org/officeDocument/2006/relationships/image" Target="../media/image181.png"/><Relationship Id="rId22" Type="http://schemas.openxmlformats.org/officeDocument/2006/relationships/image" Target="../media/image185.png"/><Relationship Id="rId27" Type="http://schemas.openxmlformats.org/officeDocument/2006/relationships/customXml" Target="../ink/ink216.xml"/><Relationship Id="rId30" Type="http://schemas.openxmlformats.org/officeDocument/2006/relationships/image" Target="../media/image10.png"/><Relationship Id="rId35" Type="http://schemas.openxmlformats.org/officeDocument/2006/relationships/customXml" Target="../ink/ink220.xml"/><Relationship Id="rId43" Type="http://schemas.openxmlformats.org/officeDocument/2006/relationships/customXml" Target="../ink/ink224.xml"/><Relationship Id="rId48" Type="http://schemas.openxmlformats.org/officeDocument/2006/relationships/image" Target="../media/image197.png"/><Relationship Id="rId8" Type="http://schemas.openxmlformats.org/officeDocument/2006/relationships/image" Target="../media/image178.png"/><Relationship Id="rId51" Type="http://schemas.openxmlformats.org/officeDocument/2006/relationships/customXml" Target="../ink/ink228.xml"/><Relationship Id="rId3" Type="http://schemas.openxmlformats.org/officeDocument/2006/relationships/customXml" Target="../ink/ink204.xml"/><Relationship Id="rId12" Type="http://schemas.openxmlformats.org/officeDocument/2006/relationships/image" Target="../media/image180.png"/><Relationship Id="rId17" Type="http://schemas.openxmlformats.org/officeDocument/2006/relationships/customXml" Target="../ink/ink211.xml"/><Relationship Id="rId25" Type="http://schemas.openxmlformats.org/officeDocument/2006/relationships/customXml" Target="../ink/ink215.xml"/><Relationship Id="rId33" Type="http://schemas.openxmlformats.org/officeDocument/2006/relationships/customXml" Target="../ink/ink219.xml"/><Relationship Id="rId38" Type="http://schemas.openxmlformats.org/officeDocument/2006/relationships/image" Target="../media/image192.png"/><Relationship Id="rId46" Type="http://schemas.openxmlformats.org/officeDocument/2006/relationships/image" Target="../media/image196.png"/><Relationship Id="rId20" Type="http://schemas.openxmlformats.org/officeDocument/2006/relationships/image" Target="../media/image184.png"/><Relationship Id="rId41" Type="http://schemas.openxmlformats.org/officeDocument/2006/relationships/customXml" Target="../ink/ink223.xml"/><Relationship Id="rId54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5" Type="http://schemas.openxmlformats.org/officeDocument/2006/relationships/customXml" Target="../ink/ink210.xml"/><Relationship Id="rId23" Type="http://schemas.openxmlformats.org/officeDocument/2006/relationships/customXml" Target="../ink/ink214.xml"/><Relationship Id="rId28" Type="http://schemas.openxmlformats.org/officeDocument/2006/relationships/image" Target="../media/image188.png"/><Relationship Id="rId36" Type="http://schemas.openxmlformats.org/officeDocument/2006/relationships/image" Target="../media/image191.png"/><Relationship Id="rId49" Type="http://schemas.openxmlformats.org/officeDocument/2006/relationships/customXml" Target="../ink/ink2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customXml" Target="../ink/ink235.xml"/><Relationship Id="rId18" Type="http://schemas.openxmlformats.org/officeDocument/2006/relationships/image" Target="../media/image209.png"/><Relationship Id="rId3" Type="http://schemas.openxmlformats.org/officeDocument/2006/relationships/customXml" Target="../ink/ink230.xml"/><Relationship Id="rId21" Type="http://schemas.openxmlformats.org/officeDocument/2006/relationships/customXml" Target="../ink/ink239.xml"/><Relationship Id="rId7" Type="http://schemas.openxmlformats.org/officeDocument/2006/relationships/customXml" Target="../ink/ink232.xml"/><Relationship Id="rId12" Type="http://schemas.openxmlformats.org/officeDocument/2006/relationships/image" Target="../media/image206.png"/><Relationship Id="rId17" Type="http://schemas.openxmlformats.org/officeDocument/2006/relationships/customXml" Target="../ink/ink237.xml"/><Relationship Id="rId2" Type="http://schemas.openxmlformats.org/officeDocument/2006/relationships/image" Target="../media/image202.png"/><Relationship Id="rId16" Type="http://schemas.openxmlformats.org/officeDocument/2006/relationships/image" Target="../media/image208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customXml" Target="../ink/ink234.xml"/><Relationship Id="rId5" Type="http://schemas.openxmlformats.org/officeDocument/2006/relationships/customXml" Target="../ink/ink231.xml"/><Relationship Id="rId15" Type="http://schemas.openxmlformats.org/officeDocument/2006/relationships/customXml" Target="../ink/ink236.xml"/><Relationship Id="rId10" Type="http://schemas.openxmlformats.org/officeDocument/2006/relationships/image" Target="../media/image10.png"/><Relationship Id="rId19" Type="http://schemas.openxmlformats.org/officeDocument/2006/relationships/customXml" Target="../ink/ink238.xml"/><Relationship Id="rId4" Type="http://schemas.openxmlformats.org/officeDocument/2006/relationships/image" Target="../media/image203.png"/><Relationship Id="rId9" Type="http://schemas.openxmlformats.org/officeDocument/2006/relationships/customXml" Target="../ink/ink233.xml"/><Relationship Id="rId14" Type="http://schemas.openxmlformats.org/officeDocument/2006/relationships/image" Target="../media/image207.png"/><Relationship Id="rId22" Type="http://schemas.openxmlformats.org/officeDocument/2006/relationships/image" Target="../media/image21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5.xml"/><Relationship Id="rId18" Type="http://schemas.openxmlformats.org/officeDocument/2006/relationships/image" Target="../media/image220.png"/><Relationship Id="rId26" Type="http://schemas.openxmlformats.org/officeDocument/2006/relationships/image" Target="../media/image224.png"/><Relationship Id="rId21" Type="http://schemas.openxmlformats.org/officeDocument/2006/relationships/customXml" Target="../ink/ink249.xml"/><Relationship Id="rId34" Type="http://schemas.openxmlformats.org/officeDocument/2006/relationships/image" Target="../media/image228.png"/><Relationship Id="rId7" Type="http://schemas.openxmlformats.org/officeDocument/2006/relationships/customXml" Target="../ink/ink242.xml"/><Relationship Id="rId12" Type="http://schemas.openxmlformats.org/officeDocument/2006/relationships/image" Target="../media/image217.png"/><Relationship Id="rId17" Type="http://schemas.openxmlformats.org/officeDocument/2006/relationships/customXml" Target="../ink/ink247.xml"/><Relationship Id="rId25" Type="http://schemas.openxmlformats.org/officeDocument/2006/relationships/customXml" Target="../ink/ink251.xml"/><Relationship Id="rId33" Type="http://schemas.openxmlformats.org/officeDocument/2006/relationships/customXml" Target="../ink/ink255.xml"/><Relationship Id="rId38" Type="http://schemas.openxmlformats.org/officeDocument/2006/relationships/image" Target="../media/image230.png"/><Relationship Id="rId2" Type="http://schemas.openxmlformats.org/officeDocument/2006/relationships/image" Target="../media/image212.png"/><Relationship Id="rId16" Type="http://schemas.openxmlformats.org/officeDocument/2006/relationships/image" Target="../media/image219.png"/><Relationship Id="rId20" Type="http://schemas.openxmlformats.org/officeDocument/2006/relationships/image" Target="../media/image221.png"/><Relationship Id="rId29" Type="http://schemas.openxmlformats.org/officeDocument/2006/relationships/customXml" Target="../ink/ink2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customXml" Target="../ink/ink244.xml"/><Relationship Id="rId24" Type="http://schemas.openxmlformats.org/officeDocument/2006/relationships/image" Target="../media/image223.png"/><Relationship Id="rId32" Type="http://schemas.openxmlformats.org/officeDocument/2006/relationships/image" Target="../media/image227.png"/><Relationship Id="rId37" Type="http://schemas.openxmlformats.org/officeDocument/2006/relationships/customXml" Target="../ink/ink257.xml"/><Relationship Id="rId5" Type="http://schemas.openxmlformats.org/officeDocument/2006/relationships/customXml" Target="../ink/ink241.xml"/><Relationship Id="rId15" Type="http://schemas.openxmlformats.org/officeDocument/2006/relationships/customXml" Target="../ink/ink246.xml"/><Relationship Id="rId23" Type="http://schemas.openxmlformats.org/officeDocument/2006/relationships/customXml" Target="../ink/ink250.xml"/><Relationship Id="rId28" Type="http://schemas.openxmlformats.org/officeDocument/2006/relationships/image" Target="../media/image225.png"/><Relationship Id="rId36" Type="http://schemas.openxmlformats.org/officeDocument/2006/relationships/image" Target="../media/image229.png"/><Relationship Id="rId10" Type="http://schemas.openxmlformats.org/officeDocument/2006/relationships/image" Target="../media/image216.png"/><Relationship Id="rId19" Type="http://schemas.openxmlformats.org/officeDocument/2006/relationships/customXml" Target="../ink/ink248.xml"/><Relationship Id="rId31" Type="http://schemas.openxmlformats.org/officeDocument/2006/relationships/customXml" Target="../ink/ink254.xml"/><Relationship Id="rId4" Type="http://schemas.openxmlformats.org/officeDocument/2006/relationships/image" Target="../media/image213.png"/><Relationship Id="rId9" Type="http://schemas.openxmlformats.org/officeDocument/2006/relationships/customXml" Target="../ink/ink243.xml"/><Relationship Id="rId14" Type="http://schemas.openxmlformats.org/officeDocument/2006/relationships/image" Target="../media/image218.png"/><Relationship Id="rId22" Type="http://schemas.openxmlformats.org/officeDocument/2006/relationships/image" Target="../media/image222.png"/><Relationship Id="rId27" Type="http://schemas.openxmlformats.org/officeDocument/2006/relationships/customXml" Target="../ink/ink252.xml"/><Relationship Id="rId30" Type="http://schemas.openxmlformats.org/officeDocument/2006/relationships/image" Target="../media/image226.png"/><Relationship Id="rId35" Type="http://schemas.openxmlformats.org/officeDocument/2006/relationships/customXml" Target="../ink/ink256.xml"/><Relationship Id="rId8" Type="http://schemas.openxmlformats.org/officeDocument/2006/relationships/image" Target="../media/image215.png"/><Relationship Id="rId3" Type="http://schemas.openxmlformats.org/officeDocument/2006/relationships/customXml" Target="../ink/ink2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customXml" Target="../ink/ink258.xml"/><Relationship Id="rId7" Type="http://schemas.openxmlformats.org/officeDocument/2006/relationships/customXml" Target="../ink/ink260.xml"/><Relationship Id="rId12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customXml" Target="../ink/ink262.xml"/><Relationship Id="rId5" Type="http://schemas.openxmlformats.org/officeDocument/2006/relationships/customXml" Target="../ink/ink259.xml"/><Relationship Id="rId10" Type="http://schemas.openxmlformats.org/officeDocument/2006/relationships/image" Target="../media/image236.png"/><Relationship Id="rId4" Type="http://schemas.openxmlformats.org/officeDocument/2006/relationships/image" Target="../media/image233.png"/><Relationship Id="rId9" Type="http://schemas.openxmlformats.org/officeDocument/2006/relationships/customXml" Target="../ink/ink2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customXml" Target="../ink/ink263.xml"/><Relationship Id="rId7" Type="http://schemas.openxmlformats.org/officeDocument/2006/relationships/customXml" Target="../ink/ink265.xm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customXml" Target="../ink/ink264.xml"/><Relationship Id="rId10" Type="http://schemas.openxmlformats.org/officeDocument/2006/relationships/image" Target="../media/image249.png"/><Relationship Id="rId4" Type="http://schemas.openxmlformats.org/officeDocument/2006/relationships/image" Target="../media/image246.png"/><Relationship Id="rId9" Type="http://schemas.openxmlformats.org/officeDocument/2006/relationships/customXml" Target="../ink/ink26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customXml" Target="../ink/ink267.xml"/><Relationship Id="rId7" Type="http://schemas.openxmlformats.org/officeDocument/2006/relationships/customXml" Target="../ink/ink269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customXml" Target="../ink/ink268.xml"/><Relationship Id="rId10" Type="http://schemas.openxmlformats.org/officeDocument/2006/relationships/image" Target="../media/image254.png"/><Relationship Id="rId4" Type="http://schemas.openxmlformats.org/officeDocument/2006/relationships/image" Target="../media/image251.png"/><Relationship Id="rId9" Type="http://schemas.openxmlformats.org/officeDocument/2006/relationships/customXml" Target="../ink/ink27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customXml" Target="../ink/ink276.xml"/><Relationship Id="rId18" Type="http://schemas.openxmlformats.org/officeDocument/2006/relationships/image" Target="../media/image263.png"/><Relationship Id="rId3" Type="http://schemas.openxmlformats.org/officeDocument/2006/relationships/customXml" Target="../ink/ink271.xml"/><Relationship Id="rId7" Type="http://schemas.openxmlformats.org/officeDocument/2006/relationships/customXml" Target="../ink/ink273.xml"/><Relationship Id="rId12" Type="http://schemas.openxmlformats.org/officeDocument/2006/relationships/image" Target="../media/image260.png"/><Relationship Id="rId17" Type="http://schemas.openxmlformats.org/officeDocument/2006/relationships/customXml" Target="../ink/ink278.xml"/><Relationship Id="rId2" Type="http://schemas.openxmlformats.org/officeDocument/2006/relationships/image" Target="../media/image255.png"/><Relationship Id="rId16" Type="http://schemas.openxmlformats.org/officeDocument/2006/relationships/image" Target="../media/image262.png"/><Relationship Id="rId20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customXml" Target="../ink/ink275.xml"/><Relationship Id="rId5" Type="http://schemas.openxmlformats.org/officeDocument/2006/relationships/customXml" Target="../ink/ink272.xml"/><Relationship Id="rId15" Type="http://schemas.openxmlformats.org/officeDocument/2006/relationships/customXml" Target="../ink/ink277.xml"/><Relationship Id="rId10" Type="http://schemas.openxmlformats.org/officeDocument/2006/relationships/image" Target="../media/image259.png"/><Relationship Id="rId19" Type="http://schemas.openxmlformats.org/officeDocument/2006/relationships/customXml" Target="../ink/ink279.xml"/><Relationship Id="rId4" Type="http://schemas.openxmlformats.org/officeDocument/2006/relationships/image" Target="../media/image256.png"/><Relationship Id="rId9" Type="http://schemas.openxmlformats.org/officeDocument/2006/relationships/customXml" Target="../ink/ink274.xml"/><Relationship Id="rId14" Type="http://schemas.openxmlformats.org/officeDocument/2006/relationships/image" Target="../media/image2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customXml" Target="../ink/ink285.xml"/><Relationship Id="rId3" Type="http://schemas.openxmlformats.org/officeDocument/2006/relationships/customXml" Target="../ink/ink280.xml"/><Relationship Id="rId7" Type="http://schemas.openxmlformats.org/officeDocument/2006/relationships/customXml" Target="../ink/ink282.xml"/><Relationship Id="rId12" Type="http://schemas.openxmlformats.org/officeDocument/2006/relationships/image" Target="../media/image270.png"/><Relationship Id="rId2" Type="http://schemas.openxmlformats.org/officeDocument/2006/relationships/image" Target="../media/image265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customXml" Target="../ink/ink284.xml"/><Relationship Id="rId5" Type="http://schemas.openxmlformats.org/officeDocument/2006/relationships/customXml" Target="../ink/ink281.xml"/><Relationship Id="rId15" Type="http://schemas.openxmlformats.org/officeDocument/2006/relationships/customXml" Target="../ink/ink286.xml"/><Relationship Id="rId10" Type="http://schemas.openxmlformats.org/officeDocument/2006/relationships/image" Target="../media/image269.png"/><Relationship Id="rId4" Type="http://schemas.openxmlformats.org/officeDocument/2006/relationships/image" Target="../media/image266.png"/><Relationship Id="rId9" Type="http://schemas.openxmlformats.org/officeDocument/2006/relationships/customXml" Target="../ink/ink283.xml"/><Relationship Id="rId14" Type="http://schemas.openxmlformats.org/officeDocument/2006/relationships/image" Target="../media/image2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customXml" Target="../ink/ink292.xml"/><Relationship Id="rId3" Type="http://schemas.openxmlformats.org/officeDocument/2006/relationships/customXml" Target="../ink/ink287.xml"/><Relationship Id="rId7" Type="http://schemas.openxmlformats.org/officeDocument/2006/relationships/customXml" Target="../ink/ink289.xml"/><Relationship Id="rId12" Type="http://schemas.openxmlformats.org/officeDocument/2006/relationships/image" Target="../media/image27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customXml" Target="../ink/ink291.xml"/><Relationship Id="rId5" Type="http://schemas.openxmlformats.org/officeDocument/2006/relationships/customXml" Target="../ink/ink288.xml"/><Relationship Id="rId10" Type="http://schemas.openxmlformats.org/officeDocument/2006/relationships/image" Target="../media/image277.png"/><Relationship Id="rId4" Type="http://schemas.openxmlformats.org/officeDocument/2006/relationships/image" Target="../media/image274.png"/><Relationship Id="rId9" Type="http://schemas.openxmlformats.org/officeDocument/2006/relationships/customXml" Target="../ink/ink290.xml"/><Relationship Id="rId14" Type="http://schemas.openxmlformats.org/officeDocument/2006/relationships/image" Target="../media/image2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5.png"/><Relationship Id="rId42" Type="http://schemas.openxmlformats.org/officeDocument/2006/relationships/customXml" Target="../ink/ink20.xml"/><Relationship Id="rId63" Type="http://schemas.openxmlformats.org/officeDocument/2006/relationships/customXml" Target="../ink/ink31.xml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6" Type="http://schemas.openxmlformats.org/officeDocument/2006/relationships/customXml" Target="../ink/ink7.xml"/><Relationship Id="rId107" Type="http://schemas.openxmlformats.org/officeDocument/2006/relationships/image" Target="../media/image57.png"/><Relationship Id="rId11" Type="http://schemas.openxmlformats.org/officeDocument/2006/relationships/image" Target="../media/image10.png"/><Relationship Id="rId32" Type="http://schemas.openxmlformats.org/officeDocument/2006/relationships/customXml" Target="../ink/ink15.xml"/><Relationship Id="rId37" Type="http://schemas.openxmlformats.org/officeDocument/2006/relationships/image" Target="../media/image23.png"/><Relationship Id="rId53" Type="http://schemas.openxmlformats.org/officeDocument/2006/relationships/image" Target="../media/image31.png"/><Relationship Id="rId58" Type="http://schemas.openxmlformats.org/officeDocument/2006/relationships/customXml" Target="../ink/ink28.xml"/><Relationship Id="rId74" Type="http://schemas.openxmlformats.org/officeDocument/2006/relationships/customXml" Target="../ink/ink37.xml"/><Relationship Id="rId79" Type="http://schemas.openxmlformats.org/officeDocument/2006/relationships/image" Target="../media/image43.png"/><Relationship Id="rId102" Type="http://schemas.openxmlformats.org/officeDocument/2006/relationships/customXml" Target="../ink/ink51.xml"/><Relationship Id="rId123" Type="http://schemas.openxmlformats.org/officeDocument/2006/relationships/image" Target="../media/image65.png"/><Relationship Id="rId128" Type="http://schemas.openxmlformats.org/officeDocument/2006/relationships/customXml" Target="../ink/ink64.xml"/><Relationship Id="rId5" Type="http://schemas.openxmlformats.org/officeDocument/2006/relationships/image" Target="../media/image7.png"/><Relationship Id="rId90" Type="http://schemas.openxmlformats.org/officeDocument/2006/relationships/customXml" Target="../ink/ink45.xml"/><Relationship Id="rId95" Type="http://schemas.openxmlformats.org/officeDocument/2006/relationships/image" Target="../media/image51.png"/><Relationship Id="rId22" Type="http://schemas.openxmlformats.org/officeDocument/2006/relationships/customXml" Target="../ink/ink10.xml"/><Relationship Id="rId27" Type="http://schemas.openxmlformats.org/officeDocument/2006/relationships/image" Target="../media/image18.png"/><Relationship Id="rId43" Type="http://schemas.openxmlformats.org/officeDocument/2006/relationships/image" Target="../media/image26.png"/><Relationship Id="rId48" Type="http://schemas.openxmlformats.org/officeDocument/2006/relationships/customXml" Target="../ink/ink23.xml"/><Relationship Id="rId64" Type="http://schemas.openxmlformats.org/officeDocument/2006/relationships/customXml" Target="../ink/ink32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9.xml"/><Relationship Id="rId134" Type="http://schemas.openxmlformats.org/officeDocument/2006/relationships/customXml" Target="../ink/ink67.xml"/><Relationship Id="rId139" Type="http://schemas.openxmlformats.org/officeDocument/2006/relationships/image" Target="../media/image73.png"/><Relationship Id="rId80" Type="http://schemas.openxmlformats.org/officeDocument/2006/relationships/customXml" Target="../ink/ink40.xml"/><Relationship Id="rId85" Type="http://schemas.openxmlformats.org/officeDocument/2006/relationships/image" Target="../media/image46.png"/><Relationship Id="rId12" Type="http://schemas.openxmlformats.org/officeDocument/2006/relationships/customXml" Target="../ink/ink5.xml"/><Relationship Id="rId17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customXml" Target="../ink/ink18.xml"/><Relationship Id="rId59" Type="http://schemas.openxmlformats.org/officeDocument/2006/relationships/image" Target="../media/image34.png"/><Relationship Id="rId103" Type="http://schemas.openxmlformats.org/officeDocument/2006/relationships/image" Target="../media/image55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5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16.png"/><Relationship Id="rId28" Type="http://schemas.openxmlformats.org/officeDocument/2006/relationships/customXml" Target="../ink/ink13.xml"/><Relationship Id="rId49" Type="http://schemas.openxmlformats.org/officeDocument/2006/relationships/image" Target="../media/image29.png"/><Relationship Id="rId114" Type="http://schemas.openxmlformats.org/officeDocument/2006/relationships/customXml" Target="../ink/ink57.xml"/><Relationship Id="rId119" Type="http://schemas.openxmlformats.org/officeDocument/2006/relationships/image" Target="../media/image63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71.png"/><Relationship Id="rId13" Type="http://schemas.openxmlformats.org/officeDocument/2006/relationships/image" Target="../media/image11.png"/><Relationship Id="rId18" Type="http://schemas.openxmlformats.org/officeDocument/2006/relationships/customXml" Target="../ink/ink8.xml"/><Relationship Id="rId39" Type="http://schemas.openxmlformats.org/officeDocument/2006/relationships/image" Target="../media/image24.png"/><Relationship Id="rId109" Type="http://schemas.openxmlformats.org/officeDocument/2006/relationships/image" Target="../media/image58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2.png"/><Relationship Id="rId76" Type="http://schemas.openxmlformats.org/officeDocument/2006/relationships/customXml" Target="../ink/ink38.xml"/><Relationship Id="rId97" Type="http://schemas.openxmlformats.org/officeDocument/2006/relationships/image" Target="../media/image52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66.png"/><Relationship Id="rId7" Type="http://schemas.openxmlformats.org/officeDocument/2006/relationships/image" Target="../media/image8.png"/><Relationship Id="rId71" Type="http://schemas.openxmlformats.org/officeDocument/2006/relationships/image" Target="../media/image39.png"/><Relationship Id="rId92" Type="http://schemas.openxmlformats.org/officeDocument/2006/relationships/customXml" Target="../ink/ink46.xml"/><Relationship Id="rId2" Type="http://schemas.openxmlformats.org/officeDocument/2006/relationships/image" Target="../media/image5.png"/><Relationship Id="rId29" Type="http://schemas.openxmlformats.org/officeDocument/2006/relationships/image" Target="../media/image19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7.png"/><Relationship Id="rId66" Type="http://schemas.openxmlformats.org/officeDocument/2006/relationships/customXml" Target="../ink/ink33.xml"/><Relationship Id="rId87" Type="http://schemas.openxmlformats.org/officeDocument/2006/relationships/image" Target="../media/image47.png"/><Relationship Id="rId110" Type="http://schemas.openxmlformats.org/officeDocument/2006/relationships/customXml" Target="../ink/ink55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8.xml"/><Relationship Id="rId61" Type="http://schemas.openxmlformats.org/officeDocument/2006/relationships/image" Target="../media/image35.png"/><Relationship Id="rId82" Type="http://schemas.openxmlformats.org/officeDocument/2006/relationships/customXml" Target="../ink/ink41.xml"/><Relationship Id="rId19" Type="http://schemas.openxmlformats.org/officeDocument/2006/relationships/image" Target="../media/image14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2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50.xml"/><Relationship Id="rId105" Type="http://schemas.openxmlformats.org/officeDocument/2006/relationships/image" Target="../media/image56.png"/><Relationship Id="rId126" Type="http://schemas.openxmlformats.org/officeDocument/2006/relationships/customXml" Target="../ink/ink63.xml"/><Relationship Id="rId8" Type="http://schemas.openxmlformats.org/officeDocument/2006/relationships/customXml" Target="../ink/ink3.xml"/><Relationship Id="rId51" Type="http://schemas.openxmlformats.org/officeDocument/2006/relationships/image" Target="../media/image30.png"/><Relationship Id="rId72" Type="http://schemas.openxmlformats.org/officeDocument/2006/relationships/customXml" Target="../ink/ink36.xml"/><Relationship Id="rId93" Type="http://schemas.openxmlformats.org/officeDocument/2006/relationships/image" Target="../media/image50.png"/><Relationship Id="rId98" Type="http://schemas.openxmlformats.org/officeDocument/2006/relationships/customXml" Target="../ink/ink49.xml"/><Relationship Id="rId121" Type="http://schemas.openxmlformats.org/officeDocument/2006/relationships/image" Target="../media/image64.png"/><Relationship Id="rId3" Type="http://schemas.openxmlformats.org/officeDocument/2006/relationships/image" Target="../media/image6.png"/><Relationship Id="rId25" Type="http://schemas.openxmlformats.org/officeDocument/2006/relationships/image" Target="../media/image17.png"/><Relationship Id="rId46" Type="http://schemas.openxmlformats.org/officeDocument/2006/relationships/customXml" Target="../ink/ink22.xml"/><Relationship Id="rId67" Type="http://schemas.openxmlformats.org/officeDocument/2006/relationships/image" Target="../media/image37.png"/><Relationship Id="rId116" Type="http://schemas.openxmlformats.org/officeDocument/2006/relationships/customXml" Target="../ink/ink58.xml"/><Relationship Id="rId137" Type="http://schemas.openxmlformats.org/officeDocument/2006/relationships/image" Target="../media/image72.png"/><Relationship Id="rId20" Type="http://schemas.openxmlformats.org/officeDocument/2006/relationships/customXml" Target="../ink/ink9.xml"/><Relationship Id="rId41" Type="http://schemas.openxmlformats.org/officeDocument/2006/relationships/image" Target="../media/image25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4.xml"/><Relationship Id="rId111" Type="http://schemas.openxmlformats.org/officeDocument/2006/relationships/image" Target="../media/image59.png"/><Relationship Id="rId132" Type="http://schemas.openxmlformats.org/officeDocument/2006/relationships/customXml" Target="../ink/ink66.xml"/><Relationship Id="rId15" Type="http://schemas.openxmlformats.org/officeDocument/2006/relationships/image" Target="../media/image12.png"/><Relationship Id="rId36" Type="http://schemas.openxmlformats.org/officeDocument/2006/relationships/customXml" Target="../ink/ink17.xml"/><Relationship Id="rId57" Type="http://schemas.openxmlformats.org/officeDocument/2006/relationships/image" Target="../media/image33.png"/><Relationship Id="rId106" Type="http://schemas.openxmlformats.org/officeDocument/2006/relationships/customXml" Target="../ink/ink53.xml"/><Relationship Id="rId127" Type="http://schemas.openxmlformats.org/officeDocument/2006/relationships/image" Target="../media/image67.png"/><Relationship Id="rId10" Type="http://schemas.openxmlformats.org/officeDocument/2006/relationships/customXml" Target="../ink/ink4.xml"/><Relationship Id="rId31" Type="http://schemas.openxmlformats.org/officeDocument/2006/relationships/image" Target="../media/image20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1.xml"/><Relationship Id="rId4" Type="http://schemas.openxmlformats.org/officeDocument/2006/relationships/customXml" Target="../ink/ink1.xml"/><Relationship Id="rId9" Type="http://schemas.openxmlformats.org/officeDocument/2006/relationships/image" Target="../media/image9.png"/><Relationship Id="rId26" Type="http://schemas.openxmlformats.org/officeDocument/2006/relationships/customXml" Target="../ink/ink12.xml"/><Relationship Id="rId47" Type="http://schemas.openxmlformats.org/officeDocument/2006/relationships/image" Target="../media/image28.png"/><Relationship Id="rId68" Type="http://schemas.openxmlformats.org/officeDocument/2006/relationships/customXml" Target="../ink/ink34.xml"/><Relationship Id="rId89" Type="http://schemas.openxmlformats.org/officeDocument/2006/relationships/image" Target="../media/image48.png"/><Relationship Id="rId112" Type="http://schemas.openxmlformats.org/officeDocument/2006/relationships/customXml" Target="../ink/ink56.xml"/><Relationship Id="rId133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customXml" Target="../ink/ink7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5" Type="http://schemas.openxmlformats.org/officeDocument/2006/relationships/image" Target="../media/image76.png"/><Relationship Id="rId4" Type="http://schemas.openxmlformats.org/officeDocument/2006/relationships/customXml" Target="../ink/ink7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customXml" Target="../ink/ink78.xml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.xml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customXml" Target="../ink/ink77.xml"/><Relationship Id="rId4" Type="http://schemas.openxmlformats.org/officeDocument/2006/relationships/customXml" Target="../ink/ink74.xml"/><Relationship Id="rId9" Type="http://schemas.openxmlformats.org/officeDocument/2006/relationships/image" Target="../media/image81.png"/><Relationship Id="rId1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9ED8BE-96B1-5EE0-EB25-415345B5F6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2895600"/>
            <a:ext cx="8305800" cy="3505200"/>
          </a:xfrm>
        </p:spPr>
        <p:txBody>
          <a:bodyPr/>
          <a:lstStyle/>
          <a:p>
            <a:pPr>
              <a:defRPr/>
            </a:pPr>
            <a:b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EEL 5245 POWER ELECTRONICS I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Lecture #24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 5: Isolated DC-DC Converters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Introduction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b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362" name="Picture 6">
            <a:extLst>
              <a:ext uri="{FF2B5EF4-FFF2-40B4-BE49-F238E27FC236}">
                <a16:creationId xmlns:a16="http://schemas.microsoft.com/office/drawing/2014/main" id="{30516586-16D1-8D07-8DED-B1BC6266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F3813EC-0E62-3660-ED80-E8A5EF87A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76200"/>
            <a:ext cx="449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Buck Derived Isolated Converter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0506AE-DFC9-E412-C391-83F4EB2671DF}"/>
                  </a:ext>
                </a:extLst>
              </p14:cNvPr>
              <p14:cNvContentPartPr/>
              <p14:nvPr/>
            </p14:nvContentPartPr>
            <p14:xfrm>
              <a:off x="3894521" y="255985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0506AE-DFC9-E412-C391-83F4EB2671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1521" y="2496852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58" name="Group 13">
            <a:extLst>
              <a:ext uri="{FF2B5EF4-FFF2-40B4-BE49-F238E27FC236}">
                <a16:creationId xmlns:a16="http://schemas.microsoft.com/office/drawing/2014/main" id="{FF218F7E-39E4-D277-F856-BAC397761568}"/>
              </a:ext>
            </a:extLst>
          </p:cNvPr>
          <p:cNvGrpSpPr>
            <a:grpSpLocks/>
          </p:cNvGrpSpPr>
          <p:nvPr/>
        </p:nvGrpSpPr>
        <p:grpSpPr bwMode="auto">
          <a:xfrm>
            <a:off x="5489575" y="3371850"/>
            <a:ext cx="3451225" cy="1749425"/>
            <a:chOff x="5488961" y="3372012"/>
            <a:chExt cx="3451680" cy="174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FD805B4-0E32-B3CC-4D33-1210432CD6BA}"/>
                    </a:ext>
                  </a:extLst>
                </p14:cNvPr>
                <p14:cNvContentPartPr/>
                <p14:nvPr/>
              </p14:nvContentPartPr>
              <p14:xfrm>
                <a:off x="6141281" y="4146372"/>
                <a:ext cx="2799360" cy="975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FD805B4-0E32-B3CC-4D33-1210432CD6B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78281" y="4083372"/>
                  <a:ext cx="2925000" cy="11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5A2FEDE-68E3-7660-3048-4962E557EB42}"/>
                    </a:ext>
                  </a:extLst>
                </p14:cNvPr>
                <p14:cNvContentPartPr/>
                <p14:nvPr/>
              </p14:nvContentPartPr>
              <p14:xfrm>
                <a:off x="6109961" y="3833532"/>
                <a:ext cx="2748600" cy="236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5A2FEDE-68E3-7660-3048-4962E557EB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46961" y="3770532"/>
                  <a:ext cx="287424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ED722F0-5877-4F5F-F06C-C63D11D6B08C}"/>
                    </a:ext>
                  </a:extLst>
                </p14:cNvPr>
                <p14:cNvContentPartPr/>
                <p14:nvPr/>
              </p14:nvContentPartPr>
              <p14:xfrm>
                <a:off x="5488961" y="4014972"/>
                <a:ext cx="2924640" cy="338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ED722F0-5877-4F5F-F06C-C63D11D6B0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5961" y="3951972"/>
                  <a:ext cx="305028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7C9EF73-7104-EF5C-5E4F-8FFA4FDC9E57}"/>
                    </a:ext>
                  </a:extLst>
                </p14:cNvPr>
                <p14:cNvContentPartPr/>
                <p14:nvPr/>
              </p14:nvContentPartPr>
              <p14:xfrm>
                <a:off x="6036161" y="3664332"/>
                <a:ext cx="102240" cy="1347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7C9EF73-7104-EF5C-5E4F-8FFA4FDC9E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3161" y="3601332"/>
                  <a:ext cx="227880" cy="14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D31A88E-4F9C-4224-40E4-0DF3F195D41B}"/>
                    </a:ext>
                  </a:extLst>
                </p14:cNvPr>
                <p14:cNvContentPartPr/>
                <p14:nvPr/>
              </p14:nvContentPartPr>
              <p14:xfrm>
                <a:off x="6228401" y="3372012"/>
                <a:ext cx="36000" cy="1636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D31A88E-4F9C-4224-40E4-0DF3F195D41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65401" y="3309012"/>
                  <a:ext cx="161640" cy="1762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 descr="A drawing of a diagram&#10;&#10;Description automatically generated">
            <a:extLst>
              <a:ext uri="{FF2B5EF4-FFF2-40B4-BE49-F238E27FC236}">
                <a16:creationId xmlns:a16="http://schemas.microsoft.com/office/drawing/2014/main" id="{7C73CED5-1F5D-5F17-30F5-7FE53A60E7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213" y="437177"/>
            <a:ext cx="5740400" cy="332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4BF6EE9-C3B3-2D38-CABE-AB045D846622}"/>
              </a:ext>
            </a:extLst>
          </p:cNvPr>
          <p:cNvGrpSpPr/>
          <p:nvPr/>
        </p:nvGrpSpPr>
        <p:grpSpPr>
          <a:xfrm>
            <a:off x="2146424" y="3795521"/>
            <a:ext cx="238320" cy="268920"/>
            <a:chOff x="2170916" y="4549212"/>
            <a:chExt cx="238320" cy="26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B49CADB-7C5B-CC6F-94C7-B1782146C0CE}"/>
                    </a:ext>
                  </a:extLst>
                </p14:cNvPr>
                <p14:cNvContentPartPr/>
                <p14:nvPr/>
              </p14:nvContentPartPr>
              <p14:xfrm>
                <a:off x="2170916" y="4549212"/>
                <a:ext cx="223200" cy="268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B49CADB-7C5B-CC6F-94C7-B1782146C0C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62276" y="4540212"/>
                  <a:ext cx="2408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86BE45D-A5D7-5D56-40B0-D6F5B0A58BA2}"/>
                    </a:ext>
                  </a:extLst>
                </p14:cNvPr>
                <p14:cNvContentPartPr/>
                <p14:nvPr/>
              </p14:nvContentPartPr>
              <p14:xfrm>
                <a:off x="2183516" y="4572612"/>
                <a:ext cx="225720" cy="200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86BE45D-A5D7-5D56-40B0-D6F5B0A58BA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74876" y="4563612"/>
                  <a:ext cx="243360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ACD3D5-4950-87DF-A6A3-F6069CF0D649}"/>
              </a:ext>
            </a:extLst>
          </p:cNvPr>
          <p:cNvGrpSpPr/>
          <p:nvPr/>
        </p:nvGrpSpPr>
        <p:grpSpPr>
          <a:xfrm>
            <a:off x="4161571" y="3660329"/>
            <a:ext cx="325440" cy="212040"/>
            <a:chOff x="4219316" y="4406292"/>
            <a:chExt cx="32544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925977-284A-F920-8580-B15F61FD5B76}"/>
                    </a:ext>
                  </a:extLst>
                </p14:cNvPr>
                <p14:cNvContentPartPr/>
                <p14:nvPr/>
              </p14:nvContentPartPr>
              <p14:xfrm>
                <a:off x="4219316" y="4440852"/>
                <a:ext cx="325440" cy="177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925977-284A-F920-8580-B15F61FD5B7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10316" y="4432212"/>
                  <a:ext cx="343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66EC7FC-423D-47EC-47EE-78C80C04BA86}"/>
                    </a:ext>
                  </a:extLst>
                </p14:cNvPr>
                <p14:cNvContentPartPr/>
                <p14:nvPr/>
              </p14:nvContentPartPr>
              <p14:xfrm>
                <a:off x="4274756" y="4406292"/>
                <a:ext cx="235080" cy="212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66EC7FC-423D-47EC-47EE-78C80C04BA8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66116" y="4397292"/>
                  <a:ext cx="25272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70BE87-5ECE-FB47-FC67-55DF649DEDBF}"/>
              </a:ext>
            </a:extLst>
          </p:cNvPr>
          <p:cNvGrpSpPr/>
          <p:nvPr/>
        </p:nvGrpSpPr>
        <p:grpSpPr>
          <a:xfrm>
            <a:off x="3089886" y="3623194"/>
            <a:ext cx="572760" cy="837360"/>
            <a:chOff x="3045356" y="4384692"/>
            <a:chExt cx="572760" cy="83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8F3AD6B-B10F-ADC7-8136-492A1611E6D6}"/>
                    </a:ext>
                  </a:extLst>
                </p14:cNvPr>
                <p14:cNvContentPartPr/>
                <p14:nvPr/>
              </p14:nvContentPartPr>
              <p14:xfrm>
                <a:off x="3349196" y="4384692"/>
                <a:ext cx="268920" cy="407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8F3AD6B-B10F-ADC7-8136-492A1611E6D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86556" y="4321692"/>
                  <a:ext cx="39456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BA70C2C-B9FF-65BB-60BA-D16A7A4500C7}"/>
                    </a:ext>
                  </a:extLst>
                </p14:cNvPr>
                <p14:cNvContentPartPr/>
                <p14:nvPr/>
              </p14:nvContentPartPr>
              <p14:xfrm>
                <a:off x="3045356" y="4420692"/>
                <a:ext cx="282240" cy="801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BA70C2C-B9FF-65BB-60BA-D16A7A4500C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82716" y="4357692"/>
                  <a:ext cx="407880" cy="9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4B7C269-4EE7-8A9A-000C-88BEA9F5A7BF}"/>
                  </a:ext>
                </a:extLst>
              </p14:cNvPr>
              <p14:cNvContentPartPr/>
              <p14:nvPr/>
            </p14:nvContentPartPr>
            <p14:xfrm>
              <a:off x="3149646" y="4438332"/>
              <a:ext cx="488160" cy="221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4B7C269-4EE7-8A9A-000C-88BEA9F5A7B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86646" y="4375332"/>
                <a:ext cx="613800" cy="3474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 descr="A drawing of a person with a face and a wire&#10;&#10;Description automatically generated with medium confidence">
            <a:extLst>
              <a:ext uri="{FF2B5EF4-FFF2-40B4-BE49-F238E27FC236}">
                <a16:creationId xmlns:a16="http://schemas.microsoft.com/office/drawing/2014/main" id="{C2695EBF-8901-BAE7-158E-ECA2837F77E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29121" y="4928833"/>
            <a:ext cx="5130800" cy="203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5BDF3E-4717-CDF4-FA99-E455FC2A385A}"/>
              </a:ext>
            </a:extLst>
          </p:cNvPr>
          <p:cNvSpPr txBox="1"/>
          <p:nvPr/>
        </p:nvSpPr>
        <p:spPr>
          <a:xfrm>
            <a:off x="6459921" y="5121275"/>
            <a:ext cx="3011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Derive the voltage gain by assuming ideal transformers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 with a face and a wire&#10;&#10;Description automatically generated with medium confidence">
            <a:extLst>
              <a:ext uri="{FF2B5EF4-FFF2-40B4-BE49-F238E27FC236}">
                <a16:creationId xmlns:a16="http://schemas.microsoft.com/office/drawing/2014/main" id="{F0466BDF-F23D-DFDD-F821-01B5DE341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5130800" cy="203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110A4-B775-748C-8153-81FF4798B330}"/>
              </a:ext>
            </a:extLst>
          </p:cNvPr>
          <p:cNvSpPr txBox="1"/>
          <p:nvPr/>
        </p:nvSpPr>
        <p:spPr>
          <a:xfrm>
            <a:off x="304800" y="238035"/>
            <a:ext cx="830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Analysis of the buck-derived converter with </a:t>
            </a:r>
            <a:r>
              <a:rPr lang="en-US" altLang="en-US" dirty="0">
                <a:solidFill>
                  <a:srgbClr val="FF0000"/>
                </a:solidFill>
              </a:rPr>
              <a:t>ideal transformer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A6C28E-23F7-92E8-D008-3F542019435C}"/>
                  </a:ext>
                </a:extLst>
              </p14:cNvPr>
              <p14:cNvContentPartPr/>
              <p14:nvPr/>
            </p14:nvContentPartPr>
            <p14:xfrm>
              <a:off x="2269266" y="989892"/>
              <a:ext cx="157320" cy="244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A6C28E-23F7-92E8-D008-3F54201943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3146" y="983772"/>
                <a:ext cx="169560" cy="2570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1FABA81-7A52-6FBC-EEDD-A4CFAE053493}"/>
              </a:ext>
            </a:extLst>
          </p:cNvPr>
          <p:cNvSpPr txBox="1"/>
          <p:nvPr/>
        </p:nvSpPr>
        <p:spPr>
          <a:xfrm>
            <a:off x="419100" y="3733800"/>
            <a:ext cx="830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Two modes of operation as before:</a:t>
            </a:r>
          </a:p>
          <a:p>
            <a:r>
              <a:rPr lang="en-US" dirty="0"/>
              <a:t>	- Mode I: Switch is on</a:t>
            </a:r>
          </a:p>
          <a:p>
            <a:r>
              <a:rPr lang="en-US" dirty="0"/>
              <a:t>	- Mode II: Switch is off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27A9B3-C5E7-BBAE-4899-DCA2DB3B8565}"/>
                  </a:ext>
                </a:extLst>
              </p14:cNvPr>
              <p14:cNvContentPartPr/>
              <p14:nvPr/>
            </p14:nvContentPartPr>
            <p14:xfrm>
              <a:off x="4366986" y="1879452"/>
              <a:ext cx="140400" cy="200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27A9B3-C5E7-BBAE-4899-DCA2DB3B85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0866" y="1873332"/>
                <a:ext cx="1526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1BC7F3-CE79-797F-445B-EA44C231B000}"/>
                  </a:ext>
                </a:extLst>
              </p14:cNvPr>
              <p14:cNvContentPartPr/>
              <p14:nvPr/>
            </p14:nvContentPartPr>
            <p14:xfrm>
              <a:off x="4563186" y="951372"/>
              <a:ext cx="110880" cy="189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1BC7F3-CE79-797F-445B-EA44C231B0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57066" y="945252"/>
                <a:ext cx="123120" cy="20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9771E-377F-B801-5F2B-346E904E2414}"/>
              </a:ext>
            </a:extLst>
          </p:cNvPr>
          <p:cNvGrpSpPr/>
          <p:nvPr/>
        </p:nvGrpSpPr>
        <p:grpSpPr>
          <a:xfrm>
            <a:off x="4244586" y="1301652"/>
            <a:ext cx="226080" cy="342360"/>
            <a:chOff x="4244586" y="1301652"/>
            <a:chExt cx="226080" cy="342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9685F7D-5F77-3229-7624-A33D11CC88D0}"/>
                    </a:ext>
                  </a:extLst>
                </p14:cNvPr>
                <p14:cNvContentPartPr/>
                <p14:nvPr/>
              </p14:nvContentPartPr>
              <p14:xfrm>
                <a:off x="4244586" y="1301652"/>
                <a:ext cx="79560" cy="1296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9685F7D-5F77-3229-7624-A33D11CC88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38466" y="1295532"/>
                  <a:ext cx="91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D8FF861-99B9-AF43-33C0-1EEEB10B67F7}"/>
                    </a:ext>
                  </a:extLst>
                </p14:cNvPr>
                <p14:cNvContentPartPr/>
                <p14:nvPr/>
              </p14:nvContentPartPr>
              <p14:xfrm>
                <a:off x="4379946" y="1458972"/>
                <a:ext cx="90720" cy="1850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8FF861-99B9-AF43-33C0-1EEEB10B67F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73826" y="1452852"/>
                  <a:ext cx="1029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119D43B-AA00-4264-D612-4C315E174FBC}"/>
                    </a:ext>
                  </a:extLst>
                </p14:cNvPr>
                <p14:cNvContentPartPr/>
                <p14:nvPr/>
              </p14:nvContentPartPr>
              <p14:xfrm>
                <a:off x="4393626" y="1393092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119D43B-AA00-4264-D612-4C315E174FB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87506" y="138697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E349DF6-8EA5-109D-6E61-01D806AF7D8D}"/>
                  </a:ext>
                </a:extLst>
              </p14:cNvPr>
              <p14:cNvContentPartPr/>
              <p14:nvPr/>
            </p14:nvContentPartPr>
            <p14:xfrm>
              <a:off x="4541586" y="1642572"/>
              <a:ext cx="77760" cy="82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E349DF6-8EA5-109D-6E61-01D806AF7D8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35466" y="1636452"/>
                <a:ext cx="900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63430E5-7E8C-CDCA-34B3-092BEB400B5D}"/>
                  </a:ext>
                </a:extLst>
              </p14:cNvPr>
              <p14:cNvContentPartPr/>
              <p14:nvPr/>
            </p14:nvContentPartPr>
            <p14:xfrm>
              <a:off x="4910946" y="2010132"/>
              <a:ext cx="122760" cy="162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63430E5-7E8C-CDCA-34B3-092BEB400B5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04826" y="2004012"/>
                <a:ext cx="13500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0C85F6-8D78-140C-817E-B7301215974F}"/>
                  </a:ext>
                </a:extLst>
              </p14:cNvPr>
              <p14:cNvContentPartPr/>
              <p14:nvPr/>
            </p14:nvContentPartPr>
            <p14:xfrm>
              <a:off x="5428266" y="1996092"/>
              <a:ext cx="106560" cy="180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0C85F6-8D78-140C-817E-B7301215974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22146" y="1989972"/>
                <a:ext cx="118800" cy="19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EFCCCA-4652-56F6-377C-6248BCDC89EF}"/>
                  </a:ext>
                </a:extLst>
              </p14:cNvPr>
              <p14:cNvContentPartPr/>
              <p14:nvPr/>
            </p14:nvContentPartPr>
            <p14:xfrm>
              <a:off x="2516586" y="86652"/>
              <a:ext cx="718200" cy="235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EFCCCA-4652-56F6-377C-6248BCDC89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3946" y="24012"/>
                <a:ext cx="843840" cy="3607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7814A7C-67A6-DABD-4D7C-BA4AE8BDED26}"/>
              </a:ext>
            </a:extLst>
          </p:cNvPr>
          <p:cNvSpPr txBox="1"/>
          <p:nvPr/>
        </p:nvSpPr>
        <p:spPr>
          <a:xfrm>
            <a:off x="-78654" y="1222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Mode I: Switch is on &amp; D is off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C30D6A8-42FC-A948-940B-1C4EB8FDD6F2}"/>
                  </a:ext>
                </a:extLst>
              </p14:cNvPr>
              <p14:cNvContentPartPr/>
              <p14:nvPr/>
            </p14:nvContentPartPr>
            <p14:xfrm>
              <a:off x="2393106" y="2240532"/>
              <a:ext cx="951480" cy="232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C30D6A8-42FC-A948-940B-1C4EB8FDD6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30466" y="2177892"/>
                <a:ext cx="1077120" cy="35856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FBEB93A-10F2-F4F2-6CCB-E3D3DEDE254D}"/>
              </a:ext>
            </a:extLst>
          </p:cNvPr>
          <p:cNvSpPr txBox="1"/>
          <p:nvPr/>
        </p:nvSpPr>
        <p:spPr>
          <a:xfrm>
            <a:off x="0" y="2162046"/>
            <a:ext cx="4624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Mode II: Switch is off &amp; D is on</a:t>
            </a:r>
          </a:p>
        </p:txBody>
      </p:sp>
      <p:pic>
        <p:nvPicPr>
          <p:cNvPr id="24" name="Picture 23" descr="A close-up of a mathematical equation&#10;&#10;Description automatically generated">
            <a:extLst>
              <a:ext uri="{FF2B5EF4-FFF2-40B4-BE49-F238E27FC236}">
                <a16:creationId xmlns:a16="http://schemas.microsoft.com/office/drawing/2014/main" id="{5FBF045C-3C0F-88E5-506C-49F27AA27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337" y="204192"/>
            <a:ext cx="3899570" cy="2037416"/>
          </a:xfrm>
          <a:prstGeom prst="rect">
            <a:avLst/>
          </a:prstGeom>
        </p:spPr>
      </p:pic>
      <p:pic>
        <p:nvPicPr>
          <p:cNvPr id="27" name="Picture 26" descr="A drawing of a square object&#10;&#10;Description automatically generated with medium confidence">
            <a:extLst>
              <a:ext uri="{FF2B5EF4-FFF2-40B4-BE49-F238E27FC236}">
                <a16:creationId xmlns:a16="http://schemas.microsoft.com/office/drawing/2014/main" id="{B1B11EC7-1724-634C-571A-454C750CA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586" y="2541764"/>
            <a:ext cx="4737100" cy="2349500"/>
          </a:xfrm>
          <a:prstGeom prst="rect">
            <a:avLst/>
          </a:prstGeom>
        </p:spPr>
      </p:pic>
      <p:pic>
        <p:nvPicPr>
          <p:cNvPr id="29" name="Picture 28" descr="A close-up of a math problem&#10;&#10;Description automatically generated">
            <a:extLst>
              <a:ext uri="{FF2B5EF4-FFF2-40B4-BE49-F238E27FC236}">
                <a16:creationId xmlns:a16="http://schemas.microsoft.com/office/drawing/2014/main" id="{A604C7D9-FE42-0BA7-C374-5D27C5ECB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6" y="4581565"/>
            <a:ext cx="4340946" cy="212245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0274A70-1027-9498-31E2-1748D602F5B2}"/>
              </a:ext>
            </a:extLst>
          </p:cNvPr>
          <p:cNvGrpSpPr/>
          <p:nvPr/>
        </p:nvGrpSpPr>
        <p:grpSpPr>
          <a:xfrm>
            <a:off x="4467001" y="3496936"/>
            <a:ext cx="126720" cy="124920"/>
            <a:chOff x="4467001" y="3496936"/>
            <a:chExt cx="126720" cy="12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BCC1B59-0EF4-8F9D-FAD0-B32B4852DD2E}"/>
                    </a:ext>
                  </a:extLst>
                </p14:cNvPr>
                <p14:cNvContentPartPr/>
                <p14:nvPr/>
              </p14:nvContentPartPr>
              <p14:xfrm>
                <a:off x="4467001" y="3527896"/>
                <a:ext cx="126720" cy="57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BCC1B59-0EF4-8F9D-FAD0-B32B4852DD2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0881" y="3521776"/>
                  <a:ext cx="138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7DB3ACF-AE37-B69D-46AC-6FBA9217DABD}"/>
                    </a:ext>
                  </a:extLst>
                </p14:cNvPr>
                <p14:cNvContentPartPr/>
                <p14:nvPr/>
              </p14:nvContentPartPr>
              <p14:xfrm>
                <a:off x="4549081" y="3496936"/>
                <a:ext cx="360" cy="1249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7DB3ACF-AE37-B69D-46AC-6FBA9217DAB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42961" y="3490816"/>
                  <a:ext cx="1260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2B0515-88D1-E0B1-33FE-087953C69A36}"/>
              </a:ext>
            </a:extLst>
          </p:cNvPr>
          <p:cNvGrpSpPr/>
          <p:nvPr/>
        </p:nvGrpSpPr>
        <p:grpSpPr>
          <a:xfrm>
            <a:off x="4418761" y="3717976"/>
            <a:ext cx="183240" cy="293760"/>
            <a:chOff x="4418761" y="3717976"/>
            <a:chExt cx="183240" cy="293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C2AB968-D2FF-268E-1E8C-09733FC2222E}"/>
                    </a:ext>
                  </a:extLst>
                </p14:cNvPr>
                <p14:cNvContentPartPr/>
                <p14:nvPr/>
              </p14:nvContentPartPr>
              <p14:xfrm>
                <a:off x="4488241" y="4002376"/>
                <a:ext cx="113760" cy="9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C2AB968-D2FF-268E-1E8C-09733FC2222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82121" y="3996256"/>
                  <a:ext cx="126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C66C6CB-F118-502B-987C-A17BE2A4CE31}"/>
                    </a:ext>
                  </a:extLst>
                </p14:cNvPr>
                <p14:cNvContentPartPr/>
                <p14:nvPr/>
              </p14:nvContentPartPr>
              <p14:xfrm>
                <a:off x="4418761" y="3717976"/>
                <a:ext cx="137520" cy="1598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C66C6CB-F118-502B-987C-A17BE2A4CE3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12641" y="3711856"/>
                  <a:ext cx="149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E1E1A2C-1CFA-26FD-45B5-E4036483645A}"/>
                    </a:ext>
                  </a:extLst>
                </p14:cNvPr>
                <p14:cNvContentPartPr/>
                <p14:nvPr/>
              </p14:nvContentPartPr>
              <p14:xfrm>
                <a:off x="4580761" y="3832816"/>
                <a:ext cx="360" cy="914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E1E1A2C-1CFA-26FD-45B5-E4036483645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74641" y="3826696"/>
                  <a:ext cx="1260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BD9E27-49C7-1335-901B-18D57CBC4CC0}"/>
              </a:ext>
            </a:extLst>
          </p:cNvPr>
          <p:cNvGrpSpPr/>
          <p:nvPr/>
        </p:nvGrpSpPr>
        <p:grpSpPr>
          <a:xfrm>
            <a:off x="5621521" y="3378496"/>
            <a:ext cx="116640" cy="135720"/>
            <a:chOff x="5621521" y="3378496"/>
            <a:chExt cx="116640" cy="135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FF2752C-8C73-7D68-8B65-84E9E1E2B79B}"/>
                    </a:ext>
                  </a:extLst>
                </p14:cNvPr>
                <p14:cNvContentPartPr/>
                <p14:nvPr/>
              </p14:nvContentPartPr>
              <p14:xfrm>
                <a:off x="5621521" y="3423496"/>
                <a:ext cx="116640" cy="140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FF2752C-8C73-7D68-8B65-84E9E1E2B79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15401" y="3417376"/>
                  <a:ext cx="1288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942885C-168F-C0BE-596A-95D0AB68EF88}"/>
                    </a:ext>
                  </a:extLst>
                </p14:cNvPr>
                <p14:cNvContentPartPr/>
                <p14:nvPr/>
              </p14:nvContentPartPr>
              <p14:xfrm>
                <a:off x="5701081" y="3378496"/>
                <a:ext cx="360" cy="135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942885C-168F-C0BE-596A-95D0AB68EF8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94961" y="3372376"/>
                  <a:ext cx="1260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4D4EB0B-6E95-64CC-BE27-D807BF9C5285}"/>
              </a:ext>
            </a:extLst>
          </p:cNvPr>
          <p:cNvGrpSpPr/>
          <p:nvPr/>
        </p:nvGrpSpPr>
        <p:grpSpPr>
          <a:xfrm>
            <a:off x="5553121" y="3652456"/>
            <a:ext cx="321120" cy="205560"/>
            <a:chOff x="5553121" y="3652456"/>
            <a:chExt cx="321120" cy="205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107D57D-779C-528B-49E3-A99501CF3E8E}"/>
                    </a:ext>
                  </a:extLst>
                </p14:cNvPr>
                <p14:cNvContentPartPr/>
                <p14:nvPr/>
              </p14:nvContentPartPr>
              <p14:xfrm>
                <a:off x="5553121" y="3857656"/>
                <a:ext cx="114480" cy="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107D57D-779C-528B-49E3-A99501CF3E8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47001" y="3851536"/>
                  <a:ext cx="1267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82FF376-FD10-C425-A5BB-0203334E2AA2}"/>
                    </a:ext>
                  </a:extLst>
                </p14:cNvPr>
                <p14:cNvContentPartPr/>
                <p14:nvPr/>
              </p14:nvContentPartPr>
              <p14:xfrm>
                <a:off x="5580841" y="3652456"/>
                <a:ext cx="204120" cy="1252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82FF376-FD10-C425-A5BB-0203334E2AA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74721" y="3646336"/>
                  <a:ext cx="2163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A13C91E-82A0-F3C8-EC53-400357220FE1}"/>
                    </a:ext>
                  </a:extLst>
                </p14:cNvPr>
                <p14:cNvContentPartPr/>
                <p14:nvPr/>
              </p14:nvContentPartPr>
              <p14:xfrm>
                <a:off x="5792161" y="3733456"/>
                <a:ext cx="82080" cy="752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A13C91E-82A0-F3C8-EC53-400357220FE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86041" y="3727336"/>
                  <a:ext cx="94320" cy="8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B9CE90B-E5FB-184E-59A5-1E19E80CB7D1}"/>
                  </a:ext>
                </a:extLst>
              </p14:cNvPr>
              <p14:cNvContentPartPr/>
              <p14:nvPr/>
            </p14:nvContentPartPr>
            <p14:xfrm>
              <a:off x="1171921" y="289696"/>
              <a:ext cx="360" cy="3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B9CE90B-E5FB-184E-59A5-1E19E80CB7D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65801" y="283576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903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278417-3AF6-5E0E-1679-993D119B0351}"/>
              </a:ext>
            </a:extLst>
          </p:cNvPr>
          <p:cNvSpPr txBox="1"/>
          <p:nvPr/>
        </p:nvSpPr>
        <p:spPr>
          <a:xfrm>
            <a:off x="2192338" y="6977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Steady-state waveforms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89A78D3-3F6E-0B8D-A6AE-2BF6E9EC6BEA}"/>
                  </a:ext>
                </a:extLst>
              </p14:cNvPr>
              <p14:cNvContentPartPr/>
              <p14:nvPr/>
            </p14:nvContentPartPr>
            <p14:xfrm>
              <a:off x="3401401" y="4788256"/>
              <a:ext cx="1091880" cy="726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89A78D3-3F6E-0B8D-A6AE-2BF6E9EC6B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8401" y="4725616"/>
                <a:ext cx="1217520" cy="85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C8A2730-58E6-A16A-7BBF-9D565324924D}"/>
              </a:ext>
            </a:extLst>
          </p:cNvPr>
          <p:cNvGrpSpPr/>
          <p:nvPr/>
        </p:nvGrpSpPr>
        <p:grpSpPr>
          <a:xfrm>
            <a:off x="3567001" y="4990936"/>
            <a:ext cx="2981160" cy="842040"/>
            <a:chOff x="3567001" y="4990936"/>
            <a:chExt cx="2981160" cy="84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3842D06-E2A4-C5CA-D4EE-7DC711BC2037}"/>
                    </a:ext>
                  </a:extLst>
                </p14:cNvPr>
                <p14:cNvContentPartPr/>
                <p14:nvPr/>
              </p14:nvContentPartPr>
              <p14:xfrm>
                <a:off x="3577441" y="5743696"/>
                <a:ext cx="5760" cy="486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3842D06-E2A4-C5CA-D4EE-7DC711BC20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41801" y="5707696"/>
                  <a:ext cx="774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6630AB8-1889-A3F2-CC9C-49D89D90E718}"/>
                    </a:ext>
                  </a:extLst>
                </p14:cNvPr>
                <p14:cNvContentPartPr/>
                <p14:nvPr/>
              </p14:nvContentPartPr>
              <p14:xfrm>
                <a:off x="3567001" y="5832616"/>
                <a:ext cx="360" cy="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6630AB8-1889-A3F2-CC9C-49D89D90E71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31361" y="57969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8BAB13-0D8A-93A2-0C67-3FD1318869DB}"/>
                    </a:ext>
                  </a:extLst>
                </p14:cNvPr>
                <p14:cNvContentPartPr/>
                <p14:nvPr/>
              </p14:nvContentPartPr>
              <p14:xfrm>
                <a:off x="4150201" y="4990936"/>
                <a:ext cx="2397960" cy="6930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8BAB13-0D8A-93A2-0C67-3FD1318869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87201" y="4928296"/>
                  <a:ext cx="2523600" cy="818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Picture 9" descr="A diagram of a circuit&#10;&#10;Description automatically generated with medium confidence">
            <a:extLst>
              <a:ext uri="{FF2B5EF4-FFF2-40B4-BE49-F238E27FC236}">
                <a16:creationId xmlns:a16="http://schemas.microsoft.com/office/drawing/2014/main" id="{47C7E8D9-18BD-DB6A-193F-12ED490E6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381" y="570791"/>
            <a:ext cx="6019800" cy="60036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9110A4-B775-748C-8153-81FF4798B330}"/>
              </a:ext>
            </a:extLst>
          </p:cNvPr>
          <p:cNvSpPr txBox="1"/>
          <p:nvPr/>
        </p:nvSpPr>
        <p:spPr>
          <a:xfrm>
            <a:off x="304800" y="238035"/>
            <a:ext cx="830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Analysis of the buck-derived converter with </a:t>
            </a:r>
            <a:r>
              <a:rPr lang="en-US" altLang="en-US" dirty="0">
                <a:solidFill>
                  <a:srgbClr val="FF0000"/>
                </a:solidFill>
              </a:rPr>
              <a:t>non-ideal transformer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ABA81-7A52-6FBC-EEDD-A4CFAE053493}"/>
              </a:ext>
            </a:extLst>
          </p:cNvPr>
          <p:cNvSpPr txBox="1"/>
          <p:nvPr/>
        </p:nvSpPr>
        <p:spPr>
          <a:xfrm>
            <a:off x="419100" y="3733800"/>
            <a:ext cx="830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Two modes of operation as before:</a:t>
            </a:r>
          </a:p>
          <a:p>
            <a:r>
              <a:rPr lang="en-US" dirty="0"/>
              <a:t>	- Mode I: Switch is on</a:t>
            </a:r>
          </a:p>
          <a:p>
            <a:r>
              <a:rPr lang="en-US" dirty="0"/>
              <a:t>	- Mode II: Switch is off</a:t>
            </a:r>
          </a:p>
        </p:txBody>
      </p:sp>
      <p:pic>
        <p:nvPicPr>
          <p:cNvPr id="10" name="Picture 9" descr="A close-up of a drawing&#10;&#10;Description automatically generated">
            <a:extLst>
              <a:ext uri="{FF2B5EF4-FFF2-40B4-BE49-F238E27FC236}">
                <a16:creationId xmlns:a16="http://schemas.microsoft.com/office/drawing/2014/main" id="{13D68E7E-CFDA-2B7B-A59B-909BF02E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5715000" cy="16891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9DCA99F-766E-8A5C-297D-170625FC7178}"/>
              </a:ext>
            </a:extLst>
          </p:cNvPr>
          <p:cNvGrpSpPr/>
          <p:nvPr/>
        </p:nvGrpSpPr>
        <p:grpSpPr>
          <a:xfrm>
            <a:off x="4266481" y="1381216"/>
            <a:ext cx="374760" cy="183240"/>
            <a:chOff x="4266481" y="1381216"/>
            <a:chExt cx="374760" cy="18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8BBA49F-87A3-4D9F-4466-5F80D7874665}"/>
                    </a:ext>
                  </a:extLst>
                </p14:cNvPr>
                <p14:cNvContentPartPr/>
                <p14:nvPr/>
              </p14:nvContentPartPr>
              <p14:xfrm>
                <a:off x="4266481" y="1381216"/>
                <a:ext cx="148320" cy="1832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8BBA49F-87A3-4D9F-4466-5F80D787466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60361" y="1375096"/>
                  <a:ext cx="1605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5275361-56A3-0296-993B-E1ABB97BDF81}"/>
                    </a:ext>
                  </a:extLst>
                </p14:cNvPr>
                <p14:cNvContentPartPr/>
                <p14:nvPr/>
              </p14:nvContentPartPr>
              <p14:xfrm>
                <a:off x="4509841" y="1391656"/>
                <a:ext cx="2880" cy="1213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5275361-56A3-0296-993B-E1ABB97BDF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721" y="1385536"/>
                  <a:ext cx="151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4A122D-0AD5-3480-A22A-EE2754682DA3}"/>
                    </a:ext>
                  </a:extLst>
                </p14:cNvPr>
                <p14:cNvContentPartPr/>
                <p14:nvPr/>
              </p14:nvContentPartPr>
              <p14:xfrm>
                <a:off x="4605601" y="1420816"/>
                <a:ext cx="35640" cy="262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4A122D-0AD5-3480-A22A-EE2754682DA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99481" y="1414696"/>
                  <a:ext cx="47880" cy="3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D67F8A-6498-B1B6-6B9A-310102029DDF}"/>
                  </a:ext>
                </a:extLst>
              </p14:cNvPr>
              <p14:cNvContentPartPr/>
              <p14:nvPr/>
            </p14:nvContentPartPr>
            <p14:xfrm>
              <a:off x="4589041" y="1551496"/>
              <a:ext cx="33840" cy="22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D67F8A-6498-B1B6-6B9A-310102029D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2921" y="1545376"/>
                <a:ext cx="460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E572370-E469-0152-29B7-0C93E1542C27}"/>
                  </a:ext>
                </a:extLst>
              </p14:cNvPr>
              <p14:cNvContentPartPr/>
              <p14:nvPr/>
            </p14:nvContentPartPr>
            <p14:xfrm>
              <a:off x="4756801" y="1434136"/>
              <a:ext cx="97560" cy="137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E572370-E469-0152-29B7-0C93E1542C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50681" y="1428016"/>
                <a:ext cx="109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B295C7-F8AD-B347-1AA9-E96597BE435A}"/>
                  </a:ext>
                </a:extLst>
              </p14:cNvPr>
              <p14:cNvContentPartPr/>
              <p14:nvPr/>
            </p14:nvContentPartPr>
            <p14:xfrm>
              <a:off x="4938961" y="1469416"/>
              <a:ext cx="101520" cy="1108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B295C7-F8AD-B347-1AA9-E96597BE435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32841" y="1463296"/>
                <a:ext cx="11376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422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Screen Shot 2017-11-13 at 4.52.38 PM.png">
            <a:extLst>
              <a:ext uri="{FF2B5EF4-FFF2-40B4-BE49-F238E27FC236}">
                <a16:creationId xmlns:a16="http://schemas.microsoft.com/office/drawing/2014/main" id="{A7744A15-B416-16D9-7435-B594F2D84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596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054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EFCCCA-4652-56F6-377C-6248BCDC89EF}"/>
                  </a:ext>
                </a:extLst>
              </p14:cNvPr>
              <p14:cNvContentPartPr/>
              <p14:nvPr/>
            </p14:nvContentPartPr>
            <p14:xfrm>
              <a:off x="2516586" y="86652"/>
              <a:ext cx="718200" cy="235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EFCCCA-4652-56F6-377C-6248BCDC89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3946" y="24012"/>
                <a:ext cx="843840" cy="3607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7814A7C-67A6-DABD-4D7C-BA4AE8BDED26}"/>
              </a:ext>
            </a:extLst>
          </p:cNvPr>
          <p:cNvSpPr txBox="1"/>
          <p:nvPr/>
        </p:nvSpPr>
        <p:spPr>
          <a:xfrm>
            <a:off x="-78654" y="1222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Mode I: Switch is on &amp; D is off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C30D6A8-42FC-A948-940B-1C4EB8FDD6F2}"/>
                  </a:ext>
                </a:extLst>
              </p14:cNvPr>
              <p14:cNvContentPartPr/>
              <p14:nvPr/>
            </p14:nvContentPartPr>
            <p14:xfrm>
              <a:off x="2393106" y="2240532"/>
              <a:ext cx="951480" cy="232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C30D6A8-42FC-A948-940B-1C4EB8FDD6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30466" y="2177892"/>
                <a:ext cx="1077120" cy="35856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FBEB93A-10F2-F4F2-6CCB-E3D3DEDE254D}"/>
              </a:ext>
            </a:extLst>
          </p:cNvPr>
          <p:cNvSpPr txBox="1"/>
          <p:nvPr/>
        </p:nvSpPr>
        <p:spPr>
          <a:xfrm>
            <a:off x="0" y="2162046"/>
            <a:ext cx="4624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Mode II: Switch is off &amp; D is 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B9CE90B-E5FB-184E-59A5-1E19E80CB7D1}"/>
                  </a:ext>
                </a:extLst>
              </p14:cNvPr>
              <p14:cNvContentPartPr/>
              <p14:nvPr/>
            </p14:nvContentPartPr>
            <p14:xfrm>
              <a:off x="1171921" y="289696"/>
              <a:ext cx="360" cy="3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B9CE90B-E5FB-184E-59A5-1E19E80CB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5801" y="28357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close-up of a drawing&#10;&#10;Description automatically generated">
            <a:extLst>
              <a:ext uri="{FF2B5EF4-FFF2-40B4-BE49-F238E27FC236}">
                <a16:creationId xmlns:a16="http://schemas.microsoft.com/office/drawing/2014/main" id="{1B75429D-0BC1-8F12-A673-6D2270A47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614772"/>
            <a:ext cx="4493814" cy="1422714"/>
          </a:xfrm>
          <a:prstGeom prst="rect">
            <a:avLst/>
          </a:prstGeom>
        </p:spPr>
      </p:pic>
      <p:pic>
        <p:nvPicPr>
          <p:cNvPr id="9" name="Picture 8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63AB0EDA-A0D6-651F-CF39-82F51DBD24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247" y="2748271"/>
            <a:ext cx="3994644" cy="3494957"/>
          </a:xfrm>
          <a:prstGeom prst="rect">
            <a:avLst/>
          </a:prstGeom>
        </p:spPr>
      </p:pic>
      <p:pic>
        <p:nvPicPr>
          <p:cNvPr id="11" name="Picture 10" descr="A close-up of a diagram&#10;&#10;Description automatically generated">
            <a:extLst>
              <a:ext uri="{FF2B5EF4-FFF2-40B4-BE49-F238E27FC236}">
                <a16:creationId xmlns:a16="http://schemas.microsoft.com/office/drawing/2014/main" id="{4CFB839F-F073-0D34-6B49-EA668E67C4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" y="2929500"/>
            <a:ext cx="3962400" cy="13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creen Shot 2017-11-13 at 4.52.49 PM.png">
            <a:extLst>
              <a:ext uri="{FF2B5EF4-FFF2-40B4-BE49-F238E27FC236}">
                <a16:creationId xmlns:a16="http://schemas.microsoft.com/office/drawing/2014/main" id="{A0F23CFE-FD2E-BF22-CD6D-164FBC65F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52400"/>
            <a:ext cx="679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8" name="Group 8">
            <a:extLst>
              <a:ext uri="{FF2B5EF4-FFF2-40B4-BE49-F238E27FC236}">
                <a16:creationId xmlns:a16="http://schemas.microsoft.com/office/drawing/2014/main" id="{835B0EF9-A73C-B1A5-7D37-5F294A656F7F}"/>
              </a:ext>
            </a:extLst>
          </p:cNvPr>
          <p:cNvGrpSpPr>
            <a:grpSpLocks/>
          </p:cNvGrpSpPr>
          <p:nvPr/>
        </p:nvGrpSpPr>
        <p:grpSpPr bwMode="auto">
          <a:xfrm>
            <a:off x="5862638" y="4833938"/>
            <a:ext cx="547687" cy="261937"/>
            <a:chOff x="5863361" y="4833252"/>
            <a:chExt cx="54684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5022A3C-FDA1-752C-A1E8-5A41DF1F44DC}"/>
                    </a:ext>
                  </a:extLst>
                </p14:cNvPr>
                <p14:cNvContentPartPr/>
                <p14:nvPr/>
              </p14:nvContentPartPr>
              <p14:xfrm>
                <a:off x="5931761" y="4833252"/>
                <a:ext cx="263880" cy="14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5022A3C-FDA1-752C-A1E8-5A41DF1F44D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68761" y="4770252"/>
                  <a:ext cx="3895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485BB3-CB6A-CE9C-3350-997B284E2674}"/>
                    </a:ext>
                  </a:extLst>
                </p14:cNvPr>
                <p14:cNvContentPartPr/>
                <p14:nvPr/>
              </p14:nvContentPartPr>
              <p14:xfrm>
                <a:off x="5948681" y="4932252"/>
                <a:ext cx="461520" cy="101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485BB3-CB6A-CE9C-3350-997B284E267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85681" y="4869252"/>
                  <a:ext cx="5871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4DD8BA7-3164-731F-2C04-AD0FB8E5228E}"/>
                    </a:ext>
                  </a:extLst>
                </p14:cNvPr>
                <p14:cNvContentPartPr/>
                <p14:nvPr/>
              </p14:nvContentPartPr>
              <p14:xfrm>
                <a:off x="5944361" y="5015772"/>
                <a:ext cx="211320" cy="79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4DD8BA7-3164-731F-2C04-AD0FB8E522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81361" y="4953055"/>
                  <a:ext cx="336960" cy="2049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1ECEACA-CE61-2753-3011-C25B74B22FC0}"/>
                    </a:ext>
                  </a:extLst>
                </p14:cNvPr>
                <p14:cNvContentPartPr/>
                <p14:nvPr/>
              </p14:nvContentPartPr>
              <p14:xfrm>
                <a:off x="5863361" y="4939092"/>
                <a:ext cx="227160" cy="8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1ECEACA-CE61-2753-3011-C25B74B22F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00361" y="4876360"/>
                  <a:ext cx="352800" cy="20934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9B58C9E-C441-A3F3-324F-39C99C6B3CE2}"/>
                  </a:ext>
                </a:extLst>
              </p14:cNvPr>
              <p14:cNvContentPartPr/>
              <p14:nvPr/>
            </p14:nvContentPartPr>
            <p14:xfrm>
              <a:off x="6027161" y="5001012"/>
              <a:ext cx="532080" cy="44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9B58C9E-C441-A3F3-324F-39C99C6B3C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64204" y="4938012"/>
                <a:ext cx="657635" cy="56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700" name="Group 10">
            <a:extLst>
              <a:ext uri="{FF2B5EF4-FFF2-40B4-BE49-F238E27FC236}">
                <a16:creationId xmlns:a16="http://schemas.microsoft.com/office/drawing/2014/main" id="{BC5E8285-C049-1457-21B8-323C4BDDBDB7}"/>
              </a:ext>
            </a:extLst>
          </p:cNvPr>
          <p:cNvGrpSpPr>
            <a:grpSpLocks/>
          </p:cNvGrpSpPr>
          <p:nvPr/>
        </p:nvGrpSpPr>
        <p:grpSpPr bwMode="auto">
          <a:xfrm>
            <a:off x="5897563" y="5140325"/>
            <a:ext cx="623887" cy="160338"/>
            <a:chOff x="5897201" y="5139612"/>
            <a:chExt cx="624600" cy="16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5D63A1E-F9AA-AB54-2105-A1543EB654D3}"/>
                    </a:ext>
                  </a:extLst>
                </p14:cNvPr>
                <p14:cNvContentPartPr/>
                <p14:nvPr/>
              </p14:nvContentPartPr>
              <p14:xfrm>
                <a:off x="5897201" y="5144652"/>
                <a:ext cx="196560" cy="18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5D63A1E-F9AA-AB54-2105-A1543EB654D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88201" y="5135652"/>
                  <a:ext cx="21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A1C154F-61FB-FF0E-23B8-1DEFC7183135}"/>
                    </a:ext>
                  </a:extLst>
                </p14:cNvPr>
                <p14:cNvContentPartPr/>
                <p14:nvPr/>
              </p14:nvContentPartPr>
              <p14:xfrm>
                <a:off x="5926001" y="5225292"/>
                <a:ext cx="191520" cy="5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A1C154F-61FB-FF0E-23B8-1DEFC718313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16984" y="5216292"/>
                  <a:ext cx="209193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6FC7088-BA49-D51F-B51F-BD9B889042CD}"/>
                    </a:ext>
                  </a:extLst>
                </p14:cNvPr>
                <p14:cNvContentPartPr/>
                <p14:nvPr/>
              </p14:nvContentPartPr>
              <p14:xfrm>
                <a:off x="6355841" y="5139612"/>
                <a:ext cx="165960" cy="160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6FC7088-BA49-D51F-B51F-BD9B889042C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46841" y="5130612"/>
                  <a:ext cx="183600" cy="17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CFBC0B3-CA5F-7D33-22BD-E349BC5D9B22}"/>
                  </a:ext>
                </a:extLst>
              </p14:cNvPr>
              <p14:cNvContentPartPr/>
              <p14:nvPr/>
            </p14:nvContentPartPr>
            <p14:xfrm>
              <a:off x="4267841" y="5080212"/>
              <a:ext cx="2575800" cy="333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CFBC0B3-CA5F-7D33-22BD-E349BC5D9B2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04841" y="5017280"/>
                <a:ext cx="2701440" cy="459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8F462D-B36A-115A-7DA0-83CA61E6278F}"/>
                  </a:ext>
                </a:extLst>
              </p14:cNvPr>
              <p14:cNvContentPartPr/>
              <p14:nvPr/>
            </p14:nvContentPartPr>
            <p14:xfrm>
              <a:off x="4159841" y="5220612"/>
              <a:ext cx="155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8F462D-B36A-115A-7DA0-83CA61E6278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0820" y="5211597"/>
                <a:ext cx="173561" cy="23654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16BFD818-4DE5-C3E5-7DC0-223EE676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85090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2" name="Group 6">
            <a:extLst>
              <a:ext uri="{FF2B5EF4-FFF2-40B4-BE49-F238E27FC236}">
                <a16:creationId xmlns:a16="http://schemas.microsoft.com/office/drawing/2014/main" id="{F92F12F8-0280-B167-7410-D6511313A62D}"/>
              </a:ext>
            </a:extLst>
          </p:cNvPr>
          <p:cNvGrpSpPr>
            <a:grpSpLocks/>
          </p:cNvGrpSpPr>
          <p:nvPr/>
        </p:nvGrpSpPr>
        <p:grpSpPr bwMode="auto">
          <a:xfrm>
            <a:off x="992188" y="3241675"/>
            <a:ext cx="493712" cy="395288"/>
            <a:chOff x="992921" y="3241332"/>
            <a:chExt cx="49356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567D32F-7793-9C5D-FA98-A4E42103199A}"/>
                    </a:ext>
                  </a:extLst>
                </p14:cNvPr>
                <p14:cNvContentPartPr/>
                <p14:nvPr/>
              </p14:nvContentPartPr>
              <p14:xfrm>
                <a:off x="992921" y="3452292"/>
                <a:ext cx="207720" cy="183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567D32F-7793-9C5D-FA98-A4E42103199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83921" y="3443292"/>
                  <a:ext cx="2253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984F3F-3283-ABC0-D12E-0F019153452C}"/>
                    </a:ext>
                  </a:extLst>
                </p14:cNvPr>
                <p14:cNvContentPartPr/>
                <p14:nvPr/>
              </p14:nvContentPartPr>
              <p14:xfrm>
                <a:off x="1301801" y="3241332"/>
                <a:ext cx="184680" cy="342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984F3F-3283-ABC0-D12E-0F01915345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92819" y="3232341"/>
                  <a:ext cx="202286" cy="3599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75E4168-F332-61FE-84B8-70813C660403}"/>
                    </a:ext>
                  </a:extLst>
                </p14:cNvPr>
                <p14:cNvContentPartPr/>
                <p14:nvPr/>
              </p14:nvContentPartPr>
              <p14:xfrm>
                <a:off x="1178321" y="3368412"/>
                <a:ext cx="19692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75E4168-F332-61FE-84B8-70813C6604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69321" y="3359412"/>
                  <a:ext cx="2145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399943-14A9-4059-1CBD-35722817EF2F}"/>
                  </a:ext>
                </a:extLst>
              </p14:cNvPr>
              <p14:cNvContentPartPr/>
              <p14:nvPr/>
            </p14:nvContentPartPr>
            <p14:xfrm>
              <a:off x="1893281" y="3365172"/>
              <a:ext cx="205560" cy="424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399943-14A9-4059-1CBD-35722817EF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84265" y="3356172"/>
                <a:ext cx="223231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413C10-2BA1-A42E-7D6D-7FD8E1CCDB8C}"/>
                  </a:ext>
                </a:extLst>
              </p14:cNvPr>
              <p14:cNvContentPartPr/>
              <p14:nvPr/>
            </p14:nvContentPartPr>
            <p14:xfrm>
              <a:off x="1834961" y="3581892"/>
              <a:ext cx="1490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413C10-2BA1-A42E-7D6D-7FD8E1CCDB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5961" y="3572892"/>
                <a:ext cx="166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70E8AE-AA6F-52EB-52C3-DA9A5BBAAA90}"/>
                  </a:ext>
                </a:extLst>
              </p14:cNvPr>
              <p14:cNvContentPartPr/>
              <p14:nvPr/>
            </p14:nvContentPartPr>
            <p14:xfrm>
              <a:off x="2286041" y="3596292"/>
              <a:ext cx="13464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70E8AE-AA6F-52EB-52C3-DA9A5BBAAA9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77041" y="3587292"/>
                <a:ext cx="152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52BA5E4-BBC3-1CCE-FCAC-363E13F870C3}"/>
                  </a:ext>
                </a:extLst>
              </p14:cNvPr>
              <p14:cNvContentPartPr/>
              <p14:nvPr/>
            </p14:nvContentPartPr>
            <p14:xfrm>
              <a:off x="2271641" y="3742092"/>
              <a:ext cx="1947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52BA5E4-BBC3-1CCE-FCAC-363E13F870C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641" y="3733092"/>
                <a:ext cx="2124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27" name="Group 28">
            <a:extLst>
              <a:ext uri="{FF2B5EF4-FFF2-40B4-BE49-F238E27FC236}">
                <a16:creationId xmlns:a16="http://schemas.microsoft.com/office/drawing/2014/main" id="{46D3A028-E5F8-D84C-688C-5CF4A9963851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3484563"/>
            <a:ext cx="1201738" cy="325437"/>
            <a:chOff x="2629481" y="3485052"/>
            <a:chExt cx="120060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D3DBC16-A97C-EC51-B2E1-21C361293832}"/>
                    </a:ext>
                  </a:extLst>
                </p14:cNvPr>
                <p14:cNvContentPartPr/>
                <p14:nvPr/>
              </p14:nvContentPartPr>
              <p14:xfrm>
                <a:off x="2629481" y="3485052"/>
                <a:ext cx="378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D3DBC16-A97C-EC51-B2E1-21C3612938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20481" y="3476052"/>
                  <a:ext cx="39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8C08C9-DCE9-52A3-5F19-875FAC7E4D4A}"/>
                    </a:ext>
                  </a:extLst>
                </p14:cNvPr>
                <p14:cNvContentPartPr/>
                <p14:nvPr/>
              </p14:nvContentPartPr>
              <p14:xfrm>
                <a:off x="2798681" y="3509172"/>
                <a:ext cx="25920" cy="267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8C08C9-DCE9-52A3-5F19-875FAC7E4D4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89804" y="3500184"/>
                  <a:ext cx="43318" cy="2854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B9CA504-6C6A-ABAD-A611-27930849D898}"/>
                    </a:ext>
                  </a:extLst>
                </p14:cNvPr>
                <p14:cNvContentPartPr/>
                <p14:nvPr/>
              </p14:nvContentPartPr>
              <p14:xfrm>
                <a:off x="2992361" y="3675132"/>
                <a:ext cx="188640" cy="11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B9CA504-6C6A-ABAD-A611-27930849D8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83361" y="3666132"/>
                  <a:ext cx="206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EC5AAB5-67DF-73F0-D97C-0A1945F7AA49}"/>
                    </a:ext>
                  </a:extLst>
                </p14:cNvPr>
                <p14:cNvContentPartPr/>
                <p14:nvPr/>
              </p14:nvContentPartPr>
              <p14:xfrm>
                <a:off x="3072641" y="3608892"/>
                <a:ext cx="20880" cy="195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EC5AAB5-67DF-73F0-D97C-0A1945F7AA4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63641" y="3599875"/>
                  <a:ext cx="38520" cy="213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5F18036-6466-7556-EA10-77CF8266FA31}"/>
                    </a:ext>
                  </a:extLst>
                </p14:cNvPr>
                <p14:cNvContentPartPr/>
                <p14:nvPr/>
              </p14:nvContentPartPr>
              <p14:xfrm>
                <a:off x="3309521" y="3504132"/>
                <a:ext cx="11880" cy="209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5F18036-6466-7556-EA10-77CF8266FA3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00521" y="3495132"/>
                  <a:ext cx="295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635879D-F2B6-85FA-6B71-B018619E98AF}"/>
                    </a:ext>
                  </a:extLst>
                </p14:cNvPr>
                <p14:cNvContentPartPr/>
                <p14:nvPr/>
              </p14:nvContentPartPr>
              <p14:xfrm>
                <a:off x="3300881" y="3522852"/>
                <a:ext cx="147600" cy="287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635879D-F2B6-85FA-6B71-B018619E98A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91881" y="3513852"/>
                  <a:ext cx="1652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80EDBAF-092C-6B93-93F8-70C612B8DA55}"/>
                    </a:ext>
                  </a:extLst>
                </p14:cNvPr>
                <p14:cNvContentPartPr/>
                <p14:nvPr/>
              </p14:nvContentPartPr>
              <p14:xfrm>
                <a:off x="3555761" y="3533652"/>
                <a:ext cx="27432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80EDBAF-092C-6B93-93F8-70C612B8DA5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46761" y="3524652"/>
                  <a:ext cx="29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30B8364-4977-6D3D-8A36-F1082E572D3D}"/>
                    </a:ext>
                  </a:extLst>
                </p14:cNvPr>
                <p14:cNvContentPartPr/>
                <p14:nvPr/>
              </p14:nvContentPartPr>
              <p14:xfrm>
                <a:off x="3691481" y="3552012"/>
                <a:ext cx="14040" cy="195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30B8364-4977-6D3D-8A36-F1082E572D3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82481" y="3543012"/>
                  <a:ext cx="3168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9CED2C-8DF4-F3B4-8B0B-F744ACFDE88E}"/>
                  </a:ext>
                </a:extLst>
              </p14:cNvPr>
              <p14:cNvContentPartPr/>
              <p14:nvPr/>
            </p14:nvContentPartPr>
            <p14:xfrm>
              <a:off x="2832161" y="4204332"/>
              <a:ext cx="360" cy="3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9CED2C-8DF4-F3B4-8B0B-F744ACFDE8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23161" y="4194207"/>
                <a:ext cx="18000" cy="23085"/>
              </a:xfrm>
              <a:prstGeom prst="rect">
                <a:avLst/>
              </a:prstGeom>
            </p:spPr>
          </p:pic>
        </mc:Fallback>
      </mc:AlternateContent>
      <p:grpSp>
        <p:nvGrpSpPr>
          <p:cNvPr id="30729" name="Group 34">
            <a:extLst>
              <a:ext uri="{FF2B5EF4-FFF2-40B4-BE49-F238E27FC236}">
                <a16:creationId xmlns:a16="http://schemas.microsoft.com/office/drawing/2014/main" id="{6ED0894F-0F2C-95D0-94D8-90796D6026E9}"/>
              </a:ext>
            </a:extLst>
          </p:cNvPr>
          <p:cNvGrpSpPr>
            <a:grpSpLocks/>
          </p:cNvGrpSpPr>
          <p:nvPr/>
        </p:nvGrpSpPr>
        <p:grpSpPr bwMode="auto">
          <a:xfrm>
            <a:off x="2716213" y="4340225"/>
            <a:ext cx="541337" cy="660400"/>
            <a:chOff x="2715881" y="4340412"/>
            <a:chExt cx="541800" cy="65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E502715-FF16-1D08-7316-708A6A58C7B9}"/>
                    </a:ext>
                  </a:extLst>
                </p14:cNvPr>
                <p14:cNvContentPartPr/>
                <p14:nvPr/>
              </p14:nvContentPartPr>
              <p14:xfrm>
                <a:off x="2715881" y="4340412"/>
                <a:ext cx="169920" cy="456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E502715-FF16-1D08-7316-708A6A58C7B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706881" y="4331412"/>
                  <a:ext cx="18756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7FB8674-6750-4FD6-1120-B1DC7CDB0EBA}"/>
                    </a:ext>
                  </a:extLst>
                </p14:cNvPr>
                <p14:cNvContentPartPr/>
                <p14:nvPr/>
              </p14:nvContentPartPr>
              <p14:xfrm>
                <a:off x="2931521" y="4818852"/>
                <a:ext cx="82080" cy="179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7FB8674-6750-4FD6-1120-B1DC7CDB0EB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922521" y="4809870"/>
                  <a:ext cx="99720" cy="196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6814527-8C1D-00FF-AF10-0601A36A7766}"/>
                    </a:ext>
                  </a:extLst>
                </p14:cNvPr>
                <p14:cNvContentPartPr/>
                <p14:nvPr/>
              </p14:nvContentPartPr>
              <p14:xfrm>
                <a:off x="3060401" y="4865292"/>
                <a:ext cx="197280" cy="134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6814527-8C1D-00FF-AF10-0601A36A776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51401" y="4856316"/>
                  <a:ext cx="214920" cy="15223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0" name="Group 53">
            <a:extLst>
              <a:ext uri="{FF2B5EF4-FFF2-40B4-BE49-F238E27FC236}">
                <a16:creationId xmlns:a16="http://schemas.microsoft.com/office/drawing/2014/main" id="{5C3EBCC6-8782-687C-B01E-CA47388FFA11}"/>
              </a:ext>
            </a:extLst>
          </p:cNvPr>
          <p:cNvGrpSpPr>
            <a:grpSpLocks/>
          </p:cNvGrpSpPr>
          <p:nvPr/>
        </p:nvGrpSpPr>
        <p:grpSpPr bwMode="auto">
          <a:xfrm>
            <a:off x="3303588" y="4221163"/>
            <a:ext cx="1912937" cy="557212"/>
            <a:chOff x="3304121" y="4220892"/>
            <a:chExt cx="1912320" cy="55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ECC5E19-01CD-808B-5DDC-5E9A3E065FCF}"/>
                    </a:ext>
                  </a:extLst>
                </p14:cNvPr>
                <p14:cNvContentPartPr/>
                <p14:nvPr/>
              </p14:nvContentPartPr>
              <p14:xfrm>
                <a:off x="3304121" y="4229172"/>
                <a:ext cx="97200" cy="525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ECC5E19-01CD-808B-5DDC-5E9A3E065F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295121" y="4220178"/>
                  <a:ext cx="114840" cy="5428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AB3E40D-4A8A-26DA-1FDF-79B4DB60219D}"/>
                    </a:ext>
                  </a:extLst>
                </p14:cNvPr>
                <p14:cNvContentPartPr/>
                <p14:nvPr/>
              </p14:nvContentPartPr>
              <p14:xfrm>
                <a:off x="3573761" y="4377492"/>
                <a:ext cx="228960" cy="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AB3E40D-4A8A-26DA-1FDF-79B4DB6021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564761" y="4367367"/>
                  <a:ext cx="246600" cy="230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6465D80-5C19-B1C3-1A4A-F8F6A0124B7A}"/>
                    </a:ext>
                  </a:extLst>
                </p14:cNvPr>
                <p14:cNvContentPartPr/>
                <p14:nvPr/>
              </p14:nvContentPartPr>
              <p14:xfrm>
                <a:off x="3718841" y="4403052"/>
                <a:ext cx="360" cy="171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6465D80-5C19-B1C3-1A4A-F8F6A0124B7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709841" y="4394052"/>
                  <a:ext cx="18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FF755F1-370F-EA4A-D644-A995CC517525}"/>
                    </a:ext>
                  </a:extLst>
                </p14:cNvPr>
                <p14:cNvContentPartPr/>
                <p14:nvPr/>
              </p14:nvContentPartPr>
              <p14:xfrm>
                <a:off x="3906041" y="4548852"/>
                <a:ext cx="1774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FF755F1-370F-EA4A-D644-A995CC51752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97041" y="4539852"/>
                  <a:ext cx="19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257FA60-E377-678C-C45E-47B86EE537E5}"/>
                    </a:ext>
                  </a:extLst>
                </p14:cNvPr>
                <p14:cNvContentPartPr/>
                <p14:nvPr/>
              </p14:nvContentPartPr>
              <p14:xfrm>
                <a:off x="3988481" y="4425372"/>
                <a:ext cx="15480" cy="285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257FA60-E377-678C-C45E-47B86EE537E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79481" y="4416372"/>
                  <a:ext cx="331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006BAE-0D28-06FC-D001-CC70F73745D8}"/>
                    </a:ext>
                  </a:extLst>
                </p14:cNvPr>
                <p14:cNvContentPartPr/>
                <p14:nvPr/>
              </p14:nvContentPartPr>
              <p14:xfrm>
                <a:off x="4175321" y="4401612"/>
                <a:ext cx="206280" cy="29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6006BAE-0D28-06FC-D001-CC70F73745D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166321" y="4392612"/>
                  <a:ext cx="2239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C803D46-C2BA-ACD4-A10F-AEA2B125084C}"/>
                    </a:ext>
                  </a:extLst>
                </p14:cNvPr>
                <p14:cNvContentPartPr/>
                <p14:nvPr/>
              </p14:nvContentPartPr>
              <p14:xfrm>
                <a:off x="4420841" y="4383612"/>
                <a:ext cx="316440" cy="3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C803D46-C2BA-ACD4-A10F-AEA2B125084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411841" y="4374612"/>
                  <a:ext cx="334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29F5792-1326-D9F0-23F9-55D37C1F7E56}"/>
                    </a:ext>
                  </a:extLst>
                </p14:cNvPr>
                <p14:cNvContentPartPr/>
                <p14:nvPr/>
              </p14:nvContentPartPr>
              <p14:xfrm>
                <a:off x="4511201" y="4427892"/>
                <a:ext cx="44640" cy="280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29F5792-1326-D9F0-23F9-55D37C1F7E5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502201" y="4418880"/>
                  <a:ext cx="62280" cy="2977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EE6A0E3-0F9E-866A-683F-6B9536661FE2}"/>
                    </a:ext>
                  </a:extLst>
                </p14:cNvPr>
                <p14:cNvContentPartPr/>
                <p14:nvPr/>
              </p14:nvContentPartPr>
              <p14:xfrm>
                <a:off x="4667441" y="4220892"/>
                <a:ext cx="159480" cy="556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EE6A0E3-0F9E-866A-683F-6B9536661FE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58441" y="4211892"/>
                  <a:ext cx="17712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009C59A-A90A-B1A5-5011-78490535068A}"/>
                    </a:ext>
                  </a:extLst>
                </p14:cNvPr>
                <p14:cNvContentPartPr/>
                <p14:nvPr/>
              </p14:nvContentPartPr>
              <p14:xfrm>
                <a:off x="5014481" y="4564692"/>
                <a:ext cx="2019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009C59A-A90A-B1A5-5011-78490535068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005481" y="4555692"/>
                  <a:ext cx="219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748ED51-E37E-2D7D-1B20-86EB341F3CAF}"/>
                    </a:ext>
                  </a:extLst>
                </p14:cNvPr>
                <p14:cNvContentPartPr/>
                <p14:nvPr/>
              </p14:nvContentPartPr>
              <p14:xfrm>
                <a:off x="4984241" y="4707612"/>
                <a:ext cx="180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748ED51-E37E-2D7D-1B20-86EB341F3CA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75259" y="4698612"/>
                  <a:ext cx="197965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1" name="Group 60">
            <a:extLst>
              <a:ext uri="{FF2B5EF4-FFF2-40B4-BE49-F238E27FC236}">
                <a16:creationId xmlns:a16="http://schemas.microsoft.com/office/drawing/2014/main" id="{45D33452-74B0-B24E-F665-AAD355EE5FC2}"/>
              </a:ext>
            </a:extLst>
          </p:cNvPr>
          <p:cNvGrpSpPr>
            <a:grpSpLocks/>
          </p:cNvGrpSpPr>
          <p:nvPr/>
        </p:nvGrpSpPr>
        <p:grpSpPr bwMode="auto">
          <a:xfrm>
            <a:off x="5546725" y="4071938"/>
            <a:ext cx="430213" cy="436562"/>
            <a:chOff x="5547281" y="4071492"/>
            <a:chExt cx="429840" cy="4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01B6A2C-296D-1E46-E428-7F7D61C39B80}"/>
                    </a:ext>
                  </a:extLst>
                </p14:cNvPr>
                <p14:cNvContentPartPr/>
                <p14:nvPr/>
              </p14:nvContentPartPr>
              <p14:xfrm>
                <a:off x="5547281" y="4071492"/>
                <a:ext cx="197280" cy="303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01B6A2C-296D-1E46-E428-7F7D61C39B8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538281" y="4062492"/>
                  <a:ext cx="21492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6517D9D-7BA5-B073-E43A-89C0E6164403}"/>
                    </a:ext>
                  </a:extLst>
                </p14:cNvPr>
                <p14:cNvContentPartPr/>
                <p14:nvPr/>
              </p14:nvContentPartPr>
              <p14:xfrm>
                <a:off x="5777681" y="4349412"/>
                <a:ext cx="3240" cy="135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6517D9D-7BA5-B073-E43A-89C0E616440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68681" y="4340412"/>
                  <a:ext cx="208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73E1B4B-AC15-5A71-16E8-49EB9D8247EF}"/>
                    </a:ext>
                  </a:extLst>
                </p14:cNvPr>
                <p14:cNvContentPartPr/>
                <p14:nvPr/>
              </p14:nvContentPartPr>
              <p14:xfrm>
                <a:off x="5847521" y="4350492"/>
                <a:ext cx="129600" cy="158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73E1B4B-AC15-5A71-16E8-49EB9D8247E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838521" y="4341492"/>
                  <a:ext cx="1472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C43FA48-FC64-5F16-E95D-BE11BBC63786}"/>
                    </a:ext>
                  </a:extLst>
                </p14:cNvPr>
                <p14:cNvContentPartPr/>
                <p14:nvPr/>
              </p14:nvContentPartPr>
              <p14:xfrm>
                <a:off x="5814761" y="4299012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C43FA48-FC64-5F16-E95D-BE11BBC6378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805761" y="42900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65A816B-E44E-87E4-A592-1013BAF5F935}"/>
                  </a:ext>
                </a:extLst>
              </p14:cNvPr>
              <p14:cNvContentPartPr/>
              <p14:nvPr/>
            </p14:nvContentPartPr>
            <p14:xfrm>
              <a:off x="5513801" y="4681692"/>
              <a:ext cx="4989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65A816B-E44E-87E4-A592-1013BAF5F93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504801" y="4672692"/>
                <a:ext cx="516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33" name="Group 26625">
            <a:extLst>
              <a:ext uri="{FF2B5EF4-FFF2-40B4-BE49-F238E27FC236}">
                <a16:creationId xmlns:a16="http://schemas.microsoft.com/office/drawing/2014/main" id="{D8285162-4D94-E6EC-C9BE-34B84DCB8E1E}"/>
              </a:ext>
            </a:extLst>
          </p:cNvPr>
          <p:cNvGrpSpPr>
            <a:grpSpLocks/>
          </p:cNvGrpSpPr>
          <p:nvPr/>
        </p:nvGrpSpPr>
        <p:grpSpPr bwMode="auto">
          <a:xfrm>
            <a:off x="5686425" y="4887913"/>
            <a:ext cx="525463" cy="274637"/>
            <a:chOff x="5686961" y="4887252"/>
            <a:chExt cx="52452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B4702FA-3372-233C-B89D-F55A36FCC062}"/>
                    </a:ext>
                  </a:extLst>
                </p14:cNvPr>
                <p14:cNvContentPartPr/>
                <p14:nvPr/>
              </p14:nvContentPartPr>
              <p14:xfrm>
                <a:off x="5686961" y="4887252"/>
                <a:ext cx="170280" cy="212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B4702FA-3372-233C-B89D-F55A36FCC06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77961" y="4878252"/>
                  <a:ext cx="1879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6624" name="Ink 26623">
                  <a:extLst>
                    <a:ext uri="{FF2B5EF4-FFF2-40B4-BE49-F238E27FC236}">
                      <a16:creationId xmlns:a16="http://schemas.microsoft.com/office/drawing/2014/main" id="{064DD904-65DA-7D87-F407-0DF3C31E8673}"/>
                    </a:ext>
                  </a:extLst>
                </p14:cNvPr>
                <p14:cNvContentPartPr/>
                <p14:nvPr/>
              </p14:nvContentPartPr>
              <p14:xfrm>
                <a:off x="5978201" y="4998492"/>
                <a:ext cx="233280" cy="164520"/>
              </p14:xfrm>
            </p:contentPart>
          </mc:Choice>
          <mc:Fallback xmlns="">
            <p:pic>
              <p:nvPicPr>
                <p:cNvPr id="26624" name="Ink 26623">
                  <a:extLst>
                    <a:ext uri="{FF2B5EF4-FFF2-40B4-BE49-F238E27FC236}">
                      <a16:creationId xmlns:a16="http://schemas.microsoft.com/office/drawing/2014/main" id="{064DD904-65DA-7D87-F407-0DF3C31E867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969201" y="4989492"/>
                  <a:ext cx="25092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4" name="Group 26635">
            <a:extLst>
              <a:ext uri="{FF2B5EF4-FFF2-40B4-BE49-F238E27FC236}">
                <a16:creationId xmlns:a16="http://schemas.microsoft.com/office/drawing/2014/main" id="{ED53679A-78DC-0A5E-26E6-A2C0205B1081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4425950"/>
            <a:ext cx="769937" cy="325438"/>
            <a:chOff x="6230921" y="4425732"/>
            <a:chExt cx="76968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6627" name="Ink 26626">
                  <a:extLst>
                    <a:ext uri="{FF2B5EF4-FFF2-40B4-BE49-F238E27FC236}">
                      <a16:creationId xmlns:a16="http://schemas.microsoft.com/office/drawing/2014/main" id="{E2E849FE-DA15-2CF4-12C6-FACB83FF2029}"/>
                    </a:ext>
                  </a:extLst>
                </p14:cNvPr>
                <p14:cNvContentPartPr/>
                <p14:nvPr/>
              </p14:nvContentPartPr>
              <p14:xfrm>
                <a:off x="6254681" y="4474692"/>
                <a:ext cx="360" cy="267480"/>
              </p14:xfrm>
            </p:contentPart>
          </mc:Choice>
          <mc:Fallback xmlns="">
            <p:pic>
              <p:nvPicPr>
                <p:cNvPr id="26627" name="Ink 26626">
                  <a:extLst>
                    <a:ext uri="{FF2B5EF4-FFF2-40B4-BE49-F238E27FC236}">
                      <a16:creationId xmlns:a16="http://schemas.microsoft.com/office/drawing/2014/main" id="{E2E849FE-DA15-2CF4-12C6-FACB83FF202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45681" y="4465692"/>
                  <a:ext cx="180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6628" name="Ink 26627">
                  <a:extLst>
                    <a:ext uri="{FF2B5EF4-FFF2-40B4-BE49-F238E27FC236}">
                      <a16:creationId xmlns:a16="http://schemas.microsoft.com/office/drawing/2014/main" id="{5E4EDC11-A65B-C8D1-A98F-F5C5695A1131}"/>
                    </a:ext>
                  </a:extLst>
                </p14:cNvPr>
                <p14:cNvContentPartPr/>
                <p14:nvPr/>
              </p14:nvContentPartPr>
              <p14:xfrm>
                <a:off x="6230921" y="4469652"/>
                <a:ext cx="97920" cy="231840"/>
              </p14:xfrm>
            </p:contentPart>
          </mc:Choice>
          <mc:Fallback xmlns="">
            <p:pic>
              <p:nvPicPr>
                <p:cNvPr id="26628" name="Ink 26627">
                  <a:extLst>
                    <a:ext uri="{FF2B5EF4-FFF2-40B4-BE49-F238E27FC236}">
                      <a16:creationId xmlns:a16="http://schemas.microsoft.com/office/drawing/2014/main" id="{5E4EDC11-A65B-C8D1-A98F-F5C5695A113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221954" y="4460652"/>
                  <a:ext cx="115495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6630" name="Ink 26629">
                  <a:extLst>
                    <a:ext uri="{FF2B5EF4-FFF2-40B4-BE49-F238E27FC236}">
                      <a16:creationId xmlns:a16="http://schemas.microsoft.com/office/drawing/2014/main" id="{332FCAD4-4624-415D-0AD8-5EA379F12FAC}"/>
                    </a:ext>
                  </a:extLst>
                </p14:cNvPr>
                <p14:cNvContentPartPr/>
                <p14:nvPr/>
              </p14:nvContentPartPr>
              <p14:xfrm>
                <a:off x="6435761" y="4425732"/>
                <a:ext cx="284760" cy="360"/>
              </p14:xfrm>
            </p:contentPart>
          </mc:Choice>
          <mc:Fallback xmlns="">
            <p:pic>
              <p:nvPicPr>
                <p:cNvPr id="26630" name="Ink 26629">
                  <a:extLst>
                    <a:ext uri="{FF2B5EF4-FFF2-40B4-BE49-F238E27FC236}">
                      <a16:creationId xmlns:a16="http://schemas.microsoft.com/office/drawing/2014/main" id="{332FCAD4-4624-415D-0AD8-5EA379F12FA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426761" y="4416732"/>
                  <a:ext cx="30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6632" name="Ink 26631">
                  <a:extLst>
                    <a:ext uri="{FF2B5EF4-FFF2-40B4-BE49-F238E27FC236}">
                      <a16:creationId xmlns:a16="http://schemas.microsoft.com/office/drawing/2014/main" id="{2C9C15FC-3F99-A4F8-7078-7C26C2EA0A81}"/>
                    </a:ext>
                  </a:extLst>
                </p14:cNvPr>
                <p14:cNvContentPartPr/>
                <p14:nvPr/>
              </p14:nvContentPartPr>
              <p14:xfrm>
                <a:off x="6578321" y="4448052"/>
                <a:ext cx="360" cy="194760"/>
              </p14:xfrm>
            </p:contentPart>
          </mc:Choice>
          <mc:Fallback xmlns="">
            <p:pic>
              <p:nvPicPr>
                <p:cNvPr id="26632" name="Ink 26631">
                  <a:extLst>
                    <a:ext uri="{FF2B5EF4-FFF2-40B4-BE49-F238E27FC236}">
                      <a16:creationId xmlns:a16="http://schemas.microsoft.com/office/drawing/2014/main" id="{2C9C15FC-3F99-A4F8-7078-7C26C2EA0A8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569321" y="4439069"/>
                  <a:ext cx="18000" cy="212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6633" name="Ink 26632">
                  <a:extLst>
                    <a:ext uri="{FF2B5EF4-FFF2-40B4-BE49-F238E27FC236}">
                      <a16:creationId xmlns:a16="http://schemas.microsoft.com/office/drawing/2014/main" id="{F826EC14-3732-CF5D-2000-8ABA06AA18C5}"/>
                    </a:ext>
                  </a:extLst>
                </p14:cNvPr>
                <p14:cNvContentPartPr/>
                <p14:nvPr/>
              </p14:nvContentPartPr>
              <p14:xfrm>
                <a:off x="6859841" y="4638492"/>
                <a:ext cx="140760" cy="360"/>
              </p14:xfrm>
            </p:contentPart>
          </mc:Choice>
          <mc:Fallback xmlns="">
            <p:pic>
              <p:nvPicPr>
                <p:cNvPr id="26633" name="Ink 26632">
                  <a:extLst>
                    <a:ext uri="{FF2B5EF4-FFF2-40B4-BE49-F238E27FC236}">
                      <a16:creationId xmlns:a16="http://schemas.microsoft.com/office/drawing/2014/main" id="{F826EC14-3732-CF5D-2000-8ABA06AA18C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50841" y="4629492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6634" name="Ink 26633">
                  <a:extLst>
                    <a:ext uri="{FF2B5EF4-FFF2-40B4-BE49-F238E27FC236}">
                      <a16:creationId xmlns:a16="http://schemas.microsoft.com/office/drawing/2014/main" id="{20AF1E92-8A68-8F71-20B9-68724A2BF9DC}"/>
                    </a:ext>
                  </a:extLst>
                </p14:cNvPr>
                <p14:cNvContentPartPr/>
                <p14:nvPr/>
              </p14:nvContentPartPr>
              <p14:xfrm>
                <a:off x="6931841" y="4561452"/>
                <a:ext cx="5760" cy="190440"/>
              </p14:xfrm>
            </p:contentPart>
          </mc:Choice>
          <mc:Fallback xmlns="">
            <p:pic>
              <p:nvPicPr>
                <p:cNvPr id="26634" name="Ink 26633">
                  <a:extLst>
                    <a:ext uri="{FF2B5EF4-FFF2-40B4-BE49-F238E27FC236}">
                      <a16:creationId xmlns:a16="http://schemas.microsoft.com/office/drawing/2014/main" id="{20AF1E92-8A68-8F71-20B9-68724A2BF9D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22841" y="4552452"/>
                  <a:ext cx="2340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5" name="Group 26651">
            <a:extLst>
              <a:ext uri="{FF2B5EF4-FFF2-40B4-BE49-F238E27FC236}">
                <a16:creationId xmlns:a16="http://schemas.microsoft.com/office/drawing/2014/main" id="{E1FC9D67-A5DE-411E-F81A-70C9B735C95A}"/>
              </a:ext>
            </a:extLst>
          </p:cNvPr>
          <p:cNvGrpSpPr>
            <a:grpSpLocks/>
          </p:cNvGrpSpPr>
          <p:nvPr/>
        </p:nvGrpSpPr>
        <p:grpSpPr bwMode="auto">
          <a:xfrm>
            <a:off x="8285163" y="4146550"/>
            <a:ext cx="504825" cy="476250"/>
            <a:chOff x="8284721" y="4146732"/>
            <a:chExt cx="505800" cy="4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6642" name="Ink 26641">
                  <a:extLst>
                    <a:ext uri="{FF2B5EF4-FFF2-40B4-BE49-F238E27FC236}">
                      <a16:creationId xmlns:a16="http://schemas.microsoft.com/office/drawing/2014/main" id="{D04CEF15-1395-A74C-9CC9-FF1F5BC6E085}"/>
                    </a:ext>
                  </a:extLst>
                </p14:cNvPr>
                <p14:cNvContentPartPr/>
                <p14:nvPr/>
              </p14:nvContentPartPr>
              <p14:xfrm>
                <a:off x="8284721" y="4173372"/>
                <a:ext cx="100080" cy="450000"/>
              </p14:xfrm>
            </p:contentPart>
          </mc:Choice>
          <mc:Fallback xmlns="">
            <p:pic>
              <p:nvPicPr>
                <p:cNvPr id="26642" name="Ink 26641">
                  <a:extLst>
                    <a:ext uri="{FF2B5EF4-FFF2-40B4-BE49-F238E27FC236}">
                      <a16:creationId xmlns:a16="http://schemas.microsoft.com/office/drawing/2014/main" id="{D04CEF15-1395-A74C-9CC9-FF1F5BC6E0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275721" y="4164372"/>
                  <a:ext cx="11772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6643" name="Ink 26642">
                  <a:extLst>
                    <a:ext uri="{FF2B5EF4-FFF2-40B4-BE49-F238E27FC236}">
                      <a16:creationId xmlns:a16="http://schemas.microsoft.com/office/drawing/2014/main" id="{B1EBB5D5-3B89-B942-5920-666B6522C52F}"/>
                    </a:ext>
                  </a:extLst>
                </p14:cNvPr>
                <p14:cNvContentPartPr/>
                <p14:nvPr/>
              </p14:nvContentPartPr>
              <p14:xfrm>
                <a:off x="8446721" y="4355892"/>
                <a:ext cx="2880" cy="231120"/>
              </p14:xfrm>
            </p:contentPart>
          </mc:Choice>
          <mc:Fallback xmlns="">
            <p:pic>
              <p:nvPicPr>
                <p:cNvPr id="26643" name="Ink 26642">
                  <a:extLst>
                    <a:ext uri="{FF2B5EF4-FFF2-40B4-BE49-F238E27FC236}">
                      <a16:creationId xmlns:a16="http://schemas.microsoft.com/office/drawing/2014/main" id="{B1EBB5D5-3B89-B942-5920-666B6522C52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37721" y="4346878"/>
                  <a:ext cx="20520" cy="2487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6645" name="Ink 26644">
                  <a:extLst>
                    <a:ext uri="{FF2B5EF4-FFF2-40B4-BE49-F238E27FC236}">
                      <a16:creationId xmlns:a16="http://schemas.microsoft.com/office/drawing/2014/main" id="{72E3A3DC-9585-D122-CB55-8849E2E4031E}"/>
                    </a:ext>
                  </a:extLst>
                </p14:cNvPr>
                <p14:cNvContentPartPr/>
                <p14:nvPr/>
              </p14:nvContentPartPr>
              <p14:xfrm>
                <a:off x="8439881" y="4375692"/>
                <a:ext cx="114840" cy="197640"/>
              </p14:xfrm>
            </p:contentPart>
          </mc:Choice>
          <mc:Fallback xmlns="">
            <p:pic>
              <p:nvPicPr>
                <p:cNvPr id="26645" name="Ink 26644">
                  <a:extLst>
                    <a:ext uri="{FF2B5EF4-FFF2-40B4-BE49-F238E27FC236}">
                      <a16:creationId xmlns:a16="http://schemas.microsoft.com/office/drawing/2014/main" id="{72E3A3DC-9585-D122-CB55-8849E2E4031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430881" y="4366708"/>
                  <a:ext cx="132480" cy="2152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6647" name="Ink 26646">
                  <a:extLst>
                    <a:ext uri="{FF2B5EF4-FFF2-40B4-BE49-F238E27FC236}">
                      <a16:creationId xmlns:a16="http://schemas.microsoft.com/office/drawing/2014/main" id="{D56451DC-6CF1-60F2-4921-D86A061C9311}"/>
                    </a:ext>
                  </a:extLst>
                </p14:cNvPr>
                <p14:cNvContentPartPr/>
                <p14:nvPr/>
              </p14:nvContentPartPr>
              <p14:xfrm>
                <a:off x="8588201" y="4290012"/>
                <a:ext cx="158760" cy="360"/>
              </p14:xfrm>
            </p:contentPart>
          </mc:Choice>
          <mc:Fallback xmlns="">
            <p:pic>
              <p:nvPicPr>
                <p:cNvPr id="26647" name="Ink 26646">
                  <a:extLst>
                    <a:ext uri="{FF2B5EF4-FFF2-40B4-BE49-F238E27FC236}">
                      <a16:creationId xmlns:a16="http://schemas.microsoft.com/office/drawing/2014/main" id="{D56451DC-6CF1-60F2-4921-D86A061C931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579201" y="4281012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6649" name="Ink 26648">
                  <a:extLst>
                    <a:ext uri="{FF2B5EF4-FFF2-40B4-BE49-F238E27FC236}">
                      <a16:creationId xmlns:a16="http://schemas.microsoft.com/office/drawing/2014/main" id="{688E238B-C682-1BB4-D525-4D6332523E2E}"/>
                    </a:ext>
                  </a:extLst>
                </p14:cNvPr>
                <p14:cNvContentPartPr/>
                <p14:nvPr/>
              </p14:nvContentPartPr>
              <p14:xfrm>
                <a:off x="8658761" y="4311612"/>
                <a:ext cx="360" cy="127080"/>
              </p14:xfrm>
            </p:contentPart>
          </mc:Choice>
          <mc:Fallback xmlns="">
            <p:pic>
              <p:nvPicPr>
                <p:cNvPr id="26649" name="Ink 26648">
                  <a:extLst>
                    <a:ext uri="{FF2B5EF4-FFF2-40B4-BE49-F238E27FC236}">
                      <a16:creationId xmlns:a16="http://schemas.microsoft.com/office/drawing/2014/main" id="{688E238B-C682-1BB4-D525-4D6332523E2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649761" y="4302612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6651" name="Ink 26650">
                  <a:extLst>
                    <a:ext uri="{FF2B5EF4-FFF2-40B4-BE49-F238E27FC236}">
                      <a16:creationId xmlns:a16="http://schemas.microsoft.com/office/drawing/2014/main" id="{C63BDEAE-C2E0-7EDB-2443-D01CCE549A02}"/>
                    </a:ext>
                  </a:extLst>
                </p14:cNvPr>
                <p14:cNvContentPartPr/>
                <p14:nvPr/>
              </p14:nvContentPartPr>
              <p14:xfrm>
                <a:off x="8703041" y="4146732"/>
                <a:ext cx="87480" cy="426240"/>
              </p14:xfrm>
            </p:contentPart>
          </mc:Choice>
          <mc:Fallback xmlns="">
            <p:pic>
              <p:nvPicPr>
                <p:cNvPr id="26651" name="Ink 26650">
                  <a:extLst>
                    <a:ext uri="{FF2B5EF4-FFF2-40B4-BE49-F238E27FC236}">
                      <a16:creationId xmlns:a16="http://schemas.microsoft.com/office/drawing/2014/main" id="{C63BDEAE-C2E0-7EDB-2443-D01CCE549A0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694078" y="4137732"/>
                  <a:ext cx="105048" cy="44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6" name="Group 26655">
            <a:extLst>
              <a:ext uri="{FF2B5EF4-FFF2-40B4-BE49-F238E27FC236}">
                <a16:creationId xmlns:a16="http://schemas.microsoft.com/office/drawing/2014/main" id="{4ED893E8-92DD-2716-C55B-55A414CC7A78}"/>
              </a:ext>
            </a:extLst>
          </p:cNvPr>
          <p:cNvGrpSpPr>
            <a:grpSpLocks/>
          </p:cNvGrpSpPr>
          <p:nvPr/>
        </p:nvGrpSpPr>
        <p:grpSpPr bwMode="auto">
          <a:xfrm>
            <a:off x="7372350" y="4208463"/>
            <a:ext cx="676275" cy="455612"/>
            <a:chOff x="7372481" y="4208652"/>
            <a:chExt cx="67536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6637" name="Ink 26636">
                  <a:extLst>
                    <a:ext uri="{FF2B5EF4-FFF2-40B4-BE49-F238E27FC236}">
                      <a16:creationId xmlns:a16="http://schemas.microsoft.com/office/drawing/2014/main" id="{40BB1AD7-59FD-8149-B7B2-43B46C50D2A0}"/>
                    </a:ext>
                  </a:extLst>
                </p14:cNvPr>
                <p14:cNvContentPartPr/>
                <p14:nvPr/>
              </p14:nvContentPartPr>
              <p14:xfrm>
                <a:off x="7439801" y="4208652"/>
                <a:ext cx="2880" cy="393120"/>
              </p14:xfrm>
            </p:contentPart>
          </mc:Choice>
          <mc:Fallback xmlns="">
            <p:pic>
              <p:nvPicPr>
                <p:cNvPr id="26637" name="Ink 26636">
                  <a:extLst>
                    <a:ext uri="{FF2B5EF4-FFF2-40B4-BE49-F238E27FC236}">
                      <a16:creationId xmlns:a16="http://schemas.microsoft.com/office/drawing/2014/main" id="{40BB1AD7-59FD-8149-B7B2-43B46C50D2A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430801" y="4199652"/>
                  <a:ext cx="205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6638" name="Ink 26637">
                  <a:extLst>
                    <a:ext uri="{FF2B5EF4-FFF2-40B4-BE49-F238E27FC236}">
                      <a16:creationId xmlns:a16="http://schemas.microsoft.com/office/drawing/2014/main" id="{B1C85749-C5A5-9694-5B56-7BB61F77F238}"/>
                    </a:ext>
                  </a:extLst>
                </p14:cNvPr>
                <p14:cNvContentPartPr/>
                <p14:nvPr/>
              </p14:nvContentPartPr>
              <p14:xfrm>
                <a:off x="7576601" y="4593852"/>
                <a:ext cx="159120" cy="69480"/>
              </p14:xfrm>
            </p:contentPart>
          </mc:Choice>
          <mc:Fallback xmlns="">
            <p:pic>
              <p:nvPicPr>
                <p:cNvPr id="26638" name="Ink 26637">
                  <a:extLst>
                    <a:ext uri="{FF2B5EF4-FFF2-40B4-BE49-F238E27FC236}">
                      <a16:creationId xmlns:a16="http://schemas.microsoft.com/office/drawing/2014/main" id="{B1C85749-C5A5-9694-5B56-7BB61F77F23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567601" y="4584852"/>
                  <a:ext cx="1767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6640" name="Ink 26639">
                  <a:extLst>
                    <a:ext uri="{FF2B5EF4-FFF2-40B4-BE49-F238E27FC236}">
                      <a16:creationId xmlns:a16="http://schemas.microsoft.com/office/drawing/2014/main" id="{1C8449E3-EA0E-516F-552D-A058DFD9E9E5}"/>
                    </a:ext>
                  </a:extLst>
                </p14:cNvPr>
                <p14:cNvContentPartPr/>
                <p14:nvPr/>
              </p14:nvContentPartPr>
              <p14:xfrm>
                <a:off x="7750841" y="4483692"/>
                <a:ext cx="297000" cy="177120"/>
              </p14:xfrm>
            </p:contentPart>
          </mc:Choice>
          <mc:Fallback xmlns="">
            <p:pic>
              <p:nvPicPr>
                <p:cNvPr id="26640" name="Ink 26639">
                  <a:extLst>
                    <a:ext uri="{FF2B5EF4-FFF2-40B4-BE49-F238E27FC236}">
                      <a16:creationId xmlns:a16="http://schemas.microsoft.com/office/drawing/2014/main" id="{1C8449E3-EA0E-516F-552D-A058DFD9E9E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741841" y="4474692"/>
                  <a:ext cx="3146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6653" name="Ink 26652">
                  <a:extLst>
                    <a:ext uri="{FF2B5EF4-FFF2-40B4-BE49-F238E27FC236}">
                      <a16:creationId xmlns:a16="http://schemas.microsoft.com/office/drawing/2014/main" id="{87AA100B-A4F3-7754-4B58-90E5EDAE7C2B}"/>
                    </a:ext>
                  </a:extLst>
                </p14:cNvPr>
                <p14:cNvContentPartPr/>
                <p14:nvPr/>
              </p14:nvContentPartPr>
              <p14:xfrm>
                <a:off x="7593521" y="4503852"/>
                <a:ext cx="360" cy="99360"/>
              </p14:xfrm>
            </p:contentPart>
          </mc:Choice>
          <mc:Fallback xmlns="">
            <p:pic>
              <p:nvPicPr>
                <p:cNvPr id="26653" name="Ink 26652">
                  <a:extLst>
                    <a:ext uri="{FF2B5EF4-FFF2-40B4-BE49-F238E27FC236}">
                      <a16:creationId xmlns:a16="http://schemas.microsoft.com/office/drawing/2014/main" id="{87AA100B-A4F3-7754-4B58-90E5EDAE7C2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584521" y="4494884"/>
                  <a:ext cx="18000" cy="1169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6655" name="Ink 26654">
                  <a:extLst>
                    <a:ext uri="{FF2B5EF4-FFF2-40B4-BE49-F238E27FC236}">
                      <a16:creationId xmlns:a16="http://schemas.microsoft.com/office/drawing/2014/main" id="{C7F50953-8708-55C8-7F19-7956EEC8A29C}"/>
                    </a:ext>
                  </a:extLst>
                </p14:cNvPr>
                <p14:cNvContentPartPr/>
                <p14:nvPr/>
              </p14:nvContentPartPr>
              <p14:xfrm>
                <a:off x="7372481" y="4619772"/>
                <a:ext cx="107280" cy="360"/>
              </p14:xfrm>
            </p:contentPart>
          </mc:Choice>
          <mc:Fallback xmlns="">
            <p:pic>
              <p:nvPicPr>
                <p:cNvPr id="26655" name="Ink 26654">
                  <a:extLst>
                    <a:ext uri="{FF2B5EF4-FFF2-40B4-BE49-F238E27FC236}">
                      <a16:creationId xmlns:a16="http://schemas.microsoft.com/office/drawing/2014/main" id="{C7F50953-8708-55C8-7F19-7956EEC8A29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63481" y="4610772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6657" name="Ink 26656">
                <a:extLst>
                  <a:ext uri="{FF2B5EF4-FFF2-40B4-BE49-F238E27FC236}">
                    <a16:creationId xmlns:a16="http://schemas.microsoft.com/office/drawing/2014/main" id="{00F7747C-0EC4-80F2-46D6-3297C906FA1F}"/>
                  </a:ext>
                </a:extLst>
              </p14:cNvPr>
              <p14:cNvContentPartPr/>
              <p14:nvPr/>
            </p14:nvContentPartPr>
            <p14:xfrm>
              <a:off x="7374281" y="4232412"/>
              <a:ext cx="69840" cy="360"/>
            </p14:xfrm>
          </p:contentPart>
        </mc:Choice>
        <mc:Fallback xmlns="">
          <p:pic>
            <p:nvPicPr>
              <p:cNvPr id="26657" name="Ink 26656">
                <a:extLst>
                  <a:ext uri="{FF2B5EF4-FFF2-40B4-BE49-F238E27FC236}">
                    <a16:creationId xmlns:a16="http://schemas.microsoft.com/office/drawing/2014/main" id="{00F7747C-0EC4-80F2-46D6-3297C906FA1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365281" y="4223412"/>
                <a:ext cx="874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38" name="Group 26660">
            <a:extLst>
              <a:ext uri="{FF2B5EF4-FFF2-40B4-BE49-F238E27FC236}">
                <a16:creationId xmlns:a16="http://schemas.microsoft.com/office/drawing/2014/main" id="{2079FC06-4D22-03CF-441F-80ED25859A3C}"/>
              </a:ext>
            </a:extLst>
          </p:cNvPr>
          <p:cNvGrpSpPr>
            <a:grpSpLocks/>
          </p:cNvGrpSpPr>
          <p:nvPr/>
        </p:nvGrpSpPr>
        <p:grpSpPr bwMode="auto">
          <a:xfrm>
            <a:off x="5133975" y="5561013"/>
            <a:ext cx="712788" cy="354012"/>
            <a:chOff x="5133641" y="5561532"/>
            <a:chExt cx="713880" cy="3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6658" name="Ink 26657">
                  <a:extLst>
                    <a:ext uri="{FF2B5EF4-FFF2-40B4-BE49-F238E27FC236}">
                      <a16:creationId xmlns:a16="http://schemas.microsoft.com/office/drawing/2014/main" id="{2087CA28-053C-09AA-8FE3-667644881B2A}"/>
                    </a:ext>
                  </a:extLst>
                </p14:cNvPr>
                <p14:cNvContentPartPr/>
                <p14:nvPr/>
              </p14:nvContentPartPr>
              <p14:xfrm>
                <a:off x="5133641" y="5690052"/>
                <a:ext cx="310680" cy="360"/>
              </p14:xfrm>
            </p:contentPart>
          </mc:Choice>
          <mc:Fallback xmlns="">
            <p:pic>
              <p:nvPicPr>
                <p:cNvPr id="26658" name="Ink 26657">
                  <a:extLst>
                    <a:ext uri="{FF2B5EF4-FFF2-40B4-BE49-F238E27FC236}">
                      <a16:creationId xmlns:a16="http://schemas.microsoft.com/office/drawing/2014/main" id="{2087CA28-053C-09AA-8FE3-667644881B2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24641" y="5681052"/>
                  <a:ext cx="328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6659" name="Ink 26658">
                  <a:extLst>
                    <a:ext uri="{FF2B5EF4-FFF2-40B4-BE49-F238E27FC236}">
                      <a16:creationId xmlns:a16="http://schemas.microsoft.com/office/drawing/2014/main" id="{7806A0F2-2603-B2D1-E61F-54D52C3207BA}"/>
                    </a:ext>
                  </a:extLst>
                </p14:cNvPr>
                <p14:cNvContentPartPr/>
                <p14:nvPr/>
              </p14:nvContentPartPr>
              <p14:xfrm>
                <a:off x="5190161" y="5902812"/>
                <a:ext cx="150480" cy="360"/>
              </p14:xfrm>
            </p:contentPart>
          </mc:Choice>
          <mc:Fallback xmlns="">
            <p:pic>
              <p:nvPicPr>
                <p:cNvPr id="26659" name="Ink 26658">
                  <a:extLst>
                    <a:ext uri="{FF2B5EF4-FFF2-40B4-BE49-F238E27FC236}">
                      <a16:creationId xmlns:a16="http://schemas.microsoft.com/office/drawing/2014/main" id="{7806A0F2-2603-B2D1-E61F-54D52C3207B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181139" y="5893812"/>
                  <a:ext cx="168162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6660" name="Ink 26659">
                  <a:extLst>
                    <a:ext uri="{FF2B5EF4-FFF2-40B4-BE49-F238E27FC236}">
                      <a16:creationId xmlns:a16="http://schemas.microsoft.com/office/drawing/2014/main" id="{E9317E50-F8AF-CF0E-44BD-9230E21C374E}"/>
                    </a:ext>
                  </a:extLst>
                </p14:cNvPr>
                <p14:cNvContentPartPr/>
                <p14:nvPr/>
              </p14:nvContentPartPr>
              <p14:xfrm>
                <a:off x="5588681" y="5561532"/>
                <a:ext cx="258840" cy="353160"/>
              </p14:xfrm>
            </p:contentPart>
          </mc:Choice>
          <mc:Fallback xmlns="">
            <p:pic>
              <p:nvPicPr>
                <p:cNvPr id="26660" name="Ink 26659">
                  <a:extLst>
                    <a:ext uri="{FF2B5EF4-FFF2-40B4-BE49-F238E27FC236}">
                      <a16:creationId xmlns:a16="http://schemas.microsoft.com/office/drawing/2014/main" id="{E9317E50-F8AF-CF0E-44BD-9230E21C374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79681" y="5552541"/>
                  <a:ext cx="276480" cy="37078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9" name="Group 26665">
            <a:extLst>
              <a:ext uri="{FF2B5EF4-FFF2-40B4-BE49-F238E27FC236}">
                <a16:creationId xmlns:a16="http://schemas.microsoft.com/office/drawing/2014/main" id="{6477C514-A6CC-55A1-8FE5-BDC0F9B38A21}"/>
              </a:ext>
            </a:extLst>
          </p:cNvPr>
          <p:cNvGrpSpPr>
            <a:grpSpLocks/>
          </p:cNvGrpSpPr>
          <p:nvPr/>
        </p:nvGrpSpPr>
        <p:grpSpPr bwMode="auto">
          <a:xfrm>
            <a:off x="6180138" y="5559425"/>
            <a:ext cx="650875" cy="506413"/>
            <a:chOff x="6180521" y="5559372"/>
            <a:chExt cx="6508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6662" name="Ink 26661">
                  <a:extLst>
                    <a:ext uri="{FF2B5EF4-FFF2-40B4-BE49-F238E27FC236}">
                      <a16:creationId xmlns:a16="http://schemas.microsoft.com/office/drawing/2014/main" id="{D26F45AD-E4EE-782D-84DD-B3F477CCB2FC}"/>
                    </a:ext>
                  </a:extLst>
                </p14:cNvPr>
                <p14:cNvContentPartPr/>
                <p14:nvPr/>
              </p14:nvContentPartPr>
              <p14:xfrm>
                <a:off x="6180521" y="5559372"/>
                <a:ext cx="11520" cy="336600"/>
              </p14:xfrm>
            </p:contentPart>
          </mc:Choice>
          <mc:Fallback xmlns="">
            <p:pic>
              <p:nvPicPr>
                <p:cNvPr id="26662" name="Ink 26661">
                  <a:extLst>
                    <a:ext uri="{FF2B5EF4-FFF2-40B4-BE49-F238E27FC236}">
                      <a16:creationId xmlns:a16="http://schemas.microsoft.com/office/drawing/2014/main" id="{D26F45AD-E4EE-782D-84DD-B3F477CCB2F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171794" y="5550372"/>
                  <a:ext cx="28625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6663" name="Ink 26662">
                  <a:extLst>
                    <a:ext uri="{FF2B5EF4-FFF2-40B4-BE49-F238E27FC236}">
                      <a16:creationId xmlns:a16="http://schemas.microsoft.com/office/drawing/2014/main" id="{7FBD4F24-9230-3CB9-9E3F-BBBBB6B51483}"/>
                    </a:ext>
                  </a:extLst>
                </p14:cNvPr>
                <p14:cNvContentPartPr/>
                <p14:nvPr/>
              </p14:nvContentPartPr>
              <p14:xfrm>
                <a:off x="6340361" y="5864652"/>
                <a:ext cx="133560" cy="175680"/>
              </p14:xfrm>
            </p:contentPart>
          </mc:Choice>
          <mc:Fallback xmlns="">
            <p:pic>
              <p:nvPicPr>
                <p:cNvPr id="26663" name="Ink 26662">
                  <a:extLst>
                    <a:ext uri="{FF2B5EF4-FFF2-40B4-BE49-F238E27FC236}">
                      <a16:creationId xmlns:a16="http://schemas.microsoft.com/office/drawing/2014/main" id="{7FBD4F24-9230-3CB9-9E3F-BBBBB6B5148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31361" y="5855652"/>
                  <a:ext cx="151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6665" name="Ink 26664">
                  <a:extLst>
                    <a:ext uri="{FF2B5EF4-FFF2-40B4-BE49-F238E27FC236}">
                      <a16:creationId xmlns:a16="http://schemas.microsoft.com/office/drawing/2014/main" id="{F9BD9B3A-2C07-40A5-0B01-22A76A7E9301}"/>
                    </a:ext>
                  </a:extLst>
                </p14:cNvPr>
                <p14:cNvContentPartPr/>
                <p14:nvPr/>
              </p14:nvContentPartPr>
              <p14:xfrm>
                <a:off x="6557081" y="5863932"/>
                <a:ext cx="274320" cy="202320"/>
              </p14:xfrm>
            </p:contentPart>
          </mc:Choice>
          <mc:Fallback xmlns="">
            <p:pic>
              <p:nvPicPr>
                <p:cNvPr id="26665" name="Ink 26664">
                  <a:extLst>
                    <a:ext uri="{FF2B5EF4-FFF2-40B4-BE49-F238E27FC236}">
                      <a16:creationId xmlns:a16="http://schemas.microsoft.com/office/drawing/2014/main" id="{F9BD9B3A-2C07-40A5-0B01-22A76A7E930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48081" y="5854932"/>
                  <a:ext cx="29196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40" name="Group 26676">
            <a:extLst>
              <a:ext uri="{FF2B5EF4-FFF2-40B4-BE49-F238E27FC236}">
                <a16:creationId xmlns:a16="http://schemas.microsoft.com/office/drawing/2014/main" id="{930C6D5A-4F95-2054-FA38-0D72795A5428}"/>
              </a:ext>
            </a:extLst>
          </p:cNvPr>
          <p:cNvGrpSpPr>
            <a:grpSpLocks/>
          </p:cNvGrpSpPr>
          <p:nvPr/>
        </p:nvGrpSpPr>
        <p:grpSpPr bwMode="auto">
          <a:xfrm>
            <a:off x="7072313" y="5575300"/>
            <a:ext cx="866775" cy="436563"/>
            <a:chOff x="7072601" y="5575932"/>
            <a:chExt cx="86724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6667" name="Ink 26666">
                  <a:extLst>
                    <a:ext uri="{FF2B5EF4-FFF2-40B4-BE49-F238E27FC236}">
                      <a16:creationId xmlns:a16="http://schemas.microsoft.com/office/drawing/2014/main" id="{ABDE9CB1-22DA-8955-151A-305D6B5EFDC5}"/>
                    </a:ext>
                  </a:extLst>
                </p14:cNvPr>
                <p14:cNvContentPartPr/>
                <p14:nvPr/>
              </p14:nvContentPartPr>
              <p14:xfrm>
                <a:off x="7072601" y="5590692"/>
                <a:ext cx="158400" cy="378000"/>
              </p14:xfrm>
            </p:contentPart>
          </mc:Choice>
          <mc:Fallback xmlns="">
            <p:pic>
              <p:nvPicPr>
                <p:cNvPr id="26667" name="Ink 26666">
                  <a:extLst>
                    <a:ext uri="{FF2B5EF4-FFF2-40B4-BE49-F238E27FC236}">
                      <a16:creationId xmlns:a16="http://schemas.microsoft.com/office/drawing/2014/main" id="{ABDE9CB1-22DA-8955-151A-305D6B5EFDC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063580" y="5581692"/>
                  <a:ext cx="17608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6668" name="Ink 26667">
                  <a:extLst>
                    <a:ext uri="{FF2B5EF4-FFF2-40B4-BE49-F238E27FC236}">
                      <a16:creationId xmlns:a16="http://schemas.microsoft.com/office/drawing/2014/main" id="{72C83ADB-4399-7872-7BD3-A7CAE573F191}"/>
                    </a:ext>
                  </a:extLst>
                </p14:cNvPr>
                <p14:cNvContentPartPr/>
                <p14:nvPr/>
              </p14:nvContentPartPr>
              <p14:xfrm>
                <a:off x="7294721" y="5654412"/>
                <a:ext cx="2880" cy="274680"/>
              </p14:xfrm>
            </p:contentPart>
          </mc:Choice>
          <mc:Fallback xmlns="">
            <p:pic>
              <p:nvPicPr>
                <p:cNvPr id="26668" name="Ink 26667">
                  <a:extLst>
                    <a:ext uri="{FF2B5EF4-FFF2-40B4-BE49-F238E27FC236}">
                      <a16:creationId xmlns:a16="http://schemas.microsoft.com/office/drawing/2014/main" id="{72C83ADB-4399-7872-7BD3-A7CAE573F19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286721" y="5645412"/>
                  <a:ext cx="1856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6670" name="Ink 26669">
                  <a:extLst>
                    <a:ext uri="{FF2B5EF4-FFF2-40B4-BE49-F238E27FC236}">
                      <a16:creationId xmlns:a16="http://schemas.microsoft.com/office/drawing/2014/main" id="{28D7A0AC-7DA2-5FD3-0186-3093D14A64CC}"/>
                    </a:ext>
                  </a:extLst>
                </p14:cNvPr>
                <p14:cNvContentPartPr/>
                <p14:nvPr/>
              </p14:nvContentPartPr>
              <p14:xfrm>
                <a:off x="7279601" y="5684652"/>
                <a:ext cx="133920" cy="254160"/>
              </p14:xfrm>
            </p:contentPart>
          </mc:Choice>
          <mc:Fallback xmlns="">
            <p:pic>
              <p:nvPicPr>
                <p:cNvPr id="26670" name="Ink 26669">
                  <a:extLst>
                    <a:ext uri="{FF2B5EF4-FFF2-40B4-BE49-F238E27FC236}">
                      <a16:creationId xmlns:a16="http://schemas.microsoft.com/office/drawing/2014/main" id="{28D7A0AC-7DA2-5FD3-0186-3093D14A64C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270601" y="5675652"/>
                  <a:ext cx="151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6672" name="Ink 26671">
                  <a:extLst>
                    <a:ext uri="{FF2B5EF4-FFF2-40B4-BE49-F238E27FC236}">
                      <a16:creationId xmlns:a16="http://schemas.microsoft.com/office/drawing/2014/main" id="{62A0BEA6-B03E-BB3E-B68D-E40618036DFB}"/>
                    </a:ext>
                  </a:extLst>
                </p14:cNvPr>
                <p14:cNvContentPartPr/>
                <p14:nvPr/>
              </p14:nvContentPartPr>
              <p14:xfrm>
                <a:off x="7510001" y="5697612"/>
                <a:ext cx="268560" cy="9360"/>
              </p14:xfrm>
            </p:contentPart>
          </mc:Choice>
          <mc:Fallback xmlns="">
            <p:pic>
              <p:nvPicPr>
                <p:cNvPr id="26672" name="Ink 26671">
                  <a:extLst>
                    <a:ext uri="{FF2B5EF4-FFF2-40B4-BE49-F238E27FC236}">
                      <a16:creationId xmlns:a16="http://schemas.microsoft.com/office/drawing/2014/main" id="{62A0BEA6-B03E-BB3E-B68D-E40618036DF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501001" y="5688612"/>
                  <a:ext cx="2862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674" name="Ink 26673">
                  <a:extLst>
                    <a:ext uri="{FF2B5EF4-FFF2-40B4-BE49-F238E27FC236}">
                      <a16:creationId xmlns:a16="http://schemas.microsoft.com/office/drawing/2014/main" id="{DD5E8567-E0DD-CCD6-98BC-B8C274A1ED8D}"/>
                    </a:ext>
                  </a:extLst>
                </p14:cNvPr>
                <p14:cNvContentPartPr/>
                <p14:nvPr/>
              </p14:nvContentPartPr>
              <p14:xfrm>
                <a:off x="7634201" y="5721012"/>
                <a:ext cx="360" cy="203400"/>
              </p14:xfrm>
            </p:contentPart>
          </mc:Choice>
          <mc:Fallback xmlns="">
            <p:pic>
              <p:nvPicPr>
                <p:cNvPr id="26674" name="Ink 26673">
                  <a:extLst>
                    <a:ext uri="{FF2B5EF4-FFF2-40B4-BE49-F238E27FC236}">
                      <a16:creationId xmlns:a16="http://schemas.microsoft.com/office/drawing/2014/main" id="{DD5E8567-E0DD-CCD6-98BC-B8C274A1ED8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625201" y="5712012"/>
                  <a:ext cx="1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6676" name="Ink 26675">
                  <a:extLst>
                    <a:ext uri="{FF2B5EF4-FFF2-40B4-BE49-F238E27FC236}">
                      <a16:creationId xmlns:a16="http://schemas.microsoft.com/office/drawing/2014/main" id="{1277BD4A-0713-B901-1A85-CD3AE130F8F8}"/>
                    </a:ext>
                  </a:extLst>
                </p14:cNvPr>
                <p14:cNvContentPartPr/>
                <p14:nvPr/>
              </p14:nvContentPartPr>
              <p14:xfrm>
                <a:off x="7775681" y="5575932"/>
                <a:ext cx="164160" cy="435960"/>
              </p14:xfrm>
            </p:contentPart>
          </mc:Choice>
          <mc:Fallback xmlns="">
            <p:pic>
              <p:nvPicPr>
                <p:cNvPr id="26676" name="Ink 26675">
                  <a:extLst>
                    <a:ext uri="{FF2B5EF4-FFF2-40B4-BE49-F238E27FC236}">
                      <a16:creationId xmlns:a16="http://schemas.microsoft.com/office/drawing/2014/main" id="{1277BD4A-0713-B901-1A85-CD3AE130F8F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766681" y="5566932"/>
                  <a:ext cx="181800" cy="4536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Screen Shot 2017-11-13 at 4.52.59 PM.png">
            <a:extLst>
              <a:ext uri="{FF2B5EF4-FFF2-40B4-BE49-F238E27FC236}">
                <a16:creationId xmlns:a16="http://schemas.microsoft.com/office/drawing/2014/main" id="{E04EE647-49D5-E30F-6721-64DB56F51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5184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8080BD8-AC80-63F8-F320-C62695C8133E}"/>
                  </a:ext>
                </a:extLst>
              </p14:cNvPr>
              <p14:cNvContentPartPr/>
              <p14:nvPr/>
            </p14:nvContentPartPr>
            <p14:xfrm>
              <a:off x="1764401" y="3698892"/>
              <a:ext cx="189000" cy="252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8080BD8-AC80-63F8-F320-C62695C813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8401" y="3662892"/>
                <a:ext cx="2606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6FAB95-00EA-47B8-3FFD-FBF95EE4AB0A}"/>
                  </a:ext>
                </a:extLst>
              </p14:cNvPr>
              <p14:cNvContentPartPr/>
              <p14:nvPr/>
            </p14:nvContentPartPr>
            <p14:xfrm>
              <a:off x="1760441" y="3155292"/>
              <a:ext cx="129600" cy="219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6FAB95-00EA-47B8-3FFD-FBF95EE4AB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4441" y="3119292"/>
                <a:ext cx="2012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FF2B25-2924-E3A5-F712-18778A7B72EA}"/>
                  </a:ext>
                </a:extLst>
              </p14:cNvPr>
              <p14:cNvContentPartPr/>
              <p14:nvPr/>
            </p14:nvContentPartPr>
            <p14:xfrm>
              <a:off x="1775201" y="2576412"/>
              <a:ext cx="178560" cy="353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FF2B25-2924-E3A5-F712-18778A7B72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9201" y="2540375"/>
                <a:ext cx="250200" cy="425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BCA148-2345-B132-EB1F-5B0C49DD537E}"/>
                  </a:ext>
                </a:extLst>
              </p14:cNvPr>
              <p14:cNvContentPartPr/>
              <p14:nvPr/>
            </p14:nvContentPartPr>
            <p14:xfrm>
              <a:off x="1659641" y="3175812"/>
              <a:ext cx="27720" cy="145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BCA148-2345-B132-EB1F-5B0C49DD537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3641" y="3139812"/>
                <a:ext cx="9936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64FD42F-28F3-DDFC-69B5-85825489331A}"/>
                  </a:ext>
                </a:extLst>
              </p14:cNvPr>
              <p14:cNvContentPartPr/>
              <p14:nvPr/>
            </p14:nvContentPartPr>
            <p14:xfrm>
              <a:off x="1632281" y="2559132"/>
              <a:ext cx="59400" cy="286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64FD42F-28F3-DDFC-69B5-8582548933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6281" y="2523132"/>
                <a:ext cx="131040" cy="35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751" name="Group 13">
            <a:extLst>
              <a:ext uri="{FF2B5EF4-FFF2-40B4-BE49-F238E27FC236}">
                <a16:creationId xmlns:a16="http://schemas.microsoft.com/office/drawing/2014/main" id="{776D6756-9E4F-64EE-E919-5B98D9F882DC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3722688"/>
            <a:ext cx="127000" cy="212725"/>
            <a:chOff x="1558841" y="3721932"/>
            <a:chExt cx="126360" cy="2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5FD02D4-3CF3-AD1A-1A65-6BC768DED999}"/>
                    </a:ext>
                  </a:extLst>
                </p14:cNvPr>
                <p14:cNvContentPartPr/>
                <p14:nvPr/>
              </p14:nvContentPartPr>
              <p14:xfrm>
                <a:off x="1603841" y="3721932"/>
                <a:ext cx="81360" cy="213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5FD02D4-3CF3-AD1A-1A65-6BC768DED99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68000" y="3685871"/>
                  <a:ext cx="152684" cy="2848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6469CB-B11F-87BB-4F4C-5A95CB9EA7B9}"/>
                    </a:ext>
                  </a:extLst>
                </p14:cNvPr>
                <p14:cNvContentPartPr/>
                <p14:nvPr/>
              </p14:nvContentPartPr>
              <p14:xfrm>
                <a:off x="1558841" y="3786732"/>
                <a:ext cx="5760" cy="145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6469CB-B11F-87BB-4F4C-5A95CB9EA7B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22841" y="3750732"/>
                  <a:ext cx="7740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52" name="Group 20">
            <a:extLst>
              <a:ext uri="{FF2B5EF4-FFF2-40B4-BE49-F238E27FC236}">
                <a16:creationId xmlns:a16="http://schemas.microsoft.com/office/drawing/2014/main" id="{7FA482E7-B54D-B36E-4D34-0BC6E66CC24A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3687763"/>
            <a:ext cx="404813" cy="298450"/>
            <a:chOff x="1543361" y="3687372"/>
            <a:chExt cx="40428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7C7A75F-2291-3B71-7E2D-667A06345BAA}"/>
                    </a:ext>
                  </a:extLst>
                </p14:cNvPr>
                <p14:cNvContentPartPr/>
                <p14:nvPr/>
              </p14:nvContentPartPr>
              <p14:xfrm>
                <a:off x="1717241" y="3741012"/>
                <a:ext cx="13428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7C7A75F-2291-3B71-7E2D-667A06345BA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08241" y="3732012"/>
                  <a:ext cx="151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66308EE-167C-34B6-AD6F-935E2CA6B797}"/>
                    </a:ext>
                  </a:extLst>
                </p14:cNvPr>
                <p14:cNvContentPartPr/>
                <p14:nvPr/>
              </p14:nvContentPartPr>
              <p14:xfrm>
                <a:off x="1761521" y="3759012"/>
                <a:ext cx="28080" cy="180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66308EE-167C-34B6-AD6F-935E2CA6B79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52521" y="3750012"/>
                  <a:ext cx="457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685E4AD-E38B-7DD7-98FD-95DBAE48FDFC}"/>
                    </a:ext>
                  </a:extLst>
                </p14:cNvPr>
                <p14:cNvContentPartPr/>
                <p14:nvPr/>
              </p14:nvContentPartPr>
              <p14:xfrm>
                <a:off x="1864121" y="3687372"/>
                <a:ext cx="83520" cy="298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685E4AD-E38B-7DD7-98FD-95DBAE48FDF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55121" y="3678361"/>
                  <a:ext cx="101160" cy="3164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DB8264C-ABF8-B2F4-F8F8-D997A8DB646E}"/>
                    </a:ext>
                  </a:extLst>
                </p14:cNvPr>
                <p14:cNvContentPartPr/>
                <p14:nvPr/>
              </p14:nvContentPartPr>
              <p14:xfrm>
                <a:off x="1543361" y="3750732"/>
                <a:ext cx="70560" cy="213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DB8264C-ABF8-B2F4-F8F8-D997A8DB646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34361" y="3741717"/>
                  <a:ext cx="88200" cy="2315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B445EA0-9C5B-2970-CC48-9F8D77B9F2EA}"/>
                    </a:ext>
                  </a:extLst>
                </p14:cNvPr>
                <p14:cNvContentPartPr/>
                <p14:nvPr/>
              </p14:nvContentPartPr>
              <p14:xfrm>
                <a:off x="1621481" y="3823452"/>
                <a:ext cx="3240" cy="122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B445EA0-9C5B-2970-CC48-9F8D77B9F2E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11356" y="3814452"/>
                  <a:ext cx="23085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78EA343-4406-8B24-7667-456F16E7195B}"/>
                    </a:ext>
                  </a:extLst>
                </p14:cNvPr>
                <p14:cNvContentPartPr/>
                <p14:nvPr/>
              </p14:nvContentPartPr>
              <p14:xfrm>
                <a:off x="1621481" y="3837492"/>
                <a:ext cx="115200" cy="118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78EA343-4406-8B24-7667-456F16E7195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12481" y="3828492"/>
                  <a:ext cx="132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8939E8-695F-6C51-7BC4-88A03BAAD979}"/>
                    </a:ext>
                  </a:extLst>
                </p14:cNvPr>
                <p14:cNvContentPartPr/>
                <p14:nvPr/>
              </p14:nvContentPartPr>
              <p14:xfrm>
                <a:off x="1744961" y="3799692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8939E8-695F-6C51-7BC4-88A03BAAD97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735961" y="37906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53" name="Group 31">
            <a:extLst>
              <a:ext uri="{FF2B5EF4-FFF2-40B4-BE49-F238E27FC236}">
                <a16:creationId xmlns:a16="http://schemas.microsoft.com/office/drawing/2014/main" id="{96D09430-0BE9-BA8B-56C2-8AC515AF0538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3170238"/>
            <a:ext cx="290512" cy="293687"/>
            <a:chOff x="1658921" y="3170412"/>
            <a:chExt cx="289800" cy="29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CF9CCAB-7910-09BB-3DFA-B9BED6750C28}"/>
                    </a:ext>
                  </a:extLst>
                </p14:cNvPr>
                <p14:cNvContentPartPr/>
                <p14:nvPr/>
              </p14:nvContentPartPr>
              <p14:xfrm>
                <a:off x="1658921" y="3195252"/>
                <a:ext cx="64440" cy="224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CF9CCAB-7910-09BB-3DFA-B9BED6750C2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649870" y="3186252"/>
                  <a:ext cx="82179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0792401-09E5-A558-F6D9-63A775DCD6A6}"/>
                    </a:ext>
                  </a:extLst>
                </p14:cNvPr>
                <p14:cNvContentPartPr/>
                <p14:nvPr/>
              </p14:nvContentPartPr>
              <p14:xfrm>
                <a:off x="1733801" y="3198132"/>
                <a:ext cx="360" cy="167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0792401-09E5-A558-F6D9-63A775DCD6A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24801" y="3189132"/>
                  <a:ext cx="180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EB9C214-75D4-D56D-A300-8BE4A0E8FB9C}"/>
                    </a:ext>
                  </a:extLst>
                </p14:cNvPr>
                <p14:cNvContentPartPr/>
                <p14:nvPr/>
              </p14:nvContentPartPr>
              <p14:xfrm>
                <a:off x="1730561" y="3231972"/>
                <a:ext cx="59400" cy="171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EB9C214-75D4-D56D-A300-8BE4A0E8FB9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21506" y="3222972"/>
                  <a:ext cx="77148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CDC934B-C28A-7F96-DFE1-732990F7E1A6}"/>
                    </a:ext>
                  </a:extLst>
                </p14:cNvPr>
                <p14:cNvContentPartPr/>
                <p14:nvPr/>
              </p14:nvContentPartPr>
              <p14:xfrm>
                <a:off x="1780961" y="3241692"/>
                <a:ext cx="155880" cy="8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CDC934B-C28A-7F96-DFE1-732990F7E1A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71961" y="3232692"/>
                  <a:ext cx="173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A42CE54-E7CA-8E1D-0C9E-41F764DF099E}"/>
                    </a:ext>
                  </a:extLst>
                </p14:cNvPr>
                <p14:cNvContentPartPr/>
                <p14:nvPr/>
              </p14:nvContentPartPr>
              <p14:xfrm>
                <a:off x="1856921" y="3247092"/>
                <a:ext cx="2880" cy="86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A42CE54-E7CA-8E1D-0C9E-41F764DF099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847921" y="3238092"/>
                  <a:ext cx="205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9BEE1A0-1EBA-C7D0-FCA1-8D18B5FC6064}"/>
                    </a:ext>
                  </a:extLst>
                </p14:cNvPr>
                <p14:cNvContentPartPr/>
                <p14:nvPr/>
              </p14:nvContentPartPr>
              <p14:xfrm>
                <a:off x="1876001" y="3170412"/>
                <a:ext cx="72720" cy="293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9BEE1A0-1EBA-C7D0-FCA1-8D18B5FC606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67001" y="3161412"/>
                  <a:ext cx="90360" cy="31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54" name="Group 42">
            <a:extLst>
              <a:ext uri="{FF2B5EF4-FFF2-40B4-BE49-F238E27FC236}">
                <a16:creationId xmlns:a16="http://schemas.microsoft.com/office/drawing/2014/main" id="{3764ABA7-1563-3834-F7BB-324A56B543E5}"/>
              </a:ext>
            </a:extLst>
          </p:cNvPr>
          <p:cNvGrpSpPr>
            <a:grpSpLocks/>
          </p:cNvGrpSpPr>
          <p:nvPr/>
        </p:nvGrpSpPr>
        <p:grpSpPr bwMode="auto">
          <a:xfrm>
            <a:off x="1590675" y="2597150"/>
            <a:ext cx="427038" cy="371475"/>
            <a:chOff x="1591241" y="2596932"/>
            <a:chExt cx="42660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F2D36F9-FF1F-D616-907A-74DA8C2DE7B6}"/>
                    </a:ext>
                  </a:extLst>
                </p14:cNvPr>
                <p14:cNvContentPartPr/>
                <p14:nvPr/>
              </p14:nvContentPartPr>
              <p14:xfrm>
                <a:off x="1591241" y="2617092"/>
                <a:ext cx="55440" cy="272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F2D36F9-FF1F-D616-907A-74DA8C2DE7B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582241" y="2608092"/>
                  <a:ext cx="730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C39FA9D-4D3C-6855-12F6-623477BD400F}"/>
                    </a:ext>
                  </a:extLst>
                </p14:cNvPr>
                <p14:cNvContentPartPr/>
                <p14:nvPr/>
              </p14:nvContentPartPr>
              <p14:xfrm>
                <a:off x="1692761" y="2725812"/>
                <a:ext cx="360" cy="143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C39FA9D-4D3C-6855-12F6-623477BD400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683761" y="271681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1B51D61-518A-519D-40B2-0D7F49C064E8}"/>
                    </a:ext>
                  </a:extLst>
                </p14:cNvPr>
                <p14:cNvContentPartPr/>
                <p14:nvPr/>
              </p14:nvContentPartPr>
              <p14:xfrm>
                <a:off x="1694921" y="2720052"/>
                <a:ext cx="81360" cy="154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1B51D61-518A-519D-40B2-0D7F49C064E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685921" y="2711073"/>
                  <a:ext cx="99000" cy="171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746A116-BD41-3517-F7B8-DDEF3CD190F4}"/>
                    </a:ext>
                  </a:extLst>
                </p14:cNvPr>
                <p14:cNvContentPartPr/>
                <p14:nvPr/>
              </p14:nvContentPartPr>
              <p14:xfrm>
                <a:off x="1826681" y="2704572"/>
                <a:ext cx="125640" cy="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746A116-BD41-3517-F7B8-DDEF3CD190F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17655" y="2695572"/>
                  <a:ext cx="143331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0C2BA3-CBCB-5B6A-4E88-64B6046DFCEC}"/>
                    </a:ext>
                  </a:extLst>
                </p14:cNvPr>
                <p14:cNvContentPartPr/>
                <p14:nvPr/>
              </p14:nvContentPartPr>
              <p14:xfrm>
                <a:off x="1885721" y="2722572"/>
                <a:ext cx="360" cy="131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0C2BA3-CBCB-5B6A-4E88-64B6046DFCE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876721" y="2713572"/>
                  <a:ext cx="18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F1ABA55-EBE0-4D77-8554-F9814EE048EF}"/>
                    </a:ext>
                  </a:extLst>
                </p14:cNvPr>
                <p14:cNvContentPartPr/>
                <p14:nvPr/>
              </p14:nvContentPartPr>
              <p14:xfrm>
                <a:off x="1883201" y="2596932"/>
                <a:ext cx="134640" cy="371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F1ABA55-EBE0-4D77-8554-F9814EE048E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874201" y="2587932"/>
                  <a:ext cx="152280" cy="3895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A2E7394-7595-E651-E8BD-51E55E716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Objectives</a:t>
            </a:r>
            <a:endParaRPr lang="en-US" altLang="en-US" sz="28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FE26B2E-5F34-075D-9C94-C72B4CBDC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391400" cy="53340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>
                <a:cs typeface="+mn-cs"/>
              </a:rPr>
              <a:t>Introduce isolated Switch-Mode DC-DC Converters</a:t>
            </a:r>
          </a:p>
          <a:p>
            <a:pPr marL="0" indent="0">
              <a:buFontTx/>
              <a:buNone/>
              <a:defRPr/>
            </a:pPr>
            <a:endParaRPr lang="en-US" sz="2400" dirty="0"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>
                <a:cs typeface="+mn-cs"/>
              </a:rPr>
              <a:t>Buck Derived Converter 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cs typeface="+mn-cs"/>
              </a:rPr>
              <a:t>The Forward Converter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7-11-13 at 4.53.08 PM.png">
            <a:extLst>
              <a:ext uri="{FF2B5EF4-FFF2-40B4-BE49-F238E27FC236}">
                <a16:creationId xmlns:a16="http://schemas.microsoft.com/office/drawing/2014/main" id="{A3FFFADE-A62C-960B-CB61-5F2FD604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0"/>
            <a:ext cx="75311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creen Shot 2017-11-13 at 4.53.18 PM.png">
            <a:extLst>
              <a:ext uri="{FF2B5EF4-FFF2-40B4-BE49-F238E27FC236}">
                <a16:creationId xmlns:a16="http://schemas.microsoft.com/office/drawing/2014/main" id="{4E08E158-32D1-285B-9F2B-7862F2D78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0"/>
            <a:ext cx="74549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4" name="Group 7">
            <a:extLst>
              <a:ext uri="{FF2B5EF4-FFF2-40B4-BE49-F238E27FC236}">
                <a16:creationId xmlns:a16="http://schemas.microsoft.com/office/drawing/2014/main" id="{01742906-3C1E-534F-DCDC-058F3595A6F5}"/>
              </a:ext>
            </a:extLst>
          </p:cNvPr>
          <p:cNvGrpSpPr>
            <a:grpSpLocks/>
          </p:cNvGrpSpPr>
          <p:nvPr/>
        </p:nvGrpSpPr>
        <p:grpSpPr bwMode="auto">
          <a:xfrm>
            <a:off x="2333625" y="5862638"/>
            <a:ext cx="482600" cy="500062"/>
            <a:chOff x="2334281" y="5862132"/>
            <a:chExt cx="482040" cy="50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5572F7F-BD06-C9A3-F08A-4610C763F5ED}"/>
                    </a:ext>
                  </a:extLst>
                </p14:cNvPr>
                <p14:cNvContentPartPr/>
                <p14:nvPr/>
              </p14:nvContentPartPr>
              <p14:xfrm>
                <a:off x="2334281" y="5862132"/>
                <a:ext cx="291240" cy="333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5572F7F-BD06-C9A3-F08A-4610C763F5E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25292" y="5853132"/>
                  <a:ext cx="308858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88C3B09-FE45-47B7-176D-6A7A041FAFDD}"/>
                    </a:ext>
                  </a:extLst>
                </p14:cNvPr>
                <p14:cNvContentPartPr/>
                <p14:nvPr/>
              </p14:nvContentPartPr>
              <p14:xfrm>
                <a:off x="2623361" y="6192612"/>
                <a:ext cx="360" cy="144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88C3B09-FE45-47B7-176D-6A7A041FAF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4361" y="6183589"/>
                  <a:ext cx="18000" cy="1620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E17AB55-1C14-F562-4CF9-41E9F222DE4C}"/>
                    </a:ext>
                  </a:extLst>
                </p14:cNvPr>
                <p14:cNvContentPartPr/>
                <p14:nvPr/>
              </p14:nvContentPartPr>
              <p14:xfrm>
                <a:off x="2697881" y="6219612"/>
                <a:ext cx="118440" cy="142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E17AB55-1C14-F562-4CF9-41E9F222DE4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88881" y="6210612"/>
                  <a:ext cx="1360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A51F32C-06B0-49BD-79DC-3190E5729810}"/>
                    </a:ext>
                  </a:extLst>
                </p14:cNvPr>
                <p14:cNvContentPartPr/>
                <p14:nvPr/>
              </p14:nvContentPartPr>
              <p14:xfrm>
                <a:off x="2651441" y="6123132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A51F32C-06B0-49BD-79DC-3190E57298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42441" y="6114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B083F6-A3A4-D84F-6C58-24E8E6276B95}"/>
                  </a:ext>
                </a:extLst>
              </p14:cNvPr>
              <p14:cNvContentPartPr/>
              <p14:nvPr/>
            </p14:nvContentPartPr>
            <p14:xfrm>
              <a:off x="3831521" y="5640372"/>
              <a:ext cx="170280" cy="280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B083F6-A3A4-D84F-6C58-24E8E6276B9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22521" y="5631384"/>
                <a:ext cx="187920" cy="298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C7875E-A3D6-CE41-B5F6-715A5EE14392}"/>
                  </a:ext>
                </a:extLst>
              </p14:cNvPr>
              <p14:cNvContentPartPr/>
              <p14:nvPr/>
            </p14:nvContentPartPr>
            <p14:xfrm>
              <a:off x="5905841" y="1865772"/>
              <a:ext cx="2732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C7875E-A3D6-CE41-B5F6-715A5EE143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9841" y="1829772"/>
                <a:ext cx="344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80D3CAA-9753-22BE-6FC7-0938155EDB8C}"/>
                  </a:ext>
                </a:extLst>
              </p14:cNvPr>
              <p14:cNvContentPartPr/>
              <p14:nvPr/>
            </p14:nvContentPartPr>
            <p14:xfrm>
              <a:off x="5837801" y="2025252"/>
              <a:ext cx="352800" cy="27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80D3CAA-9753-22BE-6FC7-0938155EDB8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01838" y="1989252"/>
                <a:ext cx="424367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A5CA56-7CC3-189F-C825-808C7D2E31C9}"/>
                  </a:ext>
                </a:extLst>
              </p14:cNvPr>
              <p14:cNvContentPartPr/>
              <p14:nvPr/>
            </p14:nvContentPartPr>
            <p14:xfrm>
              <a:off x="5714681" y="1870092"/>
              <a:ext cx="41868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A5CA56-7CC3-189F-C825-808C7D2E31C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78681" y="1834092"/>
                <a:ext cx="4903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49E9A8-A02F-0CDF-9F5D-7D90859E9712}"/>
                  </a:ext>
                </a:extLst>
              </p14:cNvPr>
              <p14:cNvContentPartPr/>
              <p14:nvPr/>
            </p14:nvContentPartPr>
            <p14:xfrm>
              <a:off x="6913841" y="1932012"/>
              <a:ext cx="115560" cy="3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49E9A8-A02F-0CDF-9F5D-7D90859E971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7841" y="1891512"/>
                <a:ext cx="187200" cy="83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717C215-F722-2F40-67D0-DF91D3255FF8}"/>
                  </a:ext>
                </a:extLst>
              </p14:cNvPr>
              <p14:cNvContentPartPr/>
              <p14:nvPr/>
            </p14:nvContentPartPr>
            <p14:xfrm>
              <a:off x="7206521" y="3036492"/>
              <a:ext cx="180360" cy="28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717C215-F722-2F40-67D0-DF91D3255FF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70521" y="3000024"/>
                <a:ext cx="252000" cy="10065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creen Shot 2017-11-13 at 4.53.28 PM.png">
            <a:extLst>
              <a:ext uri="{FF2B5EF4-FFF2-40B4-BE49-F238E27FC236}">
                <a16:creationId xmlns:a16="http://schemas.microsoft.com/office/drawing/2014/main" id="{99F0883A-7467-10D7-E20C-4B40A202C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26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8" name="Group 22">
            <a:extLst>
              <a:ext uri="{FF2B5EF4-FFF2-40B4-BE49-F238E27FC236}">
                <a16:creationId xmlns:a16="http://schemas.microsoft.com/office/drawing/2014/main" id="{E1DF2460-AF03-4ABC-5DAF-E925C3595DD7}"/>
              </a:ext>
            </a:extLst>
          </p:cNvPr>
          <p:cNvGrpSpPr>
            <a:grpSpLocks/>
          </p:cNvGrpSpPr>
          <p:nvPr/>
        </p:nvGrpSpPr>
        <p:grpSpPr bwMode="auto">
          <a:xfrm>
            <a:off x="128588" y="6191250"/>
            <a:ext cx="1058862" cy="282575"/>
            <a:chOff x="129356" y="6191892"/>
            <a:chExt cx="1058400" cy="2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63D5C47-2308-DA3E-C6DA-0BDD9D2F826B}"/>
                    </a:ext>
                  </a:extLst>
                </p14:cNvPr>
                <p14:cNvContentPartPr/>
                <p14:nvPr/>
              </p14:nvContentPartPr>
              <p14:xfrm>
                <a:off x="129356" y="6191892"/>
                <a:ext cx="153360" cy="1580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63D5C47-2308-DA3E-C6DA-0BDD9D2F826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0356" y="6182892"/>
                  <a:ext cx="171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887CB91-8BFA-FCD9-9797-FF6401FBB2D8}"/>
                    </a:ext>
                  </a:extLst>
                </p14:cNvPr>
                <p14:cNvContentPartPr/>
                <p14:nvPr/>
              </p14:nvContentPartPr>
              <p14:xfrm>
                <a:off x="284516" y="6343092"/>
                <a:ext cx="17640" cy="91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887CB91-8BFA-FCD9-9797-FF6401FBB2D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5516" y="6334092"/>
                  <a:ext cx="352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52D9662-CB12-D552-4510-5A9CEFC987D6}"/>
                    </a:ext>
                  </a:extLst>
                </p14:cNvPr>
                <p14:cNvContentPartPr/>
                <p14:nvPr/>
              </p14:nvContentPartPr>
              <p14:xfrm>
                <a:off x="294236" y="6340572"/>
                <a:ext cx="64440" cy="113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52D9662-CB12-D552-4510-5A9CEFC987D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5236" y="6331572"/>
                  <a:ext cx="820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A7AB43A-891E-5F10-9E04-AFA9D2538593}"/>
                    </a:ext>
                  </a:extLst>
                </p14:cNvPr>
                <p14:cNvContentPartPr/>
                <p14:nvPr/>
              </p14:nvContentPartPr>
              <p14:xfrm>
                <a:off x="399356" y="6405732"/>
                <a:ext cx="50040" cy="68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A7AB43A-891E-5F10-9E04-AFA9D25385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0291" y="6396732"/>
                  <a:ext cx="67808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3611B30-67B3-FACC-5151-2A9803D72640}"/>
                    </a:ext>
                  </a:extLst>
                </p14:cNvPr>
                <p14:cNvContentPartPr/>
                <p14:nvPr/>
              </p14:nvContentPartPr>
              <p14:xfrm>
                <a:off x="543356" y="6313212"/>
                <a:ext cx="88920" cy="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3611B30-67B3-FACC-5151-2A9803D7264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4392" y="6304212"/>
                  <a:ext cx="106489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66DFEBC-C7A6-D209-454E-454023CF8AFE}"/>
                    </a:ext>
                  </a:extLst>
                </p14:cNvPr>
                <p14:cNvContentPartPr/>
                <p14:nvPr/>
              </p14:nvContentPartPr>
              <p14:xfrm>
                <a:off x="553796" y="6392052"/>
                <a:ext cx="6192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66DFEBC-C7A6-D209-454E-454023CF8AF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4796" y="6383052"/>
                  <a:ext cx="79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B16D48B-2BD7-1C5C-F8DF-02C2654415DC}"/>
                    </a:ext>
                  </a:extLst>
                </p14:cNvPr>
                <p14:cNvContentPartPr/>
                <p14:nvPr/>
              </p14:nvContentPartPr>
              <p14:xfrm>
                <a:off x="908756" y="6275052"/>
                <a:ext cx="95400" cy="11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B16D48B-2BD7-1C5C-F8DF-02C2654415D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9756" y="6266052"/>
                  <a:ext cx="1130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EA7D1D-2243-8D29-9462-513BFD0A4977}"/>
                    </a:ext>
                  </a:extLst>
                </p14:cNvPr>
                <p14:cNvContentPartPr/>
                <p14:nvPr/>
              </p14:nvContentPartPr>
              <p14:xfrm>
                <a:off x="1000196" y="6387012"/>
                <a:ext cx="37440" cy="6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EA7D1D-2243-8D29-9462-513BFD0A49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91109" y="6378012"/>
                  <a:ext cx="55251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CCFDAE6-4DB4-5A19-95FD-EBA84E5C11D2}"/>
                    </a:ext>
                  </a:extLst>
                </p14:cNvPr>
                <p14:cNvContentPartPr/>
                <p14:nvPr/>
              </p14:nvContentPartPr>
              <p14:xfrm>
                <a:off x="1098836" y="6387732"/>
                <a:ext cx="88920" cy="10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CCFDAE6-4DB4-5A19-95FD-EBA84E5C11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89872" y="6378732"/>
                  <a:ext cx="106489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7CB10B0-D382-2325-59A1-EE937E35EB59}"/>
                    </a:ext>
                  </a:extLst>
                </p14:cNvPr>
                <p14:cNvContentPartPr/>
                <p14:nvPr/>
              </p14:nvContentPartPr>
              <p14:xfrm>
                <a:off x="1142396" y="6342732"/>
                <a:ext cx="5400" cy="131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7CB10B0-D382-2325-59A1-EE937E35EB5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3396" y="6333732"/>
                  <a:ext cx="230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CB9F479-B6DF-2A8B-1281-2689D968A798}"/>
                    </a:ext>
                  </a:extLst>
                </p14:cNvPr>
                <p14:cNvContentPartPr/>
                <p14:nvPr/>
              </p14:nvContentPartPr>
              <p14:xfrm>
                <a:off x="1008836" y="6399252"/>
                <a:ext cx="5400" cy="32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CB9F479-B6DF-2A8B-1281-2689D968A79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99193" y="6390252"/>
                  <a:ext cx="24300" cy="5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819" name="Group 29">
            <a:extLst>
              <a:ext uri="{FF2B5EF4-FFF2-40B4-BE49-F238E27FC236}">
                <a16:creationId xmlns:a16="http://schemas.microsoft.com/office/drawing/2014/main" id="{4C610EE4-60BC-E43E-D38A-17A6A8266756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6280150"/>
            <a:ext cx="277812" cy="225425"/>
            <a:chOff x="1293236" y="6280092"/>
            <a:chExt cx="278280" cy="22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171B5DA-375A-E057-AE76-0B0DD7535510}"/>
                    </a:ext>
                  </a:extLst>
                </p14:cNvPr>
                <p14:cNvContentPartPr/>
                <p14:nvPr/>
              </p14:nvContentPartPr>
              <p14:xfrm>
                <a:off x="1293236" y="6280092"/>
                <a:ext cx="201240" cy="15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171B5DA-375A-E057-AE76-0B0DD753551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84236" y="6271092"/>
                  <a:ext cx="2188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166068F-5257-DED7-97CD-5EF2234DCD6C}"/>
                    </a:ext>
                  </a:extLst>
                </p14:cNvPr>
                <p14:cNvContentPartPr/>
                <p14:nvPr/>
              </p14:nvContentPartPr>
              <p14:xfrm>
                <a:off x="1436516" y="6415812"/>
                <a:ext cx="27720" cy="72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166068F-5257-DED7-97CD-5EF2234DCD6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27516" y="6406812"/>
                  <a:ext cx="453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2EBF93-72E5-1AC4-8369-154CEA4B9193}"/>
                    </a:ext>
                  </a:extLst>
                </p14:cNvPr>
                <p14:cNvContentPartPr/>
                <p14:nvPr/>
              </p14:nvContentPartPr>
              <p14:xfrm>
                <a:off x="1470356" y="6377652"/>
                <a:ext cx="10080" cy="3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2EBF93-72E5-1AC4-8369-154CEA4B919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461356" y="6368652"/>
                  <a:ext cx="27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C60881F-EAA0-C296-1D8C-6FD8AE6E6412}"/>
                    </a:ext>
                  </a:extLst>
                </p14:cNvPr>
                <p14:cNvContentPartPr/>
                <p14:nvPr/>
              </p14:nvContentPartPr>
              <p14:xfrm>
                <a:off x="1516076" y="6437412"/>
                <a:ext cx="55440" cy="68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C60881F-EAA0-C296-1D8C-6FD8AE6E641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07076" y="6428412"/>
                  <a:ext cx="73080" cy="8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820" name="Group 34">
            <a:extLst>
              <a:ext uri="{FF2B5EF4-FFF2-40B4-BE49-F238E27FC236}">
                <a16:creationId xmlns:a16="http://schemas.microsoft.com/office/drawing/2014/main" id="{979D380F-FB52-5C60-576E-9B12BC8127E6}"/>
              </a:ext>
            </a:extLst>
          </p:cNvPr>
          <p:cNvGrpSpPr>
            <a:grpSpLocks/>
          </p:cNvGrpSpPr>
          <p:nvPr/>
        </p:nvGrpSpPr>
        <p:grpSpPr bwMode="auto">
          <a:xfrm>
            <a:off x="1662113" y="6300788"/>
            <a:ext cx="242887" cy="177800"/>
            <a:chOff x="1661876" y="6301332"/>
            <a:chExt cx="242640" cy="17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0FF4C3F-1F91-32D5-91A0-2FE98013327F}"/>
                    </a:ext>
                  </a:extLst>
                </p14:cNvPr>
                <p14:cNvContentPartPr/>
                <p14:nvPr/>
              </p14:nvContentPartPr>
              <p14:xfrm>
                <a:off x="1661876" y="6347052"/>
                <a:ext cx="171720" cy="1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0FF4C3F-1F91-32D5-91A0-2FE98013327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52857" y="6338052"/>
                  <a:ext cx="189397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BE032B1-55D2-BAB1-1141-4C08B0B1EEF0}"/>
                    </a:ext>
                  </a:extLst>
                </p14:cNvPr>
                <p14:cNvContentPartPr/>
                <p14:nvPr/>
              </p14:nvContentPartPr>
              <p14:xfrm>
                <a:off x="1712636" y="6421572"/>
                <a:ext cx="103680" cy="21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BE032B1-55D2-BAB1-1141-4C08B0B1EE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03636" y="6412572"/>
                  <a:ext cx="1213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7B63A29-702C-D180-5208-B733F52F2746}"/>
                    </a:ext>
                  </a:extLst>
                </p14:cNvPr>
                <p14:cNvContentPartPr/>
                <p14:nvPr/>
              </p14:nvContentPartPr>
              <p14:xfrm>
                <a:off x="1787156" y="6301332"/>
                <a:ext cx="117360" cy="177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7B63A29-702C-D180-5208-B733F52F274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78184" y="6292314"/>
                  <a:ext cx="134946" cy="195156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FAE7FE1C-843C-4C52-ED9A-82DA2E1B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925"/>
            <a:ext cx="492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Screen Shot 2017-11-13 at 4.53.38 PM.png">
            <a:extLst>
              <a:ext uri="{FF2B5EF4-FFF2-40B4-BE49-F238E27FC236}">
                <a16:creationId xmlns:a16="http://schemas.microsoft.com/office/drawing/2014/main" id="{51366244-0558-EFB2-ED58-99AAE8808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0"/>
            <a:ext cx="583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7D9BD7-0E1F-820B-6481-0D01BBECF6CA}"/>
                  </a:ext>
                </a:extLst>
              </p14:cNvPr>
              <p14:cNvContentPartPr/>
              <p14:nvPr/>
            </p14:nvContentPartPr>
            <p14:xfrm>
              <a:off x="5056241" y="1431252"/>
              <a:ext cx="164520" cy="257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7D9BD7-0E1F-820B-6481-0D01BBECF6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3241" y="1368252"/>
                <a:ext cx="2901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265239-76E9-5775-B09C-889F94DD38DA}"/>
                  </a:ext>
                </a:extLst>
              </p14:cNvPr>
              <p14:cNvContentPartPr/>
              <p14:nvPr/>
            </p14:nvContentPartPr>
            <p14:xfrm>
              <a:off x="5342441" y="1380132"/>
              <a:ext cx="136800" cy="182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265239-76E9-5775-B09C-889F94DD38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9441" y="1317132"/>
                <a:ext cx="2624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4D271B-A642-A6BB-4897-D9CCF668F61B}"/>
                  </a:ext>
                </a:extLst>
              </p14:cNvPr>
              <p14:cNvContentPartPr/>
              <p14:nvPr/>
            </p14:nvContentPartPr>
            <p14:xfrm>
              <a:off x="5095841" y="1479492"/>
              <a:ext cx="177840" cy="129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4D271B-A642-A6BB-4897-D9CCF668F61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6841" y="1470492"/>
                <a:ext cx="1954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039AC69-48BF-C0D5-7AA0-CEE8E096F2EA}"/>
                  </a:ext>
                </a:extLst>
              </p14:cNvPr>
              <p14:cNvContentPartPr/>
              <p14:nvPr/>
            </p14:nvContentPartPr>
            <p14:xfrm>
              <a:off x="5259281" y="1602972"/>
              <a:ext cx="54360" cy="103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039AC69-48BF-C0D5-7AA0-CEE8E096F2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50281" y="1593972"/>
                <a:ext cx="720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C9AEC8-AA69-D240-31B7-E5E15D012005}"/>
                  </a:ext>
                </a:extLst>
              </p14:cNvPr>
              <p14:cNvContentPartPr/>
              <p14:nvPr/>
            </p14:nvContentPartPr>
            <p14:xfrm>
              <a:off x="5671121" y="1765332"/>
              <a:ext cx="72360" cy="51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C9AEC8-AA69-D240-31B7-E5E15D01200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62121" y="1756332"/>
                <a:ext cx="90000" cy="69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reen Shot 2017-11-13 at 4.53.48 PM.png">
            <a:extLst>
              <a:ext uri="{FF2B5EF4-FFF2-40B4-BE49-F238E27FC236}">
                <a16:creationId xmlns:a16="http://schemas.microsoft.com/office/drawing/2014/main" id="{EE7DF995-7F8E-9758-93A3-31BEA32FB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535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Diagram&#10;&#10;Description automatically generated">
            <a:extLst>
              <a:ext uri="{FF2B5EF4-FFF2-40B4-BE49-F238E27FC236}">
                <a16:creationId xmlns:a16="http://schemas.microsoft.com/office/drawing/2014/main" id="{583250CE-2399-D841-C84F-599969DD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"/>
            <a:ext cx="41957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creen Shot 2017-11-20 at 8.33.18 AM.png">
            <a:extLst>
              <a:ext uri="{FF2B5EF4-FFF2-40B4-BE49-F238E27FC236}">
                <a16:creationId xmlns:a16="http://schemas.microsoft.com/office/drawing/2014/main" id="{68F85F1E-E044-F21D-1D4D-3A17E236F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0"/>
            <a:ext cx="564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creen Shot 2017-11-20 at 8.33.45 AM.png">
            <a:extLst>
              <a:ext uri="{FF2B5EF4-FFF2-40B4-BE49-F238E27FC236}">
                <a16:creationId xmlns:a16="http://schemas.microsoft.com/office/drawing/2014/main" id="{5F8CB161-8527-AC33-439F-97A1A34AF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6731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547C7C3-4B16-A796-B4BD-9AA6C16F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521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Screen Shot 2017-11-13 at 4.47.47 PM.png">
            <a:extLst>
              <a:ext uri="{FF2B5EF4-FFF2-40B4-BE49-F238E27FC236}">
                <a16:creationId xmlns:a16="http://schemas.microsoft.com/office/drawing/2014/main" id="{BA3FD110-0BC1-0345-8393-DEB46D052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creen Shot 2017-11-20 at 8.34.11 AM.png">
            <a:extLst>
              <a:ext uri="{FF2B5EF4-FFF2-40B4-BE49-F238E27FC236}">
                <a16:creationId xmlns:a16="http://schemas.microsoft.com/office/drawing/2014/main" id="{AB519CA0-A5F3-199C-5420-DF1915861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463"/>
            <a:ext cx="568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creen Shot 2017-11-20 at 8.34.24 AM.png">
            <a:extLst>
              <a:ext uri="{FF2B5EF4-FFF2-40B4-BE49-F238E27FC236}">
                <a16:creationId xmlns:a16="http://schemas.microsoft.com/office/drawing/2014/main" id="{3375EE97-158F-F630-B099-928F1C1D2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240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Screen Shot 2017-11-20 at 8.34.32 AM.png">
            <a:extLst>
              <a:ext uri="{FF2B5EF4-FFF2-40B4-BE49-F238E27FC236}">
                <a16:creationId xmlns:a16="http://schemas.microsoft.com/office/drawing/2014/main" id="{E4E7C1AA-E9D9-29C0-7369-9781D4E2B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04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D20155-9B93-39B1-DB1A-F9B361B7279C}"/>
                  </a:ext>
                </a:extLst>
              </p14:cNvPr>
              <p14:cNvContentPartPr/>
              <p14:nvPr/>
            </p14:nvContentPartPr>
            <p14:xfrm>
              <a:off x="5183681" y="3960612"/>
              <a:ext cx="1819080" cy="2727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D20155-9B93-39B1-DB1A-F9B361B727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0681" y="3897612"/>
                <a:ext cx="1944720" cy="28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6361CB-0C2D-DB87-691A-D9A10AD73C30}"/>
                  </a:ext>
                </a:extLst>
              </p14:cNvPr>
              <p14:cNvContentPartPr/>
              <p14:nvPr/>
            </p14:nvContentPartPr>
            <p14:xfrm>
              <a:off x="3881921" y="4239252"/>
              <a:ext cx="899280" cy="210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6361CB-0C2D-DB87-691A-D9A10AD73C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8921" y="4176252"/>
                <a:ext cx="102492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79A86A-CB18-68C8-9EF7-F07B1B2D1292}"/>
                  </a:ext>
                </a:extLst>
              </p14:cNvPr>
              <p14:cNvContentPartPr/>
              <p14:nvPr/>
            </p14:nvContentPartPr>
            <p14:xfrm>
              <a:off x="6306521" y="1955772"/>
              <a:ext cx="9000" cy="12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79A86A-CB18-68C8-9EF7-F07B1B2D12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3521" y="1892952"/>
                <a:ext cx="134640" cy="250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11BF9B-A7C9-1F1D-2619-0C27DF194528}"/>
                  </a:ext>
                </a:extLst>
              </p14:cNvPr>
              <p14:cNvContentPartPr/>
              <p14:nvPr/>
            </p14:nvContentPartPr>
            <p14:xfrm>
              <a:off x="5770121" y="795852"/>
              <a:ext cx="184320" cy="8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11BF9B-A7C9-1F1D-2619-0C27DF1945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7121" y="732852"/>
                <a:ext cx="309960" cy="210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Screen Shot 2017-11-20 at 8.34.51 AM.png">
            <a:extLst>
              <a:ext uri="{FF2B5EF4-FFF2-40B4-BE49-F238E27FC236}">
                <a16:creationId xmlns:a16="http://schemas.microsoft.com/office/drawing/2014/main" id="{DFD1A630-F9E7-4D80-A5E1-704AF7EA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2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4DAAEE-E45E-6098-1DF7-16990DDECF62}"/>
                  </a:ext>
                </a:extLst>
              </p14:cNvPr>
              <p14:cNvContentPartPr/>
              <p14:nvPr/>
            </p14:nvContentPartPr>
            <p14:xfrm>
              <a:off x="4284041" y="6637932"/>
              <a:ext cx="36000" cy="16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4DAAEE-E45E-6098-1DF7-16990DDECF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1041" y="6574932"/>
                <a:ext cx="16164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083" name="Group 6">
            <a:extLst>
              <a:ext uri="{FF2B5EF4-FFF2-40B4-BE49-F238E27FC236}">
                <a16:creationId xmlns:a16="http://schemas.microsoft.com/office/drawing/2014/main" id="{5FAFA46E-2AE2-ED71-88D0-A3187F79CFD3}"/>
              </a:ext>
            </a:extLst>
          </p:cNvPr>
          <p:cNvGrpSpPr>
            <a:grpSpLocks/>
          </p:cNvGrpSpPr>
          <p:nvPr/>
        </p:nvGrpSpPr>
        <p:grpSpPr bwMode="auto">
          <a:xfrm>
            <a:off x="3098800" y="6580188"/>
            <a:ext cx="1693863" cy="325437"/>
            <a:chOff x="3098201" y="6580332"/>
            <a:chExt cx="169524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02E8A7-517C-9AF7-C268-0AF1688FA402}"/>
                    </a:ext>
                  </a:extLst>
                </p14:cNvPr>
                <p14:cNvContentPartPr/>
                <p14:nvPr/>
              </p14:nvContentPartPr>
              <p14:xfrm>
                <a:off x="4353161" y="6629652"/>
                <a:ext cx="100800" cy="239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02E8A7-517C-9AF7-C268-0AF1688FA40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44161" y="6620652"/>
                  <a:ext cx="1184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66DF7BE-15E8-2E36-6B69-C03B7E31CD16}"/>
                    </a:ext>
                  </a:extLst>
                </p14:cNvPr>
                <p14:cNvContentPartPr/>
                <p14:nvPr/>
              </p14:nvContentPartPr>
              <p14:xfrm>
                <a:off x="4160201" y="6713172"/>
                <a:ext cx="37080" cy="73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66DF7BE-15E8-2E36-6B69-C03B7E31CD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51201" y="6704172"/>
                  <a:ext cx="547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BAB55D-F030-7FD3-DA15-61FF87A3D75F}"/>
                    </a:ext>
                  </a:extLst>
                </p14:cNvPr>
                <p14:cNvContentPartPr/>
                <p14:nvPr/>
              </p14:nvContentPartPr>
              <p14:xfrm>
                <a:off x="3098201" y="6580332"/>
                <a:ext cx="1695240" cy="324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BAB55D-F030-7FD3-DA15-61FF87A3D75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89201" y="6571342"/>
                  <a:ext cx="1712880" cy="3423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Screen Shot 2017-11-20 at 8.35.04 AM.png">
            <a:extLst>
              <a:ext uri="{FF2B5EF4-FFF2-40B4-BE49-F238E27FC236}">
                <a16:creationId xmlns:a16="http://schemas.microsoft.com/office/drawing/2014/main" id="{0E231122-9C1A-BC46-1863-BE87931B4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4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8E4D42-4DC1-61F8-5C11-6381F2BAD001}"/>
                  </a:ext>
                </a:extLst>
              </p14:cNvPr>
              <p14:cNvContentPartPr/>
              <p14:nvPr/>
            </p14:nvContentPartPr>
            <p14:xfrm>
              <a:off x="7009601" y="81252"/>
              <a:ext cx="38160" cy="1406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8E4D42-4DC1-61F8-5C11-6381F2BAD0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6601" y="18252"/>
                <a:ext cx="163800" cy="153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107" name="Group 4">
            <a:extLst>
              <a:ext uri="{FF2B5EF4-FFF2-40B4-BE49-F238E27FC236}">
                <a16:creationId xmlns:a16="http://schemas.microsoft.com/office/drawing/2014/main" id="{85FF4E7C-6432-3EA1-80F8-6021FD104111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827088"/>
            <a:ext cx="342900" cy="111125"/>
            <a:chOff x="6743561" y="827532"/>
            <a:chExt cx="342720" cy="11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2110454-C34F-4B91-F898-82948801256C}"/>
                    </a:ext>
                  </a:extLst>
                </p14:cNvPr>
                <p14:cNvContentPartPr/>
                <p14:nvPr/>
              </p14:nvContentPartPr>
              <p14:xfrm>
                <a:off x="6895841" y="838332"/>
                <a:ext cx="190440" cy="40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2110454-C34F-4B91-F898-82948801256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32841" y="775332"/>
                  <a:ext cx="3160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668305A-4106-D539-F4E1-4D1CD892407C}"/>
                    </a:ext>
                  </a:extLst>
                </p14:cNvPr>
                <p14:cNvContentPartPr/>
                <p14:nvPr/>
              </p14:nvContentPartPr>
              <p14:xfrm>
                <a:off x="6743561" y="827532"/>
                <a:ext cx="176760" cy="110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668305A-4106-D539-F4E1-4D1CD89240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80561" y="764737"/>
                  <a:ext cx="302400" cy="23575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F19A8D-9458-83E9-D859-F90FC26CCCFC}"/>
                  </a:ext>
                </a:extLst>
              </p14:cNvPr>
              <p14:cNvContentPartPr/>
              <p14:nvPr/>
            </p14:nvContentPartPr>
            <p14:xfrm>
              <a:off x="6999521" y="1527732"/>
              <a:ext cx="104400" cy="2040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F19A8D-9458-83E9-D859-F90FC26CCC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36303" y="1464732"/>
                <a:ext cx="230475" cy="21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026262-3045-0957-8576-983E1CB712E2}"/>
                  </a:ext>
                </a:extLst>
              </p14:cNvPr>
              <p14:cNvContentPartPr/>
              <p14:nvPr/>
            </p14:nvContentPartPr>
            <p14:xfrm>
              <a:off x="6935801" y="3648852"/>
              <a:ext cx="13680" cy="116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026262-3045-0957-8576-983E1CB712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2801" y="3585871"/>
                <a:ext cx="139320" cy="1290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E758BA-ED3E-B213-A951-803686488AE2}"/>
                  </a:ext>
                </a:extLst>
              </p14:cNvPr>
              <p14:cNvContentPartPr/>
              <p14:nvPr/>
            </p14:nvContentPartPr>
            <p14:xfrm>
              <a:off x="6977561" y="4848732"/>
              <a:ext cx="118800" cy="45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E758BA-ED3E-B213-A951-803686488AE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14561" y="4785732"/>
                <a:ext cx="24444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E3D6787-E65C-24B9-D350-FA0517D99A05}"/>
                  </a:ext>
                </a:extLst>
              </p14:cNvPr>
              <p14:cNvContentPartPr/>
              <p14:nvPr/>
            </p14:nvContentPartPr>
            <p14:xfrm>
              <a:off x="6929681" y="5377212"/>
              <a:ext cx="455760" cy="41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E3D6787-E65C-24B9-D350-FA0517D99A0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6631" y="5314212"/>
                <a:ext cx="581499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86F324-7FAB-4A1C-96BE-FFD778E965BF}"/>
                  </a:ext>
                </a:extLst>
              </p14:cNvPr>
              <p14:cNvContentPartPr/>
              <p14:nvPr/>
            </p14:nvContentPartPr>
            <p14:xfrm>
              <a:off x="6785681" y="5886972"/>
              <a:ext cx="438480" cy="767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86F324-7FAB-4A1C-96BE-FFD778E965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22629" y="5824002"/>
                <a:ext cx="564223" cy="893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C4ED5E4-2C94-A00C-1A17-82C59A7F32F5}"/>
                  </a:ext>
                </a:extLst>
              </p14:cNvPr>
              <p14:cNvContentPartPr/>
              <p14:nvPr/>
            </p14:nvContentPartPr>
            <p14:xfrm>
              <a:off x="6990161" y="6254892"/>
              <a:ext cx="9360" cy="558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C4ED5E4-2C94-A00C-1A17-82C59A7F32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27161" y="6191933"/>
                <a:ext cx="135000" cy="68355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Screen Shot 2017-11-20 at 8.35.17 AM.png">
            <a:extLst>
              <a:ext uri="{FF2B5EF4-FFF2-40B4-BE49-F238E27FC236}">
                <a16:creationId xmlns:a16="http://schemas.microsoft.com/office/drawing/2014/main" id="{DC8A9F61-EFCF-9EC2-3B5D-BB694A94D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5CEAF2-700B-0F90-AC64-98D0F3158B00}"/>
                  </a:ext>
                </a:extLst>
              </p14:cNvPr>
              <p14:cNvContentPartPr/>
              <p14:nvPr/>
            </p14:nvContentPartPr>
            <p14:xfrm>
              <a:off x="2358041" y="2663892"/>
              <a:ext cx="291240" cy="137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5CEAF2-700B-0F90-AC64-98D0F3158B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5041" y="2600892"/>
                <a:ext cx="416880" cy="26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131" name="Group 10">
            <a:extLst>
              <a:ext uri="{FF2B5EF4-FFF2-40B4-BE49-F238E27FC236}">
                <a16:creationId xmlns:a16="http://schemas.microsoft.com/office/drawing/2014/main" id="{6EF7ED80-1FE4-B562-501B-CC5D9EB4B05D}"/>
              </a:ext>
            </a:extLst>
          </p:cNvPr>
          <p:cNvGrpSpPr>
            <a:grpSpLocks/>
          </p:cNvGrpSpPr>
          <p:nvPr/>
        </p:nvGrpSpPr>
        <p:grpSpPr bwMode="auto">
          <a:xfrm>
            <a:off x="2436813" y="2649538"/>
            <a:ext cx="296862" cy="146050"/>
            <a:chOff x="2437241" y="2648772"/>
            <a:chExt cx="29592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97E0EE-B706-F05D-F9A6-6AB2AA940BEC}"/>
                    </a:ext>
                  </a:extLst>
                </p14:cNvPr>
                <p14:cNvContentPartPr/>
                <p14:nvPr/>
              </p14:nvContentPartPr>
              <p14:xfrm>
                <a:off x="2437241" y="2648772"/>
                <a:ext cx="360" cy="109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97E0EE-B706-F05D-F9A6-6AB2AA940B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8241" y="2639742"/>
                  <a:ext cx="18000" cy="1274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A9714EE-919B-0E98-91B7-2CE07ED5AE54}"/>
                    </a:ext>
                  </a:extLst>
                </p14:cNvPr>
                <p14:cNvContentPartPr/>
                <p14:nvPr/>
              </p14:nvContentPartPr>
              <p14:xfrm>
                <a:off x="2497721" y="2755692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A9714EE-919B-0E98-91B7-2CE07ED5AE5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88721" y="27466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B20FE6D-4F56-589B-1FAD-DEC988F35FDD}"/>
                    </a:ext>
                  </a:extLst>
                </p14:cNvPr>
                <p14:cNvContentPartPr/>
                <p14:nvPr/>
              </p14:nvContentPartPr>
              <p14:xfrm>
                <a:off x="2554241" y="2669292"/>
                <a:ext cx="360" cy="93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B20FE6D-4F56-589B-1FAD-DEC988F35F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45241" y="2660257"/>
                  <a:ext cx="18000" cy="1109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A04B21A-6E87-548E-C12A-963EA0F99549}"/>
                    </a:ext>
                  </a:extLst>
                </p14:cNvPr>
                <p14:cNvContentPartPr/>
                <p14:nvPr/>
              </p14:nvContentPartPr>
              <p14:xfrm>
                <a:off x="2626241" y="2679012"/>
                <a:ext cx="106920" cy="116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A04B21A-6E87-548E-C12A-963EA0F9954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17241" y="2670012"/>
                  <a:ext cx="1245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7A7FD3-91EC-8A76-942F-1270A9F7D029}"/>
                    </a:ext>
                  </a:extLst>
                </p14:cNvPr>
                <p14:cNvContentPartPr/>
                <p14:nvPr/>
              </p14:nvContentPartPr>
              <p14:xfrm>
                <a:off x="2507441" y="2763972"/>
                <a:ext cx="10080" cy="10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7A7FD3-91EC-8A76-942F-1270A9F7D02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98751" y="2754972"/>
                  <a:ext cx="27112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82C6953-6EF0-7749-216C-06E527B4EA60}"/>
                  </a:ext>
                </a:extLst>
              </p14:cNvPr>
              <p14:cNvContentPartPr/>
              <p14:nvPr/>
            </p14:nvContentPartPr>
            <p14:xfrm>
              <a:off x="1960961" y="2650212"/>
              <a:ext cx="239760" cy="177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82C6953-6EF0-7749-216C-06E527B4EA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97866" y="2587212"/>
                <a:ext cx="365589" cy="30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Screen Shot 2017-11-20 at 8.35.25 AM.png">
            <a:extLst>
              <a:ext uri="{FF2B5EF4-FFF2-40B4-BE49-F238E27FC236}">
                <a16:creationId xmlns:a16="http://schemas.microsoft.com/office/drawing/2014/main" id="{1C9E8F70-4867-4703-0DD3-81DE695DB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26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2F0082A-83AB-94E4-290C-361B9910F112}"/>
                  </a:ext>
                </a:extLst>
              </p14:cNvPr>
              <p14:cNvContentPartPr/>
              <p14:nvPr/>
            </p14:nvContentPartPr>
            <p14:xfrm>
              <a:off x="2139161" y="2418732"/>
              <a:ext cx="120960" cy="140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2F0082A-83AB-94E4-290C-361B9910F1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6161" y="2355732"/>
                <a:ext cx="246600" cy="26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155" name="Group 10">
            <a:extLst>
              <a:ext uri="{FF2B5EF4-FFF2-40B4-BE49-F238E27FC236}">
                <a16:creationId xmlns:a16="http://schemas.microsoft.com/office/drawing/2014/main" id="{BDE9A582-4414-FDAE-64C0-35AE590F5F94}"/>
              </a:ext>
            </a:extLst>
          </p:cNvPr>
          <p:cNvGrpSpPr>
            <a:grpSpLocks/>
          </p:cNvGrpSpPr>
          <p:nvPr/>
        </p:nvGrpSpPr>
        <p:grpSpPr bwMode="auto">
          <a:xfrm>
            <a:off x="2120900" y="2419350"/>
            <a:ext cx="247650" cy="244475"/>
            <a:chOff x="2121521" y="2418732"/>
            <a:chExt cx="24696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7E1F437-071C-3CC3-7E09-E3B7E97C806A}"/>
                    </a:ext>
                  </a:extLst>
                </p14:cNvPr>
                <p14:cNvContentPartPr/>
                <p14:nvPr/>
              </p14:nvContentPartPr>
              <p14:xfrm>
                <a:off x="2126561" y="2418732"/>
                <a:ext cx="360" cy="154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7E1F437-071C-3CC3-7E09-E3B7E97C806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17561" y="2409732"/>
                  <a:ext cx="18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12ACDB5-7BA0-5C25-1B69-AB56DD9C2DF3}"/>
                    </a:ext>
                  </a:extLst>
                </p14:cNvPr>
                <p14:cNvContentPartPr/>
                <p14:nvPr/>
              </p14:nvContentPartPr>
              <p14:xfrm>
                <a:off x="2121521" y="2467332"/>
                <a:ext cx="94320" cy="102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12ACDB5-7BA0-5C25-1B69-AB56DD9C2DF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12521" y="2458332"/>
                  <a:ext cx="1119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0380B61-DDA6-4C6E-287A-BE25E5793EAE}"/>
                    </a:ext>
                  </a:extLst>
                </p14:cNvPr>
                <p14:cNvContentPartPr/>
                <p14:nvPr/>
              </p14:nvContentPartPr>
              <p14:xfrm>
                <a:off x="2271281" y="2470572"/>
                <a:ext cx="360" cy="129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0380B61-DDA6-4C6E-287A-BE25E5793E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62281" y="2461572"/>
                  <a:ext cx="18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03F8EDA-7A36-CEC2-D3B7-DC375362BB5F}"/>
                    </a:ext>
                  </a:extLst>
                </p14:cNvPr>
                <p14:cNvContentPartPr/>
                <p14:nvPr/>
              </p14:nvContentPartPr>
              <p14:xfrm>
                <a:off x="2274161" y="2495052"/>
                <a:ext cx="94320" cy="133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03F8EDA-7A36-CEC2-D3B7-DC375362BB5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65195" y="2486076"/>
                  <a:ext cx="111893" cy="1511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C541108-B74A-7160-2412-103C0986437F}"/>
                    </a:ext>
                  </a:extLst>
                </p14:cNvPr>
                <p14:cNvContentPartPr/>
                <p14:nvPr/>
              </p14:nvContentPartPr>
              <p14:xfrm>
                <a:off x="2273801" y="2605212"/>
                <a:ext cx="5760" cy="58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C541108-B74A-7160-2412-103C0986437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64801" y="2596212"/>
                  <a:ext cx="23400" cy="759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Screen Shot 2017-11-20 at 8.35.34 AM.png">
            <a:extLst>
              <a:ext uri="{FF2B5EF4-FFF2-40B4-BE49-F238E27FC236}">
                <a16:creationId xmlns:a16="http://schemas.microsoft.com/office/drawing/2014/main" id="{F89136D4-5912-ACF8-628B-FA17F726B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400"/>
            <a:ext cx="521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Screen Shot 2017-11-20 at 8.35.45 AM.png">
            <a:extLst>
              <a:ext uri="{FF2B5EF4-FFF2-40B4-BE49-F238E27FC236}">
                <a16:creationId xmlns:a16="http://schemas.microsoft.com/office/drawing/2014/main" id="{6DC6800F-6468-260C-3CF5-6656A807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30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Screen Shot 2017-11-20 at 8.35.54 AM.png">
            <a:extLst>
              <a:ext uri="{FF2B5EF4-FFF2-40B4-BE49-F238E27FC236}">
                <a16:creationId xmlns:a16="http://schemas.microsoft.com/office/drawing/2014/main" id="{0197876A-A06B-E326-703F-C4842CD5B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3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reen Shot 2017-11-13 at 4.51.33 PM.png">
            <a:extLst>
              <a:ext uri="{FF2B5EF4-FFF2-40B4-BE49-F238E27FC236}">
                <a16:creationId xmlns:a16="http://schemas.microsoft.com/office/drawing/2014/main" id="{D868DAE8-D3BF-9B2D-2E12-E3F9B0800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5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Screen Shot 2017-11-20 at 8.36.04 AM.png">
            <a:extLst>
              <a:ext uri="{FF2B5EF4-FFF2-40B4-BE49-F238E27FC236}">
                <a16:creationId xmlns:a16="http://schemas.microsoft.com/office/drawing/2014/main" id="{703799FD-AFC2-221A-E8C0-C06CB0E0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148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creen Shot 2017-11-13 at 4.51.45 PM.png">
            <a:extLst>
              <a:ext uri="{FF2B5EF4-FFF2-40B4-BE49-F238E27FC236}">
                <a16:creationId xmlns:a16="http://schemas.microsoft.com/office/drawing/2014/main" id="{133333FD-2D34-8C9A-33DB-BFC7877A8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0"/>
            <a:ext cx="630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extLst>
              <a:ext uri="{FF2B5EF4-FFF2-40B4-BE49-F238E27FC236}">
                <a16:creationId xmlns:a16="http://schemas.microsoft.com/office/drawing/2014/main" id="{F45675F4-9D24-6673-C7F1-5B7CC3B40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68300"/>
            <a:ext cx="2817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Dot Convention</a:t>
            </a:r>
          </a:p>
        </p:txBody>
      </p:sp>
      <p:pic>
        <p:nvPicPr>
          <p:cNvPr id="20482" name="Picture 3">
            <a:extLst>
              <a:ext uri="{FF2B5EF4-FFF2-40B4-BE49-F238E27FC236}">
                <a16:creationId xmlns:a16="http://schemas.microsoft.com/office/drawing/2014/main" id="{008F3A15-4769-80FA-84B6-64A3F29E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22479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27B16DD-5EC1-7F88-36AE-F34CD970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338638"/>
            <a:ext cx="29591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>
            <a:extLst>
              <a:ext uri="{FF2B5EF4-FFF2-40B4-BE49-F238E27FC236}">
                <a16:creationId xmlns:a16="http://schemas.microsoft.com/office/drawing/2014/main" id="{4D133B6E-1270-54B0-5170-26B909DBB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1751013"/>
            <a:ext cx="370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No voltage polarity reversal:</a:t>
            </a:r>
          </a:p>
        </p:txBody>
      </p:sp>
      <p:sp>
        <p:nvSpPr>
          <p:cNvPr id="20485" name="TextBox 7">
            <a:extLst>
              <a:ext uri="{FF2B5EF4-FFF2-40B4-BE49-F238E27FC236}">
                <a16:creationId xmlns:a16="http://schemas.microsoft.com/office/drawing/2014/main" id="{4B7F39AC-7D8C-3003-F9D7-7BD40EB9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3797300"/>
            <a:ext cx="3284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Voltage polarity reversal: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8CBD0F-8CF4-EDAC-47AE-5B2050CFE0FB}"/>
                  </a:ext>
                </a:extLst>
              </p14:cNvPr>
              <p14:cNvContentPartPr/>
              <p14:nvPr/>
            </p14:nvContentPartPr>
            <p14:xfrm>
              <a:off x="1710761" y="3256452"/>
              <a:ext cx="17604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8CBD0F-8CF4-EDAC-47AE-5B2050CFE0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1761" y="3247452"/>
                <a:ext cx="193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87" name="Group 27">
            <a:extLst>
              <a:ext uri="{FF2B5EF4-FFF2-40B4-BE49-F238E27FC236}">
                <a16:creationId xmlns:a16="http://schemas.microsoft.com/office/drawing/2014/main" id="{FF28C71A-BA53-4B56-9E9A-D2A06B93E2DF}"/>
              </a:ext>
            </a:extLst>
          </p:cNvPr>
          <p:cNvGrpSpPr>
            <a:grpSpLocks/>
          </p:cNvGrpSpPr>
          <p:nvPr/>
        </p:nvGrpSpPr>
        <p:grpSpPr bwMode="auto">
          <a:xfrm>
            <a:off x="2278063" y="3571875"/>
            <a:ext cx="244475" cy="228600"/>
            <a:chOff x="2277401" y="3572532"/>
            <a:chExt cx="24588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41793F7-B49F-E7D7-826E-C6B2CF66EC58}"/>
                    </a:ext>
                  </a:extLst>
                </p14:cNvPr>
                <p14:cNvContentPartPr/>
                <p14:nvPr/>
              </p14:nvContentPartPr>
              <p14:xfrm>
                <a:off x="2277401" y="3572532"/>
                <a:ext cx="360" cy="25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41793F7-B49F-E7D7-826E-C6B2CF66EC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68401" y="3563532"/>
                  <a:ext cx="18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5222E64-EE3A-7A08-C362-B61FDA2E5B15}"/>
                    </a:ext>
                  </a:extLst>
                </p14:cNvPr>
                <p14:cNvContentPartPr/>
                <p14:nvPr/>
              </p14:nvContentPartPr>
              <p14:xfrm>
                <a:off x="2277401" y="3597012"/>
                <a:ext cx="360" cy="84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5222E64-EE3A-7A08-C362-B61FDA2E5B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68401" y="3588012"/>
                  <a:ext cx="18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1943DBC-1B66-F324-602A-E148D9F98220}"/>
                    </a:ext>
                  </a:extLst>
                </p14:cNvPr>
                <p14:cNvContentPartPr/>
                <p14:nvPr/>
              </p14:nvContentPartPr>
              <p14:xfrm>
                <a:off x="2381441" y="3611412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1943DBC-1B66-F324-602A-E148D9F9822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72441" y="36024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1D0994C-5F2C-50A1-E7D5-E474BF6B7253}"/>
                    </a:ext>
                  </a:extLst>
                </p14:cNvPr>
                <p14:cNvContentPartPr/>
                <p14:nvPr/>
              </p14:nvContentPartPr>
              <p14:xfrm>
                <a:off x="2389361" y="3666852"/>
                <a:ext cx="360" cy="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1D0994C-5F2C-50A1-E7D5-E474BF6B725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80361" y="3658852"/>
                  <a:ext cx="180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10177B3-21F8-DC22-2C10-2D8CFC793F1B}"/>
                    </a:ext>
                  </a:extLst>
                </p14:cNvPr>
                <p14:cNvContentPartPr/>
                <p14:nvPr/>
              </p14:nvContentPartPr>
              <p14:xfrm>
                <a:off x="2522921" y="3604932"/>
                <a:ext cx="360" cy="195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10177B3-21F8-DC22-2C10-2D8CFC793F1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13921" y="3595932"/>
                  <a:ext cx="18000" cy="21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B60342B-2126-5D18-D338-51F4C42AF5B6}"/>
                  </a:ext>
                </a:extLst>
              </p14:cNvPr>
              <p14:cNvContentPartPr/>
              <p14:nvPr/>
            </p14:nvContentPartPr>
            <p14:xfrm>
              <a:off x="5496881" y="3057372"/>
              <a:ext cx="2667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B60342B-2126-5D18-D338-51F4C42AF5B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87881" y="3048372"/>
                <a:ext cx="28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F206706-DC7F-2600-9E1A-639FCF45D981}"/>
                  </a:ext>
                </a:extLst>
              </p14:cNvPr>
              <p14:cNvContentPartPr/>
              <p14:nvPr/>
            </p14:nvContentPartPr>
            <p14:xfrm>
              <a:off x="5600561" y="2954772"/>
              <a:ext cx="32544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F206706-DC7F-2600-9E1A-639FCF45D9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91571" y="2945772"/>
                <a:ext cx="34306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1322F78-D8C7-5975-272F-0541644B8967}"/>
                  </a:ext>
                </a:extLst>
              </p14:cNvPr>
              <p14:cNvContentPartPr/>
              <p14:nvPr/>
            </p14:nvContentPartPr>
            <p14:xfrm>
              <a:off x="6287801" y="2840292"/>
              <a:ext cx="367560" cy="283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1322F78-D8C7-5975-272F-0541644B896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78801" y="2831292"/>
                <a:ext cx="3852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E9D816D-54EA-F2F4-96B1-6F28607786EF}"/>
                  </a:ext>
                </a:extLst>
              </p14:cNvPr>
              <p14:cNvContentPartPr/>
              <p14:nvPr/>
            </p14:nvContentPartPr>
            <p14:xfrm>
              <a:off x="4829801" y="4861332"/>
              <a:ext cx="346680" cy="378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E9D816D-54EA-F2F4-96B1-6F28607786E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20801" y="4852332"/>
                <a:ext cx="36432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87E1086-023F-20EC-0A43-AB4470A04F10}"/>
                  </a:ext>
                </a:extLst>
              </p14:cNvPr>
              <p14:cNvContentPartPr/>
              <p14:nvPr/>
            </p14:nvContentPartPr>
            <p14:xfrm>
              <a:off x="5033201" y="5191452"/>
              <a:ext cx="149760" cy="151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87E1086-023F-20EC-0A43-AB4470A04F1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24179" y="5182452"/>
                <a:ext cx="167443" cy="16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93" name="Group 49">
            <a:extLst>
              <a:ext uri="{FF2B5EF4-FFF2-40B4-BE49-F238E27FC236}">
                <a16:creationId xmlns:a16="http://schemas.microsoft.com/office/drawing/2014/main" id="{A04A0967-9956-75F4-2A7F-5108CAA53030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4902200"/>
            <a:ext cx="901700" cy="312738"/>
            <a:chOff x="5461961" y="4902012"/>
            <a:chExt cx="90180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8A17829-C1EB-8A45-8627-F034514CB52E}"/>
                    </a:ext>
                  </a:extLst>
                </p14:cNvPr>
                <p14:cNvContentPartPr/>
                <p14:nvPr/>
              </p14:nvContentPartPr>
              <p14:xfrm>
                <a:off x="5461961" y="5110092"/>
                <a:ext cx="24012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8A17829-C1EB-8A45-8627-F034514CB5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52961" y="5101092"/>
                  <a:ext cx="25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4AA88FB-0F69-1BD4-44F1-6640073710EB}"/>
                    </a:ext>
                  </a:extLst>
                </p14:cNvPr>
                <p14:cNvContentPartPr/>
                <p14:nvPr/>
              </p14:nvContentPartPr>
              <p14:xfrm>
                <a:off x="5502281" y="5211972"/>
                <a:ext cx="26028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4AA88FB-0F69-1BD4-44F1-6640073710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93293" y="5202972"/>
                  <a:ext cx="27789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E55FA1C-DDA5-02A5-D362-44CE6D42D5CC}"/>
                    </a:ext>
                  </a:extLst>
                </p14:cNvPr>
                <p14:cNvContentPartPr/>
                <p14:nvPr/>
              </p14:nvContentPartPr>
              <p14:xfrm>
                <a:off x="5962001" y="5140332"/>
                <a:ext cx="288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E55FA1C-DDA5-02A5-D362-44CE6D42D5C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53001" y="513133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39112FD-E711-0FFB-F48C-09C373F3CDF6}"/>
                    </a:ext>
                  </a:extLst>
                </p14:cNvPr>
                <p14:cNvContentPartPr/>
                <p14:nvPr/>
              </p14:nvContentPartPr>
              <p14:xfrm>
                <a:off x="6082961" y="4902012"/>
                <a:ext cx="280800" cy="31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39112FD-E711-0FFB-F48C-09C373F3CDF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73961" y="4893022"/>
                  <a:ext cx="298440" cy="3308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6B177F9-EA9E-9CBF-B843-8C6030FA28D7}"/>
                    </a:ext>
                  </a:extLst>
                </p14:cNvPr>
                <p14:cNvContentPartPr/>
                <p14:nvPr/>
              </p14:nvContentPartPr>
              <p14:xfrm>
                <a:off x="5843921" y="5136012"/>
                <a:ext cx="168840" cy="8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6B177F9-EA9E-9CBF-B843-8C6030FA28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34940" y="5127012"/>
                  <a:ext cx="186442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DFABA48-3891-2B2F-D4E6-F496940F93F6}"/>
                  </a:ext>
                </a:extLst>
              </p14:cNvPr>
              <p14:cNvContentPartPr/>
              <p14:nvPr/>
            </p14:nvContentPartPr>
            <p14:xfrm>
              <a:off x="6295361" y="5125572"/>
              <a:ext cx="143280" cy="298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DFABA48-3891-2B2F-D4E6-F496940F93F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286361" y="5116572"/>
                <a:ext cx="160920" cy="31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95" name="Group 52">
            <a:extLst>
              <a:ext uri="{FF2B5EF4-FFF2-40B4-BE49-F238E27FC236}">
                <a16:creationId xmlns:a16="http://schemas.microsoft.com/office/drawing/2014/main" id="{FF62A177-EF98-D244-EE70-39D097461FEC}"/>
              </a:ext>
            </a:extLst>
          </p:cNvPr>
          <p:cNvGrpSpPr>
            <a:grpSpLocks/>
          </p:cNvGrpSpPr>
          <p:nvPr/>
        </p:nvGrpSpPr>
        <p:grpSpPr bwMode="auto">
          <a:xfrm>
            <a:off x="1457325" y="2908300"/>
            <a:ext cx="460375" cy="360363"/>
            <a:chOff x="1456601" y="2908692"/>
            <a:chExt cx="46044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FA92CAD-EC61-103F-2E88-8EE5863DE5BF}"/>
                    </a:ext>
                  </a:extLst>
                </p14:cNvPr>
                <p14:cNvContentPartPr/>
                <p14:nvPr/>
              </p14:nvContentPartPr>
              <p14:xfrm>
                <a:off x="1725161" y="3244212"/>
                <a:ext cx="191880" cy="24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FA92CAD-EC61-103F-2E88-8EE5863DE5B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16144" y="3235212"/>
                  <a:ext cx="209553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BA459A0-37B7-8A92-4024-5E3CFA302681}"/>
                    </a:ext>
                  </a:extLst>
                </p14:cNvPr>
                <p14:cNvContentPartPr/>
                <p14:nvPr/>
              </p14:nvContentPartPr>
              <p14:xfrm>
                <a:off x="1456601" y="2908692"/>
                <a:ext cx="221400" cy="200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BA459A0-37B7-8A92-4024-5E3CFA3026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447601" y="2899692"/>
                  <a:ext cx="2390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CE445E1-3ECB-FD2E-4129-01A5B1D250FE}"/>
                    </a:ext>
                  </a:extLst>
                </p14:cNvPr>
                <p14:cNvContentPartPr/>
                <p14:nvPr/>
              </p14:nvContentPartPr>
              <p14:xfrm>
                <a:off x="1717601" y="3023892"/>
                <a:ext cx="360" cy="110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CE445E1-3ECB-FD2E-4129-01A5B1D250F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708601" y="3014892"/>
                  <a:ext cx="180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AF72F27-7682-4250-EDF4-A2E41F95FCC9}"/>
                    </a:ext>
                  </a:extLst>
                </p14:cNvPr>
                <p14:cNvContentPartPr/>
                <p14:nvPr/>
              </p14:nvContentPartPr>
              <p14:xfrm>
                <a:off x="1720841" y="3004812"/>
                <a:ext cx="106560" cy="154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AF72F27-7682-4250-EDF4-A2E41F95FCC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11841" y="2995833"/>
                  <a:ext cx="124200" cy="17167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96" name="Group 54">
            <a:extLst>
              <a:ext uri="{FF2B5EF4-FFF2-40B4-BE49-F238E27FC236}">
                <a16:creationId xmlns:a16="http://schemas.microsoft.com/office/drawing/2014/main" id="{21352244-94FE-D0A5-6AA7-3A50CEBFDCFA}"/>
              </a:ext>
            </a:extLst>
          </p:cNvPr>
          <p:cNvGrpSpPr>
            <a:grpSpLocks/>
          </p:cNvGrpSpPr>
          <p:nvPr/>
        </p:nvGrpSpPr>
        <p:grpSpPr bwMode="auto">
          <a:xfrm>
            <a:off x="3011488" y="2859088"/>
            <a:ext cx="649287" cy="403225"/>
            <a:chOff x="3012161" y="2859732"/>
            <a:chExt cx="648720" cy="40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BF80BA2-00CF-56F9-192C-87BEE8E912EF}"/>
                    </a:ext>
                  </a:extLst>
                </p14:cNvPr>
                <p14:cNvContentPartPr/>
                <p14:nvPr/>
              </p14:nvContentPartPr>
              <p14:xfrm>
                <a:off x="3012161" y="3262572"/>
                <a:ext cx="279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BF80BA2-00CF-56F9-192C-87BEE8E912E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03161" y="3253572"/>
                  <a:ext cx="29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AEC5C13-FCA3-7037-66A5-6248CAF60A71}"/>
                    </a:ext>
                  </a:extLst>
                </p14:cNvPr>
                <p14:cNvContentPartPr/>
                <p14:nvPr/>
              </p14:nvContentPartPr>
              <p14:xfrm>
                <a:off x="3421841" y="2859732"/>
                <a:ext cx="239040" cy="235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AEC5C13-FCA3-7037-66A5-6248CAF60A7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12841" y="2850732"/>
                  <a:ext cx="256680" cy="25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3DABBA5-1F5A-E446-D8ED-3C052F36C335}"/>
                  </a:ext>
                </a:extLst>
              </p14:cNvPr>
              <p14:cNvContentPartPr/>
              <p14:nvPr/>
            </p14:nvContentPartPr>
            <p14:xfrm>
              <a:off x="3638561" y="3124332"/>
              <a:ext cx="120600" cy="133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3DABBA5-1F5A-E446-D8ED-3C052F36C3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29561" y="3115308"/>
                <a:ext cx="138240" cy="150888"/>
              </a:xfrm>
              <a:prstGeom prst="rect">
                <a:avLst/>
              </a:prstGeom>
            </p:spPr>
          </p:pic>
        </mc:Fallback>
      </mc:AlternateContent>
      <p:grpSp>
        <p:nvGrpSpPr>
          <p:cNvPr id="20498" name="Group 57">
            <a:extLst>
              <a:ext uri="{FF2B5EF4-FFF2-40B4-BE49-F238E27FC236}">
                <a16:creationId xmlns:a16="http://schemas.microsoft.com/office/drawing/2014/main" id="{7FC236A0-DA05-F593-A274-A3AEF6FE9B3B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82888"/>
            <a:ext cx="433388" cy="463550"/>
            <a:chOff x="4800641" y="2782692"/>
            <a:chExt cx="43272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922A06A-592F-EA27-EBFF-DA0A64186D3C}"/>
                    </a:ext>
                  </a:extLst>
                </p14:cNvPr>
                <p14:cNvContentPartPr/>
                <p14:nvPr/>
              </p14:nvContentPartPr>
              <p14:xfrm>
                <a:off x="4844921" y="2786292"/>
                <a:ext cx="388440" cy="217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922A06A-592F-EA27-EBFF-DA0A64186D3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35921" y="2777292"/>
                  <a:ext cx="4060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FF9D2F0-8EB0-219C-1EC5-9F900BDACA49}"/>
                    </a:ext>
                  </a:extLst>
                </p14:cNvPr>
                <p14:cNvContentPartPr/>
                <p14:nvPr/>
              </p14:nvContentPartPr>
              <p14:xfrm>
                <a:off x="4800641" y="2782692"/>
                <a:ext cx="73080" cy="223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FF9D2F0-8EB0-219C-1EC5-9F900BDACA4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91641" y="2773692"/>
                  <a:ext cx="907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A9F2DB6-7791-03BC-CB60-F498A0AEDFCB}"/>
                    </a:ext>
                  </a:extLst>
                </p14:cNvPr>
                <p14:cNvContentPartPr/>
                <p14:nvPr/>
              </p14:nvContentPartPr>
              <p14:xfrm>
                <a:off x="5033921" y="3090852"/>
                <a:ext cx="90720" cy="154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A9F2DB6-7791-03BC-CB60-F498A0AEDFC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24921" y="3081852"/>
                  <a:ext cx="108360" cy="17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32A90EE-6CE7-E489-187F-D3BC9DE4B156}"/>
                  </a:ext>
                </a:extLst>
              </p14:cNvPr>
              <p14:cNvContentPartPr/>
              <p14:nvPr/>
            </p14:nvContentPartPr>
            <p14:xfrm>
              <a:off x="6545921" y="3145212"/>
              <a:ext cx="90000" cy="216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32A90EE-6CE7-E489-187F-D3BC9DE4B15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536921" y="3136197"/>
                <a:ext cx="107640" cy="233669"/>
              </a:xfrm>
              <a:prstGeom prst="rect">
                <a:avLst/>
              </a:prstGeom>
            </p:spPr>
          </p:pic>
        </mc:Fallback>
      </mc:AlternateContent>
      <p:grpSp>
        <p:nvGrpSpPr>
          <p:cNvPr id="20500" name="Group 20479">
            <a:extLst>
              <a:ext uri="{FF2B5EF4-FFF2-40B4-BE49-F238E27FC236}">
                <a16:creationId xmlns:a16="http://schemas.microsoft.com/office/drawing/2014/main" id="{69E4557C-F306-C636-0A93-9CEAC847E488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6138863"/>
            <a:ext cx="160338" cy="177800"/>
            <a:chOff x="1966001" y="6138252"/>
            <a:chExt cx="15948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99261B6-1968-3EA6-56F0-81D6E2F8DA92}"/>
                    </a:ext>
                  </a:extLst>
                </p14:cNvPr>
                <p14:cNvContentPartPr/>
                <p14:nvPr/>
              </p14:nvContentPartPr>
              <p14:xfrm>
                <a:off x="1966001" y="6138252"/>
                <a:ext cx="2880" cy="172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99261B6-1968-3EA6-56F0-81D6E2F8DA9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57001" y="6129252"/>
                  <a:ext cx="20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A9466F1-E907-730B-B823-E08BC611C1B4}"/>
                    </a:ext>
                  </a:extLst>
                </p14:cNvPr>
                <p14:cNvContentPartPr/>
                <p14:nvPr/>
              </p14:nvContentPartPr>
              <p14:xfrm>
                <a:off x="2117201" y="6180372"/>
                <a:ext cx="3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A9466F1-E907-730B-B823-E08BC611C1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08201" y="6171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1453833-4762-1435-350E-4E2E205B0FC3}"/>
                    </a:ext>
                  </a:extLst>
                </p14:cNvPr>
                <p14:cNvContentPartPr/>
                <p14:nvPr/>
              </p14:nvContentPartPr>
              <p14:xfrm>
                <a:off x="2125121" y="6316092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1453833-4762-1435-350E-4E2E205B0FC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16121" y="6307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01" name="Group 20483">
            <a:extLst>
              <a:ext uri="{FF2B5EF4-FFF2-40B4-BE49-F238E27FC236}">
                <a16:creationId xmlns:a16="http://schemas.microsoft.com/office/drawing/2014/main" id="{F3CEA151-F75D-D65F-48AA-A468BFDCF190}"/>
              </a:ext>
            </a:extLst>
          </p:cNvPr>
          <p:cNvGrpSpPr>
            <a:grpSpLocks/>
          </p:cNvGrpSpPr>
          <p:nvPr/>
        </p:nvGrpSpPr>
        <p:grpSpPr bwMode="auto">
          <a:xfrm>
            <a:off x="2312988" y="6170613"/>
            <a:ext cx="163512" cy="147637"/>
            <a:chOff x="2313041" y="6170652"/>
            <a:chExt cx="164160" cy="14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" name="Ink 20481">
                  <a:extLst>
                    <a:ext uri="{FF2B5EF4-FFF2-40B4-BE49-F238E27FC236}">
                      <a16:creationId xmlns:a16="http://schemas.microsoft.com/office/drawing/2014/main" id="{D17CF264-C846-B99D-4353-DC19A6AF79C6}"/>
                    </a:ext>
                  </a:extLst>
                </p14:cNvPr>
                <p14:cNvContentPartPr/>
                <p14:nvPr/>
              </p14:nvContentPartPr>
              <p14:xfrm>
                <a:off x="2373881" y="6170652"/>
                <a:ext cx="360" cy="144720"/>
              </p14:xfrm>
            </p:contentPart>
          </mc:Choice>
          <mc:Fallback xmlns="">
            <p:pic>
              <p:nvPicPr>
                <p:cNvPr id="2" name="Ink 20481">
                  <a:extLst>
                    <a:ext uri="{FF2B5EF4-FFF2-40B4-BE49-F238E27FC236}">
                      <a16:creationId xmlns:a16="http://schemas.microsoft.com/office/drawing/2014/main" id="{D17CF264-C846-B99D-4353-DC19A6AF79C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64881" y="6161674"/>
                  <a:ext cx="18000" cy="1623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" name="Ink 20482">
                  <a:extLst>
                    <a:ext uri="{FF2B5EF4-FFF2-40B4-BE49-F238E27FC236}">
                      <a16:creationId xmlns:a16="http://schemas.microsoft.com/office/drawing/2014/main" id="{B18E83F9-6D3C-5E4F-2E57-F71FB30E5BDE}"/>
                    </a:ext>
                  </a:extLst>
                </p14:cNvPr>
                <p14:cNvContentPartPr/>
                <p14:nvPr/>
              </p14:nvContentPartPr>
              <p14:xfrm>
                <a:off x="2313041" y="6317532"/>
                <a:ext cx="164160" cy="360"/>
              </p14:xfrm>
            </p:contentPart>
          </mc:Choice>
          <mc:Fallback xmlns="">
            <p:pic>
              <p:nvPicPr>
                <p:cNvPr id="3" name="Ink 20482">
                  <a:extLst>
                    <a:ext uri="{FF2B5EF4-FFF2-40B4-BE49-F238E27FC236}">
                      <a16:creationId xmlns:a16="http://schemas.microsoft.com/office/drawing/2014/main" id="{B18E83F9-6D3C-5E4F-2E57-F71FB30E5B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304041" y="6308532"/>
                  <a:ext cx="181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" name="Ink 20484">
                <a:extLst>
                  <a:ext uri="{FF2B5EF4-FFF2-40B4-BE49-F238E27FC236}">
                    <a16:creationId xmlns:a16="http://schemas.microsoft.com/office/drawing/2014/main" id="{180960D0-182E-4096-A2E5-326130D31755}"/>
                  </a:ext>
                </a:extLst>
              </p14:cNvPr>
              <p14:cNvContentPartPr/>
              <p14:nvPr/>
            </p14:nvContentPartPr>
            <p14:xfrm>
              <a:off x="2322401" y="6158052"/>
              <a:ext cx="70560" cy="18720"/>
            </p14:xfrm>
          </p:contentPart>
        </mc:Choice>
        <mc:Fallback xmlns="">
          <p:pic>
            <p:nvPicPr>
              <p:cNvPr id="4" name="Ink 20484">
                <a:extLst>
                  <a:ext uri="{FF2B5EF4-FFF2-40B4-BE49-F238E27FC236}">
                    <a16:creationId xmlns:a16="http://schemas.microsoft.com/office/drawing/2014/main" id="{180960D0-182E-4096-A2E5-326130D3175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313447" y="6149222"/>
                <a:ext cx="88110" cy="36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486" name="Ink 20485">
                <a:extLst>
                  <a:ext uri="{FF2B5EF4-FFF2-40B4-BE49-F238E27FC236}">
                    <a16:creationId xmlns:a16="http://schemas.microsoft.com/office/drawing/2014/main" id="{0B3D606C-93D1-901F-96C2-4EAFA657E823}"/>
                  </a:ext>
                </a:extLst>
              </p14:cNvPr>
              <p14:cNvContentPartPr/>
              <p14:nvPr/>
            </p14:nvContentPartPr>
            <p14:xfrm>
              <a:off x="1151681" y="4598532"/>
              <a:ext cx="817920" cy="325080"/>
            </p14:xfrm>
          </p:contentPart>
        </mc:Choice>
        <mc:Fallback xmlns="">
          <p:pic>
            <p:nvPicPr>
              <p:cNvPr id="20486" name="Ink 20485">
                <a:extLst>
                  <a:ext uri="{FF2B5EF4-FFF2-40B4-BE49-F238E27FC236}">
                    <a16:creationId xmlns:a16="http://schemas.microsoft.com/office/drawing/2014/main" id="{0B3D606C-93D1-901F-96C2-4EAFA657E82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42677" y="4589532"/>
                <a:ext cx="835568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" name="Ink 20486">
                <a:extLst>
                  <a:ext uri="{FF2B5EF4-FFF2-40B4-BE49-F238E27FC236}">
                    <a16:creationId xmlns:a16="http://schemas.microsoft.com/office/drawing/2014/main" id="{AC956593-CD9F-BF90-AECF-6D2BF125F276}"/>
                  </a:ext>
                </a:extLst>
              </p14:cNvPr>
              <p14:cNvContentPartPr/>
              <p14:nvPr/>
            </p14:nvContentPartPr>
            <p14:xfrm>
              <a:off x="2572961" y="5728932"/>
              <a:ext cx="199080" cy="256320"/>
            </p14:xfrm>
          </p:contentPart>
        </mc:Choice>
        <mc:Fallback xmlns="">
          <p:pic>
            <p:nvPicPr>
              <p:cNvPr id="5" name="Ink 20486">
                <a:extLst>
                  <a:ext uri="{FF2B5EF4-FFF2-40B4-BE49-F238E27FC236}">
                    <a16:creationId xmlns:a16="http://schemas.microsoft.com/office/drawing/2014/main" id="{AC956593-CD9F-BF90-AECF-6D2BF125F27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63977" y="5719932"/>
                <a:ext cx="216688" cy="27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05" name="Group 20494">
            <a:extLst>
              <a:ext uri="{FF2B5EF4-FFF2-40B4-BE49-F238E27FC236}">
                <a16:creationId xmlns:a16="http://schemas.microsoft.com/office/drawing/2014/main" id="{58667875-B444-E916-B584-7213D2A7A24A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2293938"/>
            <a:ext cx="588963" cy="133350"/>
            <a:chOff x="2710841" y="2293452"/>
            <a:chExt cx="5889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" name="Ink 20492">
                  <a:extLst>
                    <a:ext uri="{FF2B5EF4-FFF2-40B4-BE49-F238E27FC236}">
                      <a16:creationId xmlns:a16="http://schemas.microsoft.com/office/drawing/2014/main" id="{03811A32-4F0E-022F-3F67-4887C2FB7F9B}"/>
                    </a:ext>
                  </a:extLst>
                </p14:cNvPr>
                <p14:cNvContentPartPr/>
                <p14:nvPr/>
              </p14:nvContentPartPr>
              <p14:xfrm>
                <a:off x="2710841" y="2293452"/>
                <a:ext cx="199440" cy="133920"/>
              </p14:xfrm>
            </p:contentPart>
          </mc:Choice>
          <mc:Fallback xmlns="">
            <p:pic>
              <p:nvPicPr>
                <p:cNvPr id="7" name="Ink 20492">
                  <a:extLst>
                    <a:ext uri="{FF2B5EF4-FFF2-40B4-BE49-F238E27FC236}">
                      <a16:creationId xmlns:a16="http://schemas.microsoft.com/office/drawing/2014/main" id="{03811A32-4F0E-022F-3F67-4887C2FB7F9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01857" y="2284452"/>
                  <a:ext cx="217048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494" name="Ink 20493">
                  <a:extLst>
                    <a:ext uri="{FF2B5EF4-FFF2-40B4-BE49-F238E27FC236}">
                      <a16:creationId xmlns:a16="http://schemas.microsoft.com/office/drawing/2014/main" id="{DF16276E-F49C-8AC3-EFFF-794E72B1D112}"/>
                    </a:ext>
                  </a:extLst>
                </p14:cNvPr>
                <p14:cNvContentPartPr/>
                <p14:nvPr/>
              </p14:nvContentPartPr>
              <p14:xfrm>
                <a:off x="2906321" y="2352492"/>
                <a:ext cx="393480" cy="3240"/>
              </p14:xfrm>
            </p:contentPart>
          </mc:Choice>
          <mc:Fallback xmlns="">
            <p:pic>
              <p:nvPicPr>
                <p:cNvPr id="20494" name="Ink 20493">
                  <a:extLst>
                    <a:ext uri="{FF2B5EF4-FFF2-40B4-BE49-F238E27FC236}">
                      <a16:creationId xmlns:a16="http://schemas.microsoft.com/office/drawing/2014/main" id="{DF16276E-F49C-8AC3-EFFF-794E72B1D11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97329" y="2343492"/>
                  <a:ext cx="411104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" name="Ink 20495">
                <a:extLst>
                  <a:ext uri="{FF2B5EF4-FFF2-40B4-BE49-F238E27FC236}">
                    <a16:creationId xmlns:a16="http://schemas.microsoft.com/office/drawing/2014/main" id="{34485FD5-ED8C-C293-3B9A-52B77A32CF08}"/>
                  </a:ext>
                </a:extLst>
              </p14:cNvPr>
              <p14:cNvContentPartPr/>
              <p14:nvPr/>
            </p14:nvContentPartPr>
            <p14:xfrm>
              <a:off x="1751801" y="2419812"/>
              <a:ext cx="183600" cy="16920"/>
            </p14:xfrm>
          </p:contentPart>
        </mc:Choice>
        <mc:Fallback xmlns="">
          <p:pic>
            <p:nvPicPr>
              <p:cNvPr id="8" name="Ink 20495">
                <a:extLst>
                  <a:ext uri="{FF2B5EF4-FFF2-40B4-BE49-F238E27FC236}">
                    <a16:creationId xmlns:a16="http://schemas.microsoft.com/office/drawing/2014/main" id="{34485FD5-ED8C-C293-3B9A-52B77A32CF0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15871" y="2384562"/>
                <a:ext cx="255100" cy="87068"/>
              </a:xfrm>
              <a:prstGeom prst="rect">
                <a:avLst/>
              </a:prstGeom>
            </p:spPr>
          </p:pic>
        </mc:Fallback>
      </mc:AlternateContent>
      <p:grpSp>
        <p:nvGrpSpPr>
          <p:cNvPr id="20507" name="Group 20498">
            <a:extLst>
              <a:ext uri="{FF2B5EF4-FFF2-40B4-BE49-F238E27FC236}">
                <a16:creationId xmlns:a16="http://schemas.microsoft.com/office/drawing/2014/main" id="{64A491FA-93FA-96CD-1FCA-972857FF6EF7}"/>
              </a:ext>
            </a:extLst>
          </p:cNvPr>
          <p:cNvGrpSpPr>
            <a:grpSpLocks/>
          </p:cNvGrpSpPr>
          <p:nvPr/>
        </p:nvGrpSpPr>
        <p:grpSpPr bwMode="auto">
          <a:xfrm>
            <a:off x="2817813" y="2238375"/>
            <a:ext cx="227012" cy="55563"/>
            <a:chOff x="2818121" y="2237652"/>
            <a:chExt cx="226800" cy="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497" name="Ink 20496">
                  <a:extLst>
                    <a:ext uri="{FF2B5EF4-FFF2-40B4-BE49-F238E27FC236}">
                      <a16:creationId xmlns:a16="http://schemas.microsoft.com/office/drawing/2014/main" id="{C6650735-37B6-C28A-C021-F312C055284F}"/>
                    </a:ext>
                  </a:extLst>
                </p14:cNvPr>
                <p14:cNvContentPartPr/>
                <p14:nvPr/>
              </p14:nvContentPartPr>
              <p14:xfrm>
                <a:off x="2818841" y="2256012"/>
                <a:ext cx="226080" cy="11880"/>
              </p14:xfrm>
            </p:contentPart>
          </mc:Choice>
          <mc:Fallback xmlns="">
            <p:pic>
              <p:nvPicPr>
                <p:cNvPr id="20497" name="Ink 20496">
                  <a:extLst>
                    <a:ext uri="{FF2B5EF4-FFF2-40B4-BE49-F238E27FC236}">
                      <a16:creationId xmlns:a16="http://schemas.microsoft.com/office/drawing/2014/main" id="{C6650735-37B6-C28A-C021-F312C055284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782841" y="2220012"/>
                  <a:ext cx="2977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" name="Ink 20497">
                  <a:extLst>
                    <a:ext uri="{FF2B5EF4-FFF2-40B4-BE49-F238E27FC236}">
                      <a16:creationId xmlns:a16="http://schemas.microsoft.com/office/drawing/2014/main" id="{E2437159-904C-98D3-425A-2BE037C275E7}"/>
                    </a:ext>
                  </a:extLst>
                </p14:cNvPr>
                <p14:cNvContentPartPr/>
                <p14:nvPr/>
              </p14:nvContentPartPr>
              <p14:xfrm>
                <a:off x="2818121" y="2237652"/>
                <a:ext cx="182160" cy="56880"/>
              </p14:xfrm>
            </p:contentPart>
          </mc:Choice>
          <mc:Fallback xmlns="">
            <p:pic>
              <p:nvPicPr>
                <p:cNvPr id="9" name="Ink 20497">
                  <a:extLst>
                    <a:ext uri="{FF2B5EF4-FFF2-40B4-BE49-F238E27FC236}">
                      <a16:creationId xmlns:a16="http://schemas.microsoft.com/office/drawing/2014/main" id="{E2437159-904C-98D3-425A-2BE037C275E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782121" y="2201652"/>
                  <a:ext cx="253800" cy="12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08" name="Group 20501">
            <a:extLst>
              <a:ext uri="{FF2B5EF4-FFF2-40B4-BE49-F238E27FC236}">
                <a16:creationId xmlns:a16="http://schemas.microsoft.com/office/drawing/2014/main" id="{98223648-ECA4-0E0B-F655-073B7B613369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4673600"/>
            <a:ext cx="411163" cy="209550"/>
            <a:chOff x="1638761" y="4673412"/>
            <a:chExt cx="410760" cy="2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" name="Ink 20499">
                  <a:extLst>
                    <a:ext uri="{FF2B5EF4-FFF2-40B4-BE49-F238E27FC236}">
                      <a16:creationId xmlns:a16="http://schemas.microsoft.com/office/drawing/2014/main" id="{5D96DAAA-5116-19E2-19C6-E409933849D3}"/>
                    </a:ext>
                  </a:extLst>
                </p14:cNvPr>
                <p14:cNvContentPartPr/>
                <p14:nvPr/>
              </p14:nvContentPartPr>
              <p14:xfrm>
                <a:off x="1638761" y="4719852"/>
                <a:ext cx="232920" cy="91080"/>
              </p14:xfrm>
            </p:contentPart>
          </mc:Choice>
          <mc:Fallback xmlns="">
            <p:pic>
              <p:nvPicPr>
                <p:cNvPr id="10" name="Ink 20499">
                  <a:extLst>
                    <a:ext uri="{FF2B5EF4-FFF2-40B4-BE49-F238E27FC236}">
                      <a16:creationId xmlns:a16="http://schemas.microsoft.com/office/drawing/2014/main" id="{5D96DAAA-5116-19E2-19C6-E409933849D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602817" y="4683852"/>
                  <a:ext cx="304449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" name="Ink 20500">
                  <a:extLst>
                    <a:ext uri="{FF2B5EF4-FFF2-40B4-BE49-F238E27FC236}">
                      <a16:creationId xmlns:a16="http://schemas.microsoft.com/office/drawing/2014/main" id="{BD6A516C-4A73-402A-C825-AF3042D087E1}"/>
                    </a:ext>
                  </a:extLst>
                </p14:cNvPr>
                <p14:cNvContentPartPr/>
                <p14:nvPr/>
              </p14:nvContentPartPr>
              <p14:xfrm>
                <a:off x="2035841" y="4673412"/>
                <a:ext cx="13680" cy="209160"/>
              </p14:xfrm>
            </p:contentPart>
          </mc:Choice>
          <mc:Fallback xmlns="">
            <p:pic>
              <p:nvPicPr>
                <p:cNvPr id="11" name="Ink 20500">
                  <a:extLst>
                    <a:ext uri="{FF2B5EF4-FFF2-40B4-BE49-F238E27FC236}">
                      <a16:creationId xmlns:a16="http://schemas.microsoft.com/office/drawing/2014/main" id="{BD6A516C-4A73-402A-C825-AF3042D087E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999841" y="4637412"/>
                  <a:ext cx="85320" cy="28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0503" name="Ink 20502">
                <a:extLst>
                  <a:ext uri="{FF2B5EF4-FFF2-40B4-BE49-F238E27FC236}">
                    <a16:creationId xmlns:a16="http://schemas.microsoft.com/office/drawing/2014/main" id="{5DA29893-4CC2-27C3-569D-8D107356ECD6}"/>
                  </a:ext>
                </a:extLst>
              </p14:cNvPr>
              <p14:cNvContentPartPr/>
              <p14:nvPr/>
            </p14:nvContentPartPr>
            <p14:xfrm>
              <a:off x="1175801" y="4732812"/>
              <a:ext cx="162360" cy="55080"/>
            </p14:xfrm>
          </p:contentPart>
        </mc:Choice>
        <mc:Fallback xmlns="">
          <p:pic>
            <p:nvPicPr>
              <p:cNvPr id="20503" name="Ink 20502">
                <a:extLst>
                  <a:ext uri="{FF2B5EF4-FFF2-40B4-BE49-F238E27FC236}">
                    <a16:creationId xmlns:a16="http://schemas.microsoft.com/office/drawing/2014/main" id="{5DA29893-4CC2-27C3-569D-8D107356ECD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139801" y="4697046"/>
                <a:ext cx="234000" cy="126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0504" name="Ink 20503">
                <a:extLst>
                  <a:ext uri="{FF2B5EF4-FFF2-40B4-BE49-F238E27FC236}">
                    <a16:creationId xmlns:a16="http://schemas.microsoft.com/office/drawing/2014/main" id="{2D9F478D-7370-4899-34A8-7996B420A2F6}"/>
                  </a:ext>
                </a:extLst>
              </p14:cNvPr>
              <p14:cNvContentPartPr/>
              <p14:nvPr/>
            </p14:nvContentPartPr>
            <p14:xfrm>
              <a:off x="1202081" y="5821452"/>
              <a:ext cx="244080" cy="16560"/>
            </p14:xfrm>
          </p:contentPart>
        </mc:Choice>
        <mc:Fallback xmlns="">
          <p:pic>
            <p:nvPicPr>
              <p:cNvPr id="20504" name="Ink 20503">
                <a:extLst>
                  <a:ext uri="{FF2B5EF4-FFF2-40B4-BE49-F238E27FC236}">
                    <a16:creationId xmlns:a16="http://schemas.microsoft.com/office/drawing/2014/main" id="{2D9F478D-7370-4899-34A8-7996B420A2F6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166134" y="5786218"/>
                <a:ext cx="315614" cy="8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" name="Ink 20504">
                <a:extLst>
                  <a:ext uri="{FF2B5EF4-FFF2-40B4-BE49-F238E27FC236}">
                    <a16:creationId xmlns:a16="http://schemas.microsoft.com/office/drawing/2014/main" id="{0D947889-0DDF-6627-5344-B42438156252}"/>
                  </a:ext>
                </a:extLst>
              </p14:cNvPr>
              <p14:cNvContentPartPr/>
              <p14:nvPr/>
            </p14:nvContentPartPr>
            <p14:xfrm>
              <a:off x="1200281" y="5754132"/>
              <a:ext cx="208080" cy="16920"/>
            </p14:xfrm>
          </p:contentPart>
        </mc:Choice>
        <mc:Fallback xmlns="">
          <p:pic>
            <p:nvPicPr>
              <p:cNvPr id="15" name="Ink 20504">
                <a:extLst>
                  <a:ext uri="{FF2B5EF4-FFF2-40B4-BE49-F238E27FC236}">
                    <a16:creationId xmlns:a16="http://schemas.microsoft.com/office/drawing/2014/main" id="{0D947889-0DDF-6627-5344-B424381562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91281" y="5745132"/>
                <a:ext cx="2257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0506" name="Ink 20505">
                <a:extLst>
                  <a:ext uri="{FF2B5EF4-FFF2-40B4-BE49-F238E27FC236}">
                    <a16:creationId xmlns:a16="http://schemas.microsoft.com/office/drawing/2014/main" id="{66E4BCDF-F1AA-E4A1-E8C4-99BE7B835190}"/>
                  </a:ext>
                </a:extLst>
              </p14:cNvPr>
              <p14:cNvContentPartPr/>
              <p14:nvPr/>
            </p14:nvContentPartPr>
            <p14:xfrm>
              <a:off x="1273721" y="5855292"/>
              <a:ext cx="334080" cy="65880"/>
            </p14:xfrm>
          </p:contentPart>
        </mc:Choice>
        <mc:Fallback xmlns="">
          <p:pic>
            <p:nvPicPr>
              <p:cNvPr id="20506" name="Ink 20505">
                <a:extLst>
                  <a:ext uri="{FF2B5EF4-FFF2-40B4-BE49-F238E27FC236}">
                    <a16:creationId xmlns:a16="http://schemas.microsoft.com/office/drawing/2014/main" id="{66E4BCDF-F1AA-E4A1-E8C4-99BE7B83519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264721" y="5846341"/>
                <a:ext cx="351720" cy="83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8" name="Ink 20506">
                <a:extLst>
                  <a:ext uri="{FF2B5EF4-FFF2-40B4-BE49-F238E27FC236}">
                    <a16:creationId xmlns:a16="http://schemas.microsoft.com/office/drawing/2014/main" id="{642EE294-E3CF-368A-30B5-A412D49FC002}"/>
                  </a:ext>
                </a:extLst>
              </p14:cNvPr>
              <p14:cNvContentPartPr/>
              <p14:nvPr/>
            </p14:nvContentPartPr>
            <p14:xfrm>
              <a:off x="1269041" y="3433572"/>
              <a:ext cx="416520" cy="18720"/>
            </p14:xfrm>
          </p:contentPart>
        </mc:Choice>
        <mc:Fallback xmlns="">
          <p:pic>
            <p:nvPicPr>
              <p:cNvPr id="18" name="Ink 20506">
                <a:extLst>
                  <a:ext uri="{FF2B5EF4-FFF2-40B4-BE49-F238E27FC236}">
                    <a16:creationId xmlns:a16="http://schemas.microsoft.com/office/drawing/2014/main" id="{642EE294-E3CF-368A-30B5-A412D49FC00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260033" y="3424572"/>
                <a:ext cx="434175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9" name="Ink 20507">
                <a:extLst>
                  <a:ext uri="{FF2B5EF4-FFF2-40B4-BE49-F238E27FC236}">
                    <a16:creationId xmlns:a16="http://schemas.microsoft.com/office/drawing/2014/main" id="{91AF5A67-FF49-B97C-110F-9C17B0F26810}"/>
                  </a:ext>
                </a:extLst>
              </p14:cNvPr>
              <p14:cNvContentPartPr/>
              <p14:nvPr/>
            </p14:nvContentPartPr>
            <p14:xfrm>
              <a:off x="2883641" y="3401892"/>
              <a:ext cx="506520" cy="14400"/>
            </p14:xfrm>
          </p:contentPart>
        </mc:Choice>
        <mc:Fallback xmlns="">
          <p:pic>
            <p:nvPicPr>
              <p:cNvPr id="19" name="Ink 20507">
                <a:extLst>
                  <a:ext uri="{FF2B5EF4-FFF2-40B4-BE49-F238E27FC236}">
                    <a16:creationId xmlns:a16="http://schemas.microsoft.com/office/drawing/2014/main" id="{91AF5A67-FF49-B97C-110F-9C17B0F2681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74641" y="3392892"/>
                <a:ext cx="52416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0509" name="Ink 20508">
                <a:extLst>
                  <a:ext uri="{FF2B5EF4-FFF2-40B4-BE49-F238E27FC236}">
                    <a16:creationId xmlns:a16="http://schemas.microsoft.com/office/drawing/2014/main" id="{14E43266-A557-1390-29A7-5431119434BE}"/>
                  </a:ext>
                </a:extLst>
              </p14:cNvPr>
              <p14:cNvContentPartPr/>
              <p14:nvPr/>
            </p14:nvContentPartPr>
            <p14:xfrm>
              <a:off x="3291161" y="2313252"/>
              <a:ext cx="90360" cy="119880"/>
            </p14:xfrm>
          </p:contentPart>
        </mc:Choice>
        <mc:Fallback xmlns="">
          <p:pic>
            <p:nvPicPr>
              <p:cNvPr id="20509" name="Ink 20508">
                <a:extLst>
                  <a:ext uri="{FF2B5EF4-FFF2-40B4-BE49-F238E27FC236}">
                    <a16:creationId xmlns:a16="http://schemas.microsoft.com/office/drawing/2014/main" id="{14E43266-A557-1390-29A7-5431119434B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282161" y="2304225"/>
                <a:ext cx="108000" cy="137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0510" name="Ink 20509">
                <a:extLst>
                  <a:ext uri="{FF2B5EF4-FFF2-40B4-BE49-F238E27FC236}">
                    <a16:creationId xmlns:a16="http://schemas.microsoft.com/office/drawing/2014/main" id="{16BFAB80-7DF8-B9C2-FAB3-652798E959F7}"/>
                  </a:ext>
                </a:extLst>
              </p14:cNvPr>
              <p14:cNvContentPartPr/>
              <p14:nvPr/>
            </p14:nvContentPartPr>
            <p14:xfrm>
              <a:off x="3326801" y="3383892"/>
              <a:ext cx="75600" cy="121680"/>
            </p14:xfrm>
          </p:contentPart>
        </mc:Choice>
        <mc:Fallback xmlns="">
          <p:pic>
            <p:nvPicPr>
              <p:cNvPr id="20510" name="Ink 20509">
                <a:extLst>
                  <a:ext uri="{FF2B5EF4-FFF2-40B4-BE49-F238E27FC236}">
                    <a16:creationId xmlns:a16="http://schemas.microsoft.com/office/drawing/2014/main" id="{16BFAB80-7DF8-B9C2-FAB3-652798E959F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317801" y="3374892"/>
                <a:ext cx="932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0511" name="Ink 20510">
                <a:extLst>
                  <a:ext uri="{FF2B5EF4-FFF2-40B4-BE49-F238E27FC236}">
                    <a16:creationId xmlns:a16="http://schemas.microsoft.com/office/drawing/2014/main" id="{2207D574-13C4-F0FC-A6FA-0A0D4239FA0F}"/>
                  </a:ext>
                </a:extLst>
              </p14:cNvPr>
              <p14:cNvContentPartPr/>
              <p14:nvPr/>
            </p14:nvContentPartPr>
            <p14:xfrm>
              <a:off x="3375761" y="4689612"/>
              <a:ext cx="78120" cy="121680"/>
            </p14:xfrm>
          </p:contentPart>
        </mc:Choice>
        <mc:Fallback xmlns="">
          <p:pic>
            <p:nvPicPr>
              <p:cNvPr id="20511" name="Ink 20510">
                <a:extLst>
                  <a:ext uri="{FF2B5EF4-FFF2-40B4-BE49-F238E27FC236}">
                    <a16:creationId xmlns:a16="http://schemas.microsoft.com/office/drawing/2014/main" id="{2207D574-13C4-F0FC-A6FA-0A0D4239FA0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366761" y="4680639"/>
                <a:ext cx="95760" cy="139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0512" name="Ink 20511">
                <a:extLst>
                  <a:ext uri="{FF2B5EF4-FFF2-40B4-BE49-F238E27FC236}">
                    <a16:creationId xmlns:a16="http://schemas.microsoft.com/office/drawing/2014/main" id="{4B012F4A-A670-A080-94BD-9566E79202AA}"/>
                  </a:ext>
                </a:extLst>
              </p14:cNvPr>
              <p14:cNvContentPartPr/>
              <p14:nvPr/>
            </p14:nvContentPartPr>
            <p14:xfrm>
              <a:off x="3265961" y="5838012"/>
              <a:ext cx="135000" cy="113400"/>
            </p14:xfrm>
          </p:contentPart>
        </mc:Choice>
        <mc:Fallback xmlns="">
          <p:pic>
            <p:nvPicPr>
              <p:cNvPr id="20512" name="Ink 20511">
                <a:extLst>
                  <a:ext uri="{FF2B5EF4-FFF2-40B4-BE49-F238E27FC236}">
                    <a16:creationId xmlns:a16="http://schemas.microsoft.com/office/drawing/2014/main" id="{4B012F4A-A670-A080-94BD-9566E79202A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256937" y="5829012"/>
                <a:ext cx="152687" cy="13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19" name="Group 20522">
            <a:extLst>
              <a:ext uri="{FF2B5EF4-FFF2-40B4-BE49-F238E27FC236}">
                <a16:creationId xmlns:a16="http://schemas.microsoft.com/office/drawing/2014/main" id="{5656B7A6-B7DA-250E-EB41-A90791FE6D5E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702300"/>
            <a:ext cx="260350" cy="263525"/>
            <a:chOff x="2514281" y="5702652"/>
            <a:chExt cx="26028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513" name="Ink 20512">
                  <a:extLst>
                    <a:ext uri="{FF2B5EF4-FFF2-40B4-BE49-F238E27FC236}">
                      <a16:creationId xmlns:a16="http://schemas.microsoft.com/office/drawing/2014/main" id="{844A4F3C-0C9E-25F2-27C5-466DA4AAE880}"/>
                    </a:ext>
                  </a:extLst>
                </p14:cNvPr>
                <p14:cNvContentPartPr/>
                <p14:nvPr/>
              </p14:nvContentPartPr>
              <p14:xfrm>
                <a:off x="2567201" y="5732172"/>
                <a:ext cx="207360" cy="180000"/>
              </p14:xfrm>
            </p:contentPart>
          </mc:Choice>
          <mc:Fallback xmlns="">
            <p:pic>
              <p:nvPicPr>
                <p:cNvPr id="20513" name="Ink 20512">
                  <a:extLst>
                    <a:ext uri="{FF2B5EF4-FFF2-40B4-BE49-F238E27FC236}">
                      <a16:creationId xmlns:a16="http://schemas.microsoft.com/office/drawing/2014/main" id="{844A4F3C-0C9E-25F2-27C5-466DA4AAE88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558201" y="5723172"/>
                  <a:ext cx="2250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0514" name="Ink 20513">
                  <a:extLst>
                    <a:ext uri="{FF2B5EF4-FFF2-40B4-BE49-F238E27FC236}">
                      <a16:creationId xmlns:a16="http://schemas.microsoft.com/office/drawing/2014/main" id="{BDA517E6-195F-314E-B0D5-29273FB47165}"/>
                    </a:ext>
                  </a:extLst>
                </p14:cNvPr>
                <p14:cNvContentPartPr/>
                <p14:nvPr/>
              </p14:nvContentPartPr>
              <p14:xfrm>
                <a:off x="2590241" y="5787612"/>
                <a:ext cx="360" cy="59040"/>
              </p14:xfrm>
            </p:contentPart>
          </mc:Choice>
          <mc:Fallback xmlns="">
            <p:pic>
              <p:nvPicPr>
                <p:cNvPr id="20514" name="Ink 20513">
                  <a:extLst>
                    <a:ext uri="{FF2B5EF4-FFF2-40B4-BE49-F238E27FC236}">
                      <a16:creationId xmlns:a16="http://schemas.microsoft.com/office/drawing/2014/main" id="{BDA517E6-195F-314E-B0D5-29273FB4716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581241" y="5778612"/>
                  <a:ext cx="180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0516" name="Ink 20515">
                  <a:extLst>
                    <a:ext uri="{FF2B5EF4-FFF2-40B4-BE49-F238E27FC236}">
                      <a16:creationId xmlns:a16="http://schemas.microsoft.com/office/drawing/2014/main" id="{ED9EA15D-CA98-F906-65C3-370E45652FB4}"/>
                    </a:ext>
                  </a:extLst>
                </p14:cNvPr>
                <p14:cNvContentPartPr/>
                <p14:nvPr/>
              </p14:nvContentPartPr>
              <p14:xfrm>
                <a:off x="2599601" y="5756292"/>
                <a:ext cx="83520" cy="208800"/>
              </p14:xfrm>
            </p:contentPart>
          </mc:Choice>
          <mc:Fallback xmlns="">
            <p:pic>
              <p:nvPicPr>
                <p:cNvPr id="20516" name="Ink 20515">
                  <a:extLst>
                    <a:ext uri="{FF2B5EF4-FFF2-40B4-BE49-F238E27FC236}">
                      <a16:creationId xmlns:a16="http://schemas.microsoft.com/office/drawing/2014/main" id="{ED9EA15D-CA98-F906-65C3-370E45652FB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590601" y="5747292"/>
                  <a:ext cx="1011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518" name="Ink 20517">
                  <a:extLst>
                    <a:ext uri="{FF2B5EF4-FFF2-40B4-BE49-F238E27FC236}">
                      <a16:creationId xmlns:a16="http://schemas.microsoft.com/office/drawing/2014/main" id="{9F20A769-F6A7-D824-413E-7B91F81CC1EB}"/>
                    </a:ext>
                  </a:extLst>
                </p14:cNvPr>
                <p14:cNvContentPartPr/>
                <p14:nvPr/>
              </p14:nvContentPartPr>
              <p14:xfrm>
                <a:off x="2578721" y="5740812"/>
                <a:ext cx="11520" cy="95760"/>
              </p14:xfrm>
            </p:contentPart>
          </mc:Choice>
          <mc:Fallback xmlns="">
            <p:pic>
              <p:nvPicPr>
                <p:cNvPr id="20518" name="Ink 20517">
                  <a:extLst>
                    <a:ext uri="{FF2B5EF4-FFF2-40B4-BE49-F238E27FC236}">
                      <a16:creationId xmlns:a16="http://schemas.microsoft.com/office/drawing/2014/main" id="{9F20A769-F6A7-D824-413E-7B91F81CC1E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569721" y="5731812"/>
                  <a:ext cx="291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2" name="Ink 20518">
                  <a:extLst>
                    <a:ext uri="{FF2B5EF4-FFF2-40B4-BE49-F238E27FC236}">
                      <a16:creationId xmlns:a16="http://schemas.microsoft.com/office/drawing/2014/main" id="{FC65AAAA-DC3C-C366-8CF0-7F16F1D7C062}"/>
                    </a:ext>
                  </a:extLst>
                </p14:cNvPr>
                <p14:cNvContentPartPr/>
                <p14:nvPr/>
              </p14:nvContentPartPr>
              <p14:xfrm>
                <a:off x="2514281" y="5702652"/>
                <a:ext cx="105120" cy="131400"/>
              </p14:xfrm>
            </p:contentPart>
          </mc:Choice>
          <mc:Fallback xmlns="">
            <p:pic>
              <p:nvPicPr>
                <p:cNvPr id="22" name="Ink 20518">
                  <a:extLst>
                    <a:ext uri="{FF2B5EF4-FFF2-40B4-BE49-F238E27FC236}">
                      <a16:creationId xmlns:a16="http://schemas.microsoft.com/office/drawing/2014/main" id="{FC65AAAA-DC3C-C366-8CF0-7F16F1D7C0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505312" y="5693652"/>
                  <a:ext cx="1227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520" name="Ink 20519">
                  <a:extLst>
                    <a:ext uri="{FF2B5EF4-FFF2-40B4-BE49-F238E27FC236}">
                      <a16:creationId xmlns:a16="http://schemas.microsoft.com/office/drawing/2014/main" id="{2E21E146-6EE3-CDC4-DE2D-B06C188572F6}"/>
                    </a:ext>
                  </a:extLst>
                </p14:cNvPr>
                <p14:cNvContentPartPr/>
                <p14:nvPr/>
              </p14:nvContentPartPr>
              <p14:xfrm>
                <a:off x="2571161" y="5746932"/>
                <a:ext cx="2880" cy="80280"/>
              </p14:xfrm>
            </p:contentPart>
          </mc:Choice>
          <mc:Fallback xmlns="">
            <p:pic>
              <p:nvPicPr>
                <p:cNvPr id="20520" name="Ink 20519">
                  <a:extLst>
                    <a:ext uri="{FF2B5EF4-FFF2-40B4-BE49-F238E27FC236}">
                      <a16:creationId xmlns:a16="http://schemas.microsoft.com/office/drawing/2014/main" id="{2E21E146-6EE3-CDC4-DE2D-B06C188572F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562161" y="5737891"/>
                  <a:ext cx="20520" cy="979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522" name="Ink 20521">
                  <a:extLst>
                    <a:ext uri="{FF2B5EF4-FFF2-40B4-BE49-F238E27FC236}">
                      <a16:creationId xmlns:a16="http://schemas.microsoft.com/office/drawing/2014/main" id="{646BE43E-5242-5445-444C-9888C0621A56}"/>
                    </a:ext>
                  </a:extLst>
                </p14:cNvPr>
                <p14:cNvContentPartPr/>
                <p14:nvPr/>
              </p14:nvContentPartPr>
              <p14:xfrm>
                <a:off x="2568641" y="5817132"/>
                <a:ext cx="70560" cy="78480"/>
              </p14:xfrm>
            </p:contentPart>
          </mc:Choice>
          <mc:Fallback xmlns="">
            <p:pic>
              <p:nvPicPr>
                <p:cNvPr id="20522" name="Ink 20521">
                  <a:extLst>
                    <a:ext uri="{FF2B5EF4-FFF2-40B4-BE49-F238E27FC236}">
                      <a16:creationId xmlns:a16="http://schemas.microsoft.com/office/drawing/2014/main" id="{646BE43E-5242-5445-444C-9888C0621A5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559641" y="5808091"/>
                  <a:ext cx="88200" cy="9620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0524" name="Ink 20523">
                <a:extLst>
                  <a:ext uri="{FF2B5EF4-FFF2-40B4-BE49-F238E27FC236}">
                    <a16:creationId xmlns:a16="http://schemas.microsoft.com/office/drawing/2014/main" id="{B2F33A52-6B22-80CD-74AA-0BA2F6F85BB5}"/>
                  </a:ext>
                </a:extLst>
              </p14:cNvPr>
              <p14:cNvContentPartPr/>
              <p14:nvPr/>
            </p14:nvContentPartPr>
            <p14:xfrm>
              <a:off x="2529761" y="5711652"/>
              <a:ext cx="360" cy="62280"/>
            </p14:xfrm>
          </p:contentPart>
        </mc:Choice>
        <mc:Fallback xmlns="">
          <p:pic>
            <p:nvPicPr>
              <p:cNvPr id="20524" name="Ink 20523">
                <a:extLst>
                  <a:ext uri="{FF2B5EF4-FFF2-40B4-BE49-F238E27FC236}">
                    <a16:creationId xmlns:a16="http://schemas.microsoft.com/office/drawing/2014/main" id="{B2F33A52-6B22-80CD-74AA-0BA2F6F85BB5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11761" y="5693547"/>
                <a:ext cx="36000" cy="98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0525" name="Ink 20524">
                <a:extLst>
                  <a:ext uri="{FF2B5EF4-FFF2-40B4-BE49-F238E27FC236}">
                    <a16:creationId xmlns:a16="http://schemas.microsoft.com/office/drawing/2014/main" id="{3E8F8902-2228-C597-8237-5D3B876B0670}"/>
                  </a:ext>
                </a:extLst>
              </p14:cNvPr>
              <p14:cNvContentPartPr/>
              <p14:nvPr/>
            </p14:nvContentPartPr>
            <p14:xfrm>
              <a:off x="2640281" y="5927652"/>
              <a:ext cx="190800" cy="91800"/>
            </p14:xfrm>
          </p:contentPart>
        </mc:Choice>
        <mc:Fallback xmlns="">
          <p:pic>
            <p:nvPicPr>
              <p:cNvPr id="20525" name="Ink 20524">
                <a:extLst>
                  <a:ext uri="{FF2B5EF4-FFF2-40B4-BE49-F238E27FC236}">
                    <a16:creationId xmlns:a16="http://schemas.microsoft.com/office/drawing/2014/main" id="{3E8F8902-2228-C597-8237-5D3B876B067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622281" y="5909652"/>
                <a:ext cx="2264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0526" name="Ink 20525">
                <a:extLst>
                  <a:ext uri="{FF2B5EF4-FFF2-40B4-BE49-F238E27FC236}">
                    <a16:creationId xmlns:a16="http://schemas.microsoft.com/office/drawing/2014/main" id="{397D73E9-BE44-215B-9549-C2173B601D17}"/>
                  </a:ext>
                </a:extLst>
              </p14:cNvPr>
              <p14:cNvContentPartPr/>
              <p14:nvPr/>
            </p14:nvContentPartPr>
            <p14:xfrm>
              <a:off x="2717681" y="5758452"/>
              <a:ext cx="312480" cy="11160"/>
            </p14:xfrm>
          </p:contentPart>
        </mc:Choice>
        <mc:Fallback xmlns="">
          <p:pic>
            <p:nvPicPr>
              <p:cNvPr id="20526" name="Ink 20525">
                <a:extLst>
                  <a:ext uri="{FF2B5EF4-FFF2-40B4-BE49-F238E27FC236}">
                    <a16:creationId xmlns:a16="http://schemas.microsoft.com/office/drawing/2014/main" id="{397D73E9-BE44-215B-9549-C2173B601D17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699681" y="5740452"/>
                <a:ext cx="348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0527" name="Ink 20526">
                <a:extLst>
                  <a:ext uri="{FF2B5EF4-FFF2-40B4-BE49-F238E27FC236}">
                    <a16:creationId xmlns:a16="http://schemas.microsoft.com/office/drawing/2014/main" id="{C548D973-D4EE-D8E1-1445-EDCDDD5DBC2F}"/>
                  </a:ext>
                </a:extLst>
              </p14:cNvPr>
              <p14:cNvContentPartPr/>
              <p14:nvPr/>
            </p14:nvContentPartPr>
            <p14:xfrm>
              <a:off x="1294961" y="5935212"/>
              <a:ext cx="239400" cy="16200"/>
            </p14:xfrm>
          </p:contentPart>
        </mc:Choice>
        <mc:Fallback xmlns="">
          <p:pic>
            <p:nvPicPr>
              <p:cNvPr id="20527" name="Ink 20526">
                <a:extLst>
                  <a:ext uri="{FF2B5EF4-FFF2-40B4-BE49-F238E27FC236}">
                    <a16:creationId xmlns:a16="http://schemas.microsoft.com/office/drawing/2014/main" id="{C548D973-D4EE-D8E1-1445-EDCDDD5DBC2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276961" y="5917212"/>
                <a:ext cx="27504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0528">
            <a:extLst>
              <a:ext uri="{FF2B5EF4-FFF2-40B4-BE49-F238E27FC236}">
                <a16:creationId xmlns:a16="http://schemas.microsoft.com/office/drawing/2014/main" id="{55C0C5F1-479B-1DBF-CBC6-D2159427E319}"/>
              </a:ext>
            </a:extLst>
          </p:cNvPr>
          <p:cNvGrpSpPr>
            <a:grpSpLocks/>
          </p:cNvGrpSpPr>
          <p:nvPr/>
        </p:nvGrpSpPr>
        <p:grpSpPr bwMode="auto">
          <a:xfrm>
            <a:off x="1284288" y="2238375"/>
            <a:ext cx="793750" cy="211138"/>
            <a:chOff x="1284161" y="2237652"/>
            <a:chExt cx="794160" cy="2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0488" name="Ink 20487">
                  <a:extLst>
                    <a:ext uri="{FF2B5EF4-FFF2-40B4-BE49-F238E27FC236}">
                      <a16:creationId xmlns:a16="http://schemas.microsoft.com/office/drawing/2014/main" id="{625FEF20-3EE7-A8F5-B143-30F6AFEC40F6}"/>
                    </a:ext>
                  </a:extLst>
                </p14:cNvPr>
                <p14:cNvContentPartPr/>
                <p14:nvPr/>
              </p14:nvContentPartPr>
              <p14:xfrm>
                <a:off x="1936121" y="2237652"/>
                <a:ext cx="142200" cy="211680"/>
              </p14:xfrm>
            </p:contentPart>
          </mc:Choice>
          <mc:Fallback xmlns="">
            <p:pic>
              <p:nvPicPr>
                <p:cNvPr id="20488" name="Ink 20487">
                  <a:extLst>
                    <a:ext uri="{FF2B5EF4-FFF2-40B4-BE49-F238E27FC236}">
                      <a16:creationId xmlns:a16="http://schemas.microsoft.com/office/drawing/2014/main" id="{625FEF20-3EE7-A8F5-B143-30F6AFEC40F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27121" y="2228652"/>
                  <a:ext cx="1598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0489" name="Ink 20488">
                  <a:extLst>
                    <a:ext uri="{FF2B5EF4-FFF2-40B4-BE49-F238E27FC236}">
                      <a16:creationId xmlns:a16="http://schemas.microsoft.com/office/drawing/2014/main" id="{D79B0A51-9DC1-B4D2-AB0B-07BBA2D66F76}"/>
                    </a:ext>
                  </a:extLst>
                </p14:cNvPr>
                <p14:cNvContentPartPr/>
                <p14:nvPr/>
              </p14:nvContentPartPr>
              <p14:xfrm>
                <a:off x="1761161" y="2388492"/>
                <a:ext cx="185760" cy="37800"/>
              </p14:xfrm>
            </p:contentPart>
          </mc:Choice>
          <mc:Fallback xmlns="">
            <p:pic>
              <p:nvPicPr>
                <p:cNvPr id="20489" name="Ink 20488">
                  <a:extLst>
                    <a:ext uri="{FF2B5EF4-FFF2-40B4-BE49-F238E27FC236}">
                      <a16:creationId xmlns:a16="http://schemas.microsoft.com/office/drawing/2014/main" id="{D79B0A51-9DC1-B4D2-AB0B-07BBA2D66F7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752161" y="2379492"/>
                  <a:ext cx="203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491" name="Ink 20490">
                  <a:extLst>
                    <a:ext uri="{FF2B5EF4-FFF2-40B4-BE49-F238E27FC236}">
                      <a16:creationId xmlns:a16="http://schemas.microsoft.com/office/drawing/2014/main" id="{36B53FCD-545F-5D66-5167-46AB43A5B589}"/>
                    </a:ext>
                  </a:extLst>
                </p14:cNvPr>
                <p14:cNvContentPartPr/>
                <p14:nvPr/>
              </p14:nvContentPartPr>
              <p14:xfrm>
                <a:off x="1284161" y="2329092"/>
                <a:ext cx="700560" cy="11880"/>
              </p14:xfrm>
            </p:contentPart>
          </mc:Choice>
          <mc:Fallback xmlns="">
            <p:pic>
              <p:nvPicPr>
                <p:cNvPr id="20491" name="Ink 20490">
                  <a:extLst>
                    <a:ext uri="{FF2B5EF4-FFF2-40B4-BE49-F238E27FC236}">
                      <a16:creationId xmlns:a16="http://schemas.microsoft.com/office/drawing/2014/main" id="{36B53FCD-545F-5D66-5167-46AB43A5B58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275161" y="2320092"/>
                  <a:ext cx="718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0528" name="Ink 20527">
                  <a:extLst>
                    <a:ext uri="{FF2B5EF4-FFF2-40B4-BE49-F238E27FC236}">
                      <a16:creationId xmlns:a16="http://schemas.microsoft.com/office/drawing/2014/main" id="{353C404A-67D3-7EB9-4516-D5CD6C3C187A}"/>
                    </a:ext>
                  </a:extLst>
                </p14:cNvPr>
                <p14:cNvContentPartPr/>
                <p14:nvPr/>
              </p14:nvContentPartPr>
              <p14:xfrm>
                <a:off x="1982201" y="2284452"/>
                <a:ext cx="75240" cy="129600"/>
              </p14:xfrm>
            </p:contentPart>
          </mc:Choice>
          <mc:Fallback xmlns="">
            <p:pic>
              <p:nvPicPr>
                <p:cNvPr id="20528" name="Ink 20527">
                  <a:extLst>
                    <a:ext uri="{FF2B5EF4-FFF2-40B4-BE49-F238E27FC236}">
                      <a16:creationId xmlns:a16="http://schemas.microsoft.com/office/drawing/2014/main" id="{353C404A-67D3-7EB9-4516-D5CD6C3C187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973201" y="2275427"/>
                  <a:ext cx="92880" cy="14728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0530" name="Ink 20529">
                <a:extLst>
                  <a:ext uri="{FF2B5EF4-FFF2-40B4-BE49-F238E27FC236}">
                    <a16:creationId xmlns:a16="http://schemas.microsoft.com/office/drawing/2014/main" id="{86C8CD36-2FEB-11D5-C1CE-C755F0AFA4F2}"/>
                  </a:ext>
                </a:extLst>
              </p14:cNvPr>
              <p14:cNvContentPartPr/>
              <p14:nvPr/>
            </p14:nvContentPartPr>
            <p14:xfrm>
              <a:off x="1728041" y="2391012"/>
              <a:ext cx="212040" cy="55440"/>
            </p14:xfrm>
          </p:contentPart>
        </mc:Choice>
        <mc:Fallback xmlns="">
          <p:pic>
            <p:nvPicPr>
              <p:cNvPr id="20530" name="Ink 20529">
                <a:extLst>
                  <a:ext uri="{FF2B5EF4-FFF2-40B4-BE49-F238E27FC236}">
                    <a16:creationId xmlns:a16="http://schemas.microsoft.com/office/drawing/2014/main" id="{86C8CD36-2FEB-11D5-C1CE-C755F0AFA4F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710041" y="2373012"/>
                <a:ext cx="247680" cy="91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BDC1CBF4-C24F-078E-DD6F-729485C89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82" y="825458"/>
            <a:ext cx="3208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Center-tap configuration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B00695C-113E-5929-B9C9-45C6F0C21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095" y="0"/>
            <a:ext cx="4785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Transformer Configurations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39F6F1A-1F2E-2D15-C935-5F3D1BA8F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60367"/>
            <a:ext cx="6308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Useful for half-bridge and full bridge converters </a:t>
            </a:r>
          </a:p>
        </p:txBody>
      </p:sp>
      <p:pic>
        <p:nvPicPr>
          <p:cNvPr id="11" name="Picture 10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ED1608C4-8FCD-21A6-CE5D-F49220AAF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47800"/>
            <a:ext cx="4267200" cy="3506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C8FE21-D00E-2E24-DFE2-9806B31AABD6}"/>
                  </a:ext>
                </a:extLst>
              </p14:cNvPr>
              <p14:cNvContentPartPr/>
              <p14:nvPr/>
            </p14:nvContentPartPr>
            <p14:xfrm>
              <a:off x="1601441" y="1797753"/>
              <a:ext cx="303120" cy="438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C8FE21-D00E-2E24-DFE2-9806B31AAB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8441" y="1734701"/>
                <a:ext cx="428760" cy="564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150232-7703-5DBF-2618-7BA8D3623941}"/>
                  </a:ext>
                </a:extLst>
              </p14:cNvPr>
              <p14:cNvContentPartPr/>
              <p14:nvPr/>
            </p14:nvContentPartPr>
            <p14:xfrm>
              <a:off x="1411001" y="3333873"/>
              <a:ext cx="402120" cy="529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150232-7703-5DBF-2618-7BA8D36239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8001" y="3270873"/>
                <a:ext cx="527760" cy="6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F69F13-795B-C1F8-4902-60871DD84FD1}"/>
                  </a:ext>
                </a:extLst>
              </p14:cNvPr>
              <p14:cNvContentPartPr/>
              <p14:nvPr/>
            </p14:nvContentPartPr>
            <p14:xfrm>
              <a:off x="1448081" y="5532753"/>
              <a:ext cx="352800" cy="34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F69F13-795B-C1F8-4902-60871DD84F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5081" y="5469753"/>
                <a:ext cx="478440" cy="4687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6">
            <a:extLst>
              <a:ext uri="{FF2B5EF4-FFF2-40B4-BE49-F238E27FC236}">
                <a16:creationId xmlns:a16="http://schemas.microsoft.com/office/drawing/2014/main" id="{07083896-AC2A-C3F0-2FE4-4391FC622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7369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Isolated DC-DC Converter - Classifications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B9CF5C7-148D-9B7A-5699-01BFE8C45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1751013"/>
            <a:ext cx="69493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1) Buck-derived dc-dc converters – </a:t>
            </a:r>
            <a:r>
              <a:rPr lang="en-US" altLang="en-US" i="1" dirty="0">
                <a:solidFill>
                  <a:schemeClr val="accent2"/>
                </a:solidFill>
              </a:rPr>
              <a:t>forward converters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8F48B-9859-8DD9-F9E9-4C6ACDD51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04" y="2572613"/>
            <a:ext cx="762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2) Buck-boost derived dc-dc converters – </a:t>
            </a:r>
            <a:r>
              <a:rPr lang="en-US" altLang="en-US" i="1" dirty="0">
                <a:solidFill>
                  <a:schemeClr val="accent2"/>
                </a:solidFill>
              </a:rPr>
              <a:t>flyback converters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6D0A-5EC4-0683-A34A-BD30155C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3365685"/>
            <a:ext cx="7794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3) Buck-derived dc-dc </a:t>
            </a:r>
            <a:r>
              <a:rPr lang="en-US" altLang="en-US" i="1" dirty="0">
                <a:solidFill>
                  <a:schemeClr val="accent2"/>
                </a:solidFill>
              </a:rPr>
              <a:t>half-bridge and full-bridge converters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F3813EC-0E62-3660-ED80-E8A5EF87A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76200"/>
            <a:ext cx="449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Buck Derived Isolated Converter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0506AE-DFC9-E412-C391-83F4EB2671DF}"/>
                  </a:ext>
                </a:extLst>
              </p14:cNvPr>
              <p14:cNvContentPartPr/>
              <p14:nvPr/>
            </p14:nvContentPartPr>
            <p14:xfrm>
              <a:off x="3894521" y="255985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0506AE-DFC9-E412-C391-83F4EB2671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1521" y="249685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3556" name="Rectangle 2">
            <a:extLst>
              <a:ext uri="{FF2B5EF4-FFF2-40B4-BE49-F238E27FC236}">
                <a16:creationId xmlns:a16="http://schemas.microsoft.com/office/drawing/2014/main" id="{8DBE2CB8-E36B-29DD-EA07-763EA7808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62" y="4781057"/>
            <a:ext cx="449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Which location(s) is(are) invalid?</a:t>
            </a:r>
          </a:p>
        </p:txBody>
      </p:sp>
      <p:grpSp>
        <p:nvGrpSpPr>
          <p:cNvPr id="23558" name="Group 13">
            <a:extLst>
              <a:ext uri="{FF2B5EF4-FFF2-40B4-BE49-F238E27FC236}">
                <a16:creationId xmlns:a16="http://schemas.microsoft.com/office/drawing/2014/main" id="{FF218F7E-39E4-D277-F856-BAC397761568}"/>
              </a:ext>
            </a:extLst>
          </p:cNvPr>
          <p:cNvGrpSpPr>
            <a:grpSpLocks/>
          </p:cNvGrpSpPr>
          <p:nvPr/>
        </p:nvGrpSpPr>
        <p:grpSpPr bwMode="auto">
          <a:xfrm>
            <a:off x="5489575" y="3371850"/>
            <a:ext cx="3451225" cy="1749425"/>
            <a:chOff x="5488961" y="3372012"/>
            <a:chExt cx="3451680" cy="174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FD805B4-0E32-B3CC-4D33-1210432CD6BA}"/>
                    </a:ext>
                  </a:extLst>
                </p14:cNvPr>
                <p14:cNvContentPartPr/>
                <p14:nvPr/>
              </p14:nvContentPartPr>
              <p14:xfrm>
                <a:off x="6141281" y="4146372"/>
                <a:ext cx="2799360" cy="975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FD805B4-0E32-B3CC-4D33-1210432CD6B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78281" y="4083372"/>
                  <a:ext cx="2925000" cy="11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5A2FEDE-68E3-7660-3048-4962E557EB42}"/>
                    </a:ext>
                  </a:extLst>
                </p14:cNvPr>
                <p14:cNvContentPartPr/>
                <p14:nvPr/>
              </p14:nvContentPartPr>
              <p14:xfrm>
                <a:off x="6109961" y="3833532"/>
                <a:ext cx="2748600" cy="236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5A2FEDE-68E3-7660-3048-4962E557EB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46961" y="3770532"/>
                  <a:ext cx="287424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ED722F0-5877-4F5F-F06C-C63D11D6B08C}"/>
                    </a:ext>
                  </a:extLst>
                </p14:cNvPr>
                <p14:cNvContentPartPr/>
                <p14:nvPr/>
              </p14:nvContentPartPr>
              <p14:xfrm>
                <a:off x="5488961" y="4014972"/>
                <a:ext cx="2924640" cy="338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ED722F0-5877-4F5F-F06C-C63D11D6B0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5961" y="3951972"/>
                  <a:ext cx="305028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7C9EF73-7104-EF5C-5E4F-8FFA4FDC9E57}"/>
                    </a:ext>
                  </a:extLst>
                </p14:cNvPr>
                <p14:cNvContentPartPr/>
                <p14:nvPr/>
              </p14:nvContentPartPr>
              <p14:xfrm>
                <a:off x="6036161" y="3664332"/>
                <a:ext cx="102240" cy="1347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7C9EF73-7104-EF5C-5E4F-8FFA4FDC9E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3161" y="3601332"/>
                  <a:ext cx="227880" cy="14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D31A88E-4F9C-4224-40E4-0DF3F195D41B}"/>
                    </a:ext>
                  </a:extLst>
                </p14:cNvPr>
                <p14:cNvContentPartPr/>
                <p14:nvPr/>
              </p14:nvContentPartPr>
              <p14:xfrm>
                <a:off x="6228401" y="3372012"/>
                <a:ext cx="36000" cy="1636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D31A88E-4F9C-4224-40E4-0DF3F195D41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65401" y="3309012"/>
                  <a:ext cx="161640" cy="1762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 descr="A drawing of a diagram&#10;&#10;Description automatically generated">
            <a:extLst>
              <a:ext uri="{FF2B5EF4-FFF2-40B4-BE49-F238E27FC236}">
                <a16:creationId xmlns:a16="http://schemas.microsoft.com/office/drawing/2014/main" id="{7C73CED5-1F5D-5F17-30F5-7FE53A60E7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1800" y="1103125"/>
            <a:ext cx="5740400" cy="332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219</Words>
  <Application>Microsoft Macintosh PowerPoint</Application>
  <PresentationFormat>On-screen Show (4:3)</PresentationFormat>
  <Paragraphs>33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Calibri</vt:lpstr>
      <vt:lpstr>Times New Roman</vt:lpstr>
      <vt:lpstr>Default Design</vt:lpstr>
      <vt:lpstr> EEL 5245 POWER ELECTRONICS I Lecture #24 Ch 5: Isolated DC-DC Converters Introduction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Research by the  Applied Power Electronics Center </dc:title>
  <dc:creator>Chris Iannello</dc:creator>
  <cp:lastModifiedBy>Issa Batarseh</cp:lastModifiedBy>
  <cp:revision>397</cp:revision>
  <cp:lastPrinted>1999-04-15T04:56:39Z</cp:lastPrinted>
  <dcterms:created xsi:type="dcterms:W3CDTF">1999-04-14T20:57:54Z</dcterms:created>
  <dcterms:modified xsi:type="dcterms:W3CDTF">2023-11-15T19:23:19Z</dcterms:modified>
</cp:coreProperties>
</file>