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400" y="-1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3326F-2F8A-8E4D-A0AB-FF79C5E863FD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A87CE-D938-A344-BD6C-127C15B9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39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09600" y="152401"/>
            <a:ext cx="962025" cy="10286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85800" y="414899"/>
            <a:ext cx="1772399" cy="381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97185" y="3420687"/>
            <a:ext cx="112221" cy="5569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66948" y="3840480"/>
            <a:ext cx="5947755" cy="5527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086494" y="4272741"/>
            <a:ext cx="4921134" cy="5527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45177" y="4692534"/>
            <a:ext cx="5191297" cy="5527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47308" y="5124796"/>
            <a:ext cx="108065" cy="5527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97185" y="5557057"/>
            <a:ext cx="103909" cy="35329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599329" y="3935338"/>
            <a:ext cx="5874385" cy="17530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b="1" spc="-20" dirty="0">
                <a:latin typeface="Times New Roman"/>
                <a:cs typeface="Times New Roman"/>
              </a:rPr>
              <a:t>EEL 5245 </a:t>
            </a:r>
            <a:r>
              <a:rPr sz="2800" b="1" spc="-25" dirty="0">
                <a:latin typeface="Times New Roman"/>
                <a:cs typeface="Times New Roman"/>
              </a:rPr>
              <a:t>PO</a:t>
            </a:r>
            <a:r>
              <a:rPr sz="2800" b="1" dirty="0">
                <a:latin typeface="Times New Roman"/>
                <a:cs typeface="Times New Roman"/>
              </a:rPr>
              <a:t>WER ELECTR</a:t>
            </a:r>
            <a:r>
              <a:rPr sz="2800" b="1" spc="-25" dirty="0">
                <a:latin typeface="Times New Roman"/>
                <a:cs typeface="Times New Roman"/>
              </a:rPr>
              <a:t>O</a:t>
            </a:r>
            <a:r>
              <a:rPr sz="2800" b="1" dirty="0">
                <a:latin typeface="Times New Roman"/>
                <a:cs typeface="Times New Roman"/>
              </a:rPr>
              <a:t>NICS I</a:t>
            </a:r>
            <a:endParaRPr sz="2800" dirty="0">
              <a:latin typeface="Times New Roman"/>
              <a:cs typeface="Times New Roman"/>
            </a:endParaRPr>
          </a:p>
          <a:p>
            <a:pPr marL="393065" marR="385445" indent="-635" algn="ctr">
              <a:lnSpc>
                <a:spcPts val="3300"/>
              </a:lnSpc>
              <a:spcBef>
                <a:spcPts val="200"/>
              </a:spcBef>
            </a:pPr>
            <a:r>
              <a:rPr sz="2800" b="1" spc="-20" dirty="0">
                <a:latin typeface="Times New Roman"/>
                <a:cs typeface="Times New Roman"/>
              </a:rPr>
              <a:t>Lec</a:t>
            </a:r>
            <a:r>
              <a:rPr sz="2800" b="1" dirty="0">
                <a:latin typeface="Times New Roman"/>
                <a:cs typeface="Times New Roman"/>
              </a:rPr>
              <a:t>tu</a:t>
            </a:r>
            <a:r>
              <a:rPr sz="2800" b="1" spc="-20" dirty="0">
                <a:latin typeface="Times New Roman"/>
                <a:cs typeface="Times New Roman"/>
              </a:rPr>
              <a:t>r</a:t>
            </a:r>
            <a:r>
              <a:rPr sz="2800" b="1" spc="-15" dirty="0">
                <a:latin typeface="Times New Roman"/>
                <a:cs typeface="Times New Roman"/>
              </a:rPr>
              <a:t>e</a:t>
            </a:r>
            <a:r>
              <a:rPr sz="2800" b="1" spc="-5" dirty="0">
                <a:latin typeface="Times New Roman"/>
                <a:cs typeface="Times New Roman"/>
              </a:rPr>
              <a:t> </a:t>
            </a:r>
            <a:r>
              <a:rPr sz="2800" b="1" dirty="0" smtClean="0">
                <a:latin typeface="Times New Roman"/>
                <a:cs typeface="Times New Roman"/>
              </a:rPr>
              <a:t>#</a:t>
            </a:r>
            <a:r>
              <a:rPr lang="en-US" sz="2800" b="1" dirty="0" smtClean="0">
                <a:latin typeface="Times New Roman"/>
                <a:cs typeface="Times New Roman"/>
              </a:rPr>
              <a:t>21</a:t>
            </a:r>
          </a:p>
          <a:p>
            <a:pPr marL="393065" marR="385445" indent="-635" algn="ctr">
              <a:lnSpc>
                <a:spcPts val="3300"/>
              </a:lnSpc>
              <a:spcBef>
                <a:spcPts val="200"/>
              </a:spcBef>
            </a:pPr>
            <a:r>
              <a:rPr lang="en-US" sz="2800" b="1" dirty="0" smtClean="0">
                <a:latin typeface="Times New Roman"/>
                <a:cs typeface="Times New Roman"/>
              </a:rPr>
              <a:t>Examples of </a:t>
            </a:r>
            <a:r>
              <a:rPr sz="2800" b="1" dirty="0" smtClean="0">
                <a:latin typeface="Times New Roman"/>
                <a:cs typeface="Times New Roman"/>
              </a:rPr>
              <a:t>R</a:t>
            </a:r>
            <a:r>
              <a:rPr sz="2800" b="1" spc="-10" dirty="0" smtClean="0">
                <a:latin typeface="Times New Roman"/>
                <a:cs typeface="Times New Roman"/>
              </a:rPr>
              <a:t>i</a:t>
            </a:r>
            <a:r>
              <a:rPr sz="2800" b="1" dirty="0" smtClean="0">
                <a:latin typeface="Times New Roman"/>
                <a:cs typeface="Times New Roman"/>
              </a:rPr>
              <a:t>pp</a:t>
            </a:r>
            <a:r>
              <a:rPr sz="2800" b="1" spc="-15" dirty="0" smtClean="0">
                <a:latin typeface="Times New Roman"/>
                <a:cs typeface="Times New Roman"/>
              </a:rPr>
              <a:t>le</a:t>
            </a:r>
            <a:r>
              <a:rPr sz="2800" b="1" spc="-5" dirty="0" smtClean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i</a:t>
            </a:r>
            <a:r>
              <a:rPr sz="2800" b="1" dirty="0">
                <a:latin typeface="Times New Roman"/>
                <a:cs typeface="Times New Roman"/>
              </a:rPr>
              <a:t>n 4</a:t>
            </a:r>
            <a:r>
              <a:rPr sz="2775" b="1" baseline="25525" dirty="0">
                <a:latin typeface="Times New Roman"/>
                <a:cs typeface="Times New Roman"/>
              </a:rPr>
              <a:t>th </a:t>
            </a:r>
            <a:r>
              <a:rPr sz="2775" b="1" spc="-337" baseline="25525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o</a:t>
            </a:r>
            <a:r>
              <a:rPr sz="2800" b="1" spc="-20" dirty="0">
                <a:latin typeface="Times New Roman"/>
                <a:cs typeface="Times New Roman"/>
              </a:rPr>
              <a:t>r</a:t>
            </a:r>
            <a:r>
              <a:rPr sz="2800" b="1" dirty="0">
                <a:latin typeface="Times New Roman"/>
                <a:cs typeface="Times New Roman"/>
              </a:rPr>
              <a:t>d</a:t>
            </a:r>
            <a:r>
              <a:rPr sz="2800" b="1" spc="-20" dirty="0">
                <a:latin typeface="Times New Roman"/>
                <a:cs typeface="Times New Roman"/>
              </a:rPr>
              <a:t>e</a:t>
            </a:r>
            <a:r>
              <a:rPr sz="2800" b="1" spc="-15" dirty="0">
                <a:latin typeface="Times New Roman"/>
                <a:cs typeface="Times New Roman"/>
              </a:rPr>
              <a:t>r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DC-DC </a:t>
            </a:r>
            <a:r>
              <a:rPr lang="en-US" sz="2800" b="1" dirty="0" smtClean="0">
                <a:latin typeface="Times New Roman"/>
                <a:cs typeface="Times New Roman"/>
              </a:rPr>
              <a:t>Converters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819400" y="685801"/>
            <a:ext cx="2857498" cy="175259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28601"/>
            <a:ext cx="9143998" cy="66293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"/>
            <a:ext cx="828674" cy="8477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281352" y="67749"/>
            <a:ext cx="77152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EEL</a:t>
            </a:r>
            <a:r>
              <a:rPr sz="1400" b="1" spc="-8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5245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09601"/>
            <a:ext cx="9143998" cy="62483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"/>
            <a:ext cx="828674" cy="8477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281352" y="67749"/>
            <a:ext cx="77152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EEL</a:t>
            </a:r>
            <a:r>
              <a:rPr sz="1400" b="1" spc="-8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5245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9143998" cy="68579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"/>
            <a:ext cx="828674" cy="8477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281352" y="67749"/>
            <a:ext cx="77152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EEL</a:t>
            </a:r>
            <a:r>
              <a:rPr sz="1400" b="1" spc="-8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5245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14401"/>
            <a:ext cx="9143998" cy="59435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"/>
            <a:ext cx="828674" cy="8477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281352" y="67749"/>
            <a:ext cx="77152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EEL</a:t>
            </a:r>
            <a:r>
              <a:rPr sz="1400" b="1" spc="-8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5245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2401"/>
            <a:ext cx="9143998" cy="67055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"/>
            <a:ext cx="828674" cy="8477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281352" y="67749"/>
            <a:ext cx="77152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EEL</a:t>
            </a:r>
            <a:r>
              <a:rPr sz="1400" b="1" spc="-8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5245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401"/>
            <a:ext cx="9143998" cy="63245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"/>
            <a:ext cx="828674" cy="8477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281352" y="67749"/>
            <a:ext cx="77152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EEL</a:t>
            </a:r>
            <a:r>
              <a:rPr sz="1400" b="1" spc="-8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5245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2401"/>
            <a:ext cx="9143998" cy="67055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"/>
            <a:ext cx="828674" cy="8477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281352" y="67749"/>
            <a:ext cx="77152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EEL</a:t>
            </a:r>
            <a:r>
              <a:rPr sz="1400" b="1" spc="-8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5245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2401"/>
            <a:ext cx="9143998" cy="67055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"/>
            <a:ext cx="828674" cy="8477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281352" y="67749"/>
            <a:ext cx="77152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EEL</a:t>
            </a:r>
            <a:r>
              <a:rPr sz="1400" b="1" spc="-8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5245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5" dirty="0"/>
              <a:t>Ob</a:t>
            </a:r>
            <a:r>
              <a:rPr spc="-10" dirty="0"/>
              <a:t>j</a:t>
            </a:r>
            <a:r>
              <a:rPr spc="-20" dirty="0"/>
              <a:t>ec</a:t>
            </a:r>
            <a:r>
              <a:rPr spc="-15" dirty="0"/>
              <a:t>tiv</a:t>
            </a:r>
            <a:r>
              <a:rPr spc="-20" dirty="0"/>
              <a:t>e</a:t>
            </a:r>
            <a:r>
              <a:rPr dirty="0"/>
              <a:t>s</a:t>
            </a:r>
          </a:p>
        </p:txBody>
      </p:sp>
      <p:sp>
        <p:nvSpPr>
          <p:cNvPr id="3" name="object 3"/>
          <p:cNvSpPr/>
          <p:nvPr/>
        </p:nvSpPr>
        <p:spPr>
          <a:xfrm>
            <a:off x="1043247" y="1226126"/>
            <a:ext cx="6101541" cy="4904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43247" y="1583574"/>
            <a:ext cx="5902036" cy="5527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88225" y="2028305"/>
            <a:ext cx="3154680" cy="48629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69339" y="1311755"/>
            <a:ext cx="6041390" cy="1130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2400" dirty="0">
                <a:latin typeface="Times New Roman"/>
                <a:cs typeface="Times New Roman"/>
              </a:rPr>
              <a:t>•</a:t>
            </a:r>
            <a:r>
              <a:rPr sz="2400" dirty="0">
                <a:latin typeface="Helvetica"/>
                <a:cs typeface="Helvetica"/>
              </a:rPr>
              <a:t> 	</a:t>
            </a:r>
            <a:r>
              <a:rPr sz="2400" b="1" dirty="0">
                <a:latin typeface="Times New Roman"/>
                <a:cs typeface="Times New Roman"/>
              </a:rPr>
              <a:t>V</a:t>
            </a:r>
            <a:r>
              <a:rPr sz="2400" b="1" spc="-15" dirty="0">
                <a:latin typeface="Times New Roman"/>
                <a:cs typeface="Times New Roman"/>
              </a:rPr>
              <a:t>oltage R</a:t>
            </a:r>
            <a:r>
              <a:rPr sz="2400" b="1" spc="-10" dirty="0">
                <a:latin typeface="Times New Roman"/>
                <a:cs typeface="Times New Roman"/>
              </a:rPr>
              <a:t>ipple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i</a:t>
            </a:r>
            <a:r>
              <a:rPr sz="2400" b="1" dirty="0">
                <a:latin typeface="Times New Roman"/>
                <a:cs typeface="Times New Roman"/>
              </a:rPr>
              <a:t>n Cuk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and </a:t>
            </a:r>
            <a:r>
              <a:rPr sz="2400" b="1" spc="-20" dirty="0">
                <a:latin typeface="Times New Roman"/>
                <a:cs typeface="Times New Roman"/>
              </a:rPr>
              <a:t>Ze</a:t>
            </a:r>
            <a:r>
              <a:rPr sz="2400" b="1" dirty="0">
                <a:latin typeface="Times New Roman"/>
                <a:cs typeface="Times New Roman"/>
              </a:rPr>
              <a:t>ta Con</a:t>
            </a:r>
            <a:r>
              <a:rPr sz="2400" b="1" spc="-15" dirty="0">
                <a:latin typeface="Times New Roman"/>
                <a:cs typeface="Times New Roman"/>
              </a:rPr>
              <a:t>v</a:t>
            </a:r>
            <a:r>
              <a:rPr sz="2400" b="1" spc="-20" dirty="0">
                <a:latin typeface="Times New Roman"/>
                <a:cs typeface="Times New Roman"/>
              </a:rPr>
              <a:t>er</a:t>
            </a:r>
            <a:r>
              <a:rPr sz="2400" b="1" spc="-10" dirty="0">
                <a:latin typeface="Times New Roman"/>
                <a:cs typeface="Times New Roman"/>
              </a:rPr>
              <a:t>t</a:t>
            </a:r>
            <a:r>
              <a:rPr sz="2400" b="1" spc="-20" dirty="0">
                <a:latin typeface="Times New Roman"/>
                <a:cs typeface="Times New Roman"/>
              </a:rPr>
              <a:t>er</a:t>
            </a:r>
            <a:r>
              <a:rPr sz="2400" b="1" dirty="0"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  <a:p>
            <a:pPr marL="355600" marR="215265" indent="-342900">
              <a:lnSpc>
                <a:spcPct val="101499"/>
              </a:lnSpc>
              <a:spcBef>
                <a:spcPts val="450"/>
              </a:spcBef>
              <a:tabLst>
                <a:tab pos="354965" algn="l"/>
              </a:tabLst>
            </a:pPr>
            <a:r>
              <a:rPr sz="2400" dirty="0">
                <a:latin typeface="Times New Roman"/>
                <a:cs typeface="Times New Roman"/>
              </a:rPr>
              <a:t>•</a:t>
            </a:r>
            <a:r>
              <a:rPr sz="2400" dirty="0">
                <a:latin typeface="Helvetica"/>
                <a:cs typeface="Helvetica"/>
              </a:rPr>
              <a:t> 	</a:t>
            </a:r>
            <a:r>
              <a:rPr sz="2400" b="1" dirty="0">
                <a:latin typeface="Times New Roman"/>
                <a:cs typeface="Times New Roman"/>
              </a:rPr>
              <a:t>Examp</a:t>
            </a:r>
            <a:r>
              <a:rPr sz="2400" b="1" spc="-10" dirty="0">
                <a:latin typeface="Times New Roman"/>
                <a:cs typeface="Times New Roman"/>
              </a:rPr>
              <a:t>l</a:t>
            </a:r>
            <a:r>
              <a:rPr sz="2400" b="1" spc="-20" dirty="0">
                <a:latin typeface="Times New Roman"/>
                <a:cs typeface="Times New Roman"/>
              </a:rPr>
              <a:t>e</a:t>
            </a:r>
            <a:r>
              <a:rPr sz="2400" b="1" dirty="0">
                <a:latin typeface="Times New Roman"/>
                <a:cs typeface="Times New Roman"/>
              </a:rPr>
              <a:t>s of An</a:t>
            </a:r>
            <a:r>
              <a:rPr sz="2400" b="1" spc="-10" dirty="0">
                <a:latin typeface="Times New Roman"/>
                <a:cs typeface="Times New Roman"/>
              </a:rPr>
              <a:t>al</a:t>
            </a:r>
            <a:r>
              <a:rPr sz="2400" b="1" dirty="0">
                <a:latin typeface="Times New Roman"/>
                <a:cs typeface="Times New Roman"/>
              </a:rPr>
              <a:t>ys</a:t>
            </a:r>
            <a:r>
              <a:rPr sz="2400" b="1" spc="-10" dirty="0">
                <a:latin typeface="Times New Roman"/>
                <a:cs typeface="Times New Roman"/>
              </a:rPr>
              <a:t>i</a:t>
            </a:r>
            <a:r>
              <a:rPr sz="2400" b="1" dirty="0">
                <a:latin typeface="Times New Roman"/>
                <a:cs typeface="Times New Roman"/>
              </a:rPr>
              <a:t>s and D</a:t>
            </a:r>
            <a:r>
              <a:rPr sz="2400" b="1" spc="-20" dirty="0">
                <a:latin typeface="Times New Roman"/>
                <a:cs typeface="Times New Roman"/>
              </a:rPr>
              <a:t>e</a:t>
            </a:r>
            <a:r>
              <a:rPr sz="2400" b="1" dirty="0">
                <a:latin typeface="Times New Roman"/>
                <a:cs typeface="Times New Roman"/>
              </a:rPr>
              <a:t>s</a:t>
            </a:r>
            <a:r>
              <a:rPr sz="2400" b="1" spc="-10" dirty="0">
                <a:latin typeface="Times New Roman"/>
                <a:cs typeface="Times New Roman"/>
              </a:rPr>
              <a:t>i</a:t>
            </a:r>
            <a:r>
              <a:rPr sz="2400" b="1" dirty="0">
                <a:latin typeface="Times New Roman"/>
                <a:cs typeface="Times New Roman"/>
              </a:rPr>
              <a:t>gn </a:t>
            </a:r>
            <a:r>
              <a:rPr sz="2400" b="1" spc="-15" dirty="0">
                <a:latin typeface="Times New Roman"/>
                <a:cs typeface="Times New Roman"/>
              </a:rPr>
              <a:t>P</a:t>
            </a:r>
            <a:r>
              <a:rPr sz="2400" b="1" dirty="0">
                <a:latin typeface="Times New Roman"/>
                <a:cs typeface="Times New Roman"/>
              </a:rPr>
              <a:t>S</a:t>
            </a:r>
            <a:r>
              <a:rPr sz="2400" b="1" spc="-15" dirty="0">
                <a:latin typeface="Times New Roman"/>
                <a:cs typeface="Times New Roman"/>
              </a:rPr>
              <a:t>P</a:t>
            </a:r>
            <a:r>
              <a:rPr sz="2400" b="1" dirty="0">
                <a:latin typeface="Times New Roman"/>
                <a:cs typeface="Times New Roman"/>
              </a:rPr>
              <a:t>IC</a:t>
            </a:r>
            <a:r>
              <a:rPr sz="2400" b="1" spc="-20" dirty="0">
                <a:latin typeface="Times New Roman"/>
                <a:cs typeface="Times New Roman"/>
              </a:rPr>
              <a:t>E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S</a:t>
            </a:r>
            <a:r>
              <a:rPr sz="2400" b="1" spc="-10" dirty="0">
                <a:latin typeface="Times New Roman"/>
                <a:cs typeface="Times New Roman"/>
              </a:rPr>
              <a:t>i</a:t>
            </a:r>
            <a:r>
              <a:rPr sz="2400" b="1" dirty="0">
                <a:latin typeface="Times New Roman"/>
                <a:cs typeface="Times New Roman"/>
              </a:rPr>
              <a:t>mu</a:t>
            </a:r>
            <a:r>
              <a:rPr sz="2400" b="1" spc="-10" dirty="0">
                <a:latin typeface="Times New Roman"/>
                <a:cs typeface="Times New Roman"/>
              </a:rPr>
              <a:t>lati</a:t>
            </a:r>
            <a:r>
              <a:rPr sz="2400" b="1" dirty="0">
                <a:latin typeface="Times New Roman"/>
                <a:cs typeface="Times New Roman"/>
              </a:rPr>
              <a:t>on V</a:t>
            </a:r>
            <a:r>
              <a:rPr sz="2400" b="1" spc="-20" dirty="0">
                <a:latin typeface="Times New Roman"/>
                <a:cs typeface="Times New Roman"/>
              </a:rPr>
              <a:t>er</a:t>
            </a:r>
            <a:r>
              <a:rPr sz="2400" b="1" spc="-10" dirty="0">
                <a:latin typeface="Times New Roman"/>
                <a:cs typeface="Times New Roman"/>
              </a:rPr>
              <a:t>ifi</a:t>
            </a:r>
            <a:r>
              <a:rPr sz="2400" b="1" spc="-20" dirty="0">
                <a:latin typeface="Times New Roman"/>
                <a:cs typeface="Times New Roman"/>
              </a:rPr>
              <a:t>c</a:t>
            </a:r>
            <a:r>
              <a:rPr sz="2400" b="1" spc="-10" dirty="0">
                <a:latin typeface="Times New Roman"/>
                <a:cs typeface="Times New Roman"/>
              </a:rPr>
              <a:t>ati</a:t>
            </a:r>
            <a:r>
              <a:rPr sz="2400" b="1" dirty="0">
                <a:latin typeface="Times New Roman"/>
                <a:cs typeface="Times New Roman"/>
              </a:rPr>
              <a:t>on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2401"/>
            <a:ext cx="9143998" cy="67055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"/>
            <a:ext cx="828674" cy="8477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281352" y="67749"/>
            <a:ext cx="77152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EEL</a:t>
            </a:r>
            <a:r>
              <a:rPr sz="1400" b="1" spc="-8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5245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09601"/>
            <a:ext cx="9143998" cy="62483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"/>
            <a:ext cx="828674" cy="8477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281352" y="67749"/>
            <a:ext cx="77152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EEL</a:t>
            </a:r>
            <a:r>
              <a:rPr sz="1400" b="1" spc="-8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5245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62001"/>
            <a:ext cx="9143998" cy="60959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"/>
            <a:ext cx="828674" cy="8477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281352" y="67749"/>
            <a:ext cx="77152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EEL</a:t>
            </a:r>
            <a:r>
              <a:rPr sz="1400" b="1" spc="-8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5245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401"/>
            <a:ext cx="9143998" cy="63245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"/>
            <a:ext cx="828674" cy="8477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281352" y="67749"/>
            <a:ext cx="77152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EEL</a:t>
            </a:r>
            <a:r>
              <a:rPr sz="1400" b="1" spc="-8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5245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09601"/>
            <a:ext cx="9143998" cy="62483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"/>
            <a:ext cx="828674" cy="8477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281352" y="67749"/>
            <a:ext cx="77152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EEL</a:t>
            </a:r>
            <a:r>
              <a:rPr sz="1400" b="1" spc="-8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5245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81001"/>
            <a:ext cx="9143998" cy="64769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"/>
            <a:ext cx="828674" cy="8477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281352" y="67749"/>
            <a:ext cx="77152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EEL</a:t>
            </a:r>
            <a:r>
              <a:rPr sz="1400" b="1" spc="-8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5245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09601"/>
            <a:ext cx="9143998" cy="62483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"/>
            <a:ext cx="828674" cy="8477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281352" y="67749"/>
            <a:ext cx="77152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EEL</a:t>
            </a:r>
            <a:r>
              <a:rPr sz="1400" b="1" spc="-8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5245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51</Words>
  <Application>Microsoft Macintosh PowerPoint</Application>
  <PresentationFormat>On-screen Show (4:3)</PresentationFormat>
  <Paragraphs>21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Issa Batarseh</cp:lastModifiedBy>
  <cp:revision>1</cp:revision>
  <dcterms:created xsi:type="dcterms:W3CDTF">2018-10-16T19:26:06Z</dcterms:created>
  <dcterms:modified xsi:type="dcterms:W3CDTF">2018-10-17T00:12:44Z</dcterms:modified>
</cp:coreProperties>
</file>