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81" r:id="rId4"/>
    <p:sldId id="309" r:id="rId5"/>
    <p:sldId id="359" r:id="rId6"/>
    <p:sldId id="288" r:id="rId7"/>
    <p:sldId id="282" r:id="rId8"/>
    <p:sldId id="283" r:id="rId9"/>
    <p:sldId id="284" r:id="rId10"/>
    <p:sldId id="285" r:id="rId11"/>
    <p:sldId id="310" r:id="rId12"/>
    <p:sldId id="286" r:id="rId13"/>
    <p:sldId id="311" r:id="rId14"/>
    <p:sldId id="287" r:id="rId15"/>
    <p:sldId id="329" r:id="rId16"/>
    <p:sldId id="339" r:id="rId17"/>
    <p:sldId id="341" r:id="rId18"/>
    <p:sldId id="344" r:id="rId19"/>
    <p:sldId id="342" r:id="rId20"/>
    <p:sldId id="345" r:id="rId21"/>
    <p:sldId id="346" r:id="rId22"/>
    <p:sldId id="347" r:id="rId23"/>
    <p:sldId id="348" r:id="rId24"/>
    <p:sldId id="350" r:id="rId25"/>
    <p:sldId id="349" r:id="rId26"/>
    <p:sldId id="351" r:id="rId27"/>
    <p:sldId id="352" r:id="rId28"/>
    <p:sldId id="353" r:id="rId29"/>
    <p:sldId id="354" r:id="rId30"/>
    <p:sldId id="355" r:id="rId31"/>
    <p:sldId id="330" r:id="rId32"/>
    <p:sldId id="331" r:id="rId33"/>
    <p:sldId id="332" r:id="rId34"/>
    <p:sldId id="358" r:id="rId35"/>
    <p:sldId id="267" r:id="rId36"/>
    <p:sldId id="268" r:id="rId37"/>
    <p:sldId id="269" r:id="rId38"/>
    <p:sldId id="357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3" Type="http://schemas.openxmlformats.org/officeDocument/2006/relationships/slide" Target="slides/slide17.xml"/><Relationship Id="rId7" Type="http://schemas.openxmlformats.org/officeDocument/2006/relationships/slide" Target="slides/slide21.xml"/><Relationship Id="rId12" Type="http://schemas.openxmlformats.org/officeDocument/2006/relationships/slide" Target="slides/slide33.xml"/><Relationship Id="rId2" Type="http://schemas.openxmlformats.org/officeDocument/2006/relationships/slide" Target="slides/slide16.xml"/><Relationship Id="rId1" Type="http://schemas.openxmlformats.org/officeDocument/2006/relationships/slide" Target="slides/slide15.xml"/><Relationship Id="rId6" Type="http://schemas.openxmlformats.org/officeDocument/2006/relationships/slide" Target="slides/slide20.xml"/><Relationship Id="rId11" Type="http://schemas.openxmlformats.org/officeDocument/2006/relationships/slide" Target="slides/slide32.xml"/><Relationship Id="rId5" Type="http://schemas.openxmlformats.org/officeDocument/2006/relationships/slide" Target="slides/slide19.xml"/><Relationship Id="rId10" Type="http://schemas.openxmlformats.org/officeDocument/2006/relationships/slide" Target="slides/slide31.xml"/><Relationship Id="rId4" Type="http://schemas.openxmlformats.org/officeDocument/2006/relationships/slide" Target="slides/slide18.xml"/><Relationship Id="rId9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567871C8-6C3A-80BA-DD21-038F0BA2B4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B0BC95AA-FE02-6853-543B-368A5F3DA83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8" name="Rectangle 4">
            <a:extLst>
              <a:ext uri="{FF2B5EF4-FFF2-40B4-BE49-F238E27FC236}">
                <a16:creationId xmlns:a16="http://schemas.microsoft.com/office/drawing/2014/main" id="{5D387E27-A28E-F74F-D9AF-48706C94FD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9" name="Rectangle 5">
            <a:extLst>
              <a:ext uri="{FF2B5EF4-FFF2-40B4-BE49-F238E27FC236}">
                <a16:creationId xmlns:a16="http://schemas.microsoft.com/office/drawing/2014/main" id="{FDC44A91-F56B-23DE-48ED-46B6B586743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D7BAD161-F6A2-5741-B903-B7FD25FE9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33:37.2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0 24575,'-23'7'0,"4"0"0,12 0 0,-3 0 0,2-4 0,-2 0 0,0-3 0,3 4 0,-3-4 0,0 6 0,2-2 0,-2 0 0,0 2 0,-1-5 0,0 2 0,1 0 0,0 1 0,3 0 0,-3-1 0,0 3 0,-1-5 0,0 5 0,1-6 0,3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03:58.6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116 894 24575,'0'-2'0,"0"1"0,0-10 0,0 3 0,-4-3 0,3-2 0,-6-4 0,2-4 0,-4 3 0,0-8 0,0-2 0,-1-1 0,1-4 0,0 5 0,0 1 0,3-1 0,-1 6 0,2 0 0,0 10 0,2 0 0,-1 4 0,3 7 0,-2 6 0,3 7 0,0 1 0,0 2 0,0 3 0,0 0 0,0 8 0,4-8 0,-3 8 0,2-8 0,-3 8 0,0-13 0,0 8 0,0-13 0,0 4 0,0-5 0,0 1 0,0-7 0,0-6 0,0-7 0,0-5 0,0 0 0,0 1 0,0-1 0,0 4 0,0-3 0,0 8 0,0-4 0,0 5 0,0 5 0,0 7 0,0 8 0,0 3 0,4 6 0,1-4 0,4 8 0,0-4 0,-4 1 0,3-2 0,-4-4 0,1-5 0,-1 0 0,-4-5 0,0 1 0,0-7 0,0-11 0,0-8 0,0-15 0,0-1 0,0-6 0,0 5 0,0 2 0,0 11 0,0 0 0,0 9 0,0 2 0,0 4 0,0-1 0,0 1 0,0 0 0,0 0 0,3 3 0,1 0 0,3 4 0,4 0 0,2 0 0,4-3 0,-1-2 0,1-3 0,0 3 0,-1-3 0,1 4 0,0-5 0,-1 1 0,1 3 0,-1-2 0,1 6 0,0-7 0,-1 7 0,-3-6 0,7 7 0,-6-8 0,7 7 0,-4-6 0,0 6 0,-1-6 0,-3 6 0,2-7 0,-6 7 0,2-2 0,-3-1 0,0 3 0,-1-2 0,1 3 0,-1 0 0,-3-3 0,3 2 0,-7-6 0,3 1 0,-3-6 0,0 1 0,0-4 0,0 2 0,5-8 0,-1 3 0,14-9 0,3 2 0,7 1 0,2-5 0,-3 10 0,2-5 0,4 5 0,-9 5 0,7 0 0,-13 5 0,-1 1 0,-5 4 0,-5 0 0,1 1 0,-1 2 0,1-2 0,-7 3 0,-6 0 0,-8 0 0,-8 0 0,-2 0 0,-4 0 0,4 3 0,1-2 0,10 6 0,-4-6 0,11 6 0,-6-6 0,10 5 0,-2-2 0,6 0 0,1-1 0,4-3 0,-1 3 0,1-2 0,-1 6 0,5-3 0,-4 4 0,4-4 0,-5 3 0,1-6 0,-4 5 0,-1-2 0,-3 4 0,0-1 0,0 1 0,-18 0 0,2 1 0,-17 0 0,0 5 0,-2-3 0,1 3 0,1-5 0,10 0 0,6-1 0,5 0 0,5-4 0,6-1 0,1-3 0,11-3 0,-2-2 0,3-3 0,-5-3 0,1-2 0,1-4 0,-5 0 0,0-4 0,0 3 0,-3-8 0,2 3 0,-3-5 0,4 6 0,-3 0 0,3 5 0,-4 1 0,3 3 0,-2 1 0,2 8 0,-3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6:36.8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24575,'20'2'0,"-4"4"0,-11-4 0,0 1 0,2 1 0,2-3 0,-1 1 0,-1 1 0,-2-3 0,2 3 0,2-3 0,14 4 0,-12-3 0,10 3 0,-14-4 0,-3 0 0,0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6:39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24575,'17'14'0,"-1"0"0,-10-10 0,2 2 0,-3-5 0,2 4 0,-1-5 0,1 3 0,3-1 0,-4-2 0,4 2 0,-5-2 0,2 0 0,2 0 0,-2 0 0,1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29:30.3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107 0 24575,'-6'17'0,"-1"-1"0,4-10 0,0 4 0,1-4 0,2 3 0,0 4 0,0-2 0,0 4 0,-3 0 0,2-4 0,-2 9 0,3-11 0,0 5 0,0-1 0,0-4 0,0 10 0,0-10 0,0 10 0,0-8 0,0 9 0,0-9 0,0 9 0,0-9 0,0 2 0,0 9 0,0-6 0,0 9 0,0-6 0,0-7 0,0 16 0,0-10 0,0 11 0,0-9 0,0-4 0,-5 21 0,4-24 0,-5 32 0,6-21 0,0 25 0,0-7 0,0-2 0,0 6 0,0-12 0,0 14 0,0 1 0,0-7 0,0-3 0,-5 8 0,4-14 0,-5 3 0,6 0 0,0-9 0,0 13 0,0 8 0,0-6 0,0 15 0,0-23 0,0 21 0,0-22 0,0 16 0,0-1 0,0-14 0,0 12 0,0-23 0,0 14 0,0-5 0,0 8 0,0-8 0,0-3 0,0 0 0,0-11 0,0 19 0,0-24 0,0 15 0,0-3 0,0-7 0,0 19 0,0-11 0,0 5 0,0-1 0,0 7 0,0-16 0,0 32 0,0-24 0,0 20 0,0-22 0,0 9 0,0-9 0,0 0 0,0 18 0,0-24 0,0 17 0,0-18 0,0 1 0,0 8 0,0-11 0,0 10 0,-6-12 0,5 0 0,-5-1 0,6-5 0,0 5 0,0 1 0,0 0 0,0 3 0,0-7 0,0 7 0,-3-8 0,3 17 0,-3-9 0,3 5 0,0 4 0,0-14 0,-4 31 0,3-24 0,-4 17 0,5-9 0,0-11 0,0 10 0,0-12 0,0 5 0,-2-5 0,1 3 0,-1-8 0,2 4 0,0-4 0,0 12 0,0-9 0,0 13 0,0-15 0,0 7 0,0-7 0,0 7 0,0-8 0,0 9 0,0 4 0,0-8 0,0 16 0,0-8 0,0-4 0,0 3 0,0-11 0,0 0 0,0 3 0,0-7 0,0-1 0,0 5 0,0-5 0,0 5 0,0-5 0,0 1 0,0 0 0,0 6 0,0-4 0,-2 4 0,-1-3 0,0 4 0,1 0 0,-1-1 0,3 10 0,-3-14 0,3 7 0,0-10 0,0 5 0,0-3 0,0 4 0,0-3 0,0-5 0,0 5 0,0-2 0,0 0 0,0-1 0,0 3 0,0-4 0,0 4 0,0 0 0,0-4 0,-2 6 0,2-4 0,-3 0 0,3-1 0,0 3 0,0-4 0,0 4 0,0 0 0,0-4 0,0 4 0,0-1 0,0-2 0,0 2 0,0 1 0,0-4 0,0 4 0,0 0 0,0-4 0,0 4 0,0-1 0,0-2 0,0 2 0,0 1 0,5-1 0,-4 1 0,6 0 0,-7-5 0,5 3 0,-2-1 0,0-1 0,3 4 0,-2-5 0,1 5 0,0-4 0,-5 1 0,5-2 0,-5 3 0,3-3 0,-1 3 0,1-3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29:54.6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24575,'5'28'0,"0"-4"0,-5-14 0,0 5 0,0-6 0,0 5 0,2-6 0,-1 2 0,4 30 0,0-23 0,0 27 0,-1-28 0,-4 0 0,0 3 0,0-7 0,0 7 0,0-7 0,0 7 0,0-8 0,0 9 0,0-11 0,0 5 0,2-6 0,-1 0 0,1 2 0,-2-2 0,0 0 0,3-1 0,-1-2 0,4 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30:04.7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 0 24575,'-6'24'0,"2"-8"0,1-2 0,3-2 0,-3 0 0,3 3 0,-3-7 0,3 1 0,0 4 0,-6 3 0,5 0 0,-5 12 0,1-2 0,4 6 0,-9 14 0,9-21 0,-4 13 0,2-18 0,2 9 0,-2-11 0,3 19 0,0-19 0,0 11 0,0-8 0,0-1 0,0 1 0,0-5 0,0 3 0,0-10 0,0 10 0,0-12 0,0 7 0,0-1 0,0-2 0,-5 17 0,1-10 0,-1 7 0,2-6 0,3-7 0,0 7 0,0-8 0,-2 9 0,1-9 0,-1 4 0,-1-5 0,3 5 0,-3-4 0,3 9 0,0-9 0,0 9 0,0-11 0,-2 5 0,2-1 0,-3-2 0,3 8 0,-6-3 0,5 0 0,-6-1 0,3 8 0,3-4 0,-4 5 0,2-4 0,3-9 0,-4 8 0,4-10 0,-2 13 0,2-15 0,-3 7 0,3-9 0,0 3 0,0 0 0,0 0 0,0 1 0,0-3 0,0 2 0,0 1 0,0-2 0,0 2 0,0 1 0,-2-2 0,1 0 0,-1-3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30:08.3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24575,'0'37'0,"0"-7"0,0-1 0,0-9 0,0-4 0,0 12 0,0-1 0,0 0 0,0 9 0,0-18 0,0 12 0,0-10 0,0-4 0,0 3 0,0-9 0,0 2 0,0-5 0,0-1 0,0 3 0,0-1 0,0 0 0,0 0 0,0 1 0,0-2 0,0 2 0,0 1 0,0-1 0,0 1 0,0 4 0,0-7 0,0 5 0,0 0 0,0-5 0,0 7 0,0-6 0,0 0 0,0 6 0,0-5 0,4 6 0,-3-7 0,4 0 0,-5-1 0,0 1 0,3 7 0,-2 1 0,2-2 0,-3-2 0,0-5 0,0-1 0,0 3 0,0-1 0,0 0 0,0 0 0,0-3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30:11.6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 0 24575,'0'20'0,"0"-2"0,0-12 0,0 4 0,-3 2 0,2-2 0,-2 8 0,3-4 0,0 7 0,-5-5 0,4-2 0,-3 1 0,1-3 0,3 7 0,-5-8 0,5 4 0,-5-7 0,4 2 0,-1-2 0,2 0 0,0 2 0,0-5 0,-2 5 0,-1-4 0,0 1 0,1 0 0,2-1 0,0 4 0,-3-4 0,3 1 0,-3 3 0,3-2 0,0 2 0,-3 5 0,2-8 0,-2 5 0,3 0 0,0-6 0,0 6 0,-2-4 0,2-3 0,-3 5 0,3-2 0,-2 2 0,-1-2 0,-3 7 0,3-6 0,-3 10 0,2-3 0,0-2 0,1-2 0,3-5 0,-5 1 0,4 0 0,-3 0 0,1-3 0,3 2 0,-5 1 0,4 0 0,-1 2 0,2-5 0,0 3 0,0 4 0,0-5 0,0 7 0,5-6 0,-4 2 0,3 14 0,-1-11 0,-3 15 0,11-3 0,-8-9 0,6 6 0,-1 0 0,-3-9 0,4 10 0,-6-12 0,0 4 0,0-4 0,0 8 0,0-10 0,-3 19 0,0-19 0,0 18 0,0-20 0,0 7 0,0-1 0,4-2 0,-3 4 0,4-5 0,-3-2 0,-1 7 0,1-6 0,-2 6 0,0-7 0,0-1 0,0 3 0,0-4 0,0 4 0,0-1 0,0-2 0,0 2 0,0 6 0,0-8 0,0 7 0,0-2 0,0-5 0,0 5 0,0-5 0,2-1 0,1 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30:15.7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120 930 24575,'-5'-22'0,"0"1"0,2 15 0,-2-2 0,2 1 0,0 1 0,-4-4 0,4 2 0,-5 0 0,5 1 0,1 1 0,0-1 0,1 1 0,-1-1 0,-3-3 0,4 3 0,-3-2 0,4 3 0,0-1 0,2 1 0,-2-1 0,3-3 0,-3 3 0,0-2 0,0 3 0,0-1 0,0-1 0,2 0 0,-1-2 0,1 4 0,-2-1 0,0-3 0,0 3 0,0-2 0,0 3 0,0-1 0,0-1 0,-3-3 0,1 3 0,-4 1 0,1-1 0,2 0 0,1 0 0,0-2 0,1-2 0,-1 3 0,-3-6 0,2 7 0,-3 0 0,4 1 0,2-1 0,0 2 0,-2-4 0,1 2 0,-3-2 0,3 2 0,-1-2 0,-3 2 0,4 0 0,-4-2 0,5 5 0,0-3 0,-2 1 0,1 1 0,-1-2 0,2 1 0,0 1 0,0-4 0,0 4 0,0-1 0,0-1 0,0 2 0,0-3 0,0 1 0,0-1 0,0 2 0,0-3 0,2 4 0,-1-4 0,1 5 0,-2-3 0,3 2 0,-1-3 0,4-4 0,0 2 0,0-2 0,-4 5 0,1 3 0,1-2 0,0 1 0,1-2 0,-1 1 0,-1 1 0,2-2 0,0 3 0,1 0 0,1-3 0,-1 3 0,-1-3 0,-3 3 0,-4-3 0,1 0 0,-1 0 0,0-2 0,1 2 0,-4 0 0,5 1 0,-5 2 0,5-3 0,-3 2 0,-1-3 0,2 0 0,-2 1 0,4 1 0,0 2 0,0-1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30:21.5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1 188 24575,'8'-17'0,"-1"-5"0,-5 13 0,-3-6 0,2 7 0,-3 1 0,2-1 0,0 0 0,0 0 0,0 1 0,0-3 0,0 3 0,-2-2 0,1 3 0,-1-1 0,2-1 0,-3 0 0,3-2 0,-2 4 0,2-1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29:58.1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 0 24575,'-7'55'0,"5"-4"0,-3-13 0,-2 1-984,-12 31 927,14-31 1,0 0 56,-7 1 0,1-1 0,9 1 0,2-1 0,-11 31 359,10-11-359,-8-19 182,8-11-182,-2-13 0,3-1 0,0-7 556,0 1-556,0-3 0,0 1 0,0 5 0,0 2 0,0 7 0,0 8 0,0-7 0,0 16 0,0-7 0,0-4 0,0 1 0,0-3 0,0-7 0,3 5 0,-3-13 0,3-2 0,-3 0 0,0-1 0,2-1 0,1 1 0,0 3 0,-1-4 0,-2 4 0,0-5 0,0 3 0,0 0 0,0 0 0,0 6 0,0-7 0,0 11 0,0-4 0,0 15 0,0 3 0,0 7 0,0-7 0,0 5 0,0-14 0,0 2 0,0-11 0,0 1 0,0-3 0,0 3 0,0 8 0,0-10 0,0 15 0,0-18 0,0 4 0,0-6 0,0 0 0,0-1 0,0 3 0,0-4 0,0 4 0,0 2 0,0-5 0,0 5 0,0-7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04:05.0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134 0 24575,'0'18'0,"0"-2"0,0-5 0,0 2 0,0-1 0,0 4 0,0 1 0,0 1 0,0 3 0,0-4 0,0 0 0,0 4 0,0-3 0,-4 8 0,3-8 0,-3 3 0,4 1 0,0-9 0,0 8 0,0-9 0,-4 5 0,3 0 0,-2-1 0,3-3 0,-4 2 0,3-6 0,-3 3 0,4-5 0,0 1 0,-3-1 0,2 1 0,-2-1 0,3 1 0,0-1 0,0 1 0,0-1 0,0 5 0,0-4 0,0 4 0,0-1 0,0-2 0,-4 7 0,3-8 0,-3 8 0,4-4 0,0 1 0,0 2 0,-4-2 0,4 4 0,-4-5 0,4 4 0,-4-3 0,3 3 0,-3 1 0,4-1 0,0 1 0,0 0 0,0-1 0,0 1 0,0 0 0,0-1 0,0-3 0,0 3 0,0-4 0,0 5 0,0-1 0,0 1 0,0 0 0,0-5 0,0 4 0,0-3 0,0-1 0,0 4 0,0-4 0,0 1 0,0 3 0,0-4 0,0 5 0,0-1 0,0 1 0,0 0 0,0-1 0,0 1 0,0 0 0,0-1 0,0 1 0,0-5 0,0 4 0,0-4 0,0 1 0,0-2 0,0-3 0,0-1 0,0 1 0,0-1 0,0-6 0,0-9 0,0-6 0,0-11 0,0 3 0,0-6 0,0 1 0,0-1 0,0 1 0,0-1 0,4 6 0,-3 4 0,3 6 0,-4 5 0,0-1 0,0 7 0,-4 5 0,3 8 0,-5 0 0,1 4 0,-3-4 0,0 5 0,-1 4 0,0 2 0,0-1 0,4 5 0,-3-10 0,8 5 0,-4-6 0,4-3 0,-3-2 0,2-3 0,-3-20 0,4-7 0,0-25 0,0-18 0,6-10 0,6-15 0,1 21 0,10-16 0,-6 24 0,2-13 0,1 17 0,-9 13 0,2 13 0,-4 6 0,-4 10 0,2 3 0,-3 6 0,3 3 0,0 7 0,1 7 0,-4 7 0,5 12 0,-4 2 0,1 4 0,-2 1 0,1 0 0,-4 0 0,3-1 0,-4-4 0,4-3 0,-3-9 0,3-2 0,-4-8 0,0-2 0,4-6 0,-4-5 0,7-8 0,-6-5 0,7-8 0,-7-2 0,3 0 0,0-3 0,-3 8 0,3-4 0,-4 6 0,0 3 0,0 8 0,0 14 0,0 5 0,0 12 0,0-8 0,0-1 0,0-1 0,0-8 0,0 4 0,0-14 0,0-9 0,0-16 0,0-1 0,0-11 0,4 10 0,-3 1 0,3 6 0,-4 6 0,0 3 0,0 2 0,0 3 0,0-3 0,0-2 0,0 1 0,0-4 0,0 3 0,0 0 0,0 2 0,0 10 0,-4 5 0,-4 9 0,-1-1 0,-3 4 0,8-8 0,-4 4 0,8-5 0,-4 1 0,4-7 0,3-9 0,-2-1 0,3-10 0,-1 10 0,-2-7 0,2 7 0,-3-2 0,-3 7 0,-1 1 0,-3 3 0,-1 0 0,4-3 0,1-1 0,3-4 0,0 1 0,0 3 0,0 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30:00.1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107 0 24575,'-9'32'0,"4"-7"0,1-5 0,0 4 0,3-1 0,-4 23 0,5-21 0,-8 21 0,5-14 0,-11 16 0,10-14 0,-2 3 0,3-8 0,-2 3 0,4 8 0,-12-1 0,11-7 0,-7-8 0,9-4 0,-3-11 0,3 3 0,-3 0 0,3-5 0,0 5 0,0-5 0,0-1 0,-2 3 0,-1-1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30:23.5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227 1220 24575,'-3'-32'0,"1"7"0,-1-4 0,2-1 0,-2-1 0,3-9 0,0 9 0,-5-16 0,3 14 0,-3-24 0,1 15 0,3-16 0,-4 16 0,-1 2 0,-1-6 0,0 12 0,-4-23 0,10 15 0,-4-7 0,-11 6 0,9 16 0,-9 0 0,11 12 0,4 6 0,-2-6 0,0 7 0,-3-7 0,2 6 0,-2-3 0,3 7 0,1-3 0,-1 2 0,0-1 0,1-1 0,1 0 0,-5-2 0,4-5 0,-5 4 0,4-9 0,0 11 0,0-5 0,0 1 0,2 4 0,-2-3 0,0 0 0,0 5 0,-3-5 0,3 4 0,0 2 0,3-1 0,-2-3 0,1 4 0,-3-6 0,-1 4 0,-1-3 0,1 1 0,2 4 0,3 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30:27.3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24575,'9'19'0,"2"3"0,-11-11 0,8 17 0,-3-1 0,7 4 0,-6-6 0,4 3 0,-6-15 0,1 15 0,-3-16 0,3 2 0,-4-6 0,6 2 0,-5-4 0,1 3 0,2-3 0,-5 2 0,5-1 0,-2-1 0,0 1 0,1-2 0,-1 3 0,0-3 0,-1 3 0,-2-1 0,0 1 0,3 0 0,-3 0 0,8 3 0,-6-4 0,7 12 0,-8-10 0,4 4 0,-1 1 0,-1-7 0,0 5 0,-3-7 0,0 2 0,4 1 0,0 0 0,1-2 0,-3-4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5:25.98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34 24575,'9'0'0,"13"0"0,-4 0 0,17 0 0,-11 0 0,11 0 0,-11 0 0,5 0 0,-1 0 0,-9 0 0,14 0 0,-14-5 0,9 4 0,-5-4 0,-1 5 0,0 0 0,-5 0 0,4 0 0,-10 0 0,5-10 0,-6 8 0,1-8 0,-1 10 0,0 0 0,0 0 0,0 0 0,0 0 0,0 0 0,0 0 0,0 0 0,0 0 0,-5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5:27.44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0 213 24575,'15'0'0,"8"0"0,-5 0 0,9 0 0,-10 0 0,12 0 0,-5 0 0,11 0 0,-11 0 0,11 0 0,-5 0 0,0 0 0,-1 0 0,0 0 0,-6 0 0,6 0 0,-7 0 0,1 0 0,-1 0 0,0 0 0,0 0 0,1 0 0,-1 0 0,0 0 0,1 0 0,-1 0 0,-5 0 0,4 0 0,-10 0 0,5 0 0,-6 0 0,0 0 0,0 0 0,-5 0 0,0 0 0</inkml:trace>
  <inkml:trace contextRef="#ctx0" brushRef="#br0" timeOffset="1702">373 0 24575,'0'10'0,"0"11"0,0-8 0,0 15 0,0-12 0,0 7 0,0-6 0,0 3 0,0-3 0,0 0 0,0-1 0,0-1 0,0-4 0,0 5 0,0-1 0,0-3 0,0 3 0,0-5 0,0 1 0,0-1 0,0-1 0,0 1 0,0 0 0,0 0 0,0-1 0,0 1 0,0 0 0,0 0 0,0 0 0,0 0 0,0 0 0,0 0 0,0 0 0,0 0 0,0 0 0,0-5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5:38.9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396 0 24575,'-15'0'0,"-4"0"0,7 0 0,-9 0 0,4 0 0,0 0 0,-10 0 0,14 0 0,-9 0 0,6 0 0,5 0 0,-10 5 0,14 1 0,-8 0 0,9 8 0,-4-7 0,-1 9 0,1-6 0,-1 0 0,1 5 0,4-3 0,-4 9 0,4-10 0,-5 5 0,6-1 0,-4-3 0,3 3 0,-4-5 0,4 6 0,-3-5 0,8 5 0,-4-6 0,1 0 0,3 0 0,-4 0 0,5 5 0,0-3 0,0 3 0,0-5 0,-4 1 0,2-1 0,-2 0 0,4 0 0,0 5 0,0-4 0,0 5 0,0-6 0,0 0 0,0 0 0,0 0 0,0 0 0,0 0 0,0 0 0,0 0 0,4-1 0,1-4 0,5-1 0,0 1 0,0-4 0,6 3 0,1 1 0,5-4 0,-5 4 0,3-5 0,-8 0 0,9 0 0,-10 0 0,5 0 0,-6 0 0,0 0 0,0 0 0,0 0 0,0 0 0,0 0 0,0-4 0,0 3 0,-4-8 0,-2 3 0,1-4 0,-4-1 0,3 1 0,1 0 0,-4 0 0,3-1 0,-4 1 0,0 0 0,0 0 0,0 0 0,0 1 0,0-1 0,0 1 0,0-1 0,0 0 0,-4 1 0,-1-2 0,-1 2 0,-3-2 0,4 6 0,-1-4 0,-3 7 0,3-6 0,-3 7 0,-1-4 0,0 1 0,0 3 0,0-8 0,0 8 0,0-3 0,0 4 0,1 0 0,-2 0 0,1 0 0,0 0 0,0 0 0,5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5:43.2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63 24575,'10'10'0,"-8"-1"0,13 7 0,-9-4 0,4 3 0,1 1 0,-6 1 0,5-1 0,-4 5 0,0 3 0,3-6 0,-3 4 0,4-7 0,1 2 0,0 6 0,0-1 0,0 0 0,-5-5 0,4 4 0,-9-10 0,9 10 0,-4-10 0,0 5 0,3-1 0,-7-3 0,7 8 0,-7-8 0,8 9 0,-5-10 0,1 5 0,4-1 0,-9-3 0,4 3 0,-1-5 0,-3 0 0,4 0 0,-5 0 0,4-8 0,-3-9 0,8-9 0,-3-13 0,6-2 0,0-5 0,1-1 0,-1 0 0,0 0 0,0 7 0,0-5 0,-1 11 0,1-5 0,-1 6 0,-1 6 0,1-4 0,-5 10 0,4-5 0,-5 6 0,1 0 0,3 0 0,-4-1 0,1-4 0,3 3 0,-4-3 0,6-1 0,-1 4 0,1-9 0,-5 10 0,3-5 0,-8 6 0,8 0 0,-8 0 0,4 0 0,-5 4 0,0 2 0</inkml:trace>
  <inkml:trace contextRef="#ctx0" brushRef="#br0" timeOffset="1799">543 580 24575,'9'0'0,"1"0"0,0 0 0,0 0 0,-1 0 0,1 0 0,4 0 0,-3 0 0,3 0 0,-5 0 0,1 4 0,-4 2 0,-2 4 0,-4-1 0,0 1 0,0-1 0,0 1 0,0 0 0,0 0 0,0-1 0,0 1 0,0 0 0,-5 0 0,4 0 0,-8 0 0,4-4 0,-6 3 0,1-4 0,4 5 0,-3-4 0,4 3 0,-5-8 0,4 8 0,-3-4 0,3 1 0,-4 3 0,0-4 0,0 0 0,1 4 0,-1-8 0,4 7 0,-3-7 0,3 4 0,-4-1 0,1-3 0,-1 3 0,0-4 0,1 0 0,-1 0 0,1 0 0,-1 0 0,5-4 0,-5-7 0,9 0 0,-4-5 0,5 6 0,0-6 0,0 5 0,0-5 0,0 0 0,0 5 0,0-5 0,0 6 0,0 0 0,0-1 0,0 1 0,0 0 0,0 0 0,5 5 0,0 1 0,5-1 0,-1 4 0,1-8 0,0 8 0,-4-8 0,2 8 0,-2-4 0,-1 5 0,0 0 0</inkml:trace>
  <inkml:trace contextRef="#ctx0" brushRef="#br0" timeOffset="2773">1038 395 24575,'21'0'0,"3"0"0,13 0 0,0 0 0,-1 0 0,1 0 0,-1 0 0,-5 0 0,3 0 0,-10 0 0,11 0 0,-11 0 0,5 0 0,-12 0 0,4 0 0,-10 0 0,4 0 0,-10 0 0,-1 0 0</inkml:trace>
  <inkml:trace contextRef="#ctx0" brushRef="#br0" timeOffset="4516">1097 672 24575,'9'0'0,"1"0"0,12 0 0,-9 0 0,14 0 0,-16 0 0,17 0 0,-15 0 0,14 0 0,-10 0 0,0 0 0,-2 0 0,1 0 0,-5 0 0,10 0 0,-10 0 0,10 0 0,-9 0 0,9 0 0,-5 0 0,1 0 0,-1 0 0,-6 0 0,0 0 0,0 0 0,0 0 0,0 0 0,-5 0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5:49.12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24575,'0'34'0,"0"-4"0,0 22 0,0-6 0,0 7 0,0 0 0,0 0 0,0-13 0,0 10 0,0-25 0,0 11 0,0-13 0,0-1 0,0 0 0,0 0 0,0-6 0,0-1 0,0-5 0,0 0 0,0 0 0,0 0 0,0 0 0,0 0 0,0 0 0,0 0 0,0 0 0,0-5 0,0 0 0</inkml:trace>
  <inkml:trace contextRef="#ctx0" brushRef="#br0" timeOffset="2467">360 153 24575,'14'0'0,"0"0"0,-4 0 0,0 0 0,5 0 0,-3 0 0,9 0 0,-10 0 0,10 0 0,-9 0 0,3 0 0,-5 0 0,5 0 0,2 0 0,6 0 0,-7 0 0,5 0 0,-4 0 0,0 0 0,4 0 0,-10 0 0,10 0 0,-9 0 0,3 0 0,1 0 0,-5 5 0,5 0 0,-6 5 0,0-4 0,0 3 0,0-4 0,-4 6 0,3 4 0,-8 2 0,4 5 0,-5 0 0,0 1 0,0-1 0,0 6 0,0-4 0,0 5 0,0 0 0,0-6 0,0 6 0,-5-7 0,-1 0 0,-5 1 0,-1-1 0,-4 0 0,-1-5 0,-1 4 0,-3-8 0,4 3 0,-6-5 0,1 0 0,5 0 0,-4 0 0,4-6 0,0 0 0,1-5 0,6 0 0,0 0 0,0 0 0,0 0 0,-1 0 0,1 0 0,0 0 0,0 0 0,0-4 0,5-2 0,-5-4 0,5 0 0,-5 0 0,-1 0 0,1 0 0,0 0 0,5 0 0,0 0 0,5 1 0,5-1 0,0 5 0,5-4 0,0 8 0,5-3 0,2 4 0,5-5 0,1 3 0,-1-3 0,0 5 0,1 0 0,-1 0 0,-5 0 0,-2 0 0,1 0 0,-5 0 0,4 5 0,-5-4 0,1 8 0,-1-4 0,0 5 0,0 1 0,0-1 0,0 0 0,0 0 0,5 0 0,-3 0 0,3 1 0,1-1 0,-5 1 0,5-5 0,-6 3 0,0-8 0,0 8 0,-5-8 0,0 3 0</inkml:trace>
  <inkml:trace contextRef="#ctx0" brushRef="#br0" timeOffset="4168">1181 231 24575,'0'15'0,"0"1"0,0 6 0,0 7 0,0-5 0,0 11 0,0-5 0,4 0 0,-2 5 0,12-11 0,-11 5 0,7 7 0,0-11 0,-8 17 0,18-23 0,-12 15 0,3-9 0,5 0 0,-9 9 0,10-15 0,-11 4 0,4-2 0,-4-9 0,5 3 0,-1-5 0,-5 0 0,4 0 0,-8 1 0,8-1 0,-8 0 0,8 0 0,-8 0 0,8-5 0,-4 0 0,0-9 0,4-2 0,-4-4 0,1-5 0,3-2 0,-2-6 0,4 1 0,0-1 0,1-5 0,-1 4 0,5-5 0,-3 0 0,3 5 0,-4-5 0,0 0 0,-1 5 0,0 1 0,0 2 0,0 4 0,-1 0 0,1 1 0,-1 6 0,-5 0 0,4 4 0,-8-3 0,4 8 0,-5-4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5:58.58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1 482 24575,'0'-10'0,"0"-5"0,0 4 0,0-10 0,0 4 0,0 0 0,0-4 0,0 9 0,0-4 0,0 6 0,0 0 0,0 0 0,4 5 0,1 1 0,5 4 0,0 0 0,0 0 0,0 0 0,0 0 0,0 0 0,0 0 0,0 0 0,0 0 0,0 0 0,0 0 0,-4-4 0,-2-2 0,0-3 0,-3-1 0,3 0 0,-4 0 0,0 0 0,0-1 0,0 1 0,0 0 0,5 0 0,-4-6 0,3 5 0,-4-11 0,0 11 0,0-10 0,0 9 0,0-9 0,0 10 0,0-10 0,0 9 0,0-4 0,0 7 0,0-1 0,5 5 0,0 0 0,5 5 0,0 0 0,0 0 0,0 0 0,0 0 0,0 0 0,0 0 0,-5 5 0,0 0 0,-5 5 0,0 0 0,0 0 0,0 0 0,0 0 0,0 0 0,0 0 0,0 0 0,0 0 0,0 0 0,0 1 0,0-2 0,0 1 0,0 0 0,0 0 0,0 0 0,0 0 0,0 0 0,0 0 0,0-1 0,0 1 0,0 0 0,0 0 0,0-1 0,4 1 0,-3-1 0,7-4 0,-3 0 0,5-5 0,0 0 0,0 0 0,0 0 0,5 0 0,2 0 0,6 0 0,-1 0 0,0 0 0,0 0 0,1 0 0,-7 0 0,5 0 0,-9 0 0,3 0 0,-5 0 0,0 0 0,-5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5:25.98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34 24575,'9'0'0,"13"0"0,-4 0 0,17 0 0,-11 0 0,11 0 0,-11 0 0,5 0 0,-1 0 0,-9 0 0,14 0 0,-14-5 0,9 4 0,-5-4 0,-1 5 0,0 0 0,-5 0 0,4 0 0,-10 0 0,5-10 0,-6 8 0,1-8 0,-1 10 0,0 0 0,0 0 0,0 0 0,0 0 0,0 0 0,0 0 0,0 0 0,0 0 0,-5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5:27.44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0 213 24575,'15'0'0,"8"0"0,-5 0 0,9 0 0,-10 0 0,12 0 0,-5 0 0,11 0 0,-11 0 0,11 0 0,-5 0 0,0 0 0,-1 0 0,0 0 0,-6 0 0,6 0 0,-7 0 0,1 0 0,-1 0 0,0 0 0,0 0 0,1 0 0,-1 0 0,0 0 0,1 0 0,-1 0 0,-5 0 0,4 0 0,-10 0 0,5 0 0,-6 0 0,0 0 0,0 0 0,-5 0 0,0 0 0</inkml:trace>
  <inkml:trace contextRef="#ctx0" brushRef="#br0" timeOffset="1702">373 0 24575,'0'10'0,"0"11"0,0-8 0,0 15 0,0-12 0,0 7 0,0-6 0,0 3 0,0-3 0,0 0 0,0-1 0,0-1 0,0-4 0,0 5 0,0-1 0,0-3 0,0 3 0,0-5 0,0 1 0,0-1 0,0-1 0,0 1 0,0 0 0,0 0 0,0-1 0,0 1 0,0 0 0,0 0 0,0 0 0,0 0 0,0 0 0,0 0 0,0 0 0,0 0 0,0 0 0,0-5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33:39.1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740 21 24575,'-26'-11'0,"4"4"0,15 4 0,-9 3 0,6 0 0,-15 0 0,13 0 0,-8 0 0,0 0 0,-1 0 0,-1 0 0,-4 0 0,14 0 0,-4 0 0,9 0 0,-9 0 0,7 0 0,-7 0 0,6 0 0,2 0 0,-5 0 0,-4 0 0,5 0 0,-4 0 0,6 0 0,2 0 0,-8 0 0,4 0 0,-2 0 0,4 0 0,0 0 0,3 0 0,-6 0 0,2 0 0,0 0 0,1 0 0,-3 0 0,4 0 0,-4 0 0,6 0 0,-3 0 0,0 0 0,-10 0 0,4 0 0,0 0 0,-4 0 0,11 0 0,-7 0 0,6 0 0,2 0 0,-5 0 0,3 0 0,-1 0 0,1 0 0,3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5:38.9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396 0 24575,'-15'0'0,"-4"0"0,7 0 0,-9 0 0,4 0 0,0 0 0,-10 0 0,14 0 0,-9 0 0,6 0 0,5 0 0,-10 5 0,14 1 0,-8 0 0,9 8 0,-4-7 0,-1 9 0,1-6 0,-1 0 0,1 5 0,4-3 0,-4 9 0,4-10 0,-5 5 0,6-1 0,-4-3 0,3 3 0,-4-5 0,4 6 0,-3-5 0,8 5 0,-4-6 0,1 0 0,3 0 0,-4 0 0,5 5 0,0-3 0,0 3 0,0-5 0,-4 1 0,2-1 0,-2 0 0,4 0 0,0 5 0,0-4 0,0 5 0,0-6 0,0 0 0,0 0 0,0 0 0,0 0 0,0 0 0,0 0 0,0 0 0,4-1 0,1-4 0,5-1 0,0 1 0,0-4 0,6 3 0,1 1 0,5-4 0,-5 4 0,3-5 0,-8 0 0,9 0 0,-10 0 0,5 0 0,-6 0 0,0 0 0,0 0 0,0 0 0,0 0 0,0 0 0,0-4 0,0 3 0,-4-8 0,-2 3 0,1-4 0,-4-1 0,3 1 0,1 0 0,-4 0 0,3-1 0,-4 1 0,0 0 0,0 0 0,0 0 0,0 1 0,0-1 0,0 1 0,0-1 0,0 0 0,-4 1 0,-1-2 0,-1 2 0,-3-2 0,4 6 0,-1-4 0,-3 7 0,3-6 0,-3 7 0,-1-4 0,0 1 0,0 3 0,0-8 0,0 8 0,0-3 0,0 4 0,1 0 0,-2 0 0,1 0 0,0 0 0,0 0 0,5 0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5:43.2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63 24575,'10'10'0,"-8"-1"0,13 7 0,-9-4 0,4 3 0,1 1 0,-6 1 0,5-1 0,-4 5 0,0 3 0,3-6 0,-3 4 0,4-7 0,1 2 0,0 6 0,0-1 0,0 0 0,-5-5 0,4 4 0,-9-10 0,9 10 0,-4-10 0,0 5 0,3-1 0,-7-3 0,7 8 0,-7-8 0,8 9 0,-5-10 0,1 5 0,4-1 0,-9-3 0,4 3 0,-1-5 0,-3 0 0,4 0 0,-5 0 0,4-8 0,-3-9 0,8-9 0,-3-13 0,6-2 0,0-5 0,1-1 0,-1 0 0,0 0 0,0 7 0,0-5 0,-1 11 0,1-5 0,-1 6 0,-1 6 0,1-4 0,-5 10 0,4-5 0,-5 6 0,1 0 0,3 0 0,-4-1 0,1-4 0,3 3 0,-4-3 0,6-1 0,-1 4 0,1-9 0,-5 10 0,3-5 0,-8 6 0,8 0 0,-8 0 0,4 0 0,-5 4 0,0 2 0</inkml:trace>
  <inkml:trace contextRef="#ctx0" brushRef="#br0" timeOffset="1799">543 580 24575,'9'0'0,"1"0"0,0 0 0,0 0 0,-1 0 0,1 0 0,4 0 0,-3 0 0,3 0 0,-5 0 0,1 4 0,-4 2 0,-2 4 0,-4-1 0,0 1 0,0-1 0,0 1 0,0 0 0,0 0 0,0-1 0,0 1 0,0 0 0,-5 0 0,4 0 0,-8 0 0,4-4 0,-6 3 0,1-4 0,4 5 0,-3-4 0,4 3 0,-5-8 0,4 8 0,-3-4 0,3 1 0,-4 3 0,0-4 0,0 0 0,1 4 0,-1-8 0,4 7 0,-3-7 0,3 4 0,-4-1 0,1-3 0,-1 3 0,0-4 0,1 0 0,-1 0 0,1 0 0,-1 0 0,5-4 0,-5-7 0,9 0 0,-4-5 0,5 6 0,0-6 0,0 5 0,0-5 0,0 0 0,0 5 0,0-5 0,0 6 0,0 0 0,0-1 0,0 1 0,0 0 0,0 0 0,5 5 0,0 1 0,5-1 0,-1 4 0,1-8 0,0 8 0,-4-8 0,2 8 0,-2-4 0,-1 5 0,0 0 0</inkml:trace>
  <inkml:trace contextRef="#ctx0" brushRef="#br0" timeOffset="2773">1038 395 24575,'21'0'0,"3"0"0,13 0 0,0 0 0,-1 0 0,1 0 0,-1 0 0,-5 0 0,3 0 0,-10 0 0,11 0 0,-11 0 0,5 0 0,-12 0 0,4 0 0,-10 0 0,4 0 0,-10 0 0,-1 0 0</inkml:trace>
  <inkml:trace contextRef="#ctx0" brushRef="#br0" timeOffset="4516">1097 672 24575,'9'0'0,"1"0"0,12 0 0,-9 0 0,14 0 0,-16 0 0,17 0 0,-15 0 0,14 0 0,-10 0 0,0 0 0,-2 0 0,1 0 0,-5 0 0,10 0 0,-10 0 0,10 0 0,-9 0 0,9 0 0,-5 0 0,1 0 0,-1 0 0,-6 0 0,0 0 0,0 0 0,0 0 0,0 0 0,-5 0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5:58.58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1 482 24575,'0'-10'0,"0"-5"0,0 4 0,0-10 0,0 4 0,0 0 0,0-4 0,0 9 0,0-4 0,0 6 0,0 0 0,0 0 0,4 5 0,1 1 0,5 4 0,0 0 0,0 0 0,0 0 0,0 0 0,0 0 0,0 0 0,0 0 0,0 0 0,0 0 0,0 0 0,-4-4 0,-2-2 0,0-3 0,-3-1 0,3 0 0,-4 0 0,0 0 0,0-1 0,0 1 0,0 0 0,5 0 0,-4-6 0,3 5 0,-4-11 0,0 11 0,0-10 0,0 9 0,0-9 0,0 10 0,0-10 0,0 9 0,0-4 0,0 7 0,0-1 0,5 5 0,0 0 0,5 5 0,0 0 0,0 0 0,0 0 0,0 0 0,0 0 0,0 0 0,-5 5 0,0 0 0,-5 5 0,0 0 0,0 0 0,0 0 0,0 0 0,0 0 0,0 0 0,0 0 0,0 0 0,0 0 0,0 1 0,0-2 0,0 1 0,0 0 0,0 0 0,0 0 0,0 0 0,0 0 0,0 0 0,0-1 0,0 1 0,0 0 0,0 0 0,0-1 0,4 1 0,-3-1 0,7-4 0,-3 0 0,5-5 0,0 0 0,0 0 0,0 0 0,5 0 0,2 0 0,6 0 0,-1 0 0,0 0 0,0 0 0,1 0 0,-7 0 0,5 0 0,-9 0 0,3 0 0,-5 0 0,0 0 0,-5 0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6:13.51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24575,'5'0'0,"0"0"0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5:49.12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24575,'0'34'0,"0"-4"0,0 22 0,0-6 0,0 7 0,0 0 0,0 0 0,0-13 0,0 10 0,0-25 0,0 11 0,0-13 0,0-1 0,0 0 0,0 0 0,0-6 0,0-1 0,0-5 0,0 0 0,0 0 0,0 0 0,0 0 0,0 0 0,0 0 0,0 0 0,0 0 0,0-5 0,0 0 0</inkml:trace>
  <inkml:trace contextRef="#ctx0" brushRef="#br0" timeOffset="2467">360 153 24575,'14'0'0,"0"0"0,-4 0 0,0 0 0,5 0 0,-3 0 0,9 0 0,-10 0 0,10 0 0,-9 0 0,3 0 0,-5 0 0,5 0 0,2 0 0,6 0 0,-7 0 0,5 0 0,-4 0 0,0 0 0,4 0 0,-10 0 0,10 0 0,-9 0 0,3 0 0,1 0 0,-5 5 0,5 0 0,-6 5 0,0-4 0,0 3 0,0-4 0,-4 6 0,3 4 0,-8 2 0,4 5 0,-5 0 0,0 1 0,0-1 0,0 6 0,0-4 0,0 5 0,0 0 0,0-6 0,0 6 0,-5-7 0,-1 0 0,-5 1 0,-1-1 0,-4 0 0,-1-5 0,-1 4 0,-3-8 0,4 3 0,-6-5 0,1 0 0,5 0 0,-4 0 0,4-6 0,0 0 0,1-5 0,6 0 0,0 0 0,0 0 0,0 0 0,-1 0 0,1 0 0,0 0 0,0 0 0,0-4 0,5-2 0,-5-4 0,5 0 0,-5 0 0,-1 0 0,1 0 0,0 0 0,5 0 0,0 0 0,5 1 0,5-1 0,0 5 0,5-4 0,0 8 0,5-3 0,2 4 0,5-5 0,1 3 0,-1-3 0,0 5 0,1 0 0,-1 0 0,-5 0 0,-2 0 0,1 0 0,-5 0 0,4 5 0,-5-4 0,1 8 0,-1-4 0,0 5 0,0 1 0,0-1 0,0 0 0,0 0 0,5 0 0,-3 0 0,3 1 0,1-1 0,-5 1 0,5-5 0,-6 3 0,0-8 0,0 8 0,-5-8 0,0 3 0</inkml:trace>
  <inkml:trace contextRef="#ctx0" brushRef="#br0" timeOffset="4168">1181 231 24575,'0'15'0,"0"1"0,0 6 0,0 7 0,0-5 0,0 11 0,0-5 0,4 0 0,-2 5 0,12-11 0,-11 5 0,7 7 0,0-11 0,-8 17 0,18-23 0,-12 15 0,3-9 0,5 0 0,-9 9 0,10-15 0,-11 4 0,4-2 0,-4-9 0,5 3 0,-1-5 0,-5 0 0,4 0 0,-8 1 0,8-1 0,-8 0 0,8 0 0,-8 0 0,8-5 0,-4 0 0,0-9 0,4-2 0,-4-4 0,1-5 0,3-2 0,-2-6 0,4 1 0,0-1 0,1-5 0,-1 4 0,5-5 0,-3 0 0,3 5 0,-4-5 0,0 0 0,-1 5 0,0 1 0,0 2 0,0 4 0,-1 0 0,1 1 0,-1 6 0,-5 0 0,4 4 0,-8-3 0,4 8 0,-5-4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8:11.17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63 24575,'10'10'0,"-8"-1"0,13 7 0,-9-4 0,4 3 0,1 1 0,-6 1 0,5-1 0,-4 5 0,0 3 0,3-6 0,-3 4 0,4-7 0,1 2 0,0 6 0,0-1 0,0 0 0,-5-5 0,4 4 0,-9-10 0,9 10 0,-4-10 0,0 5 0,3-1 0,-7-3 0,7 8 0,-7-8 0,8 9 0,-5-10 0,1 5 0,4-1 0,-9-3 0,4 3 0,-1-5 0,-3 0 0,4 0 0,-5 0 0,4-8 0,-3-9 0,8-9 0,-3-13 0,6-2 0,0-5 0,1-1 0,-1 0 0,0 0 0,0 7 0,0-5 0,-1 11 0,1-5 0,-1 6 0,-1 6 0,1-4 0,-5 10 0,4-5 0,-5 6 0,1 0 0,3 0 0,-4-1 0,1-4 0,3 3 0,-4-3 0,6-1 0,-1 4 0,1-9 0,-5 10 0,3-5 0,-8 6 0,8 0 0,-8 0 0,4 0 0,-5 4 0,0 2 0</inkml:trace>
  <inkml:trace contextRef="#ctx0" brushRef="#br0" timeOffset="1">543 580 24575,'9'0'0,"1"0"0,0 0 0,0 0 0,-1 0 0,1 0 0,4 0 0,-3 0 0,3 0 0,-5 0 0,1 4 0,-4 2 0,-2 4 0,-4-1 0,0 1 0,0-1 0,0 1 0,0 0 0,0 0 0,0-1 0,0 1 0,0 0 0,-5 0 0,4 0 0,-8 0 0,4-4 0,-6 3 0,1-4 0,4 5 0,-3-4 0,4 3 0,-5-8 0,4 8 0,-3-4 0,3 1 0,-4 3 0,0-4 0,0 0 0,1 4 0,-1-8 0,4 7 0,-3-7 0,3 4 0,-4-1 0,1-3 0,-1 3 0,0-4 0,1 0 0,-1 0 0,1 0 0,-1 0 0,5-4 0,-5-7 0,9 0 0,-4-5 0,5 6 0,0-6 0,0 5 0,0-5 0,0 0 0,0 5 0,0-5 0,0 6 0,0 0 0,0-1 0,0 1 0,0 0 0,0 0 0,5 5 0,0 1 0,5-1 0,-1 4 0,1-8 0,0 8 0,-4-8 0,2 8 0,-2-4 0,-1 5 0,0 0 0</inkml:trace>
  <inkml:trace contextRef="#ctx0" brushRef="#br0" timeOffset="2">1038 395 24575,'21'0'0,"3"0"0,13 0 0,0 0 0,-1 0 0,1 0 0,-1 0 0,-5 0 0,3 0 0,-10 0 0,11 0 0,-11 0 0,5 0 0,-12 0 0,4 0 0,-10 0 0,4 0 0,-10 0 0,-1 0 0</inkml:trace>
  <inkml:trace contextRef="#ctx0" brushRef="#br0" timeOffset="3">1097 672 24575,'9'0'0,"1"0"0,12 0 0,-9 0 0,14 0 0,-16 0 0,17 0 0,-15 0 0,14 0 0,-10 0 0,0 0 0,-2 0 0,1 0 0,-5 0 0,10 0 0,-10 0 0,10 0 0,-9 0 0,9 0 0,-5 0 0,1 0 0,-1 0 0,-6 0 0,0 0 0,0 0 0,0 0 0,0 0 0,-5 0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8:21.8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0 310 24575,'15'0'0,"8"0"0,7 0 0,14 0 0,-6 0 0,6 0 0,0 0 0,-5 0 0,5 0 0,-7 0 0,-1 0 0,-11 0 0,2 0 0,-10 0 0,0 0 0,-2 0 0,-5 0 0,1 0 0,-2 0 0,-3 0 0,-2 0 0</inkml:trace>
  <inkml:trace contextRef="#ctx0" brushRef="#br0" timeOffset="1768">343 0 24575,'0'15'0,"0"4"0,0 12 0,0-6 0,0 18 0,0-19 0,0 11 0,0-12 0,0 12 0,0-11 0,0 4 0,0 1 0,0-5 0,0 4 0,0-6 0,0-6 0,0-1 0,0-5 0,0 0 0,0 0 0,0 0 0,0 0 0,0-1 0,0 1 0,0-1 0,0 1 0,-10 0 0,7 1 0,-7-1 0,10 0 0,0 0 0,0 0 0,0 0 0,0-5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8:25.1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 39 24575,'-9'0'0,"9"0"0,7 0 0,16 0 0,14 0 0,-4 0 0,9 0 0,-4 0 0,0 0 0,14 0 0,-20 0 0,17-11 0,-23 8 0,16-9 0,-12 12 0,-5 0 0,8-5 0,-14 3 0,9-3 0,-11 5 0,-1 0 0,-6 0 0,0 0 0,-1 0 0,2 0 0,-6 0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9:00.7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9:00.7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33:46.3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817 247 24575,'-75'29'0,"-1"-2"0,8-6 0,15-7 0,-9 5 0,35-13 0,-22 5 0,16-4 0,3 3 0,-3-3 0,7-3 0,11-4 0,-11 0 0,14 0 0,-5 0 0,11 0 0,-4 0 0,-1 0 0,-3-3 0,3 2 0,1-5 0,3 5 0,0-5 0,-9-3 0,7 0 0,-7-3 0,9 5 0,0 4 0,-3-4 0,2 1 0,-5-5 0,2-3 0,1 3 0,3 1 0,1 0 0,5-1 0,-8-2 0,7 2 0,-4 1 0,6 0 0,0-7 0,0 5 0,0-4 0,0 0 0,0 6 0,0-15 0,0 16 0,0-7 0,0 0 0,0 7 0,3-11 0,1 13 0,3-6 0,-1 5 0,1 1 0,12 0 0,-9 6 0,9-3 0,-12 1 0,3 2 0,4-2 0,0 3 0,0 0 0,-1 0 0,3 0 0,0 0 0,9 0 0,-9 0 0,9 0 0,-9 0 0,3 0 0,-8 0 0,-1 0 0,3 0 0,-5 0 0,5 3 0,-6 4 0,0 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9:00.7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9:00.7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29:00.7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22:32.3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2661 377 24575,'-31'11'0,"0"-5"0,-8 8 0,-14-13 0,-3 11 0,-20-11 0,8 12 0,-23-11-791,-2 5 791,41-7 0,-1 0 0,-40 0 0,36-1 0,0 2 0,-40 14 0,45-13 0,-1 0 0,-37 14-322,-1-8 322,20-7 0,-5 7 0,11-8 0,21 0 0,-30 0 0,18 0 0,-23 0 777,11 0-777,4 0 336,10 0-336,13 0 0,2 4 0,0-3 0,14 3 0,-23 2 0,32-4 0,-32 4 0,27 2 0,-12-6 0,-4 6 0,22-8 0,-16 3 0,20-2 0,-2 2 0,-1-3 0,0 0 0,0 3 0,-6-3 0,8 4 0,-13 0 0,16-3 0,-8 3 0,1-4 0,7 0 0,-7 0 0,6 6 0,2-5 0,-2 5 0,-9-6 0,0 4 0,-12-3 0,13 3 0,2-4 0,6 0 0,2 0 0,-5 0 0,2 0 0,1 0 0,0 0 0,21-18 0,-7 10 0,18-17 0,-14 8 0,-1 5 0,15-19 0,-14 20 0,16-13 0,-13 13 0,3-3 0,-1 0 0,3-6 0,-5 8 0,16-19 0,-14 21 0,13-15 0,-13 14 0,-2 0 0,2 1 0,-5 3 0,4-3 0,-1 3 0,0 0 0,8 0 0,-7 3 0,8-7 0,-7 6 0,7-5 0,-5 9 0,2-7 0,14-4 0,-16 3 0,16-4 0,-18 7 0,19-1 0,-17 3 0,21-2 0,-17-3 0,2 7 0,-1-9 0,-1 10 0,-3-2 0,9 3 0,-9 0 0,21-6 0,-19 5 0,19-5 0,20 0 0,2 5 0,20-5 0,-2-8 0,-10 10 0,1-10 0,19 14 0,-28-6 0,40 5 0,-28-12-640,19 11 640,-39-6 0,0 0 0,34 6 0,-34-2 0,0 0 0,28 4 0,0 0 0,0 0 0,-22 0 0,4 0 0,-30 0 0,1 0 0,-6 0 0,-11 0 640,2 0-640,2 0 0,-10 0 0,7 0 0,-6 0 0,-2 0 0,5 0 0,-3 0 0,1 0 0,-1 0 0,3 0 0,-5 0 0,5 0 0,6 0 0,-9 0 0,18 4 0,-16-3 0,8 6 0,-9-3 0,-2 0 0,1-1 0,7 1 0,-2 0 0,11 1 0,-11-2 0,11-3 0,-14 0 0,4 0 0,-6 0 0,-2 3 0,-17 16 0,2-6 0,-13 13 0,1-10 0,7-2 0,-14 0 0,-1 11 0,-2-13 0,-20 28 0,18-27 0,-13 14 0,5-17 0,-14 17 0,8-12 0,-5 11 0,11-9 0,9-6 0,-3 5 0,7-11 0,10 1 0,-21-5 0,19 8 0,-20-4 0,23 3 0,-11-4 0,5 4 0,-7-6 0,1 6 0,-1 0 0,1-2 0,5 3 0,-4-1 0,11-4 0,-22 1 0,12 6 0,-14-5 0,12 4 0,-12-6 0,9 0 0,-9-3 0,17 6 0,-4-6 0,11 2 0,-22-3 0,21 0 0,-32 11 0,33-8 0,-16 9 0,5-9 0,9-2 0,-15 2 0,17 0 0,-23-2 0,14 2 0,-9 0 0,-4-2 0,22 2 0,-34 3 0,37-2 0,-24 3 0,26-4 0,-9-3 0,2 4 0,5-3 0,-13 3 0,16-4 0,-10 0 0,8 3 0,-3-2 0,3 2 0,-8 1 0,10-3 0,-19 3 0,18-4 0,-19 8 0,20-6 0,-7 6 0,0-8 0,4 0 0,-5 0 0,-2 4 0,6-3 0,-6 3 0,8-4 0,1 0 0,-3 0 0,4 0 0,-4 0 0,6 0 0,-3 0 0,-4 3 0,0-2 0,0 2 0,4-3 0,3 0 0,-3 3 0,2-2 0,-2 2 0,-3-3 0,5 0 0,-5 0 0,3 6 0,-1-5 0,0 6 0,1-7 0,0 3 0,2-3 0,-2 3 0,-3 0 0,2-2 0,-6 5 0,6-5 0,-2 8 0,5-4 0,-5 5 0,2-4 0,4 1 0,22 3 0,-7-5 0,17 1 0,-15-6 0,1 0 0,9 0 0,-5 0 0,11 0 0,-11 0 0,22 0 0,-19 0 0,20 0 0,-6 0 0,-1 0 0,7 0 0,1 0 0,-8 0 0,19 0 0,-20 0 0,9 0 0,-12 0 0,1 0 0,-1 0 0,12 0 0,2 0 0,1 0 0,8 0 0,4 0 0,2 0 0,-9 0 0,2-6 0,-2 4 0,-3-8 0,7 9 0,-24-7 0,0 7 0,-5-6 0,-3 3 0,-5-3 0,-3 3 0,19-5 0,-18 8 0,25-9 0,-28 9 0,10-3 0,-9 4 0,1 0 0,-1-4 0,3 4 0,-5-3 0,5 3 0,-6 0 0,-34 0 0,-1 5 0,-32-3 0,18 4 0,-8 6 0,19-9 0,-19 8 0,26-8 0,-25-2 0,30 2 0,-29 3 0,32-4 0,-20 3 0,24-1 0,-14-4 0,13 3 0,-3-3 0,6 0 0,2 0 0,-25 0 0,23 0 0,-17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22:34.1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1 159 24575,'18'-15'0,"-2"-1"0,-6 15 0,2-14 0,3 9 0,-3-7 0,1 7 0,15-1 0,-13 2 0,16-1 0,-20 6 0,20 0 0,4-11 0,7 8 0,8-15 0,4 16 0,13-4 0,1 0 0,8-2 0,-9 0 0,1 1 0,-15 7 0,-14 0 0,-18 0 0,-1 0 0,-6 0 0,-4 0 0,3 0 0,-5 0 0,2 0 0,9 0 0,-6 0 0,16 0 0,-14 0 0,11 0 0,-11 0 0,34 0 0,-11 6 0,38-4 0,-8 17 0,-13-12 0,4-1-319,-10 6 0,1 0 319,9-6 0,-1-2 0,32 11-139,-11-13 139,-11 17 0,-21-16 0,2 8 0,-34-11 0,33 6 633,-36-4-633,15 4 144,-17-6-144,-2 0 0,14 4 0,-12-3 0,9 3 0,-13-4 0,4 3 0,1-2 0,0 2 0,8-3 0,-7 3 0,5 0 0,-5 1 0,-4-1 0,11-3 0,-10 0 0,10 0 0,-2 4 0,-2-3 0,11 3 0,-11-4 0,11 4 0,-11-3 0,5 4 0,-6-2 0,-4-3 0,9 3 0,-10-3 0,7 0 0,-6 0 0,-2 0 0,5 6 0,-2-4 0,2 4 0,18-6 0,-13 0 0,43-14 0,24 2 0,-33-5 0,18 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22:37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1925 14 24575,'-31'-3'0,"6"-1"0,5 1 0,0 3 0,-1-3 0,-30 3 0,7 0 0,-33 0 0,10 0 0,-12 0 0,-12 0-642,-2 0 642,-1 0 0,36 0 0,2 0 0,-17 0 0,10 0 0,3 0 0,10 0 0,-35 0 0,31 0 0,-2 0 0,-9 0 0,24 8 0,2-6 642,17 6-642,-15-2 0,1-5 0,0 5 0,-13-6 0,14 0 0,-30 0 0,20 0 0,-17 0 0,32 0 0,-3 0 0,7 0 0,14 0 0,-4 0 0,12 0 0,1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22:4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 24575,'-16'4'0,"7"2"0,-10-5 0,-10 7 0,14-3 0,-21 2 0,23-4 0,-13-3 0,14 3 0,-13-3 0,16 7 0,-7-7 0,9 3 0,-6 0 0,4-2 0,-4 2 0,3-3 0,2 0 0,-2 0 0,3 3 0,0 1 0,-3 0 0,0 2 0,-10-5 0,4 5 0,-10-6 0,14 4 0,-4-4 0,6 0 0,2 0 0,-2 3 0,3-3 0,4 3 0,-1-3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22:4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1 24575,'-10'0'0,"2"0"0,-2 3 0,3-2 0,-3 2 0,2-3 0,-2 0 0,3 0 0,-9 0 0,4 6 0,-14-5 0,14 5 0,-4-6 0,-1 4 0,8-3 0,-7 3 0,0 0 0,4-2 0,-14 6 0,14-7 0,-14 3 0,14-4 0,-8 6 0,6-5 0,1 8 0,-1-8 0,0 2 0,3 0 0,-2-2 0,5 2 0,-2-3 0,3 0 0,-3 3 0,3-2 0,-3 2 0,3-3 0,-3 0 0,2 0 0,-2 0 0,3 0 0,-3 0 0,-1 6 0,1-4 0,-3 7 0,5-9 0,-2 3 0,3 0 0,-3-2 0,2 2 0,-2-3 0,3 0 0,-3 0 0,3 0 0,-3 3 0,3-2 0,-3 2 0,2-3 0,-2 0 0,6 0 0,1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1:30.1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1626 24575,'36'3'0,"14"-2"0,-26 2 0,15 5 0,0-6 0,2 6 0,24-1 0,-9-5 0,-3 5 0,-14-7 0,0 0 0,-9 0 0,3 0 0,-13 0 0,-10 0 0,3 0 0,-2 0 0,0 0 0,1 0 0,-4 0 0,2 0 0,9 0 0,-9 0 0,9 0 0,-9 0 0,-3 0 0,15 0 0,-12 0 0,9 0 0,-12 0 0,3 0 0,1 0 0,-1 0 0,3 0 0,-5 0 0,2 0 0,3 0 0,-2 0 0,3 0 0,-1 0 0,-6 0 0,6-3 0,-2 2 0,3-2 0,-1 3 0,1-3 0,-3 2 0,8-2 0,-7 3 0,7-3 0,-8 2 0,2-2 0,-5 3 0,11-4 0,-10 3 0,16-3 0,-13 4 0,8 0 0,-6 0 0,-1-6 0,7 4 0,-8-4 0,13 6 0,-13-3 0,14 2 0,-11-2 0,11 3 0,-11 0 0,11 0 0,-10 0 0,3 0 0,1 0 0,-8 0 0,13 0 0,-13 0 0,14 0 0,-13 0 0,6 0 0,-9 0 0,1 0 0,8 0 0,-10 0 0,7 0 0,-9 0 0,9 0 0,-7 0 0,16 0 0,-16 0 0,10 0 0,-8 0 0,-1 0 0,0 0 0,6 0 0,-7 0 0,7 0 0,0 0 0,-4 0 0,5 0 0,2 0 0,-10 0 0,16 0 0,-12 0 0,6 0 0,-5 0 0,-3 0 0,8 0 0,-10 0 0,7 0 0,-9 0 0,9 0 0,2 0 0,0 0 0,-2 0 0,-9 0 0,9 0 0,-7 0 0,7-3 0,-6 2 0,-3-2 0,6 3 0,-2 0 0,0 0 0,-2 0 0,1-3 0,-2 2 0,8-2 0,-5 3 0,3 0 0,-1-6 0,-2 5 0,-1-6 0,0 7 0,-3-3 0,3 0 0,-3-4 0,3 3 0,0-6 0,1 6 0,-1-6 0,0 3 0,-3 0 0,-3 0 0,5-3 0,-4-1 0,2 0 0,-1 1 0,-6 3 0,3-3 0,-6 0 0,-1 2 0,-6-1 0,0 8 0,-4-2 0,0 0 0,0 2 0,0-2 0,-5 3 0,3 0 0,-21-12 0,13 9 0,-15-9 0,11 12 0,1 0 0,-1 0 0,-11 0 0,-3 0 0,1 0 0,-10 0 0,-2 0 0,-3 0 0,-9 0 0,23 0 0,3 0 0,0 0 0,15 0 0,-13 0 0,21 0 0,-1 0 0,-13 0 0,18 0 0,-25 0 0,19 0 0,-4 0 0,2 0 0,7 0 0,-1 0 0,3 0 0,-2 0 0,2 0 0,1 0 0,-3 0 0,2 0 0,0 0 0,-5 0 0,7 0 0,-4 0 0,-3 0 0,7 0 0,-7 0 0,6 0 0,2 0 0,-14 0 0,12 0 0,-9 0 0,12 0 0,-3 0 0,-4 0 0,-1 0 0,-1 0 0,5 0 0,-2 0 0,2 0 0,0 0 0,-2 0 0,2 0 0,1 0 0,-9 0 0,9 0 0,-15 0 0,16 0 0,-10 0 0,2 0 0,5 0 0,-14 0 0,14 0 0,-5 0 0,4 0 0,6 0 0,-7 0 0,4 0 0,-1 0 0,1 0 0,-3 0 0,4 0 0,-4 0 0,3-3 0,3 2 0,-3-2 0,0 0 0,-1-1 0,0 1 0,-2-7 0,-4 5 0,5-6 0,-4 7 0,0-4 0,7 4 0,-8-4 0,10 1 0,-3-3 0,3 3 0,-3-3 0,3 3 0,-3-3 0,-3-7 0,2 5 0,-4-8 0,7 13 0,-2-3 0,3 3 0,3-3 0,-5-1 0,4 0 0,-5 1 0,6 3 0,-2 0 0,-1-3 0,0 3 0,0-4 0,0 5 0,4-1 0,-4 0 0,0 0 0,-3-3 0,2 2 0,-2-2 0,3 3 0,0 3 0,-3-5 0,2 4 0,-2-2 0,-6-4 0,7 9 0,-7-6 0,6 2 0,2 1 0,-2-2 0,0 4 0,2 0 0,-5-1 0,6 0 0,-3 1 0,0-3 0,2 5 0,-5-9 0,-4 5 0,5-2 0,-4-1 0,12 1 0,4-3 0,5-7 0,-1 5 0,11-25 0,-3 16 0,4-9 0,-3 5 0,4 11 0,-6-13 0,8 10 0,4-14 0,-9 17 0,32-26 0,-12 20 0,6-10 0,-3 8 0,-21 8 0,21-8 0,-19 10 0,31-12 0,-31 12 0,19-6 0,-4-1 0,-9 6 0,7-4 0,12-4 0,-22 9 0,19-7 0,-30 12 0,-1 1 0,2-1 0,3-1 0,-1-2 0,-2 3 0,-1 3 0,0-5 0,-3 4 0,12-6 0,-6 4 0,3-1 0,3-4 0,-9 7 0,26-15 0,-24 17 0,36-15 0,-33 11 0,22-5 0,-15 1 0,5 2 0,0-1 0,-5 2 0,27-1 0,-28 5 0,29-4 0,-35 7 0,11-3 0,-5 0 0,0 0 0,-1-1 0,-9 2 0,19-3 0,-9 4 0,18-4 0,-18 3 0,-1 2 0,-9-5 0,2 5 0,4-10 0,4 9 0,-3-9 0,7 10 0,-13-5 0,5 5 0,-4-5 0,4 5 0,15-14 0,10 6 0,-9-4 0,-3 4 0,-13 4 0,-5-2 0,1 5 0,-16 18 0,1-5 0,-4 11 0,6-16 0,0 1 0,0 9 0,0-7 0,0 10 0,0-8 0,0 3 0,0-1 0,0 1 0,0 6 0,0-8 0,0 4 0,0-6 0,0-2 0,4 14 0,-3-13 0,6 10 0,-6-3 0,5-3 0,-5 3 0,8-3 0,-7-5 0,4 5 0,-2 3 0,0-3 0,1 3 0,-2-7 0,14 14 0,-8-1 0,13 5 0,-18-7 0,-1-9 0,1-1 0,-4-4 0,9 4 0,-7-2 0,4 2 0,6 17 0,-9-15 0,13 25 0,-15-25 0,11 14 0,-7-11 0,8 11 0,-6-14 0,4 7 0,-7-8 0,5-1 0,-8 0 0,2-3 0,0 3 0,-2-2 0,5 4 0,-5-1 0,8 3 0,-7 6 0,4-8 0,-6 7 0,4-3 0,-3 0 0,3 3 0,-4-8 0,0-1 0,0 3 0,-3-5 0,-1 5 0,-3-6 0,0 0 0,-3 3 0,-1-3 0,-3 3 0,1-3 0,2-3 0,-8 3 0,9-3 0,-6 1 0,6-2 0,0-3 0,-1 0 0,-8 0 0,6 0 0,-35 0 0,-3-7 0,-16-7 0,-2-17 0,-4-10 0,23 6 0,-1 6 0,9-1 0,26 19 0,-41-32 0,44 31 0,-19-13 0,16-2 0,6 6 0,-3-9 0,6 11 0,6 8 0,-2 0 0,3 1 0,0-6 0,0 4 0,0-14 0,0 14 0,0-25 0,0 22 0,0-17 0,0 19 0,0-1 0,0-6 0,8-1 0,-3-1 0,10-15 0,7 7 0,-6-4 0,10 8 0,-13 12 0,-2 4 0,2-3 0,-2 5 0,2-2 0,7-2 0,-5 7 0,5-7 0,-9 12 0,-1-3 0,6 7 0,-10 0 0,9 4 0,-14 8 0,13 13 0,1 13 0,4 0 0,6 8 0,-12-26 0,6 25 0,-8-31 0,-5 10 0,0-15 0,-5 4 0,8-2 0,-7 2 0,7-4 0,-8-3 0,5 1 0,-6 2 0,3-6 0,-3 3 0,0 3 0,0-1 0,0 1 0,0 0 0,0-5 0,0 5 0,0-3 0,-8 10 0,3-5 0,-7 5 0,2-6 0,-1-4 0,1 0 0,-3-3 0,2 3 0,-21 1 0,17 2 0,-17 7 0,-9 3 0,1-2 0,-7-11 0,-6-4 0,-32 0 0,33-6 0,-1 0 0,-37 0 0,10 0 0,1 0 0,12 0 0,22 0 0,15 0 0,2-12 0,12 6 0,-11-10 0,17 6 0,2-1 0,1 1 0,0-9 0,0 6 0,-7-13 0,2 5 0,3 0 0,1 4 0,8-2 0,-10 6 0,9-4 0,-5 4 0,6 6 0,0-3 0,3-3 0,1 4 0,2-7 0,4 8 0,1-5 0,3 5 0,5-3 0,3 7 0,28-14 0,-26 12 0,36-15 0,-39 12 0,11 2 0,-15 0 0,2-2 0,-1 0 0,10-5 0,34 2 0,-26-3 0,48-9 0,-28 6 0,23-12 0,-23 15 0,18-7 0,-47 16 0,16-1 0,-33 4 0,3 2 0,-5 1 0,-9 22 0,3-11 0,-31 40 0,21-35 0,-18 26 0,14-21 0,-3 6 0,2-6 0,4 17 0,2-14 0,3 9 0,-4-17 0,4-3 0,1-5 0,3 2 0,0 3 0,0-5 0,0 5 0,0 0 0,0-5 0,0 8 0,0-5 0,3 3 0,-2-4 0,5 3 0,-5-5 0,10 11 0,-6-10 0,7 10 0,-5-8 0,20 8 0,-15-10 0,18 3 0,-22-12 0,2 0 0,0-3 0,-42-16 0,23 8 0,-40-12 0,36 19 0,-28-21 0,28 20 0,-40-22 0,38 25 0,-34-10 0,14 11 0,-7-5 0,-8 0 0,8 5 0,-12-5 0,13-3 0,8 7 0,16-6 0,-2 8 0,7 0 0,-14 0 0,10 0 0,-10 0 0,11 0 0,-11 0 0,14 0 0,-4 0 0,9 0 0,-3 0 0,-1 0 0,0 0 0,-2 0 0,5 0 0,-2 0 0,-3 0 0,5 0 0,-5 0 0,6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1:38.2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24575,'15'22'0,"-2"-3"0,-6-12 0,2 0 0,-1 0 0,5-1 0,-5-2 0,1 2 0,-2-2 0,0 3 0,0 0 0,3 0 0,1 3 0,-1-6 0,0 5 0,-3-5 0,0 3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33:57.1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623 440 24575,'-36'5'0,"-3"4"0,24-8 0,-11 7 0,14-7 0,-13 11 0,12-10 0,-13 10 0,11-11 0,-2 3 0,-13-4 0,14 0 0,-15 0 0,17 0 0,-6 0 0,8 0 0,-4 0 0,9 0 0,-3 0 0,2-3 0,-2 2 0,0-8 0,3 7 0,-3-7 0,0 2 0,2 0 0,-7-13 0,7 8 0,-4-5 0,5 4 0,-5-4 0,3 2 0,-3-5 0,5 9 0,-5-8 0,7 10 0,-3-7 0,4 0 0,0 4 0,-1-8 0,2 9 0,0-2 0,-10-15 0,4 10 0,-4-20 0,6 17 0,6 2 0,-3 0 0,1 8 0,2 1 0,-2 0 0,3-3 0,0 4 0,0-4 0,0 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2:2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24575,'0'7'0,"3"3"0,-2 3 0,2-1 0,0 4 0,-2-9 0,2 3 0,-3-3 0,0 9 0,0-7 0,3 10 0,1-8 0,-1-1 0,4 9 0,-6-9 0,3 6 0,-4-10 0,4 4 0,-4-2 0,3 5 0,0-6 0,-2 6 0,5-2 0,-2 0 0,3-2 0,3 1 0,-3-2 0,3 2 0,-3-3 0,0 0 0,0-1 0,0-2 0,-1-1 0,1-6 0,0-1 0,0-3 0,0-3 0,0 3 0,0-3 0,-1 3 0,-2 0 0,-1 0 0,-3 0 0,3 0 0,-2-3 0,5 2 0,-2-2 0,0 3 0,2-3 0,-2-1 0,-1 1 0,3 0 0,-5 3 0,2 0 0,-3 0 0,6-3 0,-4 2 0,4-2 0,-6 3 0,0 0 0,0-3 0,0 2 0,0-2 0,0 3 0,0-3 0,0 3 0,-3-3 0,2 3 0,-5 0 0,5 0 0,-2 0 0,0 0 0,-1-3 0,-3 5 0,-3-7 0,-1 7 0,1-1 0,0 2 0,3 4 0,-3 0 0,2 3 0,1-2 0,4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2:2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2:2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 24575,'-7'-4'0,"0"4"0,3 4 0,-2 3 0,5-1 0,-2 4 0,0-2 0,2 2 0,-5-3 0,5 3 0,-2-3 0,3 3 0,0-3 0,0 3 0,0-3 0,-6 6 0,4-2 0,-4 0 0,6-2 0,0-2 0,3 3 0,-2-2 0,2 2 0,-3-4 0,0 4 0,3 1 0,-2 0 0,5 2 0,1-3 0,0 4 0,0-3 0,-1 1 0,-2-4 0,3 2 0,3 0 0,-2-3 0,1 3 0,-2-6 0,0 2 0,0-5 0,0 2 0,0-6 0,-1-4 0,1-1 0,-3-2 0,2 3 0,-5 0 0,2 0 0,-3 0 0,0 1 0,0-4 0,0 2 0,0-2 0,0 3 0,0-3 0,0 2 0,-3-5 0,2 2 0,-2 1 0,3-3 0,-4-4 0,3 1 0,-3 0 0,4 6 0,0 3 0,0 0 0,0 0 0,-3-3 0,2 2 0,-2-2 0,0 3 0,2-3 0,-2 2 0,0-2 0,2 6 0,-2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2:2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24575,'-11'0'0,"1"0"0,3 0 0,-3 0 0,2 0 0,-2 0 0,3 0 0,0 3 0,0-2 0,-3 5 0,6-2 0,-6 3 0,7-1 0,-7 1 0,5 0 0,-4 0 0,8 0 0,-5 3 0,5-3 0,-2 3 0,3-3 0,0 0 0,0 3 0,0-3 0,0 3 0,0-3 0,0 3 0,0-2 0,0 1 0,0-2 0,0 3 0,0-2 0,0 2 0,0-3 0,0 8 0,0-5 0,0 6 0,0-7 0,0-1 0,0 2 0,0-3 0,0 3 0,0-3 0,6 6 0,-1-5 0,4-1 0,1-4 0,-2-3 0,2-3 0,-3-1 0,-1-3 0,-2 0 0,2 0 0,-2 0 0,3-3 0,0 2 0,0-2 0,-3 0 0,2 2 0,-3-2 0,4 4 0,-3-4 0,2 2 0,-2-2 0,0 3 0,-1-3 0,-3 2 0,0-2 0,0 3 0,0-3 0,0 2 0,0-2 0,0 4 0,0-4 0,0 2 0,0-2 0,0 3 0,0-3 0,0 2 0,0-2 0,-3 0 0,2 2 0,-5-2 0,5 7 0,-2-1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2:2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24575,'-4'7'0,"-2"3"0,5-3 0,-2 3 0,3-3 0,0 3 0,-6 1 0,1-1 0,-2 3 0,4-5 0,0 2 0,2-4 0,-5 1 0,5 0 0,-2 0 0,3 0 0,0 0 0,-3-1 0,-1 1 0,0 0 0,1 0 0,3 0 0,0 3 0,-3-3 0,2 3 0,-5-3 0,5 3 0,-2-2 0,0 1 0,-1-2 0,-3 0 0,7-3 0,0-1 0,7 0 0,0 1 0,0 0 0,0-1 0,0-3 0,2 0 0,-1 0 0,2 0 0,-3 0 0,3 0 0,-3 0 0,3 0 0,-3 0 0,3 0 0,-3 0 0,3 0 0,-6 0 0,-1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2:3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24575,'4'7'0,"2"0"0,-6 0 0,3 3 0,-3-3 0,0 3 0,0 6 0,0-7 0,0 10 0,0-2 0,0-5 0,-3 7 0,-1-8 0,1 3 0,0-1 0,3-2 0,-4-1 0,4 6 0,-3-7 0,3 7 0,0-9 0,-5 9 0,4-7 0,-3 7 0,4 0 0,0-7 0,0 7 0,0-6 0,0-3 0,0 3 0,0-3 0,0 3 0,0-2 0,0 1 0,0-2 0,0 3 0,0-2 0,0 2 0,0-3 0,0 2 0,0-1 0,0 2 0,0-3 0,0 3 0,0-3 0,3 3 0,1-3 0,0 3 0,-1-3 0,-3 3 0,-3-3 0,2-3 0,-2-1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3:5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36 24575,'6'0'0,"1"-3"0,3 2 0,-2-2 0,2 3 0,0 6 0,-6-1 0,2 5 0,-6 0 0,0-3 0,-3 3 0,-4 0 0,-1-2 0,-2 2 0,4-4 0,-1-2 0,0-1 0,0 0 0,0-2 0,-3-4 0,2-2 0,-2-5 0,6 3 0,-2-3 0,5 3 0,-2-3 0,3 0 0,0 2 0,0-2 0,0 3 0,3 0 0,1 0 0,3 0 0,0 0 0,2 3 0,-1 1 0,2 3 0,-3 0 0,3 0 0,-3 3 0,0 1 0,-4 3 0,-3 3 0,0-3 0,-3 3 0,-1-3 0,-3 3 0,3-2 0,-2 5 0,2-6 0,-6 6 0,6-8 0,-2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4:09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85 809 24575,'26'-4'0,"-4"1"0,-15 3 0,0-3 0,9 2 0,-4-2 0,8 3 0,0 0 0,-5 0 0,1 0 0,3 0 0,-9 0 0,9 0 0,-3 0 0,6 0 0,-1 0 0,16 0 0,-19 0 0,20 0 0,6 0 0,12 0 0,11 0 0,-13 0 0,-22 0 0,-6 0 0,-5 0 0,7 0 0,-7 0 0,5 0 0,-5 0 0,18 0 0,3 0 0,-10 0 0,16 0 0,-33 6 0,23-4 0,-6 4 0,-1-2 0,1-3 0,-12 3 0,0 0 0,-8-3 0,4 3 0,12 2 0,-7 4 0,8-3 0,-10 5 0,-2-12 0,-2 6 0,11-1 0,-14-1 0,25 12 0,-25-13 0,18 12 0,-19-14 0,0 2 0,-2-3 0,1 3 0,-2-2 0,5 5 0,-2-2 0,2 2 0,-2 1 0,-1-3 0,0-1 0,-3 0 0,3-2 0,6 2 0,-4 0 0,5 1 0,-4 3 0,-6-4 0,3 3 0,3-2 0,-4 0 0,4-1 0,-7 0 0,4-2 0,1 2 0,0-3 0,2 6 0,-6-4 0,3 4 0,9-6 0,-9 0 0,9 0 0,8 5 0,-15-3 0,19 4 0,-24-6 0,3 0 0,3 0 0,-4 0 0,3 0 0,4 0 0,-6 0 0,6 0 0,-10 0 0,4 0 0,1 0 0,0 0 0,1 0 0,-4 0 0,2 0 0,0-3 0,0-4 0,1-4 0,-4 0 0,-4-2 0,-3 3 0,3-1 0,-2 1 0,2 3 0,-3-3 0,0-1 0,3 0 0,-2-8 0,2 10 0,-3-7 0,0 6 0,0 2 0,0-8 0,0 4 0,0-1 0,0-7 0,0 11 0,0-10 0,0 2 0,0 2 0,0-5 0,0 6 0,0 0 0,0 1 0,0 2 0,0-8 0,6 6 0,-2-6 0,3 5 0,0-6 0,-6 5 0,7-11 0,-7 10 0,3-4 0,5 1 0,-7-3 0,9 1 0,-6-5 0,-1 4 0,0-5 0,-1 5 0,-3-4 0,4 11 0,-1-5 0,0 6 0,1 4 0,-1 0 0,0 0 0,1 2 0,0-2 0,-1-9 0,0 6 0,-2-10 0,10 3 0,-9 5 0,6-2 0,-2 4 0,-4-4 0,4 5 0,-2-14 0,-3 17 0,3-7 0,2 6 0,4 36 0,-2-22 0,4 40 0,-11-32 0,3 25 0,4-13 0,-6 9 0,9-13 0,-4 11 0,3 5 0,6 5 0,-8-2 0,6 0 0,-7 3 0,0-7 0,-1 3 0,-2-17 0,-3 6 0,9-5 0,-4 3 0,1-9 0,-3 3 0,-1-5 0,-2-3 0,2 2 0,-3-6 0,0 6 0,0-2 0,0-1 0,4 9 0,-3-6 0,3 3 0,-4 3 0,0-9 0,0 5 0,0-8 0,6 3 0,-4-2 0,4 5 0,-6-3 0,0 1 0,0-1 0,0 3 0,-3-5 0,-1 2 0,-12-11 0,6-3 0,-15-5 0,7-3 0,-21-6 0,15 3 0,-14-5 0,26 11 0,-13-4 0,12 6 0,-28-19 0,15 14 0,-11-13 0,20 20 0,-2-7 0,7 7 0,-14-4 0,10 3 0,-10 1 0,5-7 0,-6 6 0,-1-6 0,7 7 0,-17-5 0,20-1 0,-13 3 0,17-1 0,0 8 0,0-5 0,0 6 0,-5-8 0,3 7 0,-21-15 0,22 13 0,-33-14 0,26 11 0,-10-1 0,6 3 0,10 1 0,-4 2 0,7-2 0,2 3 0,-8-8 0,9 6 0,-9-10 0,2 12 0,5-3 0,-13 3 0,16 0 0,-10 0 0,2 0 0,-16 0 0,9 0 0,-14 0 0,17 0 0,-7 0 0,-11 0 0,15 0 0,-36 0 0,33 0 0,-24 0 0,12 0 0,9 0 0,-3 0 0,-4 0 0,1 0 0,0 0 0,-1 0 0,21 0 0,0 0 0,3 0 0,2 0 0,0 0 0,-2 0 0,5 0 0,-2 0 0,0 0 0,-7 0 0,5 0 0,-13 0 0,13 0 0,-14 0 0,13 0 0,-12 0 0,16 0 0,-10 0 0,8 0 0,0 0 0,-19-6 0,15 4 0,-34-10 0,34 11 0,-13-5 0,18 6 0,2 0 0,-5 0 0,3 0 0,-1 0 0,1 0 0,-6 0 0,6 0 0,-6 0 0,9 0 0,0 0 0,-6 0 0,5 0 0,-8 0 0,8 0 0,-5-6 0,2 4 0,0-4 0,1 6 0,3 0 0,-3-3 0,3 2 0,-3-2 0,-3 3 0,1 0 0,-22-6 0,22 5 0,-12-5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4:13.7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608 0 24575,'11'51'0,"1"0"0,-4 6 0,-2 1 0,-2 0 0,0 3-492,-4 20 0,0 5 0,0 0 0,0 3 0,0 9 0,0 3 164,0-32 0,0 1 0,0-1-164,-1 25 0,2-1 0,3 0 0,0-2 337,-3-11 0,0-2 155,4-1 0,-1 0 0,-3-3 0,-2-2 0,0 1 0,2 0 0,7 0 0,1-3-312,-7-9 0,0-2 312,7 0 0,-1-2 0,-7-4 0,-2-1 0,1 41 0,4-35 0,0-2 0,-2 29 983,6-6-439,0 6 439,-6-49 0,6 49 0,-8-41 0,0 21 0,0-29-879,0 24 188,0-33-292,0 23 0,0-11 0,0 3 0,0 11 0,0-17 0,0 12 0,-8-24 0,6 15 0,-7-11 0,9-1 0,-4 0 0,3 12 0,-3-9 0,0 9 0,3 0 0,-7-9 0,7 32 0,-15-17 0,13 31 0,-15-14 0,17 16 0,-5-16 0,6 2 0,0-28 0,0 1 0,0-4 0,-3-9 0,2 25 0,-2-31 0,3 31 0,0-14 0,-3 1 0,2 1 0,-2-4 0,3-9 0,-8 13 0,6-15 0,-7 5 0,6-6 0,3 17 0,-9-3 0,7 13 0,-4 4 0,6-22 0,0 7 0,0-15 0,0 5 0,0-6 0,-6 17 0,5-14 0,-5 9 0,6 4 0,-12-1 0,9-1 0,-9 14 0,12-14 0,-4 7 0,3-3 0,-3 0 0,4-9 0,0 20 0,-6-8 0,4-6 0,-3 12 0,5-12 0,0 29 0,0-20 0,-4 0 0,4-8 0,-3-13 0,-6 15 0,7-11 0,-6-7 0,8 16 0,-6-1 0,5-1 0,-5 3 0,6-6 0,-4-1 0,3 19 0,-3-8 0,1-7 0,-5 26 0,-1-34 0,-2 17 0,0-7 0,6-13 0,-22 31 0,22-30 0,-28 35 0,30-44 0,-9 38 0,8-33 0,-3 12 0,-5 4 0,5-19 0,-5 31 0,10-34 0,-10 33 0,5-15 0,-3-1 0,-3 16 0,8-33 0,-4 17 0,4-13 0,1 3 0,-8 5 0,10-6 0,-9-1 0,6 12 0,-3-8 0,-3 27 0,2-30 0,-2 16 0,7-19 0,-3 4 0,3-3 0,-8 1 0,4-5 0,-1 2 0,3-4 0,5-2 0,-5 2 0,5 1 0,-6 6 0,-4 1 0,5 6 0,-6-5 0,11 4 0,-6-5 0,-2 6 0,2 1 0,-5-1 0,5 12 0,-4 2 0,0-8 0,0 4 0,7-28 0,-3 7 0,6-10 0,-5 1 0,2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4:17.7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382 1940 24575,'11'-22'0,"-1"3"0,-7 9 0,5-7 0,1-5 0,-3 1 0,6-5 0,-11-30 0,3 9 0,-4-7 0,0-3 0,0-17-268,0 18 1,0-2 267,0-24 0,7-8 0,-5 11 0,5 11 0,-7-8 0,0 31 0,0-17 0,0 20 0,0-22 0,0 7 535,0 10-535,0-2 0,0 14 0,0-7 0,0 3 0,0 0 0,0 9 0,4-9 0,-3 17 0,3-15 0,-4 1 0,0 0 0,0-1 0,0 22 0,0-23 0,0 11 0,0-7 0,0 5 0,0 17 0,0-13 0,0 15 0,0-6 0,0 0 0,0 7 0,0-7 0,-8 85 0,6-7 0,-1 7 0,-2 5-492,-3-13 0,0-2 440,2 0 1,0 1 51,-4 11 0,1-2 0,4-13 0,2-1 0,3 10 0,0-2 0,-4-9 0,0-3-404,2 43 404,-2-43 0,1 0 0,3 42 0,0-35 0,0 1 0,0 37 0,0-40 0,0 2 0,0-6 0,0 1 0,0 0 0,0 1 0,0 5 0,0-1 0,0 35 0,0-41 0,0-2 0,0 32 0,-8 9 0,7-12 0,-3-28 0,1 0 0,3 34 0,1-34 0,-2 0 0,-13 28 0,10-11 0,-17 8 0,19-20 0,-11 8 0,6-10 0,-1-1 983,-6-12-902,12 10 346,-6 2-427,2 3 0,5 8 0,-12 1 0,11-20 0,-9 5 0,10 0 0,-3-23 0,-8 34 0,3-26 0,-4 18 0,7-11 0,6-3 0,0-12 0,0 1 0,0-1 0,-4 24 0,-2-18 0,1 18 0,-11-12 0,13-9 0,-9 9 0,12-11 0,0 22 0,0-6 0,0 33 0,-7-10 0,6 24 0,-6-9 0,7 8 0,-7-11-420,-3 12 420,1-10 0,-3-30 0,1 0 0,0 31 0,2-31 0,0 0 0,2 43 0,7-43 0,0 2 0,-3 12 0,-1-1 0,2 35 0,-3-41 0,2-2 0,3 12 0,0-15 0,0-3 0,0-8 0,0 11 0,0-11 0,0 8 420,0-20-420,0 9 0,0-12 0,0 1 0,0-1 0,0 1 0,0-7 0,0 5 0,0-11 0,0 11 0,0-5 0,0 6 0,0-5 0,0 4 0,0 12 0,0 6 0,0 15 0,0-24 0,0 3 0,0-17 0,0 6 0,0 12 0,-4-9 0,3 9 0,-3 0 0,0-15 0,1 4 0,-1-15 0,1-2 0,0 0 0,-1-2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38:26.3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831 207 24575,'-39'-4'0,"-10"1"0,19 3 0,-32 0 0,35 0 0,-33 0 0,41 0 0,-18 0 0,25 0 0,-4 0 0,0 0 0,6 0 0,-15 0 0,13 0 0,-14 0 0,5 0 0,-18 0 0,8-8 0,-8 6 0,0-7 0,18 6 0,-16 3 0,28-3 0,-7-1 0,9 1 0,0-1 0,-3-2 0,3-1 0,-3-1 0,0-2 0,2 3 0,-2-3 0,3 2 0,-3-5 0,2 5 0,-2-2 0,6 4 0,-2-1 0,2-3 0,-3 2 0,3-2 0,-2 3 0,5-3 0,-2 2 0,3-2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4:21.9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197 8781 24575,'-11'-25'0,"0"-5"0,7-3 0,-1 3 0,5-9 0,0 0 0,0-14 0,-14-15 0,11-22-487,-4 38 1,0-2 486,6 1 0,2-1 0,-5-10 0,-1-1 0,1-1 0,-2 1 0,-4 4 0,1-1 0,4-14 0,-1 0 0,-5 20 0,-1 1 0,6-9 0,0 0 0,-3 11 0,1 1-228,0-41 228,8 2 0,0 12 0,0 11 0,0-8 0,0 20 0,0-9 0,0 23 0,0-8 962,0 20-962,0-9 239,0 11-239,-4 1 0,3 5 0,-3 2 0,4 0 0,0 5 0,0-11 0,0 11 0,0-5 0,0 6 0,0-6 0,0-1 0,0-7 0,0-11 0,0 15 0,0-25 0,0 25 0,0-15 0,0 0 0,0 15 0,0-25 0,0 13 0,0-17 0,-7-12 0,5 21 0,-5-30 0,7 30 0,0-21 0,0 0 0,0 9 0,0 3 0,0-22 0,0 28 0,0-19 0,0 16 0,0-3 0,0-4 0,0-7 0,0 10 0,0 1 0,0 11 0,0-20 0,0 35 0,0-33 0,0 13 0,0-9 0,0-21 0,0 21 0,0-20 0,0 31 0,0-28 0,0 28 0,0-20 0,0 12 0,0 0 0,0-24 0,0 18 0,0-30 0,0 33 0,0-20 0,0 31 0,0-5 0,0 11 0,0 9 0,0-32 0,6 17 0,-5-20 0,5 29 0,6-12 0,-9 23 0,15-25 0,-17 20 0,5-21 0,0 9 0,-5 1 0,11-10 0,-10 9 0,15-35 0,-8 18 0,10-18 0,-11 24 0,-2 0 0,-6 11 0,0-8 0,0 8 0,0-23 0,0 9 0,0 3 0,0 2 0,0 9 0,0-11 0,0 11 0,0-8 0,0 8 0,0-11 0,0 11 0,0-8 0,0 8 0,0-11 0,0-7 0,0 5 0,0 7 0,0-2 0,0 8 0,0-11 0,0 11 0,0 3 0,0-11 0,0 5 0,0-8 0,0 2 0,0 10 0,0-13 0,0 13 0,0-21 0,0 28 0,0-39 0,0 28 0,0-8 0,0 3 0,0 8 0,0-11 0,0 17 0,0-13 0,0 31 0,0-26 0,0 21 0,0-22 0,0 15 0,0-9 0,0 18 0,0-17 0,0 14 0,0-15 0,0 0 0,0 9 0,0-3 0,0 7 0,0 11 0,4-11 0,-3 10 0,3-21 0,2 19 0,-5-14 0,5 22 0,-6 0 0,3 3 0,-2-3 0,2-1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4:24.0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542 185 24575,'-29'-21'0,"-26"-1"0,16 6 0,-26 0 0,24-2 0,-21 4 0,34 8 0,-14-4 0,31 6 0,-8-4 0,10 4 0,-8 0 0,7 1 0,3 2 0,-3-2 0,0 3 0,-1-3 0,-3-4 0,0 3 0,3-6 0,1 7 0,4-1 0,-4 1 0,-1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23:3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 24575,'3'7'0,"0"-1"0,-3 1 0,0 0 0,0 3 0,0-2 0,0 2 0,-6-1 0,5-1 0,-5 2 0,3 0 0,2 0 0,-2 1 0,0 2 0,2 4 0,-5-2 0,-3 11 0,4-14 0,-7 7 0,12-11 0,-4 4 0,1-4 0,3 5 0,-7-2 0,7-1 0,-10 3 0,6-2 0,-3-1 0,0 10 0,3-8 0,-5 14 0,1-14 0,0 4 0,0 0 0,4-7 0,-4 16 0,4-13 0,-4 5 0,1-4 0,0-3 0,0 1 0,-5 8 0,4-10 0,-1 7 0,3-6 0,-13 12 0,8 1 0,-14 4 0,15-1 0,0-14 0,2 4 0,1-9 0,0-1 0,-3 4 0,5-2 0,-4 2 0,8-3 0,-5 3 0,2-3 0,-6 6 0,5-5 0,-4 5 0,4 3 0,-2-4 0,2 1 0,2-10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23:3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24575,'-5'16'0,"1"-7"0,-4 7 0,1-9 0,0 0 0,4-1 0,-7 4 0,6-2 0,-3 2 0,1 0 0,5-3 0,-6 12 0,6-10 0,-4 7 0,5-6 0,0-2 0,0 2 0,4 0 0,-1-6 0,4 2 0,0-3 0,0 1 0,0 3 0,0-3 0,2-1 0,-1-3 0,11-4 0,-10 0 0,7-4 0,-9-2 0,3-1 0,-3 0 0,3 1 0,-6 3 0,2-3 0,-2-1 0,3 1 0,-3 0 0,-1 3 0,0 0 0,-6-3 0,6 5 0,-6-1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23:3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22 24575,'-10'0'0,"3"-3"0,-3 2 0,3-2 0,0 0 0,0 2 0,-3-2 0,2 3 0,-5 0 0,5 0 0,-2 0 0,0-3 0,0 2 0,-1-2 0,4 3 0,4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23:3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24575,'0'10'0,"0"-2"0,0 2 0,0-4 0,0 4 0,0-2 0,0 2 0,0-3 0,0 3 0,0-3 0,0 3 0,6 0 0,-4-2 0,7 1 0,-5-2 0,3 0 0,2 0 0,-1 0 0,2 0 0,6 0 0,-7-2 0,7-5 0,-9-3 0,3-4 0,-6-3 0,2 2 0,-6-2 0,3 3 0,-2-3 0,5 2 0,-5-2 0,5 0 0,-5 3 0,2-3 0,-3 3 0,0 0 0,0-3 0,-3 2 0,-1-2 0,-3 6 0,0 1 0,0 3 0,0 3 0,0-2 0,0 5 0,0-2 0,0 6 0,0-3 0,3 0 0,1-4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24:3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0 957 24575,'7'0'0,"0"0"0,9 0 0,-7 0 0,10 0 0,-2 0 0,-2 0 0,22 0 0,-1 0 0,-1 0 0,14 0 0,-13 0 0,17 0 0,-17 0 0,12 0 0,-12 0 0,-1 0 0,14 0 0,-13 0 0,-1 0 0,14 0 0,-31 0 0,20 0 0,-26 0 0,13 0 0,-16 0 0,7 0 0,-9 0 0,3 0 0,0 0 0,10 0 0,-8 0 0,4 0 0,-9 0 0,9 0 0,-7 0 0,16 0 0,-13 0 0,5 0 0,2 0 0,-10 0 0,28 0 0,-22 0 0,22 0 0,-22 0 0,23 0 0,-14 0 0,15 0 0,-12 0 0,-6 0 0,5 0 0,7 0 0,-9 0 0,13 0 0,-21 0 0,9 0 0,-9 0 0,9 0 0,-9 0 0,10 9 0,-11-7 0,22 6 0,-19-5 0,19-2 0,-12 2 0,-3-3 0,7 4 0,-17-3 0,7 3 0,-9-4 0,10 0 0,-5 0 0,5 0 0,0 0 0,-5 0 0,11 0 0,-11 0 0,11 0 0,-11 0 0,2 0 0,2 0 0,-7 0 0,14 0 0,-14 0 0,13 0 0,-13 0 0,20 0 0,-18 0 0,17 0 0,-19 0 0,8 0 0,-6 0 0,-3 0 0,8 0 0,-10 0 0,16 0 0,-13 0 0,14 0 0,-14 0 0,7 0 0,-8 0 0,2 0 0,7 0 0,-5 0 0,11 0 0,-11 0 0,2 0 0,2 0 0,5 0 0,-1 0 0,9 0 0,-17 0 0,11 0 0,-11 0 0,5 0 0,-6 0 0,6 0 0,-8 0 0,7 0 0,-3 0 0,0 0 0,10 0 0,-14 0 0,24 0 0,-21 0 0,16 0 0,-17 0 0,6 0 0,-5 0 0,2 0 0,2 0 0,-7 0 0,11 0 0,-12 0 0,5 0 0,-5 0 0,3 0 0,5 0 0,-7 0 0,8 3 0,-10-3 0,4 4 0,0 2 0,-1-5 0,-2 5 0,8-6 0,-7 0 0,14 0 0,-11 0 0,11 0 0,-11 0 0,22 0 0,-1 0 0,0 0 0,1 0 0,-22 0 0,35 0 0,-32 0 0,42 0 0,-45 0 0,22 0 0,-16 0 0,7 0 0,-1 0 0,1 0 0,-7 0 0,5 0 0,-11 0 0,5 0 0,11 0 0,-16 0 0,15 0 0,-13 0 0,-2 0 0,11 0 0,-11 0 0,11 0 0,-11 0 0,5 0 0,-6 0 0,20 0 0,-9 0 0,17 4 0,-15-3 0,-5 3 0,3-4 0,-9 0 0,10 0 0,-5 0 0,6 0 0,1 0 0,-7 0 0,16 0 0,-19 0 0,20 0 0,-6 0 0,-8 0 0,14 0 0,-17 0 0,6 0 0,-5 0 0,4 0 0,1 0 0,-4 0 0,9 0 0,-17 0 0,11 0 0,-11 0 0,11 0 0,-5 0 0,6 0 0,1 0 0,-1 0 0,1 0 0,-1 0 0,0 0 0,1 0 0,-7 0 0,5 0 0,-11 0 0,22 0 0,-19 0 0,20 0 0,-6 0 0,-7 0 0,12 0 0,-4 0 0,-8 0 0,13 0 0,-23 0 0,11 0 0,6 0 0,-7 0 0,12 0 0,-22 0 0,11 0 0,-11 0 0,11 0 0,-11 0 0,11 0 0,-14 0 0,7 0 0,-2 0 0,-2 0 0,5 0 0,-6 0 0,5 0 0,-6 0 0,12 0 0,-13 0 0,14 0 0,-11 0 0,2 0 0,2 0 0,-10 0 0,7-3 0,0 2 0,-7-2 0,7 3 0,0-4 0,-7 3 0,7-3 0,0 4 0,-7 0 0,7 0 0,11-6 0,-12 5 0,17-5 0,-22 6 0,9-4 0,-10 3 0,7-3 0,0 4 0,-7 0 0,16-9 0,-15 7 0,6-6 0,-10 8 0,10 0 0,-7 0 0,7-3 0,-9 2 0,9-2 0,-7 3 0,16 0 0,-12-3 0,6 2 0,-5-2 0,-3 3 0,-1 0 0,6-4 0,-7 3 0,16-3 0,-13-2 0,5 4 0,-4-4 0,-6 6 0,6 0 0,4-3 0,-5 2 0,13-2 0,-16 3 0,16-4 0,-16 3 0,10-3 0,-2 4 0,-5 0 0,13-4 0,-12 3 0,12-11 0,-9 10 0,0-7 0,-3 9 0,-2 0 0,0 0 0,2-3 0,-3 3 0,1-4 0,8 4 0,-10 0 0,7 0 0,0 0 0,2-3 0,3 3 0,5-8 0,-11 7 0,11-3 0,-10 4 0,9-8 0,-9 6 0,9-6 0,-9 8 0,10-4 0,-14 3 0,13-3 0,-13 1 0,8 2 0,-7-2 0,1 3 0,6 0 0,-5-3 0,11 2 0,-11-2 0,11-5 0,-11 6 0,22-7 0,2 9 0,-3-3 0,16 3 0,-16-9 0,-4 7 0,16-4 0,-33 3 0,34 2 0,-2-16 0,-2 14 0,5-12 0,1 8 0,-7 6 0,32-13 0,-8 5 0,-12 0 0,-6 2 0,-28 7 0,26-14 0,-27 10 0,51-17 0,-51 19 0,45-14 0,-46 14 0,46-14 0,-39 10 0,35-2 0,-38 1 0,37-1 0,-11 3 0,17-8 0,9 12 0,-8-19 0,22 8 0,-8-4-280,-31 8 0,0 1 280,31-2 0,-31 4 0,0 0 0,31-2 0,-25-1 0,-1-1 0,29-2 0,-28 2 0,0 0 0,36-6 0,-41 14 0,1 0 0,12-7 0,-1 1 0,35 5 0,-30-1 0,-1-1 0,17 4 0,-34 0 0,0 0 0,28 0 0,-23 0 0,6-12 0,-20 9 0,23-23 0,2 23 0,12-11 0,0 14 0,-11 0 0,-21 0 0,13 0 560,-21 0-560,8-3 0,1-4 0,-23-2 0,36 2 0,-16 3 0,20 4 0,-1 0 0,27-7 0,-6-2 0,7 1 0,-45-3 0,1 11 0,-12-15 0,17 12 0,-11-9 0,20 5 0,-18 5 0,9-9 0,-14 10 0,12-10 0,-18 9 0,11-5 0,-18 3 0,-14 0 0,13-1 0,-16 2 0,10 3 0,-2-4 0,-2 3 0,11-8 0,-14 8 0,4-3 0,-6 4 0,-2 0 0,1 0 0,-2 0 0,3 0 0,1-3 0,-1 2 0,3-2 0,4-5 0,-2 6 0,2-6 0,-4 5 0,-2 2 0,-1-2 0,3 0 0,-2 2 0,-1-2 0,0 3 0,-3 0 0,3 0 0,1-3 0,-1 2 0,21-14 0,-10 12 0,12-12 0,-7 15 0,-11-3 0,1 3 0,3-5 0,-6 4 0,6-3 0,1 0 0,1 3 0,-2-3 0,6 4 0,-16 0 0,27 0 0,-24-3 0,16-1 0,-21 0 0,3 1 0,-3 0 0,3 2 0,0-2 0,7 3 0,-2-3 0,5 2 0,-7-2 0,1 3 0,6 0 0,-5-3 0,2 2 0,-7-2 0,-4 3 0,4 0 0,7-8 0,4 6 0,-2-6 0,-3 8 0,0 0 0,-7 0 0,7 0 0,-7 0 0,-1 0 0,2 0 0,-3 0 0,3 0 0,-3 0 0,3 0 0,-3-3 0,3 2 0,-2-2 0,1 3 0,-2-3 0,3 2 0,-2-2 0,2 3 0,-4 0 0,4 6 0,-2-4 0,2 7 0,-6-9 0,-1 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54:29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24575,'4'-1'0,"2"2"0,-5 6 0,6 9 0,-6-4 0,3 14 0,-1-14 0,-2 4 0,2 0 0,-3-7 0,3 10 0,1-11 0,-1 1 0,0-2 0,-3 0 0,0 3 0,0-2 0,0 2 0,0-4 0,0 4 0,0-2 0,0 2 0,0 6 0,0-4 0,0 5 0,0 2 0,0-10 0,0 16 0,0-16 0,0 7 0,0-9 0,0 3 0,0-3 0,0 3 0,4-3 0,-4 3 0,3-3 0,-3 3 0,0-3 0,0 9 0,0-7 0,0 7 0,0-9 0,0 0 0,0 0 0,0-3 0,0-1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54:32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24575,'3'-7'0,"1"3"0,2 1 0,1 3 0,0 0 0,3 0 0,-2 0 0,1 0 0,-2 0 0,3 0 0,-2 0 0,2 0 0,-4 0 0,10 0 0,-6 0 0,6 0 0,-7 0 0,-1 0 0,2 0 0,-3 0 0,3 0 0,0 3 0,1 1 0,2 3 0,-3-1 0,4 1 0,0 0 0,-3 0 0,-2 0 0,1 0 0,-2-1 0,2 4 0,-3-2 0,-1 2 0,4 0 0,1 0 0,0 1 0,-5 2 0,4-2 0,-6-1 0,6 0 0,-6-3 0,-1 0 0,0 0 0,10 0 0,-4 1 0,4-1 0,-10 0 0,0 0 0,-2 0 0,8 3 0,-8-3 0,5 3 0,-2-3 0,-4 3 0,3-2 0,-3 1 0,0-2 0,0 3 0,0-2 0,0 2 0,0-3 0,0 2 0,0-1 0,0 2 0,-3 0 0,-1-3 0,0 3 0,-2-3 0,2 0 0,-6 3 0,3-3 0,-6 6 0,5-5 0,-2 2 0,0 0 0,2-3 0,-2 0 0,3-1 0,0-5 0,-9 10 0,4-6 0,-5 4 0,4-6 0,5 0 0,-2-2 0,3 2 0,-3-3 0,3 3 0,-3-2 0,3 2 0,-3-3 0,2 0 0,-2 0 0,3 0 0,-3 0 0,2 0 0,-2 0 0,3 0 0,-3 0 0,3 0 0,-3 0 0,3 0 0,-3 0 0,2 0 0,-2 0 0,-6 0 0,7 3 0,-7 1 0,12 0 0,1-1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54:24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0 24575,'-7'11'0,"0"-1"0,-3 0 0,2-3 0,-2 3 0,3-3 0,-3 3 0,3-2 0,-3 1 0,3-2 0,-3 3 0,2-2 0,-2 2 0,-3 3 0,4-5 0,-4 5 0,6-6 0,-3 3 0,3-3 0,-3 3 0,3-3 0,-3 3 0,2-3 0,-2 3 0,3-3 0,-3 3 0,5-5 0,-1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38:29.0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1251 340 24575,'-37'5'0,"2"-1"0,24-1 0,-8 6 0,3-4 0,-21 9 0,-10-6 0,-21 7 0,-11-6 0,-12 13-638,9-18 638,31 8 0,0-1 0,-31-9-161,-9 6 161,24-8 0,-9 0 0,37 0 0,-4 0 0,29 0 0,4 0 632,-3 0-632,5 0 167,-2 0-167,-3-6 0,4 1 0,-4-5 0,6 3 0,0 0 0,0-3 0,0 3 0,3-3 0,1-1 0,0 4 0,-1-6 0,-3 5 0,0-5 0,1 2 0,-1 0 0,3 1 0,-2 3 0,2-3 0,-3 3 0,0-3 0,0 3 0,0 0 0,0 0 0,0-6 0,0 4 0,3-4 0,1 6 0,3-3 0,0-7 0,0 5 0,0-4 0,0 6 0,3-1 0,1-3 0,3 1 0,3-1 0,2-6 0,-1 8 0,4-7 0,-7 11 0,2-2 0,-3 3 0,3-3 0,0-1 0,4 3 0,-3 2 0,1 9 0,-4 1 0,2 3 0,-3 3 0,0-2 0,0 11 0,-2-7 0,4 25 0,-1-19 0,3 19 0,0-21 0,-7 9 0,3-9 0,-7 3 0,3-8 0,0 2 0,1-5 0,0 5 0,-1-6 0,0 3 0,1 0 0,0-3 0,-1 6 0,-3-2 0,3 0 0,-3-1 0,7-1 0,-4-1 0,1 2 0,2-3 0,-8 3 0,1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54:25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24575,'10'0'0,"-3"0"0,3 0 0,-3 0 0,3 0 0,0 3 0,1 1 0,-1 3 0,-3-4 0,0 0 0,0 0 0,-1-2 0,1 5 0,0-5 0,0 2 0,3 0 0,-3 1 0,3 0 0,0 2 0,-2-5 0,11 6 0,-7-6 0,8 6 0,-10-6 0,0 2 0,0 3 0,-2-5 0,2 5 0,-4-6 0,4 3 0,-2-2 0,2 2 0,0 0 0,6-2 0,-3 5 0,3-5 0,-10 2 0,1-3 0,0 3 0,0 1 0,-3-1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54:2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24575,'0'7'0,"3"-1"0,-2 10 0,2-6 0,-3 9 0,0-9 0,0 1 0,0 2 0,0 4 0,0-5 0,0 13 0,0-13 0,0 14 0,0-14 0,0 7 0,0-2 0,0-2 0,0 11 0,0-11 0,0 22 0,0-13 0,0 9 0,0 4 0,0-1 0,0 6 0,4-3 0,0-18 0,1 5 0,-2-14 0,-3 13 0,0-13 0,0 14 0,0-14 0,0 7 0,0-2 0,0-5 0,0 4 0,0 0 0,0-7 0,0 7 0,0-6 0,0-2 0,0 1 0,0 7 0,0-6 0,0 6 0,0-10 0,0 4 0,3 1 0,-2 0 0,2 1 0,-3-4 0,0 2 0,0-3 0,0 0 0,0-1 0,0 1 0,0 0 0,0 0 0,0 3 0,0-3 0,0 3 0,3-3 0,-2-3 0,2-1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54:37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24575,'10'-7'0,"-2"4"0,1 0 0,-2-1 0,0 1 0,0-1 0,0 1 0,0 3 0,0 0 0,2 0 0,-1 0 0,2 0 0,-3 0 0,3 0 0,-3 0 0,3 0 0,-3 0 0,9 0 0,-7 0 0,10-3 0,-11 2 0,2-2 0,-4 3 0,10 0 0,-7 0 0,7 0 0,-9 0 0,9 0 0,-7 0 0,16 0 0,-15 0 0,6 0 0,-10 0 0,10 0 0,-7 0 0,17 0 0,-17 0 0,7 0 0,-10 0 0,4 0 0,-2 0 0,2 0 0,-3 0 0,3-3 0,-3 2 0,3-5 0,-3 5 0,0-5 0,3-1 0,-3-1 0,3-2 0,-6 3 0,-1 0 0,-3 0 0,-3 0 0,-1 3 0,-3 1 0,-3 0 0,2 2 0,-2-2 0,3 3 0,0 0 0,-3 0 0,3-3 0,-3-1 0,3 0 0,-3 1 0,2 3 0,-2 0 0,3 0 0,0-3 0,0 3 0,-3-4 0,2 4 0,-5 0 0,6 0 0,-3 0 0,3-3 0,-3 3 0,-1-4 0,0 4 0,-2-3 0,5 3 0,-5-3 0,3 3 0,-1 0 0,1 0 0,3 0 0,-3 0 0,2 0 0,-2 0 0,-6 0 0,7 0 0,-7 0 0,9 0 0,-3 0 0,2 0 0,-2 0 0,3 3 0,-3-3 0,9 3 0,4-3 0,6 0 0,4 0 0,-3 0 0,-6 0 0,2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54:49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1 355 24575,'-1'-7'0,"2"0"0,6 3 0,0-2 0,0 5 0,8-2 0,-2 0 0,6 2 0,-5-8 0,17 1 0,-16 1 0,33-5 0,-33 7 0,34-1 0,-25-6 0,9 7 0,-7-4 0,-5 2 0,7 2 0,-10 0 0,30-6 0,-33 6 0,33-7 0,-36 8 0,25-6 0,-13 4 0,6-1 0,-14 0 0,-6 0 0,-2 3 0,1-6 0,-2 6 0,-3-3 0,-1 1 0,-3-1 0,0 0 0,-3 0 0,2 0 0,-5 0 0,2 0 0,-3 0 0,0 0 0,-3 0 0,3 0 0,-3 0 0,0 0 0,-1 0 0,3 0 0,-4 0 0,7 0 0,-5 0 0,3 0 0,6 3 0,2 1 0,6 3 0,0 0 0,0 3 0,0-2 0,-1 5 0,1-2 0,0 3 0,0 0 0,0 0 0,3-1 0,-3 1 0,12 5 0,-1-3 0,4 0 0,-5-5 0,-8-4 0,1 0 0,1 7 0,0-6 0,1 8 0,-1-8 0,0 2 0,-1 0 0,-3-2 0,-1 2 0,1 0 0,0-2 0,0 5 0,-3-2 0,-1 2 0,-3 1 0,0 3 0,-3-2 0,-1 5 0,-3-6 0,-3 6 0,2-5 0,-5 5 0,2-3 0,1 1 0,-3 2 0,2-2 0,-3-1 0,0 0 0,3-3 0,-2-3 0,6 2 0,-3-2 0,3 2 0,0 1 0,-3 0 0,5-3 0,-1-1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54:51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0 24575,'8'7'0,"-2"0"0,-6 3 0,0 1 0,0 2 0,0 1 0,0 0 0,0-4 0,0 9 0,0-7 0,0 8 0,0-9 0,0-1 0,0-3 0,0 2 0,0-1 0,0 2 0,0-3 0,0 3 0,0-3 0,0 6 0,0-2 0,0 0 0,0-2 0,0-2 0,0 3 0,0-2 0,0 2 0,0-4 0,0 4 0,3 1 0,4 0 0,25 17 0,-6-12 0,28 13 0,-24-11 0,0-11 0,-14 2 0,-9-9 0,-6 0 0,-5 0 0,-13 0 0,5 0 0,-14 0 0,17 0 0,-7 0 0,0 0 0,4 0 0,-5 0 0,-2 0 0,6 0 0,-6 0 0,5 0 0,3 0 0,-8 4 0,7-3 0,-8 3 0,9-4 0,-8 4 0,10-3 0,-7 3 0,9-4 0,0 0 0,-3 3 0,2-2 0,-2 2 0,3-3 0,-3 0 0,2 0 0,-2 0 0,0 6 0,3-5 0,-3 5 0,6-6 0,1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55:01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 24575,'-11'4'0,"1"-1"0,3 0 0,-3-3 0,3 3 0,-3-3 0,-6 0 0,6 3 0,-6-2 0,9 2 0,-9 5 0,7-6 0,-10 10 0,11-12 0,-2 3 0,3-3 0,0 0 0,-3 0 0,3 0 0,-3 0 0,3 0 0,-3 0 0,2 0 0,-2 0 0,3 0 0,-3 0 0,5 0 0,-1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55:03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8 24575,'-7'-4'0,"0"1"0,0 6 0,0 1 0,0 3 0,3-1 0,1 1 0,-3 3 0,4 1 0,-4-1 0,6 0 0,0-3 0,0 3 0,3-2 0,1 2 0,3-4 0,0 1 0,-1 0 0,1 0 0,0 0 0,3-3 0,1 2 0,-1-6 0,3 3 0,-5-3 0,2 0 0,-3 0 0,2 0 0,-1 0 0,2 0 0,-3 0 0,0-3 0,3-4 0,-3 0 0,3-6 0,-6 5 0,-1-2 0,-3 3 0,0-3 0,0 2 0,0-2 0,-3 0 0,-1 6 0,-3-2 0,0 6 0,-3 0 0,5 0 0,-1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4:33.3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335 360 24575,'-27'-17'0,"-2"3"0,20 6 0,-6 0 0,8 0 0,-2-1 0,2 2 0,-1-1 0,2 2 0,-1-1 0,2 2 0,-3-3 0,2 3 0,-4-5 0,3 2 0,-4-3 0,-8-7 0,9 7 0,-6-5 0,-1 0 0,10 8 0,-10-9 0,12 12 0,0 0 0,-1-2 0,1 1 0,0-2 0,-3 1 0,5 1 0,-6-4 0,6 2 0,-3 0 0,2-2 0,3 5 0,-1-3 0,2 1 0,-2-2 0,-4-1 0,3 2 0,-2 2 0,5 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4:35.3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58 24575,'-14'-13'0,"0"-2"0,8 9 0,-2 1 0,3 1 0,0 1 0,-1-3 0,1 1 0,21 16 0,-12-10 0,17 15 0,-13-15 0,-3 1 0,5 0 0,3 2 0,-4 1 0,0-1 0,-6-2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4:37.8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151 166 24575,'-17'-14'0,"1"-2"0,8 10 0,-1-2 0,2 3 0,-1-2 0,2 3 0,-1-3 0,2 2 0,-3-3 0,3 2 0,-3 2 0,3-2 0,0 4 0,0-3 0,-3-3 0,4 2 0,-2-1 0,5 2 0,-4-3 0,2 0 0,0 0 0,1 0 0,2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03:39.6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2259 179 24575,'-2'0'0,"-4"0"0,-5 0 0,-9 0 0,6 0 0,-8 0 0,5 0 0,1 0 0,16 0 0,12 0 0,26 0 0,-3 0 0,23-16 0,-14 8 0,17-19 0,-8 11 0,-5-5 0,-2 5 0,-17-2 0,6 4 0,-21 5 0,5 1 0,-15 5 0,-7 2 0,-11-6 0,-19 6 0,-3-3 0,-31 4 0,22 0 0,-29 0 0,25 0 0,-12 0 0,7 0 0,11 0 0,4 0 0,17 3 0,4-2 0,10 6 0,18-6 0,5 2 0,14-3 0,4 4 0,-5-2 0,5 2 0,-10-4 0,-2 0 0,-4 0 0,-5 0 0,0 0 0,-5 0 0,-3 3 0,0 1 0,-4 3 0,0 0 0,0 1 0,0 3 0,0 2 0,-8 0 0,3 3 0,-11-3 0,3 3 0,0 1 0,1 0 0,3-5 0,1 0 0,1-5 0,3 1 0,-3-1 0,6-6 0,-2-5 0,3-14 0,0-4 0,0-6 0,0 1 0,4-1 0,0 6 0,1-5 0,2 14 0,-6-8 0,6 16 0,-6-6 0,5 10 0,-5 7 0,2 14 0,-3 12 0,0 8 0,0 6 0,0 1 0,0 7 0,-4-7 0,-2-6 0,-3-9 0,4-9 0,-2-6 0,6-5 0,-3-5 0,4-9 0,0-8 0,0-17 0,0-8 0,5-4 0,5-1 0,1 0 0,3 6 0,-5-5 0,0 15 0,1-8 0,-2 18 0,-4-6 0,3 15 0,-6-6 0,6 23 0,-7 0 0,3 28 0,-3-4 0,0 16 0,0-11 0,0 11 0,0-10 0,0-2 0,0-7 0,-3-14 0,-2 6 0,1-16 0,0 8 0,4-10 0,3-2 0,5-2 0,4-3 0,5-4 0,-1-1 0,-3-3 0,3 4 0,-8-3 0,4 6 0,-15-2 0,-13 3 0,-25 0 0,-23 0 0,-24 0-770,-9 6 770,44-3 0,0 1 0,-5 5 0,1 2 0,-28 2 0,31 0 0,0 0 0,-20 0-93,-13 5 93,17-7 0,16 0 0,13-1 0,13-1 0,6 0 766,10-5-766,6 0 97,16-4-97,14 0 0,4-4 0,11-2 0,-5-3 0,6-1 0,-11 0 0,3 5 0,-18 1 0,6 1 0,-12 2 0,-6-3 0,-24 4 0,-21 0 0,-27 0 0,-18 0 0,-9 0 0,15 0 0,-10 5 0,20 2 0,0 5 0,9-1 0,23 3 0,12-4 0,10 2 0,10-4 0,15-4 0,7-1 0,12-3 0,-8 0 0,7 0 0,-11 0 0,3 0 0,-5 0 0,-21-3 0,-15-3 0,-26 2 0,-13-1 0,-14-1 0,12 5 0,-3-4 0,7 5 0,12 0 0,-4 0 0,23 0 0,4 0 0,13 0 0,5 3 0,16 5 0,19 2 0,9 4 0,16 1 0,3 2 0,0 0 0,13 0 0,10 1 0,-17-6 0,21 6 0,-26-12 0,13-1 0,-6 0 0,-9-4 0,-8 4 0,-11-5 0,-7 0 0,-11 0 0,-5 0 0,-56 0 0,-12 0 0,1 0 0,-6 0-710,-1 0 0,-3 0 710,-9 0 0,-1 0 0,-2 0 0,3 0 0,11 0 0,2 0-216,-1 0 0,3 0 216,-22 0 0,-7 0 0,24 0 0,17 0 0,18 0 0,12 0 1387,12 0-1387,5 0 465,7 0-465,1 0 0,-1 0 0,1 0 0,-1 0 0,-4 0 0,1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4:46.1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9420 815 24575,'18'-12'0,"-3"1"0,-7 8 0,-1-2 0,2 0 0,-2-1 0,3 1 0,-2 0 0,0 0 0,1-3 0,-3 3 0,4-3 0,3 2 0,-4-2 0,10-2 0,-13 1 0,9 0 0,-9 4 0,8-4 0,-7 3 0,7-5 0,-7 5 0,2-2 0,0 6 0,-3-3 0,3 0 0,0-1 0,1-1 0,9-10 0,-6 9 0,5-8 0,-7 11 0,-1 0 0,5-4 0,-6 3 0,3-3 0,-7 4 0,0-3 0,3 2 0,-3-1 0,2 1 0,-4 1 0,-21 0 0,9 2 0,-18 1 0,19 2 0,1 0 0,-3 2 0,1 1 0,-2 2 0,4 0 0,4 0 0,-2 0 0,2 3 0,-2 0 0,2 2 0,-1-2 0,0 6 0,-4-5 0,1 11 0,2-9 0,-9 26 0,11-17 0,-12 14 0,10-7 0,-4-9 0,4 7 0,2-5 0,0-9 0,3 1 0,-3-2 0,3-2 0,0 0 0,0 2 0,-4-3 0,2 2 0,1 5 0,4-10 0,3 8 0,-1-12 0,3 3 0,4-3 0,-3 0 0,3 0 0,0 0 0,-5 0 0,7-3 0,-5 3 0,5-6 0,-5 6 0,5-3 0,-6 0 0,3 3 0,-4-5 0,-1 2 0,-2-2 0,1-3 0,1 2 0,4-3 0,-5 0 0,3 0 0,-5-2 0,5-4 0,-4 6 0,5-6 0,10-9 0,-13 11 0,12-13 0,-15 19 0,0-8 0,1 5 0,-3-2 0,6 4 0,-7 3 0,6-2 0,-6-1 0,2 2 0,-2-1 0,4-3 0,-3 1 0,1-4 0,1 6 0,-3-3 0,7 2 0,-3-3 0,1 1 0,0 1 0,-5 2 0,4-1 0,-1 3 0,2-2 0,1 1 0,-1 1 0,0-2 0,-3 1 0,4-2 0,-4 3 0,3 0 0,0-1 0,1-1 0,-1 1 0,2-4 0,-1 5 0,1-3 0,-2 5 0,1-1 0,1 3 0,-2-3 0,3 1 0,-3 0 0,9 0 0,-6 3 0,6 0 0,-9 0 0,3 0 0,-1 0 0,8 0 0,-6 0 0,3 0 0,-6 0 0,1 0 0,1 0 0,0 0 0,2 0 0,-4 0 0,1 0 0,2 0 0,-2 0 0,3 0 0,-3-2 0,-2 1 0,5-1 0,-4 2 0,8-3 0,-11 2 0,-18-2 0,5 3 0,-16 0 0,14 0 0,3 0 0,-6 0 0,4 0 0,-12-4 0,9 2 0,-22-2 0,9 4 0,0 0 0,-1 0 0,3-9 0,7 7 0,-10-7 0,16 9 0,-7 0 0,10 0 0,-5 0 0,1-3 0,1 2 0,-8-2 0,9 3 0,-8 0 0,7 0 0,-7-3 0,-6 2 0,3-2 0,-17-1 0,8 3 0,0-10 0,2 10 0,0-10 0,10 10 0,-17-4 0,17 5 0,-10-3 0,9 3 0,-10-8 0,8 7 0,-7-4 0,12 3 0,4 0 0,-23-7 0,22 6 0,-36-3 0,32 6 0,-11-3 0,8 3 0,5-4 0,-4 4 0,9 0 0,-17 0 0,10 0 0,-12 0 0,10 0 0,-9 0 0,6 0 0,-15-4 0,7 3 0,-9-13 0,8 12 0,-5-11 0,5 12 0,1-7 0,2 7 0,8-2 0,-21-2 0,15 4 0,-10-5 0,17 6 0,9 0 0,-17 0 0,14 0 0,-23-9 0,19 7 0,-6-7 0,-21 4 0,22 3 0,-41-9 0,31 10 0,-3-5 0,0 2 0,9 2 0,0-1 0,-9 3 0,24 0 0,-24 0 0,24 0 0,-20 0 0,15 0 0,-4 0 0,6 0 0,5 0 0,2 0 0,-6 0 0,4 0 0,-5 0 0,5 0 0,-5 0 0,6 0 0,-6 0 0,3 0 0,0 0 0,-7 0 0,7 0 0,-15 0 0,8 0 0,-6 0 0,-3 0 0,15 0 0,-24 0 0,10 0 0,-26 0 0,18 0 0,-16 0 0,29 0 0,-16 0 0,7 0 0,4 0 0,-10 0 0,10 0 0,0 0 0,-18 0 0,25 0 0,-27 0 0,8 0 0,5 0 0,-13 0 0,16 0 0,-9 0 0,9 0 0,-7 0 0,7 0 0,-9 0 0,8 0 0,-5 0 0,-13 0 0,14 0 0,-10 0 0,25 0 0,5 0 0,-12 0 0,14 0 0,-23 0 0,24 0 0,-24 0 0,11-9 0,-15 6 0,11-9 0,0 12 0,14-6 0,-12 6 0,10-3 0,-11 3 0,12 0 0,-2 0 0,3 0 0,-13 0 0,6 0 0,-6-3 0,-10 3 0,6-4 0,-7 4 0,15 0 0,-4 0 0,16 0 0,-24-8 0,19 5 0,-7-6 0,6 9 0,3 0 0,-5 0 0,-8 0 0,6 0 0,-14 0 0,5 0 0,5 0 0,0 0 0,2 0 0,7 0 0,-4 0 0,8 0 0,-2 0 0,0 0 0,-7 0 0,12-2 0,-26 1 0,17-1 0,-13 2 0,4 0 0,16 0 0,-15 0 0,3 0 0,7 0 0,-10 0 0,17 0 0,-9 0 0,4 0 0,-13 0 0,6 0 0,-6 0 0,-1 0 0,-1 0 0,-9 0 0,9 0 0,-7 0 0,-11 0 0,-4 0 0,-15 0 0,8 0 0,10 0 0,1 0 0,9 0 0,-9 0 0,7 0 0,-15 0 0,15 0 0,2 0 0,2 0 0,7 0 0,4 0 0,-10 0 0,11 0 0,-1 0 0,-10 0 0,19 0 0,-7 0 0,13 0 0,-12 0 0,9 0 0,-27 0 0,22 0 0,-13 0 0,22 0 0,-9 0 0,9 0 0,-8-3 0,10 2 0,-19-2 0,19 0 0,-19 3 0,21-2 0,-5 2 0,-9 0 0,10-5 0,-12 4 0,12-6 0,3 7 0,-6-3 0,5 3 0,-20 0 0,11 0 0,-6 0 0,4 0 0,0 0 0,3 0 0,-16 0 0,19-2 0,-23 1 0,19-1 0,-11 2 0,9 0 0,3 0 0,-10 0 0,-9-5 0,3 3 0,-6-3 0,19 5 0,-9 0 0,11 0 0,-6 0 0,9 0 0,-1 0 0,-4 0 0,-1 0 0,5 0 0,-21 0 0,16 0 0,-26 0 0,25 0 0,-3 0 0,-4 0 0,16 0 0,-15 0 0,19 0 0,-10 0 0,10 0 0,-11 0 0,9 0 0,-26-10 0,24 7 0,-19-8 0,24 11 0,-7 0 0,4 0 0,-2 0 0,3 0 0,2-2 0,0 1 0,-7-1 0,4 2 0,-5 0 0,4 0 0,-3 0 0,6 0 0,-10 0 0,10 0 0,-4 0 0,-1 0 0,7 0 0,-21-5 0,17 5 0,-17-5 0,16 5 0,-7 0 0,10 0 0,-10 0 0,12 0 0,-8 0 0,3 0 0,3 0 0,-3 0 0,4 0 0,0 0 0,-9 0 0,7 0 0,-4 0 0,6 0 0,2 0 0,-4 0 0,3 0 0,-1 0 0,0 0 0,-2 0 0,4 0 0,-4 0 0,5 0 0,-3 0 0,0 0 0,-7 0 0,6 0 0,-5 0 0,5 0 0,-6 0 0,0 0 0,-2 0 0,-2 0 0,7 0 0,-7 0 0,10 0 0,-10 0 0,9 0 0,-9 0 0,8 0 0,-9 0 0,9 0 0,-9 0 0,5 0 0,-6 0 0,-9 0 0,8-3 0,-16 2 0,15-2 0,-6 3 0,0 0 0,-3 0 0,-8 0 0,13 0 0,-18 0 0,16 0 0,-19 0 0,17 0 0,-16 0 0,13 0 0,-23 0 0,6 0 0,1 0 0,1 0 0,18 0 0,2 0 0,-9 0 0,4 0 0,-32 0 0,13 0 0,-7 0 0,3 0 0,15 0 0,-7 0 0,18 0 0,-7 0 0,23 0 0,-22 0 0,21 0 0,-9 0 0,6 0 0,8 0 0,-9 0 0,9 0 0,-9 0 0,11 0 0,-6 0 0,3 0 0,3 0 0,-18 0 0,15 0 0,-12 0 0,16 0 0,1 0 0,-5 0 0,3 0 0,-6 0 0,4 0 0,4 0 0,-8 0 0,8 0 0,-5 0 0,4 0 0,0 0 0,1 0 0,-1 0 0,-4 0 0,5 0 0,-5 0 0,0-6 0,5 5 0,-5-6 0,4 7 0,2 0 0,-3 0 0,-4 0 0,4 0 0,-3 0 0,4 0 0,2 0 0,-3 0 0,0 0 0,1 0 0,1 0 0,-3 0 0,4 0 0,-4 0 0,5 0 0,-3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4:52.6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494 0 24575,'-6'19'0,"-5"5"0,8-15 0,-4 10 0,2-2 0,-1 12 0,2 2 0,-10 8 0,8 1 0,-9 1 0,6-2 0,-9 18 0,11-21 0,-10 27 0,11-21 0,-1-4 0,-19 11 0,20-22 0,-18 8 0,18 2 0,3-14 0,-11 15 0,12-20 0,-12 18 0,11-22 0,-6 22 0,5-18 0,-4 12 0,5-14 0,-3-2 0,0 10 0,2-12 0,-4 15 0,8-18 0,-3 10 0,-2-8 0,4 2 0,-4-3 0,1-2 0,2 0 0,-2 15 0,-1-14 0,-1 11 0,1-15 0,0 3 0,3-3 0,1 5 0,-1-4 0,2 1 0,0 5 0,-2-3 0,1 4 0,-1 1 0,2-7 0,-5 20 0,2-18 0,-2 19 0,0-19 0,5 10 0,-3-7 0,3 7 0,-2-3 0,2 5 0,-6-1 0,5-4 0,-2-3 0,-13 13 0,10-14 0,-10 15 0,13-17 0,3 5 0,-2-4 0,1 4 0,-1-5 0,2-1 0,-9 13 0,7-13 0,-7 14 0,7-17 0,-1 3 0,-3 0 0,3-2 0,-3 3 0,3-4 0,-3 1 0,2-1 0,1-2 0,-2 1 0,-1 1 0,1-1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4:54.4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1266 24575,'17'-14'0,"-3"0"0,7 2 0,-12 2 0,18-17 0,-17 11 0,1-13 0,12-18 0,-18 20 0,12-45 0,-12 28 0,2-24 0,0 9-666,4-10 666,-10 0 0,15-2 0,-13 4 0,13 7 0,-9 0-243,-1 1 243,-1 0 0,-2 17 0,-2-13 0,13 12 0,-12 1 657,9 9-657,-11 14 252,0 8-252,0-4 0,0 4 0,0 3 0,0-2 0,0 4 0,-3-4 0,0 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4:57.4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24575,'0'27'0,"0"2"0,0-5 0,0-1 0,0 15 0,0 2 0,0 10 0,0 9 0,0 1 0,0-1 0,0 0 0,0-8 0,0-2 0,0-18 0,0 7 0,0-7 0,0-4 0,0 0 0,0-15 0,0 7 0,0-10 0,0 3 0,0-4 0,0-2 0,0 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4:59.4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0 24575,'-2'19'0,"-6"14"0,8-22 0,-5 17 0,5-12 0,0 13 0,0 2 0,0 1 0,0-3 0,0-1 0,0-9 0,0 9 0,0-17 0,0 4 0,0-4 0,0 3 0,0-5 0,0 5 0,0-6 0,0 1 0,0-2 0,0 1 0,0-3 0,0 5 0,0-4 0,0 3 0,0-3 0,0 1 0,0 3 0,0-4 0,0 4 0,0-1 0,0 0 0,0 1 0,0 0 0,0-4 0,0 1 0,0 8 0,0-8 0,0 7 0,0-2 0,0-5 0,0 12 0,0-12 0,0 7 0,0-6 0,0 0 0,0 1 0,0 0 0,0-2 0,0 1 0,0 4 0,0-3 0,0 3 0,0-2 0,0-4 0,0 2 0,0 1 0,0-5 0,0 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5:01.9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24575,'5'43'0,"-5"0"0,9-3 0,-8-9 0,9 15 0,-9-12 0,5 15 0,0-19 0,-5 0 0,5-1 0,-1 2 0,-2-4 0,2 1 0,-3-17 0,-2 1 0,0-2 0,0-4 0,0 2 0,0 1 0,0-3 0,0 6 0,0 1 0,0-4 0,0 3 0,0-4 0,0-2 0,0 3 0,0-1 0,0 0 0,0 0 0,0 1 0,0-3 0,0 4 0,0 2 0,0-5 0,0 5 0,0-7 0,0 3 0,0-1 0,0 1 0,0 2 0,0-5 0,0 3 0,0 2 0,-4-1 0,19-20 0,-13 1 0,14-15 0,-4-3 0,-9 17 0,9-17 0,-12 19 0,6-10 0,-3 7 0,1-3 0,-2 5 0,3-1 0,-4 1 0,6 0 0,-6-5 0,3 5 0,-3-2 0,1 0 0,-2 6 0,0-6 0,0 4 0,0 2 0,0-10 0,0 8 0,0-6 0,0 9 0,0-3 0,0 0 0,0 0 0,0-7 0,0 9 0,0-6 0,0 4 0,0 2 0,0-4 0,0 2 0,0 0 0,0 0 0,0-1 0,-3 0 0,1-1 0,-1 0 0,1 4 0,2-1 0,0-3 0,0 4 0,0-5 0,0 7 0,0-4 0,-2 0 0,1 2 0,-1 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5:03.3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96 599 24575,'0'-34'0,"0"11"0,0-22 0,0 15 0,0-27 0,0 15 0,-4-6 0,3 16 0,-21-23 0,15 33 0,-11-16 0,16 23 0,2 6 0,-2-6 0,1 7 0,-1 1 0,2-1 0,-2 2 0,-1-4 0,0 4 0,-2-1 0,4-1 0,-1 2 0,-2-18 0,2 14 0,-5-16 0,5 23 0,-1-2 0,1 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5:06.3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227 1 24575,'3'45'0,"-1"0"0,-2 3 0,0 11 0,0 3 0,0-3 0,0 7 0,0-13 0,0 15 0,0-9 0,0 0 0,0-8 0,0 6 0,0-24 0,0 5 0,0-9 0,0-11 0,3 11 0,-2-18 0,2 8 0,-3-7 0,0 7 0,0-8 0,0 9 0,0-9 0,0 9 0,0-9 0,0 2 0,0 1 0,0-5 0,0 10 0,0-7 0,0 7 0,-3-8 0,3 9 0,-3-9 0,3 17 0,0-10 0,0 7 0,-3-6 0,3-8 0,-3 2 0,3 1 0,0 0 0,0 2 0,-5 12 0,4-14 0,-3 13 0,1-10 0,-2 11 0,-3-4 0,3 4 0,-3 1 0,7 3 0,-11 17 0,10-7 0,-11-2 0,11-11 0,-15 9 0,12-13 0,-6 8 0,8-5 0,-6-1 0,-3 13 0,1-14 0,-2 11 0,9-19 0,-4 7 0,5-6 0,0-3 0,3 5 0,-2-5 0,1 3 0,-3-8 0,3 2 0,-1-3 0,2-3 0,0 2 0,-3 5 0,2-7 0,-2 5 0,3-7 0,0 0 0,0 5 0,0-4 0,0 4 0,0-3 0,0-2 0,0 7 0,0-5 0,0 3 0,0-3 0,-5 1 0,4 0 0,-3 2 0,4-5 0,-3 3 0,3 1 0,-3-2 0,3 2 0,0-4 0,0 3 0,-2 0 0,1 0 0,-1 1 0,2-3 0,0 2 0,0 2 0,0-4 0,0 3 0,0 1 0,0-4 0,0 4 0,0 0 0,0-4 0,-2 3 0,1-3 0,-1 1 0,2 1 0,0 1 0,0 0 0,-5-1 0,4 0 0,-4 2 0,5-5 0,0 3 0,0 1 0,0-3 0,0 4 0,0 0 0,-2-3 0,-1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5:08.6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1 24575,'-6'29'0,"4"-6"0,-4-8 0,6 0 0,0 9 0,0-6 0,0 10 0,0-16 0,0 0 0,0 11 0,0-7 0,0 6 0,0-8 0,0-1 0,0-4 0,0 10 0,0-12 0,0 7 0,0-6 0,0 2 0,0-2 0,0 6 0,0-7 0,0 5 0,0-4 0,0-2 0,0 3 0,0-1 0,0 0 0,0 0 0,0 4 0,0-6 0,0 6 0,0-4 0,0-1 0,0 2 0,0-2 0,0 5 0,0-5 0,0 5 0,0-5 0,0 1 0,0 0 0,0 2 0,0-4 0,0 1 0,0 2 0,0-2 0,0 3 0,0 0 0,0-4 0,0 3 0,0 1 0,0-4 0,0 4 0,0 0 0,0-4 0,0 3 0,0 1 0,0-3 0,0 3 0,0-4 0,0 3 0,0-1 0,0-1 0,0 5 0,-2-5 0,1 5 0,-1-4 0,2-1 0,0 1 0,0 2 0,0-5 0,0 3 0,2-1 0,-1-1 0,4 4 0,-7-5 0,4 5 0,-2-4 0,-2 2 0,1-4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5:12.8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0 24575,'-3'26'0,"1"0"0,2 11 0,0-3 0,0 14 0,0-21 0,0 1 0,0-13 0,0 2 0,0-2 0,0-8 0,0 3 0,0-2 0,0 0 0,0-1 0,0 1 0,0-2 0,0 6 0,2-4 0,-2 3 0,2-2 0,1-1 0,0 0 0,0 2 0,-1-4 0,-2 1 0,0 2 0,0-2 0,0 5 0,-3 0 0,0-2 0,-1 2 0,2-5 0,2-1 0,0 3 0,0 0 0,0-2 0,0 1 0,0 1 0,0-3 0,0 4 0,0-2 0,0-2 0,0 3 0,0-3 0,0 3 0,0-3 0,0 2 0,0 2 0,0-4 0,0 3 0,0 1 0,0-4 0,0 4 0,0 0 0,0-4 0,0 3 0,0 1 0,-2-3 0,-4 0 0,-2-4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03:45.8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1389 575 24575,'-4'1'0,"0"-6"0,4-12 0,0-1 0,0-8 0,0-2 0,0-1 0,0-4 0,0 0 0,0 9 0,0-8 0,0 14 0,0-3 0,0 8 0,0 2 0,0 9 0,0 25 0,0 10 0,0 22 0,0 6 0,0 1 0,0 16 0,-9-14 0,6 19 0,-12-11 0,9 7 0,-6-10 0,1-8 0,-5-8 0,5-5 0,-4-3 0,5-10 0,1-3 0,0-9 0,0-2 0,4-4 0,-2-4 0,6-2 0,-2-3 0,-1-1 0,-2-3 0,-7-4 0,-7-1 0,-3-7 0,-10-2 0,-1-1 0,-27-4 0,22 5 0,-34-2 0,23 2 0,-13-1 0,2-1 0,13 2 0,2 0 0,12 0 0,1 5 0,11-3 0,4 7 0,6-6 0,5 6 0,3-6 0,1 3 0,3-4 0,0 1 0,0-5 0,0 0 0,7-1 0,2-3 0,8 3 0,4-5 0,-3 1 0,14-1 0,-8 0 0,9-1 0,-6 0 0,0 5 0,-4-3 0,-2 8 0,-8-3 0,-1 4 0,-5 4 0,1-3 0,-17 6 0,-9-2 0,-31 3 0,-7 0 0,-20 0 0,-3 0 0,-7 0 0,13 0 0,-2 0 0,12 0 0,-6 0 0,13 0 0,3 4 0,23-3 0,3 4 0,24-5 0,10 0 0,19-5 0,3 0 0,10-9 0,-11 3 0,5-3 0,-10 5 0,-2 4 0,-8-2 0,-2 6 0,-3-5 0,-4 2 0,-1-3 0,-3 0 0,0-1 0,0 1 0,0-1 0,0-3 0,0-2 0,0-4 0,0 1 0,0-6 0,0-1 0,0-10 0,0 5 0,0-11 0,0-2 0,-4 0 0,2-11 0,-6 10 0,2-10 0,0 5 0,1-7 0,5 0 0,0 6 0,0 2 0,0 12 0,0-5 0,0 23 0,0-2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5:14.3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24575,'0'26'0,"2"-5"0,-1-2 0,1-3 0,-2 0 0,0 12 0,0-14 0,0 13 0,0-18 0,0 19 0,0-19 0,0 18 0,0-19 0,0 6 0,5 7 0,-4-10 0,3 12 0,-4-17 0,0 1 0,0 3 0,0-4 0,0 4 0,0-1 0,0-3 0,0 4 0,0 0 0,0-4 0,0 4 0,0-5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5:16.2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24575,'12'38'0,"-3"-5"0,-9 16 0,0-1 0,0-5 0,0-3 0,0-3 0,0-14 0,0 6 0,0-9 0,0-3 0,0 2 0,0-8 0,0 4 0,0-5 0,2 1 0,-1-1 0,1-2 0,-2 6 0,0-5 0,0 4 0,3 1 0,-2-5 0,2 10 0,-1-7 0,-1 3 0,1-7 0,-2-1 0,0 3 0,0-2 0,0 3 0,4 11 0,0-13 0,3 12 0,-4-16 0,0 0 0,-6 5 0,0 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5:18.3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42 219 24575,'-5'-22'0,"2"2"0,1 15 0,2 0 0,0-5 0,0 4 0,-3-4 0,3 5 0,-3-3 0,1 0 0,1 0 0,-1-2 0,0 2 0,1 0 0,-1-1 0,2 3 0,0-2 0,-5-2 0,5 4 0,-6-4 0,6 5 0,0-3 0,-2-2 0,2 4 0,-3-1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5:19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1 147 24575,'0'-22'0,"0"4"0,0 10 0,0 4 0,0-4 0,0 0 0,0 0 0,0-2 0,0 4 0,0-1 0,0-3 0,0 4 0,0-5 0,0 7 0,0-4 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5:2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44 24575,'-6'0'0,"1"0"0,0 0 0,-3 0 0,2 0 0,-1 0 0,2 0 0,-3 0 0,0-3 0,0 3 0,-6-6 0,4 6 0,-5-3 0,0-3 0,0 1 0,1-2 0,-5 2 0,12 4 0,-5-2 0,4 1 0,5 1 0,-2-1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5:2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24575,'-3'5'0,"1"1"0,2-1 0,0 2 0,0-1 0,0 1 0,0-2 0,0 3 0,2 0 0,1 0 0,0 6 0,2-7 0,-4 5 0,4 0 0,-4-6 0,2 6 0,-3-4 0,0-2 0,0 1 0,0-1 0,0 1 0,0-2 0,0 3 0,0-3 0,0 3 0,0-3 0,0 2 0,0-1 0,0 1 0,-3 1 0,3-2 0,-3-2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8T12:27:2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5:53.3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546 102 24575,'-22'-19'0,"5"7"0,-7 3 0,11 3 0,3-2 0,-3 0 0,-11 4 0,-8-3 0,5 6 0,-1-4 0,17 3 0,-4-1 0,5 0 0,-5-2 0,3 4 0,-7-2 0,10 3 0,-6-2 0,7 1 0,0-1 0,1 2 0,-3 0 0,3 0 0,-5 4 0,6 0 0,-4 3 0,-2 2 0,5-3 0,-23 16 0,25-10 0,-22 13 0,19-8 0,-5-2 0,-2 13 0,5-14 0,-2 14 0,9-4 0,-3-7 0,6 10 0,-8-18 0,8 6 0,-5-7 0,7 2 0,5 2 0,1 0 0,1 0 0,6-1 0,-8-7 0,7 2 0,7-6 0,-3 0 0,5 0 0,-9 0 0,-6-3 0,2 0 0,1-1 0,-2 1 0,2-5 0,-3 5 0,0-4 0,-4 2 0,1-1 0,1 1 0,-1 0 0,0 0 0,0-1 0,3-1 0,-3 1 0,5-4 0,-2 7 0,0-4 0,1 2 0,-3-1 0,2-1 0,-3 1 0,2 1 0,-1 2 0,1-1 0,1 3 0,-3-4 0,3 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5:55.9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336 263 24575,'-19'0'0,"0"0"0,13 0 0,-1 0 0,-3 0 0,4 0 0,-4 0 0,-3 0 0,7 0 0,-6 0 0,6 0 0,-1 0 0,-4-2 0,3-1 0,-2-3 0,5 1 0,-2 0 0,1 0 0,-4-3 0,6 3 0,0-3 0,4 1 0,0 1 0,0-4 0,0 2 0,-3-3 0,3 3 0,-3-2 0,3 5 0,-2-5 0,1 2 0,-1 0 0,0-2 0,2 2 0,-3-3 0,-2 2 0,5 0 0,-7 2 0,6 2 0,-4-7 0,4 5 0,-5-5 0,6 7 0,-7-3 0,6 2 0,-4-1 0,3-1 0,-1 25 0,-2-14 0,2 21 0,1-18 0,-4 7 0,4-4 0,-7 5 0,9-5 0,-6 6 0,5-4 0,-5 8 0,0-3 0,1-2 0,-3 0 0,7-1 0,-3-2 0,3 8 0,-4-3 0,4 5 0,-7-5 0,7-1 0,-6-7 0,6-1 0,-1-2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5:57.5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207 253 24575,'-19'-9'0,"-3"-4"0,6 12 0,0-8 0,1 9 0,4-5 0,3 4 0,1-3 0,1 1 0,1-2 0,0-1 0,0 1 0,2-2 0,-2 1 0,3-2 0,-3 3 0,-1-7 0,-1-2 0,1 1 0,2 0 0,2 9 0,0-4 0,-1 2 0,0-1 0,-2 1 0,4-8 0,-1 7 0,2-8 0,0 7 0,0 3 0,-2-3 0,2-1 0,-5 2 0,2-1 0,-2 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5:03:53.0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575 267 24575,'0'-10'0,"0"1"0,0-30 0,0-2 0,0 5 0,0-3 0,0 12 0,0 4 0,0 2 0,0 8 0,-3 5 0,-5 11 0,-4 6 0,-6 18 0,1-3 0,-3 14 0,1-4 0,-1 6 0,-6 1 0,5-1 0,-5 2 0,11-8 0,-3-1 0,8-11 0,-3-1 0,9-4 0,-3-4 0,6-2 0,0-7 0,10 0 0,3-4 0,5 0 0,-5 0 0,4 0 0,-8 0 0,4 0 0,-5 0 0,1 0 0,-4 3 0,-1 1 0,-3 3 0,0 5 0,-4 5 0,3 6 0,-7 4 0,7 6 0,-3-5 0,4 11 0,0-11 0,0 5 0,0-5 0,0-6 0,0-1 0,0-8 0,0-1 0,0-5 0,0 1 0,0-1 0,0 0 0,0 0 0,0 0 0,0 1 0,0-1 0,0 1 0,0 3 0,0 2 0,0 4 0,0-1 0,0 1 0,0 4 0,-4-3 0,0 4 0,-1-6 0,1-3 0,1-2 0,2-3 0,-3-1 0,4 1 0,0-1 0,4-3 0,4 3 0,4-6 0,5 6 0,-1-2 0,1 3 0,0-3 0,-5 2 0,0-3 0,-5 0 0,-2 3 0,-2-3 0,-3 3 0,0 1 0,0 3 0,-13 8 0,-4 5 0,-13 6 0,-6 0 0,5 1 0,-5-1 0,12-6 0,1-1 0,6-6 0,5-5 0,3 0 0,6-5 0,9-9 0,3-3 0,7-7 0,0-4 0,-3 7 0,-1-7 0,-5 8 0,-2-8 0,-2 3 0,-3-3 0,0-6 0,-7 4 0,-14-10 0,-9 8 0,-18-11 0,7 9 0,-7-9 0,8 10 0,4-4 0,8 11 0,6-3 0,9 4 0,5-4 0,4-4 0,4-2 0,0-4 0,0-6 0,14-3 0,9-6 0,10-6 0,4-1 0,2-7 0,-5 2 0,-1 5 0,-2-4 0,-15 17 0,7-3 0,-13 12 0,3 8 0,-8 3 0,-2 8 0,-12 7 0,-2 11 0,-14 9 0,0 10 0,-4 1 0,1 1 0,-2-1 0,12-4 0,1-8 0,12-6 0,2-5 0,3 1 0,0-1 0,3-3 0,22 0 0,8-4 0,28 0 0,1 0 0,1 0 0,4 0 0,-4 0 0,6 0 0,-7 0 0,-7 0 0,-15 0 0,-12 0 0,-7 0 0,-8 0 0,-1 0 0,-5 0 0,-3 0 0,0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6:02.9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315 1 24575,'3'23'0,"-1"2"0,-2-16 0,0 4 0,0-3 0,0-3 0,0 8 0,0-6 0,0 3 0,-2-7 0,1 3 0,-1 0 0,2 0 0,0 1 0,-5 0 0,4-2 0,-3 3 0,1-2 0,3 0 0,-2 2 0,2-5 0,0 3 0,-3-1 0,3-1 0,-3 3 0,1-3 0,1 4 0,-1-4 0,2 1 0,-4 3 0,2-4 0,-2 4 0,4-5 0,0 7 0,0-5 0,0 12 0,-3-12 0,3 5 0,-3-7 0,3 7 0,0-5 0,0 5 0,0-5 0,0 1 0,0 0 0,0 2 0,0-5 0,0 2 0,0 3 0,-2-3 0,1 5 0,-1-5 0,2 2 0,0-2 0,-2 1 0,1-3 0,-1 5 0,2-4 0,-14 12 0,11-10 0,-10 8 0,13-9 0,-2-1 0,1 4 0,-1-3 0,-1 2 0,3-2 0,-3 5 0,3-5 0,-4 7 0,0-6 0,-1 0 0,3 2 0,2-2 0,-5 2 0,4 5 0,-3-6 0,4 3 0,-7 0 0,3-5 0,-2 5 0,1-5 0,4 1 0,-1 0 0,2 7 0,-2-9 0,1 9 0,-1-8 0,-4 8 0,4-4 0,-6 2 0,7-3 0,-1 3 0,-1 2 0,2 1 0,-2-1 0,3 0 0,-2-4 0,1 9 0,-1 5 0,2-7 0,-4 18 0,0-24 0,-1 15 0,0-18 0,5 10 0,-2-2 0,-2 3 0,3-4 0,-2 3 0,-1 6 0,3-7 0,-3 19 0,-5-11 0,6 5 0,-6-1 0,6-10 0,3 1 0,-3-1 0,0-4 0,3 12 0,-3-1 0,1 0 0,-3 9 0,0-22 0,-4 23 0,6-19 0,-3 12 0,5-15 0,-2 13 0,3-14 0,0 14 0,0-17 0,0 4 0,-2-4 0,1-4 0,-1 8 0,-4-2 0,4 1 0,-4 1 0,6-10 0,0 9 0,0-5 0,-3 11 0,2-11 0,-2 10 0,3-12 0,-2 7 0,1-6 0,-1 0 0,2-1 0,0 3 0,0-6 0,0 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6:06.0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0 24575,'3'35'0,"8"1"0,-9 12 0,7 3 0,-9 8 0,0 1 0,0-1-835,0 8 835,0 4 0,-1-33 0,2 2 0,2 4 0,0 0 0,-2-4 0,0 1 0,2 2 0,0 1 0,-3 1 0,0-3 0,0 13 206,0 9-206,0-24 0,0 2 0,0 6 0,0-21 0,0 9 629,0-9-629,0 0 0,0 1 0,-3-17 0,3 9 0,-5-9 0,5 2 0,-2 1 0,2-7 0,-3 5 0,3-5 0,-2-1 0,2 6 0,0-3 0,0 1 0,0 4 0,0-7 0,0 5 0,0 0 0,0-5 0,0 20 0,0-16 0,0 18 0,0-18 0,0 17 0,0-15 0,0 24 0,0-10 0,0 13 0,0-14 0,0 11 0,0-10 0,0 3 0,0 9 0,0-9 0,-5 11 0,-2-10 0,1 6 0,-5-5 0,10 7 0,-3-12 0,0 1 0,3-17 0,-2 18 0,3-16 0,0 15 0,-2-19 0,-3 19 0,0-19 0,-1 13 0,4-13 0,2 1 0,0 0 0,0-2 0,0 0 0,0-1 0,0-2 0,0 5 0,0-4 0,-2 4 0,1-5 0,-1 3 0,2 1 0,0-2 0,0 2 0,0 1 0,-2-3 0,1 2 0,-1 3 0,2-5 0,-3 5 0,3-7 0,-3 2 0,3 4 0,0 0 0,0-1 0,-4-1 0,2 0 0,-2-2 0,4 1 0,-2-1 0,1-1 0,-1 4 0,2-5 0,-3 5 0,3-4 0,-5 4 0,5-3 0,-3 1 0,3 0 0,0 2 0,0-4 0,-4 6 0,3-4 0,-4 0 0,5-1 0,0 3 0,-2-4 0,1 4 0,-1-5 0,2 2 0,0 1 0,0 1 0,0 0 0,0-3 0,0 1 0,-2 3 0,1-4 0,-3 6 0,1-6 0,-3-1 0,1-3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6:08.5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24575,'6'19'0,"-2"3"0,-4 2 0,0-6 0,0 19 0,0-11 0,0 6 0,0 5 0,0-5 0,0 8 0,0-13 0,0 9 0,0-23 0,0 16 0,0-20 0,0 9 0,0-9 0,0 11 0,0-11 0,0 19 0,0-19 0,0 27 0,0-25 0,0 17 0,0-17 0,0 8 0,0-7 0,0 7 0,0-10 0,0 19 0,3-19 0,-3 13 0,3-9 0,-3-2 0,0 9 0,4 5 0,-3 2 0,3-2 0,-4-1 0,0-7 0,0 3 0,0-4 0,0 12 0,0-10 0,0 11 0,0-8 0,0-1 0,0 9 0,0-13 0,0 5 0,0-9 0,3-5 0,-3 7 0,3-7 0,-3 4 0,0 4 0,4-4 0,-2 4 0,2 0 0,-4-6 0,0 14 0,0-14 0,0 14 0,0-14 0,0 4 0,0 1 0,0-5 0,0 10 0,0-7 0,0 3 0,0-6 0,0 0 0,0 5 0,0-7 0,0 5 0,0-5 0,0-1 0,0 3 0,0-1 0,0 1 0,0-2 0,0 5 0,0-5 0,0 5 0,0-2 0,0-4 0,0 6 0,0-4 0,0 2 0,0-2 0,0 2 0,0-5 0,0 2 0,0 3 0,0-3 0,0 3 0,0-1 0,0-3 0,0 4 0,0 0 0,0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6:10.5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 1 24575,'0'38'0,"0"0"0,-7-7 0,6 32 0,-5-16-492,2-1 0,2 2 392,0 24 100,-7-20 0,-1 1-492,5-2 0,0-1 366,-5 5 0,-1-1 126,4-3 0,0-3-353,-1-3 0,2-3 353,2-2 0,1-1 0,-3 31 0,0-27 0,-1-1 0,-1 22 0,-2-26 0,1 1 0,2 20-79,-2-8 79,7 6 0,-5-24 0,-5 31 723,3-37-723,-9 27 983,9-13-470,3-15 280,1 10-793,5-27 93,0 11-93,0-9 0,0 8 0,0-10 0,0 6 0,0-3 0,0 0 0,0 7 0,0-8 0,0 9 0,0 5 0,0-7 0,0 9 0,0-10 0,0 11 0,0 4 0,0 17 0,0-7 0,0 23 0,0-21 0,0 22 0,0-32 0,0 21 0,0-22 0,0 15 0,0 1 0,0-7 0,0-2 0,0-3 0,0 3 0,0 2 0,0 7 0,0-18 0,0 16 0,0 4 0,0 1 0,0-2 0,0-22 0,0 2 0,0-8 0,0 7 0,0-8 0,0 0 0,0 8 0,0 11 0,0-11 0,0 16 0,0-19 0,0-1 0,0-5 0,0-8 0,0-5 0,0 5 0,2-7 0,5-60 0,-3 43 0,2-45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6:12.6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676 844 24575,'3'-20'0,"8"-10"0,-9 17 0,7-24 0,-9 10 0,0-22 0,0-1 0,0-18 0,0 15 0,-5-13 0,-7 15 0,-5 1 0,4 10 0,0 2 0,7 7 0,-1 4 0,-8-10 0,11 23 0,-8-13 0,8 10 0,0 4 0,-1-2 0,-2 3 0,4 3 0,-7-10 0,9 11 0,-2-4 0,3 7 0,-2 0 0,-8 4 0,3 9 0,-20 22 0,15 21 0,-3-13 0,0 3-492,0 12 0,0 1 60,-6 1 1,-2 2 103,7-10 0,1 3 0,-2-2-164,-9 17 0,0 1 337,12-14 0,1 0 0,0 0 155,-10 19 0,2-2 0,10-17 0,4 1 0,-2-2 0,-6 20 0,1-1 0,2 3 0,2 1 0,1-9 0,1-1 0,-3 5 0,0-2-492,3-15 0,1-1 292,3 11 0,0-2-249,1-18 0,0-1 449,3 13 0,0-3 755,0 21-755,0-24 0,0-1 0,0 25 0,0-28 0,0 0 0,0 25 983,0-9 0,0-12 0,0-17-223,0-2 223,0-12-781,0 2 632,0-7-834,0 6 79,0-6-79,0 8 0,0-9 0,0 9 0,0-9 0,0 8 0,0-7 0,0 15 0,0-9 0,-8 21 0,6-4 0,-7-7 0,6 5 0,2-24 0,-3-4 0,4-22 0,0-10 0,-5-21 0,4 21 0,-8-9 0,8 29 0,-2-5 0,1 4 0,-3 0 0,2-2 0,-2 0 0,2-5 0,2 8 0,-2-2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6:15.5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269 1 24575,'-9'61'0,"5"-22"0,1 2 0,3 7 0,0 2-492,-6 0 0,-1 3 0,3 14 0,-2 0 0,-4-7 0,-1 0 214,4 0 0,-1 1 278,-2 2 0,-1-2 0,2-5 0,1-2 0,-2 5 0,-1 0 0,7 1 0,0-1 0,-2-9 0,-1 0-109,0 4 1,1-3 108,1-9 0,1-3 0,-6 5 0,1-1 0,5-2 0,1-3 816,-4 33-816,1-12 0,6-19 0,0-3 983,0-14-236,0 1 236,0 4-842,0-14-86,0 14-55,0-17 0,0 17 0,0-10 0,0 7 0,-5 3 0,4-10 0,-3 20 0,-5-7 0,7-7 0,-7 12 0,9-11 0,0 1 0,-5 11 0,4-10 0,-3 13 0,0-9 0,3 7 0,-2-16 0,1 3 0,1-5 0,-1-9 0,2 2 0,0-4 0,0-1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6:17.3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292 832 24575,'-17'-16'0,"7"3"0,5 6 0,2-5 0,3 2 0,-3-18 0,-2 1 0,-6-22 0,-1 7 0,-5-15 0,8 24 0,-12-22 0,3 13 0,-9-9 0,11 11 0,6 15 0,3 6 0,7 8 0,-6-4 0,6 6 0,-3 0 0,-1 0 0,3 2 0,-3-1 0,1 1 0,0-1 0,-2-3 0,2 3 0,-4-2 0,6 4 0,-6-1 0,4 1 0,-13-9 0,10 6 0,-9-6 0,14 7 0,-4 0 0,5 0 0,-5-2 0,4 4 0,-1-2 0,2-1 0,0 3 0,0-4 0,0 5 0,0-3 0,2 2 0,-1-1 0,6-1 0,-6 0 0,4 0 0,-5 0 0,0 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6:25.5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3431 525 24575,'-23'-9'0,"6"3"0,5 3 0,5 3 0,-2 0 0,1 0 0,-2 0 0,5 3 0,0 2 0,5 3 0,3 0 0,4-3 0,1-3 0,7-2 0,-4 0 0,2 0 0,9 0 0,-6 0 0,9 0 0,3-4 0,-14 3 0,22-8 0,-18 5 0,7-6 0,-13 4 0,11-9 0,-14 9 0,12-6 0,-16 6 0,0 3 0,2-3 0,1 4 0,1-5 0,-3 4 0,0-2 0,1 3 0,-1-1 0,4 8 0,-5-2 0,3 2 0,-3 0 0,2 0 0,-1 0 0,1 5 0,-2-4 0,1 4 0,-1-4 0,-2 3 0,1-1 0,2 3 0,-3-4 0,3 1 0,-5-3 0,1 7 0,-2-5 0,3 7 0,-3-1 0,3-2 0,-3 8 0,0-7 0,0 3 0,0-5 0,0 4 0,0-4 0,0 2 0,0-7 0,0 2 0,-5 4 0,1-3 0,-3-1 0,-1-4 0,3-3 0,-5 0 0,2 0 0,0 0 0,0 0 0,-1 0 0,2-3 0,-3 3 0,3-7 0,1 4 0,-1-2 0,2-1 0,-1 4 0,-1-1 0,1-1 0,-2 1 0,3-3 0,0 1 0,2-2 0,1 1 0,2-2 0,0-4 0,0 3 0,0-4 0,0-1 0,0 4 0,3-8 0,2 6 0,2-1 0,19-8 0,-16 10 0,14-10 0,-12 9 0,-3 3 0,10 0 0,-8 1 0,2 1 0,-6 2 0,-2 1 0,0 1 0,1-3 0,-1 1 0,2 2 0,-1 1 0,1 0 0,1 1 0,-2-1 0,3 2 0,-1 0 0,2-3 0,-1 3 0,0-3 0,-3 1 0,1-1 0,-2-4 0,-5-6 0,-1 4 0,-4-1 0,-1 8 0,-1 2 0,-1 0 0,-1 0 0,2 0 0,-1 0 0,2 0 0,-1-2 0,-1-1 0,2 0 0,-3-4 0,1 5 0,0-2 0,-2 4 0,-3-3 0,4 2 0,-3-2 0,-9 3 0,12 0 0,-18-3 0,20 2 0,-12-2 0,12 3 0,-20-4 0,18 2 0,-15-2 0,3-4 0,3 5 0,-6-6 0,-5 5 0,16 2 0,-15-2 0,17 2 0,-9 2 0,8-3 0,-7 3 0,3-3 0,-1 2 0,5-2 0,5 3 0,-5-3 0,4 0 0,-4-3 0,5 3 0,2 1 0,-3 2 0,-7 0 0,5-3 0,-11 3 0,9-3 0,-3 3 0,5-2 0,2 1 0,-15-1 0,14 0 0,-31-15 0,31 9 0,-31-8 0,31 13 0,-18 3 0,17 0 0,-9 0 0,-5-9 0,-17 7 0,8-10 0,-13 11 0,14-2 0,5 3 0,-10 0 0,11 0 0,-14 0 0,0 0 0,0 0 0,0-4 0,0 2 0,0-6 0,9 7 0,-7-4 0,7-4 0,4 7 0,-1-10 0,11 11 0,-11-6 0,9 6 0,-9-4 0,12 2 0,0 3 0,-3-3 0,3 3 0,-5 0 0,-8 0 0,-3-9 0,1 6 0,-15-11 0,21 13 0,-9-5 0,15 6 0,8 0 0,-18 0 0,11 0 0,-11 0 0,-18-9 0,11 7 0,-13-7 0,11 9 0,7-8 0,-9 6 0,9-7 0,-7 9 0,-2-6 0,7 5 0,-14-4 0,16 5 0,-9 0 0,0 0 0,9 0 0,6 0 0,5 0 0,-4-5 0,-8 4 0,-8-3 0,13 4 0,-9-5 0,18 4 0,-7-4 0,-7 5 0,4 0 0,-17 0 0,-4-10 0,7 8 0,2-9 0,-6 11 0,12 0 0,-23 0 0,15 0 0,-7 0 0,18 0 0,-7 0 0,16 0 0,-7 0 0,-1 0 0,-1 0 0,-18 0 0,21 0 0,-9 0 0,12 0 0,2 0 0,-15 0 0,16 0 0,-25 0 0,22 3 0,-9-2 0,15 2 0,9-1 0,-4-2 0,8 5 0,-1-5 0,2 5 0,-1 0 0,1-1 0,-2 0 0,1-1 0,0 2 0,4 2 0,2 2 0,3 5 0,0-7 0,10 8 0,-3-2 0,11-1 0,13 3 0,8-10 0,26 17-642,2-17 642,0 17 0,-32-17 0,0-3 0,32 5 0,-30-1 0,-1 0 0,22 0 0,5 6 0,-6-6 0,-8 3-208,-3-8 208,15 10 0,-10 2 0,-10-8 0,0-1 0,17 12 0,5-15 0,-24 4 0,7-5 0,-19 0 0,0 0 0,-9 3 635,-1-2-635,-4 2 215,3 0-215,-8-3 0,9 3 0,5-3 0,-3 6 0,7-4 0,1 4 0,-8-3 0,7-2 0,-8 5 0,-5-6 0,-2 3 0,19 2 0,-12-4 0,25 12 0,-14-6 0,7 7 0,-7-8 0,14 4 0,-13-9 0,16 4 0,-9-5 0,-13 0 0,9 0 0,-17 0 0,18 0 0,-6 0 0,18 10 0,-7-7 0,-7 8 0,-7-11 0,-19 0 0,3 0 0,-4 0 0,-3 0 0,5 0 0,-2 0 0,0 0 0,-1 0 0,3 2 0,-6-1 0,3 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6:26.9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0 141 24575,'3'-22'0,"-1"5"0,-2 7 0,0 4 0,0-1 0,0-7 0,0 6 0,0-7 0,0 8 0,2 1 0,-1-1 0,4-1 0,-5 2 0,3-1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5:06:31.7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421 499 24575,'-28'-28'0,"9"9"0,-9-9 0,11 14 0,-13-15 0,15 18 0,-12-17 0,19 21 0,-8-12 0,9 11 0,1-1 0,-4 0 0,2 1 0,-3-2 0,-15-17 0,13 15 0,-11-12 0,17 16 0,2 2 0,-3-1 0,1-1 0,1 2 0,-2-1 0,3 1 0,-3-1 0,5 2 0,-4-3 0,4 1 0,0 1 0,-2-4 0,0 2 0,2-1 0,-4 2 0,7 2 0,-5-1 0,4-1 0,-3-1 0,-3-7 0,3 6 0,-5-6 0,9 7 0,-5-2 0,5 4 0,-3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0929AB-A80B-6855-A74C-7DE0283525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5BEC4-E04B-24B1-0BBB-253424E684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C53350-5DA1-F44A-B4AF-3E4DC017802D}" type="datetimeFigureOut">
              <a:rPr lang="en-US" altLang="en-US"/>
              <a:pPr>
                <a:defRPr/>
              </a:pPr>
              <a:t>10/18/23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E2F019A-41D8-F2BC-DEF8-03CED71CAF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B199C87-64FB-40D9-7993-5DCB19882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4DF59-2236-45B0-F89F-F4966327D6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ACCE9-99DD-3433-DBA4-E8257B548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1E577A-2EF6-D24D-8B0C-3C0E7B0AE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otes Placeholder">
            <a:extLst>
              <a:ext uri="{FF2B5EF4-FFF2-40B4-BE49-F238E27FC236}">
                <a16:creationId xmlns:a16="http://schemas.microsoft.com/office/drawing/2014/main" id="{1D71B804-9BDE-9B7B-7DCB-CB2C96E970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otes Placeholder">
            <a:extLst>
              <a:ext uri="{FF2B5EF4-FFF2-40B4-BE49-F238E27FC236}">
                <a16:creationId xmlns:a16="http://schemas.microsoft.com/office/drawing/2014/main" id="{1A8C5CC7-2DC1-8F9C-C67F-569A850AD3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otes Placeholder">
            <a:extLst>
              <a:ext uri="{FF2B5EF4-FFF2-40B4-BE49-F238E27FC236}">
                <a16:creationId xmlns:a16="http://schemas.microsoft.com/office/drawing/2014/main" id="{A298FBF6-3F3B-C8B2-5EC9-371B31B9DF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otes Placeholder">
            <a:extLst>
              <a:ext uri="{FF2B5EF4-FFF2-40B4-BE49-F238E27FC236}">
                <a16:creationId xmlns:a16="http://schemas.microsoft.com/office/drawing/2014/main" id="{5BBE7044-D152-89CD-EF89-BCFA3B6A0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otes Placeholder">
            <a:extLst>
              <a:ext uri="{FF2B5EF4-FFF2-40B4-BE49-F238E27FC236}">
                <a16:creationId xmlns:a16="http://schemas.microsoft.com/office/drawing/2014/main" id="{C76BE23E-081B-4F98-2FBF-C3CEA4A55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otes Placeholder">
            <a:extLst>
              <a:ext uri="{FF2B5EF4-FFF2-40B4-BE49-F238E27FC236}">
                <a16:creationId xmlns:a16="http://schemas.microsoft.com/office/drawing/2014/main" id="{BEA1F5F9-1961-B6A4-18A7-2BDA901D22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otes Placeholder">
            <a:extLst>
              <a:ext uri="{FF2B5EF4-FFF2-40B4-BE49-F238E27FC236}">
                <a16:creationId xmlns:a16="http://schemas.microsoft.com/office/drawing/2014/main" id="{38D01821-8410-5332-895D-F010A40A3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otes Placeholder">
            <a:extLst>
              <a:ext uri="{FF2B5EF4-FFF2-40B4-BE49-F238E27FC236}">
                <a16:creationId xmlns:a16="http://schemas.microsoft.com/office/drawing/2014/main" id="{72491ECD-3027-1B0E-8D3C-8374454BF1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otes Placeholder">
            <a:extLst>
              <a:ext uri="{FF2B5EF4-FFF2-40B4-BE49-F238E27FC236}">
                <a16:creationId xmlns:a16="http://schemas.microsoft.com/office/drawing/2014/main" id="{1F9ABDD4-74B4-21E7-4398-F40302C409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otes Placeholder">
            <a:extLst>
              <a:ext uri="{FF2B5EF4-FFF2-40B4-BE49-F238E27FC236}">
                <a16:creationId xmlns:a16="http://schemas.microsoft.com/office/drawing/2014/main" id="{75C6CBCF-1FBE-4644-5DED-A0C2130F33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879AD4-E76F-77D8-2D6C-E4A6C0C56A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646A2F-6BED-D72D-A024-C21E6B4237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D922C6-0FD7-E9B2-EC38-78AB81E12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23EE9-56E5-1A41-88F6-B8FA595FC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70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4A7093-CF88-839D-F608-24527B3F1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D0545C-5A8F-8AC8-AD8F-4A9E2ED064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F6B7C5-2969-7231-D697-A0DE97C71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21EA-680D-5447-9612-96ECD0791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07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C39ED3-2D8D-7BE9-442E-64EE843D6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0A29A9-4650-108B-4FC4-A52D61A3E1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A28C3D-66FE-1D90-D403-AC487BB74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22E9-71D8-7D44-A7DC-4D57D4BC6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53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1E062C-77FA-6CBE-AE61-645AF8755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D0F798-AF2D-5663-4064-06C9556CA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F1F164-42B3-0691-72EC-379C653C7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41D28-1D9C-7F4C-B04A-F57C643CE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87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4B0E19-A7B4-2DD3-2775-12FDA9EEB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294E78-AB51-6E39-C830-224582C866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86068-23F8-2A62-B3D2-3FFAE8F715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395FC-3557-9B48-A3E8-30ADE0EBC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68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C3CC33-7E85-97A8-DB03-4014CD72A4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C86FB8-B090-C588-DECE-98167B3F3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AC638-7D0E-0128-8529-F2EA8DB08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3690-5AC7-DD4F-8AE2-85EE7EA45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04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C682B0-02FD-63F8-5027-7AE18E1DB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FB6B0A-D01A-B031-CFF3-41BED98FE4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68D0EDE-CFE1-21DD-1700-AA6461AFA4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D3AC-00E4-AE4F-AC9D-016FDCF04F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22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73F97D-4707-B313-C863-CBCBE4267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A5D941-B623-5717-D8E3-AB17C3C61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B4FCDE-BBA8-BAA4-5749-4DF48402F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386B0-3819-2849-966B-69D59A8F18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20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94FE13-77B5-35AD-239B-1F897F055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0A7E78-EA39-62F3-E0E7-669935016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1BFF2C-046C-C8CD-4F17-312A076E2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AFADE-787C-6542-83F6-253284895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07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9C5EE-1031-1511-C964-B465FA05A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DCC1B-09A5-D266-82AF-2EE21B15FD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DEE2F6-E6EF-F252-A9CD-3A34F80EA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BA5A6-9FDB-DE45-AF4C-7528D87B2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79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EEF57-D4B0-8191-A282-8BC80B8F8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E446AD-2BAF-D3D6-D3B7-DF3833E44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35C32-2F3A-4F76-1BF8-2D8F6FC97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B6258-72A7-1643-8382-A4E8D3D66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93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D395FE-F2DF-0E62-033B-343C78867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67A3B0-278D-8959-9D47-63AED5541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B72949-3569-5665-5A4F-44DB43B62D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AB3695-F630-0C92-8090-1F453B0974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D6D48E7-9562-4EAB-7CD0-853997E4D7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534B106-CED3-3848-8A24-0F7AC9E9A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10.xml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16.xml"/><Relationship Id="rId3" Type="http://schemas.openxmlformats.org/officeDocument/2006/relationships/image" Target="../media/image29.png"/><Relationship Id="rId7" Type="http://schemas.openxmlformats.org/officeDocument/2006/relationships/customXml" Target="../ink/ink13.xml"/><Relationship Id="rId12" Type="http://schemas.openxmlformats.org/officeDocument/2006/relationships/image" Target="../media/image34.png"/><Relationship Id="rId2" Type="http://schemas.openxmlformats.org/officeDocument/2006/relationships/image" Target="../media/image20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customXml" Target="../ink/ink14.xml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23.xml"/><Relationship Id="rId18" Type="http://schemas.openxmlformats.org/officeDocument/2006/relationships/image" Target="../media/image35.png"/><Relationship Id="rId3" Type="http://schemas.openxmlformats.org/officeDocument/2006/relationships/customXml" Target="../ink/ink18.xml"/><Relationship Id="rId21" Type="http://schemas.openxmlformats.org/officeDocument/2006/relationships/image" Target="../media/image40.png"/><Relationship Id="rId7" Type="http://schemas.openxmlformats.org/officeDocument/2006/relationships/customXml" Target="../ink/ink20.xml"/><Relationship Id="rId12" Type="http://schemas.openxmlformats.org/officeDocument/2006/relationships/image" Target="../media/image36.png"/><Relationship Id="rId17" Type="http://schemas.openxmlformats.org/officeDocument/2006/relationships/customXml" Target="../ink/ink24.xml"/><Relationship Id="rId2" Type="http://schemas.openxmlformats.org/officeDocument/2006/relationships/image" Target="../media/image20.png"/><Relationship Id="rId16" Type="http://schemas.openxmlformats.org/officeDocument/2006/relationships/image" Target="../media/image39.png"/><Relationship Id="rId20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5" Type="http://schemas.openxmlformats.org/officeDocument/2006/relationships/image" Target="../media/image38.png"/><Relationship Id="rId23" Type="http://schemas.openxmlformats.org/officeDocument/2006/relationships/image" Target="../media/image41.png"/><Relationship Id="rId10" Type="http://schemas.openxmlformats.org/officeDocument/2006/relationships/image" Target="../media/image34.png"/><Relationship Id="rId19" Type="http://schemas.openxmlformats.org/officeDocument/2006/relationships/customXml" Target="../ink/ink25.xml"/><Relationship Id="rId4" Type="http://schemas.openxmlformats.org/officeDocument/2006/relationships/image" Target="../media/image31.png"/><Relationship Id="rId9" Type="http://schemas.openxmlformats.org/officeDocument/2006/relationships/customXml" Target="../ink/ink21.xml"/><Relationship Id="rId14" Type="http://schemas.openxmlformats.org/officeDocument/2006/relationships/image" Target="../media/image37.png"/><Relationship Id="rId22" Type="http://schemas.openxmlformats.org/officeDocument/2006/relationships/customXml" Target="../ink/ink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12" Type="http://schemas.openxmlformats.org/officeDocument/2006/relationships/customXml" Target="../ink/ink3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customXml" Target="../ink/ink45.xml"/><Relationship Id="rId26" Type="http://schemas.openxmlformats.org/officeDocument/2006/relationships/customXml" Target="../ink/ink49.xml"/><Relationship Id="rId39" Type="http://schemas.openxmlformats.org/officeDocument/2006/relationships/image" Target="../media/image80.png"/><Relationship Id="rId21" Type="http://schemas.openxmlformats.org/officeDocument/2006/relationships/image" Target="../media/image71.png"/><Relationship Id="rId34" Type="http://schemas.openxmlformats.org/officeDocument/2006/relationships/customXml" Target="../ink/ink53.xml"/><Relationship Id="rId7" Type="http://schemas.openxmlformats.org/officeDocument/2006/relationships/image" Target="../media/image64.png"/><Relationship Id="rId2" Type="http://schemas.openxmlformats.org/officeDocument/2006/relationships/image" Target="../media/image20.png"/><Relationship Id="rId16" Type="http://schemas.openxmlformats.org/officeDocument/2006/relationships/customXml" Target="../ink/ink44.xml"/><Relationship Id="rId20" Type="http://schemas.openxmlformats.org/officeDocument/2006/relationships/customXml" Target="../ink/ink46.xml"/><Relationship Id="rId29" Type="http://schemas.openxmlformats.org/officeDocument/2006/relationships/image" Target="../media/image75.png"/><Relationship Id="rId41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66.png"/><Relationship Id="rId24" Type="http://schemas.openxmlformats.org/officeDocument/2006/relationships/customXml" Target="../ink/ink48.xml"/><Relationship Id="rId32" Type="http://schemas.openxmlformats.org/officeDocument/2006/relationships/customXml" Target="../ink/ink52.xml"/><Relationship Id="rId37" Type="http://schemas.openxmlformats.org/officeDocument/2006/relationships/image" Target="../media/image79.png"/><Relationship Id="rId40" Type="http://schemas.openxmlformats.org/officeDocument/2006/relationships/customXml" Target="../ink/ink56.xml"/><Relationship Id="rId5" Type="http://schemas.openxmlformats.org/officeDocument/2006/relationships/image" Target="../media/image63.png"/><Relationship Id="rId15" Type="http://schemas.openxmlformats.org/officeDocument/2006/relationships/image" Target="../media/image68.png"/><Relationship Id="rId23" Type="http://schemas.openxmlformats.org/officeDocument/2006/relationships/image" Target="../media/image72.png"/><Relationship Id="rId28" Type="http://schemas.openxmlformats.org/officeDocument/2006/relationships/customXml" Target="../ink/ink50.xml"/><Relationship Id="rId36" Type="http://schemas.openxmlformats.org/officeDocument/2006/relationships/customXml" Target="../ink/ink54.xml"/><Relationship Id="rId10" Type="http://schemas.openxmlformats.org/officeDocument/2006/relationships/customXml" Target="../ink/ink41.xml"/><Relationship Id="rId19" Type="http://schemas.openxmlformats.org/officeDocument/2006/relationships/image" Target="../media/image70.png"/><Relationship Id="rId31" Type="http://schemas.openxmlformats.org/officeDocument/2006/relationships/image" Target="../media/image76.png"/><Relationship Id="rId4" Type="http://schemas.openxmlformats.org/officeDocument/2006/relationships/customXml" Target="../ink/ink38.xml"/><Relationship Id="rId9" Type="http://schemas.openxmlformats.org/officeDocument/2006/relationships/image" Target="../media/image65.png"/><Relationship Id="rId14" Type="http://schemas.openxmlformats.org/officeDocument/2006/relationships/customXml" Target="../ink/ink43.xml"/><Relationship Id="rId22" Type="http://schemas.openxmlformats.org/officeDocument/2006/relationships/customXml" Target="../ink/ink47.xml"/><Relationship Id="rId27" Type="http://schemas.openxmlformats.org/officeDocument/2006/relationships/image" Target="../media/image74.png"/><Relationship Id="rId30" Type="http://schemas.openxmlformats.org/officeDocument/2006/relationships/customXml" Target="../ink/ink51.xml"/><Relationship Id="rId35" Type="http://schemas.openxmlformats.org/officeDocument/2006/relationships/image" Target="../media/image78.png"/><Relationship Id="rId8" Type="http://schemas.openxmlformats.org/officeDocument/2006/relationships/customXml" Target="../ink/ink40.xml"/><Relationship Id="rId3" Type="http://schemas.openxmlformats.org/officeDocument/2006/relationships/image" Target="../media/image62.png"/><Relationship Id="rId12" Type="http://schemas.openxmlformats.org/officeDocument/2006/relationships/customXml" Target="../ink/ink42.xml"/><Relationship Id="rId17" Type="http://schemas.openxmlformats.org/officeDocument/2006/relationships/image" Target="../media/image69.png"/><Relationship Id="rId25" Type="http://schemas.openxmlformats.org/officeDocument/2006/relationships/image" Target="../media/image73.png"/><Relationship Id="rId33" Type="http://schemas.openxmlformats.org/officeDocument/2006/relationships/image" Target="../media/image77.png"/><Relationship Id="rId38" Type="http://schemas.openxmlformats.org/officeDocument/2006/relationships/customXml" Target="../ink/ink5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customXml" Target="../ink/ink62.xml"/><Relationship Id="rId18" Type="http://schemas.openxmlformats.org/officeDocument/2006/relationships/image" Target="../media/image90.png"/><Relationship Id="rId3" Type="http://schemas.openxmlformats.org/officeDocument/2006/relationships/customXml" Target="../ink/ink57.xml"/><Relationship Id="rId21" Type="http://schemas.openxmlformats.org/officeDocument/2006/relationships/customXml" Target="../ink/ink66.xml"/><Relationship Id="rId7" Type="http://schemas.openxmlformats.org/officeDocument/2006/relationships/customXml" Target="../ink/ink59.xml"/><Relationship Id="rId12" Type="http://schemas.openxmlformats.org/officeDocument/2006/relationships/image" Target="../media/image87.png"/><Relationship Id="rId17" Type="http://schemas.openxmlformats.org/officeDocument/2006/relationships/customXml" Target="../ink/ink64.xml"/><Relationship Id="rId2" Type="http://schemas.openxmlformats.org/officeDocument/2006/relationships/image" Target="../media/image82.png"/><Relationship Id="rId16" Type="http://schemas.openxmlformats.org/officeDocument/2006/relationships/image" Target="../media/image89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customXml" Target="../ink/ink61.xml"/><Relationship Id="rId5" Type="http://schemas.openxmlformats.org/officeDocument/2006/relationships/customXml" Target="../ink/ink58.xml"/><Relationship Id="rId15" Type="http://schemas.openxmlformats.org/officeDocument/2006/relationships/customXml" Target="../ink/ink63.xml"/><Relationship Id="rId10" Type="http://schemas.openxmlformats.org/officeDocument/2006/relationships/image" Target="../media/image86.png"/><Relationship Id="rId19" Type="http://schemas.openxmlformats.org/officeDocument/2006/relationships/customXml" Target="../ink/ink65.xml"/><Relationship Id="rId4" Type="http://schemas.openxmlformats.org/officeDocument/2006/relationships/image" Target="../media/image83.png"/><Relationship Id="rId9" Type="http://schemas.openxmlformats.org/officeDocument/2006/relationships/customXml" Target="../ink/ink60.xml"/><Relationship Id="rId14" Type="http://schemas.openxmlformats.org/officeDocument/2006/relationships/image" Target="../media/image88.png"/><Relationship Id="rId22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png"/><Relationship Id="rId18" Type="http://schemas.openxmlformats.org/officeDocument/2006/relationships/customXml" Target="../ink/ink75.xml"/><Relationship Id="rId26" Type="http://schemas.openxmlformats.org/officeDocument/2006/relationships/customXml" Target="../ink/ink79.xml"/><Relationship Id="rId39" Type="http://schemas.openxmlformats.org/officeDocument/2006/relationships/image" Target="../media/image111.png"/><Relationship Id="rId21" Type="http://schemas.openxmlformats.org/officeDocument/2006/relationships/image" Target="../media/image102.png"/><Relationship Id="rId34" Type="http://schemas.openxmlformats.org/officeDocument/2006/relationships/customXml" Target="../ink/ink83.xml"/><Relationship Id="rId42" Type="http://schemas.openxmlformats.org/officeDocument/2006/relationships/image" Target="../media/image66.png"/><Relationship Id="rId7" Type="http://schemas.openxmlformats.org/officeDocument/2006/relationships/image" Target="../media/image95.png"/><Relationship Id="rId2" Type="http://schemas.openxmlformats.org/officeDocument/2006/relationships/customXml" Target="../ink/ink67.xml"/><Relationship Id="rId16" Type="http://schemas.openxmlformats.org/officeDocument/2006/relationships/customXml" Target="../ink/ink74.xml"/><Relationship Id="rId20" Type="http://schemas.openxmlformats.org/officeDocument/2006/relationships/customXml" Target="../ink/ink76.xml"/><Relationship Id="rId29" Type="http://schemas.openxmlformats.org/officeDocument/2006/relationships/image" Target="../media/image106.png"/><Relationship Id="rId41" Type="http://schemas.openxmlformats.org/officeDocument/2006/relationships/customXml" Target="../ink/ink8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11" Type="http://schemas.openxmlformats.org/officeDocument/2006/relationships/image" Target="../media/image97.png"/><Relationship Id="rId24" Type="http://schemas.openxmlformats.org/officeDocument/2006/relationships/customXml" Target="../ink/ink78.xml"/><Relationship Id="rId32" Type="http://schemas.openxmlformats.org/officeDocument/2006/relationships/customXml" Target="../ink/ink82.xml"/><Relationship Id="rId37" Type="http://schemas.openxmlformats.org/officeDocument/2006/relationships/image" Target="../media/image110.png"/><Relationship Id="rId40" Type="http://schemas.openxmlformats.org/officeDocument/2006/relationships/image" Target="../media/image112.png"/><Relationship Id="rId5" Type="http://schemas.openxmlformats.org/officeDocument/2006/relationships/image" Target="../media/image94.png"/><Relationship Id="rId15" Type="http://schemas.openxmlformats.org/officeDocument/2006/relationships/image" Target="../media/image99.png"/><Relationship Id="rId23" Type="http://schemas.openxmlformats.org/officeDocument/2006/relationships/image" Target="../media/image103.png"/><Relationship Id="rId28" Type="http://schemas.openxmlformats.org/officeDocument/2006/relationships/customXml" Target="../ink/ink80.xml"/><Relationship Id="rId36" Type="http://schemas.openxmlformats.org/officeDocument/2006/relationships/customXml" Target="../ink/ink84.xml"/><Relationship Id="rId10" Type="http://schemas.openxmlformats.org/officeDocument/2006/relationships/customXml" Target="../ink/ink71.xml"/><Relationship Id="rId19" Type="http://schemas.openxmlformats.org/officeDocument/2006/relationships/image" Target="../media/image101.png"/><Relationship Id="rId31" Type="http://schemas.openxmlformats.org/officeDocument/2006/relationships/image" Target="../media/image107.png"/><Relationship Id="rId4" Type="http://schemas.openxmlformats.org/officeDocument/2006/relationships/customXml" Target="../ink/ink68.xml"/><Relationship Id="rId9" Type="http://schemas.openxmlformats.org/officeDocument/2006/relationships/image" Target="../media/image96.png"/><Relationship Id="rId14" Type="http://schemas.openxmlformats.org/officeDocument/2006/relationships/customXml" Target="../ink/ink73.xml"/><Relationship Id="rId22" Type="http://schemas.openxmlformats.org/officeDocument/2006/relationships/customXml" Target="../ink/ink77.xml"/><Relationship Id="rId27" Type="http://schemas.openxmlformats.org/officeDocument/2006/relationships/image" Target="../media/image105.png"/><Relationship Id="rId30" Type="http://schemas.openxmlformats.org/officeDocument/2006/relationships/customXml" Target="../ink/ink81.xml"/><Relationship Id="rId35" Type="http://schemas.openxmlformats.org/officeDocument/2006/relationships/image" Target="../media/image109.png"/><Relationship Id="rId8" Type="http://schemas.openxmlformats.org/officeDocument/2006/relationships/customXml" Target="../ink/ink70.xml"/><Relationship Id="rId3" Type="http://schemas.openxmlformats.org/officeDocument/2006/relationships/image" Target="../media/image93.png"/><Relationship Id="rId12" Type="http://schemas.openxmlformats.org/officeDocument/2006/relationships/customXml" Target="../ink/ink72.xml"/><Relationship Id="rId17" Type="http://schemas.openxmlformats.org/officeDocument/2006/relationships/image" Target="../media/image100.png"/><Relationship Id="rId25" Type="http://schemas.openxmlformats.org/officeDocument/2006/relationships/image" Target="../media/image104.png"/><Relationship Id="rId33" Type="http://schemas.openxmlformats.org/officeDocument/2006/relationships/image" Target="../media/image108.png"/><Relationship Id="rId38" Type="http://schemas.openxmlformats.org/officeDocument/2006/relationships/customXml" Target="../ink/ink8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118.png"/><Relationship Id="rId18" Type="http://schemas.openxmlformats.org/officeDocument/2006/relationships/customXml" Target="../ink/ink95.xml"/><Relationship Id="rId3" Type="http://schemas.openxmlformats.org/officeDocument/2006/relationships/image" Target="../media/image113.png"/><Relationship Id="rId21" Type="http://schemas.openxmlformats.org/officeDocument/2006/relationships/image" Target="../media/image122.png"/><Relationship Id="rId7" Type="http://schemas.openxmlformats.org/officeDocument/2006/relationships/image" Target="../media/image115.png"/><Relationship Id="rId12" Type="http://schemas.openxmlformats.org/officeDocument/2006/relationships/customXml" Target="../ink/ink92.xml"/><Relationship Id="rId17" Type="http://schemas.openxmlformats.org/officeDocument/2006/relationships/image" Target="../media/image120.png"/><Relationship Id="rId2" Type="http://schemas.openxmlformats.org/officeDocument/2006/relationships/customXml" Target="../ink/ink87.xml"/><Relationship Id="rId16" Type="http://schemas.openxmlformats.org/officeDocument/2006/relationships/customXml" Target="../ink/ink94.xml"/><Relationship Id="rId20" Type="http://schemas.openxmlformats.org/officeDocument/2006/relationships/customXml" Target="../ink/ink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.xml"/><Relationship Id="rId11" Type="http://schemas.openxmlformats.org/officeDocument/2006/relationships/image" Target="../media/image117.png"/><Relationship Id="rId5" Type="http://schemas.openxmlformats.org/officeDocument/2006/relationships/image" Target="../media/image114.png"/><Relationship Id="rId15" Type="http://schemas.openxmlformats.org/officeDocument/2006/relationships/image" Target="../media/image119.png"/><Relationship Id="rId10" Type="http://schemas.openxmlformats.org/officeDocument/2006/relationships/customXml" Target="../ink/ink91.xml"/><Relationship Id="rId19" Type="http://schemas.openxmlformats.org/officeDocument/2006/relationships/image" Target="../media/image121.png"/><Relationship Id="rId4" Type="http://schemas.openxmlformats.org/officeDocument/2006/relationships/customXml" Target="../ink/ink88.xml"/><Relationship Id="rId9" Type="http://schemas.openxmlformats.org/officeDocument/2006/relationships/image" Target="../media/image116.png"/><Relationship Id="rId14" Type="http://schemas.openxmlformats.org/officeDocument/2006/relationships/customXml" Target="../ink/ink93.xml"/><Relationship Id="rId22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2.xml"/><Relationship Id="rId18" Type="http://schemas.openxmlformats.org/officeDocument/2006/relationships/image" Target="../media/image132.png"/><Relationship Id="rId26" Type="http://schemas.openxmlformats.org/officeDocument/2006/relationships/image" Target="../media/image136.png"/><Relationship Id="rId3" Type="http://schemas.openxmlformats.org/officeDocument/2006/relationships/image" Target="../media/image124.png"/><Relationship Id="rId21" Type="http://schemas.openxmlformats.org/officeDocument/2006/relationships/customXml" Target="../ink/ink106.xml"/><Relationship Id="rId34" Type="http://schemas.openxmlformats.org/officeDocument/2006/relationships/image" Target="../media/image140.png"/><Relationship Id="rId7" Type="http://schemas.openxmlformats.org/officeDocument/2006/relationships/image" Target="../media/image126.png"/><Relationship Id="rId12" Type="http://schemas.openxmlformats.org/officeDocument/2006/relationships/image" Target="../media/image129.png"/><Relationship Id="rId17" Type="http://schemas.openxmlformats.org/officeDocument/2006/relationships/customXml" Target="../ink/ink104.xml"/><Relationship Id="rId25" Type="http://schemas.openxmlformats.org/officeDocument/2006/relationships/customXml" Target="../ink/ink108.xml"/><Relationship Id="rId33" Type="http://schemas.openxmlformats.org/officeDocument/2006/relationships/customXml" Target="../ink/ink112.xml"/><Relationship Id="rId2" Type="http://schemas.openxmlformats.org/officeDocument/2006/relationships/customXml" Target="../ink/ink97.xml"/><Relationship Id="rId16" Type="http://schemas.openxmlformats.org/officeDocument/2006/relationships/image" Target="../media/image131.png"/><Relationship Id="rId20" Type="http://schemas.openxmlformats.org/officeDocument/2006/relationships/image" Target="../media/image133.png"/><Relationship Id="rId29" Type="http://schemas.openxmlformats.org/officeDocument/2006/relationships/customXml" Target="../ink/ink1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.xml"/><Relationship Id="rId11" Type="http://schemas.openxmlformats.org/officeDocument/2006/relationships/image" Target="../media/image128.png"/><Relationship Id="rId24" Type="http://schemas.openxmlformats.org/officeDocument/2006/relationships/image" Target="../media/image135.png"/><Relationship Id="rId32" Type="http://schemas.openxmlformats.org/officeDocument/2006/relationships/image" Target="../media/image139.png"/><Relationship Id="rId5" Type="http://schemas.openxmlformats.org/officeDocument/2006/relationships/image" Target="../media/image125.png"/><Relationship Id="rId15" Type="http://schemas.openxmlformats.org/officeDocument/2006/relationships/customXml" Target="../ink/ink103.xml"/><Relationship Id="rId23" Type="http://schemas.openxmlformats.org/officeDocument/2006/relationships/customXml" Target="../ink/ink107.xml"/><Relationship Id="rId28" Type="http://schemas.openxmlformats.org/officeDocument/2006/relationships/image" Target="../media/image137.png"/><Relationship Id="rId10" Type="http://schemas.openxmlformats.org/officeDocument/2006/relationships/customXml" Target="../ink/ink101.xml"/><Relationship Id="rId19" Type="http://schemas.openxmlformats.org/officeDocument/2006/relationships/customXml" Target="../ink/ink105.xml"/><Relationship Id="rId31" Type="http://schemas.openxmlformats.org/officeDocument/2006/relationships/customXml" Target="../ink/ink111.xml"/><Relationship Id="rId4" Type="http://schemas.openxmlformats.org/officeDocument/2006/relationships/customXml" Target="../ink/ink98.xml"/><Relationship Id="rId9" Type="http://schemas.openxmlformats.org/officeDocument/2006/relationships/image" Target="../media/image127.png"/><Relationship Id="rId14" Type="http://schemas.openxmlformats.org/officeDocument/2006/relationships/image" Target="../media/image130.png"/><Relationship Id="rId22" Type="http://schemas.openxmlformats.org/officeDocument/2006/relationships/image" Target="../media/image134.png"/><Relationship Id="rId27" Type="http://schemas.openxmlformats.org/officeDocument/2006/relationships/customXml" Target="../ink/ink109.xml"/><Relationship Id="rId30" Type="http://schemas.openxmlformats.org/officeDocument/2006/relationships/image" Target="../media/image138.png"/><Relationship Id="rId8" Type="http://schemas.openxmlformats.org/officeDocument/2006/relationships/customXml" Target="../ink/ink10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62040EC-3E83-FB19-3045-9CD75CC2A6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895600"/>
            <a:ext cx="8305800" cy="3505200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EEL 5245 POWER ELECTRONICS I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Lecture #19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Examples of 4</a:t>
            </a:r>
            <a:r>
              <a:rPr lang="en-US" sz="28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Order DC-DC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pic>
        <p:nvPicPr>
          <p:cNvPr id="15362" name="Picture 6">
            <a:extLst>
              <a:ext uri="{FF2B5EF4-FFF2-40B4-BE49-F238E27FC236}">
                <a16:creationId xmlns:a16="http://schemas.microsoft.com/office/drawing/2014/main" id="{EEAE3148-1266-DFA5-928F-900E19566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298B08-4095-6B7D-1C60-5F1D8C64C36C}"/>
                  </a:ext>
                </a:extLst>
              </p14:cNvPr>
              <p14:cNvContentPartPr/>
              <p14:nvPr/>
            </p14:nvContentPartPr>
            <p14:xfrm>
              <a:off x="260818" y="728892"/>
              <a:ext cx="299160" cy="7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298B08-4095-6B7D-1C60-5F1D8C64C3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894" y="665892"/>
                <a:ext cx="424649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38F9B2-0E02-9CF6-B023-5F36751691A9}"/>
                  </a:ext>
                </a:extLst>
              </p14:cNvPr>
              <p14:cNvContentPartPr/>
              <p14:nvPr/>
            </p14:nvContentPartPr>
            <p14:xfrm>
              <a:off x="95578" y="3400092"/>
              <a:ext cx="450720" cy="16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38F9B2-0E02-9CF6-B023-5F36751691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78" y="3337092"/>
                <a:ext cx="576360" cy="295560"/>
              </a:xfrm>
              <a:prstGeom prst="rect">
                <a:avLst/>
              </a:prstGeom>
            </p:spPr>
          </p:pic>
        </mc:Fallback>
      </mc:AlternateContent>
      <p:pic>
        <p:nvPicPr>
          <p:cNvPr id="2867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FC39486A-1CAA-A3ED-3344-976B81E9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06375"/>
            <a:ext cx="91440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1E73CD4F-7151-1798-41CD-453CCDB4A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050"/>
            <a:ext cx="9291637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iagram&#10;&#10;Description automatically generated">
            <a:extLst>
              <a:ext uri="{FF2B5EF4-FFF2-40B4-BE49-F238E27FC236}">
                <a16:creationId xmlns:a16="http://schemas.microsoft.com/office/drawing/2014/main" id="{ED312FA2-C8A5-37FB-FDE9-D470E5BCD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9050"/>
            <a:ext cx="821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bject 2">
            <a:extLst>
              <a:ext uri="{FF2B5EF4-FFF2-40B4-BE49-F238E27FC236}">
                <a16:creationId xmlns:a16="http://schemas.microsoft.com/office/drawing/2014/main" id="{954855BA-8861-0CCF-0884-C3B8DF26F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925"/>
            <a:ext cx="9144000" cy="6286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iagram&#10;&#10;Description automatically generated">
            <a:extLst>
              <a:ext uri="{FF2B5EF4-FFF2-40B4-BE49-F238E27FC236}">
                <a16:creationId xmlns:a16="http://schemas.microsoft.com/office/drawing/2014/main" id="{F28C7BE5-C81C-73EB-393A-40FE5DE9F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6672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>
            <a:extLst>
              <a:ext uri="{FF2B5EF4-FFF2-40B4-BE49-F238E27FC236}">
                <a16:creationId xmlns:a16="http://schemas.microsoft.com/office/drawing/2014/main" id="{8D25B821-0A8B-15CB-2661-40CE067A5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EB1416-CB02-848B-017E-90F1C116B4EB}"/>
                  </a:ext>
                </a:extLst>
              </p14:cNvPr>
              <p14:cNvContentPartPr/>
              <p14:nvPr/>
            </p14:nvContentPartPr>
            <p14:xfrm>
              <a:off x="4952698" y="6378012"/>
              <a:ext cx="953280" cy="287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EB1416-CB02-848B-017E-90F1C116B4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3695" y="6369012"/>
                <a:ext cx="970927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51DC42-6945-1869-33AD-F3CFB80DFB78}"/>
                  </a:ext>
                </a:extLst>
              </p14:cNvPr>
              <p14:cNvContentPartPr/>
              <p14:nvPr/>
            </p14:nvContentPartPr>
            <p14:xfrm>
              <a:off x="5256538" y="6541452"/>
              <a:ext cx="500040" cy="476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51DC42-6945-1869-33AD-F3CFB80DFB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47544" y="6532445"/>
                <a:ext cx="517667" cy="494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AA35D0-C7FF-17C1-DBC0-57DA2238F26F}"/>
                  </a:ext>
                </a:extLst>
              </p14:cNvPr>
              <p14:cNvContentPartPr/>
              <p14:nvPr/>
            </p14:nvContentPartPr>
            <p14:xfrm>
              <a:off x="5486578" y="6377652"/>
              <a:ext cx="290520" cy="513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AA35D0-C7FF-17C1-DBC0-57DA2238F2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7578" y="6368652"/>
                <a:ext cx="30816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5C21C3-DC32-E1DE-504D-6E9D99478AAC}"/>
                  </a:ext>
                </a:extLst>
              </p14:cNvPr>
              <p14:cNvContentPartPr/>
              <p14:nvPr/>
            </p14:nvContentPartPr>
            <p14:xfrm>
              <a:off x="5567218" y="6134652"/>
              <a:ext cx="310320" cy="322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5C21C3-DC32-E1DE-504D-6E9D99478A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58218" y="6125642"/>
                <a:ext cx="327960" cy="339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3E59EF-2C4D-94DD-B729-1F204C29A2A5}"/>
                  </a:ext>
                </a:extLst>
              </p14:cNvPr>
              <p14:cNvContentPartPr/>
              <p14:nvPr/>
            </p14:nvContentPartPr>
            <p14:xfrm>
              <a:off x="5804098" y="6102252"/>
              <a:ext cx="97920" cy="483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3E59EF-2C4D-94DD-B729-1F204C29A2A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5098" y="6093252"/>
                <a:ext cx="115560" cy="500760"/>
              </a:xfrm>
              <a:prstGeom prst="rect">
                <a:avLst/>
              </a:prstGeom>
            </p:spPr>
          </p:pic>
        </mc:Fallback>
      </mc:AlternateContent>
      <p:pic>
        <p:nvPicPr>
          <p:cNvPr id="38919" name="Picture 9">
            <a:extLst>
              <a:ext uri="{FF2B5EF4-FFF2-40B4-BE49-F238E27FC236}">
                <a16:creationId xmlns:a16="http://schemas.microsoft.com/office/drawing/2014/main" id="{33B51FD9-324D-1F83-3A45-B50866F70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565525"/>
            <a:ext cx="46482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>
            <a:extLst>
              <a:ext uri="{FF2B5EF4-FFF2-40B4-BE49-F238E27FC236}">
                <a16:creationId xmlns:a16="http://schemas.microsoft.com/office/drawing/2014/main" id="{35CF6DBB-DE5A-9B09-1355-9DFFD0138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255713"/>
            <a:ext cx="7188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Box 11">
            <a:extLst>
              <a:ext uri="{FF2B5EF4-FFF2-40B4-BE49-F238E27FC236}">
                <a16:creationId xmlns:a16="http://schemas.microsoft.com/office/drawing/2014/main" id="{11BA949F-AD95-D9CC-8D67-9BD3E903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0" y="169863"/>
            <a:ext cx="371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Example of a Cuk Converter</a:t>
            </a:r>
          </a:p>
        </p:txBody>
      </p:sp>
      <p:sp>
        <p:nvSpPr>
          <p:cNvPr id="38922" name="TextBox 13">
            <a:extLst>
              <a:ext uri="{FF2B5EF4-FFF2-40B4-BE49-F238E27FC236}">
                <a16:creationId xmlns:a16="http://schemas.microsoft.com/office/drawing/2014/main" id="{FB3F4638-D069-4388-138C-ED26220CD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869950"/>
            <a:ext cx="5002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Consider the following Cuk Converter: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>
            <a:extLst>
              <a:ext uri="{FF2B5EF4-FFF2-40B4-BE49-F238E27FC236}">
                <a16:creationId xmlns:a16="http://schemas.microsoft.com/office/drawing/2014/main" id="{4BDCAE2C-ABC4-FE39-B0A5-B1F42EEE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5">
            <a:extLst>
              <a:ext uri="{FF2B5EF4-FFF2-40B4-BE49-F238E27FC236}">
                <a16:creationId xmlns:a16="http://schemas.microsoft.com/office/drawing/2014/main" id="{461D9ECE-3237-0887-FC93-CE02EE51C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3" y="0"/>
            <a:ext cx="941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EEL 5245</a:t>
            </a:r>
          </a:p>
        </p:txBody>
      </p:sp>
      <p:sp>
        <p:nvSpPr>
          <p:cNvPr id="39939" name="TextBox 3">
            <a:extLst>
              <a:ext uri="{FF2B5EF4-FFF2-40B4-BE49-F238E27FC236}">
                <a16:creationId xmlns:a16="http://schemas.microsoft.com/office/drawing/2014/main" id="{DEFF39C6-0EBF-AA8F-42C6-42CA4FA2F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17463"/>
            <a:ext cx="3241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Finding the duty cycle D</a:t>
            </a:r>
          </a:p>
        </p:txBody>
      </p:sp>
      <p:pic>
        <p:nvPicPr>
          <p:cNvPr id="39940" name="Picture 5">
            <a:extLst>
              <a:ext uri="{FF2B5EF4-FFF2-40B4-BE49-F238E27FC236}">
                <a16:creationId xmlns:a16="http://schemas.microsoft.com/office/drawing/2014/main" id="{F193A561-8860-30AF-25F0-C156E7BE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635000"/>
            <a:ext cx="542607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>
            <a:extLst>
              <a:ext uri="{FF2B5EF4-FFF2-40B4-BE49-F238E27FC236}">
                <a16:creationId xmlns:a16="http://schemas.microsoft.com/office/drawing/2014/main" id="{FB7DDB0D-996E-04DE-554A-BCCBE6F12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5">
            <a:extLst>
              <a:ext uri="{FF2B5EF4-FFF2-40B4-BE49-F238E27FC236}">
                <a16:creationId xmlns:a16="http://schemas.microsoft.com/office/drawing/2014/main" id="{DB287439-92FD-D658-317E-04B7AA272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3" y="0"/>
            <a:ext cx="941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EEL 5245</a:t>
            </a:r>
          </a:p>
        </p:txBody>
      </p:sp>
      <p:sp>
        <p:nvSpPr>
          <p:cNvPr id="40963" name="TextBox 3">
            <a:extLst>
              <a:ext uri="{FF2B5EF4-FFF2-40B4-BE49-F238E27FC236}">
                <a16:creationId xmlns:a16="http://schemas.microsoft.com/office/drawing/2014/main" id="{F0859874-E9F5-B7E2-FB6A-7D9A939E2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2924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Steady-state operation</a:t>
            </a:r>
          </a:p>
        </p:txBody>
      </p:sp>
      <p:pic>
        <p:nvPicPr>
          <p:cNvPr id="40964" name="Picture 6">
            <a:extLst>
              <a:ext uri="{FF2B5EF4-FFF2-40B4-BE49-F238E27FC236}">
                <a16:creationId xmlns:a16="http://schemas.microsoft.com/office/drawing/2014/main" id="{7BB78771-6118-5879-B9D3-00C6B62E3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362200"/>
            <a:ext cx="51816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>
            <a:extLst>
              <a:ext uri="{FF2B5EF4-FFF2-40B4-BE49-F238E27FC236}">
                <a16:creationId xmlns:a16="http://schemas.microsoft.com/office/drawing/2014/main" id="{C9C6DC18-E986-7DBB-B5D5-A7A2AA005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04813"/>
            <a:ext cx="6019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1F79E8-5F1A-C5E6-F055-C8BC845A99C4}"/>
              </a:ext>
            </a:extLst>
          </p:cNvPr>
          <p:cNvSpPr/>
          <p:nvPr/>
        </p:nvSpPr>
        <p:spPr>
          <a:xfrm>
            <a:off x="6096000" y="230188"/>
            <a:ext cx="990600" cy="760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3000" sy="3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92E0D0-E2C7-B605-1354-936DE5F07B3D}"/>
              </a:ext>
            </a:extLst>
          </p:cNvPr>
          <p:cNvSpPr/>
          <p:nvPr/>
        </p:nvSpPr>
        <p:spPr>
          <a:xfrm>
            <a:off x="6159500" y="685800"/>
            <a:ext cx="990600" cy="2120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3000" sy="3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DCBB47-465D-D5EE-5C62-DE82A6204F70}"/>
                  </a:ext>
                </a:extLst>
              </p14:cNvPr>
              <p14:cNvContentPartPr/>
              <p14:nvPr/>
            </p14:nvContentPartPr>
            <p14:xfrm>
              <a:off x="6301828" y="1535400"/>
              <a:ext cx="207360" cy="12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DCBB47-465D-D5EE-5C62-DE82A6204F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92828" y="1526135"/>
                <a:ext cx="225000" cy="30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C7FF933-9DFE-C113-14D6-7B37D05F4C16}"/>
                  </a:ext>
                </a:extLst>
              </p14:cNvPr>
              <p14:cNvContentPartPr/>
              <p14:nvPr/>
            </p14:nvContentPartPr>
            <p14:xfrm>
              <a:off x="6295708" y="2230560"/>
              <a:ext cx="268560" cy="169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C7FF933-9DFE-C113-14D6-7B37D05F4C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86708" y="2221579"/>
                <a:ext cx="286200" cy="186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ACE281B-8352-544A-B00A-D91FC7A88730}"/>
                  </a:ext>
                </a:extLst>
              </p14:cNvPr>
              <p14:cNvContentPartPr/>
              <p14:nvPr/>
            </p14:nvContentPartPr>
            <p14:xfrm>
              <a:off x="5718268" y="1654200"/>
              <a:ext cx="142560" cy="194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ACE281B-8352-544A-B00A-D91FC7A887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09268" y="1645200"/>
                <a:ext cx="1602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B225D81-369A-2449-59EB-A6210A369818}"/>
                  </a:ext>
                </a:extLst>
              </p14:cNvPr>
              <p14:cNvContentPartPr/>
              <p14:nvPr/>
            </p14:nvContentPartPr>
            <p14:xfrm>
              <a:off x="6352948" y="1760040"/>
              <a:ext cx="550080" cy="300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B225D81-369A-2449-59EB-A6210A3698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43942" y="1751029"/>
                <a:ext cx="567732" cy="318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6EFF175-5690-86DE-849F-C20EB9744994}"/>
                  </a:ext>
                </a:extLst>
              </p14:cNvPr>
              <p14:cNvContentPartPr/>
              <p14:nvPr/>
            </p14:nvContentPartPr>
            <p14:xfrm>
              <a:off x="7140988" y="1830600"/>
              <a:ext cx="592920" cy="33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6EFF175-5690-86DE-849F-C20EB974499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31988" y="1821610"/>
                <a:ext cx="610560" cy="35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AD1FEA2-DA50-1C22-24DE-B06ED243C916}"/>
                  </a:ext>
                </a:extLst>
              </p14:cNvPr>
              <p14:cNvContentPartPr/>
              <p14:nvPr/>
            </p14:nvContentPartPr>
            <p14:xfrm>
              <a:off x="5882068" y="1571760"/>
              <a:ext cx="192600" cy="173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AD1FEA2-DA50-1C22-24DE-B06ED243C91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73068" y="1562760"/>
                <a:ext cx="210240" cy="19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>
            <a:extLst>
              <a:ext uri="{FF2B5EF4-FFF2-40B4-BE49-F238E27FC236}">
                <a16:creationId xmlns:a16="http://schemas.microsoft.com/office/drawing/2014/main" id="{F473B249-4538-AF42-AB87-9EDBCE888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5">
            <a:extLst>
              <a:ext uri="{FF2B5EF4-FFF2-40B4-BE49-F238E27FC236}">
                <a16:creationId xmlns:a16="http://schemas.microsoft.com/office/drawing/2014/main" id="{017A9EA4-2394-39CE-C78F-6A4BCE936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3" y="0"/>
            <a:ext cx="941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EEL 5245</a:t>
            </a:r>
          </a:p>
        </p:txBody>
      </p:sp>
      <p:sp>
        <p:nvSpPr>
          <p:cNvPr id="41987" name="TextBox 3">
            <a:extLst>
              <a:ext uri="{FF2B5EF4-FFF2-40B4-BE49-F238E27FC236}">
                <a16:creationId xmlns:a16="http://schemas.microsoft.com/office/drawing/2014/main" id="{2305E2C8-2AE3-FFFD-2617-C413844B0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2924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Steady-state operation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29C3AF-F3E2-BD0D-0B86-8866455B309B}"/>
              </a:ext>
            </a:extLst>
          </p:cNvPr>
          <p:cNvSpPr/>
          <p:nvPr/>
        </p:nvSpPr>
        <p:spPr>
          <a:xfrm>
            <a:off x="6096000" y="230188"/>
            <a:ext cx="990600" cy="760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3000" sy="3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4EC01F-70E0-F1BC-F2DF-8EEC7C6F61F6}"/>
                  </a:ext>
                </a:extLst>
              </p14:cNvPr>
              <p14:cNvContentPartPr/>
              <p14:nvPr/>
            </p14:nvContentPartPr>
            <p14:xfrm>
              <a:off x="6301828" y="1535400"/>
              <a:ext cx="207360" cy="12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4EC01F-70E0-F1BC-F2DF-8EEC7C6F61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2828" y="1526135"/>
                <a:ext cx="225000" cy="30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6AAD3E-F560-B62A-C4E6-05F94B1A284F}"/>
                  </a:ext>
                </a:extLst>
              </p14:cNvPr>
              <p14:cNvContentPartPr/>
              <p14:nvPr/>
            </p14:nvContentPartPr>
            <p14:xfrm>
              <a:off x="6295708" y="2230560"/>
              <a:ext cx="268560" cy="169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6AAD3E-F560-B62A-C4E6-05F94B1A28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6708" y="2221579"/>
                <a:ext cx="286200" cy="186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D936D8A-CD12-6A1F-11DA-31B700016944}"/>
                  </a:ext>
                </a:extLst>
              </p14:cNvPr>
              <p14:cNvContentPartPr/>
              <p14:nvPr/>
            </p14:nvContentPartPr>
            <p14:xfrm>
              <a:off x="5718268" y="1654200"/>
              <a:ext cx="142560" cy="194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D936D8A-CD12-6A1F-11DA-31B7000169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09268" y="1645200"/>
                <a:ext cx="1602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47B8872-590F-A012-1CDD-3E97133F1C9F}"/>
                  </a:ext>
                </a:extLst>
              </p14:cNvPr>
              <p14:cNvContentPartPr/>
              <p14:nvPr/>
            </p14:nvContentPartPr>
            <p14:xfrm>
              <a:off x="6352948" y="1760040"/>
              <a:ext cx="550080" cy="300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47B8872-590F-A012-1CDD-3E97133F1C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43942" y="1751029"/>
                <a:ext cx="567732" cy="318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02A5484-3DC6-50FD-DFD1-110FF9F67385}"/>
                  </a:ext>
                </a:extLst>
              </p14:cNvPr>
              <p14:cNvContentPartPr/>
              <p14:nvPr/>
            </p14:nvContentPartPr>
            <p14:xfrm>
              <a:off x="5882068" y="1571760"/>
              <a:ext cx="192600" cy="173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02A5484-3DC6-50FD-DFD1-110FF9F6738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73068" y="1562760"/>
                <a:ext cx="2102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F997CE-AAD2-647F-D029-C41BF8246812}"/>
                  </a:ext>
                </a:extLst>
              </p14:cNvPr>
              <p14:cNvContentPartPr/>
              <p14:nvPr/>
            </p14:nvContentPartPr>
            <p14:xfrm>
              <a:off x="3165508" y="4210200"/>
              <a:ext cx="39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F997CE-AAD2-647F-D029-C41BF824681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56508" y="4201200"/>
                <a:ext cx="216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1995" name="Picture 15">
            <a:extLst>
              <a:ext uri="{FF2B5EF4-FFF2-40B4-BE49-F238E27FC236}">
                <a16:creationId xmlns:a16="http://schemas.microsoft.com/office/drawing/2014/main" id="{3BF29ED5-C8C0-2957-6FF6-020EDB113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681288"/>
            <a:ext cx="51435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6">
            <a:extLst>
              <a:ext uri="{FF2B5EF4-FFF2-40B4-BE49-F238E27FC236}">
                <a16:creationId xmlns:a16="http://schemas.microsoft.com/office/drawing/2014/main" id="{F24BE514-FA81-76B2-2382-7C9F45BF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588963"/>
            <a:ext cx="59436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47B61B-A0B2-71B8-5001-625A91750C23}"/>
              </a:ext>
            </a:extLst>
          </p:cNvPr>
          <p:cNvSpPr/>
          <p:nvPr/>
        </p:nvSpPr>
        <p:spPr>
          <a:xfrm>
            <a:off x="6403975" y="482600"/>
            <a:ext cx="990600" cy="23447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3000" sy="3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BEED8F4-F85E-8670-8500-6072D68D868C}"/>
                  </a:ext>
                </a:extLst>
              </p14:cNvPr>
              <p14:cNvContentPartPr/>
              <p14:nvPr/>
            </p14:nvContentPartPr>
            <p14:xfrm>
              <a:off x="7140988" y="1830600"/>
              <a:ext cx="592920" cy="33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BEED8F4-F85E-8670-8500-6072D68D868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31988" y="1821610"/>
                <a:ext cx="610560" cy="35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8D1D547-2D6D-3D60-3E41-4167299685F3}"/>
                  </a:ext>
                </a:extLst>
              </p14:cNvPr>
              <p14:cNvContentPartPr/>
              <p14:nvPr/>
            </p14:nvContentPartPr>
            <p14:xfrm>
              <a:off x="6436634" y="1806450"/>
              <a:ext cx="550080" cy="300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D1D547-2D6D-3D60-3E41-4167299685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27628" y="1797439"/>
                <a:ext cx="567732" cy="318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8A29F36-7C77-E21A-B21F-AE0E2C8A2F87}"/>
                  </a:ext>
                </a:extLst>
              </p14:cNvPr>
              <p14:cNvContentPartPr/>
              <p14:nvPr/>
            </p14:nvContentPartPr>
            <p14:xfrm>
              <a:off x="6384628" y="2392560"/>
              <a:ext cx="192960" cy="217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8A29F36-7C77-E21A-B21F-AE0E2C8A2F8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75628" y="2383560"/>
                <a:ext cx="2106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3EB43-B4DD-41D0-26B3-0D6CF6A12BAA}"/>
                  </a:ext>
                </a:extLst>
              </p14:cNvPr>
              <p14:cNvContentPartPr/>
              <p14:nvPr/>
            </p14:nvContentPartPr>
            <p14:xfrm>
              <a:off x="6423508" y="1635120"/>
              <a:ext cx="229680" cy="1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3EB43-B4DD-41D0-26B3-0D6CF6A12BA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14508" y="1626120"/>
                <a:ext cx="247320" cy="3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>
            <a:extLst>
              <a:ext uri="{FF2B5EF4-FFF2-40B4-BE49-F238E27FC236}">
                <a16:creationId xmlns:a16="http://schemas.microsoft.com/office/drawing/2014/main" id="{E5A71544-167D-5EC3-B3A3-21771EDE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Box 3">
            <a:extLst>
              <a:ext uri="{FF2B5EF4-FFF2-40B4-BE49-F238E27FC236}">
                <a16:creationId xmlns:a16="http://schemas.microsoft.com/office/drawing/2014/main" id="{5255CCA3-8259-8F1D-5F00-D20704BB3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275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Steady-state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35BDDA-D080-924F-CBA3-6AC7686EB0DC}"/>
                  </a:ext>
                </a:extLst>
              </p14:cNvPr>
              <p14:cNvContentPartPr/>
              <p14:nvPr/>
            </p14:nvContentPartPr>
            <p14:xfrm>
              <a:off x="2319508" y="42818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35BDDA-D080-924F-CBA3-6AC7686EB0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0508" y="427284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3012" name="Picture 5">
            <a:extLst>
              <a:ext uri="{FF2B5EF4-FFF2-40B4-BE49-F238E27FC236}">
                <a16:creationId xmlns:a16="http://schemas.microsoft.com/office/drawing/2014/main" id="{7D7CC86A-CB2D-960D-8D53-BC68E2735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61963"/>
            <a:ext cx="5205413" cy="639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0D8348A-A22F-A639-B8E8-74DA3D29B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Objectives</a:t>
            </a:r>
            <a:endParaRPr lang="en-US" altLang="en-US" sz="2800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074682E-E709-5DAA-187A-9AC2EFF63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391400" cy="5334000"/>
          </a:xfrm>
        </p:spPr>
        <p:txBody>
          <a:bodyPr/>
          <a:lstStyle/>
          <a:p>
            <a:endParaRPr lang="en-US" altLang="en-US" sz="2400"/>
          </a:p>
          <a:p>
            <a:r>
              <a:rPr lang="en-US" altLang="en-US" sz="2400"/>
              <a:t>Introduce the Zeta Converter</a:t>
            </a:r>
          </a:p>
          <a:p>
            <a:r>
              <a:rPr lang="en-US" altLang="en-US" sz="2400"/>
              <a:t>4th order Example - Boost- Buck (Cuk)</a:t>
            </a:r>
          </a:p>
          <a:p>
            <a:r>
              <a:rPr lang="en-US" altLang="en-US" sz="2400"/>
              <a:t>Analysis of General examples</a:t>
            </a:r>
          </a:p>
          <a:p>
            <a:r>
              <a:rPr lang="en-US" altLang="en-US" sz="2400"/>
              <a:t>Introducing The concept of Regulation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>
            <a:extLst>
              <a:ext uri="{FF2B5EF4-FFF2-40B4-BE49-F238E27FC236}">
                <a16:creationId xmlns:a16="http://schemas.microsoft.com/office/drawing/2014/main" id="{81AF94D5-09B4-6EF8-0867-D21ACDF71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Box 3">
            <a:extLst>
              <a:ext uri="{FF2B5EF4-FFF2-40B4-BE49-F238E27FC236}">
                <a16:creationId xmlns:a16="http://schemas.microsoft.com/office/drawing/2014/main" id="{CACAD6AA-AB39-781E-F0D6-FDB57DCBE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275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Steady-state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227120-2AF1-C78A-2BBE-FF0785834D02}"/>
                  </a:ext>
                </a:extLst>
              </p14:cNvPr>
              <p14:cNvContentPartPr/>
              <p14:nvPr/>
            </p14:nvContentPartPr>
            <p14:xfrm>
              <a:off x="2319508" y="42818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227120-2AF1-C78A-2BBE-FF0785834D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0508" y="427284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4036" name="Picture 6">
            <a:extLst>
              <a:ext uri="{FF2B5EF4-FFF2-40B4-BE49-F238E27FC236}">
                <a16:creationId xmlns:a16="http://schemas.microsoft.com/office/drawing/2014/main" id="{A4AFB1A5-184A-0138-1397-2C92E153C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"/>
            <a:ext cx="53038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47B077-672F-C56F-FE9D-28B972E1F13F}"/>
              </a:ext>
            </a:extLst>
          </p:cNvPr>
          <p:cNvSpPr/>
          <p:nvPr/>
        </p:nvSpPr>
        <p:spPr>
          <a:xfrm>
            <a:off x="6521450" y="0"/>
            <a:ext cx="479425" cy="847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3000" sy="3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>
            <a:extLst>
              <a:ext uri="{FF2B5EF4-FFF2-40B4-BE49-F238E27FC236}">
                <a16:creationId xmlns:a16="http://schemas.microsoft.com/office/drawing/2014/main" id="{598B0E2C-EEA7-F778-FE8F-74EDF446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3">
            <a:extLst>
              <a:ext uri="{FF2B5EF4-FFF2-40B4-BE49-F238E27FC236}">
                <a16:creationId xmlns:a16="http://schemas.microsoft.com/office/drawing/2014/main" id="{70A85126-A8CF-2268-73AC-EBE311C81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275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Steady-state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2806EB-43A5-9B3A-F11B-D45263B782CD}"/>
                  </a:ext>
                </a:extLst>
              </p14:cNvPr>
              <p14:cNvContentPartPr/>
              <p14:nvPr/>
            </p14:nvContentPartPr>
            <p14:xfrm>
              <a:off x="2319508" y="42818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2806EB-43A5-9B3A-F11B-D45263B782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0508" y="427284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0FE5ABD-63C3-64C7-C958-B1671F096322}"/>
              </a:ext>
            </a:extLst>
          </p:cNvPr>
          <p:cNvSpPr/>
          <p:nvPr/>
        </p:nvSpPr>
        <p:spPr>
          <a:xfrm>
            <a:off x="6521450" y="0"/>
            <a:ext cx="479425" cy="847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3000" sy="3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061" name="Picture 8">
            <a:extLst>
              <a:ext uri="{FF2B5EF4-FFF2-40B4-BE49-F238E27FC236}">
                <a16:creationId xmlns:a16="http://schemas.microsoft.com/office/drawing/2014/main" id="{37765FA8-E1AF-FE54-841A-99E97187A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461963"/>
            <a:ext cx="5087937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7C643B-578B-8A21-F221-8588B08FD9A1}"/>
              </a:ext>
            </a:extLst>
          </p:cNvPr>
          <p:cNvSpPr/>
          <p:nvPr/>
        </p:nvSpPr>
        <p:spPr>
          <a:xfrm>
            <a:off x="6518275" y="230188"/>
            <a:ext cx="568325" cy="1023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3000" sy="3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>
            <a:extLst>
              <a:ext uri="{FF2B5EF4-FFF2-40B4-BE49-F238E27FC236}">
                <a16:creationId xmlns:a16="http://schemas.microsoft.com/office/drawing/2014/main" id="{210FCAAF-CDC0-D559-66B1-7989B0C3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Box 3">
            <a:extLst>
              <a:ext uri="{FF2B5EF4-FFF2-40B4-BE49-F238E27FC236}">
                <a16:creationId xmlns:a16="http://schemas.microsoft.com/office/drawing/2014/main" id="{C0DAADDE-BF8D-3286-D2F5-51A2ACC23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275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Steady-state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F6142F-ED0C-54CE-A350-80C8EB7CFE3A}"/>
                  </a:ext>
                </a:extLst>
              </p14:cNvPr>
              <p14:cNvContentPartPr/>
              <p14:nvPr/>
            </p14:nvContentPartPr>
            <p14:xfrm>
              <a:off x="2319508" y="42818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F6142F-ED0C-54CE-A350-80C8EB7CFE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0508" y="427284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477E50D-112A-36B9-7CC8-15348FD46A13}"/>
              </a:ext>
            </a:extLst>
          </p:cNvPr>
          <p:cNvSpPr/>
          <p:nvPr/>
        </p:nvSpPr>
        <p:spPr>
          <a:xfrm>
            <a:off x="6521450" y="0"/>
            <a:ext cx="479425" cy="847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3000" sy="3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BCCD83-70E7-12F7-0FCB-5F166D0B57FC}"/>
              </a:ext>
            </a:extLst>
          </p:cNvPr>
          <p:cNvSpPr/>
          <p:nvPr/>
        </p:nvSpPr>
        <p:spPr>
          <a:xfrm>
            <a:off x="6518275" y="230188"/>
            <a:ext cx="568325" cy="1023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3000" sy="3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6086" name="Picture 10">
            <a:extLst>
              <a:ext uri="{FF2B5EF4-FFF2-40B4-BE49-F238E27FC236}">
                <a16:creationId xmlns:a16="http://schemas.microsoft.com/office/drawing/2014/main" id="{40B05ABD-E283-0BBD-F340-D174E66B5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461963"/>
            <a:ext cx="5019675" cy="639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>
            <a:extLst>
              <a:ext uri="{FF2B5EF4-FFF2-40B4-BE49-F238E27FC236}">
                <a16:creationId xmlns:a16="http://schemas.microsoft.com/office/drawing/2014/main" id="{E341EFAB-8251-7C99-8431-5F2DEB6D9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Box 3">
            <a:extLst>
              <a:ext uri="{FF2B5EF4-FFF2-40B4-BE49-F238E27FC236}">
                <a16:creationId xmlns:a16="http://schemas.microsoft.com/office/drawing/2014/main" id="{1051C539-8D34-7278-E3D0-EB4386E9C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275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Steady-state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EEA48C-F729-E5E5-C211-BAD4B24051EE}"/>
                  </a:ext>
                </a:extLst>
              </p14:cNvPr>
              <p14:cNvContentPartPr/>
              <p14:nvPr/>
            </p14:nvContentPartPr>
            <p14:xfrm>
              <a:off x="2319508" y="42818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EEA48C-F729-E5E5-C211-BAD4B24051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0508" y="427284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D622E64-78C4-3D59-F616-173C118F6C35}"/>
              </a:ext>
            </a:extLst>
          </p:cNvPr>
          <p:cNvSpPr/>
          <p:nvPr/>
        </p:nvSpPr>
        <p:spPr>
          <a:xfrm>
            <a:off x="6521450" y="0"/>
            <a:ext cx="479425" cy="847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3000" sy="3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5AB4E1-EFD7-92CE-019F-EFC0B88EF789}"/>
              </a:ext>
            </a:extLst>
          </p:cNvPr>
          <p:cNvSpPr/>
          <p:nvPr/>
        </p:nvSpPr>
        <p:spPr>
          <a:xfrm>
            <a:off x="6518275" y="230188"/>
            <a:ext cx="568325" cy="1023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3000" sy="3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7110" name="Picture 8">
            <a:extLst>
              <a:ext uri="{FF2B5EF4-FFF2-40B4-BE49-F238E27FC236}">
                <a16:creationId xmlns:a16="http://schemas.microsoft.com/office/drawing/2014/main" id="{36535302-686A-6995-7F99-8214C2F9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461963"/>
            <a:ext cx="5046663" cy="639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Lecture15 4th order dc-dc ch 4 (dragged).pdf">
            <a:extLst>
              <a:ext uri="{FF2B5EF4-FFF2-40B4-BE49-F238E27FC236}">
                <a16:creationId xmlns:a16="http://schemas.microsoft.com/office/drawing/2014/main" id="{98C8C23E-CE8F-7C75-F0F2-EA034835F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Lecture15 4th order dc-dc ch 4 (dragged).pdf">
            <a:extLst>
              <a:ext uri="{FF2B5EF4-FFF2-40B4-BE49-F238E27FC236}">
                <a16:creationId xmlns:a16="http://schemas.microsoft.com/office/drawing/2014/main" id="{71D003BA-2DFB-658C-6119-3211211B5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Lecture15 4th order dc-dc ch 4 (dragged).pdf">
            <a:extLst>
              <a:ext uri="{FF2B5EF4-FFF2-40B4-BE49-F238E27FC236}">
                <a16:creationId xmlns:a16="http://schemas.microsoft.com/office/drawing/2014/main" id="{34F2502E-E6C6-5C69-7815-4D3274971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Lecture15 4th order dc-dc ch 4 (dragged).pdf">
            <a:extLst>
              <a:ext uri="{FF2B5EF4-FFF2-40B4-BE49-F238E27FC236}">
                <a16:creationId xmlns:a16="http://schemas.microsoft.com/office/drawing/2014/main" id="{AF5C1B02-EC9C-08FA-DCC4-7EB653294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Lecture15 4th order dc-dc ch 4 (dragged).pdf">
            <a:extLst>
              <a:ext uri="{FF2B5EF4-FFF2-40B4-BE49-F238E27FC236}">
                <a16:creationId xmlns:a16="http://schemas.microsoft.com/office/drawing/2014/main" id="{76AEA133-58CB-0630-C406-1C5F725ED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Lecture15 4th order dc-dc ch 4 (dragged).pdf">
            <a:extLst>
              <a:ext uri="{FF2B5EF4-FFF2-40B4-BE49-F238E27FC236}">
                <a16:creationId xmlns:a16="http://schemas.microsoft.com/office/drawing/2014/main" id="{C031CA11-94E3-75EF-5A94-E24AA2C27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CCB366A8-F76A-750E-02CB-8B7D29BB2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SEPIC Converters (Single-Ended Primary Inductor Converters)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563A1834-A6AB-A223-0654-FBB132BD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38"/>
            <a:ext cx="91440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611094D7-DBCC-EF9A-6764-FE5BC4DCC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91000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315B967A-6BF1-42EC-2C45-7044EB616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191000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C1BC2F70-FE14-F32F-457C-C9169E0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09800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7414" name="TextBox 3">
            <a:extLst>
              <a:ext uri="{FF2B5EF4-FFF2-40B4-BE49-F238E27FC236}">
                <a16:creationId xmlns:a16="http://schemas.microsoft.com/office/drawing/2014/main" id="{EF3F77FB-7B6D-D097-C1FA-F4FA88546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87680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Mode I </a:t>
            </a:r>
            <a:r>
              <a:rPr lang="mr-IN" altLang="en-US"/>
              <a:t>–</a:t>
            </a:r>
            <a:r>
              <a:rPr lang="en-US" altLang="en-US"/>
              <a:t> Switch is on</a:t>
            </a:r>
          </a:p>
        </p:txBody>
      </p:sp>
      <p:sp>
        <p:nvSpPr>
          <p:cNvPr id="17415" name="TextBox 8">
            <a:extLst>
              <a:ext uri="{FF2B5EF4-FFF2-40B4-BE49-F238E27FC236}">
                <a16:creationId xmlns:a16="http://schemas.microsoft.com/office/drawing/2014/main" id="{B1AE318B-5398-4F0D-3041-E2AEFEBD9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876800"/>
            <a:ext cx="309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Mode II </a:t>
            </a:r>
            <a:r>
              <a:rPr lang="mr-IN" altLang="en-US"/>
              <a:t>–</a:t>
            </a:r>
            <a:r>
              <a:rPr lang="en-US" altLang="en-US"/>
              <a:t> Switch is off</a:t>
            </a:r>
          </a:p>
        </p:txBody>
      </p:sp>
      <p:sp>
        <p:nvSpPr>
          <p:cNvPr id="17416" name="TextBox 12">
            <a:extLst>
              <a:ext uri="{FF2B5EF4-FFF2-40B4-BE49-F238E27FC236}">
                <a16:creationId xmlns:a16="http://schemas.microsoft.com/office/drawing/2014/main" id="{31496721-65E1-5E5A-BC55-B783782F4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6472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Single-Ended Primary Inductor (SEPIC) Converter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Lecture15 4th order dc-dc ch 4 (dragged).pdf">
            <a:extLst>
              <a:ext uri="{FF2B5EF4-FFF2-40B4-BE49-F238E27FC236}">
                <a16:creationId xmlns:a16="http://schemas.microsoft.com/office/drawing/2014/main" id="{0F7D9DB5-53C4-02CD-4A6E-862980097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>
            <a:extLst>
              <a:ext uri="{FF2B5EF4-FFF2-40B4-BE49-F238E27FC236}">
                <a16:creationId xmlns:a16="http://schemas.microsoft.com/office/drawing/2014/main" id="{23C7ED14-C57B-7437-2BAF-7A2A4DA9D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5">
            <a:extLst>
              <a:ext uri="{FF2B5EF4-FFF2-40B4-BE49-F238E27FC236}">
                <a16:creationId xmlns:a16="http://schemas.microsoft.com/office/drawing/2014/main" id="{B1B05BCB-ECF4-282B-CE36-55ADA47C3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3" y="0"/>
            <a:ext cx="941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EEL 5245</a:t>
            </a:r>
          </a:p>
        </p:txBody>
      </p:sp>
      <p:pic>
        <p:nvPicPr>
          <p:cNvPr id="55299" name="Picture 1">
            <a:extLst>
              <a:ext uri="{FF2B5EF4-FFF2-40B4-BE49-F238E27FC236}">
                <a16:creationId xmlns:a16="http://schemas.microsoft.com/office/drawing/2014/main" id="{89E7D5D1-D039-3118-6030-A36203825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852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0" name="Group 3">
            <a:extLst>
              <a:ext uri="{FF2B5EF4-FFF2-40B4-BE49-F238E27FC236}">
                <a16:creationId xmlns:a16="http://schemas.microsoft.com/office/drawing/2014/main" id="{652AA51E-C4B9-A3C0-3018-F30C516576FE}"/>
              </a:ext>
            </a:extLst>
          </p:cNvPr>
          <p:cNvGrpSpPr>
            <a:grpSpLocks/>
          </p:cNvGrpSpPr>
          <p:nvPr/>
        </p:nvGrpSpPr>
        <p:grpSpPr bwMode="auto">
          <a:xfrm>
            <a:off x="4383088" y="5930900"/>
            <a:ext cx="1506537" cy="268288"/>
            <a:chOff x="4383538" y="5930172"/>
            <a:chExt cx="150660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67362C-1655-CD4F-E6A3-90FC96E03E8A}"/>
                    </a:ext>
                  </a:extLst>
                </p14:cNvPr>
                <p14:cNvContentPartPr/>
                <p14:nvPr/>
              </p14:nvContentPartPr>
              <p14:xfrm>
                <a:off x="4876378" y="5930172"/>
                <a:ext cx="1013760" cy="269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67362C-1655-CD4F-E6A3-90FC96E03E8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13378" y="5867172"/>
                  <a:ext cx="11394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367F756-F3B4-D98C-2D63-98A7AC494B83}"/>
                    </a:ext>
                  </a:extLst>
                </p14:cNvPr>
                <p14:cNvContentPartPr/>
                <p14:nvPr/>
              </p14:nvContentPartPr>
              <p14:xfrm>
                <a:off x="4383538" y="6099372"/>
                <a:ext cx="1021680" cy="74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367F756-F3B4-D98C-2D63-98A7AC494B8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20516" y="6036372"/>
                  <a:ext cx="1147364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ED9C4CA-D051-A52C-B802-569AA221511B}"/>
                  </a:ext>
                </a:extLst>
              </p14:cNvPr>
              <p14:cNvContentPartPr/>
              <p14:nvPr/>
            </p14:nvContentPartPr>
            <p14:xfrm>
              <a:off x="5225218" y="5842332"/>
              <a:ext cx="693000" cy="11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ED9C4CA-D051-A52C-B802-569AA22151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62218" y="5779332"/>
                <a:ext cx="81864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302" name="Group 7">
            <a:extLst>
              <a:ext uri="{FF2B5EF4-FFF2-40B4-BE49-F238E27FC236}">
                <a16:creationId xmlns:a16="http://schemas.microsoft.com/office/drawing/2014/main" id="{5219F676-FD29-027C-A903-8E6A5EDC56CB}"/>
              </a:ext>
            </a:extLst>
          </p:cNvPr>
          <p:cNvGrpSpPr>
            <a:grpSpLocks/>
          </p:cNvGrpSpPr>
          <p:nvPr/>
        </p:nvGrpSpPr>
        <p:grpSpPr bwMode="auto">
          <a:xfrm>
            <a:off x="4483100" y="6511925"/>
            <a:ext cx="238125" cy="168275"/>
            <a:chOff x="4482538" y="6511212"/>
            <a:chExt cx="23940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F8ECB5A-F2D5-5FD6-26A9-FFA7A3A430AF}"/>
                    </a:ext>
                  </a:extLst>
                </p14:cNvPr>
                <p14:cNvContentPartPr/>
                <p14:nvPr/>
              </p14:nvContentPartPr>
              <p14:xfrm>
                <a:off x="4524298" y="6511212"/>
                <a:ext cx="166320" cy="32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F8ECB5A-F2D5-5FD6-26A9-FFA7A3A430A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15298" y="6502212"/>
                  <a:ext cx="183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14EAAED-93CE-738F-C958-FA58F0A6B65C}"/>
                    </a:ext>
                  </a:extLst>
                </p14:cNvPr>
                <p14:cNvContentPartPr/>
                <p14:nvPr/>
              </p14:nvContentPartPr>
              <p14:xfrm>
                <a:off x="4482538" y="6637572"/>
                <a:ext cx="239400" cy="42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14EAAED-93CE-738F-C958-FA58F0A6B65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73538" y="6628572"/>
                  <a:ext cx="257040" cy="597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>
            <a:extLst>
              <a:ext uri="{FF2B5EF4-FFF2-40B4-BE49-F238E27FC236}">
                <a16:creationId xmlns:a16="http://schemas.microsoft.com/office/drawing/2014/main" id="{46C203FE-38B9-4E7E-0B57-BC8551228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5">
            <a:extLst>
              <a:ext uri="{FF2B5EF4-FFF2-40B4-BE49-F238E27FC236}">
                <a16:creationId xmlns:a16="http://schemas.microsoft.com/office/drawing/2014/main" id="{7803C387-B08A-3580-9DD5-86E4CC362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3" y="0"/>
            <a:ext cx="941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EEL 5245</a:t>
            </a:r>
          </a:p>
        </p:txBody>
      </p:sp>
      <p:pic>
        <p:nvPicPr>
          <p:cNvPr id="56323" name="Picture 1">
            <a:extLst>
              <a:ext uri="{FF2B5EF4-FFF2-40B4-BE49-F238E27FC236}">
                <a16:creationId xmlns:a16="http://schemas.microsoft.com/office/drawing/2014/main" id="{DD8E29BB-11B0-991E-0798-8C577148E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457200"/>
            <a:ext cx="6370638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>
            <a:extLst>
              <a:ext uri="{FF2B5EF4-FFF2-40B4-BE49-F238E27FC236}">
                <a16:creationId xmlns:a16="http://schemas.microsoft.com/office/drawing/2014/main" id="{F275680F-3319-2C13-B51E-7E98ACA7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5">
            <a:extLst>
              <a:ext uri="{FF2B5EF4-FFF2-40B4-BE49-F238E27FC236}">
                <a16:creationId xmlns:a16="http://schemas.microsoft.com/office/drawing/2014/main" id="{55FD4432-9234-11AB-5197-5F7397541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3" y="0"/>
            <a:ext cx="941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EEL 5245</a:t>
            </a:r>
          </a:p>
        </p:txBody>
      </p:sp>
      <p:pic>
        <p:nvPicPr>
          <p:cNvPr id="57347" name="Picture 1">
            <a:extLst>
              <a:ext uri="{FF2B5EF4-FFF2-40B4-BE49-F238E27FC236}">
                <a16:creationId xmlns:a16="http://schemas.microsoft.com/office/drawing/2014/main" id="{999BA7E7-EED2-F0D4-A937-57AEC6C0A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0"/>
            <a:ext cx="528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2C75B6-F469-A6BB-6A8C-B20EDC81B8B1}"/>
                  </a:ext>
                </a:extLst>
              </p14:cNvPr>
              <p14:cNvContentPartPr/>
              <p14:nvPr/>
            </p14:nvContentPartPr>
            <p14:xfrm>
              <a:off x="5612578" y="2916972"/>
              <a:ext cx="833760" cy="60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2C75B6-F469-A6BB-6A8C-B20EDC81B8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9578" y="2853972"/>
                <a:ext cx="95940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C816C0-33EF-B897-4D12-E4A6DCB75FEA}"/>
                  </a:ext>
                </a:extLst>
              </p14:cNvPr>
              <p14:cNvContentPartPr/>
              <p14:nvPr/>
            </p14:nvContentPartPr>
            <p14:xfrm>
              <a:off x="4127938" y="4107132"/>
              <a:ext cx="59400" cy="52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C816C0-33EF-B897-4D12-E4A6DCB75F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5318" y="4044132"/>
                <a:ext cx="184283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350" name="Group 14">
            <a:extLst>
              <a:ext uri="{FF2B5EF4-FFF2-40B4-BE49-F238E27FC236}">
                <a16:creationId xmlns:a16="http://schemas.microsoft.com/office/drawing/2014/main" id="{48612856-F5A0-3700-50B7-1D419DE5C7E1}"/>
              </a:ext>
            </a:extLst>
          </p:cNvPr>
          <p:cNvGrpSpPr>
            <a:grpSpLocks/>
          </p:cNvGrpSpPr>
          <p:nvPr/>
        </p:nvGrpSpPr>
        <p:grpSpPr bwMode="auto">
          <a:xfrm>
            <a:off x="5572125" y="3155950"/>
            <a:ext cx="609600" cy="198438"/>
            <a:chOff x="5572618" y="3156012"/>
            <a:chExt cx="60840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B2332D5-75F8-C66A-FE06-8E32ABEFF3CA}"/>
                    </a:ext>
                  </a:extLst>
                </p14:cNvPr>
                <p14:cNvContentPartPr/>
                <p14:nvPr/>
              </p14:nvContentPartPr>
              <p14:xfrm>
                <a:off x="5572618" y="3175812"/>
                <a:ext cx="84960" cy="127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B2332D5-75F8-C66A-FE06-8E32ABEFF3C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63618" y="3166812"/>
                  <a:ext cx="102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5B5A8A6-40C5-3C1F-226A-4CC52693E2EC}"/>
                    </a:ext>
                  </a:extLst>
                </p14:cNvPr>
                <p14:cNvContentPartPr/>
                <p14:nvPr/>
              </p14:nvContentPartPr>
              <p14:xfrm>
                <a:off x="5723818" y="3304332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5B5A8A6-40C5-3C1F-226A-4CC52693E2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14818" y="32953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FDE27A-7188-30FA-A203-37F66B145296}"/>
                    </a:ext>
                  </a:extLst>
                </p14:cNvPr>
                <p14:cNvContentPartPr/>
                <p14:nvPr/>
              </p14:nvContentPartPr>
              <p14:xfrm>
                <a:off x="5834698" y="3203172"/>
                <a:ext cx="52200" cy="122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FDE27A-7188-30FA-A203-37F66B14529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25698" y="3194172"/>
                  <a:ext cx="69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33C3F00-057D-5E33-32C8-0DDB772D7E60}"/>
                    </a:ext>
                  </a:extLst>
                </p14:cNvPr>
                <p14:cNvContentPartPr/>
                <p14:nvPr/>
              </p14:nvContentPartPr>
              <p14:xfrm>
                <a:off x="5972218" y="3223692"/>
                <a:ext cx="50400" cy="116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33C3F00-057D-5E33-32C8-0DDB772D7E6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63218" y="3214692"/>
                  <a:ext cx="68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F38AA4E-51E0-8AE7-FCA1-6FB317379424}"/>
                    </a:ext>
                  </a:extLst>
                </p14:cNvPr>
                <p14:cNvContentPartPr/>
                <p14:nvPr/>
              </p14:nvContentPartPr>
              <p14:xfrm>
                <a:off x="6103978" y="3156012"/>
                <a:ext cx="50040" cy="9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F38AA4E-51E0-8AE7-FCA1-6FB3173794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94913" y="3147012"/>
                  <a:ext cx="67808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4C687A5-A5E5-0F48-DACD-938CAA1BD6D2}"/>
                    </a:ext>
                  </a:extLst>
                </p14:cNvPr>
                <p14:cNvContentPartPr/>
                <p14:nvPr/>
              </p14:nvContentPartPr>
              <p14:xfrm>
                <a:off x="6169858" y="3159972"/>
                <a:ext cx="11160" cy="19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4C687A5-A5E5-0F48-DACD-938CAA1BD6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60858" y="3150972"/>
                  <a:ext cx="28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AFCBEC-CA0C-2F13-E158-6615F01EC551}"/>
                    </a:ext>
                  </a:extLst>
                </p14:cNvPr>
                <p14:cNvContentPartPr/>
                <p14:nvPr/>
              </p14:nvContentPartPr>
              <p14:xfrm>
                <a:off x="5723098" y="3291732"/>
                <a:ext cx="37800" cy="4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AFCBEC-CA0C-2F13-E158-6615F01EC5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14098" y="3282732"/>
                  <a:ext cx="5544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D2D04E9-7E19-07A5-C35C-BF442783C9BC}"/>
                  </a:ext>
                </a:extLst>
              </p14:cNvPr>
              <p14:cNvContentPartPr/>
              <p14:nvPr/>
            </p14:nvContentPartPr>
            <p14:xfrm>
              <a:off x="6334018" y="2865852"/>
              <a:ext cx="887400" cy="369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D2D04E9-7E19-07A5-C35C-BF442783C9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71018" y="2802852"/>
                <a:ext cx="101304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573DB11-3812-C5D9-CCE7-62D61F01D4AE}"/>
                  </a:ext>
                </a:extLst>
              </p14:cNvPr>
              <p14:cNvContentPartPr/>
              <p14:nvPr/>
            </p14:nvContentPartPr>
            <p14:xfrm>
              <a:off x="6977698" y="92772"/>
              <a:ext cx="268920" cy="2931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573DB11-3812-C5D9-CCE7-62D61F01D4A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14698" y="29772"/>
                <a:ext cx="394560" cy="30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8267B56-074A-8E1F-EDBA-E6E99856C995}"/>
                  </a:ext>
                </a:extLst>
              </p14:cNvPr>
              <p14:cNvContentPartPr/>
              <p14:nvPr/>
            </p14:nvContentPartPr>
            <p14:xfrm>
              <a:off x="7061938" y="2438172"/>
              <a:ext cx="169560" cy="2526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8267B56-074A-8E1F-EDBA-E6E99856C99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98938" y="2375163"/>
                <a:ext cx="295200" cy="2652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017080-08B5-B986-B759-D58ADD4AD08E}"/>
                  </a:ext>
                </a:extLst>
              </p14:cNvPr>
              <p14:cNvContentPartPr/>
              <p14:nvPr/>
            </p14:nvContentPartPr>
            <p14:xfrm>
              <a:off x="7131778" y="3630492"/>
              <a:ext cx="70920" cy="316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017080-08B5-B986-B759-D58ADD4AD08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68778" y="3567492"/>
                <a:ext cx="196560" cy="32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05995E-0045-A9DB-7AE6-75CEC4EFB14F}"/>
                  </a:ext>
                </a:extLst>
              </p14:cNvPr>
              <p14:cNvContentPartPr/>
              <p14:nvPr/>
            </p14:nvContentPartPr>
            <p14:xfrm>
              <a:off x="1768498" y="6730812"/>
              <a:ext cx="195120" cy="66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05995E-0045-A9DB-7AE6-75CEC4EFB14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05498" y="6667471"/>
                <a:ext cx="320760" cy="193279"/>
              </a:xfrm>
              <a:prstGeom prst="rect">
                <a:avLst/>
              </a:prstGeom>
            </p:spPr>
          </p:pic>
        </mc:Fallback>
      </mc:AlternateContent>
      <p:grpSp>
        <p:nvGrpSpPr>
          <p:cNvPr id="57356" name="Group 14">
            <a:extLst>
              <a:ext uri="{FF2B5EF4-FFF2-40B4-BE49-F238E27FC236}">
                <a16:creationId xmlns:a16="http://schemas.microsoft.com/office/drawing/2014/main" id="{C016F273-71E2-84C0-9C60-022C6C85F2D3}"/>
              </a:ext>
            </a:extLst>
          </p:cNvPr>
          <p:cNvGrpSpPr>
            <a:grpSpLocks/>
          </p:cNvGrpSpPr>
          <p:nvPr/>
        </p:nvGrpSpPr>
        <p:grpSpPr bwMode="auto">
          <a:xfrm>
            <a:off x="6326188" y="3063875"/>
            <a:ext cx="150812" cy="306388"/>
            <a:chOff x="6325738" y="3063492"/>
            <a:chExt cx="15084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86B3213-6324-5D66-BC03-E29E9FC2468A}"/>
                    </a:ext>
                  </a:extLst>
                </p14:cNvPr>
                <p14:cNvContentPartPr/>
                <p14:nvPr/>
              </p14:nvContentPartPr>
              <p14:xfrm>
                <a:off x="6335458" y="3069972"/>
                <a:ext cx="141120" cy="300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86B3213-6324-5D66-BC03-E29E9FC2468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26458" y="3060961"/>
                  <a:ext cx="158760" cy="318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C0AD2C-609C-B9F4-BECE-CC63B304F9BC}"/>
                    </a:ext>
                  </a:extLst>
                </p14:cNvPr>
                <p14:cNvContentPartPr/>
                <p14:nvPr/>
              </p14:nvContentPartPr>
              <p14:xfrm>
                <a:off x="6325738" y="3063492"/>
                <a:ext cx="60480" cy="79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C0AD2C-609C-B9F4-BECE-CC63B304F9B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16791" y="3054492"/>
                  <a:ext cx="78016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9620C8-D3C8-C992-FE03-4F3FD43FB590}"/>
                    </a:ext>
                  </a:extLst>
                </p14:cNvPr>
                <p14:cNvContentPartPr/>
                <p14:nvPr/>
              </p14:nvContentPartPr>
              <p14:xfrm>
                <a:off x="6352378" y="3076092"/>
                <a:ext cx="50400" cy="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9620C8-D3C8-C992-FE03-4F3FD43FB59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43313" y="3067092"/>
                  <a:ext cx="68167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276A533-2E51-8236-E2BF-A97611BB11B5}"/>
                  </a:ext>
                </a:extLst>
              </p14:cNvPr>
              <p14:cNvContentPartPr/>
              <p14:nvPr/>
            </p14:nvContentPartPr>
            <p14:xfrm>
              <a:off x="6466138" y="3348612"/>
              <a:ext cx="52200" cy="61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276A533-2E51-8236-E2BF-A97611BB11B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57138" y="3339612"/>
                <a:ext cx="698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0289B3-D005-9B9E-D515-2BB3FD77D879}"/>
                  </a:ext>
                </a:extLst>
              </p14:cNvPr>
              <p14:cNvContentPartPr/>
              <p14:nvPr/>
            </p14:nvContentPartPr>
            <p14:xfrm>
              <a:off x="3268618" y="3372732"/>
              <a:ext cx="4879800" cy="367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0289B3-D005-9B9E-D515-2BB3FD77D87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59618" y="3363732"/>
                <a:ext cx="4897440" cy="385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B8AF21E6-436D-3103-2F36-41C0CF59D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Introducing The concept of Regulation</a:t>
            </a:r>
          </a:p>
        </p:txBody>
      </p:sp>
      <p:pic>
        <p:nvPicPr>
          <p:cNvPr id="58370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D8926DA9-223A-04A5-A7CE-96A3F25B2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295400"/>
            <a:ext cx="65024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E0A8187-6F99-8651-A709-9C12318403B4}"/>
                  </a:ext>
                </a:extLst>
              </p14:cNvPr>
              <p14:cNvContentPartPr/>
              <p14:nvPr/>
            </p14:nvContentPartPr>
            <p14:xfrm>
              <a:off x="4243138" y="3131532"/>
              <a:ext cx="18360" cy="177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E0A8187-6F99-8651-A709-9C12318403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4138" y="3122550"/>
                <a:ext cx="36000" cy="19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F19D108-7790-FCD0-75BB-7514B08E1AA4}"/>
                  </a:ext>
                </a:extLst>
              </p14:cNvPr>
              <p14:cNvContentPartPr/>
              <p14:nvPr/>
            </p14:nvContentPartPr>
            <p14:xfrm>
              <a:off x="4263298" y="3129732"/>
              <a:ext cx="163080" cy="19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F19D108-7790-FCD0-75BB-7514B08E1A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54278" y="3120732"/>
                <a:ext cx="180759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373" name="Group 12">
            <a:extLst>
              <a:ext uri="{FF2B5EF4-FFF2-40B4-BE49-F238E27FC236}">
                <a16:creationId xmlns:a16="http://schemas.microsoft.com/office/drawing/2014/main" id="{E15A8A8B-0ACE-393E-CCCA-DEEFB20EEE40}"/>
              </a:ext>
            </a:extLst>
          </p:cNvPr>
          <p:cNvGrpSpPr>
            <a:grpSpLocks/>
          </p:cNvGrpSpPr>
          <p:nvPr/>
        </p:nvGrpSpPr>
        <p:grpSpPr bwMode="auto">
          <a:xfrm>
            <a:off x="4197350" y="2576513"/>
            <a:ext cx="225425" cy="400050"/>
            <a:chOff x="4196698" y="2576412"/>
            <a:chExt cx="22680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09DE76-5580-F99A-5A69-70ECA706D96E}"/>
                    </a:ext>
                  </a:extLst>
                </p14:cNvPr>
                <p14:cNvContentPartPr/>
                <p14:nvPr/>
              </p14:nvContentPartPr>
              <p14:xfrm>
                <a:off x="4196698" y="2576412"/>
                <a:ext cx="87840" cy="88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09DE76-5580-F99A-5A69-70ECA706D96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87698" y="2567448"/>
                  <a:ext cx="105480" cy="1064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20DB718-DFF7-57CE-BB27-4A137334E1EE}"/>
                    </a:ext>
                  </a:extLst>
                </p14:cNvPr>
                <p14:cNvContentPartPr/>
                <p14:nvPr/>
              </p14:nvContentPartPr>
              <p14:xfrm>
                <a:off x="4282738" y="2582532"/>
                <a:ext cx="140760" cy="43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20DB718-DFF7-57CE-BB27-4A137334E1E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73738" y="2573456"/>
                  <a:ext cx="158400" cy="60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41421B-007D-C067-1D42-4B503010F2C5}"/>
                    </a:ext>
                  </a:extLst>
                </p14:cNvPr>
                <p14:cNvContentPartPr/>
                <p14:nvPr/>
              </p14:nvContentPartPr>
              <p14:xfrm>
                <a:off x="4301098" y="2617812"/>
                <a:ext cx="13320" cy="358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41421B-007D-C067-1D42-4B503010F2C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92335" y="2608812"/>
                  <a:ext cx="30496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6F2FF48-8811-8A3D-B8C9-ED1F0ECC91D6}"/>
                    </a:ext>
                  </a:extLst>
                </p14:cNvPr>
                <p14:cNvContentPartPr/>
                <p14:nvPr/>
              </p14:nvContentPartPr>
              <p14:xfrm>
                <a:off x="4220818" y="2623212"/>
                <a:ext cx="190080" cy="55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6F2FF48-8811-8A3D-B8C9-ED1F0ECC91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11818" y="2614153"/>
                  <a:ext cx="207720" cy="731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374" name="Group 20">
            <a:extLst>
              <a:ext uri="{FF2B5EF4-FFF2-40B4-BE49-F238E27FC236}">
                <a16:creationId xmlns:a16="http://schemas.microsoft.com/office/drawing/2014/main" id="{698460AA-5787-B513-F2AB-2426CF8B3228}"/>
              </a:ext>
            </a:extLst>
          </p:cNvPr>
          <p:cNvGrpSpPr>
            <a:grpSpLocks/>
          </p:cNvGrpSpPr>
          <p:nvPr/>
        </p:nvGrpSpPr>
        <p:grpSpPr bwMode="auto">
          <a:xfrm>
            <a:off x="5368925" y="1125538"/>
            <a:ext cx="333375" cy="395287"/>
            <a:chOff x="5369218" y="1125972"/>
            <a:chExt cx="33336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7838CB2-4661-C828-14D5-8203543F63F8}"/>
                    </a:ext>
                  </a:extLst>
                </p14:cNvPr>
                <p14:cNvContentPartPr/>
                <p14:nvPr/>
              </p14:nvContentPartPr>
              <p14:xfrm>
                <a:off x="5405578" y="1393812"/>
                <a:ext cx="297000" cy="127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7838CB2-4661-C828-14D5-8203543F63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96589" y="1384837"/>
                  <a:ext cx="314619" cy="145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FC85D42-391A-A589-F431-2E84B9174DA7}"/>
                    </a:ext>
                  </a:extLst>
                </p14:cNvPr>
                <p14:cNvContentPartPr/>
                <p14:nvPr/>
              </p14:nvContentPartPr>
              <p14:xfrm>
                <a:off x="5369218" y="1142532"/>
                <a:ext cx="152280" cy="172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FC85D42-391A-A589-F431-2E84B9174DA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60218" y="1133532"/>
                  <a:ext cx="169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759F380-ED66-40AC-63C9-2D3783AE100A}"/>
                    </a:ext>
                  </a:extLst>
                </p14:cNvPr>
                <p14:cNvContentPartPr/>
                <p14:nvPr/>
              </p14:nvContentPartPr>
              <p14:xfrm>
                <a:off x="5407018" y="1125972"/>
                <a:ext cx="97560" cy="16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759F380-ED66-40AC-63C9-2D3783AE10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98018" y="1116776"/>
                  <a:ext cx="115200" cy="34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4C4D15B-E64E-33E9-882C-43C267AAC4E6}"/>
                    </a:ext>
                  </a:extLst>
                </p14:cNvPr>
                <p14:cNvContentPartPr/>
                <p14:nvPr/>
              </p14:nvContentPartPr>
              <p14:xfrm>
                <a:off x="5611138" y="1277172"/>
                <a:ext cx="66960" cy="54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4C4D15B-E64E-33E9-882C-43C267AAC4E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02138" y="1268112"/>
                  <a:ext cx="84600" cy="72477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1EECB9-7DC6-D260-D396-2F7B8DFBBE8E}"/>
                  </a:ext>
                </a:extLst>
              </p14:cNvPr>
              <p14:cNvContentPartPr/>
              <p14:nvPr/>
            </p14:nvContentPartPr>
            <p14:xfrm>
              <a:off x="2885174" y="1447929"/>
              <a:ext cx="120960" cy="12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1EECB9-7DC6-D260-D396-2F7B8DFBBE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2174" y="1385104"/>
                <a:ext cx="246600" cy="254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0E6446-7328-D68E-11C0-09E32D34F19C}"/>
                  </a:ext>
                </a:extLst>
              </p14:cNvPr>
              <p14:cNvContentPartPr/>
              <p14:nvPr/>
            </p14:nvContentPartPr>
            <p14:xfrm>
              <a:off x="2885444" y="3400839"/>
              <a:ext cx="35370" cy="2079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0E6446-7328-D68E-11C0-09E32D34F1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2921" y="3338111"/>
                <a:ext cx="160058" cy="145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A0666F-1976-333D-D383-60479AE251BF}"/>
                  </a:ext>
                </a:extLst>
              </p14:cNvPr>
              <p14:cNvContentPartPr/>
              <p14:nvPr/>
            </p14:nvContentPartPr>
            <p14:xfrm>
              <a:off x="2807954" y="5275179"/>
              <a:ext cx="54540" cy="6021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A0666F-1976-333D-D383-60479AE251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45161" y="5212085"/>
                <a:ext cx="179767" cy="186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881A1F-104B-80A3-8F70-00FBB75BDDF9}"/>
                  </a:ext>
                </a:extLst>
              </p14:cNvPr>
              <p14:cNvContentPartPr/>
              <p14:nvPr/>
            </p14:nvContentPartPr>
            <p14:xfrm>
              <a:off x="2762054" y="984609"/>
              <a:ext cx="3698730" cy="32589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881A1F-104B-80A3-8F70-00FBB75BDD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9059" y="921661"/>
                <a:ext cx="3824361" cy="451426"/>
              </a:xfrm>
              <a:prstGeom prst="rect">
                <a:avLst/>
              </a:prstGeom>
            </p:spPr>
          </p:pic>
        </mc:Fallback>
      </mc:AlternateContent>
      <p:grpSp>
        <p:nvGrpSpPr>
          <p:cNvPr id="59397" name="Group 7">
            <a:extLst>
              <a:ext uri="{FF2B5EF4-FFF2-40B4-BE49-F238E27FC236}">
                <a16:creationId xmlns:a16="http://schemas.microsoft.com/office/drawing/2014/main" id="{B7D43551-C81B-C428-49AA-CAFCEFEEB360}"/>
              </a:ext>
            </a:extLst>
          </p:cNvPr>
          <p:cNvGrpSpPr>
            <a:grpSpLocks/>
          </p:cNvGrpSpPr>
          <p:nvPr/>
        </p:nvGrpSpPr>
        <p:grpSpPr bwMode="auto">
          <a:xfrm>
            <a:off x="4856163" y="1108075"/>
            <a:ext cx="241300" cy="612775"/>
            <a:chOff x="4950178" y="333612"/>
            <a:chExt cx="322200" cy="81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D3F4F4D-BC12-33FA-B1F9-90EB13F8F4B2}"/>
                    </a:ext>
                  </a:extLst>
                </p14:cNvPr>
                <p14:cNvContentPartPr/>
                <p14:nvPr/>
              </p14:nvContentPartPr>
              <p14:xfrm>
                <a:off x="4950178" y="333612"/>
                <a:ext cx="236880" cy="816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D3F4F4D-BC12-33FA-B1F9-90EB13F8F4B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66263" y="249624"/>
                  <a:ext cx="404230" cy="984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0FD44C8-D34F-D07C-95E1-7D4A2203F310}"/>
                    </a:ext>
                  </a:extLst>
                </p14:cNvPr>
                <p14:cNvContentPartPr/>
                <p14:nvPr/>
              </p14:nvContentPartPr>
              <p14:xfrm>
                <a:off x="5143138" y="457092"/>
                <a:ext cx="129240" cy="607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0FD44C8-D34F-D07C-95E1-7D4A2203F31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59371" y="373092"/>
                  <a:ext cx="296295" cy="77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109AD3C-FDE9-55D5-0A03-AC451F0817A5}"/>
                  </a:ext>
                </a:extLst>
              </p14:cNvPr>
              <p14:cNvContentPartPr/>
              <p14:nvPr/>
            </p14:nvContentPartPr>
            <p14:xfrm>
              <a:off x="4976864" y="1898829"/>
              <a:ext cx="270" cy="28647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109AD3C-FDE9-55D5-0A03-AC451F0817A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29614" y="1835849"/>
                <a:ext cx="94500" cy="412071"/>
              </a:xfrm>
              <a:prstGeom prst="rect">
                <a:avLst/>
              </a:prstGeom>
            </p:spPr>
          </p:pic>
        </mc:Fallback>
      </mc:AlternateContent>
      <p:grpSp>
        <p:nvGrpSpPr>
          <p:cNvPr id="59399" name="Group 13">
            <a:extLst>
              <a:ext uri="{FF2B5EF4-FFF2-40B4-BE49-F238E27FC236}">
                <a16:creationId xmlns:a16="http://schemas.microsoft.com/office/drawing/2014/main" id="{EB77EBB8-8181-826E-E0EE-15020E6FD630}"/>
              </a:ext>
            </a:extLst>
          </p:cNvPr>
          <p:cNvGrpSpPr>
            <a:grpSpLocks/>
          </p:cNvGrpSpPr>
          <p:nvPr/>
        </p:nvGrpSpPr>
        <p:grpSpPr bwMode="auto">
          <a:xfrm>
            <a:off x="4926013" y="2405063"/>
            <a:ext cx="77787" cy="322262"/>
            <a:chOff x="5045578" y="2063772"/>
            <a:chExt cx="10224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BDB9E49-5827-2774-A4FC-AA2ED01E543A}"/>
                    </a:ext>
                  </a:extLst>
                </p14:cNvPr>
                <p14:cNvContentPartPr/>
                <p14:nvPr/>
              </p14:nvContentPartPr>
              <p14:xfrm>
                <a:off x="5063578" y="2063772"/>
                <a:ext cx="7560" cy="360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BDB9E49-5827-2774-A4FC-AA2ED01E54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80890" y="1979884"/>
                  <a:ext cx="172463" cy="527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26BDF48-7887-4338-A41B-143ABB04161F}"/>
                    </a:ext>
                  </a:extLst>
                </p14:cNvPr>
                <p14:cNvContentPartPr/>
                <p14:nvPr/>
              </p14:nvContentPartPr>
              <p14:xfrm>
                <a:off x="5045578" y="2070972"/>
                <a:ext cx="73440" cy="356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26BDF48-7887-4338-A41B-143ABB04161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61578" y="1987029"/>
                  <a:ext cx="240960" cy="523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5AD6536-E71A-C17D-C5B8-788830E45B9F}"/>
                    </a:ext>
                  </a:extLst>
                </p14:cNvPr>
                <p14:cNvContentPartPr/>
                <p14:nvPr/>
              </p14:nvContentPartPr>
              <p14:xfrm>
                <a:off x="5101378" y="2205972"/>
                <a:ext cx="46440" cy="288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5AD6536-E71A-C17D-C5B8-788830E45B9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16722" y="2121972"/>
                  <a:ext cx="215269" cy="4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1661950-3172-C359-B6B9-36FABFB76623}"/>
                  </a:ext>
                </a:extLst>
              </p14:cNvPr>
              <p14:cNvContentPartPr/>
              <p14:nvPr/>
            </p14:nvContentPartPr>
            <p14:xfrm>
              <a:off x="4940144" y="3027429"/>
              <a:ext cx="86130" cy="922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1661950-3172-C359-B6B9-36FABFB7662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77341" y="2964429"/>
                <a:ext cx="211377" cy="10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B9014F-6366-5082-4147-9291F5B55C79}"/>
                  </a:ext>
                </a:extLst>
              </p14:cNvPr>
              <p14:cNvContentPartPr/>
              <p14:nvPr/>
            </p14:nvContentPartPr>
            <p14:xfrm>
              <a:off x="5029244" y="4178169"/>
              <a:ext cx="7020" cy="3061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B9014F-6366-5082-4147-9291F5B55C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67819" y="4115132"/>
                <a:ext cx="129519" cy="431894"/>
              </a:xfrm>
              <a:prstGeom prst="rect">
                <a:avLst/>
              </a:prstGeom>
            </p:spPr>
          </p:pic>
        </mc:Fallback>
      </mc:AlternateContent>
      <p:grpSp>
        <p:nvGrpSpPr>
          <p:cNvPr id="59402" name="Group 18">
            <a:extLst>
              <a:ext uri="{FF2B5EF4-FFF2-40B4-BE49-F238E27FC236}">
                <a16:creationId xmlns:a16="http://schemas.microsoft.com/office/drawing/2014/main" id="{4FCB8491-7C0C-7C8C-8D7F-C5558B0595DB}"/>
              </a:ext>
            </a:extLst>
          </p:cNvPr>
          <p:cNvGrpSpPr>
            <a:grpSpLocks/>
          </p:cNvGrpSpPr>
          <p:nvPr/>
        </p:nvGrpSpPr>
        <p:grpSpPr bwMode="auto">
          <a:xfrm>
            <a:off x="5027613" y="5184775"/>
            <a:ext cx="47625" cy="249238"/>
            <a:chOff x="5178778" y="5769252"/>
            <a:chExt cx="6372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4C2BD28-54D7-E785-3190-06EBAB883214}"/>
                    </a:ext>
                  </a:extLst>
                </p14:cNvPr>
                <p14:cNvContentPartPr/>
                <p14:nvPr/>
              </p14:nvContentPartPr>
              <p14:xfrm>
                <a:off x="5228818" y="5769252"/>
                <a:ext cx="13680" cy="333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4C2BD28-54D7-E785-3190-06EBAB8832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46266" y="5685403"/>
                  <a:ext cx="178312" cy="500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557D82B-3A9B-D997-A49A-0ED9536F3676}"/>
                    </a:ext>
                  </a:extLst>
                </p14:cNvPr>
                <p14:cNvContentPartPr/>
                <p14:nvPr/>
              </p14:nvContentPartPr>
              <p14:xfrm>
                <a:off x="5178778" y="5904972"/>
                <a:ext cx="7560" cy="19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557D82B-3A9B-D997-A49A-0ED9536F36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96090" y="5821074"/>
                  <a:ext cx="172463" cy="36531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178D34-7E5E-4FE2-EAEE-2CA14ADC5F8D}"/>
                  </a:ext>
                </a:extLst>
              </p14:cNvPr>
              <p14:cNvContentPartPr/>
              <p14:nvPr/>
            </p14:nvContentPartPr>
            <p14:xfrm>
              <a:off x="5028164" y="5634279"/>
              <a:ext cx="21060" cy="249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D178D34-7E5E-4FE2-EAEE-2CA14ADC5F8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66739" y="5571370"/>
                <a:ext cx="143559" cy="374939"/>
              </a:xfrm>
              <a:prstGeom prst="rect">
                <a:avLst/>
              </a:prstGeom>
            </p:spPr>
          </p:pic>
        </mc:Fallback>
      </mc:AlternateContent>
      <p:grpSp>
        <p:nvGrpSpPr>
          <p:cNvPr id="59404" name="Group 22">
            <a:extLst>
              <a:ext uri="{FF2B5EF4-FFF2-40B4-BE49-F238E27FC236}">
                <a16:creationId xmlns:a16="http://schemas.microsoft.com/office/drawing/2014/main" id="{148D6C3B-7995-8DE2-655B-D64346599227}"/>
              </a:ext>
            </a:extLst>
          </p:cNvPr>
          <p:cNvGrpSpPr>
            <a:grpSpLocks/>
          </p:cNvGrpSpPr>
          <p:nvPr/>
        </p:nvGrpSpPr>
        <p:grpSpPr bwMode="auto">
          <a:xfrm>
            <a:off x="5019675" y="4730750"/>
            <a:ext cx="17463" cy="288925"/>
            <a:chOff x="5169418" y="5164452"/>
            <a:chExt cx="2232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5ADAC23-1C45-EE26-6139-BEF0D76B5566}"/>
                    </a:ext>
                  </a:extLst>
                </p14:cNvPr>
                <p14:cNvContentPartPr/>
                <p14:nvPr/>
              </p14:nvContentPartPr>
              <p14:xfrm>
                <a:off x="5169418" y="5444892"/>
                <a:ext cx="20520" cy="105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5ADAC23-1C45-EE26-6139-BEF0D76B55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85906" y="5360892"/>
                  <a:ext cx="187066" cy="27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F6A860E-8E81-CA21-D82D-0E9055135152}"/>
                    </a:ext>
                  </a:extLst>
                </p14:cNvPr>
                <p14:cNvContentPartPr/>
                <p14:nvPr/>
              </p14:nvContentPartPr>
              <p14:xfrm>
                <a:off x="5191378" y="5164452"/>
                <a:ext cx="360" cy="70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F6A860E-8E81-CA21-D82D-0E905513515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28378" y="5080881"/>
                  <a:ext cx="126000" cy="23686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405" name="Group 25">
            <a:extLst>
              <a:ext uri="{FF2B5EF4-FFF2-40B4-BE49-F238E27FC236}">
                <a16:creationId xmlns:a16="http://schemas.microsoft.com/office/drawing/2014/main" id="{2CD37CA1-569F-FBB7-8E2C-A2C547C6D3F4}"/>
              </a:ext>
            </a:extLst>
          </p:cNvPr>
          <p:cNvGrpSpPr>
            <a:grpSpLocks/>
          </p:cNvGrpSpPr>
          <p:nvPr/>
        </p:nvGrpSpPr>
        <p:grpSpPr bwMode="auto">
          <a:xfrm>
            <a:off x="4979988" y="4781550"/>
            <a:ext cx="133350" cy="84138"/>
            <a:chOff x="5115058" y="5231772"/>
            <a:chExt cx="17964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594795D-0417-CAEF-A749-3E5C28C0782A}"/>
                    </a:ext>
                  </a:extLst>
                </p14:cNvPr>
                <p14:cNvContentPartPr/>
                <p14:nvPr/>
              </p14:nvContentPartPr>
              <p14:xfrm>
                <a:off x="5115058" y="5294772"/>
                <a:ext cx="97200" cy="21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594795D-0417-CAEF-A749-3E5C28C0782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03146" y="5282972"/>
                  <a:ext cx="120547" cy="44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8F4FE5-47BC-9757-7B8F-0CC30C856F7D}"/>
                    </a:ext>
                  </a:extLst>
                </p14:cNvPr>
                <p14:cNvContentPartPr/>
                <p14:nvPr/>
              </p14:nvContentPartPr>
              <p14:xfrm>
                <a:off x="5283538" y="5231772"/>
                <a:ext cx="11160" cy="111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8F4FE5-47BC-9757-7B8F-0CC30C856F7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71913" y="5219785"/>
                  <a:ext cx="33945" cy="134735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9406" name="Picture 18" descr="Text, table, letter&#10;&#10;Description automatically generated">
            <a:extLst>
              <a:ext uri="{FF2B5EF4-FFF2-40B4-BE49-F238E27FC236}">
                <a16:creationId xmlns:a16="http://schemas.microsoft.com/office/drawing/2014/main" id="{3D98759D-798F-253A-3D9A-3E3AA15F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523038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78AC3C2-C189-FDBE-9733-7BBE11D6876C}"/>
                  </a:ext>
                </a:extLst>
              </p14:cNvPr>
              <p14:cNvContentPartPr/>
              <p14:nvPr/>
            </p14:nvContentPartPr>
            <p14:xfrm>
              <a:off x="3900104" y="1589679"/>
              <a:ext cx="270" cy="27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78AC3C2-C189-FDBE-9733-7BBE11D6876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93354" y="1582929"/>
                <a:ext cx="13500" cy="135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F06A4A-7138-E3CC-60A9-2D3E4EEDC205}"/>
                  </a:ext>
                </a:extLst>
              </p14:cNvPr>
              <p14:cNvContentPartPr/>
              <p14:nvPr/>
            </p14:nvContentPartPr>
            <p14:xfrm>
              <a:off x="6060104" y="1073439"/>
              <a:ext cx="196290" cy="12933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F06A4A-7138-E3CC-60A9-2D3E4EEDC2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7191" y="1010395"/>
                <a:ext cx="321757" cy="255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57CF25-0CE4-FEF8-A857-7C7A7C1F596D}"/>
                  </a:ext>
                </a:extLst>
              </p14:cNvPr>
              <p14:cNvContentPartPr/>
              <p14:nvPr/>
            </p14:nvContentPartPr>
            <p14:xfrm>
              <a:off x="2792024" y="1485729"/>
              <a:ext cx="121230" cy="1136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57CF25-0CE4-FEF8-A857-7C7A7C1F59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8883" y="1422779"/>
                <a:ext cx="247150" cy="23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D9AE3B-FB0B-E124-669F-F71CAF321A46}"/>
                  </a:ext>
                </a:extLst>
              </p14:cNvPr>
              <p14:cNvContentPartPr/>
              <p14:nvPr/>
            </p14:nvContentPartPr>
            <p14:xfrm>
              <a:off x="2782844" y="3393009"/>
              <a:ext cx="74520" cy="912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D9AE3B-FB0B-E124-669F-F71CAF321A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19844" y="3330133"/>
                <a:ext cx="200160" cy="216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9FD823C-AD54-21EE-D2B2-FBE9450859BE}"/>
                  </a:ext>
                </a:extLst>
              </p14:cNvPr>
              <p14:cNvContentPartPr/>
              <p14:nvPr/>
            </p14:nvContentPartPr>
            <p14:xfrm>
              <a:off x="4789754" y="1051569"/>
              <a:ext cx="115290" cy="71469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9FD823C-AD54-21EE-D2B2-FBE9450859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6705" y="988593"/>
                <a:ext cx="241028" cy="840283"/>
              </a:xfrm>
              <a:prstGeom prst="rect">
                <a:avLst/>
              </a:prstGeom>
            </p:spPr>
          </p:pic>
        </mc:Fallback>
      </mc:AlternateContent>
      <p:grpSp>
        <p:nvGrpSpPr>
          <p:cNvPr id="60421" name="Group 14">
            <a:extLst>
              <a:ext uri="{FF2B5EF4-FFF2-40B4-BE49-F238E27FC236}">
                <a16:creationId xmlns:a16="http://schemas.microsoft.com/office/drawing/2014/main" id="{0B5C5DE7-8165-2FF3-98B7-C4EE0893EB2D}"/>
              </a:ext>
            </a:extLst>
          </p:cNvPr>
          <p:cNvGrpSpPr>
            <a:grpSpLocks/>
          </p:cNvGrpSpPr>
          <p:nvPr/>
        </p:nvGrpSpPr>
        <p:grpSpPr bwMode="auto">
          <a:xfrm>
            <a:off x="4695825" y="1379538"/>
            <a:ext cx="261938" cy="3856037"/>
            <a:chOff x="4737778" y="695052"/>
            <a:chExt cx="348840" cy="514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214C24F-E751-752D-C2C2-BFC2F9F19F55}"/>
                    </a:ext>
                  </a:extLst>
                </p14:cNvPr>
                <p14:cNvContentPartPr/>
                <p14:nvPr/>
              </p14:nvContentPartPr>
              <p14:xfrm>
                <a:off x="4962778" y="695052"/>
                <a:ext cx="74880" cy="1335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214C24F-E751-752D-C2C2-BFC2F9F19F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78778" y="611044"/>
                  <a:ext cx="242400" cy="15034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1F8428D-6063-9B97-B55C-0024E76579A4}"/>
                    </a:ext>
                  </a:extLst>
                </p14:cNvPr>
                <p14:cNvContentPartPr/>
                <p14:nvPr/>
              </p14:nvContentPartPr>
              <p14:xfrm>
                <a:off x="5066818" y="2322252"/>
                <a:ext cx="19800" cy="776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1F8428D-6063-9B97-B55C-0024E76579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84318" y="2238252"/>
                  <a:ext cx="184329" cy="9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52468EF-C21F-99AC-F3BE-37B160885C07}"/>
                    </a:ext>
                  </a:extLst>
                </p14:cNvPr>
                <p14:cNvContentPartPr/>
                <p14:nvPr/>
              </p14:nvContentPartPr>
              <p14:xfrm>
                <a:off x="4915258" y="3606012"/>
                <a:ext cx="114120" cy="1622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52468EF-C21F-99AC-F3BE-37B160885C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31346" y="3522000"/>
                  <a:ext cx="281464" cy="1789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3119AD5-BB9F-A988-5EB9-E7D97D99F298}"/>
                    </a:ext>
                  </a:extLst>
                </p14:cNvPr>
                <p14:cNvContentPartPr/>
                <p14:nvPr/>
              </p14:nvContentPartPr>
              <p14:xfrm>
                <a:off x="4737778" y="4102812"/>
                <a:ext cx="336600" cy="144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3119AD5-BB9F-A988-5EB9-E7D97D99F29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53868" y="4018847"/>
                  <a:ext cx="503941" cy="1612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7FB64B-9619-5355-503F-B4CAC2023EAA}"/>
                    </a:ext>
                  </a:extLst>
                </p14:cNvPr>
                <p14:cNvContentPartPr/>
                <p14:nvPr/>
              </p14:nvContentPartPr>
              <p14:xfrm>
                <a:off x="4865578" y="4610772"/>
                <a:ext cx="128880" cy="1226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7FB64B-9619-5355-503F-B4CAC2023EA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82045" y="4526756"/>
                  <a:ext cx="295469" cy="1393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E6371E7-3469-D9CE-C587-D031E5049954}"/>
                    </a:ext>
                  </a:extLst>
                </p14:cNvPr>
                <p14:cNvContentPartPr/>
                <p14:nvPr/>
              </p14:nvContentPartPr>
              <p14:xfrm>
                <a:off x="4846138" y="4648932"/>
                <a:ext cx="140400" cy="399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E6371E7-3469-D9CE-C587-D031E50499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62281" y="4564982"/>
                  <a:ext cx="307634" cy="567019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0422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5B67E14-E56E-F20F-6535-4A169D03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50863"/>
            <a:ext cx="43719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3">
            <a:extLst>
              <a:ext uri="{FF2B5EF4-FFF2-40B4-BE49-F238E27FC236}">
                <a16:creationId xmlns:a16="http://schemas.microsoft.com/office/drawing/2014/main" id="{E894B345-6CAD-011A-80C0-F38398AD2EE6}"/>
              </a:ext>
            </a:extLst>
          </p:cNvPr>
          <p:cNvGrpSpPr>
            <a:grpSpLocks/>
          </p:cNvGrpSpPr>
          <p:nvPr/>
        </p:nvGrpSpPr>
        <p:grpSpPr bwMode="auto">
          <a:xfrm>
            <a:off x="4849813" y="925513"/>
            <a:ext cx="1404937" cy="263525"/>
            <a:chOff x="4941538" y="90612"/>
            <a:chExt cx="187344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BACDAA9-58C5-7225-2629-48719B5B474E}"/>
                    </a:ext>
                  </a:extLst>
                </p14:cNvPr>
                <p14:cNvContentPartPr/>
                <p14:nvPr/>
              </p14:nvContentPartPr>
              <p14:xfrm>
                <a:off x="4941538" y="90612"/>
                <a:ext cx="1873440" cy="351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BACDAA9-58C5-7225-2629-48719B5B474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57538" y="6612"/>
                  <a:ext cx="2040960" cy="5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36A6A3A-B4B1-B09A-178F-C7E2E70838E4}"/>
                    </a:ext>
                  </a:extLst>
                </p14:cNvPr>
                <p14:cNvContentPartPr/>
                <p14:nvPr/>
              </p14:nvContentPartPr>
              <p14:xfrm>
                <a:off x="4960258" y="251892"/>
                <a:ext cx="7920" cy="67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36A6A3A-B4B1-B09A-178F-C7E2E70838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78729" y="167892"/>
                  <a:ext cx="170513" cy="23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3019C13-DFA8-514C-157E-F009122F4633}"/>
                  </a:ext>
                </a:extLst>
              </p14:cNvPr>
              <p14:cNvContentPartPr/>
              <p14:nvPr/>
            </p14:nvContentPartPr>
            <p14:xfrm>
              <a:off x="2712374" y="5232249"/>
              <a:ext cx="151470" cy="17955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3019C13-DFA8-514C-157E-F009122F46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9561" y="5169281"/>
                <a:ext cx="276738" cy="305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E6A69E-9A67-74D2-1297-B5443FF48802}"/>
                  </a:ext>
                </a:extLst>
              </p14:cNvPr>
              <p14:cNvContentPartPr/>
              <p14:nvPr/>
            </p14:nvContentPartPr>
            <p14:xfrm>
              <a:off x="2743694" y="3420549"/>
              <a:ext cx="60750" cy="12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E6A69E-9A67-74D2-1297-B5443FF488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0787" y="3357549"/>
                <a:ext cx="186204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32D4CE-4A95-25D4-0330-06A46277184C}"/>
                  </a:ext>
                </a:extLst>
              </p14:cNvPr>
              <p14:cNvContentPartPr/>
              <p14:nvPr/>
            </p14:nvContentPartPr>
            <p14:xfrm>
              <a:off x="2739374" y="1571859"/>
              <a:ext cx="48330" cy="1863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32D4CE-4A95-25D4-0330-06A4627718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76724" y="1509162"/>
                <a:ext cx="173272" cy="143666"/>
              </a:xfrm>
              <a:prstGeom prst="rect">
                <a:avLst/>
              </a:prstGeom>
            </p:spPr>
          </p:pic>
        </mc:Fallback>
      </mc:AlternateContent>
      <p:pic>
        <p:nvPicPr>
          <p:cNvPr id="61445" name="Picture 7" descr="Diagram&#10;&#10;Description automatically generated">
            <a:extLst>
              <a:ext uri="{FF2B5EF4-FFF2-40B4-BE49-F238E27FC236}">
                <a16:creationId xmlns:a16="http://schemas.microsoft.com/office/drawing/2014/main" id="{B296B560-722A-F777-733A-A5A4332C2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6850"/>
            <a:ext cx="45783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4E7CB56-7971-0AC6-7B11-16A36B7079FC}"/>
                  </a:ext>
                </a:extLst>
              </p14:cNvPr>
              <p14:cNvContentPartPr/>
              <p14:nvPr/>
            </p14:nvContentPartPr>
            <p14:xfrm>
              <a:off x="2222324" y="4479759"/>
              <a:ext cx="38610" cy="154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4E7CB56-7971-0AC6-7B11-16A36B7079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59761" y="4416774"/>
                <a:ext cx="163378" cy="1667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1B92AB-5B4A-0B31-B18B-506B91898418}"/>
                  </a:ext>
                </a:extLst>
              </p14:cNvPr>
              <p14:cNvContentPartPr/>
              <p14:nvPr/>
            </p14:nvContentPartPr>
            <p14:xfrm>
              <a:off x="5418584" y="4424949"/>
              <a:ext cx="17550" cy="16065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1B92AB-5B4A-0B31-B18B-506B918984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55905" y="4362055"/>
                <a:ext cx="142549" cy="286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735632-8360-B165-D78B-BC2DE3A26E9B}"/>
                  </a:ext>
                </a:extLst>
              </p14:cNvPr>
              <p14:cNvContentPartPr/>
              <p14:nvPr/>
            </p14:nvContentPartPr>
            <p14:xfrm>
              <a:off x="4633964" y="4363659"/>
              <a:ext cx="49140" cy="47709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735632-8360-B165-D78B-BC2DE3A26E9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70732" y="4300695"/>
                <a:ext cx="175242" cy="602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96027-F208-4679-2DB5-67581068E4A1}"/>
                  </a:ext>
                </a:extLst>
              </p14:cNvPr>
              <p14:cNvContentPartPr/>
              <p14:nvPr/>
            </p14:nvContentPartPr>
            <p14:xfrm>
              <a:off x="4678244" y="3459969"/>
              <a:ext cx="6480" cy="264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96027-F208-4679-2DB5-67581068E4A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15244" y="3396969"/>
                <a:ext cx="13212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AB698C-064A-EE9A-151A-8C7B0E44BDE4}"/>
                  </a:ext>
                </a:extLst>
              </p14:cNvPr>
              <p14:cNvContentPartPr/>
              <p14:nvPr/>
            </p14:nvContentPartPr>
            <p14:xfrm>
              <a:off x="4616954" y="3886299"/>
              <a:ext cx="40770" cy="462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AB698C-064A-EE9A-151A-8C7B0E44BDE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54368" y="3823348"/>
                <a:ext cx="165583" cy="587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ED6BFEF-26F4-DE03-6A14-53643B17F8AC}"/>
                  </a:ext>
                </a:extLst>
              </p14:cNvPr>
              <p14:cNvContentPartPr/>
              <p14:nvPr/>
            </p14:nvContentPartPr>
            <p14:xfrm>
              <a:off x="4610474" y="2985849"/>
              <a:ext cx="43470" cy="33507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ED6BFEF-26F4-DE03-6A14-53643B17F8A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47604" y="2922866"/>
                <a:ext cx="168850" cy="460676"/>
              </a:xfrm>
              <a:prstGeom prst="rect">
                <a:avLst/>
              </a:prstGeom>
            </p:spPr>
          </p:pic>
        </mc:Fallback>
      </mc:AlternateContent>
      <p:grpSp>
        <p:nvGrpSpPr>
          <p:cNvPr id="61452" name="Group 23">
            <a:extLst>
              <a:ext uri="{FF2B5EF4-FFF2-40B4-BE49-F238E27FC236}">
                <a16:creationId xmlns:a16="http://schemas.microsoft.com/office/drawing/2014/main" id="{C13BCB72-D4FD-406F-BBA1-AB1052ACB0DB}"/>
              </a:ext>
            </a:extLst>
          </p:cNvPr>
          <p:cNvGrpSpPr>
            <a:grpSpLocks/>
          </p:cNvGrpSpPr>
          <p:nvPr/>
        </p:nvGrpSpPr>
        <p:grpSpPr bwMode="auto">
          <a:xfrm>
            <a:off x="4400550" y="4413250"/>
            <a:ext cx="249238" cy="1363663"/>
            <a:chOff x="4343578" y="4741452"/>
            <a:chExt cx="331920" cy="181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0E43FF4-D9FB-B990-2B5F-DA565C273BCA}"/>
                    </a:ext>
                  </a:extLst>
                </p14:cNvPr>
                <p14:cNvContentPartPr/>
                <p14:nvPr/>
              </p14:nvContentPartPr>
              <p14:xfrm>
                <a:off x="4666498" y="6470172"/>
                <a:ext cx="9000" cy="90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0E43FF4-D9FB-B990-2B5F-DA565C273BC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78998" y="6386395"/>
                  <a:ext cx="183500" cy="257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EBFB888-607A-9132-4DD7-1FE0E771D7FB}"/>
                    </a:ext>
                  </a:extLst>
                </p14:cNvPr>
                <p14:cNvContentPartPr/>
                <p14:nvPr/>
              </p14:nvContentPartPr>
              <p14:xfrm>
                <a:off x="4343578" y="4741452"/>
                <a:ext cx="48240" cy="785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EBFB888-607A-9132-4DD7-1FE0E771D7F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59994" y="4657478"/>
                  <a:ext cx="214931" cy="9529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66512B3-58AD-AB2E-059B-41D9078C1674}"/>
                    </a:ext>
                  </a:extLst>
                </p14:cNvPr>
                <p14:cNvContentPartPr/>
                <p14:nvPr/>
              </p14:nvContentPartPr>
              <p14:xfrm>
                <a:off x="4377058" y="4873212"/>
                <a:ext cx="51480" cy="331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66512B3-58AD-AB2E-059B-41D9078C167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93641" y="4789242"/>
                  <a:ext cx="217837" cy="499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C8AD228-24E2-1B0C-9B17-06EE40B97AD4}"/>
                    </a:ext>
                  </a:extLst>
                </p14:cNvPr>
                <p14:cNvContentPartPr/>
                <p14:nvPr/>
              </p14:nvContentPartPr>
              <p14:xfrm>
                <a:off x="4565338" y="5172372"/>
                <a:ext cx="109080" cy="585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C8AD228-24E2-1B0C-9B17-06EE40B97AD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81614" y="5088424"/>
                  <a:ext cx="276049" cy="753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90AAFE-611C-4100-3E32-09B13407EC8B}"/>
                    </a:ext>
                  </a:extLst>
                </p14:cNvPr>
                <p14:cNvContentPartPr/>
                <p14:nvPr/>
              </p14:nvContentPartPr>
              <p14:xfrm>
                <a:off x="4446538" y="6083172"/>
                <a:ext cx="82800" cy="244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90AAFE-611C-4100-3E32-09B13407EC8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62294" y="5999336"/>
                  <a:ext cx="250807" cy="411992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0A8089-F577-08BF-CE3A-23190CF185F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26573" y="5774036"/>
            <a:ext cx="1138453" cy="753861"/>
          </a:xfrm>
          <a:prstGeom prst="rect">
            <a:avLst/>
          </a:prstGeom>
          <a:blipFill>
            <a:blip r:embed="rId2"/>
            <a:stretch>
              <a:fillRect l="-5556" r="-2222" b="-819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1AFE8-F955-A669-B13F-1100157C28A0}"/>
              </a:ext>
            </a:extLst>
          </p:cNvPr>
          <p:cNvSpPr txBox="1"/>
          <p:nvPr/>
        </p:nvSpPr>
        <p:spPr>
          <a:xfrm>
            <a:off x="2020888" y="152400"/>
            <a:ext cx="5102225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Examples of bipolar voltage converters:</a:t>
            </a:r>
          </a:p>
          <a:p>
            <a:pPr>
              <a:defRPr/>
            </a:pPr>
            <a:endParaRPr lang="en-US" dirty="0"/>
          </a:p>
          <a:p>
            <a:pPr marL="457200" indent="-457200">
              <a:buFontTx/>
              <a:buAutoNum type="alphaLcParenBoth"/>
              <a:defRPr/>
            </a:pPr>
            <a:r>
              <a:rPr lang="en-US" dirty="0"/>
              <a:t>Half bridge dc-dc converter</a:t>
            </a:r>
          </a:p>
          <a:p>
            <a:pPr marL="457200" indent="-457200">
              <a:buFontTx/>
              <a:buAutoNum type="alphaLcParenBoth"/>
              <a:defRPr/>
            </a:pPr>
            <a:r>
              <a:rPr lang="en-US" dirty="0"/>
              <a:t>Full bridge dc-dc converter</a:t>
            </a:r>
          </a:p>
        </p:txBody>
      </p:sp>
      <p:sp>
        <p:nvSpPr>
          <p:cNvPr id="62467" name="TextBox 4">
            <a:extLst>
              <a:ext uri="{FF2B5EF4-FFF2-40B4-BE49-F238E27FC236}">
                <a16:creationId xmlns:a16="http://schemas.microsoft.com/office/drawing/2014/main" id="{A17C744A-2E55-F8F8-AD70-F17DD7A07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87875"/>
            <a:ext cx="5983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Derive the voltage gain M for both converters. </a:t>
            </a:r>
          </a:p>
          <a:p>
            <a:r>
              <a:rPr lang="en-US" altLang="en-US"/>
              <a:t>Compare the two converters.</a:t>
            </a:r>
          </a:p>
        </p:txBody>
      </p:sp>
      <p:pic>
        <p:nvPicPr>
          <p:cNvPr id="62468" name="Picture 5" descr="Chart, diagram, schematic&#10;&#10;Description automatically generated">
            <a:extLst>
              <a:ext uri="{FF2B5EF4-FFF2-40B4-BE49-F238E27FC236}">
                <a16:creationId xmlns:a16="http://schemas.microsoft.com/office/drawing/2014/main" id="{FC414304-2103-97C7-5487-9CF3F3157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8839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C8816-B90D-86B9-E3E8-9B2749FDECF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0" y="3008530"/>
            <a:ext cx="4572000" cy="846194"/>
          </a:xfrm>
          <a:prstGeom prst="rect">
            <a:avLst/>
          </a:prstGeom>
          <a:blipFill>
            <a:blip r:embed="rId4"/>
            <a:stretch>
              <a:fillRect b="-298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2">
            <a:extLst>
              <a:ext uri="{FF2B5EF4-FFF2-40B4-BE49-F238E27FC236}">
                <a16:creationId xmlns:a16="http://schemas.microsoft.com/office/drawing/2014/main" id="{5F0C0129-0FEE-BC1E-1E04-FF969A273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088"/>
            <a:ext cx="9144000" cy="62261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D699514-AE12-CF8F-45F0-962EC0487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20127"/>
            <a:ext cx="4643634" cy="6137873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431B65B1-0973-47CD-5C0F-7FFB5BEE9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6472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Single-Ended Primary Inductor (SEPIC) Converter</a:t>
            </a:r>
          </a:p>
        </p:txBody>
      </p:sp>
    </p:spTree>
    <p:extLst>
      <p:ext uri="{BB962C8B-B14F-4D97-AF65-F5344CB8AC3E}">
        <p14:creationId xmlns:p14="http://schemas.microsoft.com/office/powerpoint/2010/main" val="283710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D65B54-F639-0704-D290-CEFBBD5F4C48}"/>
                  </a:ext>
                </a:extLst>
              </p14:cNvPr>
              <p14:cNvContentPartPr/>
              <p14:nvPr/>
            </p14:nvContentPartPr>
            <p14:xfrm>
              <a:off x="4288498" y="1890612"/>
              <a:ext cx="90360" cy="3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D65B54-F639-0704-D290-CEFBBD5F4C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5498" y="1827612"/>
                <a:ext cx="2160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1BE479-2244-37DB-7042-43EDABD57DA9}"/>
                  </a:ext>
                </a:extLst>
              </p14:cNvPr>
              <p14:cNvContentPartPr/>
              <p14:nvPr/>
            </p14:nvContentPartPr>
            <p14:xfrm>
              <a:off x="4147738" y="1510092"/>
              <a:ext cx="266400" cy="7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1BE479-2244-37DB-7042-43EDABD57D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4738" y="1447092"/>
                <a:ext cx="3920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F0D3E6-5B88-5882-2A2B-428FCAA0C329}"/>
                  </a:ext>
                </a:extLst>
              </p14:cNvPr>
              <p14:cNvContentPartPr/>
              <p14:nvPr/>
            </p14:nvContentPartPr>
            <p14:xfrm>
              <a:off x="255058" y="3365172"/>
              <a:ext cx="294120" cy="144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F0D3E6-5B88-5882-2A2B-428FCAA0C3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058" y="3302172"/>
                <a:ext cx="41976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16C0C58-F2D5-C0A5-0F9E-A8B90B454CC0}"/>
                  </a:ext>
                </a:extLst>
              </p14:cNvPr>
              <p14:cNvContentPartPr/>
              <p14:nvPr/>
            </p14:nvContentPartPr>
            <p14:xfrm>
              <a:off x="271618" y="5973372"/>
              <a:ext cx="224640" cy="17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16C0C58-F2D5-C0A5-0F9E-A8B90B454CC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8618" y="5910372"/>
                <a:ext cx="350280" cy="304200"/>
              </a:xfrm>
              <a:prstGeom prst="rect">
                <a:avLst/>
              </a:prstGeom>
            </p:spPr>
          </p:pic>
        </mc:Fallback>
      </mc:AlternateContent>
      <p:pic>
        <p:nvPicPr>
          <p:cNvPr id="20485" name="Picture 28" descr="Diagram&#10;&#10;Description automatically generated">
            <a:extLst>
              <a:ext uri="{FF2B5EF4-FFF2-40B4-BE49-F238E27FC236}">
                <a16:creationId xmlns:a16="http://schemas.microsoft.com/office/drawing/2014/main" id="{32597320-0CC4-8D33-3865-BDC1BD2EE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8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27">
            <a:extLst>
              <a:ext uri="{FF2B5EF4-FFF2-40B4-BE49-F238E27FC236}">
                <a16:creationId xmlns:a16="http://schemas.microsoft.com/office/drawing/2014/main" id="{A9894C29-6FE8-AC07-6A70-099FC598B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1438"/>
            <a:ext cx="571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Example – Cascode Configuration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Diagram&#10;&#10;Description automatically generated">
            <a:extLst>
              <a:ext uri="{FF2B5EF4-FFF2-40B4-BE49-F238E27FC236}">
                <a16:creationId xmlns:a16="http://schemas.microsoft.com/office/drawing/2014/main" id="{1B89F311-D105-8AFA-0FE6-4C856376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925"/>
            <a:ext cx="7080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84B24519-F6BC-660B-A0E1-D51E7A241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59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6D0ED26D-6580-AE12-9EA6-5BC07F71F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59436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4877</TotalTime>
  <Words>157</Words>
  <Application>Microsoft Macintosh PowerPoint</Application>
  <PresentationFormat>On-screen Show (4:3)</PresentationFormat>
  <Paragraphs>38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Calibri</vt:lpstr>
      <vt:lpstr>Times New Roman</vt:lpstr>
      <vt:lpstr>Default Design</vt:lpstr>
      <vt:lpstr> EEL 5245 POWER ELECTRONICS I Lecture #19 Examples of 4th Order DC-DC   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Research by the  Applied Power Electronics Center </dc:title>
  <dc:creator>Chris Iannello</dc:creator>
  <cp:lastModifiedBy>Issa Batarseh</cp:lastModifiedBy>
  <cp:revision>396</cp:revision>
  <cp:lastPrinted>1999-04-15T04:56:39Z</cp:lastPrinted>
  <dcterms:created xsi:type="dcterms:W3CDTF">1999-04-14T20:57:54Z</dcterms:created>
  <dcterms:modified xsi:type="dcterms:W3CDTF">2023-10-18T12:24:03Z</dcterms:modified>
</cp:coreProperties>
</file>