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8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38" r:id="rId3"/>
    <p:sldId id="280" r:id="rId4"/>
    <p:sldId id="348" r:id="rId5"/>
    <p:sldId id="291" r:id="rId6"/>
    <p:sldId id="293" r:id="rId7"/>
    <p:sldId id="294" r:id="rId8"/>
    <p:sldId id="295" r:id="rId9"/>
    <p:sldId id="282" r:id="rId10"/>
    <p:sldId id="340" r:id="rId11"/>
    <p:sldId id="343" r:id="rId12"/>
    <p:sldId id="313" r:id="rId13"/>
    <p:sldId id="296" r:id="rId14"/>
    <p:sldId id="344" r:id="rId15"/>
    <p:sldId id="349" r:id="rId16"/>
    <p:sldId id="314" r:id="rId17"/>
    <p:sldId id="336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45" r:id="rId28"/>
    <p:sldId id="324" r:id="rId29"/>
    <p:sldId id="325" r:id="rId30"/>
    <p:sldId id="326" r:id="rId31"/>
    <p:sldId id="327" r:id="rId32"/>
    <p:sldId id="328" r:id="rId33"/>
    <p:sldId id="333" r:id="rId34"/>
    <p:sldId id="306" r:id="rId35"/>
    <p:sldId id="307" r:id="rId36"/>
    <p:sldId id="286" r:id="rId37"/>
    <p:sldId id="346" r:id="rId38"/>
    <p:sldId id="287" r:id="rId39"/>
    <p:sldId id="288" r:id="rId40"/>
    <p:sldId id="337" r:id="rId41"/>
    <p:sldId id="289" r:id="rId42"/>
    <p:sldId id="290" r:id="rId43"/>
    <p:sldId id="304" r:id="rId44"/>
    <p:sldId id="305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347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17"/>
    <p:restoredTop sz="94694"/>
  </p:normalViewPr>
  <p:slideViewPr>
    <p:cSldViewPr>
      <p:cViewPr varScale="1">
        <p:scale>
          <a:sx n="115" d="100"/>
          <a:sy n="115" d="100"/>
        </p:scale>
        <p:origin x="216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1.xml"/><Relationship Id="rId3" Type="http://schemas.openxmlformats.org/officeDocument/2006/relationships/slide" Target="slides/slide26.xml"/><Relationship Id="rId7" Type="http://schemas.openxmlformats.org/officeDocument/2006/relationships/slide" Target="slides/slide30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29.xml"/><Relationship Id="rId5" Type="http://schemas.openxmlformats.org/officeDocument/2006/relationships/slide" Target="slides/slide28.xml"/><Relationship Id="rId4" Type="http://schemas.openxmlformats.org/officeDocument/2006/relationships/slide" Target="slides/slide27.xml"/><Relationship Id="rId9" Type="http://schemas.openxmlformats.org/officeDocument/2006/relationships/slide" Target="slides/slide3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28:27.7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6347 133 24575,'-24'0'0,"-18"0"0,7 6 0,-21 8 0,-25-5 0,6 11-492,22-18 0,-2-2 427,6 8 1,-1 0 64,-12-2 0,0-1 0,5-1 0,-1 2 0,-4 7 0,1-1 0,-39 0 0,47-3 0,-2 0 0,-1-4 0,0-2 0,5-3 0,0 0 0,-4 0 0,2 0 273,-31 0-273,24 0 0,6 0 0,13 0 0,15 0 0,-13 0 840,-9 0-840,0 0 0,-21 0 0,12 0 0,1 0 0,-1 0 0,-11 0 0,8 6 0,-9-4 0,25 8 0,-9-9 0,20 3 0,-2 3 0,18-6 0,3 6 0,6-4 0,50 1 0,-19 0 0,29 3 0,11-2 0,27-3-492,-11 12 0,6 1 0,-1-12 0,3-2 350,-19 6 1,2 0 0,0-1-187,0-5 0,0-2 0,1 1 0,3 0 0,1 0 0,-1 0-6,26 0 0,-1 0 6,-31 0 0,2 0 0,-3 0-155,19 0 1,-2 0 65,-5 0 0,-3 0 417,-12 0 0,-4 0 983,24 0-291,-34 0 291,-11 0 0,-26 0 0,4 0 0,-10 0 0,4 0 0,-3 0-745,2 0-238,4 0 0,-2 0 0,3 0 0,-2 0 0,-5 0 0,3 0 0,3-4 0,-5 4 0,4-7 0,-5 6 0,21-2 0,-17 0 0,27 2 0,-26-9 0,8 8 0,-6-7 0,-7 5 0,-11-13 0,-36 3 0,-29-10 0,21 15 0,-5 1-492,-14-7 0,-4 1 117,-6 2 1,-3 1-118,-17-5 0,-4 1 164,31 7 0,-1 0 0,-2 2 0,-5 1 0,-2 1 0,-1 0 0,1 1 0,-1-1 0,0 2 0,0 1 0,0 1 0,1 1 194,0-1 0,0 0 0,1 0 134,3 0 0,0 0 0,1 0 0,-1 0 0,0 0 0,2 0-492,-27 0 0,1 0 253,30 0 0,-1 0 1,4 0 302,-8 0 1,2 0-65,-10 0 0,3 0 491,27 0 1,2 0-362,-18 0 1,3 0 852,-13-7 0,-16-1-399,38 1 399,-1 0 0,19 7 0,-1 0-220,23 0 220,-24 0-924,14 0 19,-15 0-78,18 0 0,-5 0 0,6 0 0,-1 0 0,-17 0 0,2 0 0,1 0 0,-15 0 0,26 0 0,-15 0 0,12 0 0,6 0 0,-5 0 0,-7 0 0,3 0 0,-21 0 0,-29 0 0,16 0 0,13 0 0,0 0 0,-19 0 0,-12 0 0,25 0 0,-7 0 0,22 0 0,-13 0 0,13 0 0,-10 0 0,-2 0 0,-4 0 0,-8 0 0,23 0 0,-8 0 0,8 0 0,8 0 0,-15 0 0,14 0 0,0 0 0,-14 0 0,36 0 0,-23 0 0,20 0 0,-1 0 0,3 0 0,10 0 0,-4 0 0,3 0 0,-3 0 0,-9 0 0,9 0 0,-19 0 0,11 0 0,-10 0 0,-13 0 0,10 0 0,-9 0 0,18 0 0,-17 0 0,15 0 0,-17 0 0,13 0 0,10 0 0,-8 0 0,14 0 0,-5 0 0,-2 0 0,7 0 0,-15 0 0,12 0 0,-24 0 0,14 0 0,-8 0 0,16 0 0,4 0 0,6 0 0,-3-3 0,-3 2 0,5-2 0,-8 9 0,8 9 0,1 7 0,-11 32 0,15-19 0,-17 30 0,19-39 0,-4 4 0,6-10 0,0-10 0,3 7 0,1-13 0,7-1 0,7-12 0,-6 7 0,15-6 0,-8 8 0,23 0 0,2 0 0,24 0 0,4 0 0,12 0 0,0 0-589,0 0 589,12 0 0,-9 0 0,9 0 0,-13 0 0,-29 0 0,1 0 0,35 0 0,-36 0 0,0 0 0,30 0 0,0 0 0,0 0 0,0 0-7,-13 0 7,-2 0 0,-13 0 0,-11 0 0,-4 0 0,0 0 588,-9 0-588,3 0 8,4 0-8,-19 0 0,31 0 0,-25 0 0,15 0 0,-12 0 0,12 0 0,-9 0 0,10 0 0,-1 0 0,-9 0 0,33 0 0,-5 0 0,24 0 0,0 0 0,0 0-550,12 0 550,-10 0 0,10 0 0,-24 0 0,-3 0 0,-13 0 0,0 0 0,-11 0 0,8 0 0,-9 0 550,13 0-550,11 0 0,-21 0 0,19 0 0,-22 0 0,26 0 0,-23 0 0,-3 0 0,-27 0 0,0 0 0,-7 0 0,7 0 0,-7 0 0,-2-4 0,3 3 0,21-8 0,-18 4 0,18-5 0,-25 2 0,1 1 0,-1 0 0,0-1 0,4-2 0,-3 1 0,2-1 0,1-1 0,-6 3 0,10-12 0,-10 10 0,8-10 0,-9 11 0,5-23 0,-1 16 0,0-14 0,3 10 0,-10 7 0,6-5 0,-6 7 0,2 4 0,1-4 0,-4 3 0,4-3 0,0-9 0,0 9 0,1-9 0,-5 12 0,-4 4 0,-13 1 0,7 3 0,-29 0 0,23 0 0,-35 0 0,13 0 0,0 0 0,-14 0 0,2 0 0,-22 8 0,-24-7 0,21 19-439,23-18 0,-1-1 439,3 10 0,0 0 0,-7-5 0,0-2 0,6 2 0,3-1 0,-21 3 0,15-1 0,22-6 0,-9 14 0,18-13 0,5 7 878,4-9-878,3 0 0,0 0 0,-3 3 0,2-2 0,1 2 0,0-3 0,4 0 0,-4 0 0,3 0 0,-2 0 0,-4 0 0,5 0 0,-5 0 0,6 0 0,-2 0 0,2 0 0,-3 0 0,-3 0 0,5 0 0,-5 0 0,7 0 0,-4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2:53.7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646 220 24575,'-16'14'0,"3"-2"0,13 61 0,0-22 0,0 32 0,0-11 0,0 15 0,0-21 0,0 15 0,0 8 0,-7-28 0,-2 2 0,1-2 0,-3-1 0,-8 4 0,-2-6 0,-2 2 0,-20-6 0,27-51 0,-21-43 0,14-18 0,6-18 0,-1-23 0,2 4 0,5 19 0,1 3 0,0-3 0,-5-17 0,0-4 0,2 3 0,6 12 0,2 2 0,0 14 0,-5-9 0,1-14 0,2 77 0,-11 67 0,2-15 0,-12 38 0,-2 5 0,2-4 0,5-20 0,3-6 0,12-18 0,8-34 0,0-32 0,22-59 0,-13 25 0,20-27 0,-19 77 0,7 1 0,-3 13 0,10 40 0,-9-10 0,8 65 0,-16-40 0,-2 2 0,-1 1 0,-4-6 0,-15 29 0,4-59 0,-45-2 0,31-27 0,-25-13 0,30-14 0,4-20 0,2-8 0,0-27 0,4 12 0,1 0 0,9-6 0,0 0 0,0 41 0,0-9 0,0 31 0,3 8 0,7 53 0,0-6 0,10 36 0,-9-29 0,9 11 0,-8-11 0,3 12 0,4 6 0,9 35 0,-3-29 0,1 7 0,-15-57 0,-4-5 0,0-2 0,5 34 0,6 37 0,0-5 0,0-7 0,-11-46 0,-3-21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2:59.6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1024 2484 24575,'-4'-84'0,"0"7"0,4 27 0,0-2-492,0-2 0,0-2 0,0-12 0,0-2 203,0-3 0,0-1 289,0 0 0,0 0 0,1-2 0,-2 4 0,-1 18 0,0 1 405,2-6 1,-2-1-406,-7-2 0,-1 2 0,6-27 210,-8 26 0,1 7-210,9 28 0,-9 2 0,11 27 983,-4 28-651,4 1-332,2 44 0,-4 17 0,-7-11 0,-1 1 0,7 8 0,-3-1 0,-15 6 0,-6-16 0,-3-34 0,-32 18 0,14-96 0,8 0 0,21-50 0,11-11 0,2 15 0,2-10 0,3-5 0,3 33 0,1 4 0,3-42 0,1 29 0,1 5 0,4 11 0,-2 1 0,-1 2 0,-3 12 0,6-23 0,-14 51 0,-3-1 0,-7 11 0,0 0 0,-3 0 0,6-3 0,-7-2 0,-1-23 0,2 6 0,-12-47 0,15 28 0,-16-47 0,15 42 0,-7-42 0,15 48 0,2-22 0,1 1 0,2 26 0,0-46 0,-3 77 0,-1 0 0,-10 4 0,4 3 0,-9 2 0,-34 35 0,1 32 0,-3 15 0,2-11 0,0 7 0,19-16 0,0 8 0,2 1 0,6-6 0,1 21 0,7-4-414,0 0 1,6-7 413,12 13 0,23-22 0,4-2 0,-5 4 0,16 6 0,1-6 0,-13-24 0,12 1 0,2-87 0,-11 3 0,-1-13 0,8 1 413,11 24 1,6 11-414,-2 7 0,3 14 0,5 23 0,3 17 0,-4 7 0,-3 14 0,-6 8 0,-1 3 0,-9-17 0,-1 3 0,0 1 0,-2 1 0,1 8 0,0 3 0,-3-2 0,-4-10 0,2 5 0,-4-7 0,2 9 0,-8-16 0,-17-44 0,2 13 0,22 59 0,-9-33 0,1 5 0,5 15 0,-3-9 0,-3-18 0,-1 0 0,6 26 0,5 6 0,2-17 0,4 0 0,-1-4 0,-1 1 0,1-2 0,14 31 0,2-26 0,-9-69 0,-49-81 0,-4 0 0,-5-8 0,-6-2 0,-2 0 0,2 6 0,-1 0 0,-2 0 0,1 3 0,6 21 0,0 5 0,-1 3 0,0 6 0,-2-9 0,-3 23 0,15 30 0,-9 2 0,10 7 0,-11 11 0,9 4 0,-35 53 0,15-12 0,-5 2 0,-1 0 0,3-6 0,-17 15 0,31-53 0,-19-2 0,17-9 0,-13-14 0,24 5 0,-14-23 0,9 7 0,-13-27 0,10 16 0,-3-17 0,12 26 0,-8-32 0,11 25 0,-5-44 0,10 43 0,-6-17 0,2 24 0,-13-7 0,4 9 0,-12 2 0,17 29 0,-1 58 0,15-7 0,-5-4 0,1-3 0,3-10 0,-4-22 0,0-58 0,0-34 0,0 1 0,0-10 0,0 1 0,0 11 0,0 1 0,0-1 0,0-6 0,0 0 0,0 11 0,0-14 0,0 56 0,0-2 0,0 69 0,0-7 0,5 40 0,-4 0 0,4-19 0,-2 21 0,-1 1 0,-1-18 0,1-1 0,1-2 0,-3-18 0,0-16 0,0 12 0,-3-28 0,-2 0 0,-9-33 0,3-1 0,-6-21 0,-2-30 0,7 32 0,-9-43 0,15 69 0,-2 0 0,4 59 0,-2-4 0,1 26 0,-10 31 0,13-35 0,-12 34 0,5-28 0,2-30 0,-4 17 0,10-46 0,-3-5 0,4-27 0,0 8 0,0-18 0,0-6 0,0 9 0,0-18 0,0 15 0,0-11 0,0 0 0,0 13 0,0 8 0,0 18 0,0-5 0,0 4 0,0-8 0,8 3 0,1 0 0,0 5 0,-1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3:04.3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669 333 24575,'0'54'0,"0"19"0,3-21 0,0 4-492,-2 7 0,0 3 0,5 7 0,1 2 101,-6 1 1,0-4 390,2-18 0,0-1 131,-2 7 0,-2-2-131,1 16 0,1-16 0,-2 0 0,-3 8 592,0 1-592,-1-51 0,2-5 0,-1-9 983,0-21-577,0-14 100,-11-28-506,7-2 0,-6 2 0,-3-2 0,-4-21 0,-3-12 0,0 4 0,7 34 0,5 2 0,-1 13 0,3 39 0,1 0 0,-13 8 0,5 4 0,-15 39 0,11-11 0,2 24 0,2 5 0,-1 3 0,6 15 0,3-1 0,3-25 0,1 36 0,5-79 0,0-5 0,-5-43 0,-1-6 0,-5-39 0,-1 7 0,1-22 0,-1-8 0,2 34 0,0-1 0,1 0 0,0-5 0,0 11 0,-7-20 0,4 38 0,5 34 0,-12 27 0,4 0 0,-31 52 0,27-31 0,-22 40 0,28-49 0,0-3 0,10-27 0,22-22 0,-3 5 0,11-4 0,-10 11 0,0 3 0,13-14 0,-14-1 0,5-2 0,-17-33 0,-4 35 0,0-41 0,0 49 0,0-11 0,0 19 0,3 4 0,13 4 0,10 21 0,29 37 0,0 1 0,-5 10 0,0 2 0,13 3 0,-6 2 0,-3-4 0,-14-24 0,18 19 0,-42-54 0,6-1 0,22-7 0,-16-5 0,27-19 0,-39 3 0,10-16 0,-17 15 0,7-11 0,-7 10 0,3-7 0,-4 9 0,5-18 0,-3 8 0,3-13 0,20-21 0,-19 29 0,28-25 0,-31 46 0,6 0 0,-9 10 0,6 22 0,-8-10 0,8 14 0,-10-16 0,6 8 0,-5 1 0,2 1 0,-7-9 0,-28-41 0,-15-24 0,-6-9 0,5 9 0,-2-2 0,3 3 0,-2-4 0,4 4 0,3 0 0,5 6 0,-10-14 0,17 18 0,22 39 0,1 4 0,3 22 0,0-11 0,-8 16 0,-1-18 0,-8 6 0,-34 7 0,15-6 0,-21 4 0,-5-3 0,2-7 0,-11 1 0,2-3 0,27-8 0,-24-11 0,62-4 0,25-56 0,6 24 0,9 4 0,3 4 0,0 10 0,9 12 0,1 3 0,-4-5 0,19 0 0,-5-12 0,-24 23 0,13 25 0,3 16 0,-12 11 0,-5 6 0,4-5 0,-4 0 0,5 40 0,-43-105 0,-19-28 0,-2-27 0,0 21 0,9 34 0,16 31 0,-3 14 0,-1-20 0,0 2 0,1-7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3:13.5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1264 517 24575,'-44'0'0,"-5"0"0,1 0 0,6 0 0,-3 0 0,11 0 0,-12 0 0,-20 0 0,17 0 0,-5 0 0,31 0 0,10 0 0,6-3 0,11-12 0,10 4 0,16-18 0,18 11 0,9-15 0,5 10 0,16-3 0,1 2 0,4 0 0,2 2 0,0-1 0,-2-2 0,0-1 0,-1 3 0,-1 5 0,-2 2 0,-14 5 0,5 5 0,12 1 0,-32 5 0,-10 0 0,-27 0 0,1 0 0,-9 3 0,-54 7 0,4 0 0,-7-2 0,-6-1-756,-31 6 756,32-9 0,-1-1 0,0 3 0,-1 0 0,-12-5 0,1 0 0,13 2 0,2 0 0,2-3 0,1 0 0,-39 0 0,55-7 0,-4-2 0,60-8 0,38-6 0,13 0 0,-20 8 0,1 0 0,41-8 0,2 2 0,-31 10 0,-2 2 0,16 6 0,-1 0 0,-23 0 0,0 0 0,31 5 0,-5 1 0,-14-2 0,-3 9 0,-6 1 0,-25-7 756,20 15-756,-44-18 0,-13 16 0,-49 6 0,-3 6 0,-9-12 0,-15-1 0,10-1 0,-16 6 0,-16-3 0,18 2 0,67-6 0,60 4 0,30 2 0,16 7 0,8-2 0,-29-11 0,2-2 0,2 2 0,18 9 0,4 3 0,-17-7 0,3-7 0,-13 3 0,-25-1 0,-82-13 0,-23-2 0,-12 1 0,11 1 0,-17 2 0,-5 1 0,9-1 0,-24 0 0,5 1 0,21 0 0,-1 1 0,5-1 0,-22 3 0,28-9 0,57-10 0,-8 0 0,65-17 0,29-3 0,14-9 0,-30 12 0,-5 2 0,-10 6 0,-97 17 0,-54 9 0,12 2 0,41-1 0,-1 2 0,-23-2 0,-19 1 0,2 0 0,19 1 0,-14 12 0,-7 2 0,64-12 0,45-2 0,19-5 0,37 7 0,8 0 0,6 1 0,2 4 0,1 1 0,-2-4 0,-35-2 0,-1 0 0,15 1 0,21 14 0,-59-13 0,16 4 0,-63-13 0,-49-2 0,-17-2 0,27 3 0,-7-4 0,-15-4 0,-17-4 0,-1-3 0,14 0 0,2-6 0,5-2 0,3 5 0,-3-1 0,19-7 0,12-41 0,55 34 0,25-37 0,-7 40 0,5-7 0,-43-1 0,-4 21 0,-20-18 0,-5-4 0,-13-7 0,-12-10 0,34 23 0,22 40 0,-2 7 0,0 41 0,2 20 0,5-7 0,0 7 0,1-3 0,-4 15 0,1 6 0,6-12 0,2 10 0,0-1 0,2-13 0,0-2 0,2-6 0,-2-4 0,0 3 0,0-6 0,1 0 0,-1-13 0,-2-21 0,-28-63 0,-1-24 0,-1-12 0,0 0 0,0-1 0,-6-16 0,4 8 0,10 14 0,7 29 0,14 37 0,-2 87 0,3-19 0,0-9 0,0 12 0,0 20 0,0 11 0,0-9 0,1-20 0,-2 5 0,0-1 0,-2 18 0,0 5 0,-1-6 0,-1-19 0,-1-7 0,-2-5 0,-2 26 0,-3 9 0,0-22 0,-5-23 0,-4 20 0,14-66 0,-15-10 0,6-25 0,-9-35 0,1-8 0,3-8 0,0-7 0,3 4 0,8 31 0,0-4 0,8 50 0,7 47 0,10 46 0,-5-36 0,3 3 0,7 15 0,1-4 0,2-1 0,6 7 0,-24-81 0,0-4 0,-4-24 0,0-53 0,0 24 0,0-16 0,0 41 0,3 33 0,6 35 0,1 1 0,14 58 0,-11-35 0,-2 14 0,-2 3 0,-3-1 0,-5 23 0,-2-1 0,-5-31 0,0 1 0,-1-5 0,1-32 0,-5 8 0,7-22 0,-4 0 0,-4-40 0,7 5 0,-8-22 0,3-11 0,4 29 0,-2-14 0,8 28 0,0 13 0,7 26 0,-1-1 0,13 41 0,-8-32 0,10 26 0,-10-22 0,9 16 0,-9-10 0,8 16 0,-5-12 0,-3-4 0,-11-28 0,-20-55 0,-8-23 0,5 3 0,-8-13 0,3-13 0,18-13 0,7 1 0,-5 35 0,2-7 0,6 2 0,3-15 0,1-6 0,1 4 0,1 13 0,4-16 0,1 5-328,1-9 0,0-6 0,1 14 45,-2 31 0,2 7 283,17-37 0,-13 31 0,1 2 0,11-21 0,0-8 0,-21 67 0,-4 7 0,0 28 983,-4 21-700,0 12 1,0 7-284,-3-9 0,-1 2-492,3 22 0,1 2 343,-3-17 0,-1 2 149,4-2 0,0 6 0,0 4 0,0 19 0,0 6 0,0-4 0,0-19 0,0-3 0,0 2 0,3 19 0,0 3 0,0-20 0,-1-9 0,7 1 0,-2-44 0,-2-18 0,24 5 0,5-10 0,29 0 983,12-4-834,-6-12 1,2-5-150,-16 0 0,-1-3 0,7-1 0,-4-6 0,-10-10 0,-10-2 0,-2-20 0,-7 16 0,-1 1 0,-1-13 0,-5 18 0,10 20 0,-15 16 0,53-1 0,15 55 0,-36-14 0,-1 3 0,-1 1 0,-5 6 0,0 37 0,-6 11 0,-13-27 0,-1 0 0,-1 0 0,9 16 0,-4 7 0,-11-13 0,-3 9 0,-2 2 0,-3-8 0,-4-6 0,-3-6 0,0 1 0,1 5 0,0 1 0,-1-3 0,-5 27 0,-1-23 0,2-52 0,-10 8 0,-29-55 0,2-16 0,-1-5 0,7 10 0,0-2 0,-8-14 0,8 3 0,14 13 0,14 9 0,4-25 0,0-23 0,3-18 0,0 15 0,3-3 0,8 15 0,2 3 0,-4-5 0,1 3 0,14-15 0,-13 51 0,-9 13 0,2 3 0,-3-15 0,0-11 0,0 11 0,0-3 0</inkml:trace>
  <inkml:trace contextRef="#ctx0" brushRef="#br0" timeOffset="2353">2648 4358 24575,'0'39'0,"0"-3"0,0-13 0,0 3 0,0-4 0,0 1 0,0-1 0,0-3 0,0-5 0,0 4 0,3-13 0,4 1 0,4-6 0,1 0 0,-1 0 0,-4 0 0,4 0 0,-3 0 0,2 0 0,-2-7 0,0 2 0,3-14 0,-6 10 0,-1-2 0,-5 1 0,-5 6 0,1-14 0,-3 9 0,4-11 0,1 8 0,-1-5 0,-1 0 0,-4-17 0,5 14 0,-5-31 0,8 18 0,-3-4 0,4-6 0,0 30 0,0-8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0:02.1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6154 597 24575,'-66'-41'0,"0"0"0,10 8 0,4 5 0,-18 4 0,34 19 0,2-4 0,22 9 0,-2 0 0,3 0 0,-10 0 0,5 0 0,-12 0 0,5 0 0,-18 0 0,-3 0 0,6 0 0,-2 0 0,24 0 0,-12 0 0,12 0 0,-12 0 0,12 0 0,-5 0 0,6 0 0,4 0 0,-3 0 0,3 0 0,-1 0 0,-1 0 0,1 0 0,1 0 0,-3 0 0,2 3 0,1-2 0,-9 2 0,7-3 0,-15 5 0,12-4 0,-12 3 0,6 0 0,-1-3 0,-17 4 0,15-5 0,-41 15 0,18-12 0,-20 18 0,-1-19 0,9 10 0,-33-10-698,6 4 698,-12-6 0,3 0 0,12 0 0,0 8 0,0-7 0,0 7-200,12-8 200,-8 0 0,20 0 0,10 0 0,-2 0 0,14 0 691,-6 0-691,2 0 207,20 0-207,-6 0 0,12 0 0,-12 0 0,15 3 0,-4 1 0,0 0 0,7-1 0,-7 1 0,7-4 0,2 7 0,26 3 0,-2 0 0,20 1 0,-9-7 0,20 4 0,0-6 0,34 13 0,3-14-339,-35 11 1,1 0 338,49-8 0,-3 13 0,-12-17 0,12 0 0,-9 0 0,9 0 0,-12 0 0,-1 0 0,1 0 0,0 0 0,0 0-1,-12 0 1,-4 0 0,-11 0 0,-13 0 0,-3 0 0,0 0 676,-15 0-676,26 0 2,-33 0-2,33 0 0,-27 4 0,10-3 0,-8 4 0,-11-5 0,24 0 0,-21 0 0,21 0 0,-24 0 0,11 0 0,-11 0 0,5 0 0,-6 0 0,6 0 0,-8 0 0,7 0 0,-2 0 0,-5 0 0,13 0 0,0 0 0,-2 0 0,1 0 0,-5 0 0,-7 0 0,14 0 0,-11 0 0,5 0 0,-6 0 0,6 0 0,-5 0 0,1 0 0,4 0 0,-8 0 0,8 0 0,-7 0 0,-3 0 0,10 0 0,-12 0 0,18 0 0,-17 0 0,10 0 0,-9 0 0,3 3 0,14-2 0,-14 2 0,20-3 0,-22 3 0,16-2 0,-15 2 0,7 3 0,-12-4 0,2 5 0,1-7 0,0 0 0,1 0 0,-2 0 0,-3 0 0,4 0 0,-3 0 0,2 0 0,1 3 0,-6 1 0,-15 15 0,-1-6 0,-13 4 0,9-4 0,-6-7 0,8 1 0,-26-2 0,5 1 0,-35-5 0,21 10 0,-29-10 0,17 11 0,-24-3 0,12 7 0,-9-7 0,22 3 0,-10-10 0,0 4 0,-2-6 0,11 0 0,-18 0 0,31 0 0,-46 0 0,18 0 0,-21 0 0,12 0 0,12 0 0,3 0 0,13 0 0,11 0 0,-20 0 0,29 0 0,-41 0 0,29 0 0,-8 0 0,2 0 0,-2 0 0,8 0 0,-5 0 0,11 0 0,-2 0 0,-13 0 0,20 0 0,-15 0 0,14 0 0,-7 0 0,-21 0 0,31 0 0,-32 0 0,35 0 0,-9 0 0,11 0 0,8 0 0,-18 0 0,2 0 0,-31 0 0,29 0 0,-12 0 0,39 0 0,-4 0 0,6 0 0,3 0 0,-6-7 0,9 2 0,-2-5 0,7-1 0,0 3 0,0-6 0,9-4 0,-4 2 0,9-11 0,-6 10 0,9-22 0,2 1 0,12-31 0,-9 28 0,10-35 0,0 30 0,11-29 0,-8 32 0,-3-2 0,-17 29 0,14-18 0,-11 17 0,5-7 0,-9 10 0,-3 3 0,1 3 0,1-5 0,-1 8 0,-1-6 0,0 7 0,-1 1 0,-2-1 0,3 4 0,-4-7 0,-28 19 0,5-12 0,-26 17 0,1-10 0,-16 6 0,-14-5 0,-17 33-492,28-37 0,-2 0 334,8 16 0,-2 1 158,-17-9 0,-2-4 0,5 2 0,0 2-492,-13 3 0,-1 0 166,11-9 0,0-1 326,-14 4 0,0 1 0,22 0 0,0 0 0,-4-3 0,-1 0 0,-5 3 0,1-3 0,15-6 0,1-2-492,-10 1 0,-1 0 485,6 0 0,3 0 7,8 0 0,1 0 0,-45 0 0,27 0 983,25 0-845,-10 0 845,22 0-318,-9 0 318,0-6-801,15 5-182,-14-6 0,24 7 0,-24 0 0,2 0 0,-6-4 0,-10 3 0,22-4 0,-33 5 0,-7-8 0,-3 6 0,22-2 0,1 0 0,-11 4 0,-8-7 0,0-3 0,-1 0 0,17 1 0,4 0 0,9 3 0,20 6 0,1 0 0,9 0 0,2 0 0,2 0 0,-2 0 0,1 0 0,-1 3 0,6 11 0,0-5 0,4 8 0,4-10 0,0 4 0,3-3 0,0 2 0,4 1 0,-3-3 0,2 2 0,-3-2 0,4-1 0,-3 0 0,6 4 0,-3-3 0,4 2 0,22 17 0,-19-15 0,25 19 0,-33-22 0,22 19 0,-17-17 0,42 31 0,-28-29 0,49 18 0,-26-2 0,5-12 0,14 14 0,-12-10 0,25-3-492,-37 0 0,2-2 465,6-10 1,2-1 26,0 12 0,0-1 0,-1-13 0,-1-2 0,0 11 0,-1 1 0,45-3 0,0 0 0,-44-1 0,-2-1 0,22-6 0,5 19 0,-36-18 0,22 17 0,-31-18 0,43 13 983,-31-14-929,10 7-54,-23-8 0,-6 0 0,-15 0 0,7 3 0,-9-2 0,0 2 0,3 0 0,-6 5 0,25-4 0,50 3 0,11-7-492,-22-7 0,4-4 0,0 1 0,0-4 448,3-10 1,0-2 43,4 4 0,1 0 0,0-4 0,-4 1 0,-19 5 0,-4 2 0,-6 5 0,-5 0 0,7-12 0,-33 15 0,-13-3 0,-25 9 0,0 1 983,-40 3 0,17 0-894,-40 0-89,21 0 0,-21 0 0,9 0 0,-11-7 0,29 5 0,-22-28 0,35 18 0,-28-18 0,1 0 0,27 18 0,-23-17 0,38 23 0,-9-8 0,8 4 0,14-1 0,-5 3 0,1-5 0,8 7 0,-8-6 0,9 12 0,-9-8 0,7 4 0,-7-2 0,0-1 0,7 2 0,-7 0 0,7-1 0,-2 2 0,1-1 0,-3-1 0,3-1 0,-4 2 0,0-5 0,4 6 0,0-4 0,7 1 0,1-4 0,3 3 0,0-12 0,0 10 0,3-7 0,1 10 0,3-1 0,1 1 0,-1-1 0,3 4 0,8 1 0,5-1 0,6 3 0,0-8 0,24-7 0,31-1 0,-6-7-380,-25 16 0,0-2 380,30-22 0,4 10 0,-38 5 0,-2 0 0,13-1 0,5 2 0,-33 6 0,3 1 0,-7 3 0,-15 2 760,3 0-760,14-9 0,-18 10 0,17-13 0,-18 15 0,-3-2 0,2 3 0,11 0 0,-8 0 0,30 13 0,-30-10 0,12 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0:04.4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1680 594 24575,'-37'-13'0,"7"8"0,-9-10 0,13 9 0,-15-1 0,12 2 0,-25-2 0,7 5 0,-46-22 0,18 20-492,16-8 0,-3-2 273,-1 8 1,-1 1 218,-1-1 0,0 1 0,-4-1 0,1 2 0,6 4 0,1 0 0,3 0 0,1 0-327,-5 0 0,0 0 327,-37 0 0,15 0 0,34 0 0,11 0 0,26 0 983,-5 0-594,8 0 314,2 0-703,-3-3 0,33-1 0,-6-5 0,26 1 0,11 2 0,-6-4 0,46 8 0,-38-5 0,2-2-492,6 0 0,4-2 92,20 0 1,3-1-93,-6-3 0,2 0 0,11 4 0,2 0 363,-31 1 1,2-1-1,0 0 129,0 3 0,1 0 0,-1 0 0,-3-3 0,-1 0 0,-1 1 0,27 0 0,-4-1-492,-17-2 0,-3-2 444,-3 0 1,-6 0 47,16-5 0,-10-1 983,-36 20-510,0-8 510,-9 5 0,6-6 0,-6 6-172,2-1-811,6 5 0,-12 0 0,11-4 0,-11 3 0,12-3 0,-15 0 0,13 4 0,-13-4 0,5 4 0,-8-3 0,-2-1 0,-1 0 0,3-3 0,2 6 0,-1-2 0,3 0 0,-3 2 0,0-6 0,3 7 0,-3-4 0,-3 4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3:15.9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1 154 24575,'26'-8'0,"-5"-2"0,-10 9 0,6-10 0,-4 5 0,14-3 0,-11 2 0,24 0 0,-15-7 0,17 6 0,-13-5 0,-10 12 0,1-4 0,-8 2 0,-1 2 0,-1-2 0,1 0 0,-6-1 0,8-10 0,-8-5 0,6 13 0,-2 20 0,1 5 0,-5 12 0,1-17 0,-6-6 0,0 2 0,0 4 0,0-5 0,-3 8 0,-1-12 0,-3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3:17.3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565 0 24575,'-24'13'0,"0"-4"0,13-6 0,-10-2 0,-2 11 0,-6-10 0,-12 13 0,9-13 0,-22 4 0,22-6 0,-3 0 0,7 0 0,15 0 0,-4 0 0,10 0 0,-4 0 0,3 0 0,-2 0 0,-4 0 0,1-3 0,-1 2 0,-6-2 0,10 3 0,-29-7 0,29 6 0,-15-6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3:21.7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160 1 24575,'-15'26'0,"0"5"0,7-18 0,-6 14 0,4-8 0,-3 0 0,4 8 0,-2-14 0,2 5 0,1-8 0,2 1 0,2-3 0,-1 5 0,-1-5 0,2 3 0,-4-4 0,1 0 0,0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4:21.8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2789 8 24575,'-28'-4'0,"4"0"0,17 4 0,-4 0 0,3 0 0,-6 0 0,-16 0 0,-8 0 0,-18 0 0,11 0 0,-20 0 0,5 0 0,-12 0 0,-9 0 0,10 0 0,-13 0 0,0 0 0,0 0 0,-13 0 0,23 0 0,-19 0 0,33 0 0,-21 0 0,40 0 0,-23 0 0,26 0 0,-6 0 0,-10 0 0,10 0 0,-25 0 0,22 0 0,0 0 0,26 0 0,6 0 0,0 0 0,1 0 0,2 0 0,2 0 0,2 0 0,-2 0 0,2 0 0,-3 0 0,4 7 0,3 1 0,0 3 0,4 3 0,0-6 0,0 2 0,0 4 0,0-5 0,0 5 0,0-7 0,0 3 0,0-1 0,7 4 0,-2-5 0,27 6 0,-19-6 0,38 5 0,-17-8 0,35 9 0,2-13 0,13 7 0,-12-2 0,-4-4 0,1 19-619,27-9 619,-6 5 0,-35-11 0,-1-3 0,30-3 0,-1 0 0,-23 0 0,18 0 0,-31 0 0,22 0 0,-32 0 0,15 0 619,-14 0-619,18 0 0,-12 0 0,-2 0 0,-20 0 0,18 0 0,-15 0 0,10 0 0,5 0 0,-24 0 0,35 0 0,-35 0 0,23 0 0,-4 0 0,-3 0 0,9 0 0,0 0 0,-9 0 0,22 0 0,-10 6 0,-6-4 0,1 4 0,-26-6 0,26 7 0,-17 3 0,13-2 0,-14 1 0,12-3 0,-17-5 0,17 6 0,-25-7 0,2 3 0,-6 7 0,-4 3 0,-4 1 0,-7 0 0,-6-5 0,4 2 0,-14-2 0,14 2 0,-27 1 0,-10 3 0,-10 0 0,-8 6 0,-13-11 0,18 8-209,11-16 1,-1-2 208,-22 14 0,-21-13 0,12 14 0,0-13 0,0 6 0,0-8 0,0 0 0,12 0 0,-8 0 0,32 0 0,-5 0 0,11 0 0,17 0 0,-15 0 0,24 0 417,-12 0-417,12 0 0,-15 0 0,17 0 0,-6 0 0,3 0 0,4 0 0,-27 6 0,24-1 0,-47 2 0,37-4 0,-52-3 0,31 0 0,-10 0 0,4 0 0,-4 0 0,10 0 0,0 0 0,7 0 0,24 0 0,-23 0 0,26 0 0,-15 0 0,12 0 0,-11 0 0,4 0 0,-13 0 0,6 0 0,0 0 0,3 0 0,14 0 0,-4 0 0,6 0 0,3 0 0,-3 0 0,36 6 0,-8-4 0,22 8 0,0-10 0,-13 12 0,39-10 0,-29 7 0,29-3 0,-8-4 0,14 11 0,25-2-645,-9-2 645,9 14 0,0-11 0,-46-4 0,-1 1 0,38 6 0,-33-15 0,-3 1 0,-1 10 0,40-10 0,-42 3 0,20-4 0,-11 0 0,-13 9 645,9-1-645,-21 2 0,9-4 0,1-6 0,-10 0 0,9 0 0,0 0 0,-9 5 0,3-4 0,-8 3 0,-11-1 0,2-2 0,2 2 0,-10-3 0,41 15 0,-35-11 0,35 11 0,-42-15 0,12 0 0,-10 0 0,0 0 0,0 0 0,6 0 0,-8 0 0,18 4 0,-17-3 0,28 10 0,-22-10 0,30 6 0,-31-4 0,12-2 0,-16 2 0,10-3 0,1 8 0,20-5 0,-10 10 0,2-12 0,-6 3 0,-12-1 0,2-2 0,-5 2 0,-5-3 0,3 0 0,-1 3 0,-1-2 0,-31 9 0,4-9 0,-39 12 0,0-4 0,-2-1 0,-22 0 0,9-8 0,0 0 0,-9 0 0,10 0 0,-13 0 0,24 0 0,-18 0 0,31 0 0,-22 0 0,13 0 0,-13 0 0,21 0 0,-17 0 0,20 0 0,-11 0 0,12 0 0,-10 0 0,10 0 0,-13 0 0,19 3 0,-14-2 0,36 2 0,-23-3 0,26 3 0,-14 2 0,11 3 0,-5-3 0,-1-2 0,-12-3 0,-11 0 0,1 0 0,-10 6 0,9-4 0,1 4 0,-11-6 0,23 0 0,-9 0 0,18 0 0,-4 0 0,10 0 0,-10 0 0,-8 0 0,9 0 0,-26 0 0,33 0 0,-21 0 0,24 0 0,-5 0 0,10 0 0,0 0 0,4 0 0,-4 0 0,3 0 0,-3 0 0,-3 0 0,5 0 0,-5 0 0,7 0 0,-4 0 0,3 0 0,-2 0 0,-4 0 0,5 0 0,-5 0 0,7 0 0,-4 0 0,3 0 0,45 3 0,-16-2 0,51 2 0,-27-3 0,35 17 0,-17-13 0,-11 4 0,1 0 0,22 0 0,8-6 0,-14 5 0,0-7 0,-22 0 0,31 8 0,-31 0 0,34 1 0,-22-3 0,10-6 0,-25 0 0,21 0 0,-29 0 0,41 0 0,-48 0 0,23 0 0,-17 0 0,-10 0 0,15 0 0,-18 0 0,7 0 0,-6 0 0,17 0 0,-21 0 0,14 0 0,-22 0 0,9 0 0,-7 0 0,27 0 0,-21 0 0,33 0 0,-2 15 0,-3-12 0,6 12 0,-24-15 0,-6 0 0,-2 0 0,-10 0 0,0 0 0,-4 0 0,3 0 0,-1 0 0,4 0 0,-1 0 0,2 0 0,-3 4 0,3-4 0,-3 4 0,1-4 0,1 0 0,-5 3 0,3 1 0,-1 6 0,2-2 0,-1 3 0,-1-4 0,1 4 0,-3-3 0,3 2 0,-4-2 0,0 2 0,-3-2 0,-1 3 0,-3-1 0,0-2 0,-6 6 0,1-9 0,-15 5 0,7-9 0,-9 4 0,1 3 0,-13-5 0,1 9 0,-32-10 0,17 2 0,-33-4 0,10 0 0,-13 0 0,12 0 0,-9 0 0,9 0 0,0 0 0,16 0 0,-10 0 0,19 0 0,-22 0 0,13 0 0,-13 0 0,21 0 0,-5 0 0,-1 0 0,7 0 0,-10 0 0,4 0 0,-4 0 0,10 0 0,-19 0 0,34 0 0,-9 0 0,12 0 0,-1 0 0,8 0 0,-18 0 0,14 0 0,-15 0 0,12 0 0,0 0 0,0 0 0,-1 0 0,8 0 0,-6 0 0,5 0 0,1 0 0,4 0 0,7 0 0,-6 0 0,7 0 0,-10 0 0,9 0 0,-1 0 0,2 0 0,-7 0 0,7 0 0,-7 0 0,-4 0 0,-11 0 0,6 0 0,-3 0 0,21 0 0,-2 0 0,2 0 0,-3 0 0,-3 0 0,5 0 0,-5 0 0,7 0 0,-4 0 0,3 0 0,-2 0 0,-4 6 0,-5 0 0,3 5 0,-5-3 0,10 0 0,0-1 0,-3 0 0,6 0 0,-3 1 0,4-1 0,-1 0 0,1 0 0,-1 1 0,1-1 0,0 0 0,-1 0 0,49-3 0,-9 0 0,26-4 0,6-8 0,-24 6 0,29-18 0,0 17 0,14-9 0,-8 12 0,-22 0 0,-1 0 0,11 0 0,30 0 0,-22 0 0,13 0 0,0 0-579,12 0 579,-9 0 0,-33 0 0,0 0 0,33 0 0,9 0 0,-25 0 0,10 0-100,-9 0 100,0 0 0,-4 0 0,1 0 0,-22 0 0,19 0 0,-22 0 0,24 0 576,-27 0-576,11 0 103,-36 0-103,12 0 0,-12 0 0,5 0 0,-7 0 0,7 0 0,-8 0 0,7 0 0,-2 0 0,-5 0 0,4 0 0,0 0 0,-4 0 0,21 0 0,2 0 0,2 0 0,4 0 0,-20 0 0,-1 0 0,-9 0 0,1 0 0,-5 0 0,3 0 0,-4 6 0,-3 2 0,-1 3 0,-3 0 0,0-4 0,0 4 0,-3-3 0,-1 2 0,-3-3 0,-1 1 0,-2 2 0,-8-1 0,1-1 0,-10 0 0,-8-7 0,-9 10 0,-13-9 0,-12 19 0,22-18 0,-31 20 0,19-21 0,-13 5 0,-9-7 0,9 0 0,-12 0 0,-12 0 0,21 0 0,-18 0 0,21 0 0,-12 0 0,13 0 0,-10 0 0,21 0 0,-21 0 0,34 0 0,-31 0 0,31 0 0,-22 0 0,12 0 0,19 0 0,-13 0 0,31 0 0,-19 0 0,4 0 0,9 0 0,-51 0 0,51 0 0,-51 0 0,40 0 0,-1 0 0,-14 0 0,33 0 0,-33 0 0,14 0 0,0 0 0,-14 0 0,36 0 0,-23 0 0,26 0 0,-15 0 0,12 0 0,-11 0 0,-8 0 0,12 0 0,-9 0 0,14 3 0,-5-2 0,4 2 0,-2 1 0,10-4 0,-4 4 0,4-4 0,-3 6 0,6-4 0,-6 4 0,3-6 0,-1 0 0,-2 3 0,3-2 0,6 6 0,32-3 0,-10 6 0,42-5 0,-9 1 0,22 2 0,12 1 0,0 0-984,12 7 879,-35-5 0,2-1 105,-6-4 0,3 0-492,26 9 0,2-1 48,-16-8 0,1-1 444,22 5 0,2 2-492,-11 3 0,-1 0 0,11-3 0,0 0 416,-10 4 0,-1-2 76,5-7 0,0-2 0,-6 0 0,-1-1-492,-5-3 0,-1-2 386,-6 1 1,-3 0 410,-10 0 0,-4 0-305,29 0 0,-2 0 983,-40 0-385,11 0 385,-18 0 0,-8 0 0,14 0-102,-24 0-521,2 0-360,-5 0 0,-1 0 0,-1 0 0,3 0 0,-6 0 0,2 0 0,4 0 0,-5 0 0,4 0 0,-5 0 0,2 0 0,-2 0 0,3 4 0,-67-4 0,19 4 0,-18-4 0,-6 0-636,-26 0 636,33 0 0,-3 0-492,-11 0 0,-1 0 308,5 0 0,-2 0-308,-21 0 0,-3 0 38,11 0 0,0 0 454,-4 0 0,-1 0 0,1 0 0,2 0 0,9 0 0,1 0-492,1 0 0,1 0 424,0 0 0,1 0 68,10 0 0,2 0 70,-1 0 1,2 0-71,-41 0 0,12 0 0,0 0 0,0 0 0,12 0 0,-8 0 983,32 0-824,-30 0 824,31 0-55,-34 0-928,21 0 0,-21 0 0,22 0 0,-22 0 983,34 0-615,-7 0 87,31 0-455,-4 0 0,14 0 0,-4 0 0,6 0 0,3 0 0,-6 3 0,9 1 0,21 11 0,15 3 0,23 2 0,14 2 0,-15-13 0,3-1-492,1 6 0,4 0 140,25-3 1,5 1-141,-7 3 0,2 0 164,-14-8 0,2 0 0,0 1 107,-2 2 0,-1 2 1,1-2 220,2-4 0,1-3 0,-1 3 0,0 4 0,0 1 0,-2-2 0,28-7 0,-1-2 0,-1 5 0,-1 0 0,0-4 0,-1-2-492,-10 1 0,-2 0 237,-5 0 0,-3 0-1,-12 0 1,-4 0 255,36 0 983,-43 0-696,-1 0 696,-36 0 0,5 0 0,-10 0 0,3 3 0,4-2-846,-5 2-137,13-3 0,-6 5 0,9-4 0,12 15 0,-19-12 0,7 8 0,-21-12 0,2 0 0,-2 3 0,-45 1 0,-9 0 0,-2-2 0,-7 0-492,-12-2 0,-3 0 264,6 0 0,-5 0-100,5 0 0,-5 0 0,1 0-164,-30 0 0,-3 0 164,19 0 0,-3 0 0,0 0 0,1 0 0,-1 0 0,-1 0 0,-2 0 0,0 0 0,0 0 43,8 0 0,1 0 0,-1 0 285,-3 0 0,-1 0 0,3 0-328,8 0 0,3 0 0,-2 0 0,-6 0 0,-2 0 0,5 0 374,-8 0 1,5 0-47,7 0 0,5 0 983,-15 0-107,47 0 107,4 0 0,20 0 0,2 3 0,10 11 0,4-8 0,8 10 0,31 0-633,-20-5-350,65 22 0,-27-3-448,-17-15 1,4 0 447,3 11 0,2-2 0,-4-12 0,0-1 0,10 6 0,2 3 0,-1-1 0,0-2 0,-6-5 0,2-1-492,16 9 0,0-2 369,-15-7 1,0-3 122,9-3 0,0 1 0,-5 7 0,-2 0 0,-4-6 0,0-1-238,-1 3 1,0 2 237,40 4 0,-25-13 0,-14 10 817,-16-11-817,0 16 983,-15-11-713,25 14 259,-31-16-529,19 7 0,-16-1 0,-4-4 0,-8 3 0,-59-9 0,7 0 0,-53-8 0,-3-11-492,41 13 0,-2 0 246,-12-12 1,0 0 245,7 12 0,-1 0 0,-4-9 0,0 1 0,10 8 0,2 1-321,0-3 1,0 0 320,1 4 0,2-2 0,-34-19 0,25 13 0,-2-9 0,48 16 0,-17-8 983,22 4-541,0-1 249,4 2-691,6-2 0,8 2 0,24 0 0,10-1 0,27 7 0,4-12 0,24 13-492,-35-3 0,2 0 318,-5 4 0,1 0 174,15 0 0,1 0 0,-11 0 0,-1 0 0,1 0 0,-1 0-146,-6 0 0,-3 0 146,30 0 0,-28 0 0,-2 0 0,-32 0 0,17 0 983,-29 0-655,6 0-15,-5 0-313,-3 0 0,3 0 0,2 0 0,-1 0 0,13 0 0,-3 4 0,7-3 0,-9 4 0,6-5 0,-16 0 0,7 0 0,-10 0 0,4 0 0,0 0 0,22 12 0,-14-9 0,45 17 0,-23-18 0,15 6 0,-21-5 0,-17-2 0,-4 2 0,-3 0 0,10 7 0,-5-2 0,2 2 0,2-3 0,-10-6 0,6 7 0,-15-1 0,-2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0:43.0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1415 521 24575,'-34'-9'0,"11"3"0,-16 6 0,5-13 0,-11 10 0,-8-9 0,9 12 0,-13 0 0,13 0 0,2 0 0,20 0 0,-18 0 0,14 0 0,-9 0 0,8 0 0,11 0 0,-2 0 0,4 0 0,6 0 0,-6 0 0,2 0 0,1 0 0,0 0 0,4 0 0,-4 0 0,-7-5 0,2 4 0,-2-3 0,8 4 0,2 0 0,-9-5 0,4 4 0,-8-3 0,7 4 0,-20 0 0,-16-8 0,-22-8 0,-24 4-600,9-10 600,-9 13 0,37-5 0,11 5 0,31 5 0,6 1 0,7-1 0,-6-7 0,8 0 600,-4-1-600,6 2 0,0 2 0,0-2 0,0 1 0,0-1 0,3-1 0,-2 0 0,5-1 0,-1 2 0,-1-1 0,5 0 0,-4-1 0,6 2 0,-7 2 0,2 1 0,-2 0 0,7-1 0,0 4 0,3 1 0,-2 3 0,8-5 0,-1 4 0,35-18 0,-19 15 0,30-11 0,-33 11 0,34-5 0,-31-1 0,43 1 0,-31-8 0,10 10 0,-16-11 0,-19 12 0,18 2 0,-2 4 0,-1-3 0,27 2 0,-35-2 0,37 3 0,-34 0 0,9 0 0,0 0 0,-19 0 0,11-4 0,-25 0 0,2 0 0,-2 1 0,2 3 0,1 0 0,1 0 0,-2 0 0,1 3 0,-3-2 0,2 2 0,10 1 0,1 2 0,23-1 0,0 12 0,-6-14 0,2 10 0,-28-13 0,5 3 0,-6-2 0,-3 2 0,2-3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4:39.0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239 0 24575,'-12'28'0,"2"-2"0,10-18 0,-3 3 0,2 3 0,-6-6 0,7 6 0,-4-7 0,4 4 0,0-3 0,0 2 0,0 4 0,0-5 0,0 8 0,0-6 0,0 1 0,0-2 0,0-3 0,0 4 0,0 0 0,0 0 0,0 3 0,0-6 0,0 3 0,0 2 0,0-4 0,0 5 0,0-7 0,0 4 0,0-3 0,0 2 0,0 4 0,0-5 0,0 5 0,0-7 0,0 3 0,0-2 0,0 3 0,0 3 0,0-6 0,0 6 0,0-7 0,0 4 0,0-3 0,0 2 0,0 4 0,0-5 0,0 5 0,0-7 0,0 4 0,-3-3 0,-1 2 0,-3-3 0,-4-9 0,6-10 0,-5-1 0,1-14 0,3 18 0,-6-12 0,8 13 0,-6-24 0,5 19 0,-10-26 0,10 26 0,-9-15 0,9 15 0,-2-7 0,6 9 0,-2-1 0,3 2 0,-13-20 0,10 18 0,-10-21 0,13 25 0,0-3 0,-3 1 0,2 1 0,-2-1 0,0 3 0,2-7 0,-2 5 0,-1-5 0,3 6 0,-2-2 0,3 2 0,-6-6 0,4 2 0,-4 1 0,6 0 0,0 4 0,0-4 0,0 3 0,3-3 0,1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4:40.5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67 1 24575,'4'27'0,"-1"6"0,-3-20 0,0 27 0,0-21 0,0 21 0,0-28 0,0 15 0,0-17 0,0 10 0,0-9 0,0 0 0,0 0 0,0-4 0,-3 4 0,2-3 0,-2 2 0,-4 1 0,5-3 0,-4 2 0,3 1 0,2 0 0,-2 0 0,-1 0 0,3-4 0,-2 4 0,3-3 0,0 2 0,-3 4 0,2-5 0,-2 4 0,0-5 0,-2-1 0,-2 3 0,3-1 0,-3 1 0,3-3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12.4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1095 622 24575,'-29'0'0,"-7"0"0,12 0 0,-15 0 0,19 0 0,-16 0 0,10 9 0,-20 9 0,-4 38 0,16-16 0,15 23 0,7 3 0,6-15 0,0 0 0,8 3 0,29-3 0,8-7 0,3 2 0,19-5 0,18 4 0,-10-11 0,13-8 0,-17-9 0,11 3 0,-17-7 0,-16-7 0,26-62 0,-96-22 0,-33-13 0,21 29 0,-5 0 0,-6-1 0,-4 3 0,-6-3 0,-3 4 0,-1 8 0,-14 3 0,-1 9 0,5 5 0,-4-2 0,9 10 0,-20 8 0,78 18 0,-3-4 0,0 0 0,-38-25 0,13-1 0,-3-5 0,-3-3 0,0-1 0,0-2 0,2-3 0,5-9 0,5 2 0,0-10 0,-2-13 0,24 50 0,11 30 0,0 24 0,9 25 0,2 32 0,0-37 0,-1 4 0,2 15 0,-2 1 0,2 26 0,-6-34 0,-2-5 0,-4-11 0,0 32 0,0-54 0,0 15 0,10-35 0,4-1 0,17-3 0,27 0 0,29-13 0,-19 5 0,7-11 0,-49 3 0,-11 9 0,-4-4 0</inkml:trace>
  <inkml:trace contextRef="#ctx0" brushRef="#br0" timeOffset="1091">488 748 24575,'0'-33'0,"0"7"0,0 5 0,0 11 0,0-10 0,0 7 0,0-4 0,8 0 0,-3 1 0,11-1 0,15-11 0,-14 16 0,19-9 0,-30 17 0,1 0 0,3 0 0,14 4 0,17 0 0,19 0 0,-28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16.1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412 1 24575,'-39'4'0,"3"1"0,9 8 0,-2 6 0,0 6 0,-5 0 0,3 4 0,-3-4 0,-7 8 0,14-9 0,-14 9 0,27-19 0,-4 4 0,13-11 0,-1-3 0,30-3 0,-13-2 0,24-2 0,-14 3 0,-3 3 0,3 2 0,-8 3 0,-1 0 0,2 3 0,-4-2 0,1 5 0,-7-6 0,-4 6 0,0-6 0,0 2 0,0 0 0,0-2 0,0 3 0,3 13 0,1-15 0,0 14 0,0-22 0,-4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20.4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0 126 24575,'0'-25'0,"0"4"0,0 10 0,0 2 0,0-2 0,0 3 0,0-3 0,15 2 0,1-3 0,21 8 0,-2 0 0,1 4 0,39 0 0,-37 0 0,18 13 0,1 5 0,-7 6 0,2 7 0,2 2 0,16 9 0,19 2 0,-38-22 0,21-11 0,-53-11 0,32 0 0,-36 0 0,15-3 0,-16-2 0,18-10 0,-24 6 0,13-9 0,-21 7 0,-3 0 0,-13 0 0,-9 2 0,-36 4 0,-17 5 0,-15 6 0,-3 3 0,29-2 0,-1 1 0,3 0 0,-20 4 0,15 3 0,24 12 0,43-19 0,44-1 0,-19-4 0,45 0 0,6-2 0,-26 0 0,13 2 0,-7-1 0,-39-2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23.5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 0 24575,'38'10'0,"-2"3"0,-8 1 0,-1 4 0,0 0 0,6 1 0,-4 0 0,9 0 0,-9 0 0,10 1 0,-11-2 0,17 5 0,-15-8 0,41 14 0,-40-17 0,61 15 0,-65-20 0,60 4 0,-43-11 0,14 0 0,-3 0 0,-34-3 0,5-1 0,-26 0 0,-28 1 0,-48 3 0,15 0 0,-22 0 0,11 0 0,14 0 0,-6 0 0,17 0 0,26 0 0,-3 0 0,-10 0 0,14 0 0,-2 0 0,14-3 0,38-9 0,-14 2 0,31-1 0,-12 3 0,-5 7 0,25-7 0,-29 6 0,10-5 0,-24 6 0,-1-2 0,-43 3 0,14 0 0,-33 0 0,5 0 0,15 0 0,-27 0 0,15 0 0,-24 0 0,21 0 0,-25 0 0,43 0 0,-28 0 0,40 0 0,-14 0 0,22 0 0,-2 0 0,-1 0 0,3 0 0,-7 0 0,2 0 0,-3 0 0,-1 0 0,-32 0 0,25 0 0,-24 0 0,35 0 0,2 0 0,3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2:09.5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3468 261 24575,'-37'-4'0,"-11"1"0,4 3 0,-1 0 0,-8 0 0,9 6 0,-37-5 0,6 6-402,22-3 0,-2 0 402,-45-2 0,51 6 0,-1 0 0,-4-8 0,0 1 0,-33 22 0,33-21 0,0-1 0,5 7 0,-1-1 0,-18-6 0,-1-2 0,10 5 0,1 1 0,-8-4 0,-5 0 0,-28 3 0,0 0 0,33-4 0,-1 0-328,-2 0 0,-6 0 0,8 0 126,15 0 1,2 0 201,-11 0 0,1 0-87,-14 0 87,-19 0 0,21 0-462,-24 0 462,9 0 0,-10 0 0,14 0 0,11 0 725,15 0-725,16 0 983,18 0-565,-4 0-323,10 0-95,-4 0 519,10 0-519,0 0 0,4 0 0,53 6 0,13 12 0,-6-12 0,5-1-492,3 8 0,2-1 199,11-9 1,4-4-200,6 6 0,2-1 0,4-4 0,3 0 164,-14 3 0,3 1 0,-1 0 0,-7-3 0,-2-1 0,3 1 0,15 3 0,3 0 0,0-1 271,0-2 1,-1-2-1,0 1 57,-5 0 0,-2 0 0,1 0 0,-1 0 0,0 0 0,-4 0-492,20 0 0,-6 0 310,-9 0 1,-8 0 1103,12 0-922,0 0 983,-67 0-318,9 0 318,-24 3 0,-1 1 0,-7 10 0,-13-4 0,-24 23-462,-8-11-521,-41 28 0,23-25-305,11 1 1,-1-1 304,-22 3 0,17-11 0,-4 3-492,5 2 0,-1-1 218,-16-4 0,-4 0-218,-5 13 0,-1 0 0,-1-7 0,-1-1 434,-4 5 1,0-2 57,-1-7 0,2-3 0,10 0 0,0-1 0,-10-3 0,1 0-492,16 3 0,2 0 371,-1-2 1,2-2 200,12 1 0,3-2-80,-30-1 0,3-8 0,21 0 983,10 0-698,-2 0 698,27 0 0,-10 0 0,14 0-310,6 0-274,0 0-399,-30 0 0,4 0 0,-40 0 0,9 0 0,-12 0 0,0 0 0,12 0 0,22 0 0,11 0 0,26 3 0,2-2 0,52 3 0,-14-4 0,70 0 0,-23 0-492,-14-8 0,4-2 230,5 3 1,1 0 261,7-3 0,1 0 0,-1 0 0,1 2-492,10 1 0,1 2 0,-11-1 0,2 1 474,-13 1 1,3 0 0,-2 2 17,18 1 0,1 2 0,-19-1 0,1 0 0,-1 0 0,24 0 0,-1 0 0,-6 1 0,0-2 0,6-8 0,-5-1-368,-26 8 0,-2 0 368,4-8 0,-3 1 0,12 9 0,-21 0 983,-10 0-678,-24 0 678,2 0 0,-4 0 0,-6 0-957,5 0-26,-1 0 0,2 0 0,7 0 0,-5 0 0,2 0 0,2 4 0,-10 1 0,7 3 0,-7 2 0,-2-1 0,0 1 0,-8 1 0,-1-3 0,-3 2 0,-4 7 0,-13 8 0,4-1 0,-22 16 0,-18-13 0,-4 18-492,4-20 0,-5-1 204,4 4 1,-4 1-205,-26 4 0,-4-3 0,12-8 0,-1 0 454,-14 9 1,1-2 37,22-12 0,1 0 0,-17 8 0,-1 1 0,23-10 0,-1-1-492,-14 1 0,1-2 432,22-8 1,2-1 54,-2 3 0,4 0 5,-11-3 983,13 3-668,39-5 668,-4-3 0,6 0 0,3 0-528,-6 4-442,6 0-13,-6 6 0,3-2 0,-4 6 0,4-6 0,0 2 0,-2 7 0,1-7 0,-1 7 0,-32 9 0,7-11 0,-30 22 0,-13-3 0,18-9 0,-18 13 0,25-16 0,-1 0 0,19-4 0,-1-11 0,26-1 0,-4-2 0,9 0 0,1-4 0,3-14 0,7-17 0,35-54 0,-20 36 0,-2-5-492,5-27 0,-1-6 0,-5 2 0,-2 0 375,-3 0 0,0-1 117,1-10 0,1 3 0,3 26 0,-1 1-490,-3-16 1,-2 3 489,-4 26 0,1 3 0,6-6 0,-1 4 0,-7-8 0,15 7 0,-18 33 0,7 0 983,-7 12 0,5-6 0,-5 6-751,15-8-232,-4-3 0,40-8 0,-21 2 0,59-9 0,-28-1-492,-3 16 0,3-2 388,-11-5 0,0 1 104,4 9 0,2 0 0,4-11 0,-2 1-143,19 6 143,15-15 0,-12 19 0,-40 8 0,15-7 0,-47 14 0,1-9 0,-3 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2:12.3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3263 351 24575,'-33'51'0,"11"-14"0,-17 2 0,-2-6 0,-11 4 0,10-6 0,-5-1-492,-2-10 0,-2-1 180,-13 14 1,-3 0 311,-2-11 0,-1-1-492,-6 8 0,0 0 319,4-8 1,1 1 172,2 7 0,-1-1 0,-6-11 0,3-1-353,20 1 1,1 0 352,-10-3 0,3-2 0,-25 7-210,0 5 210,12-15 983,15-1-914,16-4 914,0-3-235,15 3 64,-26 9-812,14-10 256,0 13-256,-14-9 0,27 2 0,-29 4 0,10-1 0,-1 1 0,4-2 0,-12 2 0,5-7 0,-20 14 0,11-11 0,1 6 0,-1-3 0,-12-10 0,22 4 0,-31-6 0,52 0 0,-37 0 0,50 0 0,-26 0 0,30 0 0,-8 0 0,9-3 0,4-2 0,1-18 0,3 8 0,12-31 0,14-4 0,14-22 0,3-12-593,5 8 593,-12-7 0,9 25 0,-3-13 0,4 14 0,12-2-116,-20 10 116,24-6 0,-33 26 0,34-26 0,-30 32 0,25-14 590,-26 21-590,3-1 119,-8 8-119,-10 4 0,4-2 0,-10 3 0,-7-1 0,-31 6 0,-9 1 0,-12 2 0,-18-4 0,19 0 0,-22 0 0,31 0 0,-14 0 0,36 0 0,-13-3 0,22 2 0,-1-6 0,4-7 0,4 5 0,4-12 0,22-13 0,-10 13 0,16-23 0,-17 27 0,2-4 0,-3 7 0,-2-1 0,-2 4 0,-3 0 0,-35 7 0,-2 1 0,-34 9 0,-4 3 0,-16 7-362,35-7 1,-2 0 361,-48 1 0,38 4 0,2-2 0,-19-8 0,-4 14 0,41-18 0,18 0 0,12 0 0,9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2:15.0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3024 0 24575,'-73'0'0,"-14"0"0,-12 0-492,37 0 0,0 0 0,5 0 0,0 0 313,-6 0 0,2 0 135,-38 0 44,44 0 0,1 0 0,-45 0 0,12 0 0,-6 0 0,21 0 0,-12 0 566,13 0-566,2 0 0,0 0 0,-3 0 0,-12 0-738,-12 0 738,-3 0 0,44 0 0,-1 0 0,-6 0 0,0 0 0,11 0 0,0 0 0,-5 0 0,3 0 983,-19 0-851,16 0 486,2 0-618,22 0 0,-3 0 0,8 0 809,11 0-809,-2 0 0,-3 0 0,8 7 0,-5-6 0,5 9 0,1-6 0,-21 0 0,17 2 0,-35 1 0,38 1 0,-26 4 0,26-5 0,-27 5 0,15 1 0,-10-1 0,7 6 0,12-10 0,-2 5 0,4-6 0,6 0 0,-2 1 0,5-1 0,2 3 0,3-1 0,3 4 0,1-5 0,4 0 0,2-5 0,8 1 0,4 1 0,1 1 0,29-2 0,-11-4 0,27 6 0,-11-4 0,11 4 0,-20-6 0,41 0 0,-14 0-492,-21-1 0,3 2 437,4 7 0,2 2-437,13-4 0,0 2 254,-10 6 1,1 0 237,14-2 0,-1-3 0,-22-4 0,-2 0-219,1 0 0,-2-1 219,41-4 0,-12 0 0,-13 0 0,10 15 0,-9-11 0,-13 11 0,7-15 983,-22 0-979,0 0 979,-3 0-462,-12 0-21,-6 0-500,-5 0 0,-5 0 0,5 0 0,-2 0 0,5 0 0,0 0 0,2 0 0,-1 0 0,-4 0 0,-7 0 0,-4 0 0,3 0 0,-2 0 0,3 0 0,3 3 0,-5-2 0,14 2 0,-4-3 0,23 0 0,26 0 0,7 0 0,-22 0 0,2 0-432,1 0 1,-1 0 431,3 0 0,-1 0 0,42-6 0,-6-4 0,-52-1 0,1-1 0,-28 8 0,-3 1 0,0 3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28.2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231 80 24575,'-46'0'0,"3"0"0,20 0 0,-3 0 0,8 0 0,0 0 0,4 0 0,9 3 0,-2 7 0,7-1 0,0 5 0,-3-7 0,2 0 0,-6 8 0,3-5 0,0 9 0,-3-11 0,6 4 0,-3-1 0,11-6 0,72-18 0,-30-1 0,19-6 0,19-7 0,-14 5 0,4-4 0,16-5 0,-7 5 0,-46 19 0,-11-1 0,-29 8 0,-29 0 0,-8 0 0,5 0 0,-9 0 0,18-3 0,-13-2 0,18 1 0,-1 0 0,12 4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0:46.0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177 0 24575,'-15'21'0,"1"-2"0,-1-15 0,0 3 0,4-3 0,-3-1 0,6-3 0,-3 0 0,-3 4 0,5 0 0,-4 3 0,5 0 0,1 1 0,-1-4 0,1 2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31.5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634 1311 24575,'0'40'0,"0"-5"0,0 9 0,0-18 0,0 17 0,0-24 0,0 8 0,0-14 0,0-2 0,0-3 0,0-38 0,0 1 0,-4-29 0,-2 5 0,1-1 0,-2-14 0,-1-3 0,0-6 0,5 7 0,0-2 0,-2-13 0,-1 1 0,3 18 0,1 4 0,-3 2 0,1 11 0,3 28 0,-2-10 0,3 23 0,-7-25 0,5 20 0,-11-20 0,8 28 0,-6-2 0,-6 7 0,-1-4 0,-24-15 0,17 7 0,-17-38 0,27 32 0,-1-36 0,12 33 0,4-39 0,0 19 0,4-22 0,0 27 0,8 4 0,-7 19 0,5 2 0,-6 7 0,6 4 0,2 0 0,7 4 0,-2 0 0,17 11 0,-1 7 0,40 24 0,-34-19 0,26 18 0,-49-35 0,5 8 0,-13-10 0,-1-1 0,-3 1 0,6 6 0,-5-5 0,6 12 0,-3-15 0,-4 7 0,-1-9 0</inkml:trace>
  <inkml:trace contextRef="#ctx0" brushRef="#br0" timeOffset="2235">762 707 24575,'47'0'0,"-9"0"0,-12 0 0,-3 0 0,-5 0 0,3 0 0,-4 0 0,-3 0 0,2 0 0,-4 0 0,15 11 0,-4 7 0,9 3 0,-8 18 0,-11-23 0,6 25 0,-14-18 0,2 20 0,-7-17 0,0 0 0,0-16 0,0 7 0,4-3 0,1 36 0,0-22 0,3 44 0,-15-31 0,-21 3 0,-30-29 0,-12-16 0,14-16 0,-1-5 0,-11 12 0,6-7 0,24-23 0,14-1 0,14 17 0,-6-39 0,1 32 0,-4-16 0,-22-35 0,13 25 0,-17-29 0,22 50 0,-9-4 0,17 24 0,-23-14 0,23 24 0,-40-5 0,21 11 0,-35 0 0,32 0 0,-41 16 0,47-9 0,-19 13 0,39-9 0,6 1 0,17 7 0,4-6 0,28 21 0,-1-8 0,2 12 0,-6-10 0,-15-5 0,-3-6 0,-4-1 0,-1 1 0,-3 0 0,3-1 0,-10-6 0,1-3 0</inkml:trace>
  <inkml:trace contextRef="#ctx0" brushRef="#br0" timeOffset="6599">698 1551 24575,'-21'-16'0,"5"-7"0,16 13 0,0-6 0,0 8 0,0 1 0,0-8 0,0 5 0,0-9 0,0 2 0,-4-21 0,-1 7 0,-4-7 0,-4 12 0,-12-16 0,4 9 0,-16-16 0,18 25 0,-24-14 0,17 17 0,-20-11 0,-3-1 0,13 7 0,-40-21 0,63 35 0,2 4 0,3 0 0,0-2 0,4 2 0,1-6 0,-1-16 0,-1 10 0,-11-44 0,6 40 0,-6-53 0,12 48 0,0-67 0,4 50 0,0-23 0,0 27 0,-4 19 0,-4-8 0,-18 5 0,-1 2 0,-1 6 0,7 11 0,13 20 0,-3 3 0,3 49 0,3 32 0,27-21 0,16 3 0,2-18 0,9 1 0,4-6 0,0-7 0,4-4 0,1-4 0,25 9 0,-5-11 0,3-9 0,-56-26 0,8 0 0,10 15 0,4-5 0,6 20 0,-10 4 0,-3-2 0,12 16 0,2 2 0,4-1 0,-10-7 0,5 3 0,11 8 0,-5-7 0,-10-12 0,12 13 0,-17-8 0,-44-37 0,-4 5 0,-26-11 0,-11 0 0,-6 0 0,-18 0 0,-4 0 0,-5 5 0,1 0 0,5 3 0,29 3 0,2 5 0,38-12 0,22 0 0,10 0 0,14-3 0,-8 8 0,-4-4 0,20 9 0,-30-5 0,17 0 0,-50-6 0,-48-3 0,4 0 0,-5-6 0,0-2 0,-2-5 0,-8-15 0,1-3 0,10 3 0,-3-18 0,8-3 0,28 16 0,-9-51 0,24 55 0,0-6 0,-13 3 0,10 20 0,-10-10 0,7 33 0,8-4 0,-8 18 0,13-22 0,-2-25 0,3 8 0,0-21 0,23-16 0,18-19 0,-3 7 0,2 8 0,-33 51 0,-3 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42.4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954 813 24575,'48'19'0,"-7"-2"0,-9-12 0,-9-1 0,3 0 0,-8 1 0,-1 0 0,-5-1 0,-5-4 0,-25-18 0,9 6 0,-31-20 0,-8-4 0,-2-5 0,-19-16 0,-3-1 0,10 8 0,-1-3 0,3 3 0,18 19 0,-12-13 0,43 33 0,10 7 0,22 5 0,-6 4 0,19 8 0,-6 1 0,12 11 0,8-3 0,36 24 0,-29-20 0,-1 2 0,-1 0 0,-6-5 0,4-3 0,-2-1 0,-12-3 0,42 2 0,-64-17 0,7-5 0,-38-14 0,-25-13 0,-9-3 0,-25-11 0,19 12 0,-8-4 0,5 4 0,1 5 0,3 2 0,-6-5 0,2 0 0,-28-15 0,49 19 0,-2 3 0,19 6 0,12 9 0,-13-5 0,13 5 0,-14-10 0,17 10 0,-7-6 0,12 8 0,-6 2 0,-1-4 0,-11-4 0,1-3 0,-16-11 0,18 12 0,-11-5 0,12 6 0,2 8 0,-9-4 0,13 10 0,-15 0 0,-26 4 0,-6 22 0,-16 28 0,34 5 0,18 39 0,20-50 0,0 15 0,5-30 0,20 27 0,-4-17 0,16 23 0,-6-26 0,-12-13 0,2-3 0,-4-13 0,-7-6 0,29 2 0,-22-7 0,47 0 0,-14 11 0,3-5 0,7 20 0,-32-4 0,22 24 0,-24-18 0,0 5 0,-19-19 0,-3-12 0,-4-21 0,0 6 0,3-13 0,71 65 0,-21-18 0,5 1 0,21 6 0,3-1 0,-9-8 0,-5-5 0,27-9 0,-51-5 0,-3 0 0,-21 0 0,69-4 0,-53-1 0,49-11 0,-66 5 0,1-1 0,-2 2 0,-9 8 0,9-5 0,-6 7 0,4 0 0,13-4 0,-9 3 0,8-2 0,-6 3 0,11-4 0,-8-1 0,6 1 0,-12-4 0,-2 8 0,-2-4 0,-7 4 0,-5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8:45.7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614 595 24575,'4'-24'0,"2"7"0,-2 14 0,3 0 0,4-2 0,-3-2 0,3-1 0,-4 1 0,1 2 0,-1-1 0,1 1 0,-1 1 0,1-3 0,-1 3 0,0-3 0,0-1 0,-3-2 0,3 2 0,0-17 0,-2 14 0,2-13 0,-7 16 0,-6 1 0,-13 4 0,-4 3 0,-15 4 0,9 1 0,-10 10 0,5-5 0,-6 5 0,-30 7 0,4-1 0,-10 7 0,22-14 0,1-2 0,30-8 0,-15 1 0,26-2 0,-8-3 0,7 0 0,-19 0 0,16 0 0,-13-3 0,21-2 0,1-5 0,4-2 0,2 1 0,-6-30 0,6 14 0,-3-17 0,4-10 0,0-9 0,0-5 0,0-7 0,0 47 0,0-7 0,18 15 0,1 3 0,10 2 0,44 7 0,-22 8 0,25 0 0,12 24 0,-58-11 0,32 14 0,-57-20 0,2 0 0,-7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7:57.4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707 1 24575,'-23'15'0,"-4"-4"0,-8-11 0,3 0 0,-3 0 0,-5 7 0,24-6 0,-35 5 0,38-6 0,-26 0 0,26 0 0,-14 0 0,10 0 0,-1 0 0,-14 0 0,16 0 0,-24 0 0,17 0 0,1 0 0,-18 0 0,21 0 0,-21 0 0,24 0 0,-12 0 0,15 0 0,-4 4 0,10 0 0,3 3 0,0 3 0,8-1 0,9 2 0,-3-7 0,29 1 0,-17-5 0,19 0 0,1 0 0,-10 0 0,2 0 0,-6 0 0,-12 0 0,11 0 0,-10 0 0,0 0 0,-3 0 0,-6 0 0,3 0 0,-1 6 0,-2-4 0,3 4 0,-1-3 0,1-2 0,1 3 0,1-4 0,17 0 0,-17 0 0,12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57:59.0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653 1 24575,'-38'0'0,"9"0"0,2 0 0,10 0 0,-10 0 0,14 0 0,-8 0 0,10 0 0,0 0 0,-3 0 0,2 0 0,1 0 0,0 0 0,4 0 0,-4 0 0,3 0 0,-2 0 0,-11 0 0,7 0 0,-10 6 0,3-4 0,-2 8 0,4-9 0,2 4 0,6-5 0,3 0 0,-3 3 0,-9 2 0,9-1 0,-12 4 0,11-4 0,-2 3 0,-1-3 0,0-1 0,4 1 0,-9 1 0,7 6 0,-5-2 0,7-2 0,4-1 0,-1-2 0,1 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1:32.1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284 261 24575,'8'-26'0,"0"4"0,-1 15 0,3-3 0,-2 2 0,1-2 0,-2 6 0,0-2 0,3 6 0,1-7 0,2 0 0,1 0 0,-3 0 0,8 0 0,-1-3 0,9 0 0,-5-2 0,-3 7 0,-5-1 0,0-1 0,-1 2 0,1-4 0,6 8 0,-5-5 0,11 5 0,-14-2 0,13 3 0,-16 0 0,10-3 0,-8 2 0,0-2 0,2 3 0,-3 0 0,4-6 0,-3 5 0,1-5 0,-1 6 0,0 0 0,8-5 0,-10 4 0,16-3 0,-13 4 0,5-3 0,-4 2 0,-6-2 0,3 3 0,3 0 0,-1-3 0,1 2 0,0-2 0,-5 3 0,5-6 0,-3 5 0,1-5 0,-1 6 0,3 0 0,-5 0 0,5 0 0,0 0 0,-5 0 0,5 0 0,3 0 0,-7 0 0,10 0 0,-8 0 0,0 0 0,-1 0 0,6 0 0,-7 3 0,7 0 0,-9 1 0,2 2 0,2-5 0,3 8 0,5-3 0,-6 4 0,6-5 0,-9 1 0,4-2 0,0 2 0,-4 1 0,21 9 0,-16-7 0,22 12 0,-25-13 0,7 4 0,-11-9 0,5 3 0,-3 1 0,1-2 0,-1 4 0,0-5 0,1 6 0,2-3 0,1 3 0,0-6 0,-4 2 0,0-5 0,-3 5 0,3 1 0,-3-3 0,12 6 0,-9-5 0,9 5 0,-12-2 0,6 2 0,-5-3 0,5 3 0,-6-3 0,3 3 0,-3-3 0,3 3 0,-3-3 0,3 3 0,-3-3 0,0 3 0,0-2 0,0 2 0,0-1 0,-1-1 0,1 2 0,-3-3 0,2 3 0,1 0 0,-2 1 0,1 2 0,-6-6 0,0 3 0,3 0 0,-3-2 0,3 5 0,-3-6 0,0 6 0,0-5 0,0 2 0,-9-3 0,1-4 0,-6 0 0,4-3 0,3 0 0,-3 0 0,-1 0 0,-3-3 0,3-1 0,1 1 0,3 0 0,-3-1 0,3 4 0,-3-3 0,-9 3 0,9 0 0,-13-4 0,13 4 0,-1-3 0,-2 3 0,2 0 0,-3-3 0,4 2 0,-10-2 0,8 3 0,-14-4 0,14-1 0,-4 1 0,0 0 0,3 1 0,-6 3 0,8-3 0,-2 3 0,2 0 0,0-4 0,-2 4 0,2-3 0,-2-1 0,2 4 0,-8-3 0,6-4 0,-24 6 0,22-5 0,-22 2 0,28 3 0,-7-3 0,-12 4 0,13-4 0,-16 4 0,11-3 0,5 3 0,-11-4 0,10 2 0,-3-2 0,-13-2 0,14 2 0,-19-3 0,21 4 0,-10 3 0,14 0 0,-13-4 0,13 3 0,-8-3 0,0 0 0,-13 3 0,3-3 0,-9-1 0,17 4 0,-4-7 0,14 4 0,-13-1 0,16 2 0,-11 3 0,10 0 0,-10 0 0,4 0 0,0 0 0,-3 0 0,-11 0 0,8 0 0,-8 0 0,19 0 0,-3 0 0,-6 0 0,8 0 0,-7 0 0,8 0 0,-2 0 0,-7 0 0,7 0 0,-6 0 0,8 3 0,-2-2 0,-4 5 0,5-2 0,-1 0 0,3 2 0,2-2 0,-5 2 0,6-2 0,-6 2 0,2-5 0,0 5 0,-19 7 0,8-7 0,-11 9 0,17-15 0,6 6 0,3-2 0,-3 0 0,-1-1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1:37.6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1 641 24575,'58'0'0,"-8"0"0,15 0 0,11 0 0,-6 0 0,-20 0 0,2 0-711,42 0 711,-42 0 0,0 0 0,0 0 0,1 0 0,5 0 0,1 0-374,0 0 0,1 0 374,0 0 0,0 0 0,4 0 0,0 0 0,-4-1 0,0 2 0,0 2 0,-1 1 0,-5 1 0,-3-1 0,40 6 0,-24 3 0,-14-12 0,-14 5 511,-17 0-511,-3-4 948,-5 4-948,-3-6 0,8 4 0,-7-3 0,8 6 0,-1-6 0,3 6 0,-1-6 0,5 3 0,-14-4 0,4 0 0,-9 3 0,-6 7 0,-5 1 0,-4 3 0,-2-1 0,3-3 0,0 4 0,0-3 0,-3 2 0,2-6 0,-5 6 0,3-2 0,-1 3 0,-2-1 0,2 1 0,-9-2 0,5 1 0,-5-2 0,9 0 0,1-1 0,-6-2 0,4 2 0,-14 0 0,-7 3 0,9-8 0,-25 7 0,13 1 0,0-4 0,-1 3 0,4-6 0,9-5 0,-14 5 0,17-6 0,0 0 0,1 3 0,6-2 0,3 2 0,-2-3 0,5 0 0,-2 0 0,-3 0 0,5 0 0,-5-3 0,9-4 0,1-13 0,3-2 0,0-9 0,0 4 0,-4-1 0,3 7 0,-7 1 0,8-12 0,-10 14 0,5-19 0,-8 4 0,7 9 0,-4-14 0,5 17 0,-3-1 0,3 3 0,-1 5 0,5 0 0,-6-6 0,6 5 0,-3-5 0,-1 0 0,4 5 0,-3-5 0,4 6 0,0 3 0,0-2 0,0 6 0,0-3 0,0-4 0,0 6 0,0-5 0,0 6 0,0-3 0,0-1 0,0 0 0,0-2 0,0 2 0,0 1 0,0-3 0,0 5 0,0-2 0,0-3 0,0 4 0,-3-7 0,-1 9 0,-6-7 0,-6 6 0,0 1 0,-4 3 0,10 0 0,0 4 0,3-3 0,-3 3 0,-1 0 0,0 0 0,-8 0 0,10 0 0,-17 0 0,14 6 0,-14-1 0,11 5 0,-23-5 0,20 1 0,-19 3 0,4 8 0,3-2 0,-9-2 0,-5 12 0,22-20 0,-13 16 0,24-18 0,0-2 0,1 2 0,-3-3 0,5 0 0,-5 3 0,6-2 0,-3 2 0,-1-3 0,0 0 0,-8 0 0,10 0 0,-7 0 0,6 0 0,2 0 0,-5 0 0,2 0 0,0 0 0,1-3 0,7-7 0,0 1 0,3-13 0,0 10 0,0-8 0,0 0 0,0 5 0,8-11 0,-6 13 0,9-6 0,-4 9 0,0-1 0,3 1 0,-3 3 0,0 0 0,0 0 0,3 3 0,0-2 0,1-1 0,-1-1 0,-3-2 0,-1 3 0,4-3 0,-2 6 0,5-5 0,-3 5 0,1-3 0,-1 3 0,-3-2 0,0 2 0,3 0 0,-3-2 0,6 2 0,-5 0 0,2 1 0,-1 0 0,-1-1 0,2-3 0,0 0 0,-3 3 0,12-3 0,-9 6 0,6-3 0,-7 4 0,-1 0 0,5 0 0,-2 0 0,-1 0 0,0 0 0,3-3 0,-8 2 0,4-2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1:59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 24575,'11'0'0,"-1"0"0,3-3 0,-5 2 0,5-2 0,-6 3 0,3 0 0,-2 0 0,1 0 0,-2 0 0,3 0 0,-2 0 0,2 0 0,-4 0 0,4 0 0,-2 0 0,2 0 0,-3 0 0,3 0 0,-3 0 0,3 0 0,-3 0 0,3 0 0,-3 0 0,3 0 0,-3 0 0,3 0 0,-2 0 0,1 0 0,-2 0 0,3 0 0,-2 0 0,2 0 0,-3 0 0,2 0 0,-1 0 0,-1 0 0,-4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01.4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44 24575,'0'-3'0,"0"-4"0,7 4 0,0-1 0,0 1 0,0 3 0,-1-4 0,4 4 0,1-6 0,0 5 0,8-2 0,-10 3 0,16 0 0,-16 0 0,10 0 0,-2-4 0,-2 3 0,5-4 0,-7 5 0,-2 0 0,8 0 0,-7 0 0,14 0 0,-14 0 0,25 0 0,-22 0 0,16 0 0,-17 0 0,-4 0 0,3 0 0,-5 0 0,2 0 0,-3 0 0,2 0 0,-1 0 0,-1 0 0,-4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02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24575,'0'6'0,"0"4"0,0 1 0,0 0 0,0 1 0,0-4 0,0 2 0,0-3 0,0 3 0,0-3 0,0 6 0,0-2 0,0 0 0,0-2 0,0-2 0,0 3 0,0-2 0,0 2 0,0-4 0,0 4 0,0-2 0,3 5 0,1-6 0,0 3 0,-1-3 0,-3 0 0,0 0 0,3 3 0,-2-3 0,2 3 0,-6 0 0,2-2 0,-2 2 0,3-4 0,0 1 0,0 9 0,0-7 0,0 7 0,0-6 0,0-2 0,0 2 0,3-3 0,-2 2 0,2-1 0,-3 2 0,0-3 0,0-3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0:51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24575,'0'10'0,"0"-1"0,0 1 0,0 1 0,0-3 0,0 12 0,0-7 0,0 14 0,0-14 0,0 4 0,0-10 0,0 4 0,0 0 0,0 0 0,0 3 0,3-3 0,-2 1 0,2 8 0,-3-11 0,5 18 0,-4-17 0,3 7 0,-4-7 0,0-2 0,0 6 0,0 4 0,0-5 0,0 13 0,0-16 0,0 7 0,0 0 0,0-8 0,0 8 0,0-9 0,0 2 0,0-2 0,0 6 0,0-3 0,0 0 0,0 0 0,0-4 0,0 4 0,0-3 0,0 2 0,0-2 0,0 2 0,0-2 0,0-1 0,0-3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04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20 24575,'0'11'0,"0"8"0,0-7 0,0 5 0,0-4 0,0-3 0,0 4 0,0 0 0,0-4 0,0 0 0,0 0 0,0-2 0,0 2 0,0-3 0,0 2 0,0-1 0,3 2 0,-2-3 0,2 3 0,-3-3 0,0 3 0,3-3 0,-2 3 0,5-3 0,1 6 0,1-5 0,1 2 0,-2-3 0,3 3 0,-2-6 0,2 2 0,6-10 0,-7 0 0,10-7 0,-9 3 0,4-2 0,0 3 0,-4 0 0,0 0 0,-3 0 0,-3 1 0,2-1 0,1-3 0,0-1 0,0 0 0,-1-2 0,-5 2 0,2 0 0,-3 1 0,0 4 0,0-4 0,0 2 0,0-2 0,0 3 0,3-3 0,-2 2 0,2-2 0,-3 3 0,0-3 0,0 2 0,0-2 0,0 4 0,0-4 0,3 2 0,1-2 0,3 6 0,0 1 0,2 3 0,2 0 0,9 0 0,-8 0 0,4 0 0,-9 0 0,0-3 0,0 2 0,-1-2 0,1 3 0,0 0 0,0-3 0,0 2 0,0-2 0,-1 3 0,1 0 0,3 0 0,-2 0 0,2 0 0,0-3 0,-3-1 0,0 0 0,-4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07.0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0 24575,'0'7'0,"0"0"0,0 0 0,-4 9 0,3-7 0,-3 7 0,4 0 0,-3-7 0,-1 7 0,0-6 0,1-2 0,3 1 0,0-2 0,0 3 0,-3-2 0,2 2 0,-2-3 0,3 2 0,0-1 0,0 2 0,0-3 0,0 0 0,0-1 0,0 1 0,0 0 0,0 0 0,0 3 0,3-3 0,1 0 0,3-4 0,2-3 0,-1 0 0,2 0 0,-3 0 0,3 0 0,-3 0 0,3 0 0,-3 0 0,3 3 0,-2-2 0,1 2 0,-2-3 0,3 0 0,1 3 0,-1-2 0,3 2 0,-5-3 0,2 0 0,-3 0 0,3 0 0,-6 0 0,2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09.3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42 24575,'7'-7'0,"3"3"0,-3-2 0,3 5 0,-3-5 0,3 6 0,-3-7 0,3 3 0,-3 1 0,3 0 0,-2 3 0,2 3 0,-4 0 0,-2 7 0,-1-2 0,-3 2 0,0-3 0,0 2 0,0-1 0,0 2 0,0 6 0,0-7 0,0 7 0,0-9 0,0 3 0,0-3 0,0 3 0,0-3 0,-3 0 0,-1 0 0,0 0 0,-2-1 0,2 1 0,-3 0 0,0-3 0,0 2 0,1-2 0,2 3 0,-3-1 0,10 1 0,-3-3 0,7-1 0,9 5 0,-4-6 0,5 6 0,-4-5 0,-5-2 0,2 2 0,-4-3 0,1 3 0,0-2 0,0 2 0,-3-3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26.4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258 1 24575,'-22'25'0,"4"17"0,18-21 0,0 18 0,0 11 0,0-5 0,0 19 0,0-28 0,0 1 0,0-4 0,0-9 0,0 4 0,0-9 0,0-6 0,0 6 0,0-5 0,0-3 0,0 8 0,0-7 0,0 8 0,0-7 0,0 1 0,0 0 0,-3-4 0,2 9 0,-2-7 0,3 14 0,0-14 0,-3 7 0,2-2 0,-2-2 0,3 17 0,0-9 0,0 4 0,0-1 0,-3-10 0,-6 9 0,4-9 0,-3 3 0,8 1 0,0-5 0,-4 11 0,3-11 0,-4 5 0,5 0 0,-4 1 0,3 0 0,-3-1 0,4 0 0,-3-5 0,2 23 0,-6-14 0,3 8 0,-1-6 0,2-11 0,0 5 0,2 11 0,-2-6 0,3 7 0,0-6 0,0-4 0,-4 5 0,3-9 0,-3 19 0,4-22 0,0 16 0,-4-11 0,3 1 0,-3 0 0,-5 5 0,7-11 0,-6 11 0,5-11 0,-4 23 0,3-14 0,-2 9 0,6-8 0,0-9 0,0 13 0,0-13 0,0 12 0,0-12 0,0 9 0,0-3 0,0 5 0,0 0 0,0-5 0,0 4 0,0-14 0,0 7 0,0-2 0,0-5 0,0 13 0,0-7 0,0 3 0,0-1 0,0 0 0,0-8 0,0 13 0,0-13 0,-6 26 0,0-14 0,-4 15 0,0-1 0,5-17 0,-1 7 0,6-1 0,0-15 0,0 25 0,0-25 0,0 25 0,0-13 0,0 6 0,0-11 0,0-2 0,0-5 0,0 13 0,-3-13 0,2 5 0,-2 2 0,3-10 0,-4 16 0,3-16 0,-3 10 0,4-5 0,0 1 0,0 7 0,-6-6 0,4 3 0,-4-8 0,6-1 0,0 6 0,0-4 0,0 5 0,0 2 0,0-10 0,0 7 0,0-6 0,0-3 0,0 15 0,0-12 0,0 9 0,0-12 0,0 3 0,0 1 0,0-1 0,0 3 0,0-2 0,0-1 0,0 3 0,0-5 0,0 2 0,0 3 0,3-2 0,-2 0 0,2-5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34.5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1350 0 24575,'4'29'0,"-1"-6"0,-3-13 0,0-3 0,0 3 0,0 0 0,0 10 0,0-8 0,0 4 0,0-9 0,0 3 0,0 3 0,0 2 0,0-1 0,0-5 0,0-2 0,0 3 0,0 1 0,0-1 0,0 3 0,0-5 0,0 2 0,0 3 0,0-5 0,0 5 0,0 0 0,0-2 0,0 3 0,-3-1 0,2-5 0,-2 2 0,3 6 0,0-4 0,0 4 0,-3-3 0,2-5 0,-2 22 0,0-15 0,2 14 0,-2-10 0,-1-1 0,3 3 0,-3-1 0,4 11 0,0-16 0,-8 22 0,6-25 0,-6 14 0,8-11 0,-4 11 0,3-11 0,-8 11 0,8-11 0,-3 11 0,4-11 0,-3 5 0,2-6 0,-2-4 0,3 9 0,0-10 0,-6 10 0,5-11 0,-5 2 0,1 9 0,1-9 0,-1 9 0,2-12 0,3 2 0,0 5 0,0 1 0,-3 1 0,2-5 0,-2 8 0,-1-1 0,0 3 0,-1-4 0,2 14 0,3-19 0,0 24 0,-3-27 0,2 10 0,-2-2 0,3-5 0,-4 13 0,3-16 0,-3 10 0,4-8 0,-3 0 0,2-1 0,-2 3 0,3-5 0,0 5 0,0 0 0,0-2 0,-6 6 0,4-6 0,-4-2 0,6-2 0,0 6 0,-3-4 0,2 3 0,-2-5 0,3 3 0,-3 1 0,2-1 0,-2 3 0,3-5 0,0 2 0,0 3 0,0-5 0,0 5 0,0 6 0,0-9 0,0 12 0,0-11 0,0-1 0,0 0 0,0 0 0,0-2 0,0 5 0,0-3 0,0 1 0,0-1 0,-4 9 0,3-9 0,-3 9 0,4-3 0,0-7 0,-3 10 0,-1-9 0,0 1 0,1-1 0,3 6 0,0-7 0,0 7 0,-4 0 0,3-7 0,-3 7 0,-2 12 0,4-13 0,-3 22 0,5-25 0,-5 13 0,4-13 0,-3 26 0,-8-3 0,10-2 0,-10 15 0,9-33 0,-2 22 0,1-22 0,-5 11 0,8-11 0,-11 11 0,10-11 0,-10 11 0,11-11 0,-3 23 0,0-14 0,2 9 0,-2 4 0,1-19 0,3 31 0,-4-25 0,-4 15 0,0 0 0,-5-9 0,6 9 0,2-1 0,1-7 0,3 8 0,-3-12 0,-8 12 0,9-15 0,-8 13 0,6-16 0,4 1 0,-3 4 0,0-5 0,3 0 0,-3 17 0,0-14 0,3 32 0,-15-13 0,13-1 0,-15 7 0,17-31 0,-5 31 0,0-14 0,4 1 0,-9 12 0,9-12 0,-4 29 0,-2-21 0,6 18 0,-12-20 0,12-1 0,-11 21 0,12-35 0,-6 34 0,0-14 0,5 9 0,-13-3 0,13-3 0,-14 3 0,15-8 0,-18 40 0,10-26 0,-9 10 0,3 4 0,4-28 0,-2 8 0,-8 9 0,6-6 0,-8 23 0,7 0 0,-4-12 0,3 9 0,-4-8 0,12-1 0,-12 10 0,12-21 0,-11-3 0,1-3 0,12 3 0,-19 15 0,17-1 0,-14 10 0,9-21 0,-6 8 0,-1 13 0,-1 5 0,-4 0 0,9-5 0,-3-13 0,6-8 0,-10 32 0,7-18 0,-14 21 0,9-24 0,-10 9 0,17-37 0,-5 21 0,15-42 0,-4 10 0,5-18 0,-2-3 0,-11-3 0,-2-5 0,1 0 0,6-3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37.6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1067 0 24575,'-14'54'0,"6"29"0,-7 13-492,5-22 0,0 4 0,0-11 0,-1 3 164,-2-1 0,0 5 0,-1 0 0,0-3 0,0 0 0,-1 3 0,-6 15 0,-3 4 0,2 0 0,2 3 0,1 1 0,-1 0 82,2-24 0,-2-1 0,1 1 0,1 2 0,3 8 0,1 2 0,0 0 0,-1-1 0,-3-3 0,-2 0 0,0-1 0,0 1 0,0 4 0,0 1 0,0 0 0,-1 0 0,-2-3 0,0-1 0,0 0 0,1-1 92,2-6 0,0-2 0,1 0 0,-2-1-151,-7 17 1,-1-2 0,1 0 304,4 1 0,2-1 0,0-4 128,3-17 0,1-3 0,2 1-128,0 5 0,3 1 0,1-4 491,1 8 1,3-2-194,2 1 0,1-3 193,1-14 1,0-4 491,-4 27 0,0-17 0,-2-32 0,4 3 0,6-7 0,0-11 0,0 11 0,0-11 0,0 2-423,0 2-560,0-10 0,0 7 0,0-6 0,0-3 0,0 6 0,0-2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41.9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695 1297 24575,'10'-23'0,"0"4"0,-3 12 0,-3 0 0,2-3 0,-5-1 0,5-3 0,-5 4 0,2-10 0,-3 11 0,0-7 0,0 6 0,3-1 0,-3 1 0,3-10 0,-3 11 0,0-7 0,0 6 0,3-1 0,1 1 0,0-3 0,-1 2 0,-3 0 0,0-8 0,0 7 0,0-14 0,0 10 0,0-10 0,0 11 0,0-11 0,0 11 0,0-11 0,0 11 0,0-11 0,0 10 0,0-10 0,0 11 0,0-11 0,-3 11 0,2-5 0,-2 6 0,3-6 0,0 8 0,-3-7 0,2 8 0,-2-9 0,-1-1 0,3 2 0,-3-6 0,4 7 0,0-10 0,-6 7 0,4-5 0,-4 14 0,6-14 0,-3 14 0,2-25 0,-2 19 0,-1-20 0,3 5 0,-3 9 0,1-4 0,2 9 0,-2 6 0,3-13 0,-6 11 0,4-11 0,-4 14 0,6-4 0,-4 0 0,3 6 0,-3-6 0,4 6 0,0 3 0,-19 45 0,7 5 0,-1 4 0,-3 6-492,-1-2 0,0 3 285,1 16 0,0 3 207,-3 0 0,0 3-492,-1 20 0,1 1 0,2-9 0,2-1 285,-1 5 0,0 1 207,-4-2 0,1-1 0,7-3 0,2-2-492,-1-4 0,1-1 191,1 4 1,0-1 300,4-10 0,-1 0 0,-7 0 0,-1-1-492,2 0 0,2-1 469,1-4 1,-1-2 22,-3 1 0,1-1 313,10-10 1,0-2-314,-7-1 0,1-2 0,8 29 0,0 0 0,0 0 0,-15 12 983,11-32 0,-12 26 0,10-41-159,5 9 159,-5-2-615,6-10 177,0 12-545,0-11 98,0 8-98,0-8 0,-6 11 0,5-11 0,-5 8 0,-1 3 0,5 3 0,-17 9 0,16-23 0,-15 8 0,10 3 0,0 3 0,1 9 0,3-23 0,3 8 0,-11-8 0,10 12 0,-13-1 0,14 1 0,-8-19 0,8 3 0,-2-26 0,3 7 0,0-9 0,-3 1 0,2-1 0,-2-3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48.7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872 10020 24575,'18'-22'0,"-2"2"0,-12 6 0,-1 4 0,9-21 0,-4-2 0,6-2 0,-9-14 0,-5 13 0,4 0 0,-4-13 0,9 14 0,-7-1 0,18-24 0,-17 38 0,11-20 0,-14 22 0,4-2 0,-3-5 0,3 5 0,-4 3 0,0 5 0,4-6 0,0 5 0,1-2 0,-2 4 0,1-4 0,0 2 0,1-2 0,-2 7 0,-3 3 0,0-3 0,0-4 0,0-1 0,3-2 0,-2 7 0,2-3 0,-3 5 0,0-2 0,3 0 0,-2 2 0,2-5 0,-3 5 0,0-5 0,0 3 0,0-10 0,0-2 0,0 1 0,0 1 0,0 0 0,0 5 0,0-11 0,0 11 0,0-11 0,0 4 0,0-5 0,0-12 0,0 15 0,0-14 0,0 17 0,0-7 0,0 1 0,0-1 0,4 1 0,-3-1 0,15-11 0,-13 18 0,9-16 0,-12 19 0,4-9 0,-3 5 0,7-4 0,-7 5 0,3-1 0,-4-4 0,0 11 0,6-22 0,-5 19 0,5-20 0,0 23 0,-4-23 0,8 14 0,-9-9 0,3 7 0,-4 5 0,4-7 0,-3 7 0,3-16 0,-4 12 0,0-8 0,0-4 0,3 19 0,-2-31 0,8 13 0,-5 4 0,10-28 0,-9 33 0,2-18 0,-7 4 0,4 17 0,-3-15 0,3 11 0,-1 7 0,-2-16 0,16-11 0,-14 13 0,11-25 0,-14 28 0,6-22 0,-4 19 0,9-14 0,-9 31 0,4-31 0,-2 24 0,-3-14 0,3 12 0,-4-12 0,0 9 0,0-44 0,12 26 0,-9-18 0,8 16 0,-11 20 0,0-9 0,6 0 0,-4-3 0,4 6 0,-6-13 0,5 14 0,-3-1 0,10-13 0,-5 13 0,3 1 0,-3-14 0,-4 24 0,1-13 0,-3 10 0,3-11 0,0 9 0,-3-9 0,3 17 0,0-4 0,4-13 0,-3 17 0,1-15 0,-6 29 0,-3-2 0,-7 6 0,2 1 0,-5 3 0,6 0 0,-3 0 0,-1 0 0,0 0 0,-2 0 0,2 0 0,0 0 0,-8 0 0,7 0 0,-8 0 0,6 0 0,-17 0 0,16 0 0,-22 0 0,25 0 0,-8 0 0,6 0 0,4 0 0,0 0 0,0 0 0,-1 0 0,0 0 0,-2 0 0,5 0 0,-2 0 0,-3 0 0,5 0 0,-5-3 0,9-4 0,4-3 0,0-1 0,3-2 0,-3 5 0,0-2 0,0-3 0,0 4 0,0-4 0,0 6 0,0-3 0,0 0 0,0-1 0,0-2 0,4 2 0,-4 0 0,3-8 0,-3 10 0,0-16 0,0 15 0,0-9 0,0 2 0,0 2 0,0-11 0,0 11 0,6-23 0,-4 23 0,4-15 0,-6 19 0,0-3 0,0 0 0,0 0 0,0 1 0,0-1 0,0 3 0,0-2 0,0 2 0,0 1 0,0-3 0,3 2 0,-3 0 0,3-2 0,-3 5 0,0-2 0,0-3 0,0 2 0,0-3 0,0-5 0,0 9 0,0-6 0,0 0 0,0 7 0,0-16 0,0 16 0,0-11 0,0-8 0,0 4 0,0-9 0,0-4 0,0 18 0,0-29 0,0 0 0,0-8 0,0-20 0,0 8 0,0 1 0,0 13 0,0-8 0,14 6 0,-10 0 0,10-6 0,-10 32 0,4-32 0,-2 29 0,1-29 0,-3 31 0,-3-19 0,3 20 0,-4-9 0,0 0 0,0 8 0,0-1 0,0 6 0,6 10 0,-4-1 0,4-13 0,-6 9 0,0-9 0,0 11 0,0 2 0,0 5 0,0-14 0,0 14 0,0-14 0,0 14 0,0-7 0,0 2 0,0-5 0,0 1 0,0-5 0,0 5 0,0-7 0,0 7 0,0-5 0,0-7 0,0 9 0,0-25 0,0 31 0,0-31 0,0 13 0,0 0 0,0-13 0,0 25 0,4-15 0,-3 12 0,3 5 0,0-4 0,-3-6 0,3 7 0,-4-12 0,3 22 0,-2-24 0,2 15 0,-3-27 0,0 26 0,0-23 0,0 29 0,0-18 0,0 22 0,0-23 0,0 14 0,0-9 0,0-4 0,0 19 0,0-31 0,0 24 0,0-14 0,0 0 0,0-2 0,0 5 0,0-1 0,0 15 0,0-5 0,0-7 0,0 5 0,0-5 0,0 13 0,0 1 0,0 0 0,0 5 0,0-11 0,0 14 0,0-7 0,0 2 0,-3 1 0,2-3 0,-2 5 0,3-6 0,0 5 0,-8-11 0,6 10 0,-7-10 0,9 11 0,0-17 0,-4 9 0,3-5 0,-3 2 0,1 11 0,2-11 0,-2 5 0,3-18 0,0-3 0,0 6 0,0-1 0,0 22 0,0-11 0,0 10 0,0-10 0,0 11 0,0-11 0,0 14 0,-4-13 0,3 12 0,-3-4 0,4-2 0,0 10 0,0-16 0,0 0 0,0 2 0,-8-9 0,6 11 0,-10-7 0,11 7 0,-4-16 0,5 12 0,-4-14 0,3 12 0,-3 6 0,4-5 0,0 13 0,0-12 0,0 13 0,0-14 0,0 10 0,0-9 0,0 3 0,0-5 0,0 5 0,0-4 0,0 11 0,0-11 0,0-13 0,0 7 0,0-13 0,0 24 0,0 1 0,0-12 0,0 17 0,0-21 0,0 23 0,0-13 0,0 11 0,0-11 0,0 11 0,0-11 0,0 14 0,0-5 0,0 10 0,0-3 0,0 0 0,0-1 0,0-2 0,0 5 0,0-2 0,0-3 0,0 5 0,0-6 0,0 7 0,0-3 0,0 76 0,0 27-492,-3-11 0,-3 9 164,0-23 0,-1 2 0,-1 0 44,-3-3 0,0 0 0,0 0 284,3 4 0,2 0 0,-4-2 0,-17 24 0,0-2-492,19-5 0,-1-2 0,-23 2 0,-1-3 0,20-14 0,3-1 342,-8 8 0,-2 0 150,0-4 0,3-1 0,9-9 0,1 2 0,-12 17 0,1 1 0,12-20 0,2-1 0,-5 16 0,-2 0 0,-2-9 0,-1-1 0,3 10 0,0 0 0,2-9 0,-1-1 0,-4 10 0,2 0 0,10-9 0,0-1 0,-15 5 0,-1-1 0,12-11 0,0-1-411,-7-1 1,0 1 410,7 5 0,2 0 0,-3-9 0,-1 1 0,-1 7 0,0 2 0,-1-1 0,0 0 0,-4-3 0,2 1 0,5 9 0,3 1 0,-4 0 0,-1-1 0,0-10 0,0 0 0,-1 22 0,-2-2 0,-1-24 0,0 0 0,8 24 0,-1 1 0,-10-20 0,-1-1 0,10 16 0,-1 0 0,-9-15 0,-1-1 0,7 15 0,3 0 0,3-21 0,0 0 0,-8 16 0,0-2 0,2 28 0,-2-34 0,-1-1 0,5 23 491,5-34 1,0 0 191,-4 40-683,2-38 0,-2-1 0,-9 33 983,4 3 0,7-34 0,6-1-489,0 0 489,0 11-837,0-25 509,0 21-655,0-42 0,0 20 0,0-6 0,0-1 0,0 7 0,0-16 0,0 15 0,0-1 0,0-1 0,0 14 0,0-13 0,0 28 0,0-8 0,0 32 0,0-29 0,0 41 0,0-30 0,0 21 0,-7-12 0,5-11 0,-5 19-850,7 7 850,0-41 0,0 2 0,0 4 0,0-2 0,0 37-250,0-4 250,0-22 0,0-21 0,0-16 0,0-20 0,0-1 0,0-4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52.4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198 4870 24575,'8'-32'0,"-2"1"0,-3 20 0,-3-2 0,6 2 0,-5-2 0,8 2 0,-7 0 0,4-8 0,-3 10 0,-2-16 0,2 16 0,0-11 0,-2 4 0,5 0 0,-6-10 0,3-7 0,-3 3 0,12-20 0,-9 8 0,16-23 0,-17 27 0,5-23 0,-7 25 0,0-17 0,0 11 0,0-20 0,0 18 0,0-21 0,0 0 0,0 27 0,0-23 0,0 14 0,0 2 0,0-28 0,0 40 0,0-29 0,0 31 0,0-7 0,0-1 0,0-3 0,0 6 0,0-13 0,0 25 0,0-15 0,0 0 0,0 9 0,0-32 0,0 29 0,0-29 0,0 20 0,0 6 0,0-24 0,0 33 0,0-35 0,0 19 0,0-10 0,0 16 0,0-12 0,0 31 0,0-19 0,0 24 0,0-23 0,0 21 0,-4-23 0,3 5 0,-7 9 0,8-4 0,-3-3 0,3 10 0,-5-18 0,4 18 0,-6 1 0,6 0 0,-2 5 0,3-2 0,0 4 0,0 2 0,0-9 0,0 2 0,-4-9 0,0 12 0,-7-22 0,7 22 0,-2-34 0,2 25 0,3-9 0,-7 7 0,-2 4 0,4 1 0,-2-28 0,5 28 0,-4-39 0,3 41 0,-6-18 0,9 22 0,-12-11 0,11 10 0,-12-21 0,13 22 0,-5-22 0,2 19 0,3-4 0,-3-27 0,4 21 0,-6-34 0,4 38 0,-4-25 0,6 31 0,0-31 0,0 13 0,0-17 0,-4 11 0,-3-9 0,2 10 0,-1-24 0,-1-3 0,5 1 0,-5 13 0,7-8 0,-4 29 0,3-40 0,-3 46 0,-4-45 0,7 33 0,-20-37 0,17 20 0,-13-15 0,13 34 0,0-1 0,1 24 0,3-6 0,0 8 0,0-4 0,-4 0 0,3-14 0,-3 12 0,4-6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8T12:32:58.2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287 2839 24575,'-3'-29'0,"3"3"0,-7 15 0,7 1 0,-7 3 0,7-3 0,-7-1 0,7 1 0,-15-21 0,12 19 0,-13-25 0,11 19 0,-1 0 0,2-2 0,1 13 0,-9-24 0,6 19 0,-10-25 0,15 28 0,-8-16 0,5 13 0,-9-14 0,8 10 0,-7-10 0,11 11 0,-6-5 0,6 6 0,-2 1 0,-1-7 0,3 4 0,-10-4 0,10 7 0,-5-19 0,3 17 0,2-21 0,-2 17 0,3-8 0,-3 5 0,2-15 0,-2 13 0,3-6 0,-6-7 0,4 22 0,-12-22 0,12 21 0,-6-21 0,5 19 0,2-20 0,-2 5 0,3 9 0,0-13 0,-3 21 0,-2-10 0,1 11 0,0-22 0,4 18 0,0-18 0,0 22 0,0-11 0,0 10 0,0-3 0,0 8 0,0 1 0,0-3 0,0 4 0,0-4 0,0 6 0,0-3 0,0-4 0,0-6 0,0 4 0,4-9 0,-3 13 0,3-14 0,2-7 0,-2 9 0,3-25 0,0 25 0,-6-15 0,3 0 0,-4 8 0,6-19 0,-4 20 0,3-9 0,-5 11 0,0-11 0,0 9 0,0-20 0,0 19 0,0-2 0,0 13 0,0 1 0,0 6 0,-11-23 0,8 24 0,-9-25 0,12 28 0,-3-7 0,2-1 0,-5 8 0,5-7 0,-2 0 0,0 7 0,-6-16 0,4 15 0,-3-9 0,8 2 0,0-15 0,0 7 0,0-24 0,0 14 0,0-1 0,0-13 0,0 31 0,0-20 0,0 26 0,-4-7 0,4 8 0,-3-2 0,3-1 0,0 3 0,0 1 0,0-3 0,0 4 0,0-4 0,0 6 0,0-3 0,-3 3 0,-1-3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6T12:40:53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55 24575,'3'-7'0,"1"3"0,3-3 0,0 3 0,10 0 0,-7-3 0,7 6 0,0-6 0,-4 6 0,8-4 0,-10 2 0,3 2 0,-3-2 0,0 3 0,0 0 0,-4 0 0,4 0 0,-3 0 0,2 0 0,-3 0 0,4 0 0,-3 0 0,6 3 0,-6 1 0,-1 3 0,-1 1 0,-2-1 0,4 0 0,2 4 0,-2 0 0,3 0 0,-4 3 0,16 10 0,-12-10 0,9 9 0,-14-13 0,-1 8 0,3-2 0,3 5 0,-3-6 0,3-4 0,-4 3 0,0-3 0,1 0 0,-1 0 0,-3-4 0,-1 0 0,0 1 0,-2-1 0,2 3 0,-3-2 0,0 3 0,0-4 0,0 4 0,4-3 0,-4 2 0,4-2 0,-4 2 0,0-2 0,0 3 0,0-4 0,0 3 0,0 2 0,0-1 0,0 3 0,0-6 0,0 2 0,-4-3 0,4 1 0,-4-1 0,-2 3 0,1-2 0,-6 6 0,7-6 0,-2 3 0,1-4 0,-2 0 0,0 1 0,-1-1 0,1 0 0,0-3 0,-1 3 0,1-7 0,-1 7 0,-2 0 0,2-2 0,-3 5 0,4-6 0,-10 4 0,7-4 0,-7 1 0,0-1 0,7 0 0,-7 5 0,6-5 0,3-1 0,-3-3 0,4 0 0,-4 0 0,3 0 0,-2 0 0,-1 3 0,0-2 0,-1 2 0,2-3 0,-1 0 0,3 0 0,-3 0 0,4 0 0,-4 0 0,3 0 0,-3 0 0,4 0 0,-4 0 0,3 0 0,-2 0 0,-7 0 0,3 0 0,0 0 0,7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5:51:14.2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 1092 24575,'-12'4'0,"0"0"0,4 5 0,-1-5 0,8 0 0,32-10 0,27-21 0,-14 6 0,4-3-848,12-10 0,3-3 848,1-2 0,1-1 0,4-1 0,0 1 0,-17 10 0,3-1 0,4-5 0,6-2 0,-9 4 0,20-9-192,5-6 0,-8 6 192,-42 27 0,-15-5 0,-43 21 0,-29 5 0,-14 8 0,-16 8 0,36-5 0,0-1 0,-41 7 0,2 7 0,28-16 1661,-16 12-1661,43-13 419,-16 2-419,46-14 0,0-4 0,8-4 0,1-8 0,-1 6 0,0-6 0,-38 12 0,18 0 0,-60 30 0,45 19 0,-12-2 0,30 10 0,13-38 0,8 5 0,8-14 0,42 2 0,-13-8 0,7-7 0,0-2 0,1-5 0,13-27 0,0-10 0,-9-11 0,-14 15 0,-4-2 0,-6-18 0,-25 42 0,5-10 0,-17 34 0,-5 6 0,-6 14 0,-10 7 0,3 5 0,-19 16 0,17-13 0,-6 6 0,11-16 0,9 2 0,4-14 0,16-6 0,12-23 0,37-28 0,-19 7 0,13-7 0,-27 24 0,-8 3 0,-4 8 0,10-3 0,-16 12 0,6 11 0,-14 11 0,-17 17 0,9-10 0,-40 25 0,29-33 0,-13 3 0,34-56 0,9 3 0,22-39 0,-10 34 0,17-10 0,-24 25 0,5 7 0,-13 9 0,0 4 0,0 0 0,0 0 0,-4 8 0,0 38 0,-4 0 0,0 13 0,0-16 0,-20-9 0,12-11 0,-13-9 0,18-33 0,3-16 0,5-49 0,6 30 0,0-1 0,3 4 0,5 12 0,15-16 0,-23 44 0,5 6 0,-12 15 0,-4 19 0,0 31 0,0-15 0,-9 54 0,2-65 0,-10 28 0,11-47 0,-2-10 0,8-11 0,0-17 0,0-2 0,0-6 0,0 1 0,0-1 0,4 6 0,-3 5 0,7 3 0,-4 12 0,1 5 0,-2 16 0,-3 15 0,0 7 0,0 46 0,0-30 0,0 45 0,0-66 0,-4 11 0,3-34 0,-3 3 0,0-9 0,3-4 0,-3-20 0,4-28 0,0-9 0,5-35 0,2 27 0,8 9 0,4 3 0,5 4 0,21-12 0,-25 52 0,7 40 0,-20-9 0,5 30 0,-12-22 0,0-4 0,0-3 0,0-4 0,0-1 0,0-4 0,0-13 0,4-7 0,2-17 0,3-2 0,15-33 0,-6 26 0,14-36 0,-17 49 0,10-10 0,-29 28 0,-3 12 0,-21 6 0,-5 15 0,2-11 0,-1 5 0,7-6 0,1-1 0,10-5 0,5 3 0,12-11 0,26 1 0,-2-7 0,53 0 0,-46 0 0,36 0 0,-53 0 0,0 0 0,-41 18 0,-1 1 0,-56 39 0,41-22 0,-25 15 0,54-36 0,26-18 0,34-22 0,3-2 0,-6 4 0,-25 15 0,-17 11 0,-8 2 0,-2 8 0,-11 0 0,7 1 0,-2-2 0,7-3 0,-3-1 0,14-3 0,6-2 0,6-7 0,12 3 0,-10-7 0,3 3 0,-4-1 0,-5 2 0,-1 4 0,-15 4 0,-5 5 0,-15 5 0,-12 14 0,1-10 0,-8 17 0,19-23 0,1 5 0,17-21 0,13-6 0,4-13 0,47-30 0,-35 21 0,36-22 0,-53 39 0,6-1 0,-21 11 0,1-2 0,-11 2 0,-13-16 0,12 5 0,-15-25 0,27 23 0,-1-27 0,7 33 0,0-1 0,13 65 0,-5-1 0,6 14 0,-6-23 0,-7-46 0,3-54 0,-4 3 0,-4-7 0,-2-15 0,0 8 0,2 16 0,0 2 0,-7-30 0,1 9 0,4 33 0,3 47 0,3 22 0,0 2 0,0 18 0,0-10 0,0 51 0,0-38 0,0 1 0,0-3 0,0-13 0,0 16 0,0-39 0,0-10 0,0-23 0,0-13 0,5-41 0,1 22 0,4-14 0,1 2 0,-3 15 0,7-33 0,-11 59 0,-3 17 0,-22 79 0,4-24 0,1 8 0,-1 1 0,-6 0 0,-4 26 0,11-33 0,-11 16 0,25-49 0,-6-3 0,8-16 0,0-12 0,0-9 0,5-37 0,0 20 0,11-17 0,3-2 0,-3 12 0,21-38 0,-27 62 0,-1 10 0,-5 15 0,-9 14 0,-5 7 0,-12 5 0,-25 30 0,11-19 0,-6 9 0,26-34 0,11-24 0,11-29 0,15-16 0,10-12 0,2 6 0,-5 12 0,-8 13 0,-4 7 0,2 3 0,-4 12 0,-4 4 0,-23 21 0,-8 11 0,-25 11 0,4 4 0,-6-3 0,0 10 0,1-16 0,6 8 0,4-17 0,11 0 0,6-9 0,3 0 0,12-18 0,11 1 0,5-17 0,42-23 0,-23 19 0,39-30 0,-45 40 0,9-9 0,-39 23 0,-6 7 0,-22 6 0,2 8 0,-42 33 0,40-29 0,-22 22 0,43-38 0,8 1 0,-3-1 0,18-3 0,-3-1 0,25-4 0,22-10 0,-10 4 0,24-13 0,-41 13 0,-5-2 0,-19 12 0,-16 1 0,-5 16 0,3-9 0,-3 9 0,14-8 0,0 0 0,4 6 0,0-6 0,4 12 0,5-9 0,18 15 0,-5-16 0,10 8 0,-13-9 0,15 12 0,-16-10 0,15 5 0,-16-5 0,-2-6 0,4 2 0,-10-8 0,3-4 0,-4 0 0,5-4 0,6-2 0,1-3 0,9 3 0,-4-3 0,6 8 0,-1-3 0,-4 4 0,-3 0 0,-8 0 0,14 0 0,-12 0 0,54 4 0,-37 6 0,53 22 0,-43-1 0,-3 3 0,1 0 0,3 0 0,-6 2 0,-2-1 0,-2-10 0,7 17 0,2 6 0,22 18 0,0 6 0,-12-14 0,-46-47 0,10 8 0,-17 6 0,3 3 0,-3 25 0,-2 6 0,-4 15 0,2-1 0,4-4 0,15-17 0,27-3 0,-9-41 0,26-41 0,-40 5 0,4-14 0,-13 18 0,-11 9 0,-7 9 0,-22-5 0,2 11 0,-53 14 0,43-7 0,9-25 0,44-7 0,34-34 0,-2 8 0,-1 1 0,4-2 0,-13-9 0,-48 62 0,-76 49 0,41-23 0,-3 2 0,1-1 0,9-8 0,-10 8 0,35-19 0,12-5 0,11 0 0,17-9 0,31-11 0,-15 3 0,20-8 0,-37 11 0,12 0 0,-22 5 0,-11 1 0,-31 15 0,-26 3 0,-3 9 0,-1 2 0,0 0 0,-2 4 0,-28 14 0,55-28 0,17-6 0,28-4 0,8-1 0,45-19 0,-18 6 0,35-15 0,-51 13 0,15 1 0,-43 3 0,3 2 0,-8-3 0,0 0 0,4-5 0,-3 3 0,7-3 0,-7 5 0,2-1 0,-10 5 0,-8 5 0,-15 5 0,-2 4 0,-5 5 0,-19 9 0,33-7 0,-5 1 0,58-15 0,33-23 0,2-2 0,9-14 0,-2-4 0,-8 2 0,-1 3 0,-8 3 0,-32 16 0,-20 2 0,-31 10 0,-51 20 0,4 0 0,-14 13 0,40-11 0,-29 13 0,72-22 0,-4 5 0,67-27 0,21-13 0,-9 5 0,7-9 0,-14 11 0,33-10 0,-47 11 0,20 2 0,-64 12 0,-14 14 0,-36 10 0,-17 14 0,-4 4 0,-13 3 0,4 1 0,6-3 0,32-21 0,-17 15 0,47-26 0,24 4 0,20-11 0,36-9 0,5-3 0,-2 1 0,12-1 0,-6 1 0,-41 6 0,17 5 0,-61 0 0,-6 0 0,-35 0 0,-2 0 0,-6 0 0,1 0 0,14 0 0,1 0 0,12 0 0,1 0 0,13-3 0,26-20 0,11 4 0,9-6 0,-5 16 0,-13 9 0,1 0 0,-8 7 0,-57 15 0,-25 2 0,-12 8 0,20-12 0,-9 1 0,7-4 0,13-5 0,3-2 0,-15 2 0,5-2 0,4-2 0,-4 2 0,54-10 0,23 0 0,18 0 0,22 0 0,5 0 0,1 0 0,-6 1 0,-5 3 0,-19 8 0,-12-4 0,-4 7 0,-14-11 0,1 1 0,0-2 0,14-3 0,29 0 0,-4 5 0,36 27 0,-29 2 0,-16 3 0,-2 3 0,5 5 0,3 33 0,-28-53 0,1 14 0,-13-35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5:51:31.0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1451 1079 24575,'-3'0'0,"1"0"0,-9 0 0,-2 0 0,3 0 0,-3 0 0,5 0 0,-1 0 0,1 0 0,0 0 0,-3 0 0,1 0 0,-2 0 0,-1 0 0,-12-4 0,3-1 0,-12-8 0,19-1 0,-11-17 0,15 10 0,-2-6 0,5 10 0,6-5 0,-2 6 0,4-8 0,4 18 0,0-1 0,5 15 0,4 16 0,-7 9 0,3 48 0,-13-34 0,-12 25 0,-6-45 0,-32 7 0,18-16 0,-11 5 0,19-17 0,13-2 0,2-30 0,9 0 0,4-24 0,0 5 0,0 7 0,0 1 0,4 12 0,1 1 0,0 10 0,3 5 0,-7 17 0,3 8 0,-32 59 0,5-21 0,-13 16 0,15-37 0,16-31 0,1-9 0,9-19 0,6-13 0,6-5 0,4-1 0,1-1 0,0-10 0,18-24 0,-28 45 0,5 12 0,-11 9 0,1 18 0,-7 22 0,0 12 0,0 7 0,0-1 0,-10 7 0,-3-5 0,-16 7 0,5-8 0,-19 16 0,22-24 0,-20 19 0,33-50 0,-8 3 0,16-26 0,0-2 0,0 1 0,0-1 0,0-5 0,0 4 0,0-9 0,0 9 0,0-10 0,0-10 0,0 11 0,0-6 0,-4 26 0,3 14 0,-6 10 0,-4 44 0,-1-14 0,-8 40 0,12-43 0,-5 2 0,7-20 0,1-6 0,-3-4 0,4-6 0,-1-8 0,-3-28 0,2 4 0,1-54 0,-4 39 0,7-60 0,-2 69 0,4-36 0,0 55 0,0-13 0,0 15 0,0-7 0,4-3 0,6-1 0,5-10 0,4 10 0,1-9 0,-6 13 0,5-7 0,-10 14 0,8-8 0,-15 22 0,-5 3 0,-24 27 0,-2-1 0,-18 13 0,4 2 0,-5 0 0,4 6 0,-3-12 0,9-1 0,1 0 0,-1-8 0,0 8 0,5-5 0,18-24 0,-3 0 0,11-19 0,7-17 0,0-15 0,0 4 0,0-36 0,0 44 0,0-18 0,-4 40 0,-9 0 0,3 4 0,-15 0 0,14 0 0,-14 4 0,15-3 0,-7 3 0,12-8 0,2-5 0,3 0 0,0-9 0,0 4 0,0-5 0,0-5 0,0-8 0,0 5 0,0 1 0,0 13 0,0 4 0,-4 5 0,3 3 0,-2 10 0,7 37 0,2-8 0,16 17 0,6 4 0,6 11 0,3-19 0,-1-2 0,-8-2 0,-2-25 0,-23-42 0,-3-17 0,-11-31 0,-9-12 0,-3-5 0,10 34 0,-1 1 0,-13-35 0,2 5 0,11 19 0,-2 2 0,6 24 0,4-2 0,2 38 0,9 13 0,0 15 0,20 28 0,-11-16 0,11 11 0,-15-21 0,8 5 0,-11-19 0,5-3 0,-12-25 0,0-19 0,0-3 0,0-10 0,0 5 0,0-6 0,0-20 0,0 21 0,-4-28 0,3 36 0,-7-8 0,7 23 0,-3 17 0,4 22 0,5 50 0,1-16 0,0-1 0,0 0 0,5-1 0,-4 22 0,-2-40 0,-5-2 0,0-17 0,-4-12 0,-1-14 0,-9-12 0,-3-13 0,-3 5 0,-25-52 0,19 46 0,-13-37 0,29 59 0,2 3 0,7 3 0,2-5 0,11-22 0,11-10 0,2-6 0,19-26 0,-17 21 0,11-15 0,-20 28 0,-3 14 0,-6 11 0,-4 7 0,-1 5 0,-4 6 0,-28 55 0,11-17 0,-14 24 0,-1 1 0,5-18 0,-12 28 0,14-42 0,17-23 0,-7 4 0,30-34 0,29-33 0,-11 22 0,13-16 0,-29 42 0,-3 2 0,-4 13 0,-24 13 0,-13 14 0,-21 10 0,-5-2 0,4 0 0,-3-10 0,-3 17 0,20-29 0,-3 14 0,31-27 0,27-9 0,19-23 0,38-9 0,5-10 0,7-2 0,-24 24 0,0 1 0,19-16 0,-3 5 0,7 21 0,-66 52 0,-15-13 0,-48 32 0,-19 1 0,-4-17 0,-2 2 0,2-4 0,23-23 0,-35-3 0,40-58 0,-5 9 0,28-27 0,55 20 0,15 28 0,10-4 0,15 73 0,-56-28 0,-13 27 0,-15 3 0,-47-18 0,-5 17 0,-33-56 0,54-24 0,13-39 0,20-11 0,37 19 0,9 1 0,-21-18 0,6 6 0,41 20 0,0 31 0,-24 75 0,10-24 0,-70 42 0,-32 7 0,3-45 0,-10-7 0,-3 5 0,-6 0 0,3-10 0,4-9 0,6-20 0,2-39 0,23-15 0,50 9 0,20 0 0,-3-14 0,4 5 0,3 19 0,1 17 0,41 50 0,-68 51 0,7-19 0,-59 21 0,-19-5 0,0-34 0,-9-3 0,-14 4 0,8-24 0,-18-62 0,33-4 0,23-7 0,69-12 0,33 1 0,-5 0 0,6 14 0,10 23 0,-4 23 0,-30 25 0,-16 11 0,-23 13 0,-26 2 0,-9-2 0,-12-9 0,-48 7 0,-15-10 0,38-28 0,5-16 0,-4-32 0,13-13 0,21-16 0,47-12 0,25 4 0,16 44 0,5 12 0,16-10 0,-20 8 0,-4 13 0,-8 42 0,-39-10 0,-9 31 0,-18 10 0,-45-7 0,-15-4 0,13 5 0,-3-5 0,-11-12 0,2-16 0,3-31 0,111-54 0,-14 31 0,48-5 0,8 6 0,-21 20 0,21 0 0,-5 5 0,-47 13 0,17 0 0,-89 27 0,-22-23 0,-11-10 0,-10-9 0,-2-8 0,-4-3 0,5-7 0,21-9 0,12-4 0,15-9 0,17 14 0,9 27 0,1 35 0,12 11 0,-2 16 0,6-31 0,-4-18 0,0-8 0,5 0 0,6-5 0,13-1 0,6-5 0,0 0 0,5 0 0,-11 1 0,5-1 0,-12 6 0,-1 0 0,-3 5 0,-10 4 0,0 24 0,-11 3 0,-15 24 0,-5 3 0,-4-3 0,-4 1 0,-1-6 0,6-26 0,-3 10 0,20-35 0,55-56 0,-1 19 0,-11 1 0,4 5 0,30 21 0,-45 25 0,9 61 0,-71-41 0,-11-1 0,5 44 0,-39-58 0,1-32 0,54-43 0,9-13 0,-23 25 0,9-5 0,39-26 0,24-14 0,2 17 0,26 0 0,-11 8 0,5 14 0,35 59 0,-68 46 0,-7 10 0,35 2 0,-51 1 0,-16 16 0,-2-14 0,-8-1 0,-1-11 0,4-5 0,15-25 0,72-5 0,-23 2 0,34 2 0,-47 10 0,-20-9 0,-3 0 0,-12-4 0,4-26 0,2-49 0,8 11 0,0-14 0,4 1 0,14 9 0,8-8 0,9 41 0,-13 15 0,25 33 0,-28-10 0,15 43 0,-28-33 0,-10-3 0,-44-18 0,-2-22 0,-18-42 0,-1-16 0,26 23 0,3-4-441,-3-14 1,0-8-1,6 6 441,9 14 0,4-1 0,-11-48 0,6 2 0,5 17 0,0-3 0,8 8 0,18 46 0,4 14 0,16 50 0,-1 22 0,3 19 0,-2-4 0,-3-10 0,-1 5 0,1 12 0,3 18 0,-1-1 0,-7-19 0,-5-23 0,-4-3 0,0 17 0,-2 6 0,-1-18 0,-2-24 0,-5 4 0,0-64 1322,0-15-1322,-3-9 0,1-3 0,0-11 0,-3 2 0,0 4 0,4 23 0,0-2 0,11 68 0,6 7 0,10 40 0,-9-45 0,-3 13 0,-6-39 0,-7 0 0,2-14 0,-3-19 0,-5-74 0,-7 6 0,6 29 0,0 4 0,-6 2 0,8 22 0,4 35 0,10 91 0,3-16 0,-5-14 0,2-2 0,5 0 0,-6-27 0,-4-33 0,-1-40 0,-4-6 0,0-21 0,0-1 0,0 17 0,1-3 0,2 7 0,2 30 0,25 23 0,-1 48 0,-2 14 0,19 8 0,-17-8 0,-5-6 0,-11-25 0,-8-31 0,-6-14 0,-5-16 0,-10-17 0,-1 5 0,-9-28 0,9 28 0,2-10 0,11 49 0,4 25 0,0 5 0,0 39 0,0 3 0,0-23 0,0 15 0,0-6 0,0-41 0,0-4 0,0-11 0,0-21 0,-6-41 0,0 1 0,-6-21 0,-1 18 0,2-19 0,5 52 0,1 17 0,5 58 0,11 35 0,1 7 0,-7-3 0,7 13 0,-1-7 0,-11-44 0,0 6 0,0-67 0,0-22 0,-12-31 0,-4-10 0,3 12 0,0 0 0,-3-7 0,0 5 0,-4-4 0,26 162 0,2-21 0,-3-9 0,2 2 0,6 18 0,-7-27 0,-1-1 0,2 8 0,-1 34 0,-10-85 0,-40-14 0,14-27 0,-10-18 0,0-6 0,5-20 0,8-11 0,3 2 0,4 22 0,9 3 0,0 7 0,2 31 0,-1-5 0,2 25 0,-7 0 0,8-4 0,-4-5 0,11-1 0,14-52 0,-3 41 0,54-42 0,-9 118 0,2-29 0,-23 67 0,-40-40 0,-42 4 0,-21 0 0,-14-12 0,-5-5 0,4 13 0,-1-16 0,-6-44 0,18-22 0,46-16 0,29-45 0,20-6 0,7 48 0,7 4 0,3-22 0,9 7 0,21 19 0,1 29 0,-30 46 0,-3 10 0,49-5 0,-85 20 0,-26 20 0,-8-10 0,-15-18 0,-10-6 0,4 4 0,-6 1 0,3-21 0,-6-31 0,13-24 0,32-37 0,22-14 0,18 3 0,12 1 0,0-6 0,5 13 0,32 24 0,-75 49 0,-9 5 0,-30 9 0,-7 0 0,-6 4 0,-26 5 0,104-69 0,18 1 0,1 0 0,3 0 0,7 7 0,-16 9 0,-65 51 0,-5-6 0,-26 23 0,-5 3 0,-7-6 0,-13-34 0,82-52 0,23-18 0,9-1 0,10 6 0,-5 6 0,-52 76 0,6-11 0,-14 14 0,18-22 0,3 0 0,1-10 0,14-16 0,15-23 0,30-36 0,-7 15 0,-4 9 0,-3 4 0,-7 16 0,14 2 0,-40 70 0,-10 46 0,-5-16 0,-10 18 0,-5-1 0,-1-19 0,0 1 0,-1-8 0,8-37 0,-1-7 0,8-86 0,7 19 0,3-3 0,-4 3 0,10 2 0,36-14 0,13 27 0,-5 77 0,3 20 0,6-41 0,-3 5 0,-3 48 0,-15 17 0,-21-4 0,-9-5 0,2 5 0,-3-7 0,-11-25 0,-51-115 0,30 16 0,-5-41 0,6-7 0,14 7 0,2 26 0,7 11 0,16 32 0,-3 94 0,4-28 0,-43 8 0,-13-6 0,-1-29 0,-44-4 0,59-78 0,26-22 0,40 12 0,16 0 0,-13-17 0,5 7 0,18 20 0,-2 36 0,-9 76 0,-26 31 0,-47-23 0,-22 4 0,7 1 0,21 32 0,-8-3 0,-30-26 0,-16-5 0,12-18 0,12-23 0,-30-71 0,92 4 0,15-6 0,-26-2 0,7 3 0,55-8 0,5 34 0,-48 63 0,-3 13 0,59-1 0,-100 38 0,-33 2 0,-25-29 0,17-15 0,-7-11 0,-9-34 0,6-29 0,35-31 0,14-25 0,0 1 0,-8 14 0,-1 0 0,13-3 0,19-18 0,15-4 0,11 25 0,52 21 0,-30 64 0,-4 21 0,-9 20 0,-10 13 0,-10-6 0,-5 7 0,-1-6 0,2-5 0,-7 2 0,-9 19 0,-9 10 0,-22-23 0,-31-44 0,-19-20 0,4 3 0,4 23 0,-1-10 0,-8-29 0,-6-17 0,20-14 0,31-33 0,18-10 0,-3 11 0,11-2 0,26-17 0,15 4 0,-7 30 0,11 12 0,52 6 0,11 33 0,-23 50 0,-9 23 0,-7 0 0,-11 7 0,-11 8 0,-27-1 0,-55-14 0,-16-24 0,2-50 0,10-29 0,8-11 0,21-2 0,42-9 0,18 16 0,40 90 0,-34-30 0,-1 3 0,-7 14 0,-11 4 0,-18 9 0,-21-47 0,-6-85 0,3 27 0,0-2 0,5-6 0,1 27 0,-6 87 0,15 21 0,0 8 0,0 17 0,0-17 0,0-6 0,0-11 0,-5-23 0,-19-92 0,-3-30 0,4 6 0,-8-34 0,2 37 0,22 99 0,10 0 0,7 32 0,4 20 0,0-12 0,3-8 0,-1 13 0,-7-24 0,-20-88 0,-9 4 0,3 0 0,-8-10 0,13 31 0,-1-3 0,13 27 0,0 1 0,0 0 0,0 1 0,0-1 0,0 0 0,0 0 0,0 0 0,0 0 0,0 0 0,0 0 0,0 0 0,0 0 0,0 1 0,0-1 0,0 0 0,0 0 0,0-6 0,0-11 0,0-6 0,0-7 0,5-2 0,1-2 0,-1 1 0,4-4 0,-8 3 0,4 1 0,-1 1 0,-3 5 0,3 5 0,-4 1 0,4 9 0,0 0 0,1 18 0,-2 9 0,0 26 0,-1 6 0,0 6 0,0-3 0,0-3 0,-2-22 0,0-1 0,0-29 0,0-47 0,0 13 0,4-21 0,18 73 0,-3 7 0,18 54 0,-23-47 0,-1 18 0,-20-55 0,1 0 0,-6-21 0,2 3 0,0-4 0,1-3 0,4 11 0,-3-5 0,7 12 0,-3 5 0,4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2:36.3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819 0 24575,'-29'4'0,"2"0"0,10 5 0,1-1 0,-1 0 0,0 1 0,-19 7 0,14-6 0,-22 10 0,18-8 0,-15 9 0,14-7 0,-16 5 0,28-14 0,-25 9 0,28-9 0,-23 6 0,24-3 0,-6-4 0,10-1 0,0-3 0,31 0 0,-8 4 0,33 2 0,-9 3 0,-4-4 0,22 4 0,-32-8 0,3 3 0,-26-4 0,-34-4 0,13-1 0,-23-4 0,18 1 0,-4 3 0,4-3 0,-6 3 0,11-3 0,-13 3 0,17 1 0,-4 4 0,11 0 0,-1 0 0,-2 0 0,1 0 0,-2 8 0,3 1 0,0 8 0,-1 7 0,-3 26 0,6-18 0,-2 29 0,8-41 0,0 5 0,4-7 0,4-9 0,74 23 0,-37-18 0,45 1 0,3-3 0,-38-6 0,16-5 0,-3-5 0,-30-13 0,8 3 0,-24-8 0,-17 17 0,-15-6 0,-8 10 0,-64-3 0,15 4 0,-12 0 0,33 0 0,38 0 0,0 3 0,33 2 0,-6-1 0,53 0 0,-25-4 0,16 0 0,-28 0 0,-8 0 0,-17 3 0,0 1 0,-21 10 0,1-5 0,-15 6 0,-13 1 0,12-5 0,-14 5 0,22-8 0,2-3 0,5 2 0,0-3 0,6 4 0,-6-4 0,4 2 0,-1-5 0,-3 3 0,-7-4 0,0 0 0,-9 0 0,10 0 0,3 0 0,6 0 0,1 0 0,-4-7 0,-1-2 0,0-6 0,-5-3 0,8 5 0,-12-8 0,-2 5 0,1 0 0,-19-10 0,14 12 0,-1-2 0,6 2 0,17 9 0,-2-5 0,7-1 0,0 4 0,0-4 0,-3-6 0,-5 3 0,-14-22 0,4 17 0,-7-7 0,13 15 0,-13 0 0,13 6 0,-13-6 0,17 11 0,-3-4 0,1 4 0,2 0 0,-3 0 0,4 7 0,2 1 0,2 3 0,0 0 0,2 0 0,-2-2 0,-1 2 0,3-3 0,-2 3 0,24-24 0,-8 11 0,21-27 0,-12 19 0,-5-10 0,11 7 0,-17 0 0,12 5 0,-7 1 0,-3 6 0,2-6 0,15 7 0,-17-4 0,38 4 0,-38 0 0,16 0 0,-15 3 0,-5 2 0,2 5 0,-8 12 0,-3-5 0,-11 23 0,1-21 0,-40 30 0,26-31 0,-33 19 0,45-31 0,-5 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6:02:42.5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559 0 24575,'-33'0'0,"7"0"0,4 0 0,10 0 0,1 0 0,3 0 0,-3 0 0,3 0 0,-3 0 0,0 7 0,3-5 0,-3 8 0,4-9 0,-5 6 0,7-3 0,-6 0 0,3 3 0,0-6 0,-3 5 0,4-5 0,-4 6 0,3-7 0,-9 7 0,8-6 0,-2 6 0,-1-7 0,6 4 0,-7-4 0,2 0 0,2 0 0,-2 0 0,0 3 0,3-2 0,-2 2 0,-1-3 0,3 0 0,-3 0 0,4 6 0,-4-1 0,2 6 0,1-3 0,-6 3 0,7-2 0,-21 15 0,17-16 0,-10 12 0,14-20 0,-1 3 0,-2 1 0,29 15 0,-13-4 0,27 12 0,-17-14 0,-3 3 0,3-7 0,-7 3 0,2-4 0,-3-1 0,-1 1 0,0-4 0,4-1 0,-4-3 0,3 0 0,1 0 0,-4 0 0,4-3 0,-4-1 0,0-3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9786EC-ED77-75F2-FD58-4E2B38964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32FC0-614A-3FB0-DAD0-27ABFBC95F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D7232-016E-C64F-9FDA-FA0652ABF61C}" type="datetimeFigureOut">
              <a:rPr lang="en-US"/>
              <a:pPr>
                <a:defRPr/>
              </a:pPr>
              <a:t>10/18/23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DE58939-6BA9-6A8F-8463-70C20B3C27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74DB45-269C-8773-C604-2277C06E3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F0E46-8539-37C2-52E2-E4DCB33D4F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BD1CA-1F78-D468-115D-321A882CC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89A71A-4E73-0140-95DE-2D957D4C7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otes Placeholder">
            <a:extLst>
              <a:ext uri="{FF2B5EF4-FFF2-40B4-BE49-F238E27FC236}">
                <a16:creationId xmlns:a16="http://schemas.microsoft.com/office/drawing/2014/main" id="{29E0D721-0709-A00B-0752-898DD68E2A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otes Placeholder">
            <a:extLst>
              <a:ext uri="{FF2B5EF4-FFF2-40B4-BE49-F238E27FC236}">
                <a16:creationId xmlns:a16="http://schemas.microsoft.com/office/drawing/2014/main" id="{0B39554B-578B-5F92-399A-E73CC8C800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otes Placeholder">
            <a:extLst>
              <a:ext uri="{FF2B5EF4-FFF2-40B4-BE49-F238E27FC236}">
                <a16:creationId xmlns:a16="http://schemas.microsoft.com/office/drawing/2014/main" id="{6CA13D0F-4A77-801A-55F1-416685CC5C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otes Placeholder">
            <a:extLst>
              <a:ext uri="{FF2B5EF4-FFF2-40B4-BE49-F238E27FC236}">
                <a16:creationId xmlns:a16="http://schemas.microsoft.com/office/drawing/2014/main" id="{95986664-3AFE-9C7E-6308-5D6A1EF5FC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otes Placeholder">
            <a:extLst>
              <a:ext uri="{FF2B5EF4-FFF2-40B4-BE49-F238E27FC236}">
                <a16:creationId xmlns:a16="http://schemas.microsoft.com/office/drawing/2014/main" id="{DE2A4348-0672-3917-471B-8780C73421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6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otes Placeholder">
            <a:extLst>
              <a:ext uri="{FF2B5EF4-FFF2-40B4-BE49-F238E27FC236}">
                <a16:creationId xmlns:a16="http://schemas.microsoft.com/office/drawing/2014/main" id="{0CB29CFB-9E72-60F3-9130-45BEF78FFB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Notes Placeholder">
            <a:extLst>
              <a:ext uri="{FF2B5EF4-FFF2-40B4-BE49-F238E27FC236}">
                <a16:creationId xmlns:a16="http://schemas.microsoft.com/office/drawing/2014/main" id="{62D98732-AA81-F381-283E-8113A7D9AE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Notes Placeholder">
            <a:extLst>
              <a:ext uri="{FF2B5EF4-FFF2-40B4-BE49-F238E27FC236}">
                <a16:creationId xmlns:a16="http://schemas.microsoft.com/office/drawing/2014/main" id="{1172FAD3-D563-93B1-A80C-142FDFFB1F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041EF7-BF4F-1E56-5282-996739ACD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87D106-BE6D-2211-5348-9C931BAE0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025CA0-C7D6-5318-8A7A-94129C02F8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D0264-B649-C143-865C-464D3F356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68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2700DF-C99E-D927-730A-D66C45C1B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C02CF-9252-ACA0-5BFF-F51EF2B30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3B0CC0-317F-8A36-0E6F-860C70D79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0B1C-6289-6D49-B4E8-3C2CFE7A99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39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EFB029-F8F5-81B6-7FEE-9796C847E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CE7A91-F8C0-43F5-C14F-BE8FC8BAD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B59835-B207-0899-D0F6-DA3B39CAA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74CBF-29A9-F84D-AC51-BC03AD51E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81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AE9893-E492-B1CD-5CAF-4103FF62D7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96A922-1640-20CB-FA15-3545D888A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0FE1E0-F57A-6FFB-DD63-480F74CA5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8312D-D857-ED45-A861-885D330605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1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01E96E-CA69-874C-BE8E-BF2133986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C78FE7-2AD8-15DD-75A2-906C8E71E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599F6-BF92-B3E9-1155-DE4A30D68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7652-FA57-4745-8B48-EE24363B0B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65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C9FCD3-D470-D6C2-369F-803604362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53C43F-1EFB-1875-646E-CFE24C9F2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B6A66F-7E2C-2919-D3AC-0D51391BC3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9AB11-5341-194E-A56F-B268CF8E1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4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B72C69-4256-63B7-601B-D869C1BFC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2614A0-761D-B77F-16D1-C6304CC9B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9B9B9A-220B-0283-F41B-44EF8CB91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21359-E1D7-614B-92F9-53A8973CA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46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B17E7F-7D49-90B9-9130-C7913E300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C58E38-9722-2FA9-9397-BD7382383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064739-99D3-E3F5-6B38-135CA5ADC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EF1C-9652-2742-B2E2-1D32DE752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63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DED3BC-A358-C5C7-FA12-0FFA1D919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9D0B6B-071E-DBA7-4017-56B23DC7FB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A3C5B7-5D3C-2309-9812-8442219DF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B1C35-1B20-BD4F-88E0-C63ACD9CA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8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C4C46-E854-6C8C-65E0-ADD8F19516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1D2AEA-AAAE-ED3C-8EBC-6FF659785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B56F6D-9559-3920-2274-97E0450F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A66CD-6030-0248-A954-B27C0B5F6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77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B8C61-CF40-BCDA-7A10-7A4405AA2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16EE22-E612-6A9F-AEC3-15EC46ECFD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A17BEA-EDF0-0040-6639-59ADC17BC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00F9-ACAF-3046-AFBD-CA5EABE3F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64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3773B5-1AF8-6B98-330B-CA26DB1314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7D20069-8DB2-5E00-27EF-1D37DB858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63260E-5728-A3F3-96E5-139860C69D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ABC439-8779-05A4-FD99-0DF8805DC9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E1EE2D-798D-92C3-77DC-AECA023AA8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44BE375-2A87-C64A-B885-55714FD222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customXml" Target="../ink/ink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30.png"/><Relationship Id="rId14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1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customXml" Target="../ink/ink16.xml"/><Relationship Id="rId12" Type="http://schemas.openxmlformats.org/officeDocument/2006/relationships/customXml" Target="../ink/ink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10" Type="http://schemas.openxmlformats.org/officeDocument/2006/relationships/customXml" Target="../ink/ink17.xml"/><Relationship Id="rId9" Type="http://schemas.openxmlformats.org/officeDocument/2006/relationships/image" Target="../media/image53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customXml" Target="../ink/ink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5" Type="http://schemas.openxmlformats.org/officeDocument/2006/relationships/image" Target="../media/image79.png"/><Relationship Id="rId4" Type="http://schemas.openxmlformats.org/officeDocument/2006/relationships/customXml" Target="../ink/ink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90.png"/><Relationship Id="rId18" Type="http://schemas.openxmlformats.org/officeDocument/2006/relationships/image" Target="../media/image64.png"/><Relationship Id="rId3" Type="http://schemas.openxmlformats.org/officeDocument/2006/relationships/image" Target="../media/image63.png"/><Relationship Id="rId7" Type="http://schemas.openxmlformats.org/officeDocument/2006/relationships/image" Target="../media/image87.png"/><Relationship Id="rId12" Type="http://schemas.openxmlformats.org/officeDocument/2006/relationships/customXml" Target="../ink/ink26.xml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customXml" Target="../ink/ink25.xml"/><Relationship Id="rId4" Type="http://schemas.openxmlformats.org/officeDocument/2006/relationships/customXml" Target="../ink/ink22.xml"/><Relationship Id="rId9" Type="http://schemas.openxmlformats.org/officeDocument/2006/relationships/image" Target="../media/image88.png"/><Relationship Id="rId14" Type="http://schemas.openxmlformats.org/officeDocument/2006/relationships/customXml" Target="../ink/ink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6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.xml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customXml" Target="../ink/ink32.xml"/><Relationship Id="rId4" Type="http://schemas.openxmlformats.org/officeDocument/2006/relationships/customXml" Target="../ink/ink29.xml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customXml" Target="../ink/ink34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customXml" Target="../ink/ink40.xml"/><Relationship Id="rId18" Type="http://schemas.openxmlformats.org/officeDocument/2006/relationships/image" Target="../media/image122.png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12" Type="http://schemas.openxmlformats.org/officeDocument/2006/relationships/image" Target="../media/image119.png"/><Relationship Id="rId17" Type="http://schemas.openxmlformats.org/officeDocument/2006/relationships/customXml" Target="../ink/ink42.xml"/><Relationship Id="rId2" Type="http://schemas.openxmlformats.org/officeDocument/2006/relationships/image" Target="../media/image82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customXml" Target="../ink/ink39.xml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customXml" Target="../ink/ink38.xml"/><Relationship Id="rId1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customXml" Target="../ink/ink48.xml"/><Relationship Id="rId3" Type="http://schemas.openxmlformats.org/officeDocument/2006/relationships/customXml" Target="../ink/ink43.xml"/><Relationship Id="rId7" Type="http://schemas.openxmlformats.org/officeDocument/2006/relationships/customXml" Target="../ink/ink45.xml"/><Relationship Id="rId12" Type="http://schemas.openxmlformats.org/officeDocument/2006/relationships/image" Target="../media/image128.png"/><Relationship Id="rId2" Type="http://schemas.openxmlformats.org/officeDocument/2006/relationships/image" Target="../media/image83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customXml" Target="../ink/ink47.xml"/><Relationship Id="rId5" Type="http://schemas.openxmlformats.org/officeDocument/2006/relationships/customXml" Target="../ink/ink44.xml"/><Relationship Id="rId15" Type="http://schemas.openxmlformats.org/officeDocument/2006/relationships/customXml" Target="../ink/ink49.xml"/><Relationship Id="rId10" Type="http://schemas.openxmlformats.org/officeDocument/2006/relationships/image" Target="../media/image127.png"/><Relationship Id="rId4" Type="http://schemas.openxmlformats.org/officeDocument/2006/relationships/image" Target="../media/image124.png"/><Relationship Id="rId9" Type="http://schemas.openxmlformats.org/officeDocument/2006/relationships/customXml" Target="../ink/ink46.xml"/><Relationship Id="rId1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ustomXml" Target="../ink/ink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>
            <a:extLst>
              <a:ext uri="{FF2B5EF4-FFF2-40B4-BE49-F238E27FC236}">
                <a16:creationId xmlns:a16="http://schemas.microsoft.com/office/drawing/2014/main" id="{03E70D8D-4EC0-3753-18F7-995D129B6CB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447800" y="2667000"/>
            <a:ext cx="6553200" cy="35052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sz="2800" b="1"/>
              <a:t>EEL 5245 POWER ELECTRONICS I</a:t>
            </a:r>
          </a:p>
          <a:p>
            <a:pPr marL="0" indent="0" algn="ctr" eaLnBrk="1" hangingPunct="1">
              <a:buFontTx/>
              <a:buNone/>
            </a:pPr>
            <a:endParaRPr lang="en-US" altLang="en-US" sz="2800" b="1"/>
          </a:p>
          <a:p>
            <a:pPr marL="0" indent="0" algn="ctr" eaLnBrk="1" hangingPunct="1">
              <a:buFontTx/>
              <a:buNone/>
            </a:pPr>
            <a:r>
              <a:rPr lang="en-US" altLang="en-US" sz="2800" b="1"/>
              <a:t>Lecture #18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2800" b="1"/>
              <a:t>Ch 4: High Order DC-DC PWM Converters - CCM</a:t>
            </a:r>
          </a:p>
          <a:p>
            <a:pPr marL="0" indent="0" algn="ctr" eaLnBrk="1" hangingPunct="1">
              <a:buFontTx/>
              <a:buNone/>
            </a:pPr>
            <a:r>
              <a:rPr lang="en-US" altLang="en-US" sz="2800" b="1"/>
              <a:t>(Cuk &amp; Zeta Converters)</a:t>
            </a:r>
          </a:p>
          <a:p>
            <a:pPr marL="0" indent="0" algn="ctr" eaLnBrk="1" hangingPunct="1">
              <a:buFontTx/>
              <a:buNone/>
            </a:pPr>
            <a:endParaRPr lang="en-US" altLang="en-US" sz="2800" b="1"/>
          </a:p>
        </p:txBody>
      </p:sp>
      <p:pic>
        <p:nvPicPr>
          <p:cNvPr id="14338" name="Picture 6">
            <a:extLst>
              <a:ext uri="{FF2B5EF4-FFF2-40B4-BE49-F238E27FC236}">
                <a16:creationId xmlns:a16="http://schemas.microsoft.com/office/drawing/2014/main" id="{30258D1C-B2C9-9F90-A424-B0F67EF8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58C8D5A0-EAAC-91B2-7CDB-11568E04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914400"/>
            <a:ext cx="914400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C1287213-8B9C-6AE1-E5C4-212C41AB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7249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>
            <a:extLst>
              <a:ext uri="{FF2B5EF4-FFF2-40B4-BE49-F238E27FC236}">
                <a16:creationId xmlns:a16="http://schemas.microsoft.com/office/drawing/2014/main" id="{BBDD559F-A8EE-B201-A9BA-52D78535C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4800"/>
            <a:ext cx="164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Example</a:t>
            </a:r>
            <a:endParaRPr lang="en-US" altLang="en-US" sz="2400">
              <a:solidFill>
                <a:srgbClr val="FF0000"/>
              </a:solidFill>
            </a:endParaRP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C38C7993-50FE-8990-FE04-7577EB6A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1" y="2141073"/>
            <a:ext cx="5642769" cy="257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A35A279B-C404-9D26-5549-8E27311C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39913"/>
            <a:ext cx="609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4931F971-4950-E389-3525-74C09BBB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87525"/>
            <a:ext cx="6096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7E055C-DF49-CE27-5BC6-409D37A3E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4664985"/>
            <a:ext cx="5892076" cy="2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0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A2CE8664-D7A8-AA2E-A135-F0A1C8EDE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327025"/>
            <a:ext cx="26130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dirty="0" err="1">
                <a:solidFill>
                  <a:srgbClr val="FF0000"/>
                </a:solidFill>
              </a:rPr>
              <a:t>Cuk</a:t>
            </a:r>
            <a:r>
              <a:rPr lang="en-US" altLang="en-US" sz="3200" dirty="0">
                <a:solidFill>
                  <a:srgbClr val="FF0000"/>
                </a:solidFill>
              </a:rPr>
              <a:t> Converter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D9E9733C-57C7-05FE-8542-A9B00434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2133600"/>
            <a:ext cx="5803900" cy="198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F33960-7615-E4B1-2DC7-992C155EBB86}"/>
              </a:ext>
            </a:extLst>
          </p:cNvPr>
          <p:cNvSpPr txBox="1"/>
          <p:nvPr/>
        </p:nvSpPr>
        <p:spPr>
          <a:xfrm>
            <a:off x="419100" y="1106914"/>
            <a:ext cx="723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/>
              <a:t>4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order new converter named after its inventor, </a:t>
            </a:r>
            <a:r>
              <a:rPr lang="en-US" altLang="en-US" b="1" dirty="0">
                <a:solidFill>
                  <a:srgbClr val="FF0000"/>
                </a:solidFill>
              </a:rPr>
              <a:t>Dr. Slobodan Cuk: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bject 2">
            <a:extLst>
              <a:ext uri="{FF2B5EF4-FFF2-40B4-BE49-F238E27FC236}">
                <a16:creationId xmlns:a16="http://schemas.microsoft.com/office/drawing/2014/main" id="{C4AC61DA-43A9-459C-F6C7-7D969CD6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378474-F4A3-3629-A534-AE55BB7E32B2}"/>
                  </a:ext>
                </a:extLst>
              </p14:cNvPr>
              <p14:cNvContentPartPr/>
              <p14:nvPr/>
            </p14:nvContentPartPr>
            <p14:xfrm>
              <a:off x="3083938" y="5975172"/>
              <a:ext cx="307080" cy="218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378474-F4A3-3629-A534-AE55BB7E32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0938" y="5912276"/>
                <a:ext cx="432720" cy="343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008891-75F6-42BF-FAA5-209125BE7B7D}"/>
                  </a:ext>
                </a:extLst>
              </p14:cNvPr>
              <p14:cNvContentPartPr/>
              <p14:nvPr/>
            </p14:nvContentPartPr>
            <p14:xfrm>
              <a:off x="3056578" y="6145452"/>
              <a:ext cx="201600" cy="120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008891-75F6-42BF-FAA5-209125BE7B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3578" y="6082452"/>
                <a:ext cx="3272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17A8670-B766-1194-5099-4DBE82B2E513}"/>
                  </a:ext>
                </a:extLst>
              </p14:cNvPr>
              <p14:cNvContentPartPr/>
              <p14:nvPr/>
            </p14:nvContentPartPr>
            <p14:xfrm>
              <a:off x="276298" y="3389652"/>
              <a:ext cx="232920" cy="47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17A8670-B766-1194-5099-4DBE82B2E5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3298" y="3326652"/>
                <a:ext cx="358560" cy="60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D50F0A-3FDB-8ACE-3F66-C2A515A65CB5}"/>
                  </a:ext>
                </a:extLst>
              </p14:cNvPr>
              <p14:cNvContentPartPr/>
              <p14:nvPr/>
            </p14:nvContentPartPr>
            <p14:xfrm>
              <a:off x="-3782" y="5211612"/>
              <a:ext cx="655920" cy="1327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D50F0A-3FDB-8ACE-3F66-C2A515A65C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66747" y="5148612"/>
                <a:ext cx="781491" cy="14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39B75E-8F18-CF9E-852A-152C8F04EEAB}"/>
                  </a:ext>
                </a:extLst>
              </p14:cNvPr>
              <p14:cNvContentPartPr/>
              <p14:nvPr/>
            </p14:nvContentPartPr>
            <p14:xfrm>
              <a:off x="162178" y="663372"/>
              <a:ext cx="423360" cy="56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839B75E-8F18-CF9E-852A-152C8F04EEA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232" y="600372"/>
                <a:ext cx="548893" cy="6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0770B7-878A-4A17-7D24-F0470F57C06C}"/>
                  </a:ext>
                </a:extLst>
              </p14:cNvPr>
              <p14:cNvContentPartPr/>
              <p14:nvPr/>
            </p14:nvContentPartPr>
            <p14:xfrm>
              <a:off x="7799578" y="5130252"/>
              <a:ext cx="995040" cy="1659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0770B7-878A-4A17-7D24-F0470F57C0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36578" y="5067266"/>
                <a:ext cx="1120680" cy="178557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82411B1C-74E7-686D-A2ED-39E4B11E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6" name="Group 4">
            <a:extLst>
              <a:ext uri="{FF2B5EF4-FFF2-40B4-BE49-F238E27FC236}">
                <a16:creationId xmlns:a16="http://schemas.microsoft.com/office/drawing/2014/main" id="{CBD1BAEC-D70B-2AD9-F588-8FF47E12BDC4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403225"/>
            <a:ext cx="2293937" cy="368300"/>
            <a:chOff x="1293357" y="403920"/>
            <a:chExt cx="229392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AA143A5-8117-8A0C-EF9B-87EC1E62C400}"/>
                    </a:ext>
                  </a:extLst>
                </p14:cNvPr>
                <p14:cNvContentPartPr/>
                <p14:nvPr/>
              </p14:nvContentPartPr>
              <p14:xfrm>
                <a:off x="1293357" y="403920"/>
                <a:ext cx="2293920" cy="366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AA143A5-8117-8A0C-EF9B-87EC1E62C40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30367" y="340920"/>
                  <a:ext cx="241954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7B6D77F-3B78-C641-3ED1-90E2F4E5C4B3}"/>
                    </a:ext>
                  </a:extLst>
                </p14:cNvPr>
                <p14:cNvContentPartPr/>
                <p14:nvPr/>
              </p14:nvContentPartPr>
              <p14:xfrm>
                <a:off x="1648317" y="423360"/>
                <a:ext cx="980640" cy="214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7B6D77F-3B78-C641-3ED1-90E2F4E5C4B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85317" y="360360"/>
                  <a:ext cx="1106280" cy="33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B1268D-A44B-93A5-C07D-5499DAEC9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185738"/>
            <a:ext cx="5202238" cy="5857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Analysis of the </a:t>
            </a:r>
            <a:r>
              <a:rPr lang="en-US" altLang="en-US" sz="3200" dirty="0" err="1">
                <a:solidFill>
                  <a:srgbClr val="FF0000"/>
                </a:solidFill>
              </a:rPr>
              <a:t>Cuk</a:t>
            </a:r>
            <a:r>
              <a:rPr lang="en-US" altLang="en-US" sz="3200" dirty="0">
                <a:solidFill>
                  <a:srgbClr val="FF0000"/>
                </a:solidFill>
              </a:rPr>
              <a:t> Converter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>
            <a:extLst>
              <a:ext uri="{FF2B5EF4-FFF2-40B4-BE49-F238E27FC236}">
                <a16:creationId xmlns:a16="http://schemas.microsoft.com/office/drawing/2014/main" id="{F648B1C6-A44B-6E12-AAAD-F711538F9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9525"/>
            <a:ext cx="4448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Why the Outer loop works?</a:t>
            </a:r>
          </a:p>
        </p:txBody>
      </p:sp>
      <p:sp>
        <p:nvSpPr>
          <p:cNvPr id="37890" name="TextBox 2">
            <a:extLst>
              <a:ext uri="{FF2B5EF4-FFF2-40B4-BE49-F238E27FC236}">
                <a16:creationId xmlns:a16="http://schemas.microsoft.com/office/drawing/2014/main" id="{4D786B0B-0BD4-8BD2-D662-10C25B0AB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The outer loop L3 below consists of the difference between L2 and L1 shown below</a:t>
            </a: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2B6103B8-0EAD-31A0-E532-2136605DB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4191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4">
            <a:extLst>
              <a:ext uri="{FF2B5EF4-FFF2-40B4-BE49-F238E27FC236}">
                <a16:creationId xmlns:a16="http://schemas.microsoft.com/office/drawing/2014/main" id="{7086858C-27D5-2CDA-3A8E-A8F9673F9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743200"/>
            <a:ext cx="203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During Mode I</a:t>
            </a:r>
          </a:p>
        </p:txBody>
      </p:sp>
    </p:spTree>
    <p:extLst>
      <p:ext uri="{BB962C8B-B14F-4D97-AF65-F5344CB8AC3E}">
        <p14:creationId xmlns:p14="http://schemas.microsoft.com/office/powerpoint/2010/main" val="27076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>
            <a:extLst>
              <a:ext uri="{FF2B5EF4-FFF2-40B4-BE49-F238E27FC236}">
                <a16:creationId xmlns:a16="http://schemas.microsoft.com/office/drawing/2014/main" id="{B00FA0D5-286F-A986-9DBB-C87399F0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6">
            <a:extLst>
              <a:ext uri="{FF2B5EF4-FFF2-40B4-BE49-F238E27FC236}">
                <a16:creationId xmlns:a16="http://schemas.microsoft.com/office/drawing/2014/main" id="{13B2548B-334D-FC70-7C3F-7F59430B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7432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During Mode II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23C93A7A-0D02-4F58-1D83-42684D06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5386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7F1E4-DFE9-634B-A7F2-471E8AADC06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5715000"/>
            <a:ext cx="8150757" cy="738664"/>
          </a:xfrm>
          <a:prstGeom prst="rect">
            <a:avLst/>
          </a:prstGeom>
          <a:blipFill>
            <a:blip r:embed="rId3"/>
            <a:stretch>
              <a:fillRect l="-312" t="-1695" b="-1694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E5C8795D-E59D-EB4E-2D88-D5A6EF1F9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AA0A79C3-25D4-0C22-5F03-A1AEA6458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DA90EAC3-9EAB-A7D2-4B7C-7B0FB6FE7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                         </a:t>
            </a:r>
            <a:r>
              <a:rPr lang="en-US" altLang="en-US" sz="2800" b="1" dirty="0"/>
              <a:t>Objectives</a:t>
            </a:r>
          </a:p>
          <a:p>
            <a:pPr eaLnBrk="1" hangingPunct="1"/>
            <a:r>
              <a:rPr lang="en-US" altLang="en-US" sz="2400" b="1" dirty="0"/>
              <a:t>4th Order Converter (CCM) 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      –</a:t>
            </a:r>
            <a:r>
              <a:rPr lang="en-US" altLang="en-US" sz="2400" b="1" dirty="0"/>
              <a:t>Cuk 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      – </a:t>
            </a:r>
            <a:r>
              <a:rPr lang="en-US" altLang="en-US" sz="2400" b="1" dirty="0"/>
              <a:t>Zeta </a:t>
            </a:r>
          </a:p>
          <a:p>
            <a:pPr eaLnBrk="1" hangingPunct="1"/>
            <a:r>
              <a:rPr lang="en-US" altLang="en-US" sz="2400" b="1" dirty="0"/>
              <a:t>Analysis Example </a:t>
            </a:r>
          </a:p>
          <a:p>
            <a:pPr eaLnBrk="1" hangingPunct="1"/>
            <a:r>
              <a:rPr lang="en-US" altLang="en-US" sz="2400" b="1" dirty="0"/>
              <a:t>PSPICE Verification </a:t>
            </a:r>
          </a:p>
        </p:txBody>
      </p:sp>
      <p:pic>
        <p:nvPicPr>
          <p:cNvPr id="15362" name="Picture 4">
            <a:extLst>
              <a:ext uri="{FF2B5EF4-FFF2-40B4-BE49-F238E27FC236}">
                <a16:creationId xmlns:a16="http://schemas.microsoft.com/office/drawing/2014/main" id="{B6DCC9F9-A622-0EE3-7E04-0D61E1CF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387F2511-359F-10FC-54F0-F6D56E96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AFF6ACFD-5E40-CB51-3AB8-063F0433E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4107ADD0-7B90-A35E-08EE-6513D2B09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A06C39-D2F4-99FE-9DC3-E4323EF6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3787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FA0237F5-8270-5D0C-DEF7-273E1B100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841F26C1-FE55-C73E-9968-1CC6E06C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09CFEAD7-D15B-CFEB-8203-CC573700B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>
            <a:extLst>
              <a:ext uri="{FF2B5EF4-FFF2-40B4-BE49-F238E27FC236}">
                <a16:creationId xmlns:a16="http://schemas.microsoft.com/office/drawing/2014/main" id="{7C98A02A-D654-D5CA-3EF9-187EFFBC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5">
            <a:extLst>
              <a:ext uri="{FF2B5EF4-FFF2-40B4-BE49-F238E27FC236}">
                <a16:creationId xmlns:a16="http://schemas.microsoft.com/office/drawing/2014/main" id="{BA9049DA-B184-3493-6463-FB6A1799B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F1C24-6639-D416-B3BD-85B835609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63525"/>
            <a:ext cx="6376988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Ripple Analysis of the </a:t>
            </a:r>
            <a:r>
              <a:rPr lang="en-US" altLang="en-US" sz="3200" dirty="0" err="1">
                <a:solidFill>
                  <a:srgbClr val="FF0000"/>
                </a:solidFill>
              </a:rPr>
              <a:t>Cuk</a:t>
            </a:r>
            <a:r>
              <a:rPr lang="en-US" altLang="en-US" sz="3200" dirty="0">
                <a:solidFill>
                  <a:srgbClr val="FF0000"/>
                </a:solidFill>
              </a:rPr>
              <a:t> Converter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9158" name="Group 9">
            <a:extLst>
              <a:ext uri="{FF2B5EF4-FFF2-40B4-BE49-F238E27FC236}">
                <a16:creationId xmlns:a16="http://schemas.microsoft.com/office/drawing/2014/main" id="{1B2EA0C1-6A6C-B288-C38B-A06129F183E4}"/>
              </a:ext>
            </a:extLst>
          </p:cNvPr>
          <p:cNvGrpSpPr>
            <a:grpSpLocks/>
          </p:cNvGrpSpPr>
          <p:nvPr/>
        </p:nvGrpSpPr>
        <p:grpSpPr bwMode="auto">
          <a:xfrm>
            <a:off x="3656013" y="1919288"/>
            <a:ext cx="871537" cy="163512"/>
            <a:chOff x="3655317" y="1919520"/>
            <a:chExt cx="8722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49D9195-27A9-098E-A2DE-5C88DA869E25}"/>
                    </a:ext>
                  </a:extLst>
                </p14:cNvPr>
                <p14:cNvContentPartPr/>
                <p14:nvPr/>
              </p14:nvContentPartPr>
              <p14:xfrm>
                <a:off x="3655317" y="1919520"/>
                <a:ext cx="149760" cy="55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49D9195-27A9-098E-A2DE-5C88DA869E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92165" y="1856111"/>
                  <a:ext cx="275703" cy="1822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0FE6A5A-E41A-5832-F45D-54EE00DD137A}"/>
                    </a:ext>
                  </a:extLst>
                </p14:cNvPr>
                <p14:cNvContentPartPr/>
                <p14:nvPr/>
              </p14:nvContentPartPr>
              <p14:xfrm>
                <a:off x="4323837" y="2060280"/>
                <a:ext cx="203760" cy="22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0FE6A5A-E41A-5832-F45D-54EE00DD137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60837" y="1998264"/>
                  <a:ext cx="329400" cy="14635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756028-5487-88B5-4FA3-49024F1C3882}"/>
                  </a:ext>
                </a:extLst>
              </p14:cNvPr>
              <p14:cNvContentPartPr/>
              <p14:nvPr/>
            </p14:nvContentPartPr>
            <p14:xfrm>
              <a:off x="6387717" y="2409480"/>
              <a:ext cx="57600" cy="99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756028-5487-88B5-4FA3-49024F1C38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24717" y="2346480"/>
                <a:ext cx="183240" cy="225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D303F4CC-9E19-D73D-4E5C-2CDD94A06C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914" y="914400"/>
            <a:ext cx="6642100" cy="4089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>
            <a:extLst>
              <a:ext uri="{FF2B5EF4-FFF2-40B4-BE49-F238E27FC236}">
                <a16:creationId xmlns:a16="http://schemas.microsoft.com/office/drawing/2014/main" id="{BCADD369-B40E-510E-936A-28691FDA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5">
            <a:extLst>
              <a:ext uri="{FF2B5EF4-FFF2-40B4-BE49-F238E27FC236}">
                <a16:creationId xmlns:a16="http://schemas.microsoft.com/office/drawing/2014/main" id="{3122C9CD-EC7C-F384-8393-0D2D23D04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pic>
        <p:nvPicPr>
          <p:cNvPr id="50179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941C6F-E5EF-ED9D-0DC1-228B90E3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091572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360003-177B-5076-C0D4-C69ED06D9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282575"/>
            <a:ext cx="6731000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Ripple Analysis – Capacitor </a:t>
            </a:r>
            <a:r>
              <a:rPr lang="en-US" altLang="en-US" sz="3200" dirty="0" err="1">
                <a:solidFill>
                  <a:srgbClr val="FF0000"/>
                </a:solidFill>
              </a:rPr>
              <a:t>wavefroms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A drawing of a triangle&#10;&#10;Description automatically generated">
            <a:extLst>
              <a:ext uri="{FF2B5EF4-FFF2-40B4-BE49-F238E27FC236}">
                <a16:creationId xmlns:a16="http://schemas.microsoft.com/office/drawing/2014/main" id="{E7AB941E-847D-84FB-DFEB-60645F3CD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574" y="2947988"/>
            <a:ext cx="5280660" cy="2514600"/>
          </a:xfrm>
          <a:prstGeom prst="rect">
            <a:avLst/>
          </a:prstGeom>
        </p:spPr>
      </p:pic>
      <p:pic>
        <p:nvPicPr>
          <p:cNvPr id="5" name="Picture 4" descr="A whiteboard with black text and equations&#10;&#10;Description automatically generated with medium confidence">
            <a:extLst>
              <a:ext uri="{FF2B5EF4-FFF2-40B4-BE49-F238E27FC236}">
                <a16:creationId xmlns:a16="http://schemas.microsoft.com/office/drawing/2014/main" id="{10382C29-66A7-9B39-079E-FBBFDD620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303" y="1395412"/>
            <a:ext cx="3856739" cy="21653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>
            <a:extLst>
              <a:ext uri="{FF2B5EF4-FFF2-40B4-BE49-F238E27FC236}">
                <a16:creationId xmlns:a16="http://schemas.microsoft.com/office/drawing/2014/main" id="{2DCEB94D-D0E4-8D82-2BB8-505B50B3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5">
            <a:extLst>
              <a:ext uri="{FF2B5EF4-FFF2-40B4-BE49-F238E27FC236}">
                <a16:creationId xmlns:a16="http://schemas.microsoft.com/office/drawing/2014/main" id="{594EE623-77EC-5CE8-70DA-D9CC3BA1F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551588F3-8343-60D2-01E5-CAC95151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0"/>
            <a:ext cx="521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186206-BBF5-F092-09D7-4317088116F1}"/>
                  </a:ext>
                </a:extLst>
              </p14:cNvPr>
              <p14:cNvContentPartPr/>
              <p14:nvPr/>
            </p14:nvContentPartPr>
            <p14:xfrm>
              <a:off x="3245637" y="4793760"/>
              <a:ext cx="1213200" cy="1018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186206-BBF5-F092-09D7-4317088116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82637" y="4730782"/>
                <a:ext cx="1338840" cy="114367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>
            <a:extLst>
              <a:ext uri="{FF2B5EF4-FFF2-40B4-BE49-F238E27FC236}">
                <a16:creationId xmlns:a16="http://schemas.microsoft.com/office/drawing/2014/main" id="{B12AB75E-7290-8771-8411-5288FC54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5">
            <a:extLst>
              <a:ext uri="{FF2B5EF4-FFF2-40B4-BE49-F238E27FC236}">
                <a16:creationId xmlns:a16="http://schemas.microsoft.com/office/drawing/2014/main" id="{A27F0F24-FACC-5E69-F258-46792005F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pic>
        <p:nvPicPr>
          <p:cNvPr id="56323" name="Picture 1">
            <a:extLst>
              <a:ext uri="{FF2B5EF4-FFF2-40B4-BE49-F238E27FC236}">
                <a16:creationId xmlns:a16="http://schemas.microsoft.com/office/drawing/2014/main" id="{04C5D402-6781-71DC-2FA9-CA6F0766E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57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3">
            <a:extLst>
              <a:ext uri="{FF2B5EF4-FFF2-40B4-BE49-F238E27FC236}">
                <a16:creationId xmlns:a16="http://schemas.microsoft.com/office/drawing/2014/main" id="{5462DDFE-BA07-AAEB-86B8-CEC0036C514F}"/>
              </a:ext>
            </a:extLst>
          </p:cNvPr>
          <p:cNvGrpSpPr>
            <a:grpSpLocks/>
          </p:cNvGrpSpPr>
          <p:nvPr/>
        </p:nvGrpSpPr>
        <p:grpSpPr bwMode="auto">
          <a:xfrm>
            <a:off x="6494463" y="5600700"/>
            <a:ext cx="217487" cy="228600"/>
            <a:chOff x="6493917" y="5601240"/>
            <a:chExt cx="21852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65B2EDC-916B-88AF-D8C2-D7DDAAEC3B76}"/>
                    </a:ext>
                  </a:extLst>
                </p14:cNvPr>
                <p14:cNvContentPartPr/>
                <p14:nvPr/>
              </p14:nvContentPartPr>
              <p14:xfrm>
                <a:off x="6493917" y="5616720"/>
                <a:ext cx="86400" cy="2120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65B2EDC-916B-88AF-D8C2-D7DDAAEC3B7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30653" y="5553720"/>
                  <a:ext cx="212566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EAC326-DFDD-64EC-0F65-8926F93C1C22}"/>
                    </a:ext>
                  </a:extLst>
                </p14:cNvPr>
                <p14:cNvContentPartPr/>
                <p14:nvPr/>
              </p14:nvContentPartPr>
              <p14:xfrm>
                <a:off x="6685437" y="5601240"/>
                <a:ext cx="27000" cy="182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EAC326-DFDD-64EC-0F65-8926F93C1C2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22437" y="5538116"/>
                  <a:ext cx="152640" cy="308768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B7623B5C-20F1-A3C7-ED0D-224B2C40A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903"/>
            <a:ext cx="7772400" cy="838200"/>
          </a:xfrm>
        </p:spPr>
        <p:txBody>
          <a:bodyPr/>
          <a:lstStyle/>
          <a:p>
            <a:r>
              <a:rPr lang="en-US" altLang="en-US" sz="3600" dirty="0"/>
              <a:t>4</a:t>
            </a:r>
            <a:r>
              <a:rPr lang="en-US" altLang="en-US" sz="3600" baseline="30000" dirty="0"/>
              <a:t>th</a:t>
            </a:r>
            <a:r>
              <a:rPr lang="en-US" altLang="en-US" sz="3600" dirty="0"/>
              <a:t> Order DC-DC Converters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9B295-C051-E1AA-6413-16026543A6AD}"/>
              </a:ext>
            </a:extLst>
          </p:cNvPr>
          <p:cNvSpPr txBox="1"/>
          <p:nvPr/>
        </p:nvSpPr>
        <p:spPr>
          <a:xfrm>
            <a:off x="457200" y="914400"/>
            <a:ext cx="723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/>
              <a:t>Buck, boost, and buck-boost conventional topologies combination (2</a:t>
            </a:r>
            <a:r>
              <a:rPr lang="en-US" altLang="en-US" sz="2400" b="1" baseline="30000" dirty="0"/>
              <a:t>nd</a:t>
            </a:r>
            <a:r>
              <a:rPr lang="en-US" altLang="en-US" sz="2400" b="1" dirty="0"/>
              <a:t> order).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15D21-0FF9-E727-1B8D-C05B3CE62B91}"/>
              </a:ext>
            </a:extLst>
          </p:cNvPr>
          <p:cNvSpPr txBox="1"/>
          <p:nvPr/>
        </p:nvSpPr>
        <p:spPr>
          <a:xfrm>
            <a:off x="457200" y="3137013"/>
            <a:ext cx="7239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/>
              <a:t>Two possible configurations can be designed by suing two of the conventional types:</a:t>
            </a:r>
          </a:p>
          <a:p>
            <a:pPr eaLnBrk="1" hangingPunct="1"/>
            <a:r>
              <a:rPr lang="en-US" altLang="en-US" b="1" dirty="0"/>
              <a:t>	</a:t>
            </a:r>
            <a:r>
              <a:rPr lang="en-US" altLang="en-US" i="1" dirty="0"/>
              <a:t>* In series – cascade connection (4</a:t>
            </a:r>
            <a:r>
              <a:rPr lang="en-US" altLang="en-US" i="1" baseline="30000" dirty="0"/>
              <a:t>th</a:t>
            </a:r>
            <a:r>
              <a:rPr lang="en-US" altLang="en-US" i="1" dirty="0"/>
              <a:t> order)</a:t>
            </a:r>
          </a:p>
          <a:p>
            <a:pPr eaLnBrk="1" hangingPunct="1"/>
            <a:r>
              <a:rPr lang="en-US" altLang="en-US" sz="2400" i="1" dirty="0"/>
              <a:t>	* In parallel – </a:t>
            </a:r>
            <a:r>
              <a:rPr lang="en-US" altLang="en-US" sz="2400" i="1" dirty="0" err="1"/>
              <a:t>cascode</a:t>
            </a:r>
            <a:r>
              <a:rPr lang="en-US" altLang="en-US" sz="2400" i="1" dirty="0"/>
              <a:t> connection </a:t>
            </a:r>
            <a:r>
              <a:rPr lang="en-US" altLang="en-US" i="1" dirty="0"/>
              <a:t>(4</a:t>
            </a:r>
            <a:r>
              <a:rPr lang="en-US" altLang="en-US" i="1" baseline="30000" dirty="0"/>
              <a:t>th</a:t>
            </a:r>
            <a:r>
              <a:rPr lang="en-US" altLang="en-US" i="1" dirty="0"/>
              <a:t> order)</a:t>
            </a:r>
          </a:p>
        </p:txBody>
      </p:sp>
      <p:pic>
        <p:nvPicPr>
          <p:cNvPr id="5" name="Picture 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8956A0E-BE27-601A-A581-E5878AD7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50500"/>
            <a:ext cx="5384800" cy="116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BE002A-C641-2C3F-0F34-2C0EC5194AD5}"/>
              </a:ext>
            </a:extLst>
          </p:cNvPr>
          <p:cNvSpPr txBox="1"/>
          <p:nvPr/>
        </p:nvSpPr>
        <p:spPr>
          <a:xfrm>
            <a:off x="423746" y="5041897"/>
            <a:ext cx="723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/>
              <a:t>The resultant topology has four storage elements:</a:t>
            </a:r>
          </a:p>
        </p:txBody>
      </p:sp>
      <p:pic>
        <p:nvPicPr>
          <p:cNvPr id="10" name="Picture 9" descr="A close-up of some words&#10;&#10;Description automatically generated">
            <a:extLst>
              <a:ext uri="{FF2B5EF4-FFF2-40B4-BE49-F238E27FC236}">
                <a16:creationId xmlns:a16="http://schemas.microsoft.com/office/drawing/2014/main" id="{306F4069-B9C0-E251-E0FA-FB45B8604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544496"/>
            <a:ext cx="3713666" cy="11075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>
            <a:extLst>
              <a:ext uri="{FF2B5EF4-FFF2-40B4-BE49-F238E27FC236}">
                <a16:creationId xmlns:a16="http://schemas.microsoft.com/office/drawing/2014/main" id="{26F97CC4-FBEC-F6C5-A1BA-E3EAA5B63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5">
            <a:extLst>
              <a:ext uri="{FF2B5EF4-FFF2-40B4-BE49-F238E27FC236}">
                <a16:creationId xmlns:a16="http://schemas.microsoft.com/office/drawing/2014/main" id="{3AD78AAD-81FF-7958-D07A-5F0DD413E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pic>
        <p:nvPicPr>
          <p:cNvPr id="57347" name="Picture 1">
            <a:extLst>
              <a:ext uri="{FF2B5EF4-FFF2-40B4-BE49-F238E27FC236}">
                <a16:creationId xmlns:a16="http://schemas.microsoft.com/office/drawing/2014/main" id="{FEEB4D81-B732-D63B-547C-1E729E3A0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>
            <a:extLst>
              <a:ext uri="{FF2B5EF4-FFF2-40B4-BE49-F238E27FC236}">
                <a16:creationId xmlns:a16="http://schemas.microsoft.com/office/drawing/2014/main" id="{A6E039B5-A252-E15E-60E0-9E9F4F4E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5">
            <a:extLst>
              <a:ext uri="{FF2B5EF4-FFF2-40B4-BE49-F238E27FC236}">
                <a16:creationId xmlns:a16="http://schemas.microsoft.com/office/drawing/2014/main" id="{59CBC1AF-00FD-A728-7C15-58F9283D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pic>
        <p:nvPicPr>
          <p:cNvPr id="58371" name="Picture 1">
            <a:extLst>
              <a:ext uri="{FF2B5EF4-FFF2-40B4-BE49-F238E27FC236}">
                <a16:creationId xmlns:a16="http://schemas.microsoft.com/office/drawing/2014/main" id="{566B23AC-4C56-EF65-2511-D6E5696B4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0"/>
            <a:ext cx="5408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>
            <a:extLst>
              <a:ext uri="{FF2B5EF4-FFF2-40B4-BE49-F238E27FC236}">
                <a16:creationId xmlns:a16="http://schemas.microsoft.com/office/drawing/2014/main" id="{BA2B8611-BE72-989F-AD9E-CDDC67E5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5">
            <a:extLst>
              <a:ext uri="{FF2B5EF4-FFF2-40B4-BE49-F238E27FC236}">
                <a16:creationId xmlns:a16="http://schemas.microsoft.com/office/drawing/2014/main" id="{8A309970-FF7E-C64F-2F00-3C3CDE9D6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EEL 5245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88D01D70-5650-449D-3E70-EAD45995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93" y="148683"/>
            <a:ext cx="4951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Text&#10;&#10;Description automatically generated">
            <a:extLst>
              <a:ext uri="{FF2B5EF4-FFF2-40B4-BE49-F238E27FC236}">
                <a16:creationId xmlns:a16="http://schemas.microsoft.com/office/drawing/2014/main" id="{B8538B1D-540C-A5BF-DB67-4A5CE766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55700"/>
            <a:ext cx="50419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object 2">
            <a:extLst>
              <a:ext uri="{FF2B5EF4-FFF2-40B4-BE49-F238E27FC236}">
                <a16:creationId xmlns:a16="http://schemas.microsoft.com/office/drawing/2014/main" id="{C0D9D53D-D4DC-F15F-26B6-95736AC2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D72C32-4F12-0395-7801-00893D0B85B6}"/>
                  </a:ext>
                </a:extLst>
              </p14:cNvPr>
              <p14:cNvContentPartPr/>
              <p14:nvPr/>
            </p14:nvContentPartPr>
            <p14:xfrm>
              <a:off x="231658" y="5829012"/>
              <a:ext cx="514800" cy="494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D72C32-4F12-0395-7801-00893D0B85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614" y="5766012"/>
                <a:ext cx="640528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536AC3-61F0-1BB8-86C6-9593678090F3}"/>
                  </a:ext>
                </a:extLst>
              </p14:cNvPr>
              <p14:cNvContentPartPr/>
              <p14:nvPr/>
            </p14:nvContentPartPr>
            <p14:xfrm>
              <a:off x="8763298" y="6606252"/>
              <a:ext cx="148320" cy="166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536AC3-61F0-1BB8-86C6-9593678090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00298" y="6543252"/>
                <a:ext cx="2739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D7A2E2-712E-7474-DD08-5801DE646DC6}"/>
                  </a:ext>
                </a:extLst>
              </p14:cNvPr>
              <p14:cNvContentPartPr/>
              <p14:nvPr/>
            </p14:nvContentPartPr>
            <p14:xfrm>
              <a:off x="299698" y="832572"/>
              <a:ext cx="357840" cy="94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D7A2E2-712E-7474-DD08-5801DE646D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698" y="769572"/>
                <a:ext cx="4834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FB57A2-290A-4B8E-74B7-658FEDDECBB7}"/>
                  </a:ext>
                </a:extLst>
              </p14:cNvPr>
              <p14:cNvContentPartPr/>
              <p14:nvPr/>
            </p14:nvContentPartPr>
            <p14:xfrm>
              <a:off x="220858" y="3425292"/>
              <a:ext cx="419400" cy="112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FB57A2-290A-4B8E-74B7-658FEDDECB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7858" y="3362292"/>
                <a:ext cx="545040" cy="23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61446" name="Group 7">
            <a:extLst>
              <a:ext uri="{FF2B5EF4-FFF2-40B4-BE49-F238E27FC236}">
                <a16:creationId xmlns:a16="http://schemas.microsoft.com/office/drawing/2014/main" id="{6C1B36D5-E08E-FF85-E7D9-244D94AAE5E5}"/>
              </a:ext>
            </a:extLst>
          </p:cNvPr>
          <p:cNvGrpSpPr>
            <a:grpSpLocks/>
          </p:cNvGrpSpPr>
          <p:nvPr/>
        </p:nvGrpSpPr>
        <p:grpSpPr bwMode="auto">
          <a:xfrm>
            <a:off x="7456488" y="4935538"/>
            <a:ext cx="1458912" cy="766762"/>
            <a:chOff x="7456557" y="4934880"/>
            <a:chExt cx="1459440" cy="76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98BC497-C9FE-0169-E0F3-C164AB5FA6C1}"/>
                    </a:ext>
                  </a:extLst>
                </p14:cNvPr>
                <p14:cNvContentPartPr/>
                <p14:nvPr/>
              </p14:nvContentPartPr>
              <p14:xfrm>
                <a:off x="7456557" y="4934880"/>
                <a:ext cx="1248840" cy="7423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98BC497-C9FE-0169-E0F3-C164AB5FA6C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93557" y="4871849"/>
                  <a:ext cx="1374480" cy="8680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7CE4C09-F9B8-B38C-5659-B2A82F02E392}"/>
                    </a:ext>
                  </a:extLst>
                </p14:cNvPr>
                <p14:cNvContentPartPr/>
                <p14:nvPr/>
              </p14:nvContentPartPr>
              <p14:xfrm>
                <a:off x="7741317" y="5249520"/>
                <a:ext cx="1174680" cy="452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7CE4C09-F9B8-B38C-5659-B2A82F02E3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78317" y="5186520"/>
                  <a:ext cx="1300320" cy="57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FFE810-A5DC-21F5-11F6-0517377E54F3}"/>
                  </a:ext>
                </a:extLst>
              </p14:cNvPr>
              <p14:cNvContentPartPr/>
              <p14:nvPr/>
            </p14:nvContentPartPr>
            <p14:xfrm>
              <a:off x="7401837" y="2363400"/>
              <a:ext cx="1197720" cy="142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FFE810-A5DC-21F5-11F6-0517377E54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38837" y="2300400"/>
                <a:ext cx="1323360" cy="268560"/>
              </a:xfrm>
              <a:prstGeom prst="rect">
                <a:avLst/>
              </a:prstGeom>
            </p:spPr>
          </p:pic>
        </mc:Fallback>
      </mc:AlternateContent>
      <p:pic>
        <p:nvPicPr>
          <p:cNvPr id="61448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5ADF9F1A-79E1-DAAA-3138-739AEAC2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21238"/>
            <a:ext cx="25527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object 2">
            <a:extLst>
              <a:ext uri="{FF2B5EF4-FFF2-40B4-BE49-F238E27FC236}">
                <a16:creationId xmlns:a16="http://schemas.microsoft.com/office/drawing/2014/main" id="{ECE389D0-5561-D264-C14E-EDE0A6924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F3A974-BEA4-1292-9CCC-B8C7A19C83FC}"/>
                  </a:ext>
                </a:extLst>
              </p14:cNvPr>
              <p14:cNvContentPartPr/>
              <p14:nvPr/>
            </p14:nvContentPartPr>
            <p14:xfrm>
              <a:off x="8692378" y="6702012"/>
              <a:ext cx="248040" cy="75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F3A974-BEA4-1292-9CCC-B8C7A19C83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29378" y="6639311"/>
                <a:ext cx="373680" cy="200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F45EC0-EB07-CB3F-1C6C-DCFEC7199942}"/>
                  </a:ext>
                </a:extLst>
              </p14:cNvPr>
              <p14:cNvContentPartPr/>
              <p14:nvPr/>
            </p14:nvContentPartPr>
            <p14:xfrm>
              <a:off x="52018" y="5582412"/>
              <a:ext cx="518040" cy="64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0F45EC0-EB07-CB3F-1C6C-DCFEC71999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0982" y="5519412"/>
                <a:ext cx="643680" cy="7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F585A3-FB65-78CD-6BAB-75FFCD870585}"/>
                  </a:ext>
                </a:extLst>
              </p14:cNvPr>
              <p14:cNvContentPartPr/>
              <p14:nvPr/>
            </p14:nvContentPartPr>
            <p14:xfrm>
              <a:off x="7018" y="3144852"/>
              <a:ext cx="673920" cy="350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2F585A3-FB65-78CD-6BAB-75FFCD8705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55948" y="3081852"/>
                <a:ext cx="799493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7821B3D-75ED-7DCC-F63A-85FE68EA2A59}"/>
                  </a:ext>
                </a:extLst>
              </p14:cNvPr>
              <p14:cNvContentPartPr/>
              <p14:nvPr/>
            </p14:nvContentPartPr>
            <p14:xfrm>
              <a:off x="253978" y="724572"/>
              <a:ext cx="274320" cy="214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7821B3D-75ED-7DCC-F63A-85FE68EA2A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978" y="661572"/>
                <a:ext cx="399960" cy="33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>
            <a:extLst>
              <a:ext uri="{FF2B5EF4-FFF2-40B4-BE49-F238E27FC236}">
                <a16:creationId xmlns:a16="http://schemas.microsoft.com/office/drawing/2014/main" id="{0BEC0BE8-46F6-DAC3-17B2-CF10E12D8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06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Zeta &amp; SEPC Converters (CCM)</a:t>
            </a:r>
          </a:p>
        </p:txBody>
      </p:sp>
      <p:pic>
        <p:nvPicPr>
          <p:cNvPr id="65538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B48FE259-7048-C6C9-2D4E-DA9F3827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68413"/>
            <a:ext cx="57023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6">
            <a:extLst>
              <a:ext uri="{FF2B5EF4-FFF2-40B4-BE49-F238E27FC236}">
                <a16:creationId xmlns:a16="http://schemas.microsoft.com/office/drawing/2014/main" id="{1D5766EF-D502-F0AD-9702-3F1861E06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09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SEPIC</a:t>
            </a:r>
          </a:p>
        </p:txBody>
      </p:sp>
      <p:sp>
        <p:nvSpPr>
          <p:cNvPr id="65540" name="TextBox 10">
            <a:extLst>
              <a:ext uri="{FF2B5EF4-FFF2-40B4-BE49-F238E27FC236}">
                <a16:creationId xmlns:a16="http://schemas.microsoft.com/office/drawing/2014/main" id="{2A564DFD-C185-7DF7-C5CF-572500E56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ZETA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25239F-3B91-9AAE-A305-7CFF37B7C174}"/>
                  </a:ext>
                </a:extLst>
              </p14:cNvPr>
              <p14:cNvContentPartPr/>
              <p14:nvPr/>
            </p14:nvContentPartPr>
            <p14:xfrm>
              <a:off x="4527237" y="3438720"/>
              <a:ext cx="254880" cy="42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25239F-3B91-9AAE-A305-7CFF37B7C1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4237" y="3375720"/>
                <a:ext cx="38052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E9FCB6F-F257-E760-C9C4-DB0591957D16}"/>
                  </a:ext>
                </a:extLst>
              </p14:cNvPr>
              <p14:cNvContentPartPr/>
              <p14:nvPr/>
            </p14:nvContentPartPr>
            <p14:xfrm>
              <a:off x="4503477" y="5714640"/>
              <a:ext cx="235080" cy="42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E9FCB6F-F257-E760-C9C4-DB0591957D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0477" y="5651640"/>
                <a:ext cx="360720" cy="167760"/>
              </a:xfrm>
              <a:prstGeom prst="rect">
                <a:avLst/>
              </a:prstGeom>
            </p:spPr>
          </p:pic>
        </mc:Fallback>
      </mc:AlternateContent>
      <p:sp>
        <p:nvSpPr>
          <p:cNvPr id="65543" name="TextBox 12">
            <a:extLst>
              <a:ext uri="{FF2B5EF4-FFF2-40B4-BE49-F238E27FC236}">
                <a16:creationId xmlns:a16="http://schemas.microsoft.com/office/drawing/2014/main" id="{6C5F3211-554B-63DC-8262-CA994A2FC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3273425"/>
            <a:ext cx="5351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Single-Ended Primary Inductor Converter</a:t>
            </a:r>
          </a:p>
        </p:txBody>
      </p:sp>
      <p:sp>
        <p:nvSpPr>
          <p:cNvPr id="65544" name="Rectangle 13">
            <a:extLst>
              <a:ext uri="{FF2B5EF4-FFF2-40B4-BE49-F238E27FC236}">
                <a16:creationId xmlns:a16="http://schemas.microsoft.com/office/drawing/2014/main" id="{E1E000D2-3669-FDA2-AAFE-97EBC6B45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5657850"/>
            <a:ext cx="2338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Inverse of SEPIC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>
            <a:extLst>
              <a:ext uri="{FF2B5EF4-FFF2-40B4-BE49-F238E27FC236}">
                <a16:creationId xmlns:a16="http://schemas.microsoft.com/office/drawing/2014/main" id="{70EB47ED-6BE1-3FA3-E90A-F70ADC1C4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06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/>
              <a:t>Zeta Converter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/>
              <a:t>Steady-State Analysis (CCM)</a:t>
            </a:r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64536F1E-D1B5-C318-E787-2383E9C7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508390-40A4-0256-66C6-84A08CC5295C}"/>
              </a:ext>
            </a:extLst>
          </p:cNvPr>
          <p:cNvSpPr/>
          <p:nvPr/>
        </p:nvSpPr>
        <p:spPr>
          <a:xfrm>
            <a:off x="1676400" y="6335713"/>
            <a:ext cx="5867400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B29C2-3E96-3CAE-CC87-A5EEE92E18D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24200" y="6336268"/>
            <a:ext cx="1554272" cy="369332"/>
          </a:xfrm>
          <a:prstGeom prst="rect">
            <a:avLst/>
          </a:prstGeom>
          <a:blipFill>
            <a:blip r:embed="rId3"/>
            <a:stretch>
              <a:fillRect l="-3252" r="-813" b="-13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4A0E6-3236-C681-BFDD-79136E583BD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69434" y="6336268"/>
            <a:ext cx="1394869" cy="369332"/>
          </a:xfrm>
          <a:prstGeom prst="rect">
            <a:avLst/>
          </a:prstGeom>
          <a:blipFill>
            <a:blip r:embed="rId4"/>
            <a:stretch>
              <a:fillRect l="-3604" b="-13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B8DAE164-8DB4-7458-334D-9BFFE535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76835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Lecture15 4th order dc-dc ch 4 (dragged).pdf">
            <a:extLst>
              <a:ext uri="{FF2B5EF4-FFF2-40B4-BE49-F238E27FC236}">
                <a16:creationId xmlns:a16="http://schemas.microsoft.com/office/drawing/2014/main" id="{15BA5EB4-8A64-7562-8109-C802E86DC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67D037-1C89-D6F9-1D4B-B84E1050C0BB}"/>
              </a:ext>
            </a:extLst>
          </p:cNvPr>
          <p:cNvSpPr/>
          <p:nvPr/>
        </p:nvSpPr>
        <p:spPr>
          <a:xfrm>
            <a:off x="4876800" y="0"/>
            <a:ext cx="42672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FA25A-5B7D-A1AE-C9C5-D7670FA25870}"/>
              </a:ext>
            </a:extLst>
          </p:cNvPr>
          <p:cNvSpPr/>
          <p:nvPr/>
        </p:nvSpPr>
        <p:spPr>
          <a:xfrm>
            <a:off x="4419600" y="5791200"/>
            <a:ext cx="1676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B7623B5C-20F1-A3C7-ED0D-224B2C40A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</a:t>
            </a:r>
            <a:r>
              <a:rPr lang="en-US" altLang="en-US" baseline="30000"/>
              <a:t>th</a:t>
            </a:r>
            <a:r>
              <a:rPr lang="en-US" altLang="en-US"/>
              <a:t> Order DC-DC Converters</a:t>
            </a:r>
          </a:p>
        </p:txBody>
      </p:sp>
      <p:pic>
        <p:nvPicPr>
          <p:cNvPr id="18434" name="Picture 3">
            <a:extLst>
              <a:ext uri="{FF2B5EF4-FFF2-40B4-BE49-F238E27FC236}">
                <a16:creationId xmlns:a16="http://schemas.microsoft.com/office/drawing/2014/main" id="{5342A541-C846-B453-3096-44954EA34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7" y="1715814"/>
            <a:ext cx="77343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8DF0BCC6-2198-4AFC-5E49-46674706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0238"/>
            <a:ext cx="24384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062ACDAF-74C7-5803-DF9D-68CCCD56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53150"/>
            <a:ext cx="3810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51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>
            <a:extLst>
              <a:ext uri="{FF2B5EF4-FFF2-40B4-BE49-F238E27FC236}">
                <a16:creationId xmlns:a16="http://schemas.microsoft.com/office/drawing/2014/main" id="{9683E85B-78F7-C785-D339-D85FF48C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Lecture15 4th order dc-dc ch 4 (dragged).pdf">
            <a:extLst>
              <a:ext uri="{FF2B5EF4-FFF2-40B4-BE49-F238E27FC236}">
                <a16:creationId xmlns:a16="http://schemas.microsoft.com/office/drawing/2014/main" id="{CFB71777-A204-74C9-F509-9D822D423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5CB10B-7A88-1832-5230-708761245267}"/>
              </a:ext>
            </a:extLst>
          </p:cNvPr>
          <p:cNvSpPr/>
          <p:nvPr/>
        </p:nvSpPr>
        <p:spPr>
          <a:xfrm>
            <a:off x="6400800" y="26988"/>
            <a:ext cx="2667000" cy="1039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Lecture15 4th order dc-dc ch 4 (dragged).pdf">
            <a:extLst>
              <a:ext uri="{FF2B5EF4-FFF2-40B4-BE49-F238E27FC236}">
                <a16:creationId xmlns:a16="http://schemas.microsoft.com/office/drawing/2014/main" id="{C9E3FC3B-1E0B-C26D-FBE4-2DC4193E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6BA95-664C-B032-AFAD-C10B3326B50D}"/>
              </a:ext>
            </a:extLst>
          </p:cNvPr>
          <p:cNvSpPr/>
          <p:nvPr/>
        </p:nvSpPr>
        <p:spPr>
          <a:xfrm>
            <a:off x="7391400" y="0"/>
            <a:ext cx="1752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Lecture15 4th order dc-dc ch 4 (dragged).pdf">
            <a:extLst>
              <a:ext uri="{FF2B5EF4-FFF2-40B4-BE49-F238E27FC236}">
                <a16:creationId xmlns:a16="http://schemas.microsoft.com/office/drawing/2014/main" id="{7CDFD46B-53EA-B782-8B88-FA49FE00E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AA8431-16DB-88E5-C72C-78A71FF89990}"/>
              </a:ext>
            </a:extLst>
          </p:cNvPr>
          <p:cNvSpPr/>
          <p:nvPr/>
        </p:nvSpPr>
        <p:spPr>
          <a:xfrm>
            <a:off x="7543800" y="0"/>
            <a:ext cx="1600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Lecture15 4th order dc-dc ch 4 (dragged).pdf">
            <a:extLst>
              <a:ext uri="{FF2B5EF4-FFF2-40B4-BE49-F238E27FC236}">
                <a16:creationId xmlns:a16="http://schemas.microsoft.com/office/drawing/2014/main" id="{71BF90CF-DCE7-295A-ECA7-92B3A36FF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227B42-E3CE-83E7-E5F3-3EA4ABE69B4F}"/>
              </a:ext>
            </a:extLst>
          </p:cNvPr>
          <p:cNvSpPr/>
          <p:nvPr/>
        </p:nvSpPr>
        <p:spPr>
          <a:xfrm>
            <a:off x="7772400" y="0"/>
            <a:ext cx="1371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0D64F-CBBF-1D5B-1C49-27C5DAF86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2400"/>
            <a:ext cx="906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Analysis of the Zeta Converters (CCM</a:t>
            </a:r>
            <a:r>
              <a:rPr lang="en-US" altLang="en-US" sz="3600" b="1" dirty="0"/>
              <a:t>)</a:t>
            </a:r>
          </a:p>
        </p:txBody>
      </p:sp>
      <p:pic>
        <p:nvPicPr>
          <p:cNvPr id="4" name="Picture 3" descr="A diagram of electrical circuits&#10;&#10;Description automatically generated with medium confidence">
            <a:extLst>
              <a:ext uri="{FF2B5EF4-FFF2-40B4-BE49-F238E27FC236}">
                <a16:creationId xmlns:a16="http://schemas.microsoft.com/office/drawing/2014/main" id="{DE557FBA-DE73-24E4-4E61-2F946976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0"/>
            <a:ext cx="5231941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>
            <a:extLst>
              <a:ext uri="{FF2B5EF4-FFF2-40B4-BE49-F238E27FC236}">
                <a16:creationId xmlns:a16="http://schemas.microsoft.com/office/drawing/2014/main" id="{DC9BB6DF-FC7C-EC19-D7E6-35E2EDC2A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0"/>
            <a:ext cx="498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360E9E25-3285-8B68-D80D-CC5D8350D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0"/>
            <a:ext cx="550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C6D94E4-570C-894E-FFD6-FD13EED0C935}"/>
                  </a:ext>
                </a:extLst>
              </p14:cNvPr>
              <p14:cNvContentPartPr/>
              <p14:nvPr/>
            </p14:nvContentPartPr>
            <p14:xfrm>
              <a:off x="4491898" y="597492"/>
              <a:ext cx="659520" cy="198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C6D94E4-570C-894E-FFD6-FD13EED0C9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8864" y="534377"/>
                <a:ext cx="785229" cy="323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2B8CF8-90FD-5D80-B34A-875B4C706CA7}"/>
                  </a:ext>
                </a:extLst>
              </p14:cNvPr>
              <p14:cNvContentPartPr/>
              <p14:nvPr/>
            </p14:nvContentPartPr>
            <p14:xfrm>
              <a:off x="4579378" y="144612"/>
              <a:ext cx="735840" cy="38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2B8CF8-90FD-5D80-B34A-875B4C706C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6378" y="81612"/>
                <a:ext cx="861480" cy="50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6804" name="Group 13">
            <a:extLst>
              <a:ext uri="{FF2B5EF4-FFF2-40B4-BE49-F238E27FC236}">
                <a16:creationId xmlns:a16="http://schemas.microsoft.com/office/drawing/2014/main" id="{760EE964-DC95-298A-556B-74817AD46E31}"/>
              </a:ext>
            </a:extLst>
          </p:cNvPr>
          <p:cNvGrpSpPr>
            <a:grpSpLocks/>
          </p:cNvGrpSpPr>
          <p:nvPr/>
        </p:nvGrpSpPr>
        <p:grpSpPr bwMode="auto">
          <a:xfrm>
            <a:off x="4408488" y="628650"/>
            <a:ext cx="765175" cy="227013"/>
            <a:chOff x="4408018" y="629172"/>
            <a:chExt cx="765000" cy="22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6FF3005-5313-8D53-1426-E0D63EBB8522}"/>
                    </a:ext>
                  </a:extLst>
                </p14:cNvPr>
                <p14:cNvContentPartPr/>
                <p14:nvPr/>
              </p14:nvContentPartPr>
              <p14:xfrm>
                <a:off x="5054578" y="745812"/>
                <a:ext cx="118440" cy="2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6FF3005-5313-8D53-1426-E0D63EBB852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5605" y="736812"/>
                  <a:ext cx="136027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1DA8B44-6E2B-3BB3-586C-81A0901A3078}"/>
                    </a:ext>
                  </a:extLst>
                </p14:cNvPr>
                <p14:cNvContentPartPr/>
                <p14:nvPr/>
              </p14:nvContentPartPr>
              <p14:xfrm>
                <a:off x="4408018" y="762012"/>
                <a:ext cx="167400" cy="16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1DA8B44-6E2B-3BB3-586C-81A0901A30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99018" y="753012"/>
                  <a:ext cx="1850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7C084F4-FA54-9DBE-2862-0A52BB98430F}"/>
                    </a:ext>
                  </a:extLst>
                </p14:cNvPr>
                <p14:cNvContentPartPr/>
                <p14:nvPr/>
              </p14:nvContentPartPr>
              <p14:xfrm>
                <a:off x="4481818" y="700092"/>
                <a:ext cx="7920" cy="155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7C084F4-FA54-9DBE-2862-0A52BB98430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72818" y="691092"/>
                  <a:ext cx="255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DB7B02A-074C-0913-EFC7-D2BAA3ECAB68}"/>
                    </a:ext>
                  </a:extLst>
                </p14:cNvPr>
                <p14:cNvContentPartPr/>
                <p14:nvPr/>
              </p14:nvContentPartPr>
              <p14:xfrm>
                <a:off x="4691338" y="629172"/>
                <a:ext cx="163080" cy="118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DB7B02A-074C-0913-EFC7-D2BAA3ECAB6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2338" y="620172"/>
                  <a:ext cx="180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13F19C7-E73B-9C3D-5163-3CC169799983}"/>
                    </a:ext>
                  </a:extLst>
                </p14:cNvPr>
                <p14:cNvContentPartPr/>
                <p14:nvPr/>
              </p14:nvContentPartPr>
              <p14:xfrm>
                <a:off x="4827778" y="734652"/>
                <a:ext cx="74160" cy="101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13F19C7-E73B-9C3D-5163-3CC16979998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18778" y="725652"/>
                  <a:ext cx="918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48719A5-D80C-F3CB-949F-DA5D9DC304BF}"/>
                    </a:ext>
                  </a:extLst>
                </p14:cNvPr>
                <p14:cNvContentPartPr/>
                <p14:nvPr/>
              </p14:nvContentPartPr>
              <p14:xfrm>
                <a:off x="4936138" y="743292"/>
                <a:ext cx="64080" cy="95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48719A5-D80C-F3CB-949F-DA5D9DC304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27138" y="734258"/>
                  <a:ext cx="81720" cy="113467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6DB1D743-A1C2-A6B9-99C4-634D52702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0"/>
            <a:ext cx="480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3D2F50-5BF0-17B1-FFFC-2E8AA6E668FD}"/>
                  </a:ext>
                </a:extLst>
              </p14:cNvPr>
              <p14:cNvContentPartPr/>
              <p14:nvPr/>
            </p14:nvContentPartPr>
            <p14:xfrm>
              <a:off x="6907498" y="74412"/>
              <a:ext cx="93240" cy="1169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3D2F50-5BF0-17B1-FFFC-2E8AA6E668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4498" y="11412"/>
                <a:ext cx="218880" cy="12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7F8955-921B-329D-99FD-AA0582B6B263}"/>
                  </a:ext>
                </a:extLst>
              </p14:cNvPr>
              <p14:cNvContentPartPr/>
              <p14:nvPr/>
            </p14:nvContentPartPr>
            <p14:xfrm>
              <a:off x="6551818" y="1394892"/>
              <a:ext cx="488520" cy="2481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7F8955-921B-329D-99FD-AA0582B6B2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88818" y="1331892"/>
                <a:ext cx="614160" cy="260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B56253-FDED-E5F5-1992-DBC4E7FA2E1D}"/>
                  </a:ext>
                </a:extLst>
              </p14:cNvPr>
              <p14:cNvContentPartPr/>
              <p14:nvPr/>
            </p14:nvContentPartPr>
            <p14:xfrm>
              <a:off x="6418978" y="2677212"/>
              <a:ext cx="384480" cy="1851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B56253-FDED-E5F5-1992-DBC4E7FA2E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55978" y="2614212"/>
                <a:ext cx="510120" cy="19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0372CD-8AE4-C54C-1D34-867C675506A6}"/>
                  </a:ext>
                </a:extLst>
              </p14:cNvPr>
              <p14:cNvContentPartPr/>
              <p14:nvPr/>
            </p14:nvContentPartPr>
            <p14:xfrm>
              <a:off x="6758098" y="2635092"/>
              <a:ext cx="275040" cy="1652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0372CD-8AE4-C54C-1D34-867C675506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95098" y="2572092"/>
                <a:ext cx="400680" cy="177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15CC8E-2C69-E261-2488-745D557C590A}"/>
                  </a:ext>
                </a:extLst>
              </p14:cNvPr>
              <p14:cNvContentPartPr/>
              <p14:nvPr/>
            </p14:nvContentPartPr>
            <p14:xfrm>
              <a:off x="6623818" y="3217932"/>
              <a:ext cx="508320" cy="360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15CC8E-2C69-E261-2488-745D557C59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60818" y="3154938"/>
                <a:ext cx="633960" cy="37328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69CF1B-662A-F845-67F3-00E59B95AE9A}"/>
                  </a:ext>
                </a:extLst>
              </p14:cNvPr>
              <p14:cNvContentPartPr/>
              <p14:nvPr/>
            </p14:nvContentPartPr>
            <p14:xfrm>
              <a:off x="7319338" y="4545252"/>
              <a:ext cx="108720" cy="1753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69CF1B-662A-F845-67F3-00E59B95AE9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56338" y="4482252"/>
                <a:ext cx="234360" cy="18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D27AE3-BD9F-EE3A-CFE8-096CA87C4275}"/>
                  </a:ext>
                </a:extLst>
              </p14:cNvPr>
              <p14:cNvContentPartPr/>
              <p14:nvPr/>
            </p14:nvContentPartPr>
            <p14:xfrm>
              <a:off x="6990658" y="5281092"/>
              <a:ext cx="103680" cy="1022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D27AE3-BD9F-EE3A-CFE8-096CA87C427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27438" y="5218092"/>
                <a:ext cx="229758" cy="1147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>
            <a:extLst>
              <a:ext uri="{FF2B5EF4-FFF2-40B4-BE49-F238E27FC236}">
                <a16:creationId xmlns:a16="http://schemas.microsoft.com/office/drawing/2014/main" id="{8BB7CA46-C5B1-827A-ACB4-BFD79E50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600200"/>
            <a:ext cx="52705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51A10D91-9D24-BF1B-F94C-99B43225A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7249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>
            <a:extLst>
              <a:ext uri="{FF2B5EF4-FFF2-40B4-BE49-F238E27FC236}">
                <a16:creationId xmlns:a16="http://schemas.microsoft.com/office/drawing/2014/main" id="{1F298C12-5E51-044E-0E6A-610B33FE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327025"/>
            <a:ext cx="401637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Example – 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</a:rPr>
              <a:t>Buck-Boost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1CFA274C-69A6-2785-5482-49954EE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00200"/>
            <a:ext cx="6858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>
            <a:extLst>
              <a:ext uri="{FF2B5EF4-FFF2-40B4-BE49-F238E27FC236}">
                <a16:creationId xmlns:a16="http://schemas.microsoft.com/office/drawing/2014/main" id="{D5F4E710-D9E7-9F60-B858-D4FF9B3C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5334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08FB92D-6CD0-0D78-B4F1-E39F6D0C2EFD}"/>
                  </a:ext>
                </a:extLst>
              </p14:cNvPr>
              <p14:cNvContentPartPr/>
              <p14:nvPr/>
            </p14:nvContentPartPr>
            <p14:xfrm>
              <a:off x="396597" y="1019520"/>
              <a:ext cx="2336040" cy="154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08FB92D-6CD0-0D78-B4F1-E39F6D0C2E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597" y="956520"/>
                <a:ext cx="2461680" cy="280080"/>
              </a:xfrm>
              <a:prstGeom prst="rect">
                <a:avLst/>
              </a:prstGeom>
            </p:spPr>
          </p:pic>
        </mc:Fallback>
      </mc:AlternateContent>
      <p:pic>
        <p:nvPicPr>
          <p:cNvPr id="19462" name="Picture 17" descr="A picture containing stove&#10;&#10;Description automatically generated">
            <a:extLst>
              <a:ext uri="{FF2B5EF4-FFF2-40B4-BE49-F238E27FC236}">
                <a16:creationId xmlns:a16="http://schemas.microsoft.com/office/drawing/2014/main" id="{6DB4328F-1F75-CD95-A42E-FF9BC730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8420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13E722F7-5A81-CF57-904D-57C4D2A0C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5132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72505DD6-F5FC-481D-20F5-71E19E82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9400"/>
            <a:ext cx="59309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>
            <a:extLst>
              <a:ext uri="{FF2B5EF4-FFF2-40B4-BE49-F238E27FC236}">
                <a16:creationId xmlns:a16="http://schemas.microsoft.com/office/drawing/2014/main" id="{884A974B-B368-45FB-31FC-08AA73341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41300"/>
            <a:ext cx="56007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87094A6C-BB9D-09AC-75E4-8EE626D60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494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DEA80E02-28DF-F710-CC6E-4A9D46B9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13"/>
            <a:ext cx="780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615E9C-6669-64B4-A7B9-29229CE7D179}"/>
                  </a:ext>
                </a:extLst>
              </p14:cNvPr>
              <p14:cNvContentPartPr/>
              <p14:nvPr/>
            </p14:nvContentPartPr>
            <p14:xfrm>
              <a:off x="2179317" y="3129120"/>
              <a:ext cx="534240" cy="187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615E9C-6669-64B4-A7B9-29229CE7D1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6317" y="3066120"/>
                <a:ext cx="6598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2E062A-EE39-D44F-131E-05379BC823F3}"/>
                  </a:ext>
                </a:extLst>
              </p14:cNvPr>
              <p14:cNvContentPartPr/>
              <p14:nvPr/>
            </p14:nvContentPartPr>
            <p14:xfrm>
              <a:off x="2541117" y="3430080"/>
              <a:ext cx="64080" cy="37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2E062A-EE39-D44F-131E-05379BC823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7761" y="3367080"/>
                <a:ext cx="190430" cy="16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604" name="Group 5">
            <a:extLst>
              <a:ext uri="{FF2B5EF4-FFF2-40B4-BE49-F238E27FC236}">
                <a16:creationId xmlns:a16="http://schemas.microsoft.com/office/drawing/2014/main" id="{266C3C86-2A69-C528-7510-ED086C03EF49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3143250"/>
            <a:ext cx="177800" cy="257175"/>
            <a:chOff x="2458317" y="3143160"/>
            <a:chExt cx="17856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5351F38-612F-046C-45A7-62E5EB7FC78A}"/>
                    </a:ext>
                  </a:extLst>
                </p14:cNvPr>
                <p14:cNvContentPartPr/>
                <p14:nvPr/>
              </p14:nvContentPartPr>
              <p14:xfrm>
                <a:off x="2458317" y="3143160"/>
                <a:ext cx="6480" cy="217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5351F38-612F-046C-45A7-62E5EB7FC78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49317" y="3134160"/>
                  <a:ext cx="241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1E7ADF9-BD18-3CEC-E475-799A21E74EA6}"/>
                    </a:ext>
                  </a:extLst>
                </p14:cNvPr>
                <p14:cNvContentPartPr/>
                <p14:nvPr/>
              </p14:nvContentPartPr>
              <p14:xfrm>
                <a:off x="2459397" y="3152880"/>
                <a:ext cx="177480" cy="247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1E7ADF9-BD18-3CEC-E475-799A21E74E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50415" y="3143880"/>
                  <a:ext cx="195084" cy="2649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F82A2D-EAFB-AEA1-F93D-3B6C7CEF2002}"/>
                  </a:ext>
                </a:extLst>
              </p14:cNvPr>
              <p14:cNvContentPartPr/>
              <p14:nvPr/>
            </p14:nvContentPartPr>
            <p14:xfrm>
              <a:off x="507923" y="645268"/>
              <a:ext cx="1051560" cy="74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F82A2D-EAFB-AEA1-F93D-3B6C7CEF20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923" y="636272"/>
                <a:ext cx="1069200" cy="760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C1FF732-3EB6-F4F4-49D0-C25C41FA1B89}"/>
                  </a:ext>
                </a:extLst>
              </p14:cNvPr>
              <p14:cNvContentPartPr/>
              <p14:nvPr/>
            </p14:nvContentPartPr>
            <p14:xfrm>
              <a:off x="1181123" y="962068"/>
              <a:ext cx="522720" cy="600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C1FF732-3EB6-F4F4-49D0-C25C41FA1B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2123" y="953073"/>
                <a:ext cx="540360" cy="618109"/>
              </a:xfrm>
              <a:prstGeom prst="rect">
                <a:avLst/>
              </a:prstGeom>
            </p:spPr>
          </p:pic>
        </mc:Fallback>
      </mc:AlternateContent>
      <p:pic>
        <p:nvPicPr>
          <p:cNvPr id="27651" name="Picture 19">
            <a:extLst>
              <a:ext uri="{FF2B5EF4-FFF2-40B4-BE49-F238E27FC236}">
                <a16:creationId xmlns:a16="http://schemas.microsoft.com/office/drawing/2014/main" id="{4AF354CA-52F0-2521-6ACC-5134EEFD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8289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5399840F-B01B-B28D-87FE-9536DDBD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6700"/>
            <a:ext cx="769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550AE65D-EB86-D3F8-0513-208BC544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77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>
            <a:extLst>
              <a:ext uri="{FF2B5EF4-FFF2-40B4-BE49-F238E27FC236}">
                <a16:creationId xmlns:a16="http://schemas.microsoft.com/office/drawing/2014/main" id="{2E5F78BC-6FC9-ECB7-5A8A-0168A1F03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609600"/>
            <a:ext cx="268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More Simplification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221</Words>
  <Application>Microsoft Macintosh PowerPoint</Application>
  <PresentationFormat>On-screen Show (4:3)</PresentationFormat>
  <Paragraphs>48</Paragraphs>
  <Slides>53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Calibri</vt:lpstr>
      <vt:lpstr>Times New Roman</vt:lpstr>
      <vt:lpstr>Default Design</vt:lpstr>
      <vt:lpstr>PowerPoint Presentation</vt:lpstr>
      <vt:lpstr>PowerPoint Presentation</vt:lpstr>
      <vt:lpstr>4th Order DC-DC Converters</vt:lpstr>
      <vt:lpstr>4th Order DC-DC Converters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Issa Batarseh</cp:lastModifiedBy>
  <cp:revision>40</cp:revision>
  <dcterms:created xsi:type="dcterms:W3CDTF">2016-10-19T01:18:11Z</dcterms:created>
  <dcterms:modified xsi:type="dcterms:W3CDTF">2023-10-18T12:19:04Z</dcterms:modified>
</cp:coreProperties>
</file>