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972D3F-0977-B847-012E-1937DE32DF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E6F13-D885-7E96-070A-5ABCDB131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8BF0F2-7DC0-6E5A-F8E4-12834623A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981EF-986D-984C-8875-7721CD434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A4AA01-0838-7838-A16C-3AE266D79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10B6-F51A-12AC-15D6-382ABC4BE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277BE8-C429-EA34-86AB-2402BCF27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E1D15-D596-1A4B-9D2A-D56688D46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4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0"/>
            <a:ext cx="19621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7340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1CB91-F746-D0F6-0533-55E063743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609EF4-9519-9F17-45A1-6A93E288F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460FBC-40BF-0D04-3804-A212C3EF5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4344-9DC5-9B4C-9946-8C6DA57EE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7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962DCC-7C8B-53D0-FB0C-007895B7D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12970-1EB9-3BEB-47CA-3D9430B7F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9AD522-2694-70F0-2125-B89B2BFCA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D2EE-FF0D-2F46-8A80-52660894F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48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FFB33-9660-494F-2A91-5F188F405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A3B5CB-D5C8-7523-9A11-492F85485E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B17E13-19D3-7D3B-574E-E014732DB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97E7-49EE-5145-829D-30719005A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6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38F03-66F0-FCF8-8884-6EB2A1B42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57E2E8-95C9-2A61-F4BD-5027125C7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1BAEDA-8020-45F6-FCDD-BF633CA75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D5500-8DA0-ED46-950C-7AF4DA3D4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78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914529-2706-88E4-713B-E26814E63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93ED5F-92CF-1137-9342-F89B913992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70C2D3-B259-725B-CCFE-3439383C5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A0B1-2E83-DE4B-9321-280A6A43C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27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97112B-973A-B1E0-2047-7EA768E91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43D644-5A0A-1322-DDF0-6565A35E6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BEEEB0-9622-532A-748B-B700718A9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34788-8F28-1F45-9F01-71C170509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5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D7F9E7-4C5F-5AF4-31B9-9357B83998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F92BE0-3DB6-D62E-84F6-DBC52155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0F4ED2-3E09-D2C6-D370-C0E56C23E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2A911-5DF1-3148-B1B9-57D94CEE2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46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3B96C-3447-6736-6316-46ECC78710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53EB48-2611-DF78-D5DA-B52F619C6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9C5CA-BEDE-CCA1-3AD5-F7928D0F2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ADA9-A731-A24B-A4BB-37203B2C4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22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F31B15-A863-E907-0317-50AAC2123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AFA9D8-176A-502A-3A52-1FE08C80DC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D9B793-F4D9-59F8-25E4-C62F56CADB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B25B-39C8-824C-8CA7-1C3805A42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4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C88F83-DE0F-6638-B0E8-F74CCA42B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56FA6D-9D01-00D0-5058-E597D09CC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DACE40-EA2C-D678-E78D-BA69A0133E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B40DBF-C0B5-7490-A1AC-ED294972D7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35B9EE-2329-6838-7247-81FC34705C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B788DA-3C71-1E43-B1AB-725286A1E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1031" name="Object 10">
            <a:extLst>
              <a:ext uri="{FF2B5EF4-FFF2-40B4-BE49-F238E27FC236}">
                <a16:creationId xmlns:a16="http://schemas.microsoft.com/office/drawing/2014/main" id="{36B64F32-8940-FD59-1E52-583779DBDA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52400"/>
          <a:ext cx="9620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3" imgW="641350" imgH="685800" progId="Paint.Picture">
                  <p:embed/>
                </p:oleObj>
              </mc:Choice>
              <mc:Fallback>
                <p:oleObj name="Bitmap Image" r:id="rId13" imgW="641350" imgH="685800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"/>
                        <a:ext cx="9620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0C5A660-304D-06A1-B63B-A42FAC4723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895600"/>
            <a:ext cx="8305800" cy="3505200"/>
          </a:xfrm>
        </p:spPr>
        <p:txBody>
          <a:bodyPr/>
          <a:lstStyle/>
          <a:p>
            <a:pPr>
              <a:defRPr/>
            </a:pPr>
            <a:b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EEL 5245 POWER ELECTRONICS I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Lecture #17 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Class Project Discussion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13314" name="Picture 6">
            <a:extLst>
              <a:ext uri="{FF2B5EF4-FFF2-40B4-BE49-F238E27FC236}">
                <a16:creationId xmlns:a16="http://schemas.microsoft.com/office/drawing/2014/main" id="{EFBBD19C-3F67-1B73-4F15-4824C4638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85800"/>
            <a:ext cx="2857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2D0C0AC-1E27-8C40-592F-B3E06E3DE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ea typeface="+mj-ea"/>
                <a:cs typeface="+mj-cs"/>
              </a:rPr>
              <a:t>Discussion Topics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B47887E-AAE6-E051-59F0-B7393019D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Class Project</a:t>
            </a:r>
          </a:p>
          <a:p>
            <a:pPr lvl="1"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Scope of Project</a:t>
            </a:r>
          </a:p>
          <a:p>
            <a:pPr lvl="1">
              <a:defRPr/>
            </a:pPr>
            <a:r>
              <a:rPr lang="en-US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Sources for Project Topics</a:t>
            </a:r>
          </a:p>
          <a:p>
            <a:pPr lvl="1">
              <a:defRPr/>
            </a:pP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 Submission-Format</a:t>
            </a:r>
            <a:endParaRPr lang="en-US" alt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 Submission-Contents</a:t>
            </a:r>
          </a:p>
          <a:p>
            <a:pPr lvl="1">
              <a:defRPr/>
            </a:pPr>
            <a:r>
              <a:rPr lang="en-US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Survey of some typical Technical papers</a:t>
            </a:r>
          </a:p>
        </p:txBody>
      </p:sp>
      <p:sp>
        <p:nvSpPr>
          <p:cNvPr id="14339" name="TextBox 1">
            <a:extLst>
              <a:ext uri="{FF2B5EF4-FFF2-40B4-BE49-F238E27FC236}">
                <a16:creationId xmlns:a16="http://schemas.microsoft.com/office/drawing/2014/main" id="{E4D9C1A8-23FC-06B1-449A-7AED28896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67200"/>
            <a:ext cx="300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See Sample projects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F91F49E0-8423-01F2-D16F-73B6D58B3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>
                <a:ea typeface="+mj-ea"/>
                <a:cs typeface="+mj-cs"/>
              </a:rPr>
              <a:t>Project Scope</a:t>
            </a:r>
            <a:endParaRPr lang="en-US" sz="2800">
              <a:ea typeface="+mj-ea"/>
              <a:cs typeface="+mj-cs"/>
            </a:endParaRP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5F9BF61A-54D8-8EBE-D248-5716860E1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The objective of this class project is for the student to research in more detail any of the given topics in the class.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The student may identify one </a:t>
            </a:r>
            <a:r>
              <a:rPr lang="en-US" sz="2000" b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problem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and provide a solution using simulation, analysis and possibly experiment.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The problem to be solved, whether a circuit, system, mathematical formula, must be more complicated than what has been presented in the class.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 second option is for students to read a technical paper and provide a </a:t>
            </a:r>
            <a:r>
              <a:rPr lang="en-US" sz="2000" b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review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of the technical contents in his/her own way. 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You may refer to technical papers on power electronics to identify a problem in a technical paper to </a:t>
            </a:r>
            <a:r>
              <a:rPr lang="en-US" sz="2000" b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solve.</a:t>
            </a:r>
            <a:endParaRPr lang="en-US" b="1" u="sng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0798060E-6AE8-DC94-3FA1-84DA5A0CD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>
                <a:ea typeface="+mj-ea"/>
                <a:cs typeface="+mj-cs"/>
              </a:rPr>
              <a:t>Sources for Topics-Part I</a:t>
            </a:r>
            <a:endParaRPr lang="en-US" sz="2800">
              <a:ea typeface="+mj-ea"/>
              <a:cs typeface="+mj-cs"/>
            </a:endParaRP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1F0A45A0-CDFA-C943-7EC5-88F34DA2C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Recommended Journals: </a:t>
            </a:r>
          </a:p>
          <a:p>
            <a:pPr lvl="1"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Transactions on Power Electronics </a:t>
            </a:r>
            <a:b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Transactions on Aerospace and Electronic Systems </a:t>
            </a:r>
            <a:b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Transactions on Circuits and Systems </a:t>
            </a:r>
            <a:b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Transactions on Industrial Electronics </a:t>
            </a:r>
          </a:p>
          <a:p>
            <a:pPr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Recommended Conference Proceedings: </a:t>
            </a:r>
          </a:p>
          <a:p>
            <a:pPr lvl="1"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Applied Power Electronics Conference (APEC)</a:t>
            </a:r>
            <a:b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Energy Conversion Conference &amp;Exhibition (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ECCE</a:t>
            </a: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Links to Resources:</a:t>
            </a:r>
          </a:p>
          <a:p>
            <a:pPr lvl="1"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Power Electronics Society 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http://www.pels.org/</a:t>
            </a:r>
            <a:endParaRPr lang="en-US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defRPr/>
            </a:pPr>
            <a:endParaRPr lang="en-US" altLang="en-US" sz="1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Students may go to IEEE Xplore to obtain all IEEE published papers.</a:t>
            </a:r>
          </a:p>
          <a:p>
            <a:pPr lvl="1"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Resources are available through the UCF Library</a:t>
            </a:r>
            <a:b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DE4F5420-413B-7AB3-1343-2BDD29CDB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ea typeface="+mj-ea"/>
                <a:cs typeface="+mj-cs"/>
              </a:rPr>
              <a:t>Topics Feedback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16F0CEE-5F1C-F1F8-5F1C-C69471D2A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Please forward a one paragraph summary of your project topic which should outline your project contents</a:t>
            </a:r>
          </a:p>
          <a:p>
            <a:pPr marL="0" indent="0">
              <a:buNone/>
              <a:defRPr/>
            </a:pP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If a technical Journal is a key part, forward an electronic copy of the journal paper as well</a:t>
            </a:r>
          </a:p>
          <a:p>
            <a:pPr marL="0" indent="0">
              <a:buNone/>
              <a:defRPr/>
            </a:pP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Complete this Activity by Date on Syllabus and Submit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C11A3288-46B5-25F5-A499-22ABE3C46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>
                <a:ea typeface="+mj-ea"/>
                <a:cs typeface="+mj-cs"/>
              </a:rPr>
              <a:t>Project Format</a:t>
            </a:r>
            <a:endParaRPr lang="en-US" sz="2800">
              <a:ea typeface="+mj-ea"/>
              <a:cs typeface="+mj-cs"/>
            </a:endParaRP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DC22659D-3F6F-86B4-8E47-03DCF80E3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There is no page limit, however, typically 10-15 typed pages are fine.</a:t>
            </a: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Typed and clearly illustrated content.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Optional to include simulation and </a:t>
            </a: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MathCAD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files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Report should be formatted in a similar manner to technical papers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Abstract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Figure and Equation Numbering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Computer Verification a must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Experimental Results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not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required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PSPICE and </a:t>
            </a:r>
            <a:r>
              <a:rPr lang="en-US" sz="2400" b="1" dirty="0" err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MathCAD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 results embedded</a:t>
            </a:r>
          </a:p>
          <a:p>
            <a:pPr lvl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</a:rPr>
              <a:t>References</a:t>
            </a:r>
          </a:p>
          <a:p>
            <a:pPr lvl="1">
              <a:defRPr/>
            </a:pP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  <a:p>
            <a:pPr lvl="1">
              <a:defRPr/>
            </a:pPr>
            <a:endParaRPr lang="en-US" sz="2400" b="1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4B41DF1B-43B9-32BF-4578-75E422739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ea typeface="+mj-ea"/>
                <a:cs typeface="+mj-cs"/>
              </a:rPr>
              <a:t>Typical Project Contents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1B80F6B0-0848-85A6-F3A7-C33EAD907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5410200"/>
          </a:xfrm>
        </p:spPr>
        <p:txBody>
          <a:bodyPr/>
          <a:lstStyle/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Abstract 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Assumptions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Any simplifying assumptions you have made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Analysis (Steady-state)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Hand calculations must be typed into report body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MathCAD a good fit here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Simulation (PSPICE) 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PSPICE Results should be included in Report body and labeled as Figures</a:t>
            </a:r>
          </a:p>
          <a:p>
            <a:pPr lvl="2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Make sure screenshots are clear and legible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Includes your summarizing comments</a:t>
            </a:r>
          </a:p>
          <a:p>
            <a:pPr lvl="1"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Discusses the significance of the work performed</a:t>
            </a:r>
          </a:p>
          <a:p>
            <a:pPr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423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MS PGothic</vt:lpstr>
      <vt:lpstr>Arial</vt:lpstr>
      <vt:lpstr>Calibri</vt:lpstr>
      <vt:lpstr>Default Design</vt:lpstr>
      <vt:lpstr>Bitmap Image</vt:lpstr>
      <vt:lpstr> EEL 5245 POWER ELECTRONICS I Lecture #17  Class Project Discussion </vt:lpstr>
      <vt:lpstr>Discussion Topics</vt:lpstr>
      <vt:lpstr>Project Scope</vt:lpstr>
      <vt:lpstr>Sources for Topics-Part I</vt:lpstr>
      <vt:lpstr>Topics Feedback</vt:lpstr>
      <vt:lpstr>Project Format</vt:lpstr>
      <vt:lpstr>Typical Project Contents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Research by the  Applied Power Electronics Center </dc:title>
  <dc:creator>Chris Iannello</dc:creator>
  <cp:lastModifiedBy>Issa Batarseh</cp:lastModifiedBy>
  <cp:revision>182</cp:revision>
  <cp:lastPrinted>1999-04-15T04:56:39Z</cp:lastPrinted>
  <dcterms:created xsi:type="dcterms:W3CDTF">1999-04-14T20:57:54Z</dcterms:created>
  <dcterms:modified xsi:type="dcterms:W3CDTF">2023-10-16T12:39:44Z</dcterms:modified>
</cp:coreProperties>
</file>