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6" r:id="rId3"/>
    <p:sldId id="257" r:id="rId4"/>
    <p:sldId id="381" r:id="rId5"/>
    <p:sldId id="373" r:id="rId6"/>
    <p:sldId id="374" r:id="rId7"/>
    <p:sldId id="375" r:id="rId8"/>
    <p:sldId id="376" r:id="rId9"/>
    <p:sldId id="378" r:id="rId10"/>
    <p:sldId id="355" r:id="rId11"/>
    <p:sldId id="384" r:id="rId12"/>
    <p:sldId id="323" r:id="rId13"/>
    <p:sldId id="324" r:id="rId14"/>
    <p:sldId id="325" r:id="rId15"/>
    <p:sldId id="329" r:id="rId16"/>
    <p:sldId id="327" r:id="rId17"/>
    <p:sldId id="331" r:id="rId18"/>
    <p:sldId id="348" r:id="rId19"/>
    <p:sldId id="389" r:id="rId20"/>
    <p:sldId id="349" r:id="rId21"/>
    <p:sldId id="350" r:id="rId22"/>
    <p:sldId id="353" r:id="rId23"/>
    <p:sldId id="351" r:id="rId24"/>
    <p:sldId id="328" r:id="rId25"/>
    <p:sldId id="354" r:id="rId26"/>
    <p:sldId id="356" r:id="rId27"/>
    <p:sldId id="360" r:id="rId28"/>
    <p:sldId id="361" r:id="rId29"/>
    <p:sldId id="357" r:id="rId30"/>
    <p:sldId id="363" r:id="rId31"/>
    <p:sldId id="366" r:id="rId32"/>
    <p:sldId id="364" r:id="rId33"/>
    <p:sldId id="386" r:id="rId34"/>
    <p:sldId id="387" r:id="rId35"/>
    <p:sldId id="385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/>
    <p:restoredTop sz="94694"/>
  </p:normalViewPr>
  <p:slideViewPr>
    <p:cSldViewPr>
      <p:cViewPr varScale="1">
        <p:scale>
          <a:sx n="121" d="100"/>
          <a:sy n="121" d="100"/>
        </p:scale>
        <p:origin x="17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122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40740E2D-9402-1479-5558-5A30447C73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83D44AAD-0B85-A8BF-1D81-AC66FB1E17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B3EC02E9-2BDE-5EF6-FF5F-5AC829D60B5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0663"/>
            <a:ext cx="317023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6A980F18-4EB1-D48C-82B0-9CC28F281F2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0663"/>
            <a:ext cx="3170237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F590D29C-3538-3B4E-A045-5E81160B5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8:22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24575,'23'0'0,"-8"0"0,0 0 0,-4 0 0,2 0 0,2 0 0,-3 0 0,-1 0 0,-3 0 0,17 0 0,-10 0 0,17 0 0,-19 0 0,1 0 0,-3 0 0,-3 0 0,23 0 0,-11 0 0,10-3 0,-15 2 0,-3-2 0,-4 3 0,29-4 0,-20 4 0,38-4 0,-38 4 0,29 0 0,-34 0 0,13 0 0,-17 0 0,9-3 0,-4 2 0,6-3 0,-9 4 0,-3 0 0,0 0 0,1 0 0,-1 0 0,0 0 0,0 0 0,0 0 0,0 0 0,0 0 0,0-3 0,1 2 0,-1-2 0,1 3 0,-1 0 0,0 0 0,0 0 0,1 0 0,-1 0 0,1 0 0,3 0 0,-3 0 0,0 0 0,-5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16.41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17.14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20.0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24575,'0'11'0,"0"-1"0,0-2 0,0-1 0,0 0 0,0 1 0,0-1 0,0 0 0,0-1 0,0 2 0,0-1 0,0 0 0,0 1 0,0-1 0,0 0 0,0-1 0,0 1 0,0 0 0,0 0 0,0 1 0,0-1 0,0 1 0,0-1 0,0 0 0,0-3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21.81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22.6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23.38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24.2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31:06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554 578 24575,'0'-35'0,"0"-3"0,0 24 0,-8-19 0,-1 1 0,-5-17 0,-3 3 0,11 10 0,-6 7 0,0-23 0,5 31 0,-12-44 0,17 48 0,-9-18 0,11 18 0,-4 1 0,1-3 0,-1 10 0,-3-2 0,-4 8 0,4 3 0,-4 0 0,0 0 0,3 0 0,-3 3 0,3 2 0,-4 2 0,0 1 0,-1 0 0,-3 1 0,4-1 0,-5 0 0,0 0 0,0 4 0,1-3 0,-1 3 0,0 0 0,0-2 0,-7 9 0,-2-1 0,4-1 0,-1-1 0,14-9 0,-2 1 0,0 6 0,2-5 0,-2 16 0,7-14 0,-6 13 0,8-14 0,-5 11 0,7-12 0,0 19 0,0-17 0,0 17 0,0-18 0,0 11 0,0-13 0,0 3 0,0-8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35:03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1492 638 24575,'0'-35'0,"-4"7"0,3 2 0,-7 3 0,7-10 0,-7 4 0,3-4 0,-4-7 0,3 10 0,2-5 0,4 9 0,-3-3 0,2 9 0,-3-3 0,4 16 0,0-3 0,0 2 0,0-2 0,0-2 0,4-1 0,0-8 0,5 3 0,-1-4 0,1 1 0,-1-4 0,-3 5 0,-1-3 0,-1 11 0,-2 6 0,7 33 0,-2 2 0,3 26 0,2-9 0,-1 2 0,0-1 0,1 6 0,-5-12 0,-2 5 0,-4-12 0,0-1 0,0-14 0,0 1 0,0-11 0,0 2 0,0-3 0,0 2 0,0-2 0,-10-1 0,4-3 0,-8-1 0,2-2 0,4 2 0,-8-3 0,3 0 0,0 3 0,-2-2 0,-3 3 0,0-1 0,-20-2 0,6 3 0,-50 4 0,26-6 0,-15 7 0,-3 1 0,4-2 0,-7 0 0,1 0 0,12-2 0,6-1 0,1 0 0,-3 1 0,6-1 0,1 0 0,-2 1 0,-44 3 0,63-8 0,-20 3 0,33-4 0,-7 0 0,7 0 0,-8 0 0,16 0 0,0-3 0,12-2 0,24-15 0,4-2 0,25-7 0,-7 3 0,9 5 0,33-22 0,-21 16 0,6-8 0,0-2 0,-4 9 0,-17 2 0,-2 2 0,-7 4 0,9-7 0,-23 11 0,14-4 0,-27 16 0,-6 0 0,-34 4 0,-8 0 0,-25 0 0,-8 0 0,3 0 0,-20 0 0,6 0 0,28 0 0,-1 0 0,-39 0 0,25 0 0,2 0 0,-4 0 0,-13 0 0,63 0 0,-6 0 0,27 0 0,19-8 0,19 1 0,12-12 0,7 7 0,-11-8 0,43-3 0,-8-2 0,-15 6 0,1 0 0,19-2 0,-18 2 0,-4 3 0,-4 8 0,10-6 0,-40 14 0,-17 0 0,-3 0 0,-2 0 0,-7 10 0,-1-1 0,-3 10 0,0 13 0,0-11 0,0 14 0,0-22 0,0 1 0,0-6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15:05:30.1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2629 24575,'26'0'0,"-4"0"0,17 0 0,1-4 0,8 2 0,12-8 0,-4 0 0,12-3 0,-13-3 0,6 0 0,-8 4 0,8-4 0,-12 1 0,11 3 0,-13-8 0,1 9 0,4-5 0,-11 2 0,11 2 0,-10-3 0,4 5 0,17-5 0,-17 4 0,24-4 0,-29 5 0,5-1 0,-7 1 0,1 0 0,-6 0 0,5 1 0,-11-1 0,11 0 0,-10 1 0,3-5 0,-4 4 0,17-12 0,-13 11 0,13-7 0,-18 9 0,0-4 0,6 2 0,-4-6 0,4 6 0,-6-6 0,0 7 0,6-9 0,-4 5 0,4-5 0,-6 1 0,6 3 0,-5-2 0,5 2 0,-5-3 0,-1-1 0,0 1 0,1 0 0,-1-1 0,8-5 0,-6 4 0,6-10 0,-6 6 0,0-6 0,1 0 0,6-1 0,-5 1 0,5-1 0,-7 1 0,1 0 0,6-1 0,-5 1 0,4-1 0,-5 1 0,0 0 0,0 0 0,-1 1 0,-4 0 0,4-1 0,-10 2 0,10-1 0,-9-5 0,4-1 0,2-6 0,-6 6 0,5-5 0,0 4 0,-4-4 0,4-2 0,1 1 0,-5 1 0,9 3 0,-9-2 0,11-9 0,-6 10 0,3-8 0,-5 12 0,-10 6 0,4-5 0,-4 5 0,4 1 0,-4 4 0,3-3 0,-7 8 0,2-8 0,-3 8 0,0-4 0,-1 1 0,1 3 0,3-3 0,-3 4 0,3-5 0,-3 4 0,-1-3 0,1 0 0,-1 3 0,1-4 0,-1 6 0,1-6 0,-1 8 0,1-6 0,-1 7 0,-1 0 0,2-2 0,-2 6 0,1-7 0,0 8 0,-4-4 0,3 5 0,-3-1 0,0 0 0,2 1 0,-8 3 0,1 4 0,-10 5 0,2 2 0,-7 2 0,4-1 0,-5 0 0,0 4 0,0-3 0,1 7 0,-1-7 0,0 7 0,5-7 0,-4 2 0,7-3 0,-2 0 0,3-1 0,0 5 0,0-4 0,0 4 0,1-4 0,-1-1 0,1 1 0,-1-1 0,0 1 0,1-4 0,-1 2 0,0-5 0,4 6 0,-3-6 0,7 5 0,-1-5 0,5-1 0,3-5 0,5-3 0,1-3 0,8 1 0,-3-6 0,3 3 0,-4 0 0,-1-3 0,1 6 0,0-5 0,-5 6 0,0-3 0,-5 4 0,1 1 0,-1-1 0,1 1 0,-1 2 0,-3-1 0,3 5 0,-3-2 0,3 3 0,-3 3 0,2 1 0,-1 7 0,3 2 0,0-1 0,0 4 0,0-3 0,0-1 0,0 4 0,-4-4 0,3 1 0,-6-1 0,6-5 0,-3 5 0,1-4 0,-2 4 0,1-5 0,-3 1 0,2-1 0,0-3 0,-2 2 0,2-2 0,-3 3 0,0-3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8:37.1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24575,'0'20'0,"0"2"0,0-13 0,0 6 0,0-6 0,0 2 0,0-3 0,0-1 0,0 1 0,0 3 0,0-3 0,0 6 0,0-5 0,0 8 0,0-8 0,0 6 0,0-8 0,0 0 0,0 0 0,0-3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15:05:36.3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848 1 24575,'-6'0'0,"-1"0"0,0 0 0,-5 0 0,4 0 0,-8 0 0,8 0 0,-8 0 0,7 0 0,-6 0 0,2 0 0,-4 0 0,0 3 0,1 6 0,-1 0 0,0 3 0,0 0 0,-4 2 0,3-1 0,-4 3 0,1-6 0,3 6 0,0-7 0,3 6 0,2-6 0,0 3 0,-2-4 0,6 0 0,-3 0 0,1 0 0,5-1 0,-4 1 0,5-1 0,-2 1 0,-1 0 0,0-1 0,4 1 0,-3 3 0,3-2 0,-4 2 0,0 1 0,0 0 0,0 1 0,-1 3 0,1-8 0,0 8 0,0-4 0,0 1 0,3 3 0,-2-4 0,3 5 0,-5 0 0,4-1 0,-2 1 0,2-1 0,1 1 0,-4 0 0,7-5 0,-6 4 0,6-4 0,-7 5 0,7 0 0,-6 3 0,6-3 0,-7 3 0,7-3 0,-2-1 0,-1 1 0,3 0 0,-3 4 0,0-3 0,4 3 0,-4-4 0,0 0 0,3-1 0,-6-3 0,6-2 0,-2-3 0,3-1 0,0 1 0,0-1 0,-3-3 0,-1 0 0,-4-4 0,1-3 0,-1-6 0,1 1 0,-1-8 0,-4 3 0,3 1 0,-3-4 0,4 3 0,-1-3 0,1-1 0,0 4 0,0-2 0,0 2 0,3 0 0,-2-2 0,6 6 0,-6-3 0,6 1 0,-6 2 0,6-3 0,-2 5 0,3-1 0,0 1 0,0-1 0,-3 4 0,2 4 0,-2 4 0,3 3 0,3 1 0,2 3 0,3 2 0,0 4 0,0-1 0,1 1 0,-1 0 0,0-1 0,-3 1 0,2 0 0,-2-1 0,3-3 0,0 2 0,-1-6 0,-2 6 0,2-6 0,-3 2 0,3-3 0,-3-1 0,3 1 0,-3-1 0,0 1 0,3-1 0,-6 1 0,6-1 0,-7 1 0,7-4 0,-6 2 0,5-2 0,-5 3 0,2 0 0,0 0 0,-2 0 0,6-3 0,-7 2 0,4-2 0,-1 0 0,-2 2 0,5-5 0,-2 2 0,3-3 0,0 0 0,1 0 0,-1 0 0,1-3 0,3-5 0,2-1 0,4-3 0,-1-1 0,1 0 0,-4-3 0,2 3 0,-5-3 0,5 6 0,-6-1 0,3 3 0,-5 0 0,1 0 0,-1 1 0,1 2 0,-1-1 0,-2 1 0,1-2 0,-2-1 0,4 4 0,-1-3 0,1 3 0,-1-4 0,1 1 0,-1-1 0,1 4 0,-1-3 0,1 6 0,-1-5 0,-2 5 0,-2-3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15:01:34.0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 24575,'-4'0'0,"1"0"0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15:01:38.0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15:01:42.15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9T15:01:43.0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43:50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1502 24575,'-4'-51'0,"1"8"0,3 4 0,0 5 0,0-6 0,0 0 0,0 0 0,0 11 0,0-3 0,0 3 0,0 5 0,0-15 0,0 15 0,0-11 0,0 13 0,0-29 0,0 27 0,0-46 0,3 47 0,-2-30 0,3 33 0,-4-9 0,4 12 0,-3-7 0,6 5 0,-6-17 0,7 11 0,-7-10 0,3 12 0,0-13 0,-4 20 0,7-11 0,-6 19 0,3 1 0,-4-3 0,0-3 0,0 2 0,0-5 0,0 3 0,0-3 0,0-6 0,-8-8 0,6 5 0,-6 0 0,4 6 0,3 10 0,-3-6 0,4 4 0,0 3 0,0-14 0,0 8 0,0-6 0,0 8 0,0 1 0,0-9 0,0 5 0,0-8 0,0 14 0,0-3 0,0 5 0,0-4 0,0 3 0,0-2 0,12 33 0,-5 5 0,10 23 0,-6 8 0,4-10 0,-3 12 0,9-7 0,-9 7 0,8-6 0,-8 0 0,8-9 0,-9-6 0,3-1 0,0-4 0,-4-2 0,8-6 0,-9-4 0,8 3 0,-3-4 0,13 18 0,-7-10 0,11 11 0,16 19 0,-16-18 0,3-3 0,-3-2 0,-11-9 0,25 14 0,-37-32 0,13 5 0,-17-12 0,6 0 0,2-2 0,-1 6 0,0-6 0,-3 2 0,3 1 0,-2-4 0,7 8 0,-4-7 0,5 3 0,-1-1 0,13 2 0,-4-1 0,9 0 0,-6-4 0,35 5 0,-22-4 0,23 3 0,-8-4 0,-17 4 0,24-2 0,-4 11 0,-9-7 0,20 13 0,-33-9 0,8 4 0,-18-5 0,16 8 0,-17-7 0,52 25 0,-55-22 0,38 17 0,-52-25 0,6 6 0,-8-10 0,-2 5 0,-2 4 0,-3-1 0,0 5 0,0-7 0,0 0 0,0 4 0,0 2 0,3-1 0,-2 7 0,6-10 0,-6 9 0,2-10 0,-3 3 0,0-1 0,3-2 0,-2 6 0,3-5 0,-4 6 0,3-2 0,-2-1 0,3 4 0,-1-7 0,-2 2 0,6-3 0,-3-1 0,0 1 0,3-1 0,-3 1 0,3-1 0,5 1 0,-4 0 0,8 0 0,0 3 0,-3-2 0,6 3 0,-6-4 0,14 7 0,-12-6 0,8 6 0,-13-7 0,-1-1 0,2 1 0,-7-1 0,2 0 0,-2 1 0,3-1 0,1 1 0,-1-4 0,-33-1 0,4-3 0,-25 0 0,9 0 0,-14 0 0,7-4 0,-36-2 0,23-8 0,-9-2 0,15 1 0,-6-4 0,14 3 0,-9 1 0,15 0 0,-9 2 0,10 2 0,-8-3 0,17 9 0,-24-7 0,23 6 0,-41-15 0,47 10 0,-23-10 0,28 12 0,-23-16 0,19 10 0,-29-18 0,31 19 0,-12-6 0,15 11 0,-7-6 0,5 4 0,-25-20 0,18 14 0,-12-12 0,17 15 0,8-1 0,-3 1 0,-8-10 0,8 6 0,-11-6 0,14 10 0,-19-20 0,15 16 0,-17-17 0,24 19 0,-9 0 0,14 3 0,-5 2 0,5 4 0,1-1 0,1-3 0,18 6 0,1-5 0,20 9 0,-2-3 0,12-1 0,2-1 0,6 0 0,6-4 0,-4 4 0,5-5 0,16-5 0,1-5 0,-2 4 0,5-7 0,-42 13 0,17-3 0,-27 0 0,28-5 0,-16 0 0,12 5 0,-18 2 0,12 7 0,-15 0 0,30 2 0,-36 3 0,10 0 0,-19 0 0,0 0 0,-1 0 0,6 0 0,-5 0 0,5 0 0,-2 3 0,-3 2 0,-1 3 0,0-4 0,3 10 0,-4-8 0,7 9 0,-2 0 0,-2-4 0,26 20 0,-23-19 0,23 15 0,-26-17 0,14 13 0,-18-13 0,16 20 0,-20-20 0,16 20 0,-17-13 0,2 3 0,-7-5 0,-1 4 0,-2-9 0,2 15 0,-3-16 0,3 2 0,1-2 0,0-4 0,2 5 0,-1-2 0,2-1 0,1 1 0,-1-1 0,8 5 0,-1-4 0,6 0 0,3 0 0,-4-7 0,5 2 0,0-3 0,-10 0 0,9 0 0,-14 0 0,6 0 0,-7 0 0,0-6 0,-5-3 0,-3-7 0,-4-1 0,-4 1 0,-2-6 0,-6 4 0,6-8 0,-6 8 0,3-4 0,0 1 0,-3 3 0,-2-16 0,-1 10 0,-2-6 0,3 8 0,-2-2 0,6 5 0,-13-16 0,16 16 0,-11-12 0,13 18 0,-2 2 0,3 4 0,4 3 0,-3-7 0,3 2 0,0-2 0,-6 4 0,8-1 0,-11 4 0,8-2 0,-6 1 0,4-2 0,3-1 0,11 32 0,-4-17 0,7 25 0,-13-28 0,-5-1 0,-8-3 0,-1 0 0,1 0 0,0 0 0,3 0 0,0 0 0,2-3 0,3 2 0,0-6 0,1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43:53.1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0 233 24575,'0'-44'0,"0"11"0,0-4 0,0 18 0,0-13 0,0 14 0,0-3 0,0 8 0,0-2 0,0 44 0,0-9 0,0 37 0,0-17 0,0-1 0,0 1 0,0-5 0,0 3 0,0-9 0,0-1 0,0-7 0,0-4 0,0-1 0,0-4 0,0-4 0,0-5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43:55.5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24575,'0'49'0,"0"-8"0,0 3 0,0-2 0,0 6 0,0-13 0,0 23 0,0-28 0,0 29 0,0-12 0,0-4 0,0 24 0,0-18 0,0 12 0,0 10 0,0-13 0,0 7 0,0 5 0,0-24 0,0 18 0,0-18 0,0-15 0,0 3 0,0-18 0,0-3 0,0-1 0,0-5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43:57.5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24575,'20'22'0,"-3"10"0,-4-2 0,5 5 0,-5 10 0,6-8 0,-4 15 0,1-11 0,4 5 0,-4-6 0,2-5 0,-8-3 0,4-4 0,-2 2 0,-2-7 0,1 4 0,-3-17 0,-4 3 0,3-12 0,-3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43:59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24575,'0'43'0,"0"7"0,0-3 0,0-5 0,0 16 0,0-7 0,0 5 0,0 3 0,0-5 0,0-4 0,0 9 0,0-18 0,0 12 0,0-12 0,4 5 0,6 6 0,1-15 0,2 8 0,0-5 0,-7-10 0,6 10 0,-7-18 0,0 5 0,3-10 0,-7 5 0,6-6 0,-6-3 0,3-1 0,-1-5 0,-2 1 0,2 3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8:46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191 15 24575,'0'25'0,"0"-5"0,0-6 0,-3-5 0,2 7 0,-6-8 0,6 8 0,-6-8 0,3 8 0,0-3 0,0-1 0,0 0 0,0 3 0,0-6 0,-3 17 0,3-16 0,-4 15 0,4-16 0,-3 5 0,6-6 0,-2-1 0,0 4 0,2-3 0,-6 3 0,6-3 0,-2-1 0,3-28 0,0 6 0,0-20 0,0 8 0,0 5 0,0-6 0,0 5 0,0-3 0,0 8 0,0-3 0,4-4 0,-3 7 0,6-6 0,-7 12 0,4-3 0,-4 7 0,3 0 0,-2 2 0,-2 23 0,-4-8 0,-3 23 0,-1-14 0,0 8 0,4-3 0,-3 4 0,3 0 0,-4-4 0,4 3 0,-3-8 0,3 8 0,1-8 0,-5 16 0,5-15 0,-5 17 0,5-22 0,-3 11 0,6-16 0,-3 2 0,4-8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44:00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24575,'0'44'0,"0"0"0,0-5 0,0 7 0,0-4 0,0 10 0,0-16 0,0 3 0,0-6 0,0-4 0,0 4 0,0-11 0,0 4 0,0-8 0,0 4 0,0-6 0,0 1 0,4 7 0,-3-10 0,3 9 0,-4-7 0,0-3 0,0-2 0,0-8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44:05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2349 946 24575,'-33'0'0,"-11"0"0,-5 0 0,-7 0 0,-19 0 0,-15 0-984,-1 0 892,31 0 1,-2 0 91,8 0 0,-1 0 0,-6 0 0,-4 0 0,-30 0 0,-3 0 0,22 0 0,0 0-492,-18 0 0,2 0 365,22 0 1,6 0 126,-21 0 0,32 0 0,-3 0 0,-6 0 0,2 0 0,-26 0 0,14 0 0,6 0 0,24 0 0,-21 0 0,28 0 813,11 0-813,-5 0 983,9-7-375,6 5-608,-1-6 0,8 8 0,2-6 0,2-10 0,3-1 0,0-11 0,5-1 0,0 0 0,9-9 0,2-3 0,9-2 0,-3-3 0,9 3 0,-9-4 0,9 3 0,-3-4 0,3 11 0,23-36 0,-18 34 0,25-40 0,-34 47 0,15-20 0,-22 27 0,11-7 0,-18 23 0,1 2 0,-7 7 0,5 0 0,5 0 0,11 0 0,13 0 0,30 19 0,-4 1 0,-20-1 0,0 2 0,24 13 0,-18-11 0,2 1 0,-4-1 0,0 1 0,16 7 0,2 2 0,-2-1 0,-2 0 0,-15-5 0,-2 0 0,2-2 0,-1 0 0,30 22 0,-17-10 0,22 17 0,-45-26 0,18 19 0,-35-30 0,5 10 0,-20-19 0,1 0 0,-49-4 0,10-1 0,-59-3 0,18 0 0,-23 0-492,42 0 0,-1 0 474,1 0 1,-2 0 17,-7 0 0,0 0 0,3 0 0,1 0 0,-1 0 0,1 0 0,-26 4 0,-4 2 0,1 1 0,-1 0 0,19-3 0,-11 1 0,11-3 0,-16-2 0,25 0 0,5 0 0,13 0 0,-3 0 0,17 0 0,-4 0 0,14 0 983,-1 0-947,14-3-36,11-11 0,11-5 0,12-6 0,15-18 0,-6 9 0,13-18 0,9-7 0,-19 17 0,25-24 0,0-1 0,1 1 0,-11 12 0,-1 2 0,6-4 0,-7 11 0,-3 4 0,-14 15 0,16-9 0,-33 27 0,-7 0 0,2 4 0,-7 0 0,-1 4 0,4 0 0,1 0 0,4 4 0,5 1 0,-3 7 0,8 2 0,-8 3 0,8-3 0,-3 2 0,-1-2 0,5 4 0,-5-5 0,1 4 0,3-3 0,-8 3 0,3-4 0,-8-1 0,-1 0 0,-5-3 0,1 2 0,0-3 0,-4-1 0,-1 4 0,-3-3 0,0 3 0,-7 4 0,1-2 0,-34 23 0,16-14 0,-23 7 0,2-3 0,1-12 0,-9 8 0,-17-3 0,24-6 0,-42 10 0,42-11 0,-47-2 0,51-6 0,-27-4 0,40 0 0,-39 0 0,26-4 0,-22-6 0,25 0 0,-25-26 0,22 17 0,-21-17 0,30 17 0,-11-14 0,12 11 0,-12-11 0,29 16 0,-15-3 0,19 10 0,-11-4 0,13 10 0,-2-4 0,3 0 0,-14-3 0,6 2 0,-22-14 0,19 9 0,-5-2 0,13 6 0,4 5 0,3-2 0,22-5 0,5 8 0,21-8 0,2 6 0,-4-4 0,10 4 0,-5-3 0,7 7 0,17-7 0,-19 8 0,47-3 0,-56 4 0,55 0 0,-68 0 0,22 0 0,-31 0 0,8 3 0,-9 1 0,6 4 0,-14 0 0,0-4 0,-1 3 0,-4-6 0,1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4:49:08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6930 344 24575,'-67'0'0,"-20"0"0,13 0-492,24 0 0,-4 0 0,-3 0 0,-2 0 427,0 0 0,-1 0 65,-5 0 0,-6 0 0,-7 0 0,-10 0 0,7 0 0,-2 0 0,0 0 0,0 0 0,-7 0 0,3 0 0,12 0 0,2 0 0,-4 0 0,-5 0 0,-5 0 0,-3 0 0,3 0 0,7 0 0,2 0 0,-2 0 0,-8 0 0,-3 0 0,-10 0 0,-6 0 0,2 0 0,8 0 0,13 0 0,4 0 0,12 0 0,-7 0-246,-14 0 0,-11 0 0,4 0 0,18 0-246,18 0 0,8 0 248,-4 0 0,-1 0 735,-6 0 1,-1 0-467,-8 0 0,2 0-25,-29 0 0,20 0 0,0 0 0,-14 0 0,24-1 0,-11-1 0,8-1 0,10 0 0,1-1 0,-20 0 0,-8 0 0,10 0 0,24 0 0,3 1 0,-29 0 0,3 1 0,-7 2 0,10-2 0,2-1 0,-2-3 0,23 3 0,1 0 0,-1-7 0,-7 4 0,14 0 942,-41-7-942,44 11 983,-23-10 0,32 7-370,-6-1-613,8-2 0,-16 3 0,10-3 0,5-1 0,3 4 0,0-2 0,9 6 0,-16-3 0,13 4 0,-22 0 0,18 0 0,-14 0 0,18 0 0,-24 0 0,15 0 0,-15 0 0,19 0 0,-35 4 0,27-3 0,-52 3 0,55-4 0,-14 0 0,25 0 0,-2 0 0,10 3 0,-5-2 0,15 6 0,-3 0 0,6 1 0,-2 3 0,0 0 0,2 1 0,-2 0 0,3 4 0,-4 4 0,3-6 0,-3 9 0,4-14 0,0 2 0,0-3 0,0 3 0,0-3 0,0 3 0,16 0 0,0-1 0,26 3 0,-6-4 0,12 4 0,3-1 0,16 2 0,10 4 0,3-1 0,9-2-363,-29-5 1,-1 1 362,26 1 0,-13 0 0,-11-4 0,1 1 0,12 4 0,-18-4 0,2-1 0,40 5 0,-33-6 0,-14-2 0,-1 1 0,6 1 0,14 4 0,-1 1 0,-6-6 0,35 9 0,-35-12 0,36 12 0,-36-13 0,-1 8 0,5-9 0,-11 4 725,3-1-725,-5-3 0,-7 8 0,-1-3 0,-6 4 0,1 3 0,-15-3 0,5 2 0,-22-5 0,3 0 0,-9 1 0,-28-4 0,6-1 0,-21-3 0,7 0 0,-15 0 0,-8 0 0,-14 0 0,-7 0 0,-11 0-881,-9-6 881,44 3 0,0-2 0,-37-7 0,10 0 0,1-2 0,-2-6 0,9 8 0,2-2 0,8-7 0,-8 3 0,8-10 0,7 6 0,0-22 0,23 21 0,-8-37 881,29 25-881,-1-14 0,12 19 0,8-4 0,7 13 0,20-17 0,3 12 0,5 2 0,2 1 0,7-8 0,15 4 0,1 1 0,-8 1 0,-10 9 0,1 1 0,10-1 0,-6 5 0,13 0 0,-6-1 0,32 1 0,-19 4 0,18-3 0,-23 9 0,-10-4 0,4-1 0,-11 5 0,1 1 0,8-3 0,-1 1 0,30 2 0,-12 0 0,-19 0 0,39 0 0,-46 0 0,31 0 0,-22 0 0,15 0 0,18 0 0,-12 0 0,3 0 0,-25 0 0,0 5 0,-6-4 0,20 7 0,4 1 0,12-6-492,-4 3 0,-1-1 24,3-5 468,-19 0 0,2 0 0,-19 0 0,1 0-450,34 0 1,-2 0 449,-3 0 0,12 0 0,-3 0 0,-31 0 0,6 3 0,14 1 0,-12-1 0,6 0 0,-9 3 0,11 3 0,-11-3 0,11-3 0,1 6 0,-4 1 0,-12-7 0,-11 6 0,5 1 0,-3-6 0,-1-1 0,31 13 0,-31-13 0,1 0 0,27 6 0,-12-7 0,-12 3 0,-3 0 0,1-4 0,33 8 0,-48-8 983,29 3-583,-30-4 568,38 5-968,-30-4 0,27 7 0,-45-7 0,14 6 0,-33-6 0,18 2 0,-3-3 0,10 0 0,6 0 0,0 0 0,6 0 0,27 0 0,-30 0 0,12 0 0,-43 0 0,-5 0 0,4 3 0,-6 5 0,1 0 0,-2 3 0,-4-4 0,4 4 0,-4-3 0,0 3 0,0 0 0,0-2 0,0 1 0,-8-2 0,-1 0 0,-13 0 0,0 1 0,-35 15 0,10-6 0,-31 13 0,28-10 0,-40 11 0,28-13 0,-5 2 0,0-2 0,6-5 0,2-1 0,5-2 0,25-6 0,-21-1 0,37-4 0,-6 0 0,11 0 0,-6 0 0,2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43:40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87 490 24575,'3'-28'0,"1"0"0,0 9 0,-1-2 0,0 0 0,-1 2 0,0 3 0,0-1 0,-1-2 0,-1 1 0,0 0 0,0 1 0,0 2 0,0 0 0,0 1 0,0 1 0,0 2 0,0 2 0,0 1 0,0-3 0,0 2 0,0-2 0,0 1 0,0 2 0,0-2 0,-4 2 0,0-3 0,-5 5 0,2-1 0,-2 3 0,1-1 0,1-1 0,-1 0 0,1 1 0,-1-1 0,0 0 0,1-1 0,-1-1 0,2 0 0,0 2 0,1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43:44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43:47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1717 451 24575,'0'-34'0,"0"8"0,0 10 0,0 1 0,0-7 0,0 1 0,0-1 0,0 0 0,0 2 0,0-3 0,-2 2 0,-1 1 0,-1 0 0,-1 1 0,1 3 0,0-1 0,0 2 0,0 1 0,2 2 0,0 1 0,2 2 0,-2-1 0,0 0 0,-1 0 0,1 0 0,-1 2 0,2 0 0,-19 17 0,9-6 0,-15 16 0,8-8 0,-4 1 0,-1 3 0,-4 1 0,-3 0 0,-1 0 0,-4 2 0,-1-3 0,0-1 0,-4-1 0,1-3 0,-5 0 0,0 1 0,0-1 0,-2-2 0,2-3 0,0 0 0,-2-2 0,1 0 0,2-1 0,-1-2 0,3 0 0,4 0 0,0 0 0,0 0 0,2 0 0,-2 0 0,-4 0 0,14 0 0,-8-2 0,13-2 0,-3-2 0,1 0 0,2-1 0,0 0 0,-1-2 0,4 1 0,0 1 0,2 1 0,0 0 0,0-3 0,1-1 0,-1-1 0,0 1 0,0 1 0,-2-1 0,-1-1 0,1-1 0,-3 2 0,2 1 0,1 0 0,-1 3 0,4 0 0,1 1 0,3 3 0,2 0 0,3 2 0,1 17 0,2-2 0,2 16 0,2-3 0,3 5 0,2 4 0,4 0 0,0-4 0,-2-8 0,-1-5 0,0-4 0,-1-3 0,0-2 0,0-1 0,0-1 0,0-2 0,1 1 0,1-1 0,0 0 0,1-1 0,-1-2 0,4 2 0,-2-2 0,2 1 0,-4-2 0,1 0 0,3 1 0,-3-1 0,3 3 0,-2-3 0,1 1 0,0 0 0,1-2 0,-1 0 0,2-1 0,2-1 0,-1 0 0,1 0 0,0 0 0,1 0 0,1 0 0,1 0 0,1 0 0,2 0 0,-1-2 0,2 0 0,0-2 0,-2 0 0,3-1 0,-2 1 0,0-1 0,-1 1 0,0 0 0,0-3 0,1 1 0,-2-1 0,-4 1 0,0 1 0,-1 1 0,-1 0 0,-2 2 0,-2-2 0,-1 2 0,3 0 0,-6-8 0,3 2 0,-6-2 0,0 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49:35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1 24575,'0'46'0,"0"-3"0,0-10 0,0 2 0,0 0 0,0-4 0,0-6 0,0 1 0,0 0 0,0 1 0,0-2 0,0 5 0,0-9 0,0 7 0,0-3 0,0-8 0,0 11 0,0-18 0,0 9 0,0-10 0,0 5 0,0-4 0,0 2 0,0 0 0,-4 3 0,0-3 0,-1 2 0,-1-2 0,4 0 0,-2 3 0,-2-1 0,0 1 0,-2 1 0,-1 1 0,1 1 0,-1 3 0,0-1 0,1 0 0,-1 1 0,2-1 0,1-1 0,0-2 0,1-3 0,0-2 0,1-2 0,2 0 0,0-1 0,2 1 0,0-2 0,10-1 0,2-3 0,10-2 0,7-2 0,5 0 0,3 0 0,3 0 0,-2 0 0,1 0 0,3 0 0,3 0 0,5 0 0,6-2 0,7-1 0,2-2 0,1 0 0,0-1 0,-5 1 0,3-1 0,-1 0 0,-3 2 0,-2 0 0,-3 0 0,0-1 0,-1 0 0,0-1 0,-2 1 0,-4 1 0,-1-1 0,-3 2 0,-2-2 0,-2-2 0,-3 2 0,1-2 0,1 0 0,-1-1 0,-4-1 0,-1 1 0,-1 1 0,-1 0 0,-3 0 0,-3 0 0,0 1 0,-2-1 0,1 2 0,1-1 0,0 1 0,2 1 0,-2-1 0,0 2 0,-3-1 0,-2 2 0,1-1 0,-1 1 0,-1 0 0,1 0 0,-3 0 0,1 0 0,-2 2 0,5 0 0,-9 0 0,5 0 0,-9 0 0,2 0 0,-1 0 0,1 0 0,0 0 0,0 0 0,2 0 0,-2 0 0,2 0 0,2 0 0,0 0 0,3 0 0,0 0 0,-1 0 0,-1 0 0,-1 0 0,0 1 0,1 2 0,1 1 0,1 0 0,-2 0 0,-1 2 0,0 0 0,-2 0 0,0 0 0,-2 0 0,-3-2 0,1 2 0,0-1 0,-2 2 0,0 1 0,-3 3 0,-1-3 0,-1 3 0,-1 0 0,0-2 0,0 4 0,0-3 0,0 0 0,0 0 0,0 0 0,0 1 0,0 1 0,0 0 0,0 0 0,0 0 0,0 0 0,0 0 0,0-3 0,0 1 0,0 0 0,0 0 0,0 0 0,0-2 0,0 3 0,0-3 0,-1 3 0,-3 0 0,0-3 0,-1 3 0,1-3 0,0-1 0,0 4 0,0-2 0,0 1 0,0-2 0,1-1 0,-3 3 0,2-4 0,-2 3 0,-1-2 0,3-1 0,-6 2 0,0-6 0,2 0 0,-4-2 0,7 6 0,-4 0 0,7 4 0,-3-1 0,3-2 0,-4 3 0,2-2 0,-1 3 0,1-3 0,-2-1 0,2 0 0,-3 1 0,0-3 0,-1-1 0,-1-1 0,-4-1 0,2 0 0,-3 0 0,3 0 0,3 0 0,0 1 0,-6 1 0,4-3 0,-5 2 0,4-3 0,0 0 0,1 0 0,1 0 0,0 0 0,-1 0 0,1 0 0,-2 0 0,1 0 0,1 0 0,-1 0 0,-1-1 0,2-2 0,-2-2 0,4-2 0,0-2 0,1-1 0,1-2 0,-2-1 0,0-2 0,0-1 0,0-1 0,1 0 0,0-1 0,-1-2 0,2 0 0,1 1 0,1 1 0,0 2 0,1 4 0,2 1 0,0 3 0,0-2 0,1 2 0,13 2 0,1 2 0,11 4 0,-2 0 0,2-2 0,0 0 0,1-3 0,0 1 0,-1-1 0,2-1 0,-2-1 0,-1-2 0,0 0 0,-5 0 0,0 0 0,-3 1 0,2-1 0,1-1 0,-5 3 0,3-3 0,-5 4 0,2-3 0,-3 1 0,-2 2 0,-3 1 0,1 1 0,1 0 0,-3-2 0,3 2 0,-3-5 0,1 3 0,1-2 0,-2 3 0,2-3 0,-3 4 0,5-5 0,-3 3 0,2-2 0,-2 0 0,1 1 0,-1-1 0,1 1 0,-1 1 0,1 0 0,-1 2 0,-1-3 0,0-1 0,-2 0 0,1-1 0,0 2 0,2-1 0,0 1 0,1-1 0,-1 1 0,0 1 0,3 0 0,-3 3 0,3-2 0,-1 3 0,-1 0 0,2 2 0,-1 0 0,1 0 0,1 0 0,1 0 0,2 0 0,2 0 0,1 0 0,0 0 0,-2 0 0,0 0 0,-2 0 0,-3 0 0,0 0 0,-1 1 0,-1 1 0,-1 4 0,1 2 0,-3-1 0,-1 5 0,-2-4 0,-2 5 0,0-3 0,0-1 0,0 2 0,0-3 0,0 3 0,0-1 0,0-1 0,0 1 0,0 3 0,-1-2 0,-1 5 0,-2-2 0,-2 3 0,1 3 0,-2 0 0,1-1 0,-2 1 0,1-6 0,-3 5 0,3-6 0,-1 4 0,-1 0 0,1-1 0,-1 1 0,1 0 0,0-3 0,1 0 0,2-1 0,-1-3 0,0-1 0,0-1 0,1-1 0,1 1 0,-2-1 0,0 1 0,0-1 0,-1-1 0,-2 1 0,0-4 0,-1 0 0,2 0 0,-2-2 0,2 2 0,-3-3 0,2 0 0,-1 0 0,-1 0 0,2 0 0,0 0 0,-2 0 0,2 0 0,-2 0 0,0 0 0,4 0 0,-4-3 0,4-1 0,3-5 0,0 1 0,4-3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49:37.6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436 0 24575,'-36'0'0,"-3"0"0,-1 0 0,0 0 0,-1 0 0,1 0 0,0 0 0,3 0 0,5 0 0,5 0 0,6 0 0,4 0 0,6 0 0,3 0 0,2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44:11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 24575,'0'35'0,"0"-2"0,0-15 0,0-1 0,0 0 0,0 13 0,0-13 0,0 17 0,0-18 0,0 6 0,0 0 0,0-3 0,0 0 0,0-2 0,0 0 0,0-1 0,0 1 0,0 0 0,0-1 0,0-1 0,0 0 0,0 0 0,0-2 0,0-1 0,0-4 0,0 2 0,0 0 0,0 1 0,0-1 0,0-3 0,0 2 0,0 1 0,0 0 0,0-2 0,0 4 0,0-5 0,0 5 0,0-2 0,0 0 0,0 2 0,0-1 0,0-1 0,0 0 0,0-2 0,0 3 0,0-3 0,-3 3 0,-1-4 0,-1 0 0,1 4 0,3-4 0,0 6 0,-1-7 0,0 3 0,-3 0 0,3-1 0,-1 2 0,0-1 0,2 2 0,-4-2 0,3 0 0,-2 1 0,1-2 0,1 2 0,-3-3 0,2 3 0,-3-1 0,3 1 0,-1-2 0,0 1 0,0 0 0,2-1 0,1-32 0,1 14 0,0-28 0,0 23 0,0 1 0,0-3 0,-2 1 0,0 1 0,0 0 0,0 2 0,1 2 0,1 1 0,0 2 0,-1-1 0,-2-1 0,1-1 0,0 2 0,2 1 0,-3-5 0,2 2 0,-3-4 0,4 3 0,-1 2 0,-1-2 0,-1 2 0,2 0 0,-1-2 0,0 2 0,-1 0 0,1 0 0,0 0 0,0-2 0,0 0 0,-2-2 0,1-5 0,1 7 0,-4-8 0,6 11 0,-4-5 0,4 0 0,0 5 0,-1-4 0,-2 7 0,0-2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44:13.2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24575,'0'40'0,"0"-4"0,0-5 0,0-10 0,0 30 0,0-32 0,0 25 0,0-25 0,0 6 0,0-3 0,0-3 0,0-2 0,0-2 0,2-3 0,0-2 0,0-1 0,0-1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02.06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220 109 24575,'11'0'0,"0"0"0,-4 0 0,1 0 0,3 0 0,-3 0 0,6 0 0,-6 0 0,3 0 0,-4 0 0,0 0 0,1 0 0,-1 0 0,0 0 0,0 0 0,0 0 0,1 0 0,-1 0 0,0 0 0,0 0 0,1 0 0,-1 0 0,0 0 0,0 0 0,0 0 0,1 0 0,-1 0 0,0 0 0,0 0 0,1 0 0,-1 0 0,0 0 0,1 0 0,-1 0 0,1 0 0,-1 0 0,1 0 0,10 0 0,-8 0 0,16 3 0,-14-2 0,4 6 0,-1-6 0,-3 5 0,5-5 0,-2 2 0,1 1 0,-4-3 0,4 6 0,3-2 0,-1-1 0,12 7 0,-15-10 0,3 10 0,-7-10 0,5 5 0,1-5 0,5 9 0,-9-8 0,9 8 0,-13-9 0,12 6 0,-11-6 0,4 2 0,-7 1 0,4 0 0,-2 0 0,2-1 0,-4 1 0,1-3 0,-1 2 0,0 0 0,4 1 0,-2 1 0,12 5 0,-11-9 0,18 10 0,-18-10 0,15 6 0,-16-7 0,9 4 0,-10-4 0,2 3 0,-2-2 0,-1 2 0,-6-3 0,-9 0 0,-5 0 0,-2 0 0,3 0 0,1 0 0,2-4 0,-7 4 0,4-8 0,-10 3 0,-3-3 0,-3-1 0,2 4 0,0-3 0,-12-1 0,12 3 0,-33-13 0,37 16 0,-32-16 0,33 13 0,-14-2 0,22 1 0,-14 2 0,16 1 0,-23-3 0,19 6 0,-9-6 0,9 6 0,-9-6 0,9 3 0,-23-4 0,19 0 0,-5 4 0,5-3 0,7 2 0,-5 1 0,2-3 0,2 6 0,-9-9 0,12 8 0,-19-11 0,18 11 0,-18-12 0,19 12 0,-16-9 0,16 11 0,-8-8 0,9 8 0,-2-7 0,4 6 0,-1-2 0,1 3 0,0 0 0,3-4 0,-3 3 0,3-2 0,-3 3 0,-1 0 0,4-3 0,-3 2 0,10-3 0,-6 10 0,6-1 0,-3 5 0,0-3 0,0 0 0,-3 0 0,-2 1 0,-2 0 0,2-1 0,-5 1 0,5-1 0,-13 7 0,9-8 0,-5 8 0,6-14 0,-3 7 0,3-3 0,-3 0 0,7 3 0,-3-7 0,6 3 0,-2-3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49:42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50:12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1090 24575,'-3'0'0,"-1"0"0,-1 0 0,1 0 0,-2-1 0,-1-5 0,2 0 0,-3-8 0,-1 1 0,3 1 0,-4-4 0,3 3 0,-1-4 0,0 0 0,1 1 0,1-1 0,2 0 0,0 2 0,0 1 0,1 0 0,0 1 0,1-1 0,0 2 0,0 2 0,2-2 0,0 2 0,0 0 0,0-2 0,0 2 0,0-1 0,0 2 0,0 1 0,0 1 0,0-1 0,0 0 0,0 1 0,0 0 0,0-1 0,0 0 0,0 0 0,0 0 0,0-3 0,3 0 0,2-2 0,1-1 0,3 1 0,2-1 0,1 1 0,2 0 0,0-1 0,0 0 0,0 1 0,0 1 0,0 0 0,0 0 0,0 1 0,-2-2 0,2 1 0,-1 1 0,1-1 0,1 0 0,-1 0 0,1 0 0,-1 1 0,1 0 0,-1-1 0,0 0 0,1-1 0,-2 1 0,-1 0 0,2 2 0,-1 0 0,0 0 0,-1-1 0,-1 1 0,0 1 0,1 1 0,-1 0 0,-1 0 0,-2 0 0,1 1 0,1-1 0,0 0 0,2 0 0,-2 0 0,0-1 0,2-2 0,-2 1 0,1 0 0,-2 1 0,1 2 0,0-1 0,0-2 0,2 0 0,-2 1 0,1 1 0,-2 1 0,-1 1 0,0-1 0,-1 1 0,1 0 0,-1 2 0,1 2 0,-2-2 0,-1 2 0,-1 0 0,-1-1 0,-2 1 0,1 0 0,0-1 0,1 1 0,2-2 0,0 0 0,0 0 0,-1 0 0,-1 0 0,1 1 0,-1 1 0,1-2 0,-4 2 0,-4 0 0,-4 0 0,-4 2 0,-2 0 0,-17 8 0,12-6 0,-16 7 0,15-4 0,-5 2 0,0 3 0,-1-1 0,5 0 0,0 0 0,3-1 0,3 0 0,2-2 0,1 0 0,1-1 0,0-1 0,1 2 0,0-1 0,1-1 0,1-1 0,2 0 0,-1-1 0,3 1 0,1-1 0,2 0 0,4 0 0,3-1 0,4-2 0,4-3 0,7-2 0,3-2 0,1-1 0,-2 0 0,-5 2 0,-2-2 0,1 1 0,-1 1 0,0 1 0,-4 1 0,-1 2 0,-3 0 0,0 0 0,-2 1 0,-1 0 0,-1 2 0,0 0 0,1 0 0,-1-1 0,0-1 0,-1-1 0,-1 2 0,2 0 0,-1 1 0,-1 3 0,0 5 0,-2 4 0,0 4 0,0 16 0,0-13 0,0 16 0,0-19 0,0 2 0,0-1 0,0 0 0,2-1 0,0 1 0,0-2 0,0-3 0,-2-3 0,0-1 0,0 0 0,0 0 0,0 0 0,0 0 0,0-2 0,0-1 0,1-1 0,1-1 0,0 0 0,-1-2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50:15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365 614 24575,'-9'-7'0,"1"-3"0,-3-6 0,0-1 0,-2-4 0,-1-2 0,1-1 0,-1-1 0,-1 0 0,0 1 0,1 0 0,1 1 0,2 2 0,2 1 0,0 2 0,1 1 0,2 0 0,0 1 0,1 1 0,-1 2 0,2 2 0,0 1 0,0 1 0,1 1 0,1 1 0,0 0 0,0 1 0,0 2 0,0 0 0,2 0 0,0 0 0,0-1 0,0 0 0,0-1 0,0 1 0,0-1 0,0 0 0,0-1 0,0 0 0,0-1 0,0-1 0,0-1 0,-2 0 0,0 0 0,0 2 0,0 2 0,2 0 0,0 0 0,-2 1 0,0-1 0,0 0 0,0 2 0,2 3 0,0 3 0,0 4 0,0 1 0,-4 9 0,3-5 0,-4 9 0,0-7 0,-1 6 0,-3 1 0,1-1 0,-1 0 0,1-4 0,0-1 0,1 0 0,2-1 0,-1-1 0,0-3 0,0-1 0,1-1 0,1 1 0,2-1 0,-2-1 0,2-4 0,0-2 0,1-6 0,1-3 0,3-5 0,4-7 0,3-5 0,2 0 0,1-1 0,-1 3 0,-2 3 0,0 1 0,-2 3 0,1 1 0,-1 1 0,-1 2 0,-2 2 0,-3 2 0,-1 3 0,-1 1 0,2 2 0,1 3 0,2 3 0,2 3 0,0 1 0,2 0 0,4 3 0,4 0 0,0 0 0,-1 0 0,-4-2 0,0 2 0,-3-4 0,0 4 0,-3-5 0,1 1 0,3 1 0,-4-5 0,3 2 0,-2-1 0,0-2 0,0 4 0,-4-3 0,1 2 0,-1-1 0,3-1 0,-2 1 0,1-1 0,-3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50:24.9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374 278 24575,'-32'0'0,"4"0"0,15 0 0,0 0 0,-2 0 0,-1 0 0,0 0 0,0 0 0,1 0 0,-1 0 0,-2 0 0,0 0 0,-2-1 0,1-3 0,1-2 0,3-2 0,1-2 0,1 0 0,3-2 0,0-1 0,1 1 0,3-2 0,0-1 0,1-1 0,1-1 0,0 0 0,1 0 0,1 0 0,2 0 0,0 0 0,0 2 0,0 3 0,0 2 0,0 1 0,0 1 0,0 33 0,0-18 0,0 30 0,0-27 0,0 0 0,0 9 0,0-11 0,0 8 0,0-10 0,0 2 0,0 3 0,0-2 0,0 2 0,0-4 0,0 4 0,0-1 0,0 0 0,0-1 0,0-1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53:13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24575,'0'26'0,"0"-1"0,0-13 0,0 3 0,0-2 0,0 1 0,0 0 0,0-1 0,0 1 0,0 0 0,0-1 0,0 1 0,0-2 0,0-1 0,0-1 0,0-2 0,0 3 0,0-2 0,0 1 0,0 1 0,0-2 0,0 1 0,0-36 0,0 11 0,0-25 0,0 21 0,0 0 0,0 0 0,0 1 0,0 4 0,0 5 0,0 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4:53:16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 0 24575,'-17'21'0,"-1"0"0,10-10 0,-3 3 0,3-4 0,2-2 0,-1 1 0,3-4 0,0 3 0,-2 3 0,2-3 0,-3 3 0,1-4 0,0 3 0,0 0 0,1 0 0,-1 0 0,0-1 0,0 1 0,2 0 0,1 0 0,-3-3 0,2 0 0,-2 1 0,3 3 0,-1-5 0,0 7 0,-2-7 0,3 3 0,-4-2 0,2-1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12:05:21.9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1801 742 24575,'0'50'0,"0"-5"0,0 1 0,0 24 0,0-22 0,0 22 0,0-24 0,0-11 0,0 10 0,0-16 0,0 9 0,0-9 0,0 4 0,0-11 0,0 5 0,0-5 0,0 6 0,0-1 0,0-4 0,0 3 0,0-4 0,0 6 0,0-6 0,0 0 0,0-10 0,0 4 0,0-7 0,0 2 0,-9-37 0,2 5 0,-12-31 0,3 5 0,-4 6 0,-2-11 0,2 10 0,0-4 0,4 12 0,-2 1 0,8 10 0,-7-3 0,8 12 0,-3-3 0,4 5 0,0 4 0,0 0 0,-4 0 0,3 4 0,-6-4 0,2 3 0,-4-2 0,0 2 0,1 0 0,-1 2 0,0-1 0,0 3 0,5-3 0,0 4 0,4 0 0,-3 0 0,3 0 0,-3 0 0,0 0 0,-1 0 0,-4 0 0,-1 0 0,0 0 0,-4 4 0,-7 2 0,-7 3 0,-5-3 0,0 3 0,1-4 0,-1 1 0,0 3 0,0-4 0,0 1 0,0 2 0,0-7 0,6 8 0,1-8 0,5 7 0,1-7 0,4 3 0,6-4 0,5 0 0,8-3 0,0-10 0,4-1 0,4-12 0,5 3 0,6-10 0,9 3 0,2-10 0,10 3 0,-3-1 0,3 3 0,-7 5 0,1 0 0,-6 6 0,4 0 0,-11 11 0,10-4 0,-10 7 0,5-6 0,-1 6 0,-3-2 0,-1 3 0,-1 5 0,-3-4 0,-1 7 0,4-2 0,-8-1 0,4 3 0,-4-2 0,2 3 0,-1 0 0,1 0 0,5 0 0,-1 0 0,6 0 0,-4 0 0,6 4 0,-4 1 0,-1 3 0,-1 0 0,-8 0 0,4-3 0,-5 1 0,0-5 0,-32 2 0,-4-3 0,-24-4 0,0-2 0,12-8-984,-36-13 0,24 4 0,-25-8 0,24 9 0,0-4 0,0 8 104,6-7 880,2 9 983,0 0 0,4 2 0,2 4 0,1 0 0,10 5 0,-4 0-97,6 5-886,-1 0 0,6 0 0,0 0 0,5 0 0,5 0 0,0 0 0,4 0 0,1-3 0,23 26 0,-2-12 0,18 27 0,-5-14 0,-8-1 0,4 0 0,-11-11 0,0 0 0,-8-5 0,-52-29 0,21 6 0,-52-28 0,41 8 0,-17-4 0,10 1 0,-4-4 0,11 10 0,8 3 0,8 7 0,5 7 0,4 3 0,5 1 0,1 8 0,6-6 0,-2 2 0,3-4 0,0-3 0,0 2 0,0-4 0,0 1 0,0-1 0,0 0 0,0-4 0,0 3 0,0 0 0,0 2 0,0 8 0,0-4 0,0 4 0,0-2 0,9 5 0,3-2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06.49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154 399 24575,'0'-16'0,"0"4"0,0 1 0,4-1 0,-3 3 0,6-2 0,-6-1 0,5 3 0,-2-2 0,1 3 0,1 0 0,-1 1 0,2-8 0,-2 5 0,2-5 0,-3 7 0,0 1 0,3-1 0,-3 1 0,0-5 0,9-11 0,-7 8 0,12-14 0,-10 16 0,3-6 0,-6 6 0,2 2 0,-3 4 0,3-1 0,1 1 0,-1-8 0,0 6 0,1-2 0,-4 5 0,2 5 0,-8-2 0,1 9 0,-6-4 0,-1 8 0,4-6 0,-3 1 0,3 1 0,-3-2 0,-1 4 0,1-1 0,-1 1 0,0-1 0,1 1 0,-1-1 0,1 1 0,-5 0 0,3-1 0,-3 1 0,8-1 0,-3 1 0,3-1 0,-3 1 0,-1-1 0,4 1 0,-3-1 0,3-3 0,0 3 0,-3-6 0,6 5 0,-6-5 0,7 5 0,-7-6 0,3 7 0,-4-4 0,1 1 0,3 3 0,1-4 0,3 5 0,0-1 0,-3 0 0,2 1 0,-6-1 0,3 1 0,-4 3 0,4-2 0,-4 3 0,4-5 0,-3 1 0,2-1 0,-2 1 0,7-1 0,-7 1 0,6-1 0,-2 0 0,3 1 0,0-1 0,-8 0 0,6 1 0,-9 0 0,11-1 0,-7 1 0,6 0 0,-2-1 0,0-3 0,2 2 0,-2-2 0,3 3 0,-3 1 0,2-1 0,-6-3 0,6 3 0,-5-6 0,5 5 0,-2-5 0,3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08.1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09.1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10.0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4T12:29:15.71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644913-4D12-CEFF-75D4-779732EBA3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85F18-1897-3F34-D9C0-24EEA5F90E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A7435E-D2F7-F541-82FF-8AC7AB399616}" type="datetimeFigureOut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05F468-73DE-F1FC-D326-B18408D336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077CF31-D0E3-B2D4-6469-45813DC0F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95148-9E72-D33C-60BA-BA3A93B368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570F2-D945-56D0-FD1A-F05C4F5FE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826D5A-2554-D34E-8958-4804A315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F04AD267-6A24-4364-5B43-5398201E5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58D1BFEE-9C3D-92C8-DF51-AFCF74BC2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0CA0DA50-B9AC-4909-33CF-816236463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14CF391-688D-6544-B479-CC18AB31BA1A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48A54-161B-67A2-00FB-1928DCF61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963536-A42D-A650-CB78-C0FC92348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E3D280-E3AD-9A41-8867-3EA57F0E7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35181-67EF-E64A-9D70-C79B9BE02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4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DF87DF-D26D-41C1-052D-46F6AE0E8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73BA2-E87F-D2A5-56C5-C3B0DBBB7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B8894F-FA57-940A-51B0-D36B6563C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638BC-2B8D-EF45-88EB-5E26C0BA1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01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11C4CD-BDC3-2061-5B7F-54B510F23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773A12-629F-6B90-0692-FD924C7D5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8862EB-0590-FE6A-14F4-51DF41840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D30F9-98E0-114B-B347-D21FA3A29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76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5814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87BEA2-450B-98D9-6586-746107176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4ED4B6-7DC4-14FB-DCD2-14458F252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282FE-ACF6-3D91-96FC-95663E5C8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86477-C5F4-FA42-928E-45FF9AA55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16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2968B8-35FB-2C92-9957-6B2F09236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276235-1D2C-3669-4E14-8EAADC7B1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413E68-EEEC-1097-D351-0AF6C78D8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2166-AE5B-654F-9C2E-BB2513E9B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84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D42B4D-C94D-8099-BD3B-07B4B3172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0FB471-4A3A-1BF8-8932-45BC3E47B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C95FC1-0A1D-83F6-FC0C-4D70BA8C9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30DB2-A6C7-7E4C-A043-F7166CAB5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5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1E15D-0EC8-DF80-3E6E-AFD0DA875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53E98-CF8E-D606-3CBA-E8C7EE08D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33811-784A-FB78-13A8-FB4BF23D0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0645-0603-EE40-A51D-33297C07B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73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A13EC5-CB96-8CB6-D4F5-8A3944E43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DF5E49-F34A-39E0-31D9-970C1AFEA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973526-4165-3BDA-0457-222EAD0A3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A877-D0CB-0F45-8C2A-A888EF88C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1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14D34B-9A57-527B-65E8-67F5DB8AC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B4379E-BE8E-30B0-7683-D67F08B17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CE4C35-5B66-A6B7-43BD-6BCB416E2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AA407-C0F3-4E4E-8732-ADF859E0D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91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9C5B4C-C56A-03BB-25AF-4D5328522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F951FA-823E-6A00-C383-8C363B876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9D2272-1CFB-586B-8A0E-074FC5243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88ED-E1BA-E34E-B9CA-A632F6AE5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15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4D965-47AF-048D-4634-FBDADC5CD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23DF7-C68C-CFE4-51B6-D6D0653F1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201C92-5248-2422-7A59-E823BC46B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A9534-CB49-0841-92DE-7A1C51B6E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38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AE9C8-B3B2-4F13-654C-A1A14987B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4B691-9D98-A242-305B-177ECEAD1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E4B62-B2BA-22F6-D819-E4C86BC86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84F5-EA2F-0647-ACF8-636A4AD51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8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00E9A0-0B17-E912-8D73-6F6B29B85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69DE38-6059-44D8-48DD-977FB9F87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B9F637-254C-783F-3E9A-DC39C5A81B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0E2597-6FDE-BE47-5A77-AEF78BD7C7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2B7D8B-AA0A-F7D4-8202-52C7A348ED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1B4977-001B-C44A-8D07-15E2DD988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1031" name="Object 10">
            <a:extLst>
              <a:ext uri="{FF2B5EF4-FFF2-40B4-BE49-F238E27FC236}">
                <a16:creationId xmlns:a16="http://schemas.microsoft.com/office/drawing/2014/main" id="{4063858F-37E6-D89A-44E1-E0FE6AC63D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52400"/>
          <a:ext cx="9620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641350" imgH="685800" progId="Paint.Picture">
                  <p:embed/>
                </p:oleObj>
              </mc:Choice>
              <mc:Fallback>
                <p:oleObj name="Bitmap Image" r:id="rId14" imgW="641350" imgH="6858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9620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7.png"/><Relationship Id="rId1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7.png"/><Relationship Id="rId18" Type="http://schemas.openxmlformats.org/officeDocument/2006/relationships/customXml" Target="../ink/ink9.xml"/><Relationship Id="rId26" Type="http://schemas.openxmlformats.org/officeDocument/2006/relationships/customXml" Target="../ink/ink16.xml"/><Relationship Id="rId3" Type="http://schemas.openxmlformats.org/officeDocument/2006/relationships/image" Target="../media/image42.png"/><Relationship Id="rId21" Type="http://schemas.openxmlformats.org/officeDocument/2006/relationships/customXml" Target="../ink/ink12.xml"/><Relationship Id="rId7" Type="http://schemas.openxmlformats.org/officeDocument/2006/relationships/image" Target="../media/image44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5.xml"/><Relationship Id="rId2" Type="http://schemas.openxmlformats.org/officeDocument/2006/relationships/image" Target="../media/image41.png"/><Relationship Id="rId16" Type="http://schemas.openxmlformats.org/officeDocument/2006/relationships/customXml" Target="../ink/ink7.xml"/><Relationship Id="rId20" Type="http://schemas.openxmlformats.org/officeDocument/2006/relationships/customXml" Target="../ink/ink11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46.png"/><Relationship Id="rId24" Type="http://schemas.openxmlformats.org/officeDocument/2006/relationships/customXml" Target="../ink/ink14.xml"/><Relationship Id="rId32" Type="http://schemas.openxmlformats.org/officeDocument/2006/relationships/image" Target="../media/image53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23" Type="http://schemas.openxmlformats.org/officeDocument/2006/relationships/customXml" Target="../ink/ink13.xml"/><Relationship Id="rId28" Type="http://schemas.openxmlformats.org/officeDocument/2006/relationships/image" Target="../media/image50.png"/><Relationship Id="rId10" Type="http://schemas.openxmlformats.org/officeDocument/2006/relationships/customXml" Target="../ink/ink4.xml"/><Relationship Id="rId19" Type="http://schemas.openxmlformats.org/officeDocument/2006/relationships/customXml" Target="../ink/ink10.xml"/><Relationship Id="rId31" Type="http://schemas.openxmlformats.org/officeDocument/2006/relationships/image" Target="../media/image52.png"/><Relationship Id="rId4" Type="http://schemas.openxmlformats.org/officeDocument/2006/relationships/customXml" Target="../ink/ink1.xml"/><Relationship Id="rId9" Type="http://schemas.openxmlformats.org/officeDocument/2006/relationships/image" Target="../media/image45.png"/><Relationship Id="rId14" Type="http://schemas.openxmlformats.org/officeDocument/2006/relationships/customXml" Target="../ink/ink6.xml"/><Relationship Id="rId22" Type="http://schemas.openxmlformats.org/officeDocument/2006/relationships/image" Target="../media/image49.png"/><Relationship Id="rId27" Type="http://schemas.openxmlformats.org/officeDocument/2006/relationships/customXml" Target="../ink/ink17.xml"/><Relationship Id="rId30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customXml" Target="../ink/ink19.xm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customXml" Target="../ink/ink22.xml"/><Relationship Id="rId4" Type="http://schemas.openxmlformats.org/officeDocument/2006/relationships/image" Target="../media/image64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customXml" Target="../ink/ink30.xml"/><Relationship Id="rId17" Type="http://schemas.openxmlformats.org/officeDocument/2006/relationships/image" Target="../media/image63.png"/><Relationship Id="rId2" Type="http://schemas.openxmlformats.org/officeDocument/2006/relationships/customXml" Target="../ink/ink25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5" Type="http://schemas.openxmlformats.org/officeDocument/2006/relationships/image" Target="../media/image73.png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70.png"/><Relationship Id="rId14" Type="http://schemas.openxmlformats.org/officeDocument/2006/relationships/customXml" Target="../ink/ink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9" Type="http://schemas.openxmlformats.org/officeDocument/2006/relationships/image" Target="../media/image103.png"/><Relationship Id="rId21" Type="http://schemas.openxmlformats.org/officeDocument/2006/relationships/image" Target="../media/image95.png"/><Relationship Id="rId34" Type="http://schemas.openxmlformats.org/officeDocument/2006/relationships/customXml" Target="../ink/ink45.xml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17" Type="http://schemas.openxmlformats.org/officeDocument/2006/relationships/image" Target="../media/image93.png"/><Relationship Id="rId25" Type="http://schemas.openxmlformats.org/officeDocument/2006/relationships/image" Target="../media/image97.png"/><Relationship Id="rId33" Type="http://schemas.openxmlformats.org/officeDocument/2006/relationships/image" Target="../media/image101.png"/><Relationship Id="rId38" Type="http://schemas.openxmlformats.org/officeDocument/2006/relationships/image" Target="../media/image92.png"/><Relationship Id="rId2" Type="http://schemas.openxmlformats.org/officeDocument/2006/relationships/image" Target="../media/image82.png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29" Type="http://schemas.openxmlformats.org/officeDocument/2006/relationships/image" Target="../media/image99.png"/><Relationship Id="rId41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88.png"/><Relationship Id="rId24" Type="http://schemas.openxmlformats.org/officeDocument/2006/relationships/customXml" Target="../ink/ink40.xml"/><Relationship Id="rId32" Type="http://schemas.openxmlformats.org/officeDocument/2006/relationships/customXml" Target="../ink/ink44.xml"/><Relationship Id="rId37" Type="http://schemas.openxmlformats.org/officeDocument/2006/relationships/customXml" Target="../ink/ink46.xml"/><Relationship Id="rId40" Type="http://schemas.openxmlformats.org/officeDocument/2006/relationships/image" Target="../media/image104.png"/><Relationship Id="rId5" Type="http://schemas.openxmlformats.org/officeDocument/2006/relationships/image" Target="../media/image85.png"/><Relationship Id="rId15" Type="http://schemas.openxmlformats.org/officeDocument/2006/relationships/image" Target="../media/image90.png"/><Relationship Id="rId23" Type="http://schemas.openxmlformats.org/officeDocument/2006/relationships/image" Target="../media/image96.png"/><Relationship Id="rId28" Type="http://schemas.openxmlformats.org/officeDocument/2006/relationships/customXml" Target="../ink/ink42.xml"/><Relationship Id="rId36" Type="http://schemas.openxmlformats.org/officeDocument/2006/relationships/image" Target="../media/image91.png"/><Relationship Id="rId10" Type="http://schemas.openxmlformats.org/officeDocument/2006/relationships/customXml" Target="../ink/ink35.xml"/><Relationship Id="rId19" Type="http://schemas.openxmlformats.org/officeDocument/2006/relationships/image" Target="../media/image94.png"/><Relationship Id="rId31" Type="http://schemas.openxmlformats.org/officeDocument/2006/relationships/image" Target="../media/image100.png"/><Relationship Id="rId9" Type="http://schemas.openxmlformats.org/officeDocument/2006/relationships/image" Target="../media/image87.png"/><Relationship Id="rId14" Type="http://schemas.openxmlformats.org/officeDocument/2006/relationships/image" Target="../media/image84.png"/><Relationship Id="rId22" Type="http://schemas.openxmlformats.org/officeDocument/2006/relationships/customXml" Target="../ink/ink39.xml"/><Relationship Id="rId27" Type="http://schemas.openxmlformats.org/officeDocument/2006/relationships/image" Target="../media/image98.png"/><Relationship Id="rId30" Type="http://schemas.openxmlformats.org/officeDocument/2006/relationships/customXml" Target="../ink/ink43.xml"/><Relationship Id="rId35" Type="http://schemas.openxmlformats.org/officeDocument/2006/relationships/image" Target="../media/image102.png"/><Relationship Id="rId8" Type="http://schemas.openxmlformats.org/officeDocument/2006/relationships/customXml" Target="../ink/ink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CC01ACE-1BC1-AEFF-6650-22B01E0573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Lecture #14: 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Ch 4: Non-Isolated DC-DC Converters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PWM Converters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Buck Analysis (CCM) </a:t>
            </a: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16386" name="Picture 6">
            <a:extLst>
              <a:ext uri="{FF2B5EF4-FFF2-40B4-BE49-F238E27FC236}">
                <a16:creationId xmlns:a16="http://schemas.microsoft.com/office/drawing/2014/main" id="{DBC969C1-A663-F1F2-4F8C-08FCF7771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DE7A2856-07DA-9FA6-4286-489A2D46F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Figures of Merit for the </a:t>
            </a:r>
            <a:br>
              <a:rPr lang="en-US" b="1" dirty="0">
                <a:ea typeface="+mj-ea"/>
                <a:cs typeface="+mj-cs"/>
              </a:rPr>
            </a:br>
            <a:r>
              <a:rPr lang="en-US" b="1" dirty="0">
                <a:ea typeface="+mj-ea"/>
                <a:cs typeface="+mj-cs"/>
              </a:rPr>
              <a:t>PWM DC-DC Converter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8F787F63-0191-EE2B-D5A7-DDD78648C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391400" cy="5334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Classic  Converter Analysis (CCM&amp;DCM)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Voltage Conversion Ratio (M=Gain)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Use Inductor Volt-second balance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Average Input and Output Currents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Use waveform analysis and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Capacitor charge balance and small ripple approximation (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Icavg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=0) 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Output Voltage Ripple via Charge approximation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Small ripple approximation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meeans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all ac component of output current seen by capacitor, DC to load R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Inductor current Ripple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Derived from inductor current waveform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Boundary Between CCM and DCM</a:t>
            </a:r>
          </a:p>
          <a:p>
            <a:pPr lvl="2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Concept of Critical Inductance derived from iL expressions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EAB48B44-AB57-2A4F-7696-38D1FD746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Buck Converter</a:t>
            </a:r>
          </a:p>
        </p:txBody>
      </p:sp>
      <p:sp>
        <p:nvSpPr>
          <p:cNvPr id="250890" name="Rectangle 10">
            <a:extLst>
              <a:ext uri="{FF2B5EF4-FFF2-40B4-BE49-F238E27FC236}">
                <a16:creationId xmlns:a16="http://schemas.microsoft.com/office/drawing/2014/main" id="{B89AEA23-827D-2EB2-0BDA-1EE178398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38800" y="914400"/>
            <a:ext cx="3276600" cy="5638800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Switch Position 2 for allow for uninterrupted inductor current flow</a:t>
            </a:r>
          </a:p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LPF for smoothing of pulse for constant DC output</a:t>
            </a:r>
          </a:p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Capacitor hold a DC value for the load when switch in position 1 (Inductor current charge)</a:t>
            </a:r>
          </a:p>
          <a:p>
            <a:pPr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</a:t>
            </a:r>
            <a:r>
              <a:rPr lang="en-US" altLang="en-US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nd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Order-1 L, 1 C</a:t>
            </a:r>
          </a:p>
        </p:txBody>
      </p:sp>
      <p:pic>
        <p:nvPicPr>
          <p:cNvPr id="26627" name="Picture 14">
            <a:extLst>
              <a:ext uri="{FF2B5EF4-FFF2-40B4-BE49-F238E27FC236}">
                <a16:creationId xmlns:a16="http://schemas.microsoft.com/office/drawing/2014/main" id="{8DFFDE7B-0655-856F-C50F-E2457944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2839"/>
            <a:ext cx="5176079" cy="200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1">
            <a:extLst>
              <a:ext uri="{FF2B5EF4-FFF2-40B4-BE49-F238E27FC236}">
                <a16:creationId xmlns:a16="http://schemas.microsoft.com/office/drawing/2014/main" id="{0401FDA8-C97D-558E-0F76-65D900FB9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3122613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Switch-diode implementation</a:t>
            </a:r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id="{EC2170D9-A2DF-C87B-D029-76DEAACC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562350"/>
            <a:ext cx="466883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5">
            <a:extLst>
              <a:ext uri="{FF2B5EF4-FFF2-40B4-BE49-F238E27FC236}">
                <a16:creationId xmlns:a16="http://schemas.microsoft.com/office/drawing/2014/main" id="{BB3E18C2-BD5A-7884-6FA1-48B0ADF55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5891213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Switch is in Position 1: S is on and D is off</a:t>
            </a:r>
          </a:p>
        </p:txBody>
      </p:sp>
      <p:sp>
        <p:nvSpPr>
          <p:cNvPr id="26631" name="TextBox 12">
            <a:extLst>
              <a:ext uri="{FF2B5EF4-FFF2-40B4-BE49-F238E27FC236}">
                <a16:creationId xmlns:a16="http://schemas.microsoft.com/office/drawing/2014/main" id="{0ED4EF03-B647-B864-9F46-D221589F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6323013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Switch is in Position 2: S is off and D is 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9BCA5BC4-D775-260C-1097-390772CE7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Buck Converter Analysis: 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Mode by Mode</a:t>
            </a:r>
          </a:p>
        </p:txBody>
      </p:sp>
      <p:grpSp>
        <p:nvGrpSpPr>
          <p:cNvPr id="27650" name="Group 10">
            <a:extLst>
              <a:ext uri="{FF2B5EF4-FFF2-40B4-BE49-F238E27FC236}">
                <a16:creationId xmlns:a16="http://schemas.microsoft.com/office/drawing/2014/main" id="{082092A6-C9A0-6D92-6407-C54553E27F6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47800"/>
            <a:ext cx="8934450" cy="4343400"/>
            <a:chOff x="0" y="912"/>
            <a:chExt cx="5628" cy="2736"/>
          </a:xfrm>
        </p:grpSpPr>
        <p:graphicFrame>
          <p:nvGraphicFramePr>
            <p:cNvPr id="27651" name="Object 11">
              <a:extLst>
                <a:ext uri="{FF2B5EF4-FFF2-40B4-BE49-F238E27FC236}">
                  <a16:creationId xmlns:a16="http://schemas.microsoft.com/office/drawing/2014/main" id="{91BF485D-DD59-89F0-92FC-BDF9BC02E3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912"/>
            <a:ext cx="3366" cy="1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3562350" imgH="1104900" progId="Paint.Picture">
                    <p:embed/>
                  </p:oleObj>
                </mc:Choice>
                <mc:Fallback>
                  <p:oleObj name="Bitmap Image" r:id="rId2" imgW="3562350" imgH="1104900" progId="Paint.Picture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912"/>
                          <a:ext cx="3366" cy="1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2" name="Object 12">
              <a:extLst>
                <a:ext uri="{FF2B5EF4-FFF2-40B4-BE49-F238E27FC236}">
                  <a16:creationId xmlns:a16="http://schemas.microsoft.com/office/drawing/2014/main" id="{494C3FE3-6F6F-13BF-1180-709DBD9DA2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2592"/>
            <a:ext cx="2622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2774950" imgH="1117600" progId="Paint.Picture">
                    <p:embed/>
                  </p:oleObj>
                </mc:Choice>
                <mc:Fallback>
                  <p:oleObj name="Bitmap Image" r:id="rId4" imgW="2774950" imgH="1117600" progId="Paint.Picture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592"/>
                          <a:ext cx="2622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3" name="Object 13">
              <a:extLst>
                <a:ext uri="{FF2B5EF4-FFF2-40B4-BE49-F238E27FC236}">
                  <a16:creationId xmlns:a16="http://schemas.microsoft.com/office/drawing/2014/main" id="{9D24457A-58DA-83EF-0457-DCB14AD670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2" y="2016"/>
            <a:ext cx="654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6" imgW="692150" imgH="444500" progId="Paint.Picture">
                    <p:embed/>
                  </p:oleObj>
                </mc:Choice>
                <mc:Fallback>
                  <p:oleObj name="Bitmap Image" r:id="rId6" imgW="692150" imgH="444500" progId="Paint.Picture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016"/>
                          <a:ext cx="654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4" name="Object 14">
              <a:extLst>
                <a:ext uri="{FF2B5EF4-FFF2-40B4-BE49-F238E27FC236}">
                  <a16:creationId xmlns:a16="http://schemas.microsoft.com/office/drawing/2014/main" id="{CEFA24D4-184F-46EC-9D3F-CA1DD6B7ECD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6" y="2688"/>
            <a:ext cx="2652" cy="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8" imgW="2806700" imgH="1009650" progId="Paint.Picture">
                    <p:embed/>
                  </p:oleObj>
                </mc:Choice>
                <mc:Fallback>
                  <p:oleObj name="Bitmap Image" r:id="rId8" imgW="2806700" imgH="1009650" progId="Paint.Pictur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2688"/>
                          <a:ext cx="2652" cy="9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Object 15">
              <a:extLst>
                <a:ext uri="{FF2B5EF4-FFF2-40B4-BE49-F238E27FC236}">
                  <a16:creationId xmlns:a16="http://schemas.microsoft.com/office/drawing/2014/main" id="{A9C35EE1-F24E-108B-4D7D-B6D81EF264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2016"/>
            <a:ext cx="732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0" imgW="774700" imgH="527050" progId="Paint.Picture">
                    <p:embed/>
                  </p:oleObj>
                </mc:Choice>
                <mc:Fallback>
                  <p:oleObj name="Bitmap Image" r:id="rId10" imgW="774700" imgH="527050" progId="Paint.Picture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016"/>
                          <a:ext cx="732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6" name="Object 16">
              <a:extLst>
                <a:ext uri="{FF2B5EF4-FFF2-40B4-BE49-F238E27FC236}">
                  <a16:creationId xmlns:a16="http://schemas.microsoft.com/office/drawing/2014/main" id="{EE1B5419-C267-44BF-B234-2A830FC8CA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1968"/>
            <a:ext cx="1134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2" imgW="1200150" imgH="209550" progId="Paint.Picture">
                    <p:embed/>
                  </p:oleObj>
                </mc:Choice>
                <mc:Fallback>
                  <p:oleObj name="Bitmap Image" r:id="rId12" imgW="1200150" imgH="209550" progId="Paint.Picture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968"/>
                          <a:ext cx="1134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7" name="Object 17">
              <a:extLst>
                <a:ext uri="{FF2B5EF4-FFF2-40B4-BE49-F238E27FC236}">
                  <a16:creationId xmlns:a16="http://schemas.microsoft.com/office/drawing/2014/main" id="{01CEE99F-34DD-4163-3290-89BDEB87C9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1920"/>
            <a:ext cx="11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4" imgW="1187450" imgH="215900" progId="Paint.Picture">
                    <p:embed/>
                  </p:oleObj>
                </mc:Choice>
                <mc:Fallback>
                  <p:oleObj name="Bitmap Image" r:id="rId14" imgW="1187450" imgH="215900" progId="Paint.Picture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920"/>
                          <a:ext cx="1122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47247D2E-DC25-1759-D72E-B23D93C64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Buck Converter Analysis: Mode I</a:t>
            </a:r>
          </a:p>
        </p:txBody>
      </p:sp>
      <p:pic>
        <p:nvPicPr>
          <p:cNvPr id="28674" name="Picture 48">
            <a:extLst>
              <a:ext uri="{FF2B5EF4-FFF2-40B4-BE49-F238E27FC236}">
                <a16:creationId xmlns:a16="http://schemas.microsoft.com/office/drawing/2014/main" id="{B0CFEBE4-8AD1-4ED4-9D74-66AC9AD3B50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914400"/>
            <a:ext cx="4876800" cy="2286000"/>
          </a:xfrm>
        </p:spPr>
      </p:pic>
      <p:pic>
        <p:nvPicPr>
          <p:cNvPr id="28675" name="Picture 52">
            <a:extLst>
              <a:ext uri="{FF2B5EF4-FFF2-40B4-BE49-F238E27FC236}">
                <a16:creationId xmlns:a16="http://schemas.microsoft.com/office/drawing/2014/main" id="{D49F85CD-8CD4-4781-0AD3-E9E0DB15945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438400" cy="525463"/>
          </a:xfrm>
        </p:spPr>
      </p:pic>
      <p:sp>
        <p:nvSpPr>
          <p:cNvPr id="28676" name="Rectangle 50">
            <a:extLst>
              <a:ext uri="{FF2B5EF4-FFF2-40B4-BE49-F238E27FC236}">
                <a16:creationId xmlns:a16="http://schemas.microsoft.com/office/drawing/2014/main" id="{1C1FE446-3003-6AB0-2673-7F188C2C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95400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Inductor voltage</a:t>
            </a:r>
          </a:p>
        </p:txBody>
      </p:sp>
      <p:sp>
        <p:nvSpPr>
          <p:cNvPr id="28677" name="Rectangle 54">
            <a:extLst>
              <a:ext uri="{FF2B5EF4-FFF2-40B4-BE49-F238E27FC236}">
                <a16:creationId xmlns:a16="http://schemas.microsoft.com/office/drawing/2014/main" id="{6C13347A-3089-2275-5A84-E680A4210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396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Small ripple approximation :</a:t>
            </a:r>
          </a:p>
        </p:txBody>
      </p:sp>
      <p:sp>
        <p:nvSpPr>
          <p:cNvPr id="28678" name="Rectangle 56">
            <a:extLst>
              <a:ext uri="{FF2B5EF4-FFF2-40B4-BE49-F238E27FC236}">
                <a16:creationId xmlns:a16="http://schemas.microsoft.com/office/drawing/2014/main" id="{B685C7DC-7141-4439-C622-322AA9FB8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05200"/>
            <a:ext cx="274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Solve for the slope :</a:t>
            </a:r>
          </a:p>
        </p:txBody>
      </p:sp>
      <p:sp>
        <p:nvSpPr>
          <p:cNvPr id="28679" name="Rectangle 57">
            <a:extLst>
              <a:ext uri="{FF2B5EF4-FFF2-40B4-BE49-F238E27FC236}">
                <a16:creationId xmlns:a16="http://schemas.microsoft.com/office/drawing/2014/main" id="{0667AAB4-AC47-5334-7358-6258F9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62600"/>
            <a:ext cx="819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The inductor current changes with an essential constant slope</a:t>
            </a:r>
          </a:p>
        </p:txBody>
      </p:sp>
      <p:pic>
        <p:nvPicPr>
          <p:cNvPr id="28680" name="Picture 65">
            <a:extLst>
              <a:ext uri="{FF2B5EF4-FFF2-40B4-BE49-F238E27FC236}">
                <a16:creationId xmlns:a16="http://schemas.microsoft.com/office/drawing/2014/main" id="{8C4BA92E-8435-CC78-D5E9-B1DD836A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1905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8297D-94A9-26AB-09B9-456DA67EA3C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8800" y="4335517"/>
            <a:ext cx="3218189" cy="714363"/>
          </a:xfrm>
          <a:prstGeom prst="rect">
            <a:avLst/>
          </a:prstGeom>
          <a:blipFill>
            <a:blip r:embed="rId5"/>
            <a:stretch>
              <a:fillRect l="-1969" r="-1181" b="-15789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D9AD1-D822-3775-7ACD-E69789446E1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3600" y="6143637"/>
            <a:ext cx="3602332" cy="691471"/>
          </a:xfrm>
          <a:prstGeom prst="rect">
            <a:avLst/>
          </a:prstGeom>
          <a:blipFill>
            <a:blip r:embed="rId6"/>
            <a:stretch>
              <a:fillRect l="-1408" r="-2465" b="-14286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9A369FC6-F4D4-7BD1-075A-8767E6C1D4B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Buck Converter Analysis: Mode II</a:t>
            </a:r>
          </a:p>
        </p:txBody>
      </p:sp>
      <p:pic>
        <p:nvPicPr>
          <p:cNvPr id="29698" name="Picture 22">
            <a:extLst>
              <a:ext uri="{FF2B5EF4-FFF2-40B4-BE49-F238E27FC236}">
                <a16:creationId xmlns:a16="http://schemas.microsoft.com/office/drawing/2014/main" id="{191AB4C4-FB18-52F5-983C-F751B6CFC30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219200"/>
            <a:ext cx="4876800" cy="1905000"/>
          </a:xfrm>
        </p:spPr>
      </p:pic>
      <p:sp>
        <p:nvSpPr>
          <p:cNvPr id="29699" name="Rectangle 14">
            <a:extLst>
              <a:ext uri="{FF2B5EF4-FFF2-40B4-BE49-F238E27FC236}">
                <a16:creationId xmlns:a16="http://schemas.microsoft.com/office/drawing/2014/main" id="{304BD33F-A56B-66E4-78E9-1BBC894CF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95400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Inductor voltage</a:t>
            </a:r>
          </a:p>
        </p:txBody>
      </p:sp>
      <p:sp>
        <p:nvSpPr>
          <p:cNvPr id="29700" name="Rectangle 15">
            <a:extLst>
              <a:ext uri="{FF2B5EF4-FFF2-40B4-BE49-F238E27FC236}">
                <a16:creationId xmlns:a16="http://schemas.microsoft.com/office/drawing/2014/main" id="{89D40A84-4A31-14A5-4EDA-E21E29C16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396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Small ripple approximation :</a:t>
            </a:r>
          </a:p>
        </p:txBody>
      </p:sp>
      <p:sp>
        <p:nvSpPr>
          <p:cNvPr id="29701" name="Rectangle 16">
            <a:extLst>
              <a:ext uri="{FF2B5EF4-FFF2-40B4-BE49-F238E27FC236}">
                <a16:creationId xmlns:a16="http://schemas.microsoft.com/office/drawing/2014/main" id="{90DC7D5D-0198-C98C-1282-15602BE3C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05200"/>
            <a:ext cx="274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Solve for the slope :</a:t>
            </a:r>
          </a:p>
        </p:txBody>
      </p:sp>
      <p:sp>
        <p:nvSpPr>
          <p:cNvPr id="29702" name="Rectangle 17">
            <a:extLst>
              <a:ext uri="{FF2B5EF4-FFF2-40B4-BE49-F238E27FC236}">
                <a16:creationId xmlns:a16="http://schemas.microsoft.com/office/drawing/2014/main" id="{79059443-414C-88DA-1DCB-9E08206D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62600"/>
            <a:ext cx="819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The inductor current changes with an essential constant slope</a:t>
            </a:r>
          </a:p>
        </p:txBody>
      </p:sp>
      <p:pic>
        <p:nvPicPr>
          <p:cNvPr id="29703" name="Picture 31">
            <a:extLst>
              <a:ext uri="{FF2B5EF4-FFF2-40B4-BE49-F238E27FC236}">
                <a16:creationId xmlns:a16="http://schemas.microsoft.com/office/drawing/2014/main" id="{FA9D024E-E54D-CE6D-2892-D58CB3FFEAA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4267200"/>
            <a:ext cx="2057400" cy="110648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E632EF-EA0B-D64A-63C6-A0294A4E1D7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69779" y="6040878"/>
            <a:ext cx="4227824" cy="689035"/>
          </a:xfrm>
          <a:prstGeom prst="rect">
            <a:avLst/>
          </a:prstGeom>
          <a:blipFill>
            <a:blip r:embed="rId4"/>
            <a:stretch>
              <a:fillRect l="-1198" r="-1796" b="-1636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14EB8-11BA-326F-3F3A-3D19DF2295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1808" y="1872734"/>
            <a:ext cx="1958613" cy="369332"/>
          </a:xfrm>
          <a:prstGeom prst="rect">
            <a:avLst/>
          </a:prstGeom>
          <a:blipFill>
            <a:blip r:embed="rId5"/>
            <a:stretch>
              <a:fillRect l="-1290" r="-5161" b="-33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5C44E1-196A-0939-ED16-015F3170F8D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53140" y="2971800"/>
            <a:ext cx="1595950" cy="369332"/>
          </a:xfrm>
          <a:prstGeom prst="rect">
            <a:avLst/>
          </a:prstGeom>
          <a:blipFill>
            <a:blip r:embed="rId6"/>
            <a:stretch>
              <a:fillRect l="-2381" r="-3175" b="-13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7D3380C4-228F-90C4-B36E-FEDC8C6AB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Buck Converter Analysis: Waveforms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Start up Transient</a:t>
            </a:r>
          </a:p>
        </p:txBody>
      </p:sp>
      <p:pic>
        <p:nvPicPr>
          <p:cNvPr id="30722" name="Picture 13">
            <a:extLst>
              <a:ext uri="{FF2B5EF4-FFF2-40B4-BE49-F238E27FC236}">
                <a16:creationId xmlns:a16="http://schemas.microsoft.com/office/drawing/2014/main" id="{88A62F7F-A239-54CF-6FEC-B1C21A0D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3525"/>
            <a:ext cx="79248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4">
            <a:extLst>
              <a:ext uri="{FF2B5EF4-FFF2-40B4-BE49-F238E27FC236}">
                <a16:creationId xmlns:a16="http://schemas.microsoft.com/office/drawing/2014/main" id="{AE5F3894-8F6A-0C97-98C4-832E898A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913313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DEFAC7-413A-80CB-8A8D-BFD577A2AFB9}"/>
                  </a:ext>
                </a:extLst>
              </p14:cNvPr>
              <p14:cNvContentPartPr/>
              <p14:nvPr/>
            </p14:nvContentPartPr>
            <p14:xfrm>
              <a:off x="2205178" y="3114252"/>
              <a:ext cx="288720" cy="11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DEFAC7-413A-80CB-8A8D-BFD577A2AF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178" y="3077091"/>
                <a:ext cx="360360" cy="85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D15225-38AB-6817-C67E-DBB958E11B1B}"/>
                  </a:ext>
                </a:extLst>
              </p14:cNvPr>
              <p14:cNvContentPartPr/>
              <p14:nvPr/>
            </p14:nvContentPartPr>
            <p14:xfrm>
              <a:off x="2509738" y="3136212"/>
              <a:ext cx="360" cy="79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D15225-38AB-6817-C67E-DBB958E11B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3738" y="3100212"/>
                <a:ext cx="72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FCBB05-4E9B-299C-B868-AED71A0D5FEF}"/>
                  </a:ext>
                </a:extLst>
              </p14:cNvPr>
              <p14:cNvContentPartPr/>
              <p14:nvPr/>
            </p14:nvContentPartPr>
            <p14:xfrm>
              <a:off x="3736258" y="3657132"/>
              <a:ext cx="69120" cy="15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FCBB05-4E9B-299C-B868-AED71A0D5F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0258" y="3621132"/>
                <a:ext cx="140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548540-EFD5-88E2-C8F3-A9B531396713}"/>
                  </a:ext>
                </a:extLst>
              </p14:cNvPr>
              <p14:cNvContentPartPr/>
              <p14:nvPr/>
            </p14:nvContentPartPr>
            <p14:xfrm>
              <a:off x="2080618" y="3088332"/>
              <a:ext cx="430200" cy="105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548540-EFD5-88E2-C8F3-A9B5313967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2618" y="3070332"/>
                <a:ext cx="4658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058739-0D09-3EB5-9F33-D38AB5F9E8E6}"/>
                  </a:ext>
                </a:extLst>
              </p14:cNvPr>
              <p14:cNvContentPartPr/>
              <p14:nvPr/>
            </p14:nvContentPartPr>
            <p14:xfrm>
              <a:off x="2475178" y="3049452"/>
              <a:ext cx="127800" cy="17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058739-0D09-3EB5-9F33-D38AB5F9E8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57127" y="3031414"/>
                <a:ext cx="163541" cy="20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EC7825-43C5-D3D1-5611-B68B89C864FC}"/>
                  </a:ext>
                </a:extLst>
              </p14:cNvPr>
              <p14:cNvContentPartPr/>
              <p14:nvPr/>
            </p14:nvContentPartPr>
            <p14:xfrm>
              <a:off x="2135698" y="322585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EC7825-43C5-D3D1-5611-B68B89C864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7698" y="320785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30" name="Group 10">
            <a:extLst>
              <a:ext uri="{FF2B5EF4-FFF2-40B4-BE49-F238E27FC236}">
                <a16:creationId xmlns:a16="http://schemas.microsoft.com/office/drawing/2014/main" id="{828DF07A-067A-BCCF-B86C-4D050E01E9BA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3290888"/>
            <a:ext cx="1587" cy="53975"/>
            <a:chOff x="2135698" y="3290652"/>
            <a:chExt cx="360" cy="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BF7EFE-CF31-0C26-4965-68C681A001DE}"/>
                    </a:ext>
                  </a:extLst>
                </p14:cNvPr>
                <p14:cNvContentPartPr/>
                <p14:nvPr/>
              </p14:nvContentPartPr>
              <p14:xfrm>
                <a:off x="2135698" y="3290652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BF7EFE-CF31-0C26-4965-68C681A001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7698" y="327265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7E0D48-B7FA-5D00-EAD8-6F65AC1B389D}"/>
                    </a:ext>
                  </a:extLst>
                </p14:cNvPr>
                <p14:cNvContentPartPr/>
                <p14:nvPr/>
              </p14:nvContentPartPr>
              <p14:xfrm>
                <a:off x="2135698" y="3344292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7E0D48-B7FA-5D00-EAD8-6F65AC1B38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7698" y="332629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11D830-BC09-1B2C-B4BD-3B1CE5E5CFD3}"/>
                  </a:ext>
                </a:extLst>
              </p14:cNvPr>
              <p14:cNvContentPartPr/>
              <p14:nvPr/>
            </p14:nvContentPartPr>
            <p14:xfrm>
              <a:off x="3135418" y="306529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11D830-BC09-1B2C-B4BD-3B1CE5E5CF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7418" y="304729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AED580-CF5A-EA4F-92C5-2CDFF8203F22}"/>
                  </a:ext>
                </a:extLst>
              </p14:cNvPr>
              <p14:cNvContentPartPr/>
              <p14:nvPr/>
            </p14:nvContentPartPr>
            <p14:xfrm>
              <a:off x="3135418" y="321973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AED580-CF5A-EA4F-92C5-2CDFF8203F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7418" y="320173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C5FA0C-F44F-C073-74E6-E8EF56E64F18}"/>
                  </a:ext>
                </a:extLst>
              </p14:cNvPr>
              <p14:cNvContentPartPr/>
              <p14:nvPr/>
            </p14:nvContentPartPr>
            <p14:xfrm>
              <a:off x="3144418" y="33309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C5FA0C-F44F-C073-74E6-E8EF56E64F1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26418" y="331297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7858B1-B255-E43E-AC52-61CBF378A3E3}"/>
                  </a:ext>
                </a:extLst>
              </p14:cNvPr>
              <p14:cNvContentPartPr/>
              <p14:nvPr/>
            </p14:nvContentPartPr>
            <p14:xfrm>
              <a:off x="3157018" y="3492972"/>
              <a:ext cx="360" cy="6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7858B1-B255-E43E-AC52-61CBF378A3E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39018" y="3474876"/>
                <a:ext cx="36000" cy="103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705CE3-0B42-38D8-C269-75ABB33D47F9}"/>
                  </a:ext>
                </a:extLst>
              </p14:cNvPr>
              <p14:cNvContentPartPr/>
              <p14:nvPr/>
            </p14:nvContentPartPr>
            <p14:xfrm>
              <a:off x="3792058" y="2772612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705CE3-0B42-38D8-C269-75ABB33D47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4058" y="275461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CB032B7-4E70-BEED-0B2B-A5B008A2A340}"/>
                  </a:ext>
                </a:extLst>
              </p14:cNvPr>
              <p14:cNvContentPartPr/>
              <p14:nvPr/>
            </p14:nvContentPartPr>
            <p14:xfrm>
              <a:off x="3806458" y="298969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CB032B7-4E70-BEED-0B2B-A5B008A2A3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8458" y="297169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40CCB0-9460-8D08-8D24-CB9E1C6AFDE2}"/>
                  </a:ext>
                </a:extLst>
              </p14:cNvPr>
              <p14:cNvContentPartPr/>
              <p14:nvPr/>
            </p14:nvContentPartPr>
            <p14:xfrm>
              <a:off x="3806458" y="318193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40CCB0-9460-8D08-8D24-CB9E1C6AFD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8458" y="316393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7F2765-FC11-81B4-A396-61BDD7136B69}"/>
                  </a:ext>
                </a:extLst>
              </p14:cNvPr>
              <p14:cNvContentPartPr/>
              <p14:nvPr/>
            </p14:nvContentPartPr>
            <p14:xfrm>
              <a:off x="3828778" y="3355812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7F2765-FC11-81B4-A396-61BDD7136B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0778" y="3337812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7747277-EE63-44C4-F90C-9157356ED15A}"/>
              </a:ext>
            </a:extLst>
          </p:cNvPr>
          <p:cNvSpPr txBox="1"/>
          <p:nvPr/>
        </p:nvSpPr>
        <p:spPr>
          <a:xfrm>
            <a:off x="2925763" y="3527425"/>
            <a:ext cx="685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2T</a:t>
            </a:r>
            <a:r>
              <a: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1A7A2CA-15D0-F069-3A40-3B593DB24D35}"/>
                  </a:ext>
                </a:extLst>
              </p14:cNvPr>
              <p14:cNvContentPartPr/>
              <p14:nvPr/>
            </p14:nvContentPartPr>
            <p14:xfrm>
              <a:off x="3823018" y="3623292"/>
              <a:ext cx="199800" cy="208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1A7A2CA-15D0-F069-3A40-3B593DB24D3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60018" y="3560292"/>
                <a:ext cx="325440" cy="3337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44665C7-43FC-00CA-696E-A1560796ED0D}"/>
              </a:ext>
            </a:extLst>
          </p:cNvPr>
          <p:cNvSpPr txBox="1"/>
          <p:nvPr/>
        </p:nvSpPr>
        <p:spPr>
          <a:xfrm>
            <a:off x="3611563" y="3500438"/>
            <a:ext cx="684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3T</a:t>
            </a:r>
            <a:r>
              <a: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F6CBFE7-8BBF-5133-90C4-84FAECF34C4A}"/>
                  </a:ext>
                </a:extLst>
              </p14:cNvPr>
              <p14:cNvContentPartPr/>
              <p14:nvPr/>
            </p14:nvContentPartPr>
            <p14:xfrm>
              <a:off x="657898" y="2992932"/>
              <a:ext cx="564840" cy="246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F6CBFE7-8BBF-5133-90C4-84FAECF34C4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4898" y="2929932"/>
                <a:ext cx="690480" cy="3718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B901DE8-3240-A0DB-B3E7-C8E6D26D0947}"/>
              </a:ext>
            </a:extLst>
          </p:cNvPr>
          <p:cNvSpPr txBox="1"/>
          <p:nvPr/>
        </p:nvSpPr>
        <p:spPr>
          <a:xfrm>
            <a:off x="525463" y="2890838"/>
            <a:ext cx="952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(DT</a:t>
            </a:r>
            <a:r>
              <a: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1EC507-428F-93BC-990B-2CA116E81DC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98" y="4199123"/>
            <a:ext cx="8783702" cy="461665"/>
          </a:xfrm>
          <a:prstGeom prst="rect">
            <a:avLst/>
          </a:prstGeom>
          <a:blipFill>
            <a:blip r:embed="rId31"/>
            <a:stretch>
              <a:fillRect l="-1156" t="-10526" b="-2631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724361-7E9B-4238-EA12-A541A69A964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13187" y="5768812"/>
            <a:ext cx="3158813" cy="369332"/>
          </a:xfrm>
          <a:prstGeom prst="rect">
            <a:avLst/>
          </a:prstGeom>
          <a:blipFill>
            <a:blip r:embed="rId32"/>
            <a:stretch>
              <a:fillRect l="-1606" r="-3213" b="-33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53CF5DFD-E998-84F8-9EE5-07BE2D9BC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Buck Converter Analysis: Waveforms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Inductor Voltage and Current</a:t>
            </a:r>
          </a:p>
        </p:txBody>
      </p:sp>
      <p:pic>
        <p:nvPicPr>
          <p:cNvPr id="31746" name="Picture 21">
            <a:extLst>
              <a:ext uri="{FF2B5EF4-FFF2-40B4-BE49-F238E27FC236}">
                <a16:creationId xmlns:a16="http://schemas.microsoft.com/office/drawing/2014/main" id="{8E89D73B-DE2F-1D9F-A907-91863D7F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830638"/>
            <a:ext cx="47244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7">
            <a:extLst>
              <a:ext uri="{FF2B5EF4-FFF2-40B4-BE49-F238E27FC236}">
                <a16:creationId xmlns:a16="http://schemas.microsoft.com/office/drawing/2014/main" id="{19AD5354-63C3-00E1-55E8-F6DBE1D5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448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0AF1B0-8C15-D818-A1D4-FF243FB8A8F1}"/>
                  </a:ext>
                </a:extLst>
              </p14:cNvPr>
              <p14:cNvContentPartPr/>
              <p14:nvPr/>
            </p14:nvContentPartPr>
            <p14:xfrm>
              <a:off x="1912138" y="4778532"/>
              <a:ext cx="1342800" cy="946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0AF1B0-8C15-D818-A1D4-FF243FB8A8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3138" y="4769532"/>
                <a:ext cx="136044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6A3D5D-4DCB-3D88-520F-34F33E768DA5}"/>
                  </a:ext>
                </a:extLst>
              </p14:cNvPr>
              <p14:cNvContentPartPr/>
              <p14:nvPr/>
            </p14:nvContentPartPr>
            <p14:xfrm>
              <a:off x="5179138" y="4062132"/>
              <a:ext cx="305640" cy="36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6A3D5D-4DCB-3D88-520F-34F33E768D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0127" y="4053123"/>
                <a:ext cx="323301" cy="37801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12BE688-047F-8DB0-EC15-34B650202FC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42452" y="3413889"/>
            <a:ext cx="4227824" cy="689035"/>
          </a:xfrm>
          <a:prstGeom prst="rect">
            <a:avLst/>
          </a:prstGeom>
          <a:blipFill>
            <a:blip r:embed="rId8"/>
            <a:stretch>
              <a:fillRect l="-1201" r="-2102" b="-1428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F6AA9-2968-6836-B5A1-D8611BBA185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950" y="5785876"/>
            <a:ext cx="3602332" cy="691471"/>
          </a:xfrm>
          <a:prstGeom prst="rect">
            <a:avLst/>
          </a:prstGeom>
          <a:blipFill>
            <a:blip r:embed="rId9"/>
            <a:stretch>
              <a:fillRect l="-1053" r="-2456" b="-125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1752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41DD33E9-21EE-9C63-862F-2110B1F99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4732338"/>
            <a:ext cx="6778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493C3153-0A8E-A6F6-C920-B827AF692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Converter Analysis Principle 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>
                <a:ea typeface="+mj-ea"/>
                <a:cs typeface="+mj-cs"/>
              </a:rPr>
              <a:t>Volt-Second Balance 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>
                <a:ea typeface="+mj-ea"/>
                <a:cs typeface="+mj-cs"/>
              </a:rPr>
              <a:t>gives </a:t>
            </a:r>
            <a:r>
              <a:rPr lang="en-US" sz="2800" b="1" dirty="0">
                <a:solidFill>
                  <a:srgbClr val="FF0000"/>
                </a:solidFill>
                <a:ea typeface="+mj-ea"/>
                <a:cs typeface="+mj-cs"/>
              </a:rPr>
              <a:t>Voltage Gain, M</a:t>
            </a:r>
            <a:br>
              <a:rPr lang="en-US" sz="2800" b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en-US" sz="28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32770" name="Picture 9">
            <a:extLst>
              <a:ext uri="{FF2B5EF4-FFF2-40B4-BE49-F238E27FC236}">
                <a16:creationId xmlns:a16="http://schemas.microsoft.com/office/drawing/2014/main" id="{35127D24-D183-3C02-5252-B7E33BF1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8747376C-4DE8-F729-47AA-2700B4B29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14975"/>
            <a:ext cx="1295400" cy="817563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8A06D-8FA4-F994-1580-FDA808B64EE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91400" y="5619890"/>
            <a:ext cx="1459567" cy="608115"/>
          </a:xfrm>
          <a:prstGeom prst="rect">
            <a:avLst/>
          </a:prstGeom>
          <a:blipFill>
            <a:blip r:embed="rId3"/>
            <a:stretch>
              <a:fillRect l="-13043" t="-2041" r="-6087" b="-1020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8A716929-EAE6-4176-F1BA-157FD3928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5530850"/>
            <a:ext cx="1573212" cy="801688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93128BF5-BE88-7835-E607-ECBBFF444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a typeface="+mj-ea"/>
                <a:cs typeface="+mj-cs"/>
              </a:rPr>
              <a:t>Waveforms Input, Diode and </a:t>
            </a:r>
            <a:br>
              <a:rPr lang="en-US" sz="2800" b="1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2800" b="1" dirty="0">
                <a:solidFill>
                  <a:srgbClr val="FF0000"/>
                </a:solidFill>
                <a:ea typeface="+mj-ea"/>
                <a:cs typeface="+mj-cs"/>
              </a:rPr>
              <a:t>Capacitor Currents</a:t>
            </a:r>
          </a:p>
        </p:txBody>
      </p:sp>
      <p:pic>
        <p:nvPicPr>
          <p:cNvPr id="33794" name="Picture 6">
            <a:extLst>
              <a:ext uri="{FF2B5EF4-FFF2-40B4-BE49-F238E27FC236}">
                <a16:creationId xmlns:a16="http://schemas.microsoft.com/office/drawing/2014/main" id="{7CB02C09-8A61-BCBF-DBFC-3A3FD71F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981200"/>
            <a:ext cx="3822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368ADC-75B7-EA6A-C539-5B7A0FF66CF4}"/>
                  </a:ext>
                </a:extLst>
              </p14:cNvPr>
              <p14:cNvContentPartPr/>
              <p14:nvPr/>
            </p14:nvContentPartPr>
            <p14:xfrm>
              <a:off x="7503658" y="2236212"/>
              <a:ext cx="28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368ADC-75B7-EA6A-C539-5B7A0FF66C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4658" y="2227212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FA7564-DD86-757A-1491-2400FD9F5BF3}"/>
                  </a:ext>
                </a:extLst>
              </p14:cNvPr>
              <p14:cNvContentPartPr/>
              <p14:nvPr/>
            </p14:nvContentPartPr>
            <p14:xfrm>
              <a:off x="343258" y="121957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FA7564-DD86-757A-1491-2400FD9F5B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258" y="12105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82EA579-2BDA-A46F-8728-D167D2A31F6A}"/>
                  </a:ext>
                </a:extLst>
              </p14:cNvPr>
              <p14:cNvContentPartPr/>
              <p14:nvPr/>
            </p14:nvContentPartPr>
            <p14:xfrm>
              <a:off x="862738" y="42037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82EA579-2BDA-A46F-8728-D167D2A31F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738" y="4113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2C76A9-2616-68EB-C911-41C368FBB196}"/>
                  </a:ext>
                </a:extLst>
              </p14:cNvPr>
              <p14:cNvContentPartPr/>
              <p14:nvPr/>
            </p14:nvContentPartPr>
            <p14:xfrm>
              <a:off x="1731418" y="3980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2C76A9-2616-68EB-C911-41C368FBB1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2418" y="38905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3799" name="Picture 11">
            <a:extLst>
              <a:ext uri="{FF2B5EF4-FFF2-40B4-BE49-F238E27FC236}">
                <a16:creationId xmlns:a16="http://schemas.microsoft.com/office/drawing/2014/main" id="{34CC0741-6898-BF5C-CEED-69C57A12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85913"/>
            <a:ext cx="531018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7151580A-C81D-891E-5916-9F3B75E87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11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Inductor Current Initial and Final Values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A8F07C-B5B3-2EDA-3D45-31E0F067A7BA}"/>
                  </a:ext>
                </a:extLst>
              </p14:cNvPr>
              <p14:cNvContentPartPr/>
              <p14:nvPr/>
            </p14:nvContentPartPr>
            <p14:xfrm>
              <a:off x="4944600" y="4613292"/>
              <a:ext cx="8701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A8F07C-B5B3-2EDA-3D45-31E0F067A7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1600" y="4550292"/>
                <a:ext cx="99576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31608BA-135C-9C91-F2CE-D2FBF0B68E11}"/>
                  </a:ext>
                </a:extLst>
              </p14:cNvPr>
              <p14:cNvContentPartPr/>
              <p14:nvPr/>
            </p14:nvContentPartPr>
            <p14:xfrm>
              <a:off x="1672200" y="3179412"/>
              <a:ext cx="360" cy="15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31608BA-135C-9C91-F2CE-D2FBF0B68E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9200" y="3116412"/>
                <a:ext cx="12600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20" name="Group 17">
            <a:extLst>
              <a:ext uri="{FF2B5EF4-FFF2-40B4-BE49-F238E27FC236}">
                <a16:creationId xmlns:a16="http://schemas.microsoft.com/office/drawing/2014/main" id="{776A19DD-B6F8-1FE4-1D51-DE5F5E13EF82}"/>
              </a:ext>
            </a:extLst>
          </p:cNvPr>
          <p:cNvGrpSpPr>
            <a:grpSpLocks/>
          </p:cNvGrpSpPr>
          <p:nvPr/>
        </p:nvGrpSpPr>
        <p:grpSpPr bwMode="auto">
          <a:xfrm>
            <a:off x="2611438" y="3057525"/>
            <a:ext cx="1309687" cy="474663"/>
            <a:chOff x="2611440" y="3058092"/>
            <a:chExt cx="131040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32776E-0DE7-3881-5D7D-6CBC1771DBD3}"/>
                    </a:ext>
                  </a:extLst>
                </p14:cNvPr>
                <p14:cNvContentPartPr/>
                <p14:nvPr/>
              </p14:nvContentPartPr>
              <p14:xfrm>
                <a:off x="2611440" y="3058092"/>
                <a:ext cx="360" cy="434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32776E-0DE7-3881-5D7D-6CBC1771DB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48440" y="2995092"/>
                  <a:ext cx="1260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1B27B9F-D01E-EBE8-A358-F8A23E11F698}"/>
                    </a:ext>
                  </a:extLst>
                </p14:cNvPr>
                <p14:cNvContentPartPr/>
                <p14:nvPr/>
              </p14:nvContentPartPr>
              <p14:xfrm>
                <a:off x="3079080" y="3230532"/>
                <a:ext cx="95760" cy="20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1B27B9F-D01E-EBE8-A358-F8A23E11F6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16080" y="3167532"/>
                  <a:ext cx="221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9E85DD-8C45-E2E7-EDB8-C0244781E943}"/>
                    </a:ext>
                  </a:extLst>
                </p14:cNvPr>
                <p14:cNvContentPartPr/>
                <p14:nvPr/>
              </p14:nvContentPartPr>
              <p14:xfrm>
                <a:off x="3613320" y="3092652"/>
                <a:ext cx="38880" cy="417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9E85DD-8C45-E2E7-EDB8-C0244781E9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50320" y="3029652"/>
                  <a:ext cx="1645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876DBA-AE64-22FA-3235-BCA3E2B4F59F}"/>
                    </a:ext>
                  </a:extLst>
                </p14:cNvPr>
                <p14:cNvContentPartPr/>
                <p14:nvPr/>
              </p14:nvContentPartPr>
              <p14:xfrm>
                <a:off x="3918600" y="3293532"/>
                <a:ext cx="3240" cy="238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876DBA-AE64-22FA-3235-BCA3E2B4F5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61900" y="3230532"/>
                  <a:ext cx="116316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0974C6-5619-C5BF-E7B0-C2CDEAE9B398}"/>
                  </a:ext>
                </a:extLst>
              </p14:cNvPr>
              <p14:cNvContentPartPr/>
              <p14:nvPr/>
            </p14:nvContentPartPr>
            <p14:xfrm>
              <a:off x="531360" y="3121812"/>
              <a:ext cx="845640" cy="340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0974C6-5619-C5BF-E7B0-C2CDEAE9B3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8360" y="3058812"/>
                <a:ext cx="971280" cy="466560"/>
              </a:xfrm>
              <a:prstGeom prst="rect">
                <a:avLst/>
              </a:prstGeom>
            </p:spPr>
          </p:pic>
        </mc:Fallback>
      </mc:AlternateContent>
      <p:pic>
        <p:nvPicPr>
          <p:cNvPr id="34822" name="Picture 38" descr="Chart, line chart&#10;&#10;Description automatically generated">
            <a:extLst>
              <a:ext uri="{FF2B5EF4-FFF2-40B4-BE49-F238E27FC236}">
                <a16:creationId xmlns:a16="http://schemas.microsoft.com/office/drawing/2014/main" id="{98B25D8A-7B12-5A05-1C4F-A8FCAB1C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0221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37">
            <a:extLst>
              <a:ext uri="{FF2B5EF4-FFF2-40B4-BE49-F238E27FC236}">
                <a16:creationId xmlns:a16="http://schemas.microsoft.com/office/drawing/2014/main" id="{3F0B6919-8947-34C3-B97D-24A8287A7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308475"/>
            <a:ext cx="8783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We need to find the values for i</a:t>
            </a:r>
            <a:r>
              <a:rPr lang="en-US" altLang="en-US" baseline="-25000"/>
              <a:t>L</a:t>
            </a:r>
            <a:r>
              <a:rPr lang="en-US" altLang="en-US"/>
              <a:t>(0) and i</a:t>
            </a:r>
            <a:r>
              <a:rPr lang="en-US" altLang="en-US" baseline="-25000"/>
              <a:t>L</a:t>
            </a:r>
            <a:r>
              <a:rPr lang="en-US" altLang="en-US"/>
              <a:t>(DT</a:t>
            </a:r>
            <a:r>
              <a:rPr lang="en-US" altLang="en-US" baseline="-25000"/>
              <a:t>s</a:t>
            </a:r>
            <a:r>
              <a:rPr lang="en-US" altLang="en-US"/>
              <a:t>) in terms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Converter parameters.</a:t>
            </a:r>
          </a:p>
        </p:txBody>
      </p:sp>
      <p:sp>
        <p:nvSpPr>
          <p:cNvPr id="34824" name="TextBox 14">
            <a:extLst>
              <a:ext uri="{FF2B5EF4-FFF2-40B4-BE49-F238E27FC236}">
                <a16:creationId xmlns:a16="http://schemas.microsoft.com/office/drawing/2014/main" id="{FC625091-EBF9-9CBA-2619-77431F44B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5262563"/>
            <a:ext cx="378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Let us label: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   Output volage (V) : V</a:t>
            </a:r>
            <a:r>
              <a:rPr lang="en-US" altLang="en-US" baseline="-25000" dirty="0"/>
              <a:t>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    Input voltage (V</a:t>
            </a:r>
            <a:r>
              <a:rPr lang="en-US" altLang="en-US" baseline="-25000" dirty="0"/>
              <a:t>g</a:t>
            </a:r>
            <a:r>
              <a:rPr lang="en-US" altLang="en-US" dirty="0"/>
              <a:t>): V</a:t>
            </a:r>
            <a:r>
              <a:rPr lang="en-US" altLang="en-US" baseline="-25000" dirty="0"/>
              <a:t>in</a:t>
            </a:r>
          </a:p>
        </p:txBody>
      </p:sp>
      <p:pic>
        <p:nvPicPr>
          <p:cNvPr id="34825" name="Picture 6">
            <a:extLst>
              <a:ext uri="{FF2B5EF4-FFF2-40B4-BE49-F238E27FC236}">
                <a16:creationId xmlns:a16="http://schemas.microsoft.com/office/drawing/2014/main" id="{626CFEB9-DED5-1056-B6E4-C340D99D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019300"/>
            <a:ext cx="3822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FF7C98-C87C-5F92-5F58-19C253A886DD}"/>
              </a:ext>
            </a:extLst>
          </p:cNvPr>
          <p:cNvSpPr txBox="1"/>
          <p:nvPr/>
        </p:nvSpPr>
        <p:spPr>
          <a:xfrm>
            <a:off x="759982" y="6416072"/>
            <a:ext cx="4656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Switching period (T</a:t>
            </a:r>
            <a:r>
              <a:rPr lang="en-US" altLang="en-US" baseline="-25000" dirty="0"/>
              <a:t>s</a:t>
            </a:r>
            <a:r>
              <a:rPr lang="en-US" altLang="en-US" dirty="0"/>
              <a:t>): 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C7C7223-DD0C-1FCF-B879-502F06683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C1A6-1003-A1E1-44E8-0968CB76E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000" b="1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Midterm Exam</a:t>
            </a:r>
            <a:r>
              <a:rPr lang="en-US" sz="4000" b="1" dirty="0">
                <a:ea typeface="MS PGothic" panose="020B0600070205080204" pitchFamily="34" charset="-128"/>
              </a:rPr>
              <a:t> </a:t>
            </a:r>
          </a:p>
          <a:p>
            <a:pPr marL="0" indent="0" algn="ctr">
              <a:buFontTx/>
              <a:buNone/>
              <a:defRPr/>
            </a:pPr>
            <a:r>
              <a:rPr lang="en-US" sz="4000" b="1" dirty="0">
                <a:ea typeface="MS PGothic" panose="020B0600070205080204" pitchFamily="34" charset="-128"/>
              </a:rPr>
              <a:t>Oct. 30 (Monday)</a:t>
            </a:r>
          </a:p>
          <a:p>
            <a:pPr marL="0" indent="0" algn="ctr">
              <a:buFontTx/>
              <a:buNone/>
              <a:defRPr/>
            </a:pPr>
            <a:r>
              <a:rPr lang="en-US" sz="4000" b="1" dirty="0">
                <a:ea typeface="MS PGothic" panose="020B0600070205080204" pitchFamily="34" charset="-128"/>
              </a:rPr>
              <a:t>Chapters 2,3 and Sections 4.1-4.4</a:t>
            </a:r>
          </a:p>
          <a:p>
            <a:pPr marL="0" indent="0" algn="ctr">
              <a:buFontTx/>
              <a:buNone/>
              <a:defRPr/>
            </a:pPr>
            <a:endParaRPr lang="en-US" sz="4000" b="1" dirty="0">
              <a:ea typeface="MS PGothic" panose="020B0600070205080204" pitchFamily="34" charset="-128"/>
            </a:endParaRPr>
          </a:p>
          <a:p>
            <a:pPr marL="0" indent="0" algn="ctr">
              <a:buFontTx/>
              <a:buNone/>
              <a:defRPr/>
            </a:pPr>
            <a:r>
              <a:rPr lang="en-US" sz="4000" b="1" dirty="0">
                <a:ea typeface="MS PGothic" panose="020B0600070205080204" pitchFamily="34" charset="-128"/>
              </a:rPr>
              <a:t>In class with open notes and book</a:t>
            </a:r>
          </a:p>
          <a:p>
            <a:pPr marL="0" indent="0" algn="ctr">
              <a:buFontTx/>
              <a:buNone/>
              <a:defRPr/>
            </a:pPr>
            <a:endParaRPr lang="en-US" sz="4000" b="1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4B42FE16-EF90-8ABF-19B7-3E792FB6B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Buck Converter Analysis: Waveforms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Average Input and Output Currents</a:t>
            </a:r>
          </a:p>
        </p:txBody>
      </p:sp>
      <p:pic>
        <p:nvPicPr>
          <p:cNvPr id="35842" name="Picture 10">
            <a:extLst>
              <a:ext uri="{FF2B5EF4-FFF2-40B4-BE49-F238E27FC236}">
                <a16:creationId xmlns:a16="http://schemas.microsoft.com/office/drawing/2014/main" id="{BF78D33C-72DC-BF47-BAA9-194110DE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7630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E1C6F697-9ACB-F147-AF59-B5259174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867400"/>
            <a:ext cx="2667000" cy="728663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205474-24EA-66EB-B708-82FC3AC8203C}"/>
                  </a:ext>
                </a:extLst>
              </p14:cNvPr>
              <p14:cNvContentPartPr/>
              <p14:nvPr/>
            </p14:nvContentPartPr>
            <p14:xfrm>
              <a:off x="406800" y="3585132"/>
              <a:ext cx="2588040" cy="29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205474-24EA-66EB-B708-82FC3AC82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800" y="3522132"/>
                <a:ext cx="2713680" cy="424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1D1550B-A267-CA40-EF43-C57FE44DA092}"/>
              </a:ext>
            </a:extLst>
          </p:cNvPr>
          <p:cNvSpPr txBox="1"/>
          <p:nvPr/>
        </p:nvSpPr>
        <p:spPr>
          <a:xfrm>
            <a:off x="228600" y="3503613"/>
            <a:ext cx="6248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inspection from the plot for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baseline="-2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en-US" dirty="0"/>
              <a:t>,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3CE73874-4C44-CCEA-186A-CDF7A145E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Buck Converter Analysis Using Average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Current to get i</a:t>
            </a:r>
            <a:r>
              <a:rPr lang="en-US" sz="2800" b="1" baseline="-25000">
                <a:ea typeface="+mj-ea"/>
                <a:cs typeface="+mj-cs"/>
              </a:rPr>
              <a:t>L</a:t>
            </a:r>
            <a:r>
              <a:rPr lang="en-US" sz="2800" b="1">
                <a:ea typeface="+mj-ea"/>
                <a:cs typeface="+mj-cs"/>
              </a:rPr>
              <a:t>min/i</a:t>
            </a:r>
            <a:r>
              <a:rPr lang="en-US" sz="2800" b="1" baseline="-25000">
                <a:ea typeface="+mj-ea"/>
                <a:cs typeface="+mj-cs"/>
              </a:rPr>
              <a:t>L</a:t>
            </a:r>
            <a:r>
              <a:rPr lang="en-US" sz="2800" b="1">
                <a:ea typeface="+mj-ea"/>
                <a:cs typeface="+mj-cs"/>
              </a:rPr>
              <a:t>max</a:t>
            </a:r>
          </a:p>
        </p:txBody>
      </p:sp>
      <p:pic>
        <p:nvPicPr>
          <p:cNvPr id="36866" name="Picture 10">
            <a:extLst>
              <a:ext uri="{FF2B5EF4-FFF2-40B4-BE49-F238E27FC236}">
                <a16:creationId xmlns:a16="http://schemas.microsoft.com/office/drawing/2014/main" id="{D3BC928F-0E8D-4DE0-A070-72B42CC7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4582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98021F2D-0BB0-034E-FEAF-861E3F0C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986" y="1408113"/>
            <a:ext cx="2895600" cy="893762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EB4146B1-195E-6716-DAC3-6965F791D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38388"/>
            <a:ext cx="2895600" cy="893762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6869" name="Rectangle 6">
            <a:extLst>
              <a:ext uri="{FF2B5EF4-FFF2-40B4-BE49-F238E27FC236}">
                <a16:creationId xmlns:a16="http://schemas.microsoft.com/office/drawing/2014/main" id="{A36E7A83-5D6C-083B-D61D-87BCD6402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86400"/>
            <a:ext cx="1219200" cy="893763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CBC7C709-5ADE-E6FD-EA1F-68EA80462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Buck Converter Analysis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 err="1">
                <a:ea typeface="+mj-ea"/>
                <a:cs typeface="+mj-cs"/>
              </a:rPr>
              <a:t>L</a:t>
            </a:r>
            <a:r>
              <a:rPr lang="en-US" sz="2800" b="1" baseline="-25000" dirty="0" err="1">
                <a:ea typeface="+mj-ea"/>
                <a:cs typeface="+mj-cs"/>
              </a:rPr>
              <a:t>critical</a:t>
            </a:r>
            <a:endParaRPr lang="en-US" sz="2800" b="1" baseline="-25000" dirty="0">
              <a:ea typeface="+mj-ea"/>
              <a:cs typeface="+mj-cs"/>
            </a:endParaRPr>
          </a:p>
        </p:txBody>
      </p:sp>
      <p:pic>
        <p:nvPicPr>
          <p:cNvPr id="37890" name="Picture 8">
            <a:extLst>
              <a:ext uri="{FF2B5EF4-FFF2-40B4-BE49-F238E27FC236}">
                <a16:creationId xmlns:a16="http://schemas.microsoft.com/office/drawing/2014/main" id="{3E8E9808-4497-3072-50A1-3E1237EB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967038"/>
            <a:ext cx="89947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391FC043-13A2-9149-4740-3315F940B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27138"/>
            <a:ext cx="878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Notice that there is a value when </a:t>
            </a:r>
            <a:r>
              <a:rPr lang="en-US" altLang="en-US" dirty="0" err="1">
                <a:solidFill>
                  <a:srgbClr val="FF0000"/>
                </a:solidFill>
              </a:rPr>
              <a:t>I</a:t>
            </a:r>
            <a:r>
              <a:rPr lang="en-US" altLang="en-US" baseline="-25000" dirty="0" err="1">
                <a:solidFill>
                  <a:srgbClr val="FF0000"/>
                </a:solidFill>
              </a:rPr>
              <a:t>Lmin</a:t>
            </a:r>
            <a:r>
              <a:rPr lang="en-US" altLang="en-US" dirty="0">
                <a:solidFill>
                  <a:srgbClr val="FF0000"/>
                </a:solidFill>
              </a:rPr>
              <a:t>=0</a:t>
            </a:r>
            <a:r>
              <a:rPr lang="en-US" altLang="en-US" dirty="0"/>
              <a:t>, hence the inductor become discontinuous – we enter what is called </a:t>
            </a:r>
            <a:r>
              <a:rPr lang="en-US" altLang="en-US" dirty="0">
                <a:solidFill>
                  <a:srgbClr val="FF0000"/>
                </a:solidFill>
              </a:rPr>
              <a:t>Discontinuous Conduction Mode (DCM):</a:t>
            </a: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8DC22B7D-AE4A-67D4-40E2-C577B5EE5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2209800" cy="762000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5DCF8F69-8B55-7223-4F70-54B65EAB1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Buck Converter Analysis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Concept of DC Transformer</a:t>
            </a:r>
          </a:p>
        </p:txBody>
      </p:sp>
      <p:pic>
        <p:nvPicPr>
          <p:cNvPr id="38914" name="Picture 11">
            <a:extLst>
              <a:ext uri="{FF2B5EF4-FFF2-40B4-BE49-F238E27FC236}">
                <a16:creationId xmlns:a16="http://schemas.microsoft.com/office/drawing/2014/main" id="{E7638F46-426C-21FB-AA0D-55FB6801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1148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4">
            <a:extLst>
              <a:ext uri="{FF2B5EF4-FFF2-40B4-BE49-F238E27FC236}">
                <a16:creationId xmlns:a16="http://schemas.microsoft.com/office/drawing/2014/main" id="{33B9F964-3A7D-D264-5DE6-0206CF4F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2286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5">
            <a:extLst>
              <a:ext uri="{FF2B5EF4-FFF2-40B4-BE49-F238E27FC236}">
                <a16:creationId xmlns:a16="http://schemas.microsoft.com/office/drawing/2014/main" id="{11956C3B-1532-566E-8451-8FBAE712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86050"/>
            <a:ext cx="1905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2">
            <a:extLst>
              <a:ext uri="{FF2B5EF4-FFF2-40B4-BE49-F238E27FC236}">
                <a16:creationId xmlns:a16="http://schemas.microsoft.com/office/drawing/2014/main" id="{2AB43D3F-F014-19C7-3C9B-A721D197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2698750"/>
            <a:ext cx="2638425" cy="1025525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9754ABA5-1956-5ADF-4449-4B89612B2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>
                <a:solidFill>
                  <a:srgbClr val="FF0000"/>
                </a:solidFill>
                <a:ea typeface="+mj-ea"/>
                <a:cs typeface="+mj-cs"/>
              </a:rPr>
              <a:t>Inductor Current Ripple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D7CCEDC9-2D76-9C4D-0C73-B417A641C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100138"/>
            <a:ext cx="54483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D88FB4-C679-1526-6467-2F2FDD3178B8}"/>
                  </a:ext>
                </a:extLst>
              </p:cNvPr>
              <p:cNvSpPr txBox="1"/>
              <p:nvPr/>
            </p:nvSpPr>
            <p:spPr>
              <a:xfrm>
                <a:off x="6660549" y="1595440"/>
                <a:ext cx="3266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D88FB4-C679-1526-6467-2F2FDD317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549" y="1595440"/>
                <a:ext cx="326691" cy="369332"/>
              </a:xfrm>
              <a:prstGeom prst="rect">
                <a:avLst/>
              </a:prstGeom>
              <a:blipFill>
                <a:blip r:embed="rId5"/>
                <a:stretch>
                  <a:fillRect l="-185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FE9CEC-B837-5FAE-1DD9-45CA756E35B2}"/>
                  </a:ext>
                </a:extLst>
              </p14:cNvPr>
              <p14:cNvContentPartPr/>
              <p14:nvPr/>
            </p14:nvContentPartPr>
            <p14:xfrm>
              <a:off x="5199608" y="2215332"/>
              <a:ext cx="39960" cy="17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FE9CEC-B837-5FAE-1DD9-45CA756E35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36608" y="2152692"/>
                <a:ext cx="1656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91E77A-D487-7A17-4E42-33BE990DA9EC}"/>
                  </a:ext>
                </a:extLst>
              </p14:cNvPr>
              <p14:cNvContentPartPr/>
              <p14:nvPr/>
            </p14:nvContentPartPr>
            <p14:xfrm>
              <a:off x="3496448" y="245473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91E77A-D487-7A17-4E42-33BE990DA9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3448" y="239209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4B1094-DA76-EF3B-A838-C627E09D0AAE}"/>
                  </a:ext>
                </a:extLst>
              </p14:cNvPr>
              <p14:cNvContentPartPr/>
              <p14:nvPr/>
            </p14:nvContentPartPr>
            <p14:xfrm>
              <a:off x="3250568" y="2245572"/>
              <a:ext cx="618480" cy="16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4B1094-DA76-EF3B-A838-C627E09D0A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87568" y="2182572"/>
                <a:ext cx="7441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EB5FCA-3A6C-901F-5BC1-DAECC5EB2593}"/>
                  </a:ext>
                </a:extLst>
              </p:cNvPr>
              <p:cNvSpPr txBox="1"/>
              <p:nvPr/>
            </p:nvSpPr>
            <p:spPr>
              <a:xfrm>
                <a:off x="5085566" y="2073343"/>
                <a:ext cx="287534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EB5FCA-3A6C-901F-5BC1-DAECC5EB2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566" y="2073343"/>
                <a:ext cx="287534" cy="406265"/>
              </a:xfrm>
              <a:prstGeom prst="rect">
                <a:avLst/>
              </a:prstGeom>
              <a:blipFill>
                <a:blip r:embed="rId12"/>
                <a:stretch>
                  <a:fillRect l="-30435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9F7304-1627-56F6-DC3A-2ACCB0E6B858}"/>
                  </a:ext>
                </a:extLst>
              </p:cNvPr>
              <p:cNvSpPr txBox="1"/>
              <p:nvPr/>
            </p:nvSpPr>
            <p:spPr>
              <a:xfrm>
                <a:off x="2137233" y="3569965"/>
                <a:ext cx="5036416" cy="699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9F7304-1627-56F6-DC3A-2ACCB0E6B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233" y="3569965"/>
                <a:ext cx="5036416" cy="699294"/>
              </a:xfrm>
              <a:prstGeom prst="rect">
                <a:avLst/>
              </a:prstGeom>
              <a:blipFill>
                <a:blip r:embed="rId13"/>
                <a:stretch>
                  <a:fillRect t="-1818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92381F-D6BE-BF35-D2F6-2A270D622139}"/>
                  </a:ext>
                </a:extLst>
              </p:cNvPr>
              <p:cNvSpPr txBox="1"/>
              <p:nvPr/>
            </p:nvSpPr>
            <p:spPr>
              <a:xfrm>
                <a:off x="2197152" y="4305065"/>
                <a:ext cx="3106192" cy="699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92381F-D6BE-BF35-D2F6-2A270D622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52" y="4305065"/>
                <a:ext cx="3106192" cy="699294"/>
              </a:xfrm>
              <a:prstGeom prst="rect">
                <a:avLst/>
              </a:prstGeom>
              <a:blipFill>
                <a:blip r:embed="rId14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78FF2C-102C-FAC0-FA08-2608803A8417}"/>
                  </a:ext>
                </a:extLst>
              </p:cNvPr>
              <p:cNvSpPr txBox="1"/>
              <p:nvPr/>
            </p:nvSpPr>
            <p:spPr>
              <a:xfrm>
                <a:off x="801093" y="5638800"/>
                <a:ext cx="3106192" cy="751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78FF2C-102C-FAC0-FA08-2608803A8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3" y="5638800"/>
                <a:ext cx="3106192" cy="751872"/>
              </a:xfrm>
              <a:prstGeom prst="rect">
                <a:avLst/>
              </a:prstGeom>
              <a:blipFill>
                <a:blip r:embed="rId15"/>
                <a:stretch>
                  <a:fillRect t="-1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28B33DE-CD02-A305-1C60-6FCADFFB2BB0}"/>
              </a:ext>
            </a:extLst>
          </p:cNvPr>
          <p:cNvGrpSpPr/>
          <p:nvPr/>
        </p:nvGrpSpPr>
        <p:grpSpPr>
          <a:xfrm>
            <a:off x="2776448" y="2258892"/>
            <a:ext cx="1117440" cy="529200"/>
            <a:chOff x="2776448" y="2258892"/>
            <a:chExt cx="111744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0017D2-39B4-FF12-9D6E-52D7EB3BCD42}"/>
                    </a:ext>
                  </a:extLst>
                </p14:cNvPr>
                <p14:cNvContentPartPr/>
                <p14:nvPr/>
              </p14:nvContentPartPr>
              <p14:xfrm>
                <a:off x="2776448" y="2258892"/>
                <a:ext cx="1117440" cy="49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0017D2-39B4-FF12-9D6E-52D7EB3BCD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3808" y="2196252"/>
                  <a:ext cx="124308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AF489A-77BF-0D07-0015-EF2307E43B48}"/>
                    </a:ext>
                  </a:extLst>
                </p14:cNvPr>
                <p14:cNvContentPartPr/>
                <p14:nvPr/>
              </p14:nvContentPartPr>
              <p14:xfrm>
                <a:off x="3593288" y="2787732"/>
                <a:ext cx="1569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AF489A-77BF-0D07-0015-EF2307E43B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30648" y="2724732"/>
                  <a:ext cx="2826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A08AE3-42A0-1968-C6EE-46B39AE8CC46}"/>
              </a:ext>
            </a:extLst>
          </p:cNvPr>
          <p:cNvGrpSpPr/>
          <p:nvPr/>
        </p:nvGrpSpPr>
        <p:grpSpPr>
          <a:xfrm>
            <a:off x="4401848" y="1960092"/>
            <a:ext cx="87120" cy="335160"/>
            <a:chOff x="4401848" y="1960092"/>
            <a:chExt cx="871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9C537B-C384-37BA-AE7C-80363D12BF59}"/>
                    </a:ext>
                  </a:extLst>
                </p14:cNvPr>
                <p14:cNvContentPartPr/>
                <p14:nvPr/>
              </p14:nvContentPartPr>
              <p14:xfrm>
                <a:off x="4401848" y="1964772"/>
                <a:ext cx="56880" cy="330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9C537B-C384-37BA-AE7C-80363D12BF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39208" y="1902132"/>
                  <a:ext cx="1825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B04814-4781-1554-D15A-F42DB732C099}"/>
                    </a:ext>
                  </a:extLst>
                </p14:cNvPr>
                <p14:cNvContentPartPr/>
                <p14:nvPr/>
              </p14:nvContentPartPr>
              <p14:xfrm>
                <a:off x="4472408" y="1970172"/>
                <a:ext cx="3240" cy="146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B04814-4781-1554-D15A-F42DB732C0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09408" y="1907172"/>
                  <a:ext cx="128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DAE25BA-E016-3F1D-04F4-3CCC3E0AF9BC}"/>
                    </a:ext>
                  </a:extLst>
                </p14:cNvPr>
                <p14:cNvContentPartPr/>
                <p14:nvPr/>
              </p14:nvContentPartPr>
              <p14:xfrm>
                <a:off x="4488608" y="196009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DAE25BA-E016-3F1D-04F4-3CCC3E0AF9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25608" y="18974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FBC848-AB43-2DFD-944E-05DAF11822C2}"/>
                  </a:ext>
                </a:extLst>
              </p:cNvPr>
              <p:cNvSpPr txBox="1"/>
              <p:nvPr/>
            </p:nvSpPr>
            <p:spPr>
              <a:xfrm>
                <a:off x="2510372" y="2140302"/>
                <a:ext cx="1495340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FBC848-AB43-2DFD-944E-05DAF1182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372" y="2140302"/>
                <a:ext cx="1495340" cy="609077"/>
              </a:xfrm>
              <a:prstGeom prst="rect">
                <a:avLst/>
              </a:prstGeom>
              <a:blipFill>
                <a:blip r:embed="rId2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AC33D4B-4E30-B5BE-9B13-810730129ED6}"/>
                  </a:ext>
                </a:extLst>
              </p14:cNvPr>
              <p14:cNvContentPartPr/>
              <p14:nvPr/>
            </p14:nvContentPartPr>
            <p14:xfrm>
              <a:off x="4661408" y="1943892"/>
              <a:ext cx="269280" cy="392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AC33D4B-4E30-B5BE-9B13-810730129E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57088" y="1939572"/>
                <a:ext cx="2779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77A359-89F4-736F-49F6-95A40E4F4D5B}"/>
                  </a:ext>
                </a:extLst>
              </p14:cNvPr>
              <p14:cNvContentPartPr/>
              <p14:nvPr/>
            </p14:nvContentPartPr>
            <p14:xfrm>
              <a:off x="2803448" y="2102652"/>
              <a:ext cx="131400" cy="221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77A359-89F4-736F-49F6-95A40E4F4D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99128" y="2098332"/>
                <a:ext cx="140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602FC53-6B81-0794-11E3-C7D280D09209}"/>
                  </a:ext>
                </a:extLst>
              </p14:cNvPr>
              <p14:cNvContentPartPr/>
              <p14:nvPr/>
            </p14:nvContentPartPr>
            <p14:xfrm>
              <a:off x="2142488" y="1725372"/>
              <a:ext cx="135000" cy="100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602FC53-6B81-0794-11E3-C7D280D092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79488" y="1662732"/>
                <a:ext cx="2606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46A2B45-3257-25BA-222D-066EEC24A383}"/>
                  </a:ext>
                </a:extLst>
              </p14:cNvPr>
              <p14:cNvContentPartPr/>
              <p14:nvPr/>
            </p14:nvContentPartPr>
            <p14:xfrm>
              <a:off x="4332728" y="3186972"/>
              <a:ext cx="360" cy="10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46A2B45-3257-25BA-222D-066EEC24A3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69728" y="3124332"/>
                <a:ext cx="1260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5BFCE88-3B77-EF71-0620-04767602DA35}"/>
                  </a:ext>
                </a:extLst>
              </p14:cNvPr>
              <p14:cNvContentPartPr/>
              <p14:nvPr/>
            </p14:nvContentPartPr>
            <p14:xfrm>
              <a:off x="5716928" y="3187692"/>
              <a:ext cx="71280" cy="109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5BFCE88-3B77-EF71-0620-04767602DA3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54288" y="3124692"/>
                <a:ext cx="1969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5D8C0F-82F9-8918-4A4F-CBDE9D99CE12}"/>
                  </a:ext>
                </a:extLst>
              </p:cNvPr>
              <p:cNvSpPr txBox="1"/>
              <p:nvPr/>
            </p:nvSpPr>
            <p:spPr>
              <a:xfrm>
                <a:off x="4584414" y="1255390"/>
                <a:ext cx="6001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5D8C0F-82F9-8918-4A4F-CBDE9D99C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414" y="1255390"/>
                <a:ext cx="600165" cy="461665"/>
              </a:xfrm>
              <a:prstGeom prst="rect">
                <a:avLst/>
              </a:prstGeom>
              <a:blipFill>
                <a:blip r:embed="rId36"/>
                <a:stretch>
                  <a:fillRect r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44402D9-4C0D-2112-FA68-697C64050C59}"/>
                  </a:ext>
                </a:extLst>
              </p14:cNvPr>
              <p14:cNvContentPartPr/>
              <p14:nvPr/>
            </p14:nvContentPartPr>
            <p14:xfrm>
              <a:off x="1615614" y="1874412"/>
              <a:ext cx="648360" cy="5918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44402D9-4C0D-2112-FA68-697C64050C5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52974" y="1811412"/>
                <a:ext cx="77400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446093-A93B-4F43-C053-439DE35BCA29}"/>
                  </a:ext>
                </a:extLst>
              </p:cNvPr>
              <p:cNvSpPr txBox="1"/>
              <p:nvPr/>
            </p:nvSpPr>
            <p:spPr>
              <a:xfrm>
                <a:off x="1678749" y="1874987"/>
                <a:ext cx="6001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446093-A93B-4F43-C053-439DE35B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49" y="1874987"/>
                <a:ext cx="600165" cy="461665"/>
              </a:xfrm>
              <a:prstGeom prst="rect">
                <a:avLst/>
              </a:prstGeom>
              <a:blipFill>
                <a:blip r:embed="rId39"/>
                <a:stretch>
                  <a:fillRect l="-2083" r="-16667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8925175-F37D-2B6D-9E56-A714495AF161}"/>
              </a:ext>
            </a:extLst>
          </p:cNvPr>
          <p:cNvSpPr txBox="1"/>
          <p:nvPr/>
        </p:nvSpPr>
        <p:spPr>
          <a:xfrm>
            <a:off x="165154" y="5056915"/>
            <a:ext cx="5034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In terms of the inductor, </a:t>
            </a:r>
            <a:endParaRPr lang="en-US" dirty="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FCD95337-6308-B15B-816F-19D37F4EFE8B}"/>
              </a:ext>
            </a:extLst>
          </p:cNvPr>
          <p:cNvSpPr/>
          <p:nvPr/>
        </p:nvSpPr>
        <p:spPr bwMode="auto">
          <a:xfrm rot="16200000">
            <a:off x="5238380" y="5856013"/>
            <a:ext cx="1297632" cy="2692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098A0C-7020-60B2-CC0A-397870CCE190}"/>
                  </a:ext>
                </a:extLst>
              </p:cNvPr>
              <p:cNvSpPr txBox="1"/>
              <p:nvPr/>
            </p:nvSpPr>
            <p:spPr>
              <a:xfrm>
                <a:off x="5259742" y="5757862"/>
                <a:ext cx="6001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098A0C-7020-60B2-CC0A-397870CCE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42" y="5757862"/>
                <a:ext cx="600165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284D447-E725-A9AD-3C25-0B5D36FCF5C0}"/>
                  </a:ext>
                </a:extLst>
              </p:cNvPr>
              <p:cNvSpPr txBox="1"/>
              <p:nvPr/>
            </p:nvSpPr>
            <p:spPr>
              <a:xfrm>
                <a:off x="6711054" y="5683545"/>
                <a:ext cx="1002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284D447-E725-A9AD-3C25-0B5D36FCF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054" y="5683545"/>
                <a:ext cx="1002620" cy="461665"/>
              </a:xfrm>
              <a:prstGeom prst="rect">
                <a:avLst/>
              </a:prstGeom>
              <a:blipFill>
                <a:blip r:embed="rId4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35">
            <a:extLst>
              <a:ext uri="{FF2B5EF4-FFF2-40B4-BE49-F238E27FC236}">
                <a16:creationId xmlns:a16="http://schemas.microsoft.com/office/drawing/2014/main" id="{758AE54B-E73D-6E3F-43C7-8435A64315AD}"/>
              </a:ext>
            </a:extLst>
          </p:cNvPr>
          <p:cNvSpPr/>
          <p:nvPr/>
        </p:nvSpPr>
        <p:spPr bwMode="auto">
          <a:xfrm rot="5400000">
            <a:off x="6921747" y="5820329"/>
            <a:ext cx="1297632" cy="2692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D5467C1B-221D-381E-476D-49F017C6E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>
                <a:solidFill>
                  <a:srgbClr val="FF0000"/>
                </a:solidFill>
                <a:ea typeface="+mj-ea"/>
                <a:cs typeface="+mj-cs"/>
              </a:rPr>
              <a:t>Output Voltage Ripple</a:t>
            </a:r>
            <a:endParaRPr lang="en-US" sz="2800" b="1" baseline="-250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40962" name="Picture 9">
            <a:extLst>
              <a:ext uri="{FF2B5EF4-FFF2-40B4-BE49-F238E27FC236}">
                <a16:creationId xmlns:a16="http://schemas.microsoft.com/office/drawing/2014/main" id="{F66A6391-9D43-25A6-7EDC-A5B0EADD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7113"/>
            <a:ext cx="5133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C30C0D-B03A-25A7-0F26-0DAD8539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5865813"/>
            <a:ext cx="2133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1">
            <a:extLst>
              <a:ext uri="{FF2B5EF4-FFF2-40B4-BE49-F238E27FC236}">
                <a16:creationId xmlns:a16="http://schemas.microsoft.com/office/drawing/2014/main" id="{07521C92-59D8-99D7-533C-44D8A3476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57800"/>
            <a:ext cx="656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It will be shown that by equating Q</a:t>
            </a:r>
            <a:r>
              <a:rPr lang="en-US" altLang="en-US" baseline="30000"/>
              <a:t>+</a:t>
            </a:r>
            <a:r>
              <a:rPr lang="en-US" altLang="en-US"/>
              <a:t>=Q</a:t>
            </a:r>
            <a:r>
              <a:rPr lang="en-US" altLang="en-US" baseline="30000"/>
              <a:t>-</a:t>
            </a:r>
            <a:r>
              <a:rPr lang="en-US" altLang="en-US"/>
              <a:t> we obtain,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59BB3923-1901-2F17-BB06-33DC098EA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Buck Converter Analysis: 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 </a:t>
            </a:r>
            <a:r>
              <a:rPr lang="en-US" b="1">
                <a:solidFill>
                  <a:srgbClr val="000000"/>
                </a:solidFill>
                <a:ea typeface="+mj-ea"/>
                <a:cs typeface="+mj-cs"/>
              </a:rPr>
              <a:t>Hand Calculation Example 4.2</a:t>
            </a:r>
          </a:p>
        </p:txBody>
      </p:sp>
      <p:sp>
        <p:nvSpPr>
          <p:cNvPr id="47106" name="Text Box 39">
            <a:extLst>
              <a:ext uri="{FF2B5EF4-FFF2-40B4-BE49-F238E27FC236}">
                <a16:creationId xmlns:a16="http://schemas.microsoft.com/office/drawing/2014/main" id="{2872A943-CB1A-E970-3CFF-4B0F394C5FD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" y="762000"/>
            <a:ext cx="8305800" cy="4154984"/>
          </a:xfrm>
          <a:prstGeom prst="rect">
            <a:avLst/>
          </a:prstGeom>
          <a:blipFill>
            <a:blip r:embed="rId2"/>
            <a:stretch>
              <a:fillRect l="-1223" b="-2439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1987" name="Rectangle 41">
            <a:extLst>
              <a:ext uri="{FF2B5EF4-FFF2-40B4-BE49-F238E27FC236}">
                <a16:creationId xmlns:a16="http://schemas.microsoft.com/office/drawing/2014/main" id="{E6B56A57-A102-78A4-8C1B-B722B516B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41988" name="Picture 42">
            <a:extLst>
              <a:ext uri="{FF2B5EF4-FFF2-40B4-BE49-F238E27FC236}">
                <a16:creationId xmlns:a16="http://schemas.microsoft.com/office/drawing/2014/main" id="{9BC5B481-691B-4F46-4A65-097F9468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16488"/>
            <a:ext cx="750728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F8481E-305C-5855-0D72-E303720402F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844" y="6123581"/>
            <a:ext cx="5986062" cy="698974"/>
          </a:xfrm>
          <a:prstGeom prst="rect">
            <a:avLst/>
          </a:prstGeom>
          <a:blipFill>
            <a:blip r:embed="rId4"/>
            <a:stretch>
              <a:fillRect l="-423" t="-3571" r="-1057" b="-125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3">
            <a:extLst>
              <a:ext uri="{FF2B5EF4-FFF2-40B4-BE49-F238E27FC236}">
                <a16:creationId xmlns:a16="http://schemas.microsoft.com/office/drawing/2014/main" id="{3E28044A-088E-DF21-B029-BDF78AF92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300038"/>
            <a:ext cx="5434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Example 4.2 Solution (cont’d)</a:t>
            </a:r>
          </a:p>
          <a:p>
            <a:endParaRPr lang="en-US" altLang="en-US" b="1"/>
          </a:p>
        </p:txBody>
      </p:sp>
      <p:sp>
        <p:nvSpPr>
          <p:cNvPr id="43010" name="Rectangle 4">
            <a:extLst>
              <a:ext uri="{FF2B5EF4-FFF2-40B4-BE49-F238E27FC236}">
                <a16:creationId xmlns:a16="http://schemas.microsoft.com/office/drawing/2014/main" id="{DBAC5370-7185-F3D4-3036-50F5D889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43011" name="Picture 7">
            <a:extLst>
              <a:ext uri="{FF2B5EF4-FFF2-40B4-BE49-F238E27FC236}">
                <a16:creationId xmlns:a16="http://schemas.microsoft.com/office/drawing/2014/main" id="{FE072E59-3289-51CA-E20C-88B951521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397668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>
            <a:extLst>
              <a:ext uri="{FF2B5EF4-FFF2-40B4-BE49-F238E27FC236}">
                <a16:creationId xmlns:a16="http://schemas.microsoft.com/office/drawing/2014/main" id="{6372F366-EB3C-F9F8-116C-4A461CA54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19600"/>
            <a:ext cx="1524000" cy="457200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C6F97388-AFD2-368D-D0D5-6B426D27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5943600"/>
            <a:ext cx="1524000" cy="457200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>
            <a:extLst>
              <a:ext uri="{FF2B5EF4-FFF2-40B4-BE49-F238E27FC236}">
                <a16:creationId xmlns:a16="http://schemas.microsoft.com/office/drawing/2014/main" id="{23824D54-9A43-A83A-6F94-05CD17FD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44034" name="Picture 6">
            <a:extLst>
              <a:ext uri="{FF2B5EF4-FFF2-40B4-BE49-F238E27FC236}">
                <a16:creationId xmlns:a16="http://schemas.microsoft.com/office/drawing/2014/main" id="{2CEA2963-29DC-3CED-D82D-B57242A5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0337"/>
            <a:ext cx="7440613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C637E829-50EB-A6A6-D687-052376A0E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300038"/>
            <a:ext cx="5434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Example 4.2 Solution (cont’d)</a:t>
            </a:r>
          </a:p>
          <a:p>
            <a:endParaRPr lang="en-US" altLang="en-US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ADC0F0A8-7E8B-E312-21E1-2492EAAB1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Example 4.2</a:t>
            </a:r>
            <a:br>
              <a:rPr lang="en-US" b="1" dirty="0">
                <a:ea typeface="+mj-ea"/>
                <a:cs typeface="+mj-cs"/>
              </a:rPr>
            </a:br>
            <a:r>
              <a:rPr lang="en-US" b="1" dirty="0">
                <a:ea typeface="+mj-ea"/>
                <a:cs typeface="+mj-cs"/>
              </a:rPr>
              <a:t>Simulation Verification </a:t>
            </a:r>
            <a:br>
              <a:rPr lang="en-US" b="1" dirty="0">
                <a:ea typeface="+mj-ea"/>
                <a:cs typeface="+mj-cs"/>
              </a:rPr>
            </a:br>
            <a:endParaRPr lang="en-US" sz="2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45058" name="Picture 183">
            <a:extLst>
              <a:ext uri="{FF2B5EF4-FFF2-40B4-BE49-F238E27FC236}">
                <a16:creationId xmlns:a16="http://schemas.microsoft.com/office/drawing/2014/main" id="{D5A53EBB-15FA-01AE-ED6E-DA067C6F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562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24DB03E-8877-308E-594D-3B8706C1F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Objectives</a:t>
            </a:r>
            <a:endParaRPr lang="en-US" sz="2800">
              <a:ea typeface="+mj-ea"/>
              <a:cs typeface="+mj-cs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FB23EEF-FBD9-62DC-D2DA-A8D546AD2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391400" cy="52578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Overview of DC-DC Conversion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Linear Regulators: Regulated vs. Unregulated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Overview of Pulse Width Modulation Converters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PWM Converter Analysis Principles/Tools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Buck Converter Analysis (Continuous &amp; Discontinuous Conduction Mode (CCM&amp;DCM)</a:t>
            </a:r>
          </a:p>
          <a:p>
            <a:pPr lvl="1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Voltage Conversion Ratio (M=Gain)</a:t>
            </a:r>
          </a:p>
          <a:p>
            <a:pPr lvl="1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Average Input and Output Currents</a:t>
            </a:r>
          </a:p>
          <a:p>
            <a:pPr lvl="1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Output Voltage Ripple via Charge approximation</a:t>
            </a:r>
          </a:p>
          <a:p>
            <a:pPr lvl="1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Boundary Between CCM and DCM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Calculation Example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Analysis Verification by Simulation</a:t>
            </a: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62F6B903-CB6A-8F93-35DF-8FDDA2DD1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b="1" dirty="0">
                <a:ea typeface="+mj-ea"/>
                <a:cs typeface="+mj-cs"/>
              </a:rPr>
            </a:br>
            <a:r>
              <a:rPr lang="en-US" b="1" dirty="0">
                <a:ea typeface="+mj-ea"/>
                <a:cs typeface="+mj-cs"/>
              </a:rPr>
              <a:t>Simulation Verification</a:t>
            </a:r>
            <a:br>
              <a:rPr lang="en-US" b="1" dirty="0"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ea typeface="+mj-ea"/>
                <a:cs typeface="+mj-cs"/>
              </a:rPr>
              <a:t>Example 4.2-Startup</a:t>
            </a:r>
          </a:p>
        </p:txBody>
      </p:sp>
      <p:grpSp>
        <p:nvGrpSpPr>
          <p:cNvPr id="46082" name="Group 3">
            <a:extLst>
              <a:ext uri="{FF2B5EF4-FFF2-40B4-BE49-F238E27FC236}">
                <a16:creationId xmlns:a16="http://schemas.microsoft.com/office/drawing/2014/main" id="{98FC189A-49C2-2239-8A17-42D12450FC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00200" y="1524000"/>
            <a:ext cx="5153025" cy="3975100"/>
            <a:chOff x="1257" y="909"/>
            <a:chExt cx="3246" cy="2504"/>
          </a:xfrm>
        </p:grpSpPr>
        <p:sp>
          <p:nvSpPr>
            <p:cNvPr id="46087" name="AutoShape 4">
              <a:extLst>
                <a:ext uri="{FF2B5EF4-FFF2-40B4-BE49-F238E27FC236}">
                  <a16:creationId xmlns:a16="http://schemas.microsoft.com/office/drawing/2014/main" id="{0DC8C7EB-F99B-50CE-D70E-E8367A5736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57" y="909"/>
              <a:ext cx="3246" cy="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Rectangle 5">
              <a:extLst>
                <a:ext uri="{FF2B5EF4-FFF2-40B4-BE49-F238E27FC236}">
                  <a16:creationId xmlns:a16="http://schemas.microsoft.com/office/drawing/2014/main" id="{E90B1855-9F44-B7AF-9570-94978AF32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909"/>
              <a:ext cx="3019" cy="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089" name="Line 6">
              <a:extLst>
                <a:ext uri="{FF2B5EF4-FFF2-40B4-BE49-F238E27FC236}">
                  <a16:creationId xmlns:a16="http://schemas.microsoft.com/office/drawing/2014/main" id="{7E9E109E-F12E-A7B4-8AA2-4A560880E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7" y="3028"/>
              <a:ext cx="26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Rectangle 7">
              <a:extLst>
                <a:ext uri="{FF2B5EF4-FFF2-40B4-BE49-F238E27FC236}">
                  <a16:creationId xmlns:a16="http://schemas.microsoft.com/office/drawing/2014/main" id="{F3B7E070-40BD-599E-0036-D4E325339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298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6091" name="Rectangle 8">
              <a:extLst>
                <a:ext uri="{FF2B5EF4-FFF2-40B4-BE49-F238E27FC236}">
                  <a16:creationId xmlns:a16="http://schemas.microsoft.com/office/drawing/2014/main" id="{1B0D29F4-2A24-AA39-9D4C-9BED29C4C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3298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6092" name="Line 9">
              <a:extLst>
                <a:ext uri="{FF2B5EF4-FFF2-40B4-BE49-F238E27FC236}">
                  <a16:creationId xmlns:a16="http://schemas.microsoft.com/office/drawing/2014/main" id="{1611B72C-EBB1-46D5-D9A2-DFF467FBC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7" y="959"/>
              <a:ext cx="26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Line 10">
              <a:extLst>
                <a:ext uri="{FF2B5EF4-FFF2-40B4-BE49-F238E27FC236}">
                  <a16:creationId xmlns:a16="http://schemas.microsoft.com/office/drawing/2014/main" id="{B386BFBB-59CE-C239-58FA-910AFC48D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2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Line 11">
              <a:extLst>
                <a:ext uri="{FF2B5EF4-FFF2-40B4-BE49-F238E27FC236}">
                  <a16:creationId xmlns:a16="http://schemas.microsoft.com/office/drawing/2014/main" id="{242BD718-7395-3B5C-0EEC-A93E53BC5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9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Line 12">
              <a:extLst>
                <a:ext uri="{FF2B5EF4-FFF2-40B4-BE49-F238E27FC236}">
                  <a16:creationId xmlns:a16="http://schemas.microsoft.com/office/drawing/2014/main" id="{B1FC6E71-6B06-AF54-1D7F-259F873FB8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4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Line 13">
              <a:extLst>
                <a:ext uri="{FF2B5EF4-FFF2-40B4-BE49-F238E27FC236}">
                  <a16:creationId xmlns:a16="http://schemas.microsoft.com/office/drawing/2014/main" id="{B2ECC228-F257-9057-6AC6-E454CA9C5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2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Line 14">
              <a:extLst>
                <a:ext uri="{FF2B5EF4-FFF2-40B4-BE49-F238E27FC236}">
                  <a16:creationId xmlns:a16="http://schemas.microsoft.com/office/drawing/2014/main" id="{4549D63A-D78C-543C-3A8A-7B0C21437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1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Line 15">
              <a:extLst>
                <a:ext uri="{FF2B5EF4-FFF2-40B4-BE49-F238E27FC236}">
                  <a16:creationId xmlns:a16="http://schemas.microsoft.com/office/drawing/2014/main" id="{E875BF3D-D92B-F191-AB76-90CF9C72E0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Line 16">
              <a:extLst>
                <a:ext uri="{FF2B5EF4-FFF2-40B4-BE49-F238E27FC236}">
                  <a16:creationId xmlns:a16="http://schemas.microsoft.com/office/drawing/2014/main" id="{F9FACCBA-44CB-CD42-449D-5A05DF9B43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3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Line 17">
              <a:extLst>
                <a:ext uri="{FF2B5EF4-FFF2-40B4-BE49-F238E27FC236}">
                  <a16:creationId xmlns:a16="http://schemas.microsoft.com/office/drawing/2014/main" id="{C072E90B-FEA9-F3A9-FA0D-1CCB2CC16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1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Line 18">
              <a:extLst>
                <a:ext uri="{FF2B5EF4-FFF2-40B4-BE49-F238E27FC236}">
                  <a16:creationId xmlns:a16="http://schemas.microsoft.com/office/drawing/2014/main" id="{F89A412C-8EE8-B0B5-0612-F96CAB2DD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0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Line 19">
              <a:extLst>
                <a:ext uri="{FF2B5EF4-FFF2-40B4-BE49-F238E27FC236}">
                  <a16:creationId xmlns:a16="http://schemas.microsoft.com/office/drawing/2014/main" id="{13A2E17A-4E6B-5AF7-DC99-0CB7AEF13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8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Line 20">
              <a:extLst>
                <a:ext uri="{FF2B5EF4-FFF2-40B4-BE49-F238E27FC236}">
                  <a16:creationId xmlns:a16="http://schemas.microsoft.com/office/drawing/2014/main" id="{D03307C6-DCC9-867C-BD17-BE016F7D07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21">
              <a:extLst>
                <a:ext uri="{FF2B5EF4-FFF2-40B4-BE49-F238E27FC236}">
                  <a16:creationId xmlns:a16="http://schemas.microsoft.com/office/drawing/2014/main" id="{F1184351-85CF-0F77-34B0-E58FB56F9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0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Line 22">
              <a:extLst>
                <a:ext uri="{FF2B5EF4-FFF2-40B4-BE49-F238E27FC236}">
                  <a16:creationId xmlns:a16="http://schemas.microsoft.com/office/drawing/2014/main" id="{8673A1BC-1B39-7ADA-1AD4-BBFE3909A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9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23">
              <a:extLst>
                <a:ext uri="{FF2B5EF4-FFF2-40B4-BE49-F238E27FC236}">
                  <a16:creationId xmlns:a16="http://schemas.microsoft.com/office/drawing/2014/main" id="{BA0351FE-0FE6-C873-BD7C-141377252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Line 24">
              <a:extLst>
                <a:ext uri="{FF2B5EF4-FFF2-40B4-BE49-F238E27FC236}">
                  <a16:creationId xmlns:a16="http://schemas.microsoft.com/office/drawing/2014/main" id="{4326E189-4FB3-80F6-FF91-911EA9970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1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Line 25">
              <a:extLst>
                <a:ext uri="{FF2B5EF4-FFF2-40B4-BE49-F238E27FC236}">
                  <a16:creationId xmlns:a16="http://schemas.microsoft.com/office/drawing/2014/main" id="{678BE9C1-20BD-A413-EB1F-74F75983C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9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26">
              <a:extLst>
                <a:ext uri="{FF2B5EF4-FFF2-40B4-BE49-F238E27FC236}">
                  <a16:creationId xmlns:a16="http://schemas.microsoft.com/office/drawing/2014/main" id="{578DBAE2-ECB9-A41D-7FAE-60D562007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27">
              <a:extLst>
                <a:ext uri="{FF2B5EF4-FFF2-40B4-BE49-F238E27FC236}">
                  <a16:creationId xmlns:a16="http://schemas.microsoft.com/office/drawing/2014/main" id="{E928505D-E015-DE54-F3E2-77645F2AC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5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Line 28">
              <a:extLst>
                <a:ext uri="{FF2B5EF4-FFF2-40B4-BE49-F238E27FC236}">
                  <a16:creationId xmlns:a16="http://schemas.microsoft.com/office/drawing/2014/main" id="{B0824B64-60E5-9634-BF2F-00F73CB82C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5" y="966"/>
              <a:ext cx="1" cy="20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Rectangle 29">
              <a:extLst>
                <a:ext uri="{FF2B5EF4-FFF2-40B4-BE49-F238E27FC236}">
                  <a16:creationId xmlns:a16="http://schemas.microsoft.com/office/drawing/2014/main" id="{6138E178-7EF3-C356-EB0A-1720A2B26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3085"/>
              <a:ext cx="1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46113" name="Line 30">
              <a:extLst>
                <a:ext uri="{FF2B5EF4-FFF2-40B4-BE49-F238E27FC236}">
                  <a16:creationId xmlns:a16="http://schemas.microsoft.com/office/drawing/2014/main" id="{8C503185-5CDE-6B6D-E71D-0181631A8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7" y="302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Rectangle 31">
              <a:extLst>
                <a:ext uri="{FF2B5EF4-FFF2-40B4-BE49-F238E27FC236}">
                  <a16:creationId xmlns:a16="http://schemas.microsoft.com/office/drawing/2014/main" id="{151543FD-52BD-AF90-38B7-F3AD32132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3085"/>
              <a:ext cx="2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0.5ms</a:t>
              </a:r>
              <a:endParaRPr lang="en-US" altLang="en-US"/>
            </a:p>
          </p:txBody>
        </p:sp>
        <p:sp>
          <p:nvSpPr>
            <p:cNvPr id="46115" name="Line 32">
              <a:extLst>
                <a:ext uri="{FF2B5EF4-FFF2-40B4-BE49-F238E27FC236}">
                  <a16:creationId xmlns:a16="http://schemas.microsoft.com/office/drawing/2014/main" id="{68E7101A-89F6-5BDC-FC2D-FDF790FEF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302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Rectangle 33">
              <a:extLst>
                <a:ext uri="{FF2B5EF4-FFF2-40B4-BE49-F238E27FC236}">
                  <a16:creationId xmlns:a16="http://schemas.microsoft.com/office/drawing/2014/main" id="{C47356BE-13E3-E1F2-00BA-EE57F69F9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085"/>
              <a:ext cx="2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1.0ms</a:t>
              </a:r>
              <a:endParaRPr lang="en-US" altLang="en-US"/>
            </a:p>
          </p:txBody>
        </p:sp>
        <p:sp>
          <p:nvSpPr>
            <p:cNvPr id="46117" name="Line 34">
              <a:extLst>
                <a:ext uri="{FF2B5EF4-FFF2-40B4-BE49-F238E27FC236}">
                  <a16:creationId xmlns:a16="http://schemas.microsoft.com/office/drawing/2014/main" id="{24880CC4-46B2-4E56-BFB3-87B3BDA17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5" y="302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5">
              <a:extLst>
                <a:ext uri="{FF2B5EF4-FFF2-40B4-BE49-F238E27FC236}">
                  <a16:creationId xmlns:a16="http://schemas.microsoft.com/office/drawing/2014/main" id="{D3928149-3A17-7CCA-CAFD-1EDC7277E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085"/>
              <a:ext cx="2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1.5ms</a:t>
              </a:r>
              <a:endParaRPr lang="en-US" altLang="en-US"/>
            </a:p>
          </p:txBody>
        </p:sp>
        <p:sp>
          <p:nvSpPr>
            <p:cNvPr id="46119" name="Line 36">
              <a:extLst>
                <a:ext uri="{FF2B5EF4-FFF2-40B4-BE49-F238E27FC236}">
                  <a16:creationId xmlns:a16="http://schemas.microsoft.com/office/drawing/2014/main" id="{B13E9339-0838-3A0E-E820-664D3E897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5" y="302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Rectangle 37">
              <a:extLst>
                <a:ext uri="{FF2B5EF4-FFF2-40B4-BE49-F238E27FC236}">
                  <a16:creationId xmlns:a16="http://schemas.microsoft.com/office/drawing/2014/main" id="{C60A7087-4B47-6321-A811-99BD613FD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3085"/>
              <a:ext cx="2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2.0ms</a:t>
              </a:r>
              <a:endParaRPr lang="en-US" altLang="en-US"/>
            </a:p>
          </p:txBody>
        </p:sp>
        <p:sp>
          <p:nvSpPr>
            <p:cNvPr id="46121" name="Line 38">
              <a:extLst>
                <a:ext uri="{FF2B5EF4-FFF2-40B4-BE49-F238E27FC236}">
                  <a16:creationId xmlns:a16="http://schemas.microsoft.com/office/drawing/2014/main" id="{C4700839-344C-74C3-E114-ECDCCD8DF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4" y="302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Rectangle 39">
              <a:extLst>
                <a:ext uri="{FF2B5EF4-FFF2-40B4-BE49-F238E27FC236}">
                  <a16:creationId xmlns:a16="http://schemas.microsoft.com/office/drawing/2014/main" id="{327333BB-78DB-8032-DCB5-C120B5ADC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3191"/>
              <a:ext cx="30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23" name="Rectangle 40">
              <a:extLst>
                <a:ext uri="{FF2B5EF4-FFF2-40B4-BE49-F238E27FC236}">
                  <a16:creationId xmlns:a16="http://schemas.microsoft.com/office/drawing/2014/main" id="{9127A8F0-3AA9-00F2-3FDB-46F81332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323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24" name="Rectangle 41">
              <a:extLst>
                <a:ext uri="{FF2B5EF4-FFF2-40B4-BE49-F238E27FC236}">
                  <a16:creationId xmlns:a16="http://schemas.microsoft.com/office/drawing/2014/main" id="{6413BD47-F8E2-877A-1691-170B3832C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3234"/>
              <a:ext cx="29" cy="28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25" name="Rectangle 42">
              <a:extLst>
                <a:ext uri="{FF2B5EF4-FFF2-40B4-BE49-F238E27FC236}">
                  <a16:creationId xmlns:a16="http://schemas.microsoft.com/office/drawing/2014/main" id="{55E61885-B013-5354-E86E-AC92B0B58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" y="3191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I(L)</a:t>
              </a:r>
              <a:endParaRPr lang="en-US" altLang="en-US"/>
            </a:p>
          </p:txBody>
        </p:sp>
        <p:sp>
          <p:nvSpPr>
            <p:cNvPr id="46126" name="Rectangle 43">
              <a:extLst>
                <a:ext uri="{FF2B5EF4-FFF2-40B4-BE49-F238E27FC236}">
                  <a16:creationId xmlns:a16="http://schemas.microsoft.com/office/drawing/2014/main" id="{FD21C157-361B-1862-73F9-4EB0A41A1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323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27" name="Freeform 44">
              <a:extLst>
                <a:ext uri="{FF2B5EF4-FFF2-40B4-BE49-F238E27FC236}">
                  <a16:creationId xmlns:a16="http://schemas.microsoft.com/office/drawing/2014/main" id="{271CE436-4F62-C69F-243D-DB29AF52B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323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Rectangle 45">
              <a:extLst>
                <a:ext uri="{FF2B5EF4-FFF2-40B4-BE49-F238E27FC236}">
                  <a16:creationId xmlns:a16="http://schemas.microsoft.com/office/drawing/2014/main" id="{F6F91014-DD74-84EB-DF02-80EB0FFF5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7" y="3191"/>
              <a:ext cx="33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V(Gate)</a:t>
              </a:r>
              <a:endParaRPr lang="en-US" altLang="en-US"/>
            </a:p>
          </p:txBody>
        </p:sp>
        <p:sp>
          <p:nvSpPr>
            <p:cNvPr id="46129" name="Rectangle 46">
              <a:extLst>
                <a:ext uri="{FF2B5EF4-FFF2-40B4-BE49-F238E27FC236}">
                  <a16:creationId xmlns:a16="http://schemas.microsoft.com/office/drawing/2014/main" id="{D01E395D-2384-B131-A7C6-D8331500A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323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30" name="Freeform 47">
              <a:extLst>
                <a:ext uri="{FF2B5EF4-FFF2-40B4-BE49-F238E27FC236}">
                  <a16:creationId xmlns:a16="http://schemas.microsoft.com/office/drawing/2014/main" id="{2CAD460D-732B-47DD-7586-A5609E0DC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23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Rectangle 48">
              <a:extLst>
                <a:ext uri="{FF2B5EF4-FFF2-40B4-BE49-F238E27FC236}">
                  <a16:creationId xmlns:a16="http://schemas.microsoft.com/office/drawing/2014/main" id="{5BA9A1FF-3D35-03E5-294B-5FBE00648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3191"/>
              <a:ext cx="4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V(Output)</a:t>
              </a:r>
              <a:endParaRPr lang="en-US" altLang="en-US"/>
            </a:p>
          </p:txBody>
        </p:sp>
        <p:sp>
          <p:nvSpPr>
            <p:cNvPr id="46132" name="Line 49">
              <a:extLst>
                <a:ext uri="{FF2B5EF4-FFF2-40B4-BE49-F238E27FC236}">
                  <a16:creationId xmlns:a16="http://schemas.microsoft.com/office/drawing/2014/main" id="{9D4607A7-103F-0DB6-F59F-C87757F10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4" y="959"/>
              <a:ext cx="1" cy="20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Line 50">
              <a:extLst>
                <a:ext uri="{FF2B5EF4-FFF2-40B4-BE49-F238E27FC236}">
                  <a16:creationId xmlns:a16="http://schemas.microsoft.com/office/drawing/2014/main" id="{8D49E60F-AA4C-4F6A-503E-1576E5A1D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823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Line 51">
              <a:extLst>
                <a:ext uri="{FF2B5EF4-FFF2-40B4-BE49-F238E27FC236}">
                  <a16:creationId xmlns:a16="http://schemas.microsoft.com/office/drawing/2014/main" id="{7210160A-79CE-C6A7-A38A-59F3D92DC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617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Line 52">
              <a:extLst>
                <a:ext uri="{FF2B5EF4-FFF2-40B4-BE49-F238E27FC236}">
                  <a16:creationId xmlns:a16="http://schemas.microsoft.com/office/drawing/2014/main" id="{294DA4A6-1A34-433C-D55A-797FCFE43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405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Line 53">
              <a:extLst>
                <a:ext uri="{FF2B5EF4-FFF2-40B4-BE49-F238E27FC236}">
                  <a16:creationId xmlns:a16="http://schemas.microsoft.com/office/drawing/2014/main" id="{AED90A1B-62DD-38AF-41D1-09526B186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2199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Line 54">
              <a:extLst>
                <a:ext uri="{FF2B5EF4-FFF2-40B4-BE49-F238E27FC236}">
                  <a16:creationId xmlns:a16="http://schemas.microsoft.com/office/drawing/2014/main" id="{168AE81C-EC0F-1CC3-379C-62DB2535C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788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Line 55">
              <a:extLst>
                <a:ext uri="{FF2B5EF4-FFF2-40B4-BE49-F238E27FC236}">
                  <a16:creationId xmlns:a16="http://schemas.microsoft.com/office/drawing/2014/main" id="{44F11DD4-8070-6FAF-F632-226DE5C22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582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Line 56">
              <a:extLst>
                <a:ext uri="{FF2B5EF4-FFF2-40B4-BE49-F238E27FC236}">
                  <a16:creationId xmlns:a16="http://schemas.microsoft.com/office/drawing/2014/main" id="{4530610C-3B4B-0FBA-FCF8-A19A011D4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370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Line 57">
              <a:extLst>
                <a:ext uri="{FF2B5EF4-FFF2-40B4-BE49-F238E27FC236}">
                  <a16:creationId xmlns:a16="http://schemas.microsoft.com/office/drawing/2014/main" id="{05C02917-2A8F-4276-78BB-F1F78469C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164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Line 58">
              <a:extLst>
                <a:ext uri="{FF2B5EF4-FFF2-40B4-BE49-F238E27FC236}">
                  <a16:creationId xmlns:a16="http://schemas.microsoft.com/office/drawing/2014/main" id="{5613CC45-8106-165B-5F5F-C9CFECEBA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993"/>
              <a:ext cx="262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Rectangle 59">
              <a:extLst>
                <a:ext uri="{FF2B5EF4-FFF2-40B4-BE49-F238E27FC236}">
                  <a16:creationId xmlns:a16="http://schemas.microsoft.com/office/drawing/2014/main" id="{85809382-4953-12BD-B784-E5D3130B7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297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46143" name="Line 60">
              <a:extLst>
                <a:ext uri="{FF2B5EF4-FFF2-40B4-BE49-F238E27FC236}">
                  <a16:creationId xmlns:a16="http://schemas.microsoft.com/office/drawing/2014/main" id="{C55BA379-FA7D-67AB-9302-C84A29C4C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302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Rectangle 61">
              <a:extLst>
                <a:ext uri="{FF2B5EF4-FFF2-40B4-BE49-F238E27FC236}">
                  <a16:creationId xmlns:a16="http://schemas.microsoft.com/office/drawing/2014/main" id="{16BDC23D-48A7-C6E7-EDCE-C500D716D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1944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</a:t>
              </a:r>
              <a:endParaRPr lang="en-US" altLang="en-US"/>
            </a:p>
          </p:txBody>
        </p:sp>
        <p:sp>
          <p:nvSpPr>
            <p:cNvPr id="46145" name="Line 62">
              <a:extLst>
                <a:ext uri="{FF2B5EF4-FFF2-40B4-BE49-F238E27FC236}">
                  <a16:creationId xmlns:a16="http://schemas.microsoft.com/office/drawing/2014/main" id="{36D11973-A002-AE8A-1247-3FFF3F70F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993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Rectangle 63">
              <a:extLst>
                <a:ext uri="{FF2B5EF4-FFF2-40B4-BE49-F238E27FC236}">
                  <a16:creationId xmlns:a16="http://schemas.microsoft.com/office/drawing/2014/main" id="{CA310490-7A94-4A44-0441-CE929A2E6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909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20</a:t>
              </a:r>
              <a:endParaRPr lang="en-US" altLang="en-US"/>
            </a:p>
          </p:txBody>
        </p:sp>
        <p:sp>
          <p:nvSpPr>
            <p:cNvPr id="46147" name="Line 64">
              <a:extLst>
                <a:ext uri="{FF2B5EF4-FFF2-40B4-BE49-F238E27FC236}">
                  <a16:creationId xmlns:a16="http://schemas.microsoft.com/office/drawing/2014/main" id="{5977B962-0BDD-BA6D-56EB-E48A59F19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959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Line 65">
              <a:extLst>
                <a:ext uri="{FF2B5EF4-FFF2-40B4-BE49-F238E27FC236}">
                  <a16:creationId xmlns:a16="http://schemas.microsoft.com/office/drawing/2014/main" id="{02A87009-9488-6C1B-6515-993C5810D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7" y="959"/>
              <a:ext cx="1" cy="20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Freeform 66">
              <a:extLst>
                <a:ext uri="{FF2B5EF4-FFF2-40B4-BE49-F238E27FC236}">
                  <a16:creationId xmlns:a16="http://schemas.microsoft.com/office/drawing/2014/main" id="{429CC841-745F-F692-BE29-A1D48124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504"/>
              <a:ext cx="2637" cy="524"/>
            </a:xfrm>
            <a:custGeom>
              <a:avLst/>
              <a:gdLst>
                <a:gd name="T0" fmla="*/ 29 w 2637"/>
                <a:gd name="T1" fmla="*/ 482 h 524"/>
                <a:gd name="T2" fmla="*/ 57 w 2637"/>
                <a:gd name="T3" fmla="*/ 432 h 524"/>
                <a:gd name="T4" fmla="*/ 92 w 2637"/>
                <a:gd name="T5" fmla="*/ 397 h 524"/>
                <a:gd name="T6" fmla="*/ 135 w 2637"/>
                <a:gd name="T7" fmla="*/ 347 h 524"/>
                <a:gd name="T8" fmla="*/ 170 w 2637"/>
                <a:gd name="T9" fmla="*/ 305 h 524"/>
                <a:gd name="T10" fmla="*/ 206 w 2637"/>
                <a:gd name="T11" fmla="*/ 283 h 524"/>
                <a:gd name="T12" fmla="*/ 241 w 2637"/>
                <a:gd name="T13" fmla="*/ 255 h 524"/>
                <a:gd name="T14" fmla="*/ 284 w 2637"/>
                <a:gd name="T15" fmla="*/ 219 h 524"/>
                <a:gd name="T16" fmla="*/ 319 w 2637"/>
                <a:gd name="T17" fmla="*/ 205 h 524"/>
                <a:gd name="T18" fmla="*/ 355 w 2637"/>
                <a:gd name="T19" fmla="*/ 177 h 524"/>
                <a:gd name="T20" fmla="*/ 390 w 2637"/>
                <a:gd name="T21" fmla="*/ 163 h 524"/>
                <a:gd name="T22" fmla="*/ 433 w 2637"/>
                <a:gd name="T23" fmla="*/ 142 h 524"/>
                <a:gd name="T24" fmla="*/ 475 w 2637"/>
                <a:gd name="T25" fmla="*/ 134 h 524"/>
                <a:gd name="T26" fmla="*/ 518 w 2637"/>
                <a:gd name="T27" fmla="*/ 113 h 524"/>
                <a:gd name="T28" fmla="*/ 560 w 2637"/>
                <a:gd name="T29" fmla="*/ 106 h 524"/>
                <a:gd name="T30" fmla="*/ 603 w 2637"/>
                <a:gd name="T31" fmla="*/ 85 h 524"/>
                <a:gd name="T32" fmla="*/ 645 w 2637"/>
                <a:gd name="T33" fmla="*/ 78 h 524"/>
                <a:gd name="T34" fmla="*/ 688 w 2637"/>
                <a:gd name="T35" fmla="*/ 71 h 524"/>
                <a:gd name="T36" fmla="*/ 730 w 2637"/>
                <a:gd name="T37" fmla="*/ 64 h 524"/>
                <a:gd name="T38" fmla="*/ 780 w 2637"/>
                <a:gd name="T39" fmla="*/ 56 h 524"/>
                <a:gd name="T40" fmla="*/ 815 w 2637"/>
                <a:gd name="T41" fmla="*/ 56 h 524"/>
                <a:gd name="T42" fmla="*/ 865 w 2637"/>
                <a:gd name="T43" fmla="*/ 42 h 524"/>
                <a:gd name="T44" fmla="*/ 900 w 2637"/>
                <a:gd name="T45" fmla="*/ 42 h 524"/>
                <a:gd name="T46" fmla="*/ 943 w 2637"/>
                <a:gd name="T47" fmla="*/ 35 h 524"/>
                <a:gd name="T48" fmla="*/ 978 w 2637"/>
                <a:gd name="T49" fmla="*/ 35 h 524"/>
                <a:gd name="T50" fmla="*/ 1028 w 2637"/>
                <a:gd name="T51" fmla="*/ 35 h 524"/>
                <a:gd name="T52" fmla="*/ 1070 w 2637"/>
                <a:gd name="T53" fmla="*/ 28 h 524"/>
                <a:gd name="T54" fmla="*/ 1113 w 2637"/>
                <a:gd name="T55" fmla="*/ 28 h 524"/>
                <a:gd name="T56" fmla="*/ 1163 w 2637"/>
                <a:gd name="T57" fmla="*/ 28 h 524"/>
                <a:gd name="T58" fmla="*/ 1205 w 2637"/>
                <a:gd name="T59" fmla="*/ 21 h 524"/>
                <a:gd name="T60" fmla="*/ 1240 w 2637"/>
                <a:gd name="T61" fmla="*/ 21 h 524"/>
                <a:gd name="T62" fmla="*/ 1290 w 2637"/>
                <a:gd name="T63" fmla="*/ 21 h 524"/>
                <a:gd name="T64" fmla="*/ 1340 w 2637"/>
                <a:gd name="T65" fmla="*/ 21 h 524"/>
                <a:gd name="T66" fmla="*/ 1389 w 2637"/>
                <a:gd name="T67" fmla="*/ 14 h 524"/>
                <a:gd name="T68" fmla="*/ 1425 w 2637"/>
                <a:gd name="T69" fmla="*/ 14 h 524"/>
                <a:gd name="T70" fmla="*/ 1460 w 2637"/>
                <a:gd name="T71" fmla="*/ 14 h 524"/>
                <a:gd name="T72" fmla="*/ 1496 w 2637"/>
                <a:gd name="T73" fmla="*/ 14 h 524"/>
                <a:gd name="T74" fmla="*/ 1531 w 2637"/>
                <a:gd name="T75" fmla="*/ 14 h 524"/>
                <a:gd name="T76" fmla="*/ 1581 w 2637"/>
                <a:gd name="T77" fmla="*/ 14 h 524"/>
                <a:gd name="T78" fmla="*/ 1630 w 2637"/>
                <a:gd name="T79" fmla="*/ 14 h 524"/>
                <a:gd name="T80" fmla="*/ 1687 w 2637"/>
                <a:gd name="T81" fmla="*/ 7 h 524"/>
                <a:gd name="T82" fmla="*/ 1737 w 2637"/>
                <a:gd name="T83" fmla="*/ 7 h 524"/>
                <a:gd name="T84" fmla="*/ 1786 w 2637"/>
                <a:gd name="T85" fmla="*/ 7 h 524"/>
                <a:gd name="T86" fmla="*/ 1836 w 2637"/>
                <a:gd name="T87" fmla="*/ 7 h 524"/>
                <a:gd name="T88" fmla="*/ 1885 w 2637"/>
                <a:gd name="T89" fmla="*/ 7 h 524"/>
                <a:gd name="T90" fmla="*/ 1935 w 2637"/>
                <a:gd name="T91" fmla="*/ 7 h 524"/>
                <a:gd name="T92" fmla="*/ 1985 w 2637"/>
                <a:gd name="T93" fmla="*/ 7 h 524"/>
                <a:gd name="T94" fmla="*/ 2034 w 2637"/>
                <a:gd name="T95" fmla="*/ 7 h 524"/>
                <a:gd name="T96" fmla="*/ 2091 w 2637"/>
                <a:gd name="T97" fmla="*/ 14 h 524"/>
                <a:gd name="T98" fmla="*/ 2126 w 2637"/>
                <a:gd name="T99" fmla="*/ 0 h 524"/>
                <a:gd name="T100" fmla="*/ 2162 w 2637"/>
                <a:gd name="T101" fmla="*/ 14 h 524"/>
                <a:gd name="T102" fmla="*/ 2204 w 2637"/>
                <a:gd name="T103" fmla="*/ 7 h 524"/>
                <a:gd name="T104" fmla="*/ 2240 w 2637"/>
                <a:gd name="T105" fmla="*/ 7 h 524"/>
                <a:gd name="T106" fmla="*/ 2275 w 2637"/>
                <a:gd name="T107" fmla="*/ 7 h 524"/>
                <a:gd name="T108" fmla="*/ 2311 w 2637"/>
                <a:gd name="T109" fmla="*/ 7 h 524"/>
                <a:gd name="T110" fmla="*/ 2353 w 2637"/>
                <a:gd name="T111" fmla="*/ 14 h 524"/>
                <a:gd name="T112" fmla="*/ 2389 w 2637"/>
                <a:gd name="T113" fmla="*/ 0 h 524"/>
                <a:gd name="T114" fmla="*/ 2424 w 2637"/>
                <a:gd name="T115" fmla="*/ 14 h 524"/>
                <a:gd name="T116" fmla="*/ 2467 w 2637"/>
                <a:gd name="T117" fmla="*/ 7 h 524"/>
                <a:gd name="T118" fmla="*/ 2502 w 2637"/>
                <a:gd name="T119" fmla="*/ 7 h 524"/>
                <a:gd name="T120" fmla="*/ 2537 w 2637"/>
                <a:gd name="T121" fmla="*/ 7 h 524"/>
                <a:gd name="T122" fmla="*/ 2580 w 2637"/>
                <a:gd name="T123" fmla="*/ 0 h 524"/>
                <a:gd name="T124" fmla="*/ 2615 w 2637"/>
                <a:gd name="T125" fmla="*/ 14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37" h="524">
                  <a:moveTo>
                    <a:pt x="0" y="524"/>
                  </a:moveTo>
                  <a:lnTo>
                    <a:pt x="0" y="517"/>
                  </a:lnTo>
                  <a:lnTo>
                    <a:pt x="7" y="517"/>
                  </a:lnTo>
                  <a:lnTo>
                    <a:pt x="7" y="510"/>
                  </a:lnTo>
                  <a:lnTo>
                    <a:pt x="7" y="503"/>
                  </a:lnTo>
                  <a:lnTo>
                    <a:pt x="14" y="503"/>
                  </a:lnTo>
                  <a:lnTo>
                    <a:pt x="14" y="496"/>
                  </a:lnTo>
                  <a:lnTo>
                    <a:pt x="14" y="489"/>
                  </a:lnTo>
                  <a:lnTo>
                    <a:pt x="21" y="489"/>
                  </a:lnTo>
                  <a:lnTo>
                    <a:pt x="21" y="482"/>
                  </a:lnTo>
                  <a:lnTo>
                    <a:pt x="29" y="482"/>
                  </a:lnTo>
                  <a:lnTo>
                    <a:pt x="29" y="475"/>
                  </a:lnTo>
                  <a:lnTo>
                    <a:pt x="36" y="475"/>
                  </a:lnTo>
                  <a:lnTo>
                    <a:pt x="36" y="468"/>
                  </a:lnTo>
                  <a:lnTo>
                    <a:pt x="36" y="460"/>
                  </a:lnTo>
                  <a:lnTo>
                    <a:pt x="43" y="460"/>
                  </a:lnTo>
                  <a:lnTo>
                    <a:pt x="43" y="453"/>
                  </a:lnTo>
                  <a:lnTo>
                    <a:pt x="43" y="446"/>
                  </a:lnTo>
                  <a:lnTo>
                    <a:pt x="50" y="446"/>
                  </a:lnTo>
                  <a:lnTo>
                    <a:pt x="57" y="446"/>
                  </a:lnTo>
                  <a:lnTo>
                    <a:pt x="57" y="439"/>
                  </a:lnTo>
                  <a:lnTo>
                    <a:pt x="57" y="432"/>
                  </a:lnTo>
                  <a:lnTo>
                    <a:pt x="64" y="432"/>
                  </a:lnTo>
                  <a:lnTo>
                    <a:pt x="64" y="425"/>
                  </a:lnTo>
                  <a:lnTo>
                    <a:pt x="71" y="418"/>
                  </a:lnTo>
                  <a:lnTo>
                    <a:pt x="71" y="411"/>
                  </a:lnTo>
                  <a:lnTo>
                    <a:pt x="78" y="411"/>
                  </a:lnTo>
                  <a:lnTo>
                    <a:pt x="78" y="418"/>
                  </a:lnTo>
                  <a:lnTo>
                    <a:pt x="78" y="411"/>
                  </a:lnTo>
                  <a:lnTo>
                    <a:pt x="85" y="411"/>
                  </a:lnTo>
                  <a:lnTo>
                    <a:pt x="85" y="404"/>
                  </a:lnTo>
                  <a:lnTo>
                    <a:pt x="85" y="397"/>
                  </a:lnTo>
                  <a:lnTo>
                    <a:pt x="92" y="397"/>
                  </a:lnTo>
                  <a:lnTo>
                    <a:pt x="92" y="390"/>
                  </a:lnTo>
                  <a:lnTo>
                    <a:pt x="99" y="383"/>
                  </a:lnTo>
                  <a:lnTo>
                    <a:pt x="107" y="383"/>
                  </a:lnTo>
                  <a:lnTo>
                    <a:pt x="107" y="375"/>
                  </a:lnTo>
                  <a:lnTo>
                    <a:pt x="114" y="375"/>
                  </a:lnTo>
                  <a:lnTo>
                    <a:pt x="114" y="368"/>
                  </a:lnTo>
                  <a:lnTo>
                    <a:pt x="121" y="361"/>
                  </a:lnTo>
                  <a:lnTo>
                    <a:pt x="121" y="354"/>
                  </a:lnTo>
                  <a:lnTo>
                    <a:pt x="128" y="354"/>
                  </a:lnTo>
                  <a:lnTo>
                    <a:pt x="135" y="354"/>
                  </a:lnTo>
                  <a:lnTo>
                    <a:pt x="135" y="347"/>
                  </a:lnTo>
                  <a:lnTo>
                    <a:pt x="142" y="347"/>
                  </a:lnTo>
                  <a:lnTo>
                    <a:pt x="142" y="340"/>
                  </a:lnTo>
                  <a:lnTo>
                    <a:pt x="142" y="333"/>
                  </a:lnTo>
                  <a:lnTo>
                    <a:pt x="149" y="333"/>
                  </a:lnTo>
                  <a:lnTo>
                    <a:pt x="149" y="326"/>
                  </a:lnTo>
                  <a:lnTo>
                    <a:pt x="156" y="326"/>
                  </a:lnTo>
                  <a:lnTo>
                    <a:pt x="163" y="326"/>
                  </a:lnTo>
                  <a:lnTo>
                    <a:pt x="163" y="319"/>
                  </a:lnTo>
                  <a:lnTo>
                    <a:pt x="170" y="319"/>
                  </a:lnTo>
                  <a:lnTo>
                    <a:pt x="170" y="312"/>
                  </a:lnTo>
                  <a:lnTo>
                    <a:pt x="170" y="305"/>
                  </a:lnTo>
                  <a:lnTo>
                    <a:pt x="177" y="305"/>
                  </a:lnTo>
                  <a:lnTo>
                    <a:pt x="177" y="297"/>
                  </a:lnTo>
                  <a:lnTo>
                    <a:pt x="177" y="305"/>
                  </a:lnTo>
                  <a:lnTo>
                    <a:pt x="184" y="305"/>
                  </a:lnTo>
                  <a:lnTo>
                    <a:pt x="184" y="297"/>
                  </a:lnTo>
                  <a:lnTo>
                    <a:pt x="192" y="297"/>
                  </a:lnTo>
                  <a:lnTo>
                    <a:pt x="192" y="290"/>
                  </a:lnTo>
                  <a:lnTo>
                    <a:pt x="199" y="290"/>
                  </a:lnTo>
                  <a:lnTo>
                    <a:pt x="199" y="283"/>
                  </a:lnTo>
                  <a:lnTo>
                    <a:pt x="206" y="276"/>
                  </a:lnTo>
                  <a:lnTo>
                    <a:pt x="206" y="283"/>
                  </a:lnTo>
                  <a:lnTo>
                    <a:pt x="213" y="283"/>
                  </a:lnTo>
                  <a:lnTo>
                    <a:pt x="213" y="276"/>
                  </a:lnTo>
                  <a:lnTo>
                    <a:pt x="220" y="276"/>
                  </a:lnTo>
                  <a:lnTo>
                    <a:pt x="220" y="269"/>
                  </a:lnTo>
                  <a:lnTo>
                    <a:pt x="220" y="262"/>
                  </a:lnTo>
                  <a:lnTo>
                    <a:pt x="227" y="262"/>
                  </a:lnTo>
                  <a:lnTo>
                    <a:pt x="227" y="255"/>
                  </a:lnTo>
                  <a:lnTo>
                    <a:pt x="234" y="255"/>
                  </a:lnTo>
                  <a:lnTo>
                    <a:pt x="234" y="262"/>
                  </a:lnTo>
                  <a:lnTo>
                    <a:pt x="241" y="262"/>
                  </a:lnTo>
                  <a:lnTo>
                    <a:pt x="241" y="255"/>
                  </a:lnTo>
                  <a:lnTo>
                    <a:pt x="248" y="248"/>
                  </a:lnTo>
                  <a:lnTo>
                    <a:pt x="248" y="241"/>
                  </a:lnTo>
                  <a:lnTo>
                    <a:pt x="255" y="241"/>
                  </a:lnTo>
                  <a:lnTo>
                    <a:pt x="255" y="234"/>
                  </a:lnTo>
                  <a:lnTo>
                    <a:pt x="262" y="241"/>
                  </a:lnTo>
                  <a:lnTo>
                    <a:pt x="270" y="241"/>
                  </a:lnTo>
                  <a:lnTo>
                    <a:pt x="270" y="234"/>
                  </a:lnTo>
                  <a:lnTo>
                    <a:pt x="277" y="234"/>
                  </a:lnTo>
                  <a:lnTo>
                    <a:pt x="277" y="227"/>
                  </a:lnTo>
                  <a:lnTo>
                    <a:pt x="277" y="219"/>
                  </a:lnTo>
                  <a:lnTo>
                    <a:pt x="284" y="219"/>
                  </a:lnTo>
                  <a:lnTo>
                    <a:pt x="291" y="219"/>
                  </a:lnTo>
                  <a:lnTo>
                    <a:pt x="291" y="227"/>
                  </a:lnTo>
                  <a:lnTo>
                    <a:pt x="291" y="219"/>
                  </a:lnTo>
                  <a:lnTo>
                    <a:pt x="298" y="219"/>
                  </a:lnTo>
                  <a:lnTo>
                    <a:pt x="298" y="212"/>
                  </a:lnTo>
                  <a:lnTo>
                    <a:pt x="305" y="212"/>
                  </a:lnTo>
                  <a:lnTo>
                    <a:pt x="305" y="205"/>
                  </a:lnTo>
                  <a:lnTo>
                    <a:pt x="312" y="205"/>
                  </a:lnTo>
                  <a:lnTo>
                    <a:pt x="312" y="198"/>
                  </a:lnTo>
                  <a:lnTo>
                    <a:pt x="312" y="205"/>
                  </a:lnTo>
                  <a:lnTo>
                    <a:pt x="319" y="205"/>
                  </a:lnTo>
                  <a:lnTo>
                    <a:pt x="319" y="198"/>
                  </a:lnTo>
                  <a:lnTo>
                    <a:pt x="326" y="198"/>
                  </a:lnTo>
                  <a:lnTo>
                    <a:pt x="326" y="191"/>
                  </a:lnTo>
                  <a:lnTo>
                    <a:pt x="333" y="191"/>
                  </a:lnTo>
                  <a:lnTo>
                    <a:pt x="333" y="184"/>
                  </a:lnTo>
                  <a:lnTo>
                    <a:pt x="340" y="184"/>
                  </a:lnTo>
                  <a:lnTo>
                    <a:pt x="340" y="191"/>
                  </a:lnTo>
                  <a:lnTo>
                    <a:pt x="347" y="191"/>
                  </a:lnTo>
                  <a:lnTo>
                    <a:pt x="347" y="184"/>
                  </a:lnTo>
                  <a:lnTo>
                    <a:pt x="355" y="184"/>
                  </a:lnTo>
                  <a:lnTo>
                    <a:pt x="355" y="177"/>
                  </a:lnTo>
                  <a:lnTo>
                    <a:pt x="362" y="177"/>
                  </a:lnTo>
                  <a:lnTo>
                    <a:pt x="362" y="170"/>
                  </a:lnTo>
                  <a:lnTo>
                    <a:pt x="362" y="177"/>
                  </a:lnTo>
                  <a:lnTo>
                    <a:pt x="369" y="177"/>
                  </a:lnTo>
                  <a:lnTo>
                    <a:pt x="376" y="177"/>
                  </a:lnTo>
                  <a:lnTo>
                    <a:pt x="376" y="170"/>
                  </a:lnTo>
                  <a:lnTo>
                    <a:pt x="383" y="170"/>
                  </a:lnTo>
                  <a:lnTo>
                    <a:pt x="383" y="163"/>
                  </a:lnTo>
                  <a:lnTo>
                    <a:pt x="390" y="163"/>
                  </a:lnTo>
                  <a:lnTo>
                    <a:pt x="390" y="156"/>
                  </a:lnTo>
                  <a:lnTo>
                    <a:pt x="390" y="163"/>
                  </a:lnTo>
                  <a:lnTo>
                    <a:pt x="397" y="163"/>
                  </a:lnTo>
                  <a:lnTo>
                    <a:pt x="404" y="163"/>
                  </a:lnTo>
                  <a:lnTo>
                    <a:pt x="404" y="156"/>
                  </a:lnTo>
                  <a:lnTo>
                    <a:pt x="411" y="156"/>
                  </a:lnTo>
                  <a:lnTo>
                    <a:pt x="411" y="149"/>
                  </a:lnTo>
                  <a:lnTo>
                    <a:pt x="418" y="149"/>
                  </a:lnTo>
                  <a:lnTo>
                    <a:pt x="418" y="156"/>
                  </a:lnTo>
                  <a:lnTo>
                    <a:pt x="425" y="156"/>
                  </a:lnTo>
                  <a:lnTo>
                    <a:pt x="425" y="149"/>
                  </a:lnTo>
                  <a:lnTo>
                    <a:pt x="433" y="149"/>
                  </a:lnTo>
                  <a:lnTo>
                    <a:pt x="433" y="142"/>
                  </a:lnTo>
                  <a:lnTo>
                    <a:pt x="440" y="142"/>
                  </a:lnTo>
                  <a:lnTo>
                    <a:pt x="440" y="134"/>
                  </a:lnTo>
                  <a:lnTo>
                    <a:pt x="447" y="134"/>
                  </a:lnTo>
                  <a:lnTo>
                    <a:pt x="447" y="142"/>
                  </a:lnTo>
                  <a:lnTo>
                    <a:pt x="454" y="142"/>
                  </a:lnTo>
                  <a:lnTo>
                    <a:pt x="454" y="134"/>
                  </a:lnTo>
                  <a:lnTo>
                    <a:pt x="461" y="134"/>
                  </a:lnTo>
                  <a:lnTo>
                    <a:pt x="461" y="127"/>
                  </a:lnTo>
                  <a:lnTo>
                    <a:pt x="468" y="127"/>
                  </a:lnTo>
                  <a:lnTo>
                    <a:pt x="475" y="127"/>
                  </a:lnTo>
                  <a:lnTo>
                    <a:pt x="475" y="134"/>
                  </a:lnTo>
                  <a:lnTo>
                    <a:pt x="475" y="127"/>
                  </a:lnTo>
                  <a:lnTo>
                    <a:pt x="482" y="127"/>
                  </a:lnTo>
                  <a:lnTo>
                    <a:pt x="482" y="120"/>
                  </a:lnTo>
                  <a:lnTo>
                    <a:pt x="489" y="120"/>
                  </a:lnTo>
                  <a:lnTo>
                    <a:pt x="496" y="120"/>
                  </a:lnTo>
                  <a:lnTo>
                    <a:pt x="496" y="113"/>
                  </a:lnTo>
                  <a:lnTo>
                    <a:pt x="496" y="120"/>
                  </a:lnTo>
                  <a:lnTo>
                    <a:pt x="503" y="120"/>
                  </a:lnTo>
                  <a:lnTo>
                    <a:pt x="510" y="120"/>
                  </a:lnTo>
                  <a:lnTo>
                    <a:pt x="510" y="113"/>
                  </a:lnTo>
                  <a:lnTo>
                    <a:pt x="518" y="113"/>
                  </a:lnTo>
                  <a:lnTo>
                    <a:pt x="518" y="106"/>
                  </a:lnTo>
                  <a:lnTo>
                    <a:pt x="525" y="106"/>
                  </a:lnTo>
                  <a:lnTo>
                    <a:pt x="525" y="113"/>
                  </a:lnTo>
                  <a:lnTo>
                    <a:pt x="532" y="113"/>
                  </a:lnTo>
                  <a:lnTo>
                    <a:pt x="532" y="106"/>
                  </a:lnTo>
                  <a:lnTo>
                    <a:pt x="539" y="106"/>
                  </a:lnTo>
                  <a:lnTo>
                    <a:pt x="546" y="106"/>
                  </a:lnTo>
                  <a:lnTo>
                    <a:pt x="546" y="99"/>
                  </a:lnTo>
                  <a:lnTo>
                    <a:pt x="553" y="99"/>
                  </a:lnTo>
                  <a:lnTo>
                    <a:pt x="553" y="106"/>
                  </a:lnTo>
                  <a:lnTo>
                    <a:pt x="560" y="106"/>
                  </a:lnTo>
                  <a:lnTo>
                    <a:pt x="560" y="99"/>
                  </a:lnTo>
                  <a:lnTo>
                    <a:pt x="567" y="99"/>
                  </a:lnTo>
                  <a:lnTo>
                    <a:pt x="567" y="92"/>
                  </a:lnTo>
                  <a:lnTo>
                    <a:pt x="574" y="92"/>
                  </a:lnTo>
                  <a:lnTo>
                    <a:pt x="574" y="99"/>
                  </a:lnTo>
                  <a:lnTo>
                    <a:pt x="581" y="99"/>
                  </a:lnTo>
                  <a:lnTo>
                    <a:pt x="588" y="99"/>
                  </a:lnTo>
                  <a:lnTo>
                    <a:pt x="588" y="92"/>
                  </a:lnTo>
                  <a:lnTo>
                    <a:pt x="596" y="92"/>
                  </a:lnTo>
                  <a:lnTo>
                    <a:pt x="596" y="85"/>
                  </a:lnTo>
                  <a:lnTo>
                    <a:pt x="603" y="85"/>
                  </a:lnTo>
                  <a:lnTo>
                    <a:pt x="603" y="92"/>
                  </a:lnTo>
                  <a:lnTo>
                    <a:pt x="610" y="92"/>
                  </a:lnTo>
                  <a:lnTo>
                    <a:pt x="610" y="85"/>
                  </a:lnTo>
                  <a:lnTo>
                    <a:pt x="617" y="85"/>
                  </a:lnTo>
                  <a:lnTo>
                    <a:pt x="624" y="85"/>
                  </a:lnTo>
                  <a:lnTo>
                    <a:pt x="624" y="78"/>
                  </a:lnTo>
                  <a:lnTo>
                    <a:pt x="631" y="78"/>
                  </a:lnTo>
                  <a:lnTo>
                    <a:pt x="631" y="85"/>
                  </a:lnTo>
                  <a:lnTo>
                    <a:pt x="638" y="85"/>
                  </a:lnTo>
                  <a:lnTo>
                    <a:pt x="638" y="78"/>
                  </a:lnTo>
                  <a:lnTo>
                    <a:pt x="645" y="78"/>
                  </a:lnTo>
                  <a:lnTo>
                    <a:pt x="652" y="78"/>
                  </a:lnTo>
                  <a:lnTo>
                    <a:pt x="652" y="71"/>
                  </a:lnTo>
                  <a:lnTo>
                    <a:pt x="652" y="78"/>
                  </a:lnTo>
                  <a:lnTo>
                    <a:pt x="659" y="78"/>
                  </a:lnTo>
                  <a:lnTo>
                    <a:pt x="666" y="78"/>
                  </a:lnTo>
                  <a:lnTo>
                    <a:pt x="666" y="71"/>
                  </a:lnTo>
                  <a:lnTo>
                    <a:pt x="673" y="71"/>
                  </a:lnTo>
                  <a:lnTo>
                    <a:pt x="681" y="71"/>
                  </a:lnTo>
                  <a:lnTo>
                    <a:pt x="681" y="64"/>
                  </a:lnTo>
                  <a:lnTo>
                    <a:pt x="681" y="71"/>
                  </a:lnTo>
                  <a:lnTo>
                    <a:pt x="688" y="71"/>
                  </a:lnTo>
                  <a:lnTo>
                    <a:pt x="688" y="78"/>
                  </a:lnTo>
                  <a:lnTo>
                    <a:pt x="688" y="71"/>
                  </a:lnTo>
                  <a:lnTo>
                    <a:pt x="695" y="71"/>
                  </a:lnTo>
                  <a:lnTo>
                    <a:pt x="695" y="64"/>
                  </a:lnTo>
                  <a:lnTo>
                    <a:pt x="702" y="64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16" y="71"/>
                  </a:lnTo>
                  <a:lnTo>
                    <a:pt x="716" y="64"/>
                  </a:lnTo>
                  <a:lnTo>
                    <a:pt x="723" y="64"/>
                  </a:lnTo>
                  <a:lnTo>
                    <a:pt x="730" y="64"/>
                  </a:lnTo>
                  <a:lnTo>
                    <a:pt x="730" y="56"/>
                  </a:lnTo>
                  <a:lnTo>
                    <a:pt x="737" y="56"/>
                  </a:lnTo>
                  <a:lnTo>
                    <a:pt x="737" y="64"/>
                  </a:lnTo>
                  <a:lnTo>
                    <a:pt x="744" y="64"/>
                  </a:lnTo>
                  <a:lnTo>
                    <a:pt x="751" y="56"/>
                  </a:lnTo>
                  <a:lnTo>
                    <a:pt x="759" y="56"/>
                  </a:lnTo>
                  <a:lnTo>
                    <a:pt x="766" y="56"/>
                  </a:lnTo>
                  <a:lnTo>
                    <a:pt x="766" y="64"/>
                  </a:lnTo>
                  <a:lnTo>
                    <a:pt x="766" y="56"/>
                  </a:lnTo>
                  <a:lnTo>
                    <a:pt x="773" y="56"/>
                  </a:lnTo>
                  <a:lnTo>
                    <a:pt x="780" y="56"/>
                  </a:lnTo>
                  <a:lnTo>
                    <a:pt x="780" y="49"/>
                  </a:lnTo>
                  <a:lnTo>
                    <a:pt x="787" y="49"/>
                  </a:lnTo>
                  <a:lnTo>
                    <a:pt x="787" y="56"/>
                  </a:lnTo>
                  <a:lnTo>
                    <a:pt x="794" y="56"/>
                  </a:lnTo>
                  <a:lnTo>
                    <a:pt x="801" y="56"/>
                  </a:lnTo>
                  <a:lnTo>
                    <a:pt x="801" y="49"/>
                  </a:lnTo>
                  <a:lnTo>
                    <a:pt x="808" y="49"/>
                  </a:lnTo>
                  <a:lnTo>
                    <a:pt x="808" y="42"/>
                  </a:lnTo>
                  <a:lnTo>
                    <a:pt x="808" y="49"/>
                  </a:lnTo>
                  <a:lnTo>
                    <a:pt x="815" y="49"/>
                  </a:lnTo>
                  <a:lnTo>
                    <a:pt x="815" y="56"/>
                  </a:lnTo>
                  <a:lnTo>
                    <a:pt x="822" y="56"/>
                  </a:lnTo>
                  <a:lnTo>
                    <a:pt x="822" y="49"/>
                  </a:lnTo>
                  <a:lnTo>
                    <a:pt x="829" y="49"/>
                  </a:lnTo>
                  <a:lnTo>
                    <a:pt x="829" y="42"/>
                  </a:lnTo>
                  <a:lnTo>
                    <a:pt x="836" y="42"/>
                  </a:lnTo>
                  <a:lnTo>
                    <a:pt x="836" y="49"/>
                  </a:lnTo>
                  <a:lnTo>
                    <a:pt x="844" y="49"/>
                  </a:lnTo>
                  <a:lnTo>
                    <a:pt x="851" y="49"/>
                  </a:lnTo>
                  <a:lnTo>
                    <a:pt x="851" y="42"/>
                  </a:lnTo>
                  <a:lnTo>
                    <a:pt x="858" y="42"/>
                  </a:lnTo>
                  <a:lnTo>
                    <a:pt x="865" y="42"/>
                  </a:lnTo>
                  <a:lnTo>
                    <a:pt x="865" y="49"/>
                  </a:lnTo>
                  <a:lnTo>
                    <a:pt x="872" y="49"/>
                  </a:lnTo>
                  <a:lnTo>
                    <a:pt x="872" y="42"/>
                  </a:lnTo>
                  <a:lnTo>
                    <a:pt x="879" y="42"/>
                  </a:lnTo>
                  <a:lnTo>
                    <a:pt x="886" y="42"/>
                  </a:lnTo>
                  <a:lnTo>
                    <a:pt x="886" y="35"/>
                  </a:lnTo>
                  <a:lnTo>
                    <a:pt x="893" y="35"/>
                  </a:lnTo>
                  <a:lnTo>
                    <a:pt x="893" y="42"/>
                  </a:lnTo>
                  <a:lnTo>
                    <a:pt x="893" y="49"/>
                  </a:lnTo>
                  <a:lnTo>
                    <a:pt x="900" y="49"/>
                  </a:lnTo>
                  <a:lnTo>
                    <a:pt x="900" y="42"/>
                  </a:lnTo>
                  <a:lnTo>
                    <a:pt x="907" y="42"/>
                  </a:lnTo>
                  <a:lnTo>
                    <a:pt x="907" y="35"/>
                  </a:lnTo>
                  <a:lnTo>
                    <a:pt x="914" y="35"/>
                  </a:lnTo>
                  <a:lnTo>
                    <a:pt x="922" y="35"/>
                  </a:lnTo>
                  <a:lnTo>
                    <a:pt x="922" y="42"/>
                  </a:lnTo>
                  <a:lnTo>
                    <a:pt x="929" y="42"/>
                  </a:lnTo>
                  <a:lnTo>
                    <a:pt x="929" y="35"/>
                  </a:lnTo>
                  <a:lnTo>
                    <a:pt x="936" y="35"/>
                  </a:lnTo>
                  <a:lnTo>
                    <a:pt x="943" y="35"/>
                  </a:lnTo>
                  <a:lnTo>
                    <a:pt x="943" y="28"/>
                  </a:lnTo>
                  <a:lnTo>
                    <a:pt x="943" y="35"/>
                  </a:lnTo>
                  <a:lnTo>
                    <a:pt x="950" y="35"/>
                  </a:lnTo>
                  <a:lnTo>
                    <a:pt x="950" y="42"/>
                  </a:lnTo>
                  <a:lnTo>
                    <a:pt x="950" y="35"/>
                  </a:lnTo>
                  <a:lnTo>
                    <a:pt x="957" y="35"/>
                  </a:lnTo>
                  <a:lnTo>
                    <a:pt x="964" y="35"/>
                  </a:lnTo>
                  <a:lnTo>
                    <a:pt x="964" y="28"/>
                  </a:lnTo>
                  <a:lnTo>
                    <a:pt x="971" y="28"/>
                  </a:lnTo>
                  <a:lnTo>
                    <a:pt x="971" y="35"/>
                  </a:lnTo>
                  <a:lnTo>
                    <a:pt x="978" y="35"/>
                  </a:lnTo>
                  <a:lnTo>
                    <a:pt x="978" y="42"/>
                  </a:lnTo>
                  <a:lnTo>
                    <a:pt x="978" y="35"/>
                  </a:lnTo>
                  <a:lnTo>
                    <a:pt x="985" y="35"/>
                  </a:lnTo>
                  <a:lnTo>
                    <a:pt x="985" y="28"/>
                  </a:lnTo>
                  <a:lnTo>
                    <a:pt x="992" y="28"/>
                  </a:lnTo>
                  <a:lnTo>
                    <a:pt x="1000" y="28"/>
                  </a:lnTo>
                  <a:lnTo>
                    <a:pt x="1000" y="35"/>
                  </a:lnTo>
                  <a:lnTo>
                    <a:pt x="1007" y="35"/>
                  </a:lnTo>
                  <a:lnTo>
                    <a:pt x="1014" y="35"/>
                  </a:lnTo>
                  <a:lnTo>
                    <a:pt x="1014" y="28"/>
                  </a:lnTo>
                  <a:lnTo>
                    <a:pt x="1021" y="28"/>
                  </a:lnTo>
                  <a:lnTo>
                    <a:pt x="1028" y="28"/>
                  </a:lnTo>
                  <a:lnTo>
                    <a:pt x="1028" y="35"/>
                  </a:lnTo>
                  <a:lnTo>
                    <a:pt x="1035" y="35"/>
                  </a:lnTo>
                  <a:lnTo>
                    <a:pt x="1035" y="28"/>
                  </a:lnTo>
                  <a:lnTo>
                    <a:pt x="1042" y="28"/>
                  </a:lnTo>
                  <a:lnTo>
                    <a:pt x="1049" y="28"/>
                  </a:lnTo>
                  <a:lnTo>
                    <a:pt x="1049" y="21"/>
                  </a:lnTo>
                  <a:lnTo>
                    <a:pt x="1049" y="28"/>
                  </a:lnTo>
                  <a:lnTo>
                    <a:pt x="1056" y="28"/>
                  </a:lnTo>
                  <a:lnTo>
                    <a:pt x="1056" y="35"/>
                  </a:lnTo>
                  <a:lnTo>
                    <a:pt x="1056" y="28"/>
                  </a:lnTo>
                  <a:lnTo>
                    <a:pt x="1063" y="28"/>
                  </a:lnTo>
                  <a:lnTo>
                    <a:pt x="1070" y="28"/>
                  </a:lnTo>
                  <a:lnTo>
                    <a:pt x="1070" y="21"/>
                  </a:lnTo>
                  <a:lnTo>
                    <a:pt x="1077" y="21"/>
                  </a:lnTo>
                  <a:lnTo>
                    <a:pt x="1077" y="28"/>
                  </a:lnTo>
                  <a:lnTo>
                    <a:pt x="1085" y="35"/>
                  </a:lnTo>
                  <a:lnTo>
                    <a:pt x="1085" y="28"/>
                  </a:lnTo>
                  <a:lnTo>
                    <a:pt x="1092" y="28"/>
                  </a:lnTo>
                  <a:lnTo>
                    <a:pt x="1092" y="21"/>
                  </a:lnTo>
                  <a:lnTo>
                    <a:pt x="1099" y="21"/>
                  </a:lnTo>
                  <a:lnTo>
                    <a:pt x="1106" y="21"/>
                  </a:lnTo>
                  <a:lnTo>
                    <a:pt x="1106" y="28"/>
                  </a:lnTo>
                  <a:lnTo>
                    <a:pt x="1113" y="28"/>
                  </a:lnTo>
                  <a:lnTo>
                    <a:pt x="1120" y="28"/>
                  </a:lnTo>
                  <a:lnTo>
                    <a:pt x="1120" y="21"/>
                  </a:lnTo>
                  <a:lnTo>
                    <a:pt x="1127" y="21"/>
                  </a:lnTo>
                  <a:lnTo>
                    <a:pt x="1134" y="21"/>
                  </a:lnTo>
                  <a:lnTo>
                    <a:pt x="1134" y="28"/>
                  </a:lnTo>
                  <a:lnTo>
                    <a:pt x="1141" y="28"/>
                  </a:lnTo>
                  <a:lnTo>
                    <a:pt x="1141" y="21"/>
                  </a:lnTo>
                  <a:lnTo>
                    <a:pt x="1148" y="21"/>
                  </a:lnTo>
                  <a:lnTo>
                    <a:pt x="1155" y="21"/>
                  </a:lnTo>
                  <a:lnTo>
                    <a:pt x="1155" y="28"/>
                  </a:lnTo>
                  <a:lnTo>
                    <a:pt x="1163" y="28"/>
                  </a:lnTo>
                  <a:lnTo>
                    <a:pt x="1163" y="21"/>
                  </a:lnTo>
                  <a:lnTo>
                    <a:pt x="1170" y="21"/>
                  </a:lnTo>
                  <a:lnTo>
                    <a:pt x="1177" y="21"/>
                  </a:lnTo>
                  <a:lnTo>
                    <a:pt x="1177" y="14"/>
                  </a:lnTo>
                  <a:lnTo>
                    <a:pt x="1184" y="14"/>
                  </a:lnTo>
                  <a:lnTo>
                    <a:pt x="1184" y="21"/>
                  </a:lnTo>
                  <a:lnTo>
                    <a:pt x="1184" y="28"/>
                  </a:lnTo>
                  <a:lnTo>
                    <a:pt x="1191" y="28"/>
                  </a:lnTo>
                  <a:lnTo>
                    <a:pt x="1191" y="21"/>
                  </a:lnTo>
                  <a:lnTo>
                    <a:pt x="1198" y="21"/>
                  </a:lnTo>
                  <a:lnTo>
                    <a:pt x="1205" y="21"/>
                  </a:lnTo>
                  <a:lnTo>
                    <a:pt x="1205" y="14"/>
                  </a:lnTo>
                  <a:lnTo>
                    <a:pt x="1205" y="21"/>
                  </a:lnTo>
                  <a:lnTo>
                    <a:pt x="1212" y="21"/>
                  </a:lnTo>
                  <a:lnTo>
                    <a:pt x="1212" y="28"/>
                  </a:lnTo>
                  <a:lnTo>
                    <a:pt x="1212" y="21"/>
                  </a:lnTo>
                  <a:lnTo>
                    <a:pt x="1219" y="21"/>
                  </a:lnTo>
                  <a:lnTo>
                    <a:pt x="1226" y="21"/>
                  </a:lnTo>
                  <a:lnTo>
                    <a:pt x="1226" y="14"/>
                  </a:lnTo>
                  <a:lnTo>
                    <a:pt x="1233" y="14"/>
                  </a:lnTo>
                  <a:lnTo>
                    <a:pt x="1233" y="21"/>
                  </a:lnTo>
                  <a:lnTo>
                    <a:pt x="1240" y="21"/>
                  </a:lnTo>
                  <a:lnTo>
                    <a:pt x="1248" y="21"/>
                  </a:lnTo>
                  <a:lnTo>
                    <a:pt x="1255" y="21"/>
                  </a:lnTo>
                  <a:lnTo>
                    <a:pt x="1255" y="14"/>
                  </a:lnTo>
                  <a:lnTo>
                    <a:pt x="1262" y="14"/>
                  </a:lnTo>
                  <a:lnTo>
                    <a:pt x="1262" y="21"/>
                  </a:lnTo>
                  <a:lnTo>
                    <a:pt x="1269" y="21"/>
                  </a:lnTo>
                  <a:lnTo>
                    <a:pt x="1276" y="21"/>
                  </a:lnTo>
                  <a:lnTo>
                    <a:pt x="1276" y="14"/>
                  </a:lnTo>
                  <a:lnTo>
                    <a:pt x="1283" y="14"/>
                  </a:lnTo>
                  <a:lnTo>
                    <a:pt x="1290" y="14"/>
                  </a:lnTo>
                  <a:lnTo>
                    <a:pt x="1290" y="21"/>
                  </a:lnTo>
                  <a:lnTo>
                    <a:pt x="1297" y="21"/>
                  </a:lnTo>
                  <a:lnTo>
                    <a:pt x="1304" y="21"/>
                  </a:lnTo>
                  <a:lnTo>
                    <a:pt x="1304" y="14"/>
                  </a:lnTo>
                  <a:lnTo>
                    <a:pt x="1311" y="14"/>
                  </a:lnTo>
                  <a:lnTo>
                    <a:pt x="1318" y="14"/>
                  </a:lnTo>
                  <a:lnTo>
                    <a:pt x="1318" y="21"/>
                  </a:lnTo>
                  <a:lnTo>
                    <a:pt x="1326" y="21"/>
                  </a:lnTo>
                  <a:lnTo>
                    <a:pt x="1326" y="14"/>
                  </a:lnTo>
                  <a:lnTo>
                    <a:pt x="1333" y="14"/>
                  </a:lnTo>
                  <a:lnTo>
                    <a:pt x="1340" y="14"/>
                  </a:lnTo>
                  <a:lnTo>
                    <a:pt x="1340" y="21"/>
                  </a:lnTo>
                  <a:lnTo>
                    <a:pt x="1347" y="21"/>
                  </a:lnTo>
                  <a:lnTo>
                    <a:pt x="1354" y="21"/>
                  </a:lnTo>
                  <a:lnTo>
                    <a:pt x="1354" y="14"/>
                  </a:lnTo>
                  <a:lnTo>
                    <a:pt x="1361" y="14"/>
                  </a:lnTo>
                  <a:lnTo>
                    <a:pt x="1368" y="7"/>
                  </a:lnTo>
                  <a:lnTo>
                    <a:pt x="1368" y="14"/>
                  </a:lnTo>
                  <a:lnTo>
                    <a:pt x="1368" y="21"/>
                  </a:lnTo>
                  <a:lnTo>
                    <a:pt x="1375" y="21"/>
                  </a:lnTo>
                  <a:lnTo>
                    <a:pt x="1375" y="14"/>
                  </a:lnTo>
                  <a:lnTo>
                    <a:pt x="1382" y="14"/>
                  </a:lnTo>
                  <a:lnTo>
                    <a:pt x="1389" y="14"/>
                  </a:lnTo>
                  <a:lnTo>
                    <a:pt x="1389" y="7"/>
                  </a:lnTo>
                  <a:lnTo>
                    <a:pt x="1389" y="14"/>
                  </a:lnTo>
                  <a:lnTo>
                    <a:pt x="1396" y="14"/>
                  </a:lnTo>
                  <a:lnTo>
                    <a:pt x="1396" y="21"/>
                  </a:lnTo>
                  <a:lnTo>
                    <a:pt x="1403" y="21"/>
                  </a:lnTo>
                  <a:lnTo>
                    <a:pt x="1403" y="14"/>
                  </a:lnTo>
                  <a:lnTo>
                    <a:pt x="1411" y="14"/>
                  </a:lnTo>
                  <a:lnTo>
                    <a:pt x="1418" y="14"/>
                  </a:lnTo>
                  <a:lnTo>
                    <a:pt x="1418" y="7"/>
                  </a:lnTo>
                  <a:lnTo>
                    <a:pt x="1418" y="14"/>
                  </a:lnTo>
                  <a:lnTo>
                    <a:pt x="1425" y="14"/>
                  </a:lnTo>
                  <a:lnTo>
                    <a:pt x="1425" y="21"/>
                  </a:lnTo>
                  <a:lnTo>
                    <a:pt x="1425" y="14"/>
                  </a:lnTo>
                  <a:lnTo>
                    <a:pt x="1432" y="14"/>
                  </a:lnTo>
                  <a:lnTo>
                    <a:pt x="1439" y="14"/>
                  </a:lnTo>
                  <a:lnTo>
                    <a:pt x="1439" y="7"/>
                  </a:lnTo>
                  <a:lnTo>
                    <a:pt x="1446" y="7"/>
                  </a:lnTo>
                  <a:lnTo>
                    <a:pt x="1446" y="14"/>
                  </a:lnTo>
                  <a:lnTo>
                    <a:pt x="1446" y="21"/>
                  </a:lnTo>
                  <a:lnTo>
                    <a:pt x="1453" y="21"/>
                  </a:lnTo>
                  <a:lnTo>
                    <a:pt x="1453" y="14"/>
                  </a:lnTo>
                  <a:lnTo>
                    <a:pt x="1460" y="14"/>
                  </a:lnTo>
                  <a:lnTo>
                    <a:pt x="1467" y="14"/>
                  </a:lnTo>
                  <a:lnTo>
                    <a:pt x="1467" y="7"/>
                  </a:lnTo>
                  <a:lnTo>
                    <a:pt x="1474" y="7"/>
                  </a:lnTo>
                  <a:lnTo>
                    <a:pt x="1474" y="14"/>
                  </a:lnTo>
                  <a:lnTo>
                    <a:pt x="1474" y="21"/>
                  </a:lnTo>
                  <a:lnTo>
                    <a:pt x="1481" y="21"/>
                  </a:lnTo>
                  <a:lnTo>
                    <a:pt x="1481" y="14"/>
                  </a:lnTo>
                  <a:lnTo>
                    <a:pt x="1489" y="14"/>
                  </a:lnTo>
                  <a:lnTo>
                    <a:pt x="1489" y="7"/>
                  </a:lnTo>
                  <a:lnTo>
                    <a:pt x="1496" y="7"/>
                  </a:lnTo>
                  <a:lnTo>
                    <a:pt x="1496" y="14"/>
                  </a:lnTo>
                  <a:lnTo>
                    <a:pt x="1503" y="14"/>
                  </a:lnTo>
                  <a:lnTo>
                    <a:pt x="1503" y="21"/>
                  </a:lnTo>
                  <a:lnTo>
                    <a:pt x="1503" y="14"/>
                  </a:lnTo>
                  <a:lnTo>
                    <a:pt x="1510" y="14"/>
                  </a:lnTo>
                  <a:lnTo>
                    <a:pt x="1517" y="14"/>
                  </a:lnTo>
                  <a:lnTo>
                    <a:pt x="1517" y="7"/>
                  </a:lnTo>
                  <a:lnTo>
                    <a:pt x="1524" y="7"/>
                  </a:lnTo>
                  <a:lnTo>
                    <a:pt x="1524" y="14"/>
                  </a:lnTo>
                  <a:lnTo>
                    <a:pt x="1531" y="14"/>
                  </a:lnTo>
                  <a:lnTo>
                    <a:pt x="1531" y="21"/>
                  </a:lnTo>
                  <a:lnTo>
                    <a:pt x="1531" y="14"/>
                  </a:lnTo>
                  <a:lnTo>
                    <a:pt x="1538" y="14"/>
                  </a:lnTo>
                  <a:lnTo>
                    <a:pt x="1545" y="14"/>
                  </a:lnTo>
                  <a:lnTo>
                    <a:pt x="1545" y="7"/>
                  </a:lnTo>
                  <a:lnTo>
                    <a:pt x="1552" y="7"/>
                  </a:lnTo>
                  <a:lnTo>
                    <a:pt x="1552" y="14"/>
                  </a:lnTo>
                  <a:lnTo>
                    <a:pt x="1559" y="14"/>
                  </a:lnTo>
                  <a:lnTo>
                    <a:pt x="1566" y="14"/>
                  </a:lnTo>
                  <a:lnTo>
                    <a:pt x="1566" y="7"/>
                  </a:lnTo>
                  <a:lnTo>
                    <a:pt x="1574" y="7"/>
                  </a:lnTo>
                  <a:lnTo>
                    <a:pt x="1581" y="7"/>
                  </a:lnTo>
                  <a:lnTo>
                    <a:pt x="1581" y="14"/>
                  </a:lnTo>
                  <a:lnTo>
                    <a:pt x="1588" y="14"/>
                  </a:lnTo>
                  <a:lnTo>
                    <a:pt x="1595" y="14"/>
                  </a:lnTo>
                  <a:lnTo>
                    <a:pt x="1595" y="7"/>
                  </a:lnTo>
                  <a:lnTo>
                    <a:pt x="1602" y="7"/>
                  </a:lnTo>
                  <a:lnTo>
                    <a:pt x="1602" y="14"/>
                  </a:lnTo>
                  <a:lnTo>
                    <a:pt x="1609" y="14"/>
                  </a:lnTo>
                  <a:lnTo>
                    <a:pt x="1616" y="14"/>
                  </a:lnTo>
                  <a:lnTo>
                    <a:pt x="1623" y="14"/>
                  </a:lnTo>
                  <a:lnTo>
                    <a:pt x="1623" y="7"/>
                  </a:lnTo>
                  <a:lnTo>
                    <a:pt x="1630" y="7"/>
                  </a:lnTo>
                  <a:lnTo>
                    <a:pt x="1630" y="14"/>
                  </a:lnTo>
                  <a:lnTo>
                    <a:pt x="1637" y="14"/>
                  </a:lnTo>
                  <a:lnTo>
                    <a:pt x="1644" y="14"/>
                  </a:lnTo>
                  <a:lnTo>
                    <a:pt x="1644" y="7"/>
                  </a:lnTo>
                  <a:lnTo>
                    <a:pt x="1652" y="7"/>
                  </a:lnTo>
                  <a:lnTo>
                    <a:pt x="1659" y="7"/>
                  </a:lnTo>
                  <a:lnTo>
                    <a:pt x="1659" y="14"/>
                  </a:lnTo>
                  <a:lnTo>
                    <a:pt x="1666" y="14"/>
                  </a:lnTo>
                  <a:lnTo>
                    <a:pt x="1673" y="14"/>
                  </a:lnTo>
                  <a:lnTo>
                    <a:pt x="1673" y="7"/>
                  </a:lnTo>
                  <a:lnTo>
                    <a:pt x="1680" y="7"/>
                  </a:lnTo>
                  <a:lnTo>
                    <a:pt x="1687" y="7"/>
                  </a:lnTo>
                  <a:lnTo>
                    <a:pt x="1687" y="14"/>
                  </a:lnTo>
                  <a:lnTo>
                    <a:pt x="1694" y="14"/>
                  </a:lnTo>
                  <a:lnTo>
                    <a:pt x="1694" y="7"/>
                  </a:lnTo>
                  <a:lnTo>
                    <a:pt x="1701" y="7"/>
                  </a:lnTo>
                  <a:lnTo>
                    <a:pt x="1708" y="7"/>
                  </a:lnTo>
                  <a:lnTo>
                    <a:pt x="1708" y="14"/>
                  </a:lnTo>
                  <a:lnTo>
                    <a:pt x="1715" y="14"/>
                  </a:lnTo>
                  <a:lnTo>
                    <a:pt x="1722" y="14"/>
                  </a:lnTo>
                  <a:lnTo>
                    <a:pt x="1722" y="7"/>
                  </a:lnTo>
                  <a:lnTo>
                    <a:pt x="1730" y="7"/>
                  </a:lnTo>
                  <a:lnTo>
                    <a:pt x="1737" y="7"/>
                  </a:lnTo>
                  <a:lnTo>
                    <a:pt x="1737" y="14"/>
                  </a:lnTo>
                  <a:lnTo>
                    <a:pt x="1744" y="14"/>
                  </a:lnTo>
                  <a:lnTo>
                    <a:pt x="1751" y="14"/>
                  </a:lnTo>
                  <a:lnTo>
                    <a:pt x="1751" y="7"/>
                  </a:lnTo>
                  <a:lnTo>
                    <a:pt x="1758" y="7"/>
                  </a:lnTo>
                  <a:lnTo>
                    <a:pt x="1765" y="7"/>
                  </a:lnTo>
                  <a:lnTo>
                    <a:pt x="1765" y="14"/>
                  </a:lnTo>
                  <a:lnTo>
                    <a:pt x="1772" y="14"/>
                  </a:lnTo>
                  <a:lnTo>
                    <a:pt x="1772" y="7"/>
                  </a:lnTo>
                  <a:lnTo>
                    <a:pt x="1779" y="7"/>
                  </a:lnTo>
                  <a:lnTo>
                    <a:pt x="1786" y="7"/>
                  </a:lnTo>
                  <a:lnTo>
                    <a:pt x="1793" y="7"/>
                  </a:lnTo>
                  <a:lnTo>
                    <a:pt x="1793" y="14"/>
                  </a:lnTo>
                  <a:lnTo>
                    <a:pt x="1800" y="14"/>
                  </a:lnTo>
                  <a:lnTo>
                    <a:pt x="1800" y="7"/>
                  </a:lnTo>
                  <a:lnTo>
                    <a:pt x="1807" y="7"/>
                  </a:lnTo>
                  <a:lnTo>
                    <a:pt x="1815" y="7"/>
                  </a:lnTo>
                  <a:lnTo>
                    <a:pt x="1815" y="14"/>
                  </a:lnTo>
                  <a:lnTo>
                    <a:pt x="1822" y="14"/>
                  </a:lnTo>
                  <a:lnTo>
                    <a:pt x="1829" y="14"/>
                  </a:lnTo>
                  <a:lnTo>
                    <a:pt x="1829" y="7"/>
                  </a:lnTo>
                  <a:lnTo>
                    <a:pt x="1836" y="7"/>
                  </a:lnTo>
                  <a:lnTo>
                    <a:pt x="1843" y="7"/>
                  </a:lnTo>
                  <a:lnTo>
                    <a:pt x="1843" y="14"/>
                  </a:lnTo>
                  <a:lnTo>
                    <a:pt x="1850" y="14"/>
                  </a:lnTo>
                  <a:lnTo>
                    <a:pt x="1857" y="14"/>
                  </a:lnTo>
                  <a:lnTo>
                    <a:pt x="1857" y="7"/>
                  </a:lnTo>
                  <a:lnTo>
                    <a:pt x="1864" y="7"/>
                  </a:lnTo>
                  <a:lnTo>
                    <a:pt x="1871" y="7"/>
                  </a:lnTo>
                  <a:lnTo>
                    <a:pt x="1871" y="14"/>
                  </a:lnTo>
                  <a:lnTo>
                    <a:pt x="1878" y="14"/>
                  </a:lnTo>
                  <a:lnTo>
                    <a:pt x="1878" y="7"/>
                  </a:lnTo>
                  <a:lnTo>
                    <a:pt x="1885" y="7"/>
                  </a:lnTo>
                  <a:lnTo>
                    <a:pt x="1893" y="7"/>
                  </a:lnTo>
                  <a:lnTo>
                    <a:pt x="1893" y="14"/>
                  </a:lnTo>
                  <a:lnTo>
                    <a:pt x="1900" y="14"/>
                  </a:lnTo>
                  <a:lnTo>
                    <a:pt x="1907" y="14"/>
                  </a:lnTo>
                  <a:lnTo>
                    <a:pt x="1907" y="7"/>
                  </a:lnTo>
                  <a:lnTo>
                    <a:pt x="1914" y="7"/>
                  </a:lnTo>
                  <a:lnTo>
                    <a:pt x="1921" y="7"/>
                  </a:lnTo>
                  <a:lnTo>
                    <a:pt x="1921" y="14"/>
                  </a:lnTo>
                  <a:lnTo>
                    <a:pt x="1928" y="14"/>
                  </a:lnTo>
                  <a:lnTo>
                    <a:pt x="1935" y="14"/>
                  </a:lnTo>
                  <a:lnTo>
                    <a:pt x="1935" y="7"/>
                  </a:lnTo>
                  <a:lnTo>
                    <a:pt x="1942" y="7"/>
                  </a:lnTo>
                  <a:lnTo>
                    <a:pt x="1949" y="7"/>
                  </a:lnTo>
                  <a:lnTo>
                    <a:pt x="1949" y="14"/>
                  </a:lnTo>
                  <a:lnTo>
                    <a:pt x="1956" y="14"/>
                  </a:lnTo>
                  <a:lnTo>
                    <a:pt x="1956" y="7"/>
                  </a:lnTo>
                  <a:lnTo>
                    <a:pt x="1963" y="7"/>
                  </a:lnTo>
                  <a:lnTo>
                    <a:pt x="1970" y="7"/>
                  </a:lnTo>
                  <a:lnTo>
                    <a:pt x="1978" y="7"/>
                  </a:lnTo>
                  <a:lnTo>
                    <a:pt x="1978" y="14"/>
                  </a:lnTo>
                  <a:lnTo>
                    <a:pt x="1985" y="14"/>
                  </a:lnTo>
                  <a:lnTo>
                    <a:pt x="1985" y="7"/>
                  </a:lnTo>
                  <a:lnTo>
                    <a:pt x="1992" y="7"/>
                  </a:lnTo>
                  <a:lnTo>
                    <a:pt x="1999" y="7"/>
                  </a:lnTo>
                  <a:lnTo>
                    <a:pt x="1999" y="14"/>
                  </a:lnTo>
                  <a:lnTo>
                    <a:pt x="2006" y="14"/>
                  </a:lnTo>
                  <a:lnTo>
                    <a:pt x="2013" y="14"/>
                  </a:lnTo>
                  <a:lnTo>
                    <a:pt x="2013" y="7"/>
                  </a:lnTo>
                  <a:lnTo>
                    <a:pt x="2020" y="7"/>
                  </a:lnTo>
                  <a:lnTo>
                    <a:pt x="2027" y="7"/>
                  </a:lnTo>
                  <a:lnTo>
                    <a:pt x="2027" y="14"/>
                  </a:lnTo>
                  <a:lnTo>
                    <a:pt x="2034" y="14"/>
                  </a:lnTo>
                  <a:lnTo>
                    <a:pt x="2034" y="7"/>
                  </a:lnTo>
                  <a:lnTo>
                    <a:pt x="2041" y="7"/>
                  </a:lnTo>
                  <a:lnTo>
                    <a:pt x="2048" y="7"/>
                  </a:lnTo>
                  <a:lnTo>
                    <a:pt x="2056" y="7"/>
                  </a:lnTo>
                  <a:lnTo>
                    <a:pt x="2056" y="14"/>
                  </a:lnTo>
                  <a:lnTo>
                    <a:pt x="2063" y="14"/>
                  </a:lnTo>
                  <a:lnTo>
                    <a:pt x="2063" y="7"/>
                  </a:lnTo>
                  <a:lnTo>
                    <a:pt x="2070" y="7"/>
                  </a:lnTo>
                  <a:lnTo>
                    <a:pt x="2077" y="7"/>
                  </a:lnTo>
                  <a:lnTo>
                    <a:pt x="2084" y="7"/>
                  </a:lnTo>
                  <a:lnTo>
                    <a:pt x="2084" y="14"/>
                  </a:lnTo>
                  <a:lnTo>
                    <a:pt x="2091" y="14"/>
                  </a:lnTo>
                  <a:lnTo>
                    <a:pt x="2091" y="7"/>
                  </a:lnTo>
                  <a:lnTo>
                    <a:pt x="2098" y="7"/>
                  </a:lnTo>
                  <a:lnTo>
                    <a:pt x="2105" y="7"/>
                  </a:lnTo>
                  <a:lnTo>
                    <a:pt x="2105" y="0"/>
                  </a:lnTo>
                  <a:lnTo>
                    <a:pt x="2105" y="7"/>
                  </a:lnTo>
                  <a:lnTo>
                    <a:pt x="2105" y="14"/>
                  </a:lnTo>
                  <a:lnTo>
                    <a:pt x="2112" y="14"/>
                  </a:lnTo>
                  <a:lnTo>
                    <a:pt x="2112" y="7"/>
                  </a:lnTo>
                  <a:lnTo>
                    <a:pt x="2119" y="7"/>
                  </a:lnTo>
                  <a:lnTo>
                    <a:pt x="2126" y="7"/>
                  </a:lnTo>
                  <a:lnTo>
                    <a:pt x="2126" y="0"/>
                  </a:lnTo>
                  <a:lnTo>
                    <a:pt x="2126" y="7"/>
                  </a:lnTo>
                  <a:lnTo>
                    <a:pt x="2133" y="7"/>
                  </a:lnTo>
                  <a:lnTo>
                    <a:pt x="2133" y="14"/>
                  </a:lnTo>
                  <a:lnTo>
                    <a:pt x="2141" y="14"/>
                  </a:lnTo>
                  <a:lnTo>
                    <a:pt x="2141" y="7"/>
                  </a:lnTo>
                  <a:lnTo>
                    <a:pt x="2148" y="7"/>
                  </a:lnTo>
                  <a:lnTo>
                    <a:pt x="2155" y="7"/>
                  </a:lnTo>
                  <a:lnTo>
                    <a:pt x="2155" y="0"/>
                  </a:lnTo>
                  <a:lnTo>
                    <a:pt x="2155" y="7"/>
                  </a:lnTo>
                  <a:lnTo>
                    <a:pt x="2162" y="7"/>
                  </a:lnTo>
                  <a:lnTo>
                    <a:pt x="2162" y="14"/>
                  </a:lnTo>
                  <a:lnTo>
                    <a:pt x="2169" y="14"/>
                  </a:lnTo>
                  <a:lnTo>
                    <a:pt x="2169" y="7"/>
                  </a:lnTo>
                  <a:lnTo>
                    <a:pt x="2176" y="7"/>
                  </a:lnTo>
                  <a:lnTo>
                    <a:pt x="2183" y="7"/>
                  </a:lnTo>
                  <a:lnTo>
                    <a:pt x="2183" y="0"/>
                  </a:lnTo>
                  <a:lnTo>
                    <a:pt x="2183" y="7"/>
                  </a:lnTo>
                  <a:lnTo>
                    <a:pt x="2183" y="14"/>
                  </a:lnTo>
                  <a:lnTo>
                    <a:pt x="2190" y="14"/>
                  </a:lnTo>
                  <a:lnTo>
                    <a:pt x="2197" y="14"/>
                  </a:lnTo>
                  <a:lnTo>
                    <a:pt x="2197" y="7"/>
                  </a:lnTo>
                  <a:lnTo>
                    <a:pt x="2204" y="7"/>
                  </a:lnTo>
                  <a:lnTo>
                    <a:pt x="2204" y="0"/>
                  </a:lnTo>
                  <a:lnTo>
                    <a:pt x="2211" y="0"/>
                  </a:lnTo>
                  <a:lnTo>
                    <a:pt x="2211" y="7"/>
                  </a:lnTo>
                  <a:lnTo>
                    <a:pt x="2211" y="14"/>
                  </a:lnTo>
                  <a:lnTo>
                    <a:pt x="2219" y="14"/>
                  </a:lnTo>
                  <a:lnTo>
                    <a:pt x="2219" y="7"/>
                  </a:lnTo>
                  <a:lnTo>
                    <a:pt x="2226" y="7"/>
                  </a:lnTo>
                  <a:lnTo>
                    <a:pt x="2233" y="7"/>
                  </a:lnTo>
                  <a:lnTo>
                    <a:pt x="2233" y="0"/>
                  </a:lnTo>
                  <a:lnTo>
                    <a:pt x="2233" y="7"/>
                  </a:lnTo>
                  <a:lnTo>
                    <a:pt x="2240" y="7"/>
                  </a:lnTo>
                  <a:lnTo>
                    <a:pt x="2240" y="14"/>
                  </a:lnTo>
                  <a:lnTo>
                    <a:pt x="2247" y="14"/>
                  </a:lnTo>
                  <a:lnTo>
                    <a:pt x="2247" y="7"/>
                  </a:lnTo>
                  <a:lnTo>
                    <a:pt x="2254" y="7"/>
                  </a:lnTo>
                  <a:lnTo>
                    <a:pt x="2261" y="7"/>
                  </a:lnTo>
                  <a:lnTo>
                    <a:pt x="2261" y="0"/>
                  </a:lnTo>
                  <a:lnTo>
                    <a:pt x="2261" y="7"/>
                  </a:lnTo>
                  <a:lnTo>
                    <a:pt x="2268" y="7"/>
                  </a:lnTo>
                  <a:lnTo>
                    <a:pt x="2268" y="14"/>
                  </a:lnTo>
                  <a:lnTo>
                    <a:pt x="2275" y="14"/>
                  </a:lnTo>
                  <a:lnTo>
                    <a:pt x="2275" y="7"/>
                  </a:lnTo>
                  <a:lnTo>
                    <a:pt x="2282" y="7"/>
                  </a:lnTo>
                  <a:lnTo>
                    <a:pt x="2289" y="7"/>
                  </a:lnTo>
                  <a:lnTo>
                    <a:pt x="2289" y="0"/>
                  </a:lnTo>
                  <a:lnTo>
                    <a:pt x="2289" y="7"/>
                  </a:lnTo>
                  <a:lnTo>
                    <a:pt x="2289" y="14"/>
                  </a:lnTo>
                  <a:lnTo>
                    <a:pt x="2296" y="14"/>
                  </a:lnTo>
                  <a:lnTo>
                    <a:pt x="2296" y="7"/>
                  </a:lnTo>
                  <a:lnTo>
                    <a:pt x="2304" y="7"/>
                  </a:lnTo>
                  <a:lnTo>
                    <a:pt x="2311" y="7"/>
                  </a:lnTo>
                  <a:lnTo>
                    <a:pt x="2311" y="0"/>
                  </a:lnTo>
                  <a:lnTo>
                    <a:pt x="2311" y="7"/>
                  </a:lnTo>
                  <a:lnTo>
                    <a:pt x="2318" y="7"/>
                  </a:lnTo>
                  <a:lnTo>
                    <a:pt x="2318" y="14"/>
                  </a:lnTo>
                  <a:lnTo>
                    <a:pt x="2325" y="14"/>
                  </a:lnTo>
                  <a:lnTo>
                    <a:pt x="2325" y="7"/>
                  </a:lnTo>
                  <a:lnTo>
                    <a:pt x="2332" y="7"/>
                  </a:lnTo>
                  <a:lnTo>
                    <a:pt x="2339" y="7"/>
                  </a:lnTo>
                  <a:lnTo>
                    <a:pt x="2339" y="0"/>
                  </a:lnTo>
                  <a:lnTo>
                    <a:pt x="2339" y="7"/>
                  </a:lnTo>
                  <a:lnTo>
                    <a:pt x="2346" y="7"/>
                  </a:lnTo>
                  <a:lnTo>
                    <a:pt x="2346" y="14"/>
                  </a:lnTo>
                  <a:lnTo>
                    <a:pt x="2353" y="14"/>
                  </a:lnTo>
                  <a:lnTo>
                    <a:pt x="2353" y="7"/>
                  </a:lnTo>
                  <a:lnTo>
                    <a:pt x="2360" y="7"/>
                  </a:lnTo>
                  <a:lnTo>
                    <a:pt x="2367" y="7"/>
                  </a:lnTo>
                  <a:lnTo>
                    <a:pt x="2367" y="0"/>
                  </a:lnTo>
                  <a:lnTo>
                    <a:pt x="2367" y="7"/>
                  </a:lnTo>
                  <a:lnTo>
                    <a:pt x="2374" y="7"/>
                  </a:lnTo>
                  <a:lnTo>
                    <a:pt x="2374" y="14"/>
                  </a:lnTo>
                  <a:lnTo>
                    <a:pt x="2382" y="14"/>
                  </a:lnTo>
                  <a:lnTo>
                    <a:pt x="2382" y="7"/>
                  </a:lnTo>
                  <a:lnTo>
                    <a:pt x="2389" y="7"/>
                  </a:lnTo>
                  <a:lnTo>
                    <a:pt x="2389" y="0"/>
                  </a:lnTo>
                  <a:lnTo>
                    <a:pt x="2396" y="0"/>
                  </a:lnTo>
                  <a:lnTo>
                    <a:pt x="2396" y="7"/>
                  </a:lnTo>
                  <a:lnTo>
                    <a:pt x="2396" y="14"/>
                  </a:lnTo>
                  <a:lnTo>
                    <a:pt x="2403" y="14"/>
                  </a:lnTo>
                  <a:lnTo>
                    <a:pt x="2403" y="7"/>
                  </a:lnTo>
                  <a:lnTo>
                    <a:pt x="2410" y="7"/>
                  </a:lnTo>
                  <a:lnTo>
                    <a:pt x="2417" y="7"/>
                  </a:lnTo>
                  <a:lnTo>
                    <a:pt x="2417" y="0"/>
                  </a:lnTo>
                  <a:lnTo>
                    <a:pt x="2417" y="7"/>
                  </a:lnTo>
                  <a:lnTo>
                    <a:pt x="2424" y="7"/>
                  </a:lnTo>
                  <a:lnTo>
                    <a:pt x="2424" y="14"/>
                  </a:lnTo>
                  <a:lnTo>
                    <a:pt x="2431" y="14"/>
                  </a:lnTo>
                  <a:lnTo>
                    <a:pt x="2431" y="7"/>
                  </a:lnTo>
                  <a:lnTo>
                    <a:pt x="2438" y="7"/>
                  </a:lnTo>
                  <a:lnTo>
                    <a:pt x="2445" y="7"/>
                  </a:lnTo>
                  <a:lnTo>
                    <a:pt x="2445" y="0"/>
                  </a:lnTo>
                  <a:lnTo>
                    <a:pt x="2445" y="7"/>
                  </a:lnTo>
                  <a:lnTo>
                    <a:pt x="2452" y="7"/>
                  </a:lnTo>
                  <a:lnTo>
                    <a:pt x="2452" y="14"/>
                  </a:lnTo>
                  <a:lnTo>
                    <a:pt x="2459" y="14"/>
                  </a:lnTo>
                  <a:lnTo>
                    <a:pt x="2459" y="7"/>
                  </a:lnTo>
                  <a:lnTo>
                    <a:pt x="2467" y="7"/>
                  </a:lnTo>
                  <a:lnTo>
                    <a:pt x="2474" y="7"/>
                  </a:lnTo>
                  <a:lnTo>
                    <a:pt x="2474" y="0"/>
                  </a:lnTo>
                  <a:lnTo>
                    <a:pt x="2474" y="7"/>
                  </a:lnTo>
                  <a:lnTo>
                    <a:pt x="2474" y="14"/>
                  </a:lnTo>
                  <a:lnTo>
                    <a:pt x="2481" y="14"/>
                  </a:lnTo>
                  <a:lnTo>
                    <a:pt x="2481" y="7"/>
                  </a:lnTo>
                  <a:lnTo>
                    <a:pt x="2488" y="7"/>
                  </a:lnTo>
                  <a:lnTo>
                    <a:pt x="2495" y="7"/>
                  </a:lnTo>
                  <a:lnTo>
                    <a:pt x="2495" y="0"/>
                  </a:lnTo>
                  <a:lnTo>
                    <a:pt x="2502" y="0"/>
                  </a:lnTo>
                  <a:lnTo>
                    <a:pt x="2502" y="7"/>
                  </a:lnTo>
                  <a:lnTo>
                    <a:pt x="2502" y="14"/>
                  </a:lnTo>
                  <a:lnTo>
                    <a:pt x="2509" y="14"/>
                  </a:lnTo>
                  <a:lnTo>
                    <a:pt x="2509" y="7"/>
                  </a:lnTo>
                  <a:lnTo>
                    <a:pt x="2516" y="7"/>
                  </a:lnTo>
                  <a:lnTo>
                    <a:pt x="2523" y="7"/>
                  </a:lnTo>
                  <a:lnTo>
                    <a:pt x="2523" y="0"/>
                  </a:lnTo>
                  <a:lnTo>
                    <a:pt x="2523" y="7"/>
                  </a:lnTo>
                  <a:lnTo>
                    <a:pt x="2530" y="7"/>
                  </a:lnTo>
                  <a:lnTo>
                    <a:pt x="2530" y="14"/>
                  </a:lnTo>
                  <a:lnTo>
                    <a:pt x="2537" y="14"/>
                  </a:lnTo>
                  <a:lnTo>
                    <a:pt x="2537" y="7"/>
                  </a:lnTo>
                  <a:lnTo>
                    <a:pt x="2545" y="7"/>
                  </a:lnTo>
                  <a:lnTo>
                    <a:pt x="2552" y="7"/>
                  </a:lnTo>
                  <a:lnTo>
                    <a:pt x="2552" y="0"/>
                  </a:lnTo>
                  <a:lnTo>
                    <a:pt x="2552" y="7"/>
                  </a:lnTo>
                  <a:lnTo>
                    <a:pt x="2559" y="7"/>
                  </a:lnTo>
                  <a:lnTo>
                    <a:pt x="2559" y="14"/>
                  </a:lnTo>
                  <a:lnTo>
                    <a:pt x="2566" y="14"/>
                  </a:lnTo>
                  <a:lnTo>
                    <a:pt x="2566" y="7"/>
                  </a:lnTo>
                  <a:lnTo>
                    <a:pt x="2573" y="7"/>
                  </a:lnTo>
                  <a:lnTo>
                    <a:pt x="2573" y="0"/>
                  </a:lnTo>
                  <a:lnTo>
                    <a:pt x="2580" y="0"/>
                  </a:lnTo>
                  <a:lnTo>
                    <a:pt x="2580" y="7"/>
                  </a:lnTo>
                  <a:lnTo>
                    <a:pt x="2580" y="14"/>
                  </a:lnTo>
                  <a:lnTo>
                    <a:pt x="2587" y="14"/>
                  </a:lnTo>
                  <a:lnTo>
                    <a:pt x="2587" y="7"/>
                  </a:lnTo>
                  <a:lnTo>
                    <a:pt x="2594" y="7"/>
                  </a:lnTo>
                  <a:lnTo>
                    <a:pt x="2601" y="7"/>
                  </a:lnTo>
                  <a:lnTo>
                    <a:pt x="2601" y="0"/>
                  </a:lnTo>
                  <a:lnTo>
                    <a:pt x="2601" y="7"/>
                  </a:lnTo>
                  <a:lnTo>
                    <a:pt x="2608" y="7"/>
                  </a:lnTo>
                  <a:lnTo>
                    <a:pt x="2608" y="14"/>
                  </a:lnTo>
                  <a:lnTo>
                    <a:pt x="2615" y="14"/>
                  </a:lnTo>
                  <a:lnTo>
                    <a:pt x="2615" y="7"/>
                  </a:lnTo>
                  <a:lnTo>
                    <a:pt x="2623" y="7"/>
                  </a:lnTo>
                  <a:lnTo>
                    <a:pt x="2630" y="7"/>
                  </a:lnTo>
                  <a:lnTo>
                    <a:pt x="2630" y="0"/>
                  </a:lnTo>
                  <a:lnTo>
                    <a:pt x="2630" y="7"/>
                  </a:lnTo>
                  <a:lnTo>
                    <a:pt x="2637" y="7"/>
                  </a:lnTo>
                  <a:lnTo>
                    <a:pt x="2637" y="14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67">
              <a:extLst>
                <a:ext uri="{FF2B5EF4-FFF2-40B4-BE49-F238E27FC236}">
                  <a16:creationId xmlns:a16="http://schemas.microsoft.com/office/drawing/2014/main" id="{3383649B-0F4E-E49B-19AA-06F46518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823"/>
              <a:ext cx="50" cy="205"/>
            </a:xfrm>
            <a:custGeom>
              <a:avLst/>
              <a:gdLst>
                <a:gd name="T0" fmla="*/ 0 w 50"/>
                <a:gd name="T1" fmla="*/ 205 h 205"/>
                <a:gd name="T2" fmla="*/ 0 w 50"/>
                <a:gd name="T3" fmla="*/ 198 h 205"/>
                <a:gd name="T4" fmla="*/ 0 w 50"/>
                <a:gd name="T5" fmla="*/ 191 h 205"/>
                <a:gd name="T6" fmla="*/ 0 w 50"/>
                <a:gd name="T7" fmla="*/ 170 h 205"/>
                <a:gd name="T8" fmla="*/ 0 w 50"/>
                <a:gd name="T9" fmla="*/ 163 h 205"/>
                <a:gd name="T10" fmla="*/ 0 w 50"/>
                <a:gd name="T11" fmla="*/ 141 h 205"/>
                <a:gd name="T12" fmla="*/ 0 w 50"/>
                <a:gd name="T13" fmla="*/ 127 h 205"/>
                <a:gd name="T14" fmla="*/ 0 w 50"/>
                <a:gd name="T15" fmla="*/ 113 h 205"/>
                <a:gd name="T16" fmla="*/ 0 w 50"/>
                <a:gd name="T17" fmla="*/ 78 h 205"/>
                <a:gd name="T18" fmla="*/ 0 w 50"/>
                <a:gd name="T19" fmla="*/ 14 h 205"/>
                <a:gd name="T20" fmla="*/ 0 w 50"/>
                <a:gd name="T21" fmla="*/ 0 h 205"/>
                <a:gd name="T22" fmla="*/ 7 w 50"/>
                <a:gd name="T23" fmla="*/ 0 h 205"/>
                <a:gd name="T24" fmla="*/ 14 w 50"/>
                <a:gd name="T25" fmla="*/ 0 h 205"/>
                <a:gd name="T26" fmla="*/ 21 w 50"/>
                <a:gd name="T27" fmla="*/ 0 h 205"/>
                <a:gd name="T28" fmla="*/ 21 w 50"/>
                <a:gd name="T29" fmla="*/ 21 h 205"/>
                <a:gd name="T30" fmla="*/ 21 w 50"/>
                <a:gd name="T31" fmla="*/ 64 h 205"/>
                <a:gd name="T32" fmla="*/ 21 w 50"/>
                <a:gd name="T33" fmla="*/ 71 h 205"/>
                <a:gd name="T34" fmla="*/ 21 w 50"/>
                <a:gd name="T35" fmla="*/ 92 h 205"/>
                <a:gd name="T36" fmla="*/ 21 w 50"/>
                <a:gd name="T37" fmla="*/ 134 h 205"/>
                <a:gd name="T38" fmla="*/ 21 w 50"/>
                <a:gd name="T39" fmla="*/ 141 h 205"/>
                <a:gd name="T40" fmla="*/ 21 w 50"/>
                <a:gd name="T41" fmla="*/ 149 h 205"/>
                <a:gd name="T42" fmla="*/ 21 w 50"/>
                <a:gd name="T43" fmla="*/ 163 h 205"/>
                <a:gd name="T44" fmla="*/ 21 w 50"/>
                <a:gd name="T45" fmla="*/ 170 h 205"/>
                <a:gd name="T46" fmla="*/ 21 w 50"/>
                <a:gd name="T47" fmla="*/ 177 h 205"/>
                <a:gd name="T48" fmla="*/ 21 w 50"/>
                <a:gd name="T49" fmla="*/ 191 h 205"/>
                <a:gd name="T50" fmla="*/ 21 w 50"/>
                <a:gd name="T51" fmla="*/ 205 h 205"/>
                <a:gd name="T52" fmla="*/ 29 w 50"/>
                <a:gd name="T53" fmla="*/ 205 h 205"/>
                <a:gd name="T54" fmla="*/ 29 w 50"/>
                <a:gd name="T55" fmla="*/ 184 h 205"/>
                <a:gd name="T56" fmla="*/ 29 w 50"/>
                <a:gd name="T57" fmla="*/ 177 h 205"/>
                <a:gd name="T58" fmla="*/ 29 w 50"/>
                <a:gd name="T59" fmla="*/ 170 h 205"/>
                <a:gd name="T60" fmla="*/ 29 w 50"/>
                <a:gd name="T61" fmla="*/ 163 h 205"/>
                <a:gd name="T62" fmla="*/ 29 w 50"/>
                <a:gd name="T63" fmla="*/ 156 h 205"/>
                <a:gd name="T64" fmla="*/ 29 w 50"/>
                <a:gd name="T65" fmla="*/ 141 h 205"/>
                <a:gd name="T66" fmla="*/ 29 w 50"/>
                <a:gd name="T67" fmla="*/ 134 h 205"/>
                <a:gd name="T68" fmla="*/ 29 w 50"/>
                <a:gd name="T69" fmla="*/ 127 h 205"/>
                <a:gd name="T70" fmla="*/ 29 w 50"/>
                <a:gd name="T71" fmla="*/ 106 h 205"/>
                <a:gd name="T72" fmla="*/ 29 w 50"/>
                <a:gd name="T73" fmla="*/ 64 h 205"/>
                <a:gd name="T74" fmla="*/ 29 w 50"/>
                <a:gd name="T75" fmla="*/ 0 h 205"/>
                <a:gd name="T76" fmla="*/ 36 w 50"/>
                <a:gd name="T77" fmla="*/ 0 h 205"/>
                <a:gd name="T78" fmla="*/ 43 w 50"/>
                <a:gd name="T79" fmla="*/ 0 h 205"/>
                <a:gd name="T80" fmla="*/ 50 w 50"/>
                <a:gd name="T81" fmla="*/ 0 h 205"/>
                <a:gd name="T82" fmla="*/ 50 w 50"/>
                <a:gd name="T83" fmla="*/ 21 h 205"/>
                <a:gd name="T84" fmla="*/ 50 w 50"/>
                <a:gd name="T85" fmla="*/ 64 h 205"/>
                <a:gd name="T86" fmla="*/ 50 w 50"/>
                <a:gd name="T87" fmla="*/ 71 h 205"/>
                <a:gd name="T88" fmla="*/ 50 w 50"/>
                <a:gd name="T89" fmla="*/ 92 h 205"/>
                <a:gd name="T90" fmla="*/ 50 w 50"/>
                <a:gd name="T91" fmla="*/ 134 h 205"/>
                <a:gd name="T92" fmla="*/ 50 w 50"/>
                <a:gd name="T93" fmla="*/ 141 h 205"/>
                <a:gd name="T94" fmla="*/ 50 w 50"/>
                <a:gd name="T95" fmla="*/ 149 h 205"/>
                <a:gd name="T96" fmla="*/ 50 w 50"/>
                <a:gd name="T97" fmla="*/ 163 h 205"/>
                <a:gd name="T98" fmla="*/ 50 w 50"/>
                <a:gd name="T99" fmla="*/ 170 h 205"/>
                <a:gd name="T100" fmla="*/ 50 w 50"/>
                <a:gd name="T101" fmla="*/ 177 h 205"/>
                <a:gd name="T102" fmla="*/ 50 w 50"/>
                <a:gd name="T103" fmla="*/ 184 h 205"/>
                <a:gd name="T104" fmla="*/ 50 w 50"/>
                <a:gd name="T105" fmla="*/ 205 h 205"/>
                <a:gd name="T106" fmla="*/ 50 w 50"/>
                <a:gd name="T107" fmla="*/ 184 h 2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0" h="205">
                  <a:moveTo>
                    <a:pt x="0" y="205"/>
                  </a:moveTo>
                  <a:lnTo>
                    <a:pt x="0" y="198"/>
                  </a:lnTo>
                  <a:lnTo>
                    <a:pt x="0" y="191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0" y="113"/>
                  </a:lnTo>
                  <a:lnTo>
                    <a:pt x="0" y="7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7"/>
                  </a:lnTo>
                  <a:lnTo>
                    <a:pt x="21" y="191"/>
                  </a:lnTo>
                  <a:lnTo>
                    <a:pt x="21" y="205"/>
                  </a:lnTo>
                  <a:lnTo>
                    <a:pt x="29" y="205"/>
                  </a:lnTo>
                  <a:lnTo>
                    <a:pt x="29" y="184"/>
                  </a:lnTo>
                  <a:lnTo>
                    <a:pt x="29" y="177"/>
                  </a:lnTo>
                  <a:lnTo>
                    <a:pt x="29" y="170"/>
                  </a:lnTo>
                  <a:lnTo>
                    <a:pt x="29" y="163"/>
                  </a:lnTo>
                  <a:lnTo>
                    <a:pt x="29" y="156"/>
                  </a:lnTo>
                  <a:lnTo>
                    <a:pt x="29" y="141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9" y="106"/>
                  </a:lnTo>
                  <a:lnTo>
                    <a:pt x="29" y="64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77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0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68">
              <a:extLst>
                <a:ext uri="{FF2B5EF4-FFF2-40B4-BE49-F238E27FC236}">
                  <a16:creationId xmlns:a16="http://schemas.microsoft.com/office/drawing/2014/main" id="{5744EFC9-BC60-83ED-5814-8D247584F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2823"/>
              <a:ext cx="184" cy="205"/>
            </a:xfrm>
            <a:custGeom>
              <a:avLst/>
              <a:gdLst>
                <a:gd name="T0" fmla="*/ 0 w 184"/>
                <a:gd name="T1" fmla="*/ 163 h 205"/>
                <a:gd name="T2" fmla="*/ 0 w 184"/>
                <a:gd name="T3" fmla="*/ 134 h 205"/>
                <a:gd name="T4" fmla="*/ 0 w 184"/>
                <a:gd name="T5" fmla="*/ 0 h 205"/>
                <a:gd name="T6" fmla="*/ 21 w 184"/>
                <a:gd name="T7" fmla="*/ 21 h 205"/>
                <a:gd name="T8" fmla="*/ 21 w 184"/>
                <a:gd name="T9" fmla="*/ 134 h 205"/>
                <a:gd name="T10" fmla="*/ 21 w 184"/>
                <a:gd name="T11" fmla="*/ 163 h 205"/>
                <a:gd name="T12" fmla="*/ 21 w 184"/>
                <a:gd name="T13" fmla="*/ 205 h 205"/>
                <a:gd name="T14" fmla="*/ 28 w 184"/>
                <a:gd name="T15" fmla="*/ 170 h 205"/>
                <a:gd name="T16" fmla="*/ 28 w 184"/>
                <a:gd name="T17" fmla="*/ 141 h 205"/>
                <a:gd name="T18" fmla="*/ 28 w 184"/>
                <a:gd name="T19" fmla="*/ 64 h 205"/>
                <a:gd name="T20" fmla="*/ 49 w 184"/>
                <a:gd name="T21" fmla="*/ 0 h 205"/>
                <a:gd name="T22" fmla="*/ 49 w 184"/>
                <a:gd name="T23" fmla="*/ 92 h 205"/>
                <a:gd name="T24" fmla="*/ 49 w 184"/>
                <a:gd name="T25" fmla="*/ 156 h 205"/>
                <a:gd name="T26" fmla="*/ 49 w 184"/>
                <a:gd name="T27" fmla="*/ 205 h 205"/>
                <a:gd name="T28" fmla="*/ 57 w 184"/>
                <a:gd name="T29" fmla="*/ 170 h 205"/>
                <a:gd name="T30" fmla="*/ 57 w 184"/>
                <a:gd name="T31" fmla="*/ 141 h 205"/>
                <a:gd name="T32" fmla="*/ 57 w 184"/>
                <a:gd name="T33" fmla="*/ 56 h 205"/>
                <a:gd name="T34" fmla="*/ 78 w 184"/>
                <a:gd name="T35" fmla="*/ 0 h 205"/>
                <a:gd name="T36" fmla="*/ 78 w 184"/>
                <a:gd name="T37" fmla="*/ 92 h 205"/>
                <a:gd name="T38" fmla="*/ 78 w 184"/>
                <a:gd name="T39" fmla="*/ 156 h 205"/>
                <a:gd name="T40" fmla="*/ 78 w 184"/>
                <a:gd name="T41" fmla="*/ 205 h 205"/>
                <a:gd name="T42" fmla="*/ 85 w 184"/>
                <a:gd name="T43" fmla="*/ 170 h 205"/>
                <a:gd name="T44" fmla="*/ 85 w 184"/>
                <a:gd name="T45" fmla="*/ 141 h 205"/>
                <a:gd name="T46" fmla="*/ 85 w 184"/>
                <a:gd name="T47" fmla="*/ 56 h 205"/>
                <a:gd name="T48" fmla="*/ 99 w 184"/>
                <a:gd name="T49" fmla="*/ 21 h 205"/>
                <a:gd name="T50" fmla="*/ 99 w 184"/>
                <a:gd name="T51" fmla="*/ 134 h 205"/>
                <a:gd name="T52" fmla="*/ 99 w 184"/>
                <a:gd name="T53" fmla="*/ 163 h 205"/>
                <a:gd name="T54" fmla="*/ 106 w 184"/>
                <a:gd name="T55" fmla="*/ 205 h 205"/>
                <a:gd name="T56" fmla="*/ 106 w 184"/>
                <a:gd name="T57" fmla="*/ 163 h 205"/>
                <a:gd name="T58" fmla="*/ 106 w 184"/>
                <a:gd name="T59" fmla="*/ 134 h 205"/>
                <a:gd name="T60" fmla="*/ 106 w 184"/>
                <a:gd name="T61" fmla="*/ 0 h 205"/>
                <a:gd name="T62" fmla="*/ 127 w 184"/>
                <a:gd name="T63" fmla="*/ 21 h 205"/>
                <a:gd name="T64" fmla="*/ 127 w 184"/>
                <a:gd name="T65" fmla="*/ 134 h 205"/>
                <a:gd name="T66" fmla="*/ 127 w 184"/>
                <a:gd name="T67" fmla="*/ 163 h 205"/>
                <a:gd name="T68" fmla="*/ 134 w 184"/>
                <a:gd name="T69" fmla="*/ 205 h 205"/>
                <a:gd name="T70" fmla="*/ 134 w 184"/>
                <a:gd name="T71" fmla="*/ 163 h 205"/>
                <a:gd name="T72" fmla="*/ 134 w 184"/>
                <a:gd name="T73" fmla="*/ 134 h 205"/>
                <a:gd name="T74" fmla="*/ 134 w 184"/>
                <a:gd name="T75" fmla="*/ 56 h 205"/>
                <a:gd name="T76" fmla="*/ 156 w 184"/>
                <a:gd name="T77" fmla="*/ 0 h 205"/>
                <a:gd name="T78" fmla="*/ 156 w 184"/>
                <a:gd name="T79" fmla="*/ 92 h 205"/>
                <a:gd name="T80" fmla="*/ 156 w 184"/>
                <a:gd name="T81" fmla="*/ 156 h 205"/>
                <a:gd name="T82" fmla="*/ 156 w 184"/>
                <a:gd name="T83" fmla="*/ 205 h 205"/>
                <a:gd name="T84" fmla="*/ 163 w 184"/>
                <a:gd name="T85" fmla="*/ 170 h 205"/>
                <a:gd name="T86" fmla="*/ 163 w 184"/>
                <a:gd name="T87" fmla="*/ 141 h 205"/>
                <a:gd name="T88" fmla="*/ 163 w 184"/>
                <a:gd name="T89" fmla="*/ 99 h 205"/>
                <a:gd name="T90" fmla="*/ 177 w 184"/>
                <a:gd name="T91" fmla="*/ 0 h 205"/>
                <a:gd name="T92" fmla="*/ 184 w 184"/>
                <a:gd name="T93" fmla="*/ 71 h 205"/>
                <a:gd name="T94" fmla="*/ 184 w 184"/>
                <a:gd name="T95" fmla="*/ 149 h 205"/>
                <a:gd name="T96" fmla="*/ 184 w 184"/>
                <a:gd name="T97" fmla="*/ 184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4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0" y="134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6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7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8" y="205"/>
                  </a:lnTo>
                  <a:lnTo>
                    <a:pt x="28" y="184"/>
                  </a:lnTo>
                  <a:lnTo>
                    <a:pt x="28" y="177"/>
                  </a:lnTo>
                  <a:lnTo>
                    <a:pt x="28" y="170"/>
                  </a:lnTo>
                  <a:lnTo>
                    <a:pt x="28" y="163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41"/>
                  </a:lnTo>
                  <a:lnTo>
                    <a:pt x="28" y="134"/>
                  </a:lnTo>
                  <a:lnTo>
                    <a:pt x="28" y="120"/>
                  </a:lnTo>
                  <a:lnTo>
                    <a:pt x="28" y="99"/>
                  </a:lnTo>
                  <a:lnTo>
                    <a:pt x="28" y="64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21"/>
                  </a:lnTo>
                  <a:lnTo>
                    <a:pt x="49" y="64"/>
                  </a:lnTo>
                  <a:lnTo>
                    <a:pt x="49" y="71"/>
                  </a:lnTo>
                  <a:lnTo>
                    <a:pt x="49" y="92"/>
                  </a:lnTo>
                  <a:lnTo>
                    <a:pt x="49" y="134"/>
                  </a:lnTo>
                  <a:lnTo>
                    <a:pt x="49" y="141"/>
                  </a:lnTo>
                  <a:lnTo>
                    <a:pt x="49" y="149"/>
                  </a:lnTo>
                  <a:lnTo>
                    <a:pt x="49" y="156"/>
                  </a:lnTo>
                  <a:lnTo>
                    <a:pt x="49" y="163"/>
                  </a:lnTo>
                  <a:lnTo>
                    <a:pt x="49" y="170"/>
                  </a:lnTo>
                  <a:lnTo>
                    <a:pt x="49" y="184"/>
                  </a:lnTo>
                  <a:lnTo>
                    <a:pt x="49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41"/>
                  </a:lnTo>
                  <a:lnTo>
                    <a:pt x="57" y="134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41"/>
                  </a:lnTo>
                  <a:lnTo>
                    <a:pt x="85" y="134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184"/>
                  </a:lnTo>
                  <a:lnTo>
                    <a:pt x="106" y="177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06" y="156"/>
                  </a:lnTo>
                  <a:lnTo>
                    <a:pt x="106" y="149"/>
                  </a:lnTo>
                  <a:lnTo>
                    <a:pt x="106" y="141"/>
                  </a:lnTo>
                  <a:lnTo>
                    <a:pt x="106" y="134"/>
                  </a:lnTo>
                  <a:lnTo>
                    <a:pt x="106" y="120"/>
                  </a:lnTo>
                  <a:lnTo>
                    <a:pt x="106" y="99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27" y="21"/>
                  </a:lnTo>
                  <a:lnTo>
                    <a:pt x="127" y="64"/>
                  </a:lnTo>
                  <a:lnTo>
                    <a:pt x="127" y="71"/>
                  </a:lnTo>
                  <a:lnTo>
                    <a:pt x="127" y="92"/>
                  </a:lnTo>
                  <a:lnTo>
                    <a:pt x="127" y="134"/>
                  </a:lnTo>
                  <a:lnTo>
                    <a:pt x="127" y="141"/>
                  </a:lnTo>
                  <a:lnTo>
                    <a:pt x="127" y="149"/>
                  </a:lnTo>
                  <a:lnTo>
                    <a:pt x="127" y="156"/>
                  </a:lnTo>
                  <a:lnTo>
                    <a:pt x="127" y="163"/>
                  </a:lnTo>
                  <a:lnTo>
                    <a:pt x="127" y="170"/>
                  </a:lnTo>
                  <a:lnTo>
                    <a:pt x="127" y="184"/>
                  </a:lnTo>
                  <a:lnTo>
                    <a:pt x="127" y="205"/>
                  </a:lnTo>
                  <a:lnTo>
                    <a:pt x="134" y="205"/>
                  </a:lnTo>
                  <a:lnTo>
                    <a:pt x="134" y="184"/>
                  </a:lnTo>
                  <a:lnTo>
                    <a:pt x="134" y="177"/>
                  </a:lnTo>
                  <a:lnTo>
                    <a:pt x="134" y="170"/>
                  </a:lnTo>
                  <a:lnTo>
                    <a:pt x="134" y="163"/>
                  </a:lnTo>
                  <a:lnTo>
                    <a:pt x="134" y="156"/>
                  </a:lnTo>
                  <a:lnTo>
                    <a:pt x="134" y="149"/>
                  </a:lnTo>
                  <a:lnTo>
                    <a:pt x="134" y="141"/>
                  </a:lnTo>
                  <a:lnTo>
                    <a:pt x="134" y="134"/>
                  </a:lnTo>
                  <a:lnTo>
                    <a:pt x="134" y="127"/>
                  </a:lnTo>
                  <a:lnTo>
                    <a:pt x="134" y="120"/>
                  </a:lnTo>
                  <a:lnTo>
                    <a:pt x="134" y="99"/>
                  </a:lnTo>
                  <a:lnTo>
                    <a:pt x="134" y="56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41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84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Freeform 69">
              <a:extLst>
                <a:ext uri="{FF2B5EF4-FFF2-40B4-BE49-F238E27FC236}">
                  <a16:creationId xmlns:a16="http://schemas.microsoft.com/office/drawing/2014/main" id="{0AB82415-5148-52AB-BBFB-371DBB36F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823"/>
              <a:ext cx="475" cy="205"/>
            </a:xfrm>
            <a:custGeom>
              <a:avLst/>
              <a:gdLst>
                <a:gd name="T0" fmla="*/ 0 w 475"/>
                <a:gd name="T1" fmla="*/ 134 h 205"/>
                <a:gd name="T2" fmla="*/ 21 w 475"/>
                <a:gd name="T3" fmla="*/ 0 h 205"/>
                <a:gd name="T4" fmla="*/ 21 w 475"/>
                <a:gd name="T5" fmla="*/ 156 h 205"/>
                <a:gd name="T6" fmla="*/ 28 w 475"/>
                <a:gd name="T7" fmla="*/ 170 h 205"/>
                <a:gd name="T8" fmla="*/ 28 w 475"/>
                <a:gd name="T9" fmla="*/ 56 h 205"/>
                <a:gd name="T10" fmla="*/ 50 w 475"/>
                <a:gd name="T11" fmla="*/ 92 h 205"/>
                <a:gd name="T12" fmla="*/ 50 w 475"/>
                <a:gd name="T13" fmla="*/ 205 h 205"/>
                <a:gd name="T14" fmla="*/ 57 w 475"/>
                <a:gd name="T15" fmla="*/ 134 h 205"/>
                <a:gd name="T16" fmla="*/ 78 w 475"/>
                <a:gd name="T17" fmla="*/ 0 h 205"/>
                <a:gd name="T18" fmla="*/ 78 w 475"/>
                <a:gd name="T19" fmla="*/ 156 h 205"/>
                <a:gd name="T20" fmla="*/ 85 w 475"/>
                <a:gd name="T21" fmla="*/ 170 h 205"/>
                <a:gd name="T22" fmla="*/ 85 w 475"/>
                <a:gd name="T23" fmla="*/ 56 h 205"/>
                <a:gd name="T24" fmla="*/ 99 w 475"/>
                <a:gd name="T25" fmla="*/ 134 h 205"/>
                <a:gd name="T26" fmla="*/ 106 w 475"/>
                <a:gd name="T27" fmla="*/ 205 h 205"/>
                <a:gd name="T28" fmla="*/ 106 w 475"/>
                <a:gd name="T29" fmla="*/ 127 h 205"/>
                <a:gd name="T30" fmla="*/ 128 w 475"/>
                <a:gd name="T31" fmla="*/ 21 h 205"/>
                <a:gd name="T32" fmla="*/ 128 w 475"/>
                <a:gd name="T33" fmla="*/ 163 h 205"/>
                <a:gd name="T34" fmla="*/ 135 w 475"/>
                <a:gd name="T35" fmla="*/ 163 h 205"/>
                <a:gd name="T36" fmla="*/ 135 w 475"/>
                <a:gd name="T37" fmla="*/ 0 h 205"/>
                <a:gd name="T38" fmla="*/ 156 w 475"/>
                <a:gd name="T39" fmla="*/ 134 h 205"/>
                <a:gd name="T40" fmla="*/ 163 w 475"/>
                <a:gd name="T41" fmla="*/ 205 h 205"/>
                <a:gd name="T42" fmla="*/ 163 w 475"/>
                <a:gd name="T43" fmla="*/ 127 h 205"/>
                <a:gd name="T44" fmla="*/ 184 w 475"/>
                <a:gd name="T45" fmla="*/ 21 h 205"/>
                <a:gd name="T46" fmla="*/ 184 w 475"/>
                <a:gd name="T47" fmla="*/ 163 h 205"/>
                <a:gd name="T48" fmla="*/ 191 w 475"/>
                <a:gd name="T49" fmla="*/ 163 h 205"/>
                <a:gd name="T50" fmla="*/ 191 w 475"/>
                <a:gd name="T51" fmla="*/ 0 h 205"/>
                <a:gd name="T52" fmla="*/ 206 w 475"/>
                <a:gd name="T53" fmla="*/ 141 h 205"/>
                <a:gd name="T54" fmla="*/ 213 w 475"/>
                <a:gd name="T55" fmla="*/ 184 h 205"/>
                <a:gd name="T56" fmla="*/ 213 w 475"/>
                <a:gd name="T57" fmla="*/ 120 h 205"/>
                <a:gd name="T58" fmla="*/ 234 w 475"/>
                <a:gd name="T59" fmla="*/ 64 h 205"/>
                <a:gd name="T60" fmla="*/ 234 w 475"/>
                <a:gd name="T61" fmla="*/ 170 h 205"/>
                <a:gd name="T62" fmla="*/ 241 w 475"/>
                <a:gd name="T63" fmla="*/ 156 h 205"/>
                <a:gd name="T64" fmla="*/ 248 w 475"/>
                <a:gd name="T65" fmla="*/ 0 h 205"/>
                <a:gd name="T66" fmla="*/ 262 w 475"/>
                <a:gd name="T67" fmla="*/ 141 h 205"/>
                <a:gd name="T68" fmla="*/ 269 w 475"/>
                <a:gd name="T69" fmla="*/ 184 h 205"/>
                <a:gd name="T70" fmla="*/ 269 w 475"/>
                <a:gd name="T71" fmla="*/ 120 h 205"/>
                <a:gd name="T72" fmla="*/ 284 w 475"/>
                <a:gd name="T73" fmla="*/ 71 h 205"/>
                <a:gd name="T74" fmla="*/ 284 w 475"/>
                <a:gd name="T75" fmla="*/ 184 h 205"/>
                <a:gd name="T76" fmla="*/ 291 w 475"/>
                <a:gd name="T77" fmla="*/ 149 h 205"/>
                <a:gd name="T78" fmla="*/ 305 w 475"/>
                <a:gd name="T79" fmla="*/ 0 h 205"/>
                <a:gd name="T80" fmla="*/ 312 w 475"/>
                <a:gd name="T81" fmla="*/ 149 h 205"/>
                <a:gd name="T82" fmla="*/ 319 w 475"/>
                <a:gd name="T83" fmla="*/ 177 h 205"/>
                <a:gd name="T84" fmla="*/ 319 w 475"/>
                <a:gd name="T85" fmla="*/ 99 h 205"/>
                <a:gd name="T86" fmla="*/ 340 w 475"/>
                <a:gd name="T87" fmla="*/ 71 h 205"/>
                <a:gd name="T88" fmla="*/ 340 w 475"/>
                <a:gd name="T89" fmla="*/ 184 h 205"/>
                <a:gd name="T90" fmla="*/ 347 w 475"/>
                <a:gd name="T91" fmla="*/ 149 h 205"/>
                <a:gd name="T92" fmla="*/ 362 w 475"/>
                <a:gd name="T93" fmla="*/ 0 h 205"/>
                <a:gd name="T94" fmla="*/ 369 w 475"/>
                <a:gd name="T95" fmla="*/ 149 h 205"/>
                <a:gd name="T96" fmla="*/ 376 w 475"/>
                <a:gd name="T97" fmla="*/ 177 h 205"/>
                <a:gd name="T98" fmla="*/ 376 w 475"/>
                <a:gd name="T99" fmla="*/ 99 h 205"/>
                <a:gd name="T100" fmla="*/ 390 w 475"/>
                <a:gd name="T101" fmla="*/ 92 h 205"/>
                <a:gd name="T102" fmla="*/ 390 w 475"/>
                <a:gd name="T103" fmla="*/ 205 h 205"/>
                <a:gd name="T104" fmla="*/ 397 w 475"/>
                <a:gd name="T105" fmla="*/ 134 h 205"/>
                <a:gd name="T106" fmla="*/ 418 w 475"/>
                <a:gd name="T107" fmla="*/ 0 h 205"/>
                <a:gd name="T108" fmla="*/ 418 w 475"/>
                <a:gd name="T109" fmla="*/ 156 h 205"/>
                <a:gd name="T110" fmla="*/ 425 w 475"/>
                <a:gd name="T111" fmla="*/ 170 h 205"/>
                <a:gd name="T112" fmla="*/ 425 w 475"/>
                <a:gd name="T113" fmla="*/ 56 h 205"/>
                <a:gd name="T114" fmla="*/ 447 w 475"/>
                <a:gd name="T115" fmla="*/ 92 h 205"/>
                <a:gd name="T116" fmla="*/ 447 w 475"/>
                <a:gd name="T117" fmla="*/ 205 h 205"/>
                <a:gd name="T118" fmla="*/ 454 w 475"/>
                <a:gd name="T119" fmla="*/ 134 h 205"/>
                <a:gd name="T120" fmla="*/ 475 w 475"/>
                <a:gd name="T121" fmla="*/ 0 h 205"/>
                <a:gd name="T122" fmla="*/ 475 w 475"/>
                <a:gd name="T123" fmla="*/ 156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5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8" y="205"/>
                  </a:lnTo>
                  <a:lnTo>
                    <a:pt x="28" y="184"/>
                  </a:lnTo>
                  <a:lnTo>
                    <a:pt x="28" y="177"/>
                  </a:lnTo>
                  <a:lnTo>
                    <a:pt x="28" y="170"/>
                  </a:lnTo>
                  <a:lnTo>
                    <a:pt x="28" y="163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34"/>
                  </a:lnTo>
                  <a:lnTo>
                    <a:pt x="28" y="127"/>
                  </a:lnTo>
                  <a:lnTo>
                    <a:pt x="28" y="120"/>
                  </a:lnTo>
                  <a:lnTo>
                    <a:pt x="28" y="99"/>
                  </a:lnTo>
                  <a:lnTo>
                    <a:pt x="28" y="5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184"/>
                  </a:lnTo>
                  <a:lnTo>
                    <a:pt x="106" y="177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06" y="156"/>
                  </a:lnTo>
                  <a:lnTo>
                    <a:pt x="106" y="149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6" y="99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91" y="205"/>
                  </a:lnTo>
                  <a:lnTo>
                    <a:pt x="191" y="184"/>
                  </a:lnTo>
                  <a:lnTo>
                    <a:pt x="191" y="177"/>
                  </a:lnTo>
                  <a:lnTo>
                    <a:pt x="191" y="170"/>
                  </a:lnTo>
                  <a:lnTo>
                    <a:pt x="191" y="163"/>
                  </a:lnTo>
                  <a:lnTo>
                    <a:pt x="191" y="156"/>
                  </a:lnTo>
                  <a:lnTo>
                    <a:pt x="191" y="149"/>
                  </a:lnTo>
                  <a:lnTo>
                    <a:pt x="191" y="134"/>
                  </a:lnTo>
                  <a:lnTo>
                    <a:pt x="191" y="127"/>
                  </a:lnTo>
                  <a:lnTo>
                    <a:pt x="191" y="120"/>
                  </a:lnTo>
                  <a:lnTo>
                    <a:pt x="191" y="99"/>
                  </a:lnTo>
                  <a:lnTo>
                    <a:pt x="191" y="56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06" y="21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06" y="92"/>
                  </a:lnTo>
                  <a:lnTo>
                    <a:pt x="206" y="134"/>
                  </a:lnTo>
                  <a:lnTo>
                    <a:pt x="206" y="141"/>
                  </a:lnTo>
                  <a:lnTo>
                    <a:pt x="206" y="149"/>
                  </a:lnTo>
                  <a:lnTo>
                    <a:pt x="206" y="156"/>
                  </a:lnTo>
                  <a:lnTo>
                    <a:pt x="206" y="163"/>
                  </a:lnTo>
                  <a:lnTo>
                    <a:pt x="206" y="170"/>
                  </a:lnTo>
                  <a:lnTo>
                    <a:pt x="206" y="184"/>
                  </a:lnTo>
                  <a:lnTo>
                    <a:pt x="206" y="205"/>
                  </a:lnTo>
                  <a:lnTo>
                    <a:pt x="213" y="205"/>
                  </a:lnTo>
                  <a:lnTo>
                    <a:pt x="213" y="184"/>
                  </a:lnTo>
                  <a:lnTo>
                    <a:pt x="213" y="177"/>
                  </a:lnTo>
                  <a:lnTo>
                    <a:pt x="213" y="170"/>
                  </a:lnTo>
                  <a:lnTo>
                    <a:pt x="213" y="163"/>
                  </a:lnTo>
                  <a:lnTo>
                    <a:pt x="213" y="156"/>
                  </a:lnTo>
                  <a:lnTo>
                    <a:pt x="213" y="149"/>
                  </a:lnTo>
                  <a:lnTo>
                    <a:pt x="213" y="134"/>
                  </a:lnTo>
                  <a:lnTo>
                    <a:pt x="213" y="127"/>
                  </a:lnTo>
                  <a:lnTo>
                    <a:pt x="213" y="120"/>
                  </a:lnTo>
                  <a:lnTo>
                    <a:pt x="213" y="99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21"/>
                  </a:lnTo>
                  <a:lnTo>
                    <a:pt x="234" y="64"/>
                  </a:lnTo>
                  <a:lnTo>
                    <a:pt x="234" y="71"/>
                  </a:lnTo>
                  <a:lnTo>
                    <a:pt x="234" y="92"/>
                  </a:lnTo>
                  <a:lnTo>
                    <a:pt x="234" y="134"/>
                  </a:lnTo>
                  <a:lnTo>
                    <a:pt x="234" y="141"/>
                  </a:lnTo>
                  <a:lnTo>
                    <a:pt x="234" y="149"/>
                  </a:lnTo>
                  <a:lnTo>
                    <a:pt x="234" y="156"/>
                  </a:lnTo>
                  <a:lnTo>
                    <a:pt x="234" y="163"/>
                  </a:lnTo>
                  <a:lnTo>
                    <a:pt x="234" y="170"/>
                  </a:lnTo>
                  <a:lnTo>
                    <a:pt x="234" y="184"/>
                  </a:lnTo>
                  <a:lnTo>
                    <a:pt x="234" y="205"/>
                  </a:lnTo>
                  <a:lnTo>
                    <a:pt x="241" y="205"/>
                  </a:lnTo>
                  <a:lnTo>
                    <a:pt x="241" y="184"/>
                  </a:lnTo>
                  <a:lnTo>
                    <a:pt x="241" y="177"/>
                  </a:lnTo>
                  <a:lnTo>
                    <a:pt x="241" y="170"/>
                  </a:lnTo>
                  <a:lnTo>
                    <a:pt x="241" y="163"/>
                  </a:lnTo>
                  <a:lnTo>
                    <a:pt x="241" y="156"/>
                  </a:lnTo>
                  <a:lnTo>
                    <a:pt x="241" y="149"/>
                  </a:lnTo>
                  <a:lnTo>
                    <a:pt x="241" y="134"/>
                  </a:lnTo>
                  <a:lnTo>
                    <a:pt x="241" y="127"/>
                  </a:lnTo>
                  <a:lnTo>
                    <a:pt x="241" y="120"/>
                  </a:lnTo>
                  <a:lnTo>
                    <a:pt x="241" y="99"/>
                  </a:lnTo>
                  <a:lnTo>
                    <a:pt x="241" y="56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2" y="21"/>
                  </a:lnTo>
                  <a:lnTo>
                    <a:pt x="262" y="64"/>
                  </a:lnTo>
                  <a:lnTo>
                    <a:pt x="262" y="71"/>
                  </a:lnTo>
                  <a:lnTo>
                    <a:pt x="262" y="92"/>
                  </a:lnTo>
                  <a:lnTo>
                    <a:pt x="262" y="134"/>
                  </a:lnTo>
                  <a:lnTo>
                    <a:pt x="262" y="141"/>
                  </a:lnTo>
                  <a:lnTo>
                    <a:pt x="262" y="149"/>
                  </a:lnTo>
                  <a:lnTo>
                    <a:pt x="262" y="156"/>
                  </a:lnTo>
                  <a:lnTo>
                    <a:pt x="262" y="163"/>
                  </a:lnTo>
                  <a:lnTo>
                    <a:pt x="262" y="170"/>
                  </a:lnTo>
                  <a:lnTo>
                    <a:pt x="262" y="184"/>
                  </a:lnTo>
                  <a:lnTo>
                    <a:pt x="262" y="205"/>
                  </a:lnTo>
                  <a:lnTo>
                    <a:pt x="269" y="205"/>
                  </a:lnTo>
                  <a:lnTo>
                    <a:pt x="269" y="184"/>
                  </a:lnTo>
                  <a:lnTo>
                    <a:pt x="269" y="177"/>
                  </a:lnTo>
                  <a:lnTo>
                    <a:pt x="269" y="170"/>
                  </a:lnTo>
                  <a:lnTo>
                    <a:pt x="269" y="163"/>
                  </a:lnTo>
                  <a:lnTo>
                    <a:pt x="269" y="156"/>
                  </a:lnTo>
                  <a:lnTo>
                    <a:pt x="269" y="149"/>
                  </a:lnTo>
                  <a:lnTo>
                    <a:pt x="269" y="134"/>
                  </a:lnTo>
                  <a:lnTo>
                    <a:pt x="269" y="127"/>
                  </a:lnTo>
                  <a:lnTo>
                    <a:pt x="269" y="120"/>
                  </a:lnTo>
                  <a:lnTo>
                    <a:pt x="269" y="99"/>
                  </a:lnTo>
                  <a:lnTo>
                    <a:pt x="269" y="56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84" y="21"/>
                  </a:lnTo>
                  <a:lnTo>
                    <a:pt x="284" y="64"/>
                  </a:lnTo>
                  <a:lnTo>
                    <a:pt x="284" y="71"/>
                  </a:lnTo>
                  <a:lnTo>
                    <a:pt x="284" y="92"/>
                  </a:lnTo>
                  <a:lnTo>
                    <a:pt x="284" y="134"/>
                  </a:lnTo>
                  <a:lnTo>
                    <a:pt x="284" y="141"/>
                  </a:lnTo>
                  <a:lnTo>
                    <a:pt x="284" y="149"/>
                  </a:lnTo>
                  <a:lnTo>
                    <a:pt x="284" y="156"/>
                  </a:lnTo>
                  <a:lnTo>
                    <a:pt x="284" y="163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84" y="205"/>
                  </a:lnTo>
                  <a:lnTo>
                    <a:pt x="291" y="205"/>
                  </a:lnTo>
                  <a:lnTo>
                    <a:pt x="291" y="184"/>
                  </a:lnTo>
                  <a:lnTo>
                    <a:pt x="291" y="177"/>
                  </a:lnTo>
                  <a:lnTo>
                    <a:pt x="291" y="170"/>
                  </a:lnTo>
                  <a:lnTo>
                    <a:pt x="291" y="163"/>
                  </a:lnTo>
                  <a:lnTo>
                    <a:pt x="291" y="156"/>
                  </a:lnTo>
                  <a:lnTo>
                    <a:pt x="291" y="149"/>
                  </a:lnTo>
                  <a:lnTo>
                    <a:pt x="291" y="134"/>
                  </a:lnTo>
                  <a:lnTo>
                    <a:pt x="291" y="127"/>
                  </a:lnTo>
                  <a:lnTo>
                    <a:pt x="291" y="120"/>
                  </a:lnTo>
                  <a:lnTo>
                    <a:pt x="291" y="99"/>
                  </a:lnTo>
                  <a:lnTo>
                    <a:pt x="291" y="56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2" y="21"/>
                  </a:lnTo>
                  <a:lnTo>
                    <a:pt x="312" y="64"/>
                  </a:lnTo>
                  <a:lnTo>
                    <a:pt x="312" y="71"/>
                  </a:lnTo>
                  <a:lnTo>
                    <a:pt x="312" y="92"/>
                  </a:lnTo>
                  <a:lnTo>
                    <a:pt x="312" y="134"/>
                  </a:lnTo>
                  <a:lnTo>
                    <a:pt x="312" y="141"/>
                  </a:lnTo>
                  <a:lnTo>
                    <a:pt x="312" y="149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2" y="170"/>
                  </a:lnTo>
                  <a:lnTo>
                    <a:pt x="312" y="184"/>
                  </a:lnTo>
                  <a:lnTo>
                    <a:pt x="312" y="205"/>
                  </a:lnTo>
                  <a:lnTo>
                    <a:pt x="319" y="205"/>
                  </a:lnTo>
                  <a:lnTo>
                    <a:pt x="319" y="184"/>
                  </a:lnTo>
                  <a:lnTo>
                    <a:pt x="319" y="177"/>
                  </a:lnTo>
                  <a:lnTo>
                    <a:pt x="319" y="170"/>
                  </a:lnTo>
                  <a:lnTo>
                    <a:pt x="319" y="163"/>
                  </a:lnTo>
                  <a:lnTo>
                    <a:pt x="319" y="156"/>
                  </a:lnTo>
                  <a:lnTo>
                    <a:pt x="319" y="149"/>
                  </a:lnTo>
                  <a:lnTo>
                    <a:pt x="319" y="134"/>
                  </a:lnTo>
                  <a:lnTo>
                    <a:pt x="319" y="127"/>
                  </a:lnTo>
                  <a:lnTo>
                    <a:pt x="319" y="120"/>
                  </a:lnTo>
                  <a:lnTo>
                    <a:pt x="319" y="99"/>
                  </a:lnTo>
                  <a:lnTo>
                    <a:pt x="319" y="56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0" y="21"/>
                  </a:lnTo>
                  <a:lnTo>
                    <a:pt x="340" y="64"/>
                  </a:lnTo>
                  <a:lnTo>
                    <a:pt x="340" y="71"/>
                  </a:lnTo>
                  <a:lnTo>
                    <a:pt x="340" y="92"/>
                  </a:lnTo>
                  <a:lnTo>
                    <a:pt x="340" y="134"/>
                  </a:lnTo>
                  <a:lnTo>
                    <a:pt x="340" y="141"/>
                  </a:lnTo>
                  <a:lnTo>
                    <a:pt x="340" y="149"/>
                  </a:lnTo>
                  <a:lnTo>
                    <a:pt x="340" y="156"/>
                  </a:lnTo>
                  <a:lnTo>
                    <a:pt x="340" y="163"/>
                  </a:lnTo>
                  <a:lnTo>
                    <a:pt x="340" y="170"/>
                  </a:lnTo>
                  <a:lnTo>
                    <a:pt x="340" y="184"/>
                  </a:lnTo>
                  <a:lnTo>
                    <a:pt x="340" y="205"/>
                  </a:lnTo>
                  <a:lnTo>
                    <a:pt x="347" y="205"/>
                  </a:lnTo>
                  <a:lnTo>
                    <a:pt x="347" y="184"/>
                  </a:lnTo>
                  <a:lnTo>
                    <a:pt x="347" y="177"/>
                  </a:lnTo>
                  <a:lnTo>
                    <a:pt x="347" y="170"/>
                  </a:lnTo>
                  <a:lnTo>
                    <a:pt x="347" y="163"/>
                  </a:lnTo>
                  <a:lnTo>
                    <a:pt x="347" y="156"/>
                  </a:lnTo>
                  <a:lnTo>
                    <a:pt x="347" y="149"/>
                  </a:lnTo>
                  <a:lnTo>
                    <a:pt x="347" y="134"/>
                  </a:lnTo>
                  <a:lnTo>
                    <a:pt x="347" y="127"/>
                  </a:lnTo>
                  <a:lnTo>
                    <a:pt x="347" y="120"/>
                  </a:lnTo>
                  <a:lnTo>
                    <a:pt x="347" y="99"/>
                  </a:lnTo>
                  <a:lnTo>
                    <a:pt x="347" y="56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69" y="21"/>
                  </a:lnTo>
                  <a:lnTo>
                    <a:pt x="369" y="64"/>
                  </a:lnTo>
                  <a:lnTo>
                    <a:pt x="369" y="71"/>
                  </a:lnTo>
                  <a:lnTo>
                    <a:pt x="369" y="92"/>
                  </a:lnTo>
                  <a:lnTo>
                    <a:pt x="369" y="134"/>
                  </a:lnTo>
                  <a:lnTo>
                    <a:pt x="369" y="141"/>
                  </a:lnTo>
                  <a:lnTo>
                    <a:pt x="369" y="149"/>
                  </a:lnTo>
                  <a:lnTo>
                    <a:pt x="369" y="156"/>
                  </a:lnTo>
                  <a:lnTo>
                    <a:pt x="369" y="163"/>
                  </a:lnTo>
                  <a:lnTo>
                    <a:pt x="369" y="170"/>
                  </a:lnTo>
                  <a:lnTo>
                    <a:pt x="369" y="184"/>
                  </a:lnTo>
                  <a:lnTo>
                    <a:pt x="369" y="205"/>
                  </a:lnTo>
                  <a:lnTo>
                    <a:pt x="376" y="205"/>
                  </a:lnTo>
                  <a:lnTo>
                    <a:pt x="376" y="184"/>
                  </a:lnTo>
                  <a:lnTo>
                    <a:pt x="376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76" y="134"/>
                  </a:lnTo>
                  <a:lnTo>
                    <a:pt x="376" y="127"/>
                  </a:lnTo>
                  <a:lnTo>
                    <a:pt x="376" y="120"/>
                  </a:lnTo>
                  <a:lnTo>
                    <a:pt x="376" y="99"/>
                  </a:lnTo>
                  <a:lnTo>
                    <a:pt x="376" y="56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0" y="21"/>
                  </a:lnTo>
                  <a:lnTo>
                    <a:pt x="390" y="64"/>
                  </a:lnTo>
                  <a:lnTo>
                    <a:pt x="390" y="71"/>
                  </a:lnTo>
                  <a:lnTo>
                    <a:pt x="390" y="92"/>
                  </a:lnTo>
                  <a:lnTo>
                    <a:pt x="390" y="134"/>
                  </a:lnTo>
                  <a:lnTo>
                    <a:pt x="390" y="141"/>
                  </a:lnTo>
                  <a:lnTo>
                    <a:pt x="390" y="149"/>
                  </a:lnTo>
                  <a:lnTo>
                    <a:pt x="390" y="156"/>
                  </a:lnTo>
                  <a:lnTo>
                    <a:pt x="390" y="163"/>
                  </a:lnTo>
                  <a:lnTo>
                    <a:pt x="390" y="170"/>
                  </a:lnTo>
                  <a:lnTo>
                    <a:pt x="390" y="184"/>
                  </a:lnTo>
                  <a:lnTo>
                    <a:pt x="390" y="205"/>
                  </a:lnTo>
                  <a:lnTo>
                    <a:pt x="397" y="205"/>
                  </a:lnTo>
                  <a:lnTo>
                    <a:pt x="397" y="184"/>
                  </a:lnTo>
                  <a:lnTo>
                    <a:pt x="397" y="177"/>
                  </a:lnTo>
                  <a:lnTo>
                    <a:pt x="397" y="170"/>
                  </a:lnTo>
                  <a:lnTo>
                    <a:pt x="397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34"/>
                  </a:lnTo>
                  <a:lnTo>
                    <a:pt x="397" y="127"/>
                  </a:lnTo>
                  <a:lnTo>
                    <a:pt x="397" y="120"/>
                  </a:lnTo>
                  <a:lnTo>
                    <a:pt x="397" y="99"/>
                  </a:lnTo>
                  <a:lnTo>
                    <a:pt x="397" y="56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18" y="21"/>
                  </a:lnTo>
                  <a:lnTo>
                    <a:pt x="418" y="64"/>
                  </a:lnTo>
                  <a:lnTo>
                    <a:pt x="418" y="71"/>
                  </a:lnTo>
                  <a:lnTo>
                    <a:pt x="418" y="92"/>
                  </a:lnTo>
                  <a:lnTo>
                    <a:pt x="418" y="134"/>
                  </a:lnTo>
                  <a:lnTo>
                    <a:pt x="418" y="141"/>
                  </a:lnTo>
                  <a:lnTo>
                    <a:pt x="418" y="149"/>
                  </a:lnTo>
                  <a:lnTo>
                    <a:pt x="418" y="156"/>
                  </a:lnTo>
                  <a:lnTo>
                    <a:pt x="418" y="163"/>
                  </a:lnTo>
                  <a:lnTo>
                    <a:pt x="418" y="170"/>
                  </a:lnTo>
                  <a:lnTo>
                    <a:pt x="418" y="184"/>
                  </a:lnTo>
                  <a:lnTo>
                    <a:pt x="418" y="205"/>
                  </a:lnTo>
                  <a:lnTo>
                    <a:pt x="425" y="205"/>
                  </a:lnTo>
                  <a:lnTo>
                    <a:pt x="425" y="184"/>
                  </a:lnTo>
                  <a:lnTo>
                    <a:pt x="425" y="177"/>
                  </a:lnTo>
                  <a:lnTo>
                    <a:pt x="425" y="170"/>
                  </a:lnTo>
                  <a:lnTo>
                    <a:pt x="425" y="163"/>
                  </a:lnTo>
                  <a:lnTo>
                    <a:pt x="425" y="156"/>
                  </a:lnTo>
                  <a:lnTo>
                    <a:pt x="425" y="149"/>
                  </a:lnTo>
                  <a:lnTo>
                    <a:pt x="425" y="134"/>
                  </a:lnTo>
                  <a:lnTo>
                    <a:pt x="425" y="127"/>
                  </a:lnTo>
                  <a:lnTo>
                    <a:pt x="425" y="120"/>
                  </a:lnTo>
                  <a:lnTo>
                    <a:pt x="425" y="99"/>
                  </a:lnTo>
                  <a:lnTo>
                    <a:pt x="425" y="56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7" y="0"/>
                  </a:lnTo>
                  <a:lnTo>
                    <a:pt x="447" y="21"/>
                  </a:lnTo>
                  <a:lnTo>
                    <a:pt x="447" y="64"/>
                  </a:lnTo>
                  <a:lnTo>
                    <a:pt x="447" y="71"/>
                  </a:lnTo>
                  <a:lnTo>
                    <a:pt x="447" y="92"/>
                  </a:lnTo>
                  <a:lnTo>
                    <a:pt x="447" y="134"/>
                  </a:lnTo>
                  <a:lnTo>
                    <a:pt x="447" y="141"/>
                  </a:lnTo>
                  <a:lnTo>
                    <a:pt x="447" y="149"/>
                  </a:lnTo>
                  <a:lnTo>
                    <a:pt x="447" y="156"/>
                  </a:lnTo>
                  <a:lnTo>
                    <a:pt x="447" y="163"/>
                  </a:lnTo>
                  <a:lnTo>
                    <a:pt x="447" y="170"/>
                  </a:lnTo>
                  <a:lnTo>
                    <a:pt x="447" y="184"/>
                  </a:lnTo>
                  <a:lnTo>
                    <a:pt x="447" y="205"/>
                  </a:lnTo>
                  <a:lnTo>
                    <a:pt x="454" y="205"/>
                  </a:lnTo>
                  <a:lnTo>
                    <a:pt x="454" y="184"/>
                  </a:lnTo>
                  <a:lnTo>
                    <a:pt x="454" y="177"/>
                  </a:lnTo>
                  <a:lnTo>
                    <a:pt x="454" y="170"/>
                  </a:lnTo>
                  <a:lnTo>
                    <a:pt x="454" y="163"/>
                  </a:lnTo>
                  <a:lnTo>
                    <a:pt x="454" y="156"/>
                  </a:lnTo>
                  <a:lnTo>
                    <a:pt x="454" y="149"/>
                  </a:lnTo>
                  <a:lnTo>
                    <a:pt x="454" y="134"/>
                  </a:lnTo>
                  <a:lnTo>
                    <a:pt x="454" y="127"/>
                  </a:lnTo>
                  <a:lnTo>
                    <a:pt x="454" y="120"/>
                  </a:lnTo>
                  <a:lnTo>
                    <a:pt x="454" y="99"/>
                  </a:lnTo>
                  <a:lnTo>
                    <a:pt x="454" y="56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75" y="21"/>
                  </a:lnTo>
                  <a:lnTo>
                    <a:pt x="475" y="64"/>
                  </a:lnTo>
                  <a:lnTo>
                    <a:pt x="475" y="71"/>
                  </a:lnTo>
                  <a:lnTo>
                    <a:pt x="475" y="92"/>
                  </a:lnTo>
                  <a:lnTo>
                    <a:pt x="475" y="134"/>
                  </a:lnTo>
                  <a:lnTo>
                    <a:pt x="475" y="141"/>
                  </a:lnTo>
                  <a:lnTo>
                    <a:pt x="475" y="149"/>
                  </a:lnTo>
                  <a:lnTo>
                    <a:pt x="475" y="156"/>
                  </a:lnTo>
                  <a:lnTo>
                    <a:pt x="475" y="163"/>
                  </a:lnTo>
                  <a:lnTo>
                    <a:pt x="475" y="170"/>
                  </a:lnTo>
                  <a:lnTo>
                    <a:pt x="475" y="184"/>
                  </a:lnTo>
                  <a:lnTo>
                    <a:pt x="475" y="205"/>
                  </a:lnTo>
                  <a:lnTo>
                    <a:pt x="475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70">
              <a:extLst>
                <a:ext uri="{FF2B5EF4-FFF2-40B4-BE49-F238E27FC236}">
                  <a16:creationId xmlns:a16="http://schemas.microsoft.com/office/drawing/2014/main" id="{8D6B87CD-DC6A-C251-A3FA-14732A3BB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823"/>
              <a:ext cx="184" cy="205"/>
            </a:xfrm>
            <a:custGeom>
              <a:avLst/>
              <a:gdLst>
                <a:gd name="T0" fmla="*/ 0 w 184"/>
                <a:gd name="T1" fmla="*/ 163 h 205"/>
                <a:gd name="T2" fmla="*/ 0 w 184"/>
                <a:gd name="T3" fmla="*/ 127 h 205"/>
                <a:gd name="T4" fmla="*/ 0 w 184"/>
                <a:gd name="T5" fmla="*/ 0 h 205"/>
                <a:gd name="T6" fmla="*/ 21 w 184"/>
                <a:gd name="T7" fmla="*/ 21 h 205"/>
                <a:gd name="T8" fmla="*/ 21 w 184"/>
                <a:gd name="T9" fmla="*/ 134 h 205"/>
                <a:gd name="T10" fmla="*/ 21 w 184"/>
                <a:gd name="T11" fmla="*/ 163 h 205"/>
                <a:gd name="T12" fmla="*/ 28 w 184"/>
                <a:gd name="T13" fmla="*/ 205 h 205"/>
                <a:gd name="T14" fmla="*/ 28 w 184"/>
                <a:gd name="T15" fmla="*/ 163 h 205"/>
                <a:gd name="T16" fmla="*/ 28 w 184"/>
                <a:gd name="T17" fmla="*/ 127 h 205"/>
                <a:gd name="T18" fmla="*/ 28 w 184"/>
                <a:gd name="T19" fmla="*/ 0 h 205"/>
                <a:gd name="T20" fmla="*/ 50 w 184"/>
                <a:gd name="T21" fmla="*/ 21 h 205"/>
                <a:gd name="T22" fmla="*/ 50 w 184"/>
                <a:gd name="T23" fmla="*/ 134 h 205"/>
                <a:gd name="T24" fmla="*/ 50 w 184"/>
                <a:gd name="T25" fmla="*/ 163 h 205"/>
                <a:gd name="T26" fmla="*/ 57 w 184"/>
                <a:gd name="T27" fmla="*/ 205 h 205"/>
                <a:gd name="T28" fmla="*/ 57 w 184"/>
                <a:gd name="T29" fmla="*/ 163 h 205"/>
                <a:gd name="T30" fmla="*/ 57 w 184"/>
                <a:gd name="T31" fmla="*/ 127 h 205"/>
                <a:gd name="T32" fmla="*/ 57 w 184"/>
                <a:gd name="T33" fmla="*/ 0 h 205"/>
                <a:gd name="T34" fmla="*/ 78 w 184"/>
                <a:gd name="T35" fmla="*/ 21 h 205"/>
                <a:gd name="T36" fmla="*/ 78 w 184"/>
                <a:gd name="T37" fmla="*/ 134 h 205"/>
                <a:gd name="T38" fmla="*/ 78 w 184"/>
                <a:gd name="T39" fmla="*/ 163 h 205"/>
                <a:gd name="T40" fmla="*/ 85 w 184"/>
                <a:gd name="T41" fmla="*/ 205 h 205"/>
                <a:gd name="T42" fmla="*/ 85 w 184"/>
                <a:gd name="T43" fmla="*/ 163 h 205"/>
                <a:gd name="T44" fmla="*/ 85 w 184"/>
                <a:gd name="T45" fmla="*/ 127 h 205"/>
                <a:gd name="T46" fmla="*/ 85 w 184"/>
                <a:gd name="T47" fmla="*/ 0 h 205"/>
                <a:gd name="T48" fmla="*/ 99 w 184"/>
                <a:gd name="T49" fmla="*/ 64 h 205"/>
                <a:gd name="T50" fmla="*/ 99 w 184"/>
                <a:gd name="T51" fmla="*/ 141 h 205"/>
                <a:gd name="T52" fmla="*/ 99 w 184"/>
                <a:gd name="T53" fmla="*/ 170 h 205"/>
                <a:gd name="T54" fmla="*/ 106 w 184"/>
                <a:gd name="T55" fmla="*/ 184 h 205"/>
                <a:gd name="T56" fmla="*/ 106 w 184"/>
                <a:gd name="T57" fmla="*/ 156 h 205"/>
                <a:gd name="T58" fmla="*/ 106 w 184"/>
                <a:gd name="T59" fmla="*/ 120 h 205"/>
                <a:gd name="T60" fmla="*/ 113 w 184"/>
                <a:gd name="T61" fmla="*/ 0 h 205"/>
                <a:gd name="T62" fmla="*/ 127 w 184"/>
                <a:gd name="T63" fmla="*/ 64 h 205"/>
                <a:gd name="T64" fmla="*/ 127 w 184"/>
                <a:gd name="T65" fmla="*/ 141 h 205"/>
                <a:gd name="T66" fmla="*/ 127 w 184"/>
                <a:gd name="T67" fmla="*/ 170 h 205"/>
                <a:gd name="T68" fmla="*/ 135 w 184"/>
                <a:gd name="T69" fmla="*/ 184 h 205"/>
                <a:gd name="T70" fmla="*/ 135 w 184"/>
                <a:gd name="T71" fmla="*/ 156 h 205"/>
                <a:gd name="T72" fmla="*/ 135 w 184"/>
                <a:gd name="T73" fmla="*/ 120 h 205"/>
                <a:gd name="T74" fmla="*/ 142 w 184"/>
                <a:gd name="T75" fmla="*/ 0 h 205"/>
                <a:gd name="T76" fmla="*/ 156 w 184"/>
                <a:gd name="T77" fmla="*/ 64 h 205"/>
                <a:gd name="T78" fmla="*/ 156 w 184"/>
                <a:gd name="T79" fmla="*/ 141 h 205"/>
                <a:gd name="T80" fmla="*/ 156 w 184"/>
                <a:gd name="T81" fmla="*/ 170 h 205"/>
                <a:gd name="T82" fmla="*/ 163 w 184"/>
                <a:gd name="T83" fmla="*/ 184 h 205"/>
                <a:gd name="T84" fmla="*/ 163 w 184"/>
                <a:gd name="T85" fmla="*/ 156 h 205"/>
                <a:gd name="T86" fmla="*/ 163 w 184"/>
                <a:gd name="T87" fmla="*/ 120 h 205"/>
                <a:gd name="T88" fmla="*/ 170 w 184"/>
                <a:gd name="T89" fmla="*/ 0 h 205"/>
                <a:gd name="T90" fmla="*/ 184 w 184"/>
                <a:gd name="T91" fmla="*/ 64 h 205"/>
                <a:gd name="T92" fmla="*/ 184 w 184"/>
                <a:gd name="T93" fmla="*/ 141 h 205"/>
                <a:gd name="T94" fmla="*/ 184 w 184"/>
                <a:gd name="T95" fmla="*/ 170 h 2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4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8" y="205"/>
                  </a:lnTo>
                  <a:lnTo>
                    <a:pt x="28" y="184"/>
                  </a:lnTo>
                  <a:lnTo>
                    <a:pt x="28" y="177"/>
                  </a:lnTo>
                  <a:lnTo>
                    <a:pt x="28" y="170"/>
                  </a:lnTo>
                  <a:lnTo>
                    <a:pt x="28" y="163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34"/>
                  </a:lnTo>
                  <a:lnTo>
                    <a:pt x="28" y="127"/>
                  </a:lnTo>
                  <a:lnTo>
                    <a:pt x="28" y="120"/>
                  </a:lnTo>
                  <a:lnTo>
                    <a:pt x="28" y="99"/>
                  </a:lnTo>
                  <a:lnTo>
                    <a:pt x="28" y="5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184"/>
                  </a:lnTo>
                  <a:lnTo>
                    <a:pt x="106" y="177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06" y="156"/>
                  </a:lnTo>
                  <a:lnTo>
                    <a:pt x="106" y="149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6" y="99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27" y="21"/>
                  </a:lnTo>
                  <a:lnTo>
                    <a:pt x="127" y="64"/>
                  </a:lnTo>
                  <a:lnTo>
                    <a:pt x="127" y="71"/>
                  </a:lnTo>
                  <a:lnTo>
                    <a:pt x="127" y="92"/>
                  </a:lnTo>
                  <a:lnTo>
                    <a:pt x="127" y="134"/>
                  </a:lnTo>
                  <a:lnTo>
                    <a:pt x="127" y="141"/>
                  </a:lnTo>
                  <a:lnTo>
                    <a:pt x="127" y="149"/>
                  </a:lnTo>
                  <a:lnTo>
                    <a:pt x="127" y="156"/>
                  </a:lnTo>
                  <a:lnTo>
                    <a:pt x="127" y="163"/>
                  </a:lnTo>
                  <a:lnTo>
                    <a:pt x="127" y="170"/>
                  </a:lnTo>
                  <a:lnTo>
                    <a:pt x="127" y="184"/>
                  </a:lnTo>
                  <a:lnTo>
                    <a:pt x="127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84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Freeform 71">
              <a:extLst>
                <a:ext uri="{FF2B5EF4-FFF2-40B4-BE49-F238E27FC236}">
                  <a16:creationId xmlns:a16="http://schemas.microsoft.com/office/drawing/2014/main" id="{96024D51-9B57-4369-7FDB-E1EB0777A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823"/>
              <a:ext cx="475" cy="205"/>
            </a:xfrm>
            <a:custGeom>
              <a:avLst/>
              <a:gdLst>
                <a:gd name="T0" fmla="*/ 0 w 475"/>
                <a:gd name="T1" fmla="*/ 127 h 205"/>
                <a:gd name="T2" fmla="*/ 21 w 475"/>
                <a:gd name="T3" fmla="*/ 21 h 205"/>
                <a:gd name="T4" fmla="*/ 21 w 475"/>
                <a:gd name="T5" fmla="*/ 163 h 205"/>
                <a:gd name="T6" fmla="*/ 29 w 475"/>
                <a:gd name="T7" fmla="*/ 163 h 205"/>
                <a:gd name="T8" fmla="*/ 29 w 475"/>
                <a:gd name="T9" fmla="*/ 0 h 205"/>
                <a:gd name="T10" fmla="*/ 50 w 475"/>
                <a:gd name="T11" fmla="*/ 134 h 205"/>
                <a:gd name="T12" fmla="*/ 57 w 475"/>
                <a:gd name="T13" fmla="*/ 205 h 205"/>
                <a:gd name="T14" fmla="*/ 57 w 475"/>
                <a:gd name="T15" fmla="*/ 127 h 205"/>
                <a:gd name="T16" fmla="*/ 78 w 475"/>
                <a:gd name="T17" fmla="*/ 21 h 205"/>
                <a:gd name="T18" fmla="*/ 78 w 475"/>
                <a:gd name="T19" fmla="*/ 163 h 205"/>
                <a:gd name="T20" fmla="*/ 85 w 475"/>
                <a:gd name="T21" fmla="*/ 163 h 205"/>
                <a:gd name="T22" fmla="*/ 85 w 475"/>
                <a:gd name="T23" fmla="*/ 0 h 205"/>
                <a:gd name="T24" fmla="*/ 99 w 475"/>
                <a:gd name="T25" fmla="*/ 141 h 205"/>
                <a:gd name="T26" fmla="*/ 107 w 475"/>
                <a:gd name="T27" fmla="*/ 184 h 205"/>
                <a:gd name="T28" fmla="*/ 107 w 475"/>
                <a:gd name="T29" fmla="*/ 120 h 205"/>
                <a:gd name="T30" fmla="*/ 128 w 475"/>
                <a:gd name="T31" fmla="*/ 64 h 205"/>
                <a:gd name="T32" fmla="*/ 128 w 475"/>
                <a:gd name="T33" fmla="*/ 170 h 205"/>
                <a:gd name="T34" fmla="*/ 135 w 475"/>
                <a:gd name="T35" fmla="*/ 156 h 205"/>
                <a:gd name="T36" fmla="*/ 142 w 475"/>
                <a:gd name="T37" fmla="*/ 0 h 205"/>
                <a:gd name="T38" fmla="*/ 156 w 475"/>
                <a:gd name="T39" fmla="*/ 141 h 205"/>
                <a:gd name="T40" fmla="*/ 163 w 475"/>
                <a:gd name="T41" fmla="*/ 184 h 205"/>
                <a:gd name="T42" fmla="*/ 163 w 475"/>
                <a:gd name="T43" fmla="*/ 120 h 205"/>
                <a:gd name="T44" fmla="*/ 184 w 475"/>
                <a:gd name="T45" fmla="*/ 64 h 205"/>
                <a:gd name="T46" fmla="*/ 184 w 475"/>
                <a:gd name="T47" fmla="*/ 170 h 205"/>
                <a:gd name="T48" fmla="*/ 192 w 475"/>
                <a:gd name="T49" fmla="*/ 156 h 205"/>
                <a:gd name="T50" fmla="*/ 199 w 475"/>
                <a:gd name="T51" fmla="*/ 0 h 205"/>
                <a:gd name="T52" fmla="*/ 206 w 475"/>
                <a:gd name="T53" fmla="*/ 149 h 205"/>
                <a:gd name="T54" fmla="*/ 213 w 475"/>
                <a:gd name="T55" fmla="*/ 177 h 205"/>
                <a:gd name="T56" fmla="*/ 213 w 475"/>
                <a:gd name="T57" fmla="*/ 99 h 205"/>
                <a:gd name="T58" fmla="*/ 234 w 475"/>
                <a:gd name="T59" fmla="*/ 71 h 205"/>
                <a:gd name="T60" fmla="*/ 234 w 475"/>
                <a:gd name="T61" fmla="*/ 184 h 205"/>
                <a:gd name="T62" fmla="*/ 241 w 475"/>
                <a:gd name="T63" fmla="*/ 149 h 205"/>
                <a:gd name="T64" fmla="*/ 255 w 475"/>
                <a:gd name="T65" fmla="*/ 0 h 205"/>
                <a:gd name="T66" fmla="*/ 262 w 475"/>
                <a:gd name="T67" fmla="*/ 149 h 205"/>
                <a:gd name="T68" fmla="*/ 270 w 475"/>
                <a:gd name="T69" fmla="*/ 177 h 205"/>
                <a:gd name="T70" fmla="*/ 270 w 475"/>
                <a:gd name="T71" fmla="*/ 99 h 205"/>
                <a:gd name="T72" fmla="*/ 284 w 475"/>
                <a:gd name="T73" fmla="*/ 92 h 205"/>
                <a:gd name="T74" fmla="*/ 284 w 475"/>
                <a:gd name="T75" fmla="*/ 205 h 205"/>
                <a:gd name="T76" fmla="*/ 291 w 475"/>
                <a:gd name="T77" fmla="*/ 134 h 205"/>
                <a:gd name="T78" fmla="*/ 312 w 475"/>
                <a:gd name="T79" fmla="*/ 0 h 205"/>
                <a:gd name="T80" fmla="*/ 312 w 475"/>
                <a:gd name="T81" fmla="*/ 156 h 205"/>
                <a:gd name="T82" fmla="*/ 319 w 475"/>
                <a:gd name="T83" fmla="*/ 170 h 205"/>
                <a:gd name="T84" fmla="*/ 319 w 475"/>
                <a:gd name="T85" fmla="*/ 56 h 205"/>
                <a:gd name="T86" fmla="*/ 340 w 475"/>
                <a:gd name="T87" fmla="*/ 92 h 205"/>
                <a:gd name="T88" fmla="*/ 340 w 475"/>
                <a:gd name="T89" fmla="*/ 205 h 205"/>
                <a:gd name="T90" fmla="*/ 347 w 475"/>
                <a:gd name="T91" fmla="*/ 134 h 205"/>
                <a:gd name="T92" fmla="*/ 369 w 475"/>
                <a:gd name="T93" fmla="*/ 0 h 205"/>
                <a:gd name="T94" fmla="*/ 369 w 475"/>
                <a:gd name="T95" fmla="*/ 156 h 205"/>
                <a:gd name="T96" fmla="*/ 376 w 475"/>
                <a:gd name="T97" fmla="*/ 170 h 205"/>
                <a:gd name="T98" fmla="*/ 376 w 475"/>
                <a:gd name="T99" fmla="*/ 56 h 205"/>
                <a:gd name="T100" fmla="*/ 390 w 475"/>
                <a:gd name="T101" fmla="*/ 134 h 205"/>
                <a:gd name="T102" fmla="*/ 397 w 475"/>
                <a:gd name="T103" fmla="*/ 205 h 205"/>
                <a:gd name="T104" fmla="*/ 397 w 475"/>
                <a:gd name="T105" fmla="*/ 127 h 205"/>
                <a:gd name="T106" fmla="*/ 418 w 475"/>
                <a:gd name="T107" fmla="*/ 21 h 205"/>
                <a:gd name="T108" fmla="*/ 418 w 475"/>
                <a:gd name="T109" fmla="*/ 163 h 205"/>
                <a:gd name="T110" fmla="*/ 425 w 475"/>
                <a:gd name="T111" fmla="*/ 163 h 205"/>
                <a:gd name="T112" fmla="*/ 425 w 475"/>
                <a:gd name="T113" fmla="*/ 0 h 205"/>
                <a:gd name="T114" fmla="*/ 447 w 475"/>
                <a:gd name="T115" fmla="*/ 134 h 205"/>
                <a:gd name="T116" fmla="*/ 454 w 475"/>
                <a:gd name="T117" fmla="*/ 205 h 205"/>
                <a:gd name="T118" fmla="*/ 454 w 475"/>
                <a:gd name="T119" fmla="*/ 127 h 205"/>
                <a:gd name="T120" fmla="*/ 475 w 475"/>
                <a:gd name="T121" fmla="*/ 21 h 205"/>
                <a:gd name="T122" fmla="*/ 475 w 475"/>
                <a:gd name="T123" fmla="*/ 163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5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9" y="205"/>
                  </a:lnTo>
                  <a:lnTo>
                    <a:pt x="29" y="184"/>
                  </a:lnTo>
                  <a:lnTo>
                    <a:pt x="29" y="177"/>
                  </a:lnTo>
                  <a:lnTo>
                    <a:pt x="29" y="170"/>
                  </a:lnTo>
                  <a:lnTo>
                    <a:pt x="29" y="163"/>
                  </a:lnTo>
                  <a:lnTo>
                    <a:pt x="29" y="156"/>
                  </a:lnTo>
                  <a:lnTo>
                    <a:pt x="29" y="149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9" y="120"/>
                  </a:lnTo>
                  <a:lnTo>
                    <a:pt x="29" y="99"/>
                  </a:lnTo>
                  <a:lnTo>
                    <a:pt x="29" y="56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7" y="205"/>
                  </a:lnTo>
                  <a:lnTo>
                    <a:pt x="107" y="184"/>
                  </a:lnTo>
                  <a:lnTo>
                    <a:pt x="107" y="177"/>
                  </a:lnTo>
                  <a:lnTo>
                    <a:pt x="107" y="170"/>
                  </a:lnTo>
                  <a:lnTo>
                    <a:pt x="107" y="163"/>
                  </a:lnTo>
                  <a:lnTo>
                    <a:pt x="107" y="156"/>
                  </a:lnTo>
                  <a:lnTo>
                    <a:pt x="107" y="149"/>
                  </a:lnTo>
                  <a:lnTo>
                    <a:pt x="107" y="134"/>
                  </a:lnTo>
                  <a:lnTo>
                    <a:pt x="107" y="127"/>
                  </a:lnTo>
                  <a:lnTo>
                    <a:pt x="107" y="120"/>
                  </a:lnTo>
                  <a:lnTo>
                    <a:pt x="107" y="99"/>
                  </a:lnTo>
                  <a:lnTo>
                    <a:pt x="107" y="56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92" y="205"/>
                  </a:lnTo>
                  <a:lnTo>
                    <a:pt x="192" y="184"/>
                  </a:lnTo>
                  <a:lnTo>
                    <a:pt x="192" y="177"/>
                  </a:lnTo>
                  <a:lnTo>
                    <a:pt x="192" y="170"/>
                  </a:lnTo>
                  <a:lnTo>
                    <a:pt x="192" y="163"/>
                  </a:lnTo>
                  <a:lnTo>
                    <a:pt x="192" y="156"/>
                  </a:lnTo>
                  <a:lnTo>
                    <a:pt x="192" y="149"/>
                  </a:lnTo>
                  <a:lnTo>
                    <a:pt x="192" y="134"/>
                  </a:lnTo>
                  <a:lnTo>
                    <a:pt x="192" y="127"/>
                  </a:lnTo>
                  <a:lnTo>
                    <a:pt x="192" y="120"/>
                  </a:lnTo>
                  <a:lnTo>
                    <a:pt x="192" y="99"/>
                  </a:lnTo>
                  <a:lnTo>
                    <a:pt x="192" y="56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06" y="21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06" y="92"/>
                  </a:lnTo>
                  <a:lnTo>
                    <a:pt x="206" y="134"/>
                  </a:lnTo>
                  <a:lnTo>
                    <a:pt x="206" y="141"/>
                  </a:lnTo>
                  <a:lnTo>
                    <a:pt x="206" y="149"/>
                  </a:lnTo>
                  <a:lnTo>
                    <a:pt x="206" y="156"/>
                  </a:lnTo>
                  <a:lnTo>
                    <a:pt x="206" y="163"/>
                  </a:lnTo>
                  <a:lnTo>
                    <a:pt x="206" y="170"/>
                  </a:lnTo>
                  <a:lnTo>
                    <a:pt x="206" y="184"/>
                  </a:lnTo>
                  <a:lnTo>
                    <a:pt x="206" y="205"/>
                  </a:lnTo>
                  <a:lnTo>
                    <a:pt x="213" y="205"/>
                  </a:lnTo>
                  <a:lnTo>
                    <a:pt x="213" y="184"/>
                  </a:lnTo>
                  <a:lnTo>
                    <a:pt x="213" y="177"/>
                  </a:lnTo>
                  <a:lnTo>
                    <a:pt x="213" y="170"/>
                  </a:lnTo>
                  <a:lnTo>
                    <a:pt x="213" y="163"/>
                  </a:lnTo>
                  <a:lnTo>
                    <a:pt x="213" y="156"/>
                  </a:lnTo>
                  <a:lnTo>
                    <a:pt x="213" y="149"/>
                  </a:lnTo>
                  <a:lnTo>
                    <a:pt x="213" y="134"/>
                  </a:lnTo>
                  <a:lnTo>
                    <a:pt x="213" y="127"/>
                  </a:lnTo>
                  <a:lnTo>
                    <a:pt x="213" y="120"/>
                  </a:lnTo>
                  <a:lnTo>
                    <a:pt x="213" y="99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21"/>
                  </a:lnTo>
                  <a:lnTo>
                    <a:pt x="234" y="64"/>
                  </a:lnTo>
                  <a:lnTo>
                    <a:pt x="234" y="71"/>
                  </a:lnTo>
                  <a:lnTo>
                    <a:pt x="234" y="92"/>
                  </a:lnTo>
                  <a:lnTo>
                    <a:pt x="234" y="134"/>
                  </a:lnTo>
                  <a:lnTo>
                    <a:pt x="234" y="141"/>
                  </a:lnTo>
                  <a:lnTo>
                    <a:pt x="234" y="149"/>
                  </a:lnTo>
                  <a:lnTo>
                    <a:pt x="234" y="156"/>
                  </a:lnTo>
                  <a:lnTo>
                    <a:pt x="234" y="163"/>
                  </a:lnTo>
                  <a:lnTo>
                    <a:pt x="234" y="170"/>
                  </a:lnTo>
                  <a:lnTo>
                    <a:pt x="234" y="184"/>
                  </a:lnTo>
                  <a:lnTo>
                    <a:pt x="234" y="205"/>
                  </a:lnTo>
                  <a:lnTo>
                    <a:pt x="241" y="205"/>
                  </a:lnTo>
                  <a:lnTo>
                    <a:pt x="241" y="184"/>
                  </a:lnTo>
                  <a:lnTo>
                    <a:pt x="241" y="177"/>
                  </a:lnTo>
                  <a:lnTo>
                    <a:pt x="241" y="170"/>
                  </a:lnTo>
                  <a:lnTo>
                    <a:pt x="241" y="163"/>
                  </a:lnTo>
                  <a:lnTo>
                    <a:pt x="241" y="156"/>
                  </a:lnTo>
                  <a:lnTo>
                    <a:pt x="241" y="149"/>
                  </a:lnTo>
                  <a:lnTo>
                    <a:pt x="241" y="134"/>
                  </a:lnTo>
                  <a:lnTo>
                    <a:pt x="241" y="127"/>
                  </a:lnTo>
                  <a:lnTo>
                    <a:pt x="241" y="120"/>
                  </a:lnTo>
                  <a:lnTo>
                    <a:pt x="241" y="99"/>
                  </a:lnTo>
                  <a:lnTo>
                    <a:pt x="241" y="56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2" y="21"/>
                  </a:lnTo>
                  <a:lnTo>
                    <a:pt x="262" y="64"/>
                  </a:lnTo>
                  <a:lnTo>
                    <a:pt x="262" y="71"/>
                  </a:lnTo>
                  <a:lnTo>
                    <a:pt x="262" y="92"/>
                  </a:lnTo>
                  <a:lnTo>
                    <a:pt x="262" y="134"/>
                  </a:lnTo>
                  <a:lnTo>
                    <a:pt x="262" y="141"/>
                  </a:lnTo>
                  <a:lnTo>
                    <a:pt x="262" y="149"/>
                  </a:lnTo>
                  <a:lnTo>
                    <a:pt x="262" y="156"/>
                  </a:lnTo>
                  <a:lnTo>
                    <a:pt x="262" y="163"/>
                  </a:lnTo>
                  <a:lnTo>
                    <a:pt x="262" y="170"/>
                  </a:lnTo>
                  <a:lnTo>
                    <a:pt x="262" y="184"/>
                  </a:lnTo>
                  <a:lnTo>
                    <a:pt x="262" y="205"/>
                  </a:lnTo>
                  <a:lnTo>
                    <a:pt x="270" y="205"/>
                  </a:lnTo>
                  <a:lnTo>
                    <a:pt x="270" y="184"/>
                  </a:lnTo>
                  <a:lnTo>
                    <a:pt x="270" y="177"/>
                  </a:lnTo>
                  <a:lnTo>
                    <a:pt x="270" y="170"/>
                  </a:lnTo>
                  <a:lnTo>
                    <a:pt x="270" y="163"/>
                  </a:lnTo>
                  <a:lnTo>
                    <a:pt x="270" y="156"/>
                  </a:lnTo>
                  <a:lnTo>
                    <a:pt x="270" y="149"/>
                  </a:lnTo>
                  <a:lnTo>
                    <a:pt x="270" y="134"/>
                  </a:lnTo>
                  <a:lnTo>
                    <a:pt x="270" y="127"/>
                  </a:lnTo>
                  <a:lnTo>
                    <a:pt x="270" y="120"/>
                  </a:lnTo>
                  <a:lnTo>
                    <a:pt x="270" y="99"/>
                  </a:lnTo>
                  <a:lnTo>
                    <a:pt x="270" y="56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84" y="21"/>
                  </a:lnTo>
                  <a:lnTo>
                    <a:pt x="284" y="64"/>
                  </a:lnTo>
                  <a:lnTo>
                    <a:pt x="284" y="71"/>
                  </a:lnTo>
                  <a:lnTo>
                    <a:pt x="284" y="92"/>
                  </a:lnTo>
                  <a:lnTo>
                    <a:pt x="284" y="134"/>
                  </a:lnTo>
                  <a:lnTo>
                    <a:pt x="284" y="141"/>
                  </a:lnTo>
                  <a:lnTo>
                    <a:pt x="284" y="149"/>
                  </a:lnTo>
                  <a:lnTo>
                    <a:pt x="284" y="156"/>
                  </a:lnTo>
                  <a:lnTo>
                    <a:pt x="284" y="163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84" y="205"/>
                  </a:lnTo>
                  <a:lnTo>
                    <a:pt x="291" y="205"/>
                  </a:lnTo>
                  <a:lnTo>
                    <a:pt x="291" y="184"/>
                  </a:lnTo>
                  <a:lnTo>
                    <a:pt x="291" y="177"/>
                  </a:lnTo>
                  <a:lnTo>
                    <a:pt x="291" y="170"/>
                  </a:lnTo>
                  <a:lnTo>
                    <a:pt x="291" y="163"/>
                  </a:lnTo>
                  <a:lnTo>
                    <a:pt x="291" y="156"/>
                  </a:lnTo>
                  <a:lnTo>
                    <a:pt x="291" y="149"/>
                  </a:lnTo>
                  <a:lnTo>
                    <a:pt x="291" y="134"/>
                  </a:lnTo>
                  <a:lnTo>
                    <a:pt x="291" y="127"/>
                  </a:lnTo>
                  <a:lnTo>
                    <a:pt x="291" y="120"/>
                  </a:lnTo>
                  <a:lnTo>
                    <a:pt x="291" y="99"/>
                  </a:lnTo>
                  <a:lnTo>
                    <a:pt x="291" y="56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2" y="21"/>
                  </a:lnTo>
                  <a:lnTo>
                    <a:pt x="312" y="64"/>
                  </a:lnTo>
                  <a:lnTo>
                    <a:pt x="312" y="71"/>
                  </a:lnTo>
                  <a:lnTo>
                    <a:pt x="312" y="92"/>
                  </a:lnTo>
                  <a:lnTo>
                    <a:pt x="312" y="134"/>
                  </a:lnTo>
                  <a:lnTo>
                    <a:pt x="312" y="141"/>
                  </a:lnTo>
                  <a:lnTo>
                    <a:pt x="312" y="149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2" y="170"/>
                  </a:lnTo>
                  <a:lnTo>
                    <a:pt x="312" y="184"/>
                  </a:lnTo>
                  <a:lnTo>
                    <a:pt x="312" y="205"/>
                  </a:lnTo>
                  <a:lnTo>
                    <a:pt x="319" y="205"/>
                  </a:lnTo>
                  <a:lnTo>
                    <a:pt x="319" y="184"/>
                  </a:lnTo>
                  <a:lnTo>
                    <a:pt x="319" y="177"/>
                  </a:lnTo>
                  <a:lnTo>
                    <a:pt x="319" y="170"/>
                  </a:lnTo>
                  <a:lnTo>
                    <a:pt x="319" y="163"/>
                  </a:lnTo>
                  <a:lnTo>
                    <a:pt x="319" y="156"/>
                  </a:lnTo>
                  <a:lnTo>
                    <a:pt x="319" y="149"/>
                  </a:lnTo>
                  <a:lnTo>
                    <a:pt x="319" y="134"/>
                  </a:lnTo>
                  <a:lnTo>
                    <a:pt x="319" y="127"/>
                  </a:lnTo>
                  <a:lnTo>
                    <a:pt x="319" y="120"/>
                  </a:lnTo>
                  <a:lnTo>
                    <a:pt x="319" y="99"/>
                  </a:lnTo>
                  <a:lnTo>
                    <a:pt x="319" y="56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0" y="21"/>
                  </a:lnTo>
                  <a:lnTo>
                    <a:pt x="340" y="64"/>
                  </a:lnTo>
                  <a:lnTo>
                    <a:pt x="340" y="71"/>
                  </a:lnTo>
                  <a:lnTo>
                    <a:pt x="340" y="92"/>
                  </a:lnTo>
                  <a:lnTo>
                    <a:pt x="340" y="134"/>
                  </a:lnTo>
                  <a:lnTo>
                    <a:pt x="340" y="141"/>
                  </a:lnTo>
                  <a:lnTo>
                    <a:pt x="340" y="149"/>
                  </a:lnTo>
                  <a:lnTo>
                    <a:pt x="340" y="156"/>
                  </a:lnTo>
                  <a:lnTo>
                    <a:pt x="340" y="163"/>
                  </a:lnTo>
                  <a:lnTo>
                    <a:pt x="340" y="170"/>
                  </a:lnTo>
                  <a:lnTo>
                    <a:pt x="340" y="184"/>
                  </a:lnTo>
                  <a:lnTo>
                    <a:pt x="340" y="205"/>
                  </a:lnTo>
                  <a:lnTo>
                    <a:pt x="347" y="205"/>
                  </a:lnTo>
                  <a:lnTo>
                    <a:pt x="347" y="184"/>
                  </a:lnTo>
                  <a:lnTo>
                    <a:pt x="347" y="177"/>
                  </a:lnTo>
                  <a:lnTo>
                    <a:pt x="347" y="170"/>
                  </a:lnTo>
                  <a:lnTo>
                    <a:pt x="347" y="163"/>
                  </a:lnTo>
                  <a:lnTo>
                    <a:pt x="347" y="156"/>
                  </a:lnTo>
                  <a:lnTo>
                    <a:pt x="347" y="149"/>
                  </a:lnTo>
                  <a:lnTo>
                    <a:pt x="347" y="134"/>
                  </a:lnTo>
                  <a:lnTo>
                    <a:pt x="347" y="127"/>
                  </a:lnTo>
                  <a:lnTo>
                    <a:pt x="347" y="120"/>
                  </a:lnTo>
                  <a:lnTo>
                    <a:pt x="347" y="99"/>
                  </a:lnTo>
                  <a:lnTo>
                    <a:pt x="347" y="56"/>
                  </a:lnTo>
                  <a:lnTo>
                    <a:pt x="347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69" y="21"/>
                  </a:lnTo>
                  <a:lnTo>
                    <a:pt x="369" y="64"/>
                  </a:lnTo>
                  <a:lnTo>
                    <a:pt x="369" y="71"/>
                  </a:lnTo>
                  <a:lnTo>
                    <a:pt x="369" y="92"/>
                  </a:lnTo>
                  <a:lnTo>
                    <a:pt x="369" y="134"/>
                  </a:lnTo>
                  <a:lnTo>
                    <a:pt x="369" y="141"/>
                  </a:lnTo>
                  <a:lnTo>
                    <a:pt x="369" y="149"/>
                  </a:lnTo>
                  <a:lnTo>
                    <a:pt x="369" y="156"/>
                  </a:lnTo>
                  <a:lnTo>
                    <a:pt x="369" y="163"/>
                  </a:lnTo>
                  <a:lnTo>
                    <a:pt x="369" y="170"/>
                  </a:lnTo>
                  <a:lnTo>
                    <a:pt x="369" y="184"/>
                  </a:lnTo>
                  <a:lnTo>
                    <a:pt x="369" y="205"/>
                  </a:lnTo>
                  <a:lnTo>
                    <a:pt x="376" y="205"/>
                  </a:lnTo>
                  <a:lnTo>
                    <a:pt x="376" y="184"/>
                  </a:lnTo>
                  <a:lnTo>
                    <a:pt x="376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76" y="134"/>
                  </a:lnTo>
                  <a:lnTo>
                    <a:pt x="376" y="127"/>
                  </a:lnTo>
                  <a:lnTo>
                    <a:pt x="376" y="120"/>
                  </a:lnTo>
                  <a:lnTo>
                    <a:pt x="376" y="99"/>
                  </a:lnTo>
                  <a:lnTo>
                    <a:pt x="376" y="56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0" y="21"/>
                  </a:lnTo>
                  <a:lnTo>
                    <a:pt x="390" y="64"/>
                  </a:lnTo>
                  <a:lnTo>
                    <a:pt x="390" y="71"/>
                  </a:lnTo>
                  <a:lnTo>
                    <a:pt x="390" y="92"/>
                  </a:lnTo>
                  <a:lnTo>
                    <a:pt x="390" y="134"/>
                  </a:lnTo>
                  <a:lnTo>
                    <a:pt x="390" y="141"/>
                  </a:lnTo>
                  <a:lnTo>
                    <a:pt x="390" y="149"/>
                  </a:lnTo>
                  <a:lnTo>
                    <a:pt x="390" y="156"/>
                  </a:lnTo>
                  <a:lnTo>
                    <a:pt x="390" y="163"/>
                  </a:lnTo>
                  <a:lnTo>
                    <a:pt x="390" y="170"/>
                  </a:lnTo>
                  <a:lnTo>
                    <a:pt x="390" y="184"/>
                  </a:lnTo>
                  <a:lnTo>
                    <a:pt x="390" y="205"/>
                  </a:lnTo>
                  <a:lnTo>
                    <a:pt x="397" y="205"/>
                  </a:lnTo>
                  <a:lnTo>
                    <a:pt x="397" y="184"/>
                  </a:lnTo>
                  <a:lnTo>
                    <a:pt x="397" y="177"/>
                  </a:lnTo>
                  <a:lnTo>
                    <a:pt x="397" y="170"/>
                  </a:lnTo>
                  <a:lnTo>
                    <a:pt x="397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34"/>
                  </a:lnTo>
                  <a:lnTo>
                    <a:pt x="397" y="127"/>
                  </a:lnTo>
                  <a:lnTo>
                    <a:pt x="397" y="120"/>
                  </a:lnTo>
                  <a:lnTo>
                    <a:pt x="397" y="99"/>
                  </a:lnTo>
                  <a:lnTo>
                    <a:pt x="397" y="56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18" y="21"/>
                  </a:lnTo>
                  <a:lnTo>
                    <a:pt x="418" y="64"/>
                  </a:lnTo>
                  <a:lnTo>
                    <a:pt x="418" y="71"/>
                  </a:lnTo>
                  <a:lnTo>
                    <a:pt x="418" y="92"/>
                  </a:lnTo>
                  <a:lnTo>
                    <a:pt x="418" y="134"/>
                  </a:lnTo>
                  <a:lnTo>
                    <a:pt x="418" y="141"/>
                  </a:lnTo>
                  <a:lnTo>
                    <a:pt x="418" y="149"/>
                  </a:lnTo>
                  <a:lnTo>
                    <a:pt x="418" y="156"/>
                  </a:lnTo>
                  <a:lnTo>
                    <a:pt x="418" y="163"/>
                  </a:lnTo>
                  <a:lnTo>
                    <a:pt x="418" y="170"/>
                  </a:lnTo>
                  <a:lnTo>
                    <a:pt x="418" y="184"/>
                  </a:lnTo>
                  <a:lnTo>
                    <a:pt x="418" y="205"/>
                  </a:lnTo>
                  <a:lnTo>
                    <a:pt x="425" y="205"/>
                  </a:lnTo>
                  <a:lnTo>
                    <a:pt x="425" y="184"/>
                  </a:lnTo>
                  <a:lnTo>
                    <a:pt x="425" y="177"/>
                  </a:lnTo>
                  <a:lnTo>
                    <a:pt x="425" y="170"/>
                  </a:lnTo>
                  <a:lnTo>
                    <a:pt x="425" y="163"/>
                  </a:lnTo>
                  <a:lnTo>
                    <a:pt x="425" y="156"/>
                  </a:lnTo>
                  <a:lnTo>
                    <a:pt x="425" y="149"/>
                  </a:lnTo>
                  <a:lnTo>
                    <a:pt x="425" y="134"/>
                  </a:lnTo>
                  <a:lnTo>
                    <a:pt x="425" y="127"/>
                  </a:lnTo>
                  <a:lnTo>
                    <a:pt x="425" y="120"/>
                  </a:lnTo>
                  <a:lnTo>
                    <a:pt x="425" y="99"/>
                  </a:lnTo>
                  <a:lnTo>
                    <a:pt x="425" y="56"/>
                  </a:lnTo>
                  <a:lnTo>
                    <a:pt x="425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7" y="0"/>
                  </a:lnTo>
                  <a:lnTo>
                    <a:pt x="447" y="21"/>
                  </a:lnTo>
                  <a:lnTo>
                    <a:pt x="447" y="64"/>
                  </a:lnTo>
                  <a:lnTo>
                    <a:pt x="447" y="71"/>
                  </a:lnTo>
                  <a:lnTo>
                    <a:pt x="447" y="92"/>
                  </a:lnTo>
                  <a:lnTo>
                    <a:pt x="447" y="134"/>
                  </a:lnTo>
                  <a:lnTo>
                    <a:pt x="447" y="141"/>
                  </a:lnTo>
                  <a:lnTo>
                    <a:pt x="447" y="149"/>
                  </a:lnTo>
                  <a:lnTo>
                    <a:pt x="447" y="156"/>
                  </a:lnTo>
                  <a:lnTo>
                    <a:pt x="447" y="163"/>
                  </a:lnTo>
                  <a:lnTo>
                    <a:pt x="447" y="170"/>
                  </a:lnTo>
                  <a:lnTo>
                    <a:pt x="447" y="184"/>
                  </a:lnTo>
                  <a:lnTo>
                    <a:pt x="447" y="205"/>
                  </a:lnTo>
                  <a:lnTo>
                    <a:pt x="454" y="205"/>
                  </a:lnTo>
                  <a:lnTo>
                    <a:pt x="454" y="184"/>
                  </a:lnTo>
                  <a:lnTo>
                    <a:pt x="454" y="177"/>
                  </a:lnTo>
                  <a:lnTo>
                    <a:pt x="454" y="170"/>
                  </a:lnTo>
                  <a:lnTo>
                    <a:pt x="454" y="163"/>
                  </a:lnTo>
                  <a:lnTo>
                    <a:pt x="454" y="156"/>
                  </a:lnTo>
                  <a:lnTo>
                    <a:pt x="454" y="149"/>
                  </a:lnTo>
                  <a:lnTo>
                    <a:pt x="454" y="134"/>
                  </a:lnTo>
                  <a:lnTo>
                    <a:pt x="454" y="127"/>
                  </a:lnTo>
                  <a:lnTo>
                    <a:pt x="454" y="120"/>
                  </a:lnTo>
                  <a:lnTo>
                    <a:pt x="454" y="99"/>
                  </a:lnTo>
                  <a:lnTo>
                    <a:pt x="454" y="56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75" y="21"/>
                  </a:lnTo>
                  <a:lnTo>
                    <a:pt x="475" y="64"/>
                  </a:lnTo>
                  <a:lnTo>
                    <a:pt x="475" y="71"/>
                  </a:lnTo>
                  <a:lnTo>
                    <a:pt x="475" y="92"/>
                  </a:lnTo>
                  <a:lnTo>
                    <a:pt x="475" y="134"/>
                  </a:lnTo>
                  <a:lnTo>
                    <a:pt x="475" y="141"/>
                  </a:lnTo>
                  <a:lnTo>
                    <a:pt x="475" y="149"/>
                  </a:lnTo>
                  <a:lnTo>
                    <a:pt x="475" y="156"/>
                  </a:lnTo>
                  <a:lnTo>
                    <a:pt x="475" y="163"/>
                  </a:lnTo>
                  <a:lnTo>
                    <a:pt x="475" y="170"/>
                  </a:lnTo>
                  <a:lnTo>
                    <a:pt x="475" y="184"/>
                  </a:lnTo>
                  <a:lnTo>
                    <a:pt x="475" y="205"/>
                  </a:lnTo>
                  <a:lnTo>
                    <a:pt x="475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72">
              <a:extLst>
                <a:ext uri="{FF2B5EF4-FFF2-40B4-BE49-F238E27FC236}">
                  <a16:creationId xmlns:a16="http://schemas.microsoft.com/office/drawing/2014/main" id="{06671B3D-28AA-CAE4-C43A-AC60C514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823"/>
              <a:ext cx="184" cy="205"/>
            </a:xfrm>
            <a:custGeom>
              <a:avLst/>
              <a:gdLst>
                <a:gd name="T0" fmla="*/ 0 w 184"/>
                <a:gd name="T1" fmla="*/ 163 h 205"/>
                <a:gd name="T2" fmla="*/ 0 w 184"/>
                <a:gd name="T3" fmla="*/ 127 h 205"/>
                <a:gd name="T4" fmla="*/ 0 w 184"/>
                <a:gd name="T5" fmla="*/ 0 h 205"/>
                <a:gd name="T6" fmla="*/ 21 w 184"/>
                <a:gd name="T7" fmla="*/ 21 h 205"/>
                <a:gd name="T8" fmla="*/ 21 w 184"/>
                <a:gd name="T9" fmla="*/ 134 h 205"/>
                <a:gd name="T10" fmla="*/ 21 w 184"/>
                <a:gd name="T11" fmla="*/ 163 h 205"/>
                <a:gd name="T12" fmla="*/ 28 w 184"/>
                <a:gd name="T13" fmla="*/ 205 h 205"/>
                <a:gd name="T14" fmla="*/ 28 w 184"/>
                <a:gd name="T15" fmla="*/ 163 h 205"/>
                <a:gd name="T16" fmla="*/ 28 w 184"/>
                <a:gd name="T17" fmla="*/ 127 h 205"/>
                <a:gd name="T18" fmla="*/ 28 w 184"/>
                <a:gd name="T19" fmla="*/ 0 h 205"/>
                <a:gd name="T20" fmla="*/ 50 w 184"/>
                <a:gd name="T21" fmla="*/ 21 h 205"/>
                <a:gd name="T22" fmla="*/ 50 w 184"/>
                <a:gd name="T23" fmla="*/ 134 h 205"/>
                <a:gd name="T24" fmla="*/ 50 w 184"/>
                <a:gd name="T25" fmla="*/ 163 h 205"/>
                <a:gd name="T26" fmla="*/ 57 w 184"/>
                <a:gd name="T27" fmla="*/ 205 h 205"/>
                <a:gd name="T28" fmla="*/ 57 w 184"/>
                <a:gd name="T29" fmla="*/ 163 h 205"/>
                <a:gd name="T30" fmla="*/ 57 w 184"/>
                <a:gd name="T31" fmla="*/ 127 h 205"/>
                <a:gd name="T32" fmla="*/ 57 w 184"/>
                <a:gd name="T33" fmla="*/ 0 h 205"/>
                <a:gd name="T34" fmla="*/ 78 w 184"/>
                <a:gd name="T35" fmla="*/ 21 h 205"/>
                <a:gd name="T36" fmla="*/ 78 w 184"/>
                <a:gd name="T37" fmla="*/ 134 h 205"/>
                <a:gd name="T38" fmla="*/ 78 w 184"/>
                <a:gd name="T39" fmla="*/ 163 h 205"/>
                <a:gd name="T40" fmla="*/ 85 w 184"/>
                <a:gd name="T41" fmla="*/ 205 h 205"/>
                <a:gd name="T42" fmla="*/ 85 w 184"/>
                <a:gd name="T43" fmla="*/ 163 h 205"/>
                <a:gd name="T44" fmla="*/ 85 w 184"/>
                <a:gd name="T45" fmla="*/ 127 h 205"/>
                <a:gd name="T46" fmla="*/ 85 w 184"/>
                <a:gd name="T47" fmla="*/ 0 h 205"/>
                <a:gd name="T48" fmla="*/ 99 w 184"/>
                <a:gd name="T49" fmla="*/ 64 h 205"/>
                <a:gd name="T50" fmla="*/ 99 w 184"/>
                <a:gd name="T51" fmla="*/ 141 h 205"/>
                <a:gd name="T52" fmla="*/ 99 w 184"/>
                <a:gd name="T53" fmla="*/ 170 h 205"/>
                <a:gd name="T54" fmla="*/ 106 w 184"/>
                <a:gd name="T55" fmla="*/ 184 h 205"/>
                <a:gd name="T56" fmla="*/ 106 w 184"/>
                <a:gd name="T57" fmla="*/ 156 h 205"/>
                <a:gd name="T58" fmla="*/ 106 w 184"/>
                <a:gd name="T59" fmla="*/ 120 h 205"/>
                <a:gd name="T60" fmla="*/ 113 w 184"/>
                <a:gd name="T61" fmla="*/ 0 h 205"/>
                <a:gd name="T62" fmla="*/ 128 w 184"/>
                <a:gd name="T63" fmla="*/ 64 h 205"/>
                <a:gd name="T64" fmla="*/ 128 w 184"/>
                <a:gd name="T65" fmla="*/ 141 h 205"/>
                <a:gd name="T66" fmla="*/ 128 w 184"/>
                <a:gd name="T67" fmla="*/ 170 h 205"/>
                <a:gd name="T68" fmla="*/ 135 w 184"/>
                <a:gd name="T69" fmla="*/ 184 h 205"/>
                <a:gd name="T70" fmla="*/ 135 w 184"/>
                <a:gd name="T71" fmla="*/ 156 h 205"/>
                <a:gd name="T72" fmla="*/ 135 w 184"/>
                <a:gd name="T73" fmla="*/ 120 h 205"/>
                <a:gd name="T74" fmla="*/ 142 w 184"/>
                <a:gd name="T75" fmla="*/ 0 h 205"/>
                <a:gd name="T76" fmla="*/ 156 w 184"/>
                <a:gd name="T77" fmla="*/ 64 h 205"/>
                <a:gd name="T78" fmla="*/ 156 w 184"/>
                <a:gd name="T79" fmla="*/ 141 h 205"/>
                <a:gd name="T80" fmla="*/ 156 w 184"/>
                <a:gd name="T81" fmla="*/ 170 h 205"/>
                <a:gd name="T82" fmla="*/ 163 w 184"/>
                <a:gd name="T83" fmla="*/ 184 h 205"/>
                <a:gd name="T84" fmla="*/ 163 w 184"/>
                <a:gd name="T85" fmla="*/ 156 h 205"/>
                <a:gd name="T86" fmla="*/ 163 w 184"/>
                <a:gd name="T87" fmla="*/ 120 h 205"/>
                <a:gd name="T88" fmla="*/ 170 w 184"/>
                <a:gd name="T89" fmla="*/ 0 h 205"/>
                <a:gd name="T90" fmla="*/ 184 w 184"/>
                <a:gd name="T91" fmla="*/ 64 h 205"/>
                <a:gd name="T92" fmla="*/ 184 w 184"/>
                <a:gd name="T93" fmla="*/ 141 h 205"/>
                <a:gd name="T94" fmla="*/ 184 w 184"/>
                <a:gd name="T95" fmla="*/ 170 h 2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4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8" y="205"/>
                  </a:lnTo>
                  <a:lnTo>
                    <a:pt x="28" y="184"/>
                  </a:lnTo>
                  <a:lnTo>
                    <a:pt x="28" y="177"/>
                  </a:lnTo>
                  <a:lnTo>
                    <a:pt x="28" y="170"/>
                  </a:lnTo>
                  <a:lnTo>
                    <a:pt x="28" y="163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34"/>
                  </a:lnTo>
                  <a:lnTo>
                    <a:pt x="28" y="127"/>
                  </a:lnTo>
                  <a:lnTo>
                    <a:pt x="28" y="120"/>
                  </a:lnTo>
                  <a:lnTo>
                    <a:pt x="28" y="99"/>
                  </a:lnTo>
                  <a:lnTo>
                    <a:pt x="28" y="5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184"/>
                  </a:lnTo>
                  <a:lnTo>
                    <a:pt x="106" y="177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06" y="156"/>
                  </a:lnTo>
                  <a:lnTo>
                    <a:pt x="106" y="149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6" y="99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84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Freeform 73">
              <a:extLst>
                <a:ext uri="{FF2B5EF4-FFF2-40B4-BE49-F238E27FC236}">
                  <a16:creationId xmlns:a16="http://schemas.microsoft.com/office/drawing/2014/main" id="{887AE496-0F19-3333-3696-EF1479A1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823"/>
              <a:ext cx="475" cy="205"/>
            </a:xfrm>
            <a:custGeom>
              <a:avLst/>
              <a:gdLst>
                <a:gd name="T0" fmla="*/ 0 w 475"/>
                <a:gd name="T1" fmla="*/ 127 h 205"/>
                <a:gd name="T2" fmla="*/ 22 w 475"/>
                <a:gd name="T3" fmla="*/ 21 h 205"/>
                <a:gd name="T4" fmla="*/ 22 w 475"/>
                <a:gd name="T5" fmla="*/ 163 h 205"/>
                <a:gd name="T6" fmla="*/ 29 w 475"/>
                <a:gd name="T7" fmla="*/ 163 h 205"/>
                <a:gd name="T8" fmla="*/ 29 w 475"/>
                <a:gd name="T9" fmla="*/ 0 h 205"/>
                <a:gd name="T10" fmla="*/ 50 w 475"/>
                <a:gd name="T11" fmla="*/ 134 h 205"/>
                <a:gd name="T12" fmla="*/ 57 w 475"/>
                <a:gd name="T13" fmla="*/ 205 h 205"/>
                <a:gd name="T14" fmla="*/ 57 w 475"/>
                <a:gd name="T15" fmla="*/ 127 h 205"/>
                <a:gd name="T16" fmla="*/ 78 w 475"/>
                <a:gd name="T17" fmla="*/ 21 h 205"/>
                <a:gd name="T18" fmla="*/ 78 w 475"/>
                <a:gd name="T19" fmla="*/ 163 h 205"/>
                <a:gd name="T20" fmla="*/ 85 w 475"/>
                <a:gd name="T21" fmla="*/ 163 h 205"/>
                <a:gd name="T22" fmla="*/ 85 w 475"/>
                <a:gd name="T23" fmla="*/ 0 h 205"/>
                <a:gd name="T24" fmla="*/ 100 w 475"/>
                <a:gd name="T25" fmla="*/ 141 h 205"/>
                <a:gd name="T26" fmla="*/ 107 w 475"/>
                <a:gd name="T27" fmla="*/ 184 h 205"/>
                <a:gd name="T28" fmla="*/ 107 w 475"/>
                <a:gd name="T29" fmla="*/ 120 h 205"/>
                <a:gd name="T30" fmla="*/ 128 w 475"/>
                <a:gd name="T31" fmla="*/ 64 h 205"/>
                <a:gd name="T32" fmla="*/ 128 w 475"/>
                <a:gd name="T33" fmla="*/ 170 h 205"/>
                <a:gd name="T34" fmla="*/ 135 w 475"/>
                <a:gd name="T35" fmla="*/ 156 h 205"/>
                <a:gd name="T36" fmla="*/ 142 w 475"/>
                <a:gd name="T37" fmla="*/ 0 h 205"/>
                <a:gd name="T38" fmla="*/ 156 w 475"/>
                <a:gd name="T39" fmla="*/ 141 h 205"/>
                <a:gd name="T40" fmla="*/ 163 w 475"/>
                <a:gd name="T41" fmla="*/ 184 h 205"/>
                <a:gd name="T42" fmla="*/ 163 w 475"/>
                <a:gd name="T43" fmla="*/ 120 h 205"/>
                <a:gd name="T44" fmla="*/ 185 w 475"/>
                <a:gd name="T45" fmla="*/ 64 h 205"/>
                <a:gd name="T46" fmla="*/ 185 w 475"/>
                <a:gd name="T47" fmla="*/ 170 h 205"/>
                <a:gd name="T48" fmla="*/ 192 w 475"/>
                <a:gd name="T49" fmla="*/ 156 h 205"/>
                <a:gd name="T50" fmla="*/ 199 w 475"/>
                <a:gd name="T51" fmla="*/ 0 h 205"/>
                <a:gd name="T52" fmla="*/ 206 w 475"/>
                <a:gd name="T53" fmla="*/ 149 h 205"/>
                <a:gd name="T54" fmla="*/ 213 w 475"/>
                <a:gd name="T55" fmla="*/ 177 h 205"/>
                <a:gd name="T56" fmla="*/ 213 w 475"/>
                <a:gd name="T57" fmla="*/ 99 h 205"/>
                <a:gd name="T58" fmla="*/ 234 w 475"/>
                <a:gd name="T59" fmla="*/ 71 h 205"/>
                <a:gd name="T60" fmla="*/ 234 w 475"/>
                <a:gd name="T61" fmla="*/ 184 h 205"/>
                <a:gd name="T62" fmla="*/ 241 w 475"/>
                <a:gd name="T63" fmla="*/ 149 h 205"/>
                <a:gd name="T64" fmla="*/ 255 w 475"/>
                <a:gd name="T65" fmla="*/ 0 h 205"/>
                <a:gd name="T66" fmla="*/ 263 w 475"/>
                <a:gd name="T67" fmla="*/ 149 h 205"/>
                <a:gd name="T68" fmla="*/ 270 w 475"/>
                <a:gd name="T69" fmla="*/ 177 h 205"/>
                <a:gd name="T70" fmla="*/ 270 w 475"/>
                <a:gd name="T71" fmla="*/ 99 h 205"/>
                <a:gd name="T72" fmla="*/ 284 w 475"/>
                <a:gd name="T73" fmla="*/ 92 h 205"/>
                <a:gd name="T74" fmla="*/ 284 w 475"/>
                <a:gd name="T75" fmla="*/ 205 h 205"/>
                <a:gd name="T76" fmla="*/ 291 w 475"/>
                <a:gd name="T77" fmla="*/ 134 h 205"/>
                <a:gd name="T78" fmla="*/ 312 w 475"/>
                <a:gd name="T79" fmla="*/ 0 h 205"/>
                <a:gd name="T80" fmla="*/ 312 w 475"/>
                <a:gd name="T81" fmla="*/ 156 h 205"/>
                <a:gd name="T82" fmla="*/ 319 w 475"/>
                <a:gd name="T83" fmla="*/ 170 h 205"/>
                <a:gd name="T84" fmla="*/ 319 w 475"/>
                <a:gd name="T85" fmla="*/ 56 h 205"/>
                <a:gd name="T86" fmla="*/ 341 w 475"/>
                <a:gd name="T87" fmla="*/ 92 h 205"/>
                <a:gd name="T88" fmla="*/ 341 w 475"/>
                <a:gd name="T89" fmla="*/ 205 h 205"/>
                <a:gd name="T90" fmla="*/ 348 w 475"/>
                <a:gd name="T91" fmla="*/ 134 h 205"/>
                <a:gd name="T92" fmla="*/ 369 w 475"/>
                <a:gd name="T93" fmla="*/ 0 h 205"/>
                <a:gd name="T94" fmla="*/ 369 w 475"/>
                <a:gd name="T95" fmla="*/ 156 h 205"/>
                <a:gd name="T96" fmla="*/ 376 w 475"/>
                <a:gd name="T97" fmla="*/ 170 h 205"/>
                <a:gd name="T98" fmla="*/ 376 w 475"/>
                <a:gd name="T99" fmla="*/ 56 h 205"/>
                <a:gd name="T100" fmla="*/ 390 w 475"/>
                <a:gd name="T101" fmla="*/ 134 h 205"/>
                <a:gd name="T102" fmla="*/ 397 w 475"/>
                <a:gd name="T103" fmla="*/ 205 h 205"/>
                <a:gd name="T104" fmla="*/ 397 w 475"/>
                <a:gd name="T105" fmla="*/ 127 h 205"/>
                <a:gd name="T106" fmla="*/ 418 w 475"/>
                <a:gd name="T107" fmla="*/ 21 h 205"/>
                <a:gd name="T108" fmla="*/ 418 w 475"/>
                <a:gd name="T109" fmla="*/ 163 h 205"/>
                <a:gd name="T110" fmla="*/ 426 w 475"/>
                <a:gd name="T111" fmla="*/ 163 h 205"/>
                <a:gd name="T112" fmla="*/ 426 w 475"/>
                <a:gd name="T113" fmla="*/ 0 h 205"/>
                <a:gd name="T114" fmla="*/ 447 w 475"/>
                <a:gd name="T115" fmla="*/ 134 h 205"/>
                <a:gd name="T116" fmla="*/ 454 w 475"/>
                <a:gd name="T117" fmla="*/ 205 h 205"/>
                <a:gd name="T118" fmla="*/ 454 w 475"/>
                <a:gd name="T119" fmla="*/ 127 h 205"/>
                <a:gd name="T120" fmla="*/ 475 w 475"/>
                <a:gd name="T121" fmla="*/ 21 h 205"/>
                <a:gd name="T122" fmla="*/ 475 w 475"/>
                <a:gd name="T123" fmla="*/ 163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5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22" y="64"/>
                  </a:lnTo>
                  <a:lnTo>
                    <a:pt x="22" y="71"/>
                  </a:lnTo>
                  <a:lnTo>
                    <a:pt x="22" y="92"/>
                  </a:lnTo>
                  <a:lnTo>
                    <a:pt x="22" y="134"/>
                  </a:lnTo>
                  <a:lnTo>
                    <a:pt x="22" y="141"/>
                  </a:lnTo>
                  <a:lnTo>
                    <a:pt x="22" y="149"/>
                  </a:lnTo>
                  <a:lnTo>
                    <a:pt x="22" y="156"/>
                  </a:lnTo>
                  <a:lnTo>
                    <a:pt x="22" y="163"/>
                  </a:lnTo>
                  <a:lnTo>
                    <a:pt x="22" y="170"/>
                  </a:lnTo>
                  <a:lnTo>
                    <a:pt x="22" y="184"/>
                  </a:lnTo>
                  <a:lnTo>
                    <a:pt x="22" y="205"/>
                  </a:lnTo>
                  <a:lnTo>
                    <a:pt x="29" y="205"/>
                  </a:lnTo>
                  <a:lnTo>
                    <a:pt x="29" y="184"/>
                  </a:lnTo>
                  <a:lnTo>
                    <a:pt x="29" y="177"/>
                  </a:lnTo>
                  <a:lnTo>
                    <a:pt x="29" y="170"/>
                  </a:lnTo>
                  <a:lnTo>
                    <a:pt x="29" y="163"/>
                  </a:lnTo>
                  <a:lnTo>
                    <a:pt x="29" y="156"/>
                  </a:lnTo>
                  <a:lnTo>
                    <a:pt x="29" y="149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9" y="120"/>
                  </a:lnTo>
                  <a:lnTo>
                    <a:pt x="29" y="99"/>
                  </a:lnTo>
                  <a:lnTo>
                    <a:pt x="29" y="56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0" y="21"/>
                  </a:lnTo>
                  <a:lnTo>
                    <a:pt x="100" y="64"/>
                  </a:lnTo>
                  <a:lnTo>
                    <a:pt x="100" y="71"/>
                  </a:lnTo>
                  <a:lnTo>
                    <a:pt x="100" y="92"/>
                  </a:lnTo>
                  <a:lnTo>
                    <a:pt x="100" y="134"/>
                  </a:lnTo>
                  <a:lnTo>
                    <a:pt x="100" y="141"/>
                  </a:lnTo>
                  <a:lnTo>
                    <a:pt x="100" y="149"/>
                  </a:lnTo>
                  <a:lnTo>
                    <a:pt x="100" y="156"/>
                  </a:lnTo>
                  <a:lnTo>
                    <a:pt x="100" y="163"/>
                  </a:lnTo>
                  <a:lnTo>
                    <a:pt x="100" y="170"/>
                  </a:lnTo>
                  <a:lnTo>
                    <a:pt x="100" y="184"/>
                  </a:lnTo>
                  <a:lnTo>
                    <a:pt x="100" y="205"/>
                  </a:lnTo>
                  <a:lnTo>
                    <a:pt x="107" y="205"/>
                  </a:lnTo>
                  <a:lnTo>
                    <a:pt x="107" y="184"/>
                  </a:lnTo>
                  <a:lnTo>
                    <a:pt x="107" y="177"/>
                  </a:lnTo>
                  <a:lnTo>
                    <a:pt x="107" y="170"/>
                  </a:lnTo>
                  <a:lnTo>
                    <a:pt x="107" y="163"/>
                  </a:lnTo>
                  <a:lnTo>
                    <a:pt x="107" y="156"/>
                  </a:lnTo>
                  <a:lnTo>
                    <a:pt x="107" y="149"/>
                  </a:lnTo>
                  <a:lnTo>
                    <a:pt x="107" y="134"/>
                  </a:lnTo>
                  <a:lnTo>
                    <a:pt x="107" y="127"/>
                  </a:lnTo>
                  <a:lnTo>
                    <a:pt x="107" y="120"/>
                  </a:lnTo>
                  <a:lnTo>
                    <a:pt x="107" y="99"/>
                  </a:lnTo>
                  <a:lnTo>
                    <a:pt x="107" y="56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85" y="21"/>
                  </a:lnTo>
                  <a:lnTo>
                    <a:pt x="185" y="64"/>
                  </a:lnTo>
                  <a:lnTo>
                    <a:pt x="185" y="71"/>
                  </a:lnTo>
                  <a:lnTo>
                    <a:pt x="185" y="92"/>
                  </a:lnTo>
                  <a:lnTo>
                    <a:pt x="185" y="134"/>
                  </a:lnTo>
                  <a:lnTo>
                    <a:pt x="185" y="141"/>
                  </a:lnTo>
                  <a:lnTo>
                    <a:pt x="185" y="149"/>
                  </a:lnTo>
                  <a:lnTo>
                    <a:pt x="185" y="156"/>
                  </a:lnTo>
                  <a:lnTo>
                    <a:pt x="185" y="163"/>
                  </a:lnTo>
                  <a:lnTo>
                    <a:pt x="185" y="170"/>
                  </a:lnTo>
                  <a:lnTo>
                    <a:pt x="185" y="184"/>
                  </a:lnTo>
                  <a:lnTo>
                    <a:pt x="185" y="205"/>
                  </a:lnTo>
                  <a:lnTo>
                    <a:pt x="192" y="205"/>
                  </a:lnTo>
                  <a:lnTo>
                    <a:pt x="192" y="184"/>
                  </a:lnTo>
                  <a:lnTo>
                    <a:pt x="192" y="177"/>
                  </a:lnTo>
                  <a:lnTo>
                    <a:pt x="192" y="170"/>
                  </a:lnTo>
                  <a:lnTo>
                    <a:pt x="192" y="163"/>
                  </a:lnTo>
                  <a:lnTo>
                    <a:pt x="192" y="156"/>
                  </a:lnTo>
                  <a:lnTo>
                    <a:pt x="192" y="149"/>
                  </a:lnTo>
                  <a:lnTo>
                    <a:pt x="192" y="134"/>
                  </a:lnTo>
                  <a:lnTo>
                    <a:pt x="192" y="127"/>
                  </a:lnTo>
                  <a:lnTo>
                    <a:pt x="192" y="120"/>
                  </a:lnTo>
                  <a:lnTo>
                    <a:pt x="192" y="99"/>
                  </a:lnTo>
                  <a:lnTo>
                    <a:pt x="192" y="56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06" y="21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06" y="92"/>
                  </a:lnTo>
                  <a:lnTo>
                    <a:pt x="206" y="134"/>
                  </a:lnTo>
                  <a:lnTo>
                    <a:pt x="206" y="141"/>
                  </a:lnTo>
                  <a:lnTo>
                    <a:pt x="206" y="149"/>
                  </a:lnTo>
                  <a:lnTo>
                    <a:pt x="206" y="156"/>
                  </a:lnTo>
                  <a:lnTo>
                    <a:pt x="206" y="163"/>
                  </a:lnTo>
                  <a:lnTo>
                    <a:pt x="206" y="170"/>
                  </a:lnTo>
                  <a:lnTo>
                    <a:pt x="206" y="184"/>
                  </a:lnTo>
                  <a:lnTo>
                    <a:pt x="206" y="205"/>
                  </a:lnTo>
                  <a:lnTo>
                    <a:pt x="213" y="205"/>
                  </a:lnTo>
                  <a:lnTo>
                    <a:pt x="213" y="184"/>
                  </a:lnTo>
                  <a:lnTo>
                    <a:pt x="213" y="177"/>
                  </a:lnTo>
                  <a:lnTo>
                    <a:pt x="213" y="170"/>
                  </a:lnTo>
                  <a:lnTo>
                    <a:pt x="213" y="163"/>
                  </a:lnTo>
                  <a:lnTo>
                    <a:pt x="213" y="156"/>
                  </a:lnTo>
                  <a:lnTo>
                    <a:pt x="213" y="149"/>
                  </a:lnTo>
                  <a:lnTo>
                    <a:pt x="213" y="134"/>
                  </a:lnTo>
                  <a:lnTo>
                    <a:pt x="213" y="127"/>
                  </a:lnTo>
                  <a:lnTo>
                    <a:pt x="213" y="120"/>
                  </a:lnTo>
                  <a:lnTo>
                    <a:pt x="213" y="99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21"/>
                  </a:lnTo>
                  <a:lnTo>
                    <a:pt x="234" y="64"/>
                  </a:lnTo>
                  <a:lnTo>
                    <a:pt x="234" y="71"/>
                  </a:lnTo>
                  <a:lnTo>
                    <a:pt x="234" y="92"/>
                  </a:lnTo>
                  <a:lnTo>
                    <a:pt x="234" y="134"/>
                  </a:lnTo>
                  <a:lnTo>
                    <a:pt x="234" y="141"/>
                  </a:lnTo>
                  <a:lnTo>
                    <a:pt x="234" y="149"/>
                  </a:lnTo>
                  <a:lnTo>
                    <a:pt x="234" y="156"/>
                  </a:lnTo>
                  <a:lnTo>
                    <a:pt x="234" y="163"/>
                  </a:lnTo>
                  <a:lnTo>
                    <a:pt x="234" y="170"/>
                  </a:lnTo>
                  <a:lnTo>
                    <a:pt x="234" y="184"/>
                  </a:lnTo>
                  <a:lnTo>
                    <a:pt x="234" y="205"/>
                  </a:lnTo>
                  <a:lnTo>
                    <a:pt x="241" y="205"/>
                  </a:lnTo>
                  <a:lnTo>
                    <a:pt x="241" y="184"/>
                  </a:lnTo>
                  <a:lnTo>
                    <a:pt x="241" y="177"/>
                  </a:lnTo>
                  <a:lnTo>
                    <a:pt x="241" y="170"/>
                  </a:lnTo>
                  <a:lnTo>
                    <a:pt x="241" y="163"/>
                  </a:lnTo>
                  <a:lnTo>
                    <a:pt x="241" y="156"/>
                  </a:lnTo>
                  <a:lnTo>
                    <a:pt x="241" y="149"/>
                  </a:lnTo>
                  <a:lnTo>
                    <a:pt x="241" y="134"/>
                  </a:lnTo>
                  <a:lnTo>
                    <a:pt x="241" y="127"/>
                  </a:lnTo>
                  <a:lnTo>
                    <a:pt x="241" y="120"/>
                  </a:lnTo>
                  <a:lnTo>
                    <a:pt x="241" y="99"/>
                  </a:lnTo>
                  <a:lnTo>
                    <a:pt x="241" y="56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3" y="0"/>
                  </a:lnTo>
                  <a:lnTo>
                    <a:pt x="263" y="21"/>
                  </a:lnTo>
                  <a:lnTo>
                    <a:pt x="263" y="64"/>
                  </a:lnTo>
                  <a:lnTo>
                    <a:pt x="263" y="71"/>
                  </a:lnTo>
                  <a:lnTo>
                    <a:pt x="263" y="92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3" y="149"/>
                  </a:lnTo>
                  <a:lnTo>
                    <a:pt x="263" y="156"/>
                  </a:lnTo>
                  <a:lnTo>
                    <a:pt x="263" y="163"/>
                  </a:lnTo>
                  <a:lnTo>
                    <a:pt x="263" y="170"/>
                  </a:lnTo>
                  <a:lnTo>
                    <a:pt x="263" y="184"/>
                  </a:lnTo>
                  <a:lnTo>
                    <a:pt x="263" y="205"/>
                  </a:lnTo>
                  <a:lnTo>
                    <a:pt x="270" y="205"/>
                  </a:lnTo>
                  <a:lnTo>
                    <a:pt x="270" y="184"/>
                  </a:lnTo>
                  <a:lnTo>
                    <a:pt x="270" y="177"/>
                  </a:lnTo>
                  <a:lnTo>
                    <a:pt x="270" y="170"/>
                  </a:lnTo>
                  <a:lnTo>
                    <a:pt x="270" y="163"/>
                  </a:lnTo>
                  <a:lnTo>
                    <a:pt x="270" y="156"/>
                  </a:lnTo>
                  <a:lnTo>
                    <a:pt x="270" y="149"/>
                  </a:lnTo>
                  <a:lnTo>
                    <a:pt x="270" y="134"/>
                  </a:lnTo>
                  <a:lnTo>
                    <a:pt x="270" y="127"/>
                  </a:lnTo>
                  <a:lnTo>
                    <a:pt x="270" y="120"/>
                  </a:lnTo>
                  <a:lnTo>
                    <a:pt x="270" y="99"/>
                  </a:lnTo>
                  <a:lnTo>
                    <a:pt x="270" y="56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84" y="21"/>
                  </a:lnTo>
                  <a:lnTo>
                    <a:pt x="284" y="64"/>
                  </a:lnTo>
                  <a:lnTo>
                    <a:pt x="284" y="71"/>
                  </a:lnTo>
                  <a:lnTo>
                    <a:pt x="284" y="92"/>
                  </a:lnTo>
                  <a:lnTo>
                    <a:pt x="284" y="134"/>
                  </a:lnTo>
                  <a:lnTo>
                    <a:pt x="284" y="141"/>
                  </a:lnTo>
                  <a:lnTo>
                    <a:pt x="284" y="149"/>
                  </a:lnTo>
                  <a:lnTo>
                    <a:pt x="284" y="156"/>
                  </a:lnTo>
                  <a:lnTo>
                    <a:pt x="284" y="163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84" y="205"/>
                  </a:lnTo>
                  <a:lnTo>
                    <a:pt x="291" y="205"/>
                  </a:lnTo>
                  <a:lnTo>
                    <a:pt x="291" y="184"/>
                  </a:lnTo>
                  <a:lnTo>
                    <a:pt x="291" y="177"/>
                  </a:lnTo>
                  <a:lnTo>
                    <a:pt x="291" y="170"/>
                  </a:lnTo>
                  <a:lnTo>
                    <a:pt x="291" y="163"/>
                  </a:lnTo>
                  <a:lnTo>
                    <a:pt x="291" y="156"/>
                  </a:lnTo>
                  <a:lnTo>
                    <a:pt x="291" y="149"/>
                  </a:lnTo>
                  <a:lnTo>
                    <a:pt x="291" y="134"/>
                  </a:lnTo>
                  <a:lnTo>
                    <a:pt x="291" y="127"/>
                  </a:lnTo>
                  <a:lnTo>
                    <a:pt x="291" y="120"/>
                  </a:lnTo>
                  <a:lnTo>
                    <a:pt x="291" y="99"/>
                  </a:lnTo>
                  <a:lnTo>
                    <a:pt x="291" y="56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2" y="21"/>
                  </a:lnTo>
                  <a:lnTo>
                    <a:pt x="312" y="64"/>
                  </a:lnTo>
                  <a:lnTo>
                    <a:pt x="312" y="71"/>
                  </a:lnTo>
                  <a:lnTo>
                    <a:pt x="312" y="92"/>
                  </a:lnTo>
                  <a:lnTo>
                    <a:pt x="312" y="134"/>
                  </a:lnTo>
                  <a:lnTo>
                    <a:pt x="312" y="141"/>
                  </a:lnTo>
                  <a:lnTo>
                    <a:pt x="312" y="149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2" y="170"/>
                  </a:lnTo>
                  <a:lnTo>
                    <a:pt x="312" y="184"/>
                  </a:lnTo>
                  <a:lnTo>
                    <a:pt x="312" y="205"/>
                  </a:lnTo>
                  <a:lnTo>
                    <a:pt x="319" y="205"/>
                  </a:lnTo>
                  <a:lnTo>
                    <a:pt x="319" y="184"/>
                  </a:lnTo>
                  <a:lnTo>
                    <a:pt x="319" y="177"/>
                  </a:lnTo>
                  <a:lnTo>
                    <a:pt x="319" y="170"/>
                  </a:lnTo>
                  <a:lnTo>
                    <a:pt x="319" y="163"/>
                  </a:lnTo>
                  <a:lnTo>
                    <a:pt x="319" y="156"/>
                  </a:lnTo>
                  <a:lnTo>
                    <a:pt x="319" y="149"/>
                  </a:lnTo>
                  <a:lnTo>
                    <a:pt x="319" y="134"/>
                  </a:lnTo>
                  <a:lnTo>
                    <a:pt x="319" y="127"/>
                  </a:lnTo>
                  <a:lnTo>
                    <a:pt x="319" y="120"/>
                  </a:lnTo>
                  <a:lnTo>
                    <a:pt x="319" y="99"/>
                  </a:lnTo>
                  <a:lnTo>
                    <a:pt x="319" y="56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41" y="21"/>
                  </a:lnTo>
                  <a:lnTo>
                    <a:pt x="341" y="64"/>
                  </a:lnTo>
                  <a:lnTo>
                    <a:pt x="341" y="71"/>
                  </a:lnTo>
                  <a:lnTo>
                    <a:pt x="341" y="92"/>
                  </a:lnTo>
                  <a:lnTo>
                    <a:pt x="341" y="134"/>
                  </a:lnTo>
                  <a:lnTo>
                    <a:pt x="341" y="141"/>
                  </a:lnTo>
                  <a:lnTo>
                    <a:pt x="341" y="149"/>
                  </a:lnTo>
                  <a:lnTo>
                    <a:pt x="341" y="156"/>
                  </a:lnTo>
                  <a:lnTo>
                    <a:pt x="341" y="163"/>
                  </a:lnTo>
                  <a:lnTo>
                    <a:pt x="341" y="170"/>
                  </a:lnTo>
                  <a:lnTo>
                    <a:pt x="341" y="184"/>
                  </a:lnTo>
                  <a:lnTo>
                    <a:pt x="341" y="205"/>
                  </a:lnTo>
                  <a:lnTo>
                    <a:pt x="348" y="205"/>
                  </a:lnTo>
                  <a:lnTo>
                    <a:pt x="348" y="184"/>
                  </a:lnTo>
                  <a:lnTo>
                    <a:pt x="348" y="177"/>
                  </a:lnTo>
                  <a:lnTo>
                    <a:pt x="348" y="170"/>
                  </a:lnTo>
                  <a:lnTo>
                    <a:pt x="348" y="163"/>
                  </a:lnTo>
                  <a:lnTo>
                    <a:pt x="348" y="156"/>
                  </a:lnTo>
                  <a:lnTo>
                    <a:pt x="348" y="149"/>
                  </a:lnTo>
                  <a:lnTo>
                    <a:pt x="348" y="134"/>
                  </a:lnTo>
                  <a:lnTo>
                    <a:pt x="348" y="127"/>
                  </a:lnTo>
                  <a:lnTo>
                    <a:pt x="348" y="120"/>
                  </a:lnTo>
                  <a:lnTo>
                    <a:pt x="348" y="99"/>
                  </a:lnTo>
                  <a:lnTo>
                    <a:pt x="348" y="56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69" y="21"/>
                  </a:lnTo>
                  <a:lnTo>
                    <a:pt x="369" y="64"/>
                  </a:lnTo>
                  <a:lnTo>
                    <a:pt x="369" y="71"/>
                  </a:lnTo>
                  <a:lnTo>
                    <a:pt x="369" y="92"/>
                  </a:lnTo>
                  <a:lnTo>
                    <a:pt x="369" y="134"/>
                  </a:lnTo>
                  <a:lnTo>
                    <a:pt x="369" y="141"/>
                  </a:lnTo>
                  <a:lnTo>
                    <a:pt x="369" y="149"/>
                  </a:lnTo>
                  <a:lnTo>
                    <a:pt x="369" y="156"/>
                  </a:lnTo>
                  <a:lnTo>
                    <a:pt x="369" y="163"/>
                  </a:lnTo>
                  <a:lnTo>
                    <a:pt x="369" y="170"/>
                  </a:lnTo>
                  <a:lnTo>
                    <a:pt x="369" y="184"/>
                  </a:lnTo>
                  <a:lnTo>
                    <a:pt x="369" y="205"/>
                  </a:lnTo>
                  <a:lnTo>
                    <a:pt x="376" y="205"/>
                  </a:lnTo>
                  <a:lnTo>
                    <a:pt x="376" y="184"/>
                  </a:lnTo>
                  <a:lnTo>
                    <a:pt x="376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76" y="134"/>
                  </a:lnTo>
                  <a:lnTo>
                    <a:pt x="376" y="127"/>
                  </a:lnTo>
                  <a:lnTo>
                    <a:pt x="376" y="120"/>
                  </a:lnTo>
                  <a:lnTo>
                    <a:pt x="376" y="99"/>
                  </a:lnTo>
                  <a:lnTo>
                    <a:pt x="376" y="56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0" y="21"/>
                  </a:lnTo>
                  <a:lnTo>
                    <a:pt x="390" y="64"/>
                  </a:lnTo>
                  <a:lnTo>
                    <a:pt x="390" y="71"/>
                  </a:lnTo>
                  <a:lnTo>
                    <a:pt x="390" y="92"/>
                  </a:lnTo>
                  <a:lnTo>
                    <a:pt x="390" y="134"/>
                  </a:lnTo>
                  <a:lnTo>
                    <a:pt x="390" y="141"/>
                  </a:lnTo>
                  <a:lnTo>
                    <a:pt x="390" y="149"/>
                  </a:lnTo>
                  <a:lnTo>
                    <a:pt x="390" y="156"/>
                  </a:lnTo>
                  <a:lnTo>
                    <a:pt x="390" y="163"/>
                  </a:lnTo>
                  <a:lnTo>
                    <a:pt x="390" y="170"/>
                  </a:lnTo>
                  <a:lnTo>
                    <a:pt x="390" y="184"/>
                  </a:lnTo>
                  <a:lnTo>
                    <a:pt x="390" y="205"/>
                  </a:lnTo>
                  <a:lnTo>
                    <a:pt x="397" y="205"/>
                  </a:lnTo>
                  <a:lnTo>
                    <a:pt x="397" y="184"/>
                  </a:lnTo>
                  <a:lnTo>
                    <a:pt x="397" y="177"/>
                  </a:lnTo>
                  <a:lnTo>
                    <a:pt x="397" y="170"/>
                  </a:lnTo>
                  <a:lnTo>
                    <a:pt x="397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34"/>
                  </a:lnTo>
                  <a:lnTo>
                    <a:pt x="397" y="127"/>
                  </a:lnTo>
                  <a:lnTo>
                    <a:pt x="397" y="120"/>
                  </a:lnTo>
                  <a:lnTo>
                    <a:pt x="397" y="99"/>
                  </a:lnTo>
                  <a:lnTo>
                    <a:pt x="397" y="56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18" y="21"/>
                  </a:lnTo>
                  <a:lnTo>
                    <a:pt x="418" y="64"/>
                  </a:lnTo>
                  <a:lnTo>
                    <a:pt x="418" y="71"/>
                  </a:lnTo>
                  <a:lnTo>
                    <a:pt x="418" y="92"/>
                  </a:lnTo>
                  <a:lnTo>
                    <a:pt x="418" y="134"/>
                  </a:lnTo>
                  <a:lnTo>
                    <a:pt x="418" y="141"/>
                  </a:lnTo>
                  <a:lnTo>
                    <a:pt x="418" y="149"/>
                  </a:lnTo>
                  <a:lnTo>
                    <a:pt x="418" y="156"/>
                  </a:lnTo>
                  <a:lnTo>
                    <a:pt x="418" y="163"/>
                  </a:lnTo>
                  <a:lnTo>
                    <a:pt x="418" y="170"/>
                  </a:lnTo>
                  <a:lnTo>
                    <a:pt x="418" y="184"/>
                  </a:lnTo>
                  <a:lnTo>
                    <a:pt x="418" y="205"/>
                  </a:lnTo>
                  <a:lnTo>
                    <a:pt x="426" y="205"/>
                  </a:lnTo>
                  <a:lnTo>
                    <a:pt x="426" y="184"/>
                  </a:lnTo>
                  <a:lnTo>
                    <a:pt x="426" y="177"/>
                  </a:lnTo>
                  <a:lnTo>
                    <a:pt x="426" y="170"/>
                  </a:lnTo>
                  <a:lnTo>
                    <a:pt x="426" y="163"/>
                  </a:lnTo>
                  <a:lnTo>
                    <a:pt x="426" y="156"/>
                  </a:lnTo>
                  <a:lnTo>
                    <a:pt x="426" y="149"/>
                  </a:lnTo>
                  <a:lnTo>
                    <a:pt x="426" y="134"/>
                  </a:lnTo>
                  <a:lnTo>
                    <a:pt x="426" y="127"/>
                  </a:lnTo>
                  <a:lnTo>
                    <a:pt x="426" y="120"/>
                  </a:lnTo>
                  <a:lnTo>
                    <a:pt x="426" y="99"/>
                  </a:lnTo>
                  <a:lnTo>
                    <a:pt x="426" y="56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7" y="0"/>
                  </a:lnTo>
                  <a:lnTo>
                    <a:pt x="447" y="21"/>
                  </a:lnTo>
                  <a:lnTo>
                    <a:pt x="447" y="64"/>
                  </a:lnTo>
                  <a:lnTo>
                    <a:pt x="447" y="71"/>
                  </a:lnTo>
                  <a:lnTo>
                    <a:pt x="447" y="92"/>
                  </a:lnTo>
                  <a:lnTo>
                    <a:pt x="447" y="134"/>
                  </a:lnTo>
                  <a:lnTo>
                    <a:pt x="447" y="141"/>
                  </a:lnTo>
                  <a:lnTo>
                    <a:pt x="447" y="149"/>
                  </a:lnTo>
                  <a:lnTo>
                    <a:pt x="447" y="156"/>
                  </a:lnTo>
                  <a:lnTo>
                    <a:pt x="447" y="163"/>
                  </a:lnTo>
                  <a:lnTo>
                    <a:pt x="447" y="170"/>
                  </a:lnTo>
                  <a:lnTo>
                    <a:pt x="447" y="184"/>
                  </a:lnTo>
                  <a:lnTo>
                    <a:pt x="447" y="205"/>
                  </a:lnTo>
                  <a:lnTo>
                    <a:pt x="454" y="205"/>
                  </a:lnTo>
                  <a:lnTo>
                    <a:pt x="454" y="184"/>
                  </a:lnTo>
                  <a:lnTo>
                    <a:pt x="454" y="177"/>
                  </a:lnTo>
                  <a:lnTo>
                    <a:pt x="454" y="170"/>
                  </a:lnTo>
                  <a:lnTo>
                    <a:pt x="454" y="163"/>
                  </a:lnTo>
                  <a:lnTo>
                    <a:pt x="454" y="156"/>
                  </a:lnTo>
                  <a:lnTo>
                    <a:pt x="454" y="149"/>
                  </a:lnTo>
                  <a:lnTo>
                    <a:pt x="454" y="134"/>
                  </a:lnTo>
                  <a:lnTo>
                    <a:pt x="454" y="127"/>
                  </a:lnTo>
                  <a:lnTo>
                    <a:pt x="454" y="120"/>
                  </a:lnTo>
                  <a:lnTo>
                    <a:pt x="454" y="99"/>
                  </a:lnTo>
                  <a:lnTo>
                    <a:pt x="454" y="56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75" y="21"/>
                  </a:lnTo>
                  <a:lnTo>
                    <a:pt x="475" y="64"/>
                  </a:lnTo>
                  <a:lnTo>
                    <a:pt x="475" y="71"/>
                  </a:lnTo>
                  <a:lnTo>
                    <a:pt x="475" y="92"/>
                  </a:lnTo>
                  <a:lnTo>
                    <a:pt x="475" y="134"/>
                  </a:lnTo>
                  <a:lnTo>
                    <a:pt x="475" y="141"/>
                  </a:lnTo>
                  <a:lnTo>
                    <a:pt x="475" y="149"/>
                  </a:lnTo>
                  <a:lnTo>
                    <a:pt x="475" y="156"/>
                  </a:lnTo>
                  <a:lnTo>
                    <a:pt x="475" y="163"/>
                  </a:lnTo>
                  <a:lnTo>
                    <a:pt x="475" y="170"/>
                  </a:lnTo>
                  <a:lnTo>
                    <a:pt x="475" y="184"/>
                  </a:lnTo>
                  <a:lnTo>
                    <a:pt x="475" y="205"/>
                  </a:lnTo>
                  <a:lnTo>
                    <a:pt x="475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74">
              <a:extLst>
                <a:ext uri="{FF2B5EF4-FFF2-40B4-BE49-F238E27FC236}">
                  <a16:creationId xmlns:a16="http://schemas.microsoft.com/office/drawing/2014/main" id="{7B95899E-AB5B-263B-9933-6183F8D52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2823"/>
              <a:ext cx="184" cy="205"/>
            </a:xfrm>
            <a:custGeom>
              <a:avLst/>
              <a:gdLst>
                <a:gd name="T0" fmla="*/ 0 w 184"/>
                <a:gd name="T1" fmla="*/ 163 h 205"/>
                <a:gd name="T2" fmla="*/ 0 w 184"/>
                <a:gd name="T3" fmla="*/ 127 h 205"/>
                <a:gd name="T4" fmla="*/ 0 w 184"/>
                <a:gd name="T5" fmla="*/ 0 h 205"/>
                <a:gd name="T6" fmla="*/ 21 w 184"/>
                <a:gd name="T7" fmla="*/ 21 h 205"/>
                <a:gd name="T8" fmla="*/ 21 w 184"/>
                <a:gd name="T9" fmla="*/ 134 h 205"/>
                <a:gd name="T10" fmla="*/ 21 w 184"/>
                <a:gd name="T11" fmla="*/ 163 h 205"/>
                <a:gd name="T12" fmla="*/ 29 w 184"/>
                <a:gd name="T13" fmla="*/ 205 h 205"/>
                <a:gd name="T14" fmla="*/ 29 w 184"/>
                <a:gd name="T15" fmla="*/ 163 h 205"/>
                <a:gd name="T16" fmla="*/ 29 w 184"/>
                <a:gd name="T17" fmla="*/ 127 h 205"/>
                <a:gd name="T18" fmla="*/ 29 w 184"/>
                <a:gd name="T19" fmla="*/ 0 h 205"/>
                <a:gd name="T20" fmla="*/ 50 w 184"/>
                <a:gd name="T21" fmla="*/ 21 h 205"/>
                <a:gd name="T22" fmla="*/ 50 w 184"/>
                <a:gd name="T23" fmla="*/ 134 h 205"/>
                <a:gd name="T24" fmla="*/ 50 w 184"/>
                <a:gd name="T25" fmla="*/ 163 h 205"/>
                <a:gd name="T26" fmla="*/ 57 w 184"/>
                <a:gd name="T27" fmla="*/ 205 h 205"/>
                <a:gd name="T28" fmla="*/ 57 w 184"/>
                <a:gd name="T29" fmla="*/ 163 h 205"/>
                <a:gd name="T30" fmla="*/ 57 w 184"/>
                <a:gd name="T31" fmla="*/ 127 h 205"/>
                <a:gd name="T32" fmla="*/ 57 w 184"/>
                <a:gd name="T33" fmla="*/ 0 h 205"/>
                <a:gd name="T34" fmla="*/ 78 w 184"/>
                <a:gd name="T35" fmla="*/ 21 h 205"/>
                <a:gd name="T36" fmla="*/ 78 w 184"/>
                <a:gd name="T37" fmla="*/ 134 h 205"/>
                <a:gd name="T38" fmla="*/ 78 w 184"/>
                <a:gd name="T39" fmla="*/ 163 h 205"/>
                <a:gd name="T40" fmla="*/ 85 w 184"/>
                <a:gd name="T41" fmla="*/ 205 h 205"/>
                <a:gd name="T42" fmla="*/ 85 w 184"/>
                <a:gd name="T43" fmla="*/ 163 h 205"/>
                <a:gd name="T44" fmla="*/ 85 w 184"/>
                <a:gd name="T45" fmla="*/ 127 h 205"/>
                <a:gd name="T46" fmla="*/ 85 w 184"/>
                <a:gd name="T47" fmla="*/ 0 h 205"/>
                <a:gd name="T48" fmla="*/ 99 w 184"/>
                <a:gd name="T49" fmla="*/ 64 h 205"/>
                <a:gd name="T50" fmla="*/ 99 w 184"/>
                <a:gd name="T51" fmla="*/ 141 h 205"/>
                <a:gd name="T52" fmla="*/ 99 w 184"/>
                <a:gd name="T53" fmla="*/ 170 h 205"/>
                <a:gd name="T54" fmla="*/ 106 w 184"/>
                <a:gd name="T55" fmla="*/ 184 h 205"/>
                <a:gd name="T56" fmla="*/ 106 w 184"/>
                <a:gd name="T57" fmla="*/ 156 h 205"/>
                <a:gd name="T58" fmla="*/ 106 w 184"/>
                <a:gd name="T59" fmla="*/ 120 h 205"/>
                <a:gd name="T60" fmla="*/ 114 w 184"/>
                <a:gd name="T61" fmla="*/ 0 h 205"/>
                <a:gd name="T62" fmla="*/ 128 w 184"/>
                <a:gd name="T63" fmla="*/ 64 h 205"/>
                <a:gd name="T64" fmla="*/ 128 w 184"/>
                <a:gd name="T65" fmla="*/ 141 h 205"/>
                <a:gd name="T66" fmla="*/ 128 w 184"/>
                <a:gd name="T67" fmla="*/ 170 h 205"/>
                <a:gd name="T68" fmla="*/ 135 w 184"/>
                <a:gd name="T69" fmla="*/ 184 h 205"/>
                <a:gd name="T70" fmla="*/ 135 w 184"/>
                <a:gd name="T71" fmla="*/ 156 h 205"/>
                <a:gd name="T72" fmla="*/ 135 w 184"/>
                <a:gd name="T73" fmla="*/ 120 h 205"/>
                <a:gd name="T74" fmla="*/ 142 w 184"/>
                <a:gd name="T75" fmla="*/ 0 h 205"/>
                <a:gd name="T76" fmla="*/ 156 w 184"/>
                <a:gd name="T77" fmla="*/ 64 h 205"/>
                <a:gd name="T78" fmla="*/ 156 w 184"/>
                <a:gd name="T79" fmla="*/ 141 h 205"/>
                <a:gd name="T80" fmla="*/ 156 w 184"/>
                <a:gd name="T81" fmla="*/ 170 h 205"/>
                <a:gd name="T82" fmla="*/ 163 w 184"/>
                <a:gd name="T83" fmla="*/ 184 h 205"/>
                <a:gd name="T84" fmla="*/ 163 w 184"/>
                <a:gd name="T85" fmla="*/ 156 h 205"/>
                <a:gd name="T86" fmla="*/ 163 w 184"/>
                <a:gd name="T87" fmla="*/ 120 h 205"/>
                <a:gd name="T88" fmla="*/ 170 w 184"/>
                <a:gd name="T89" fmla="*/ 0 h 205"/>
                <a:gd name="T90" fmla="*/ 184 w 184"/>
                <a:gd name="T91" fmla="*/ 64 h 205"/>
                <a:gd name="T92" fmla="*/ 184 w 184"/>
                <a:gd name="T93" fmla="*/ 141 h 205"/>
                <a:gd name="T94" fmla="*/ 184 w 184"/>
                <a:gd name="T95" fmla="*/ 170 h 2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4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92"/>
                  </a:lnTo>
                  <a:lnTo>
                    <a:pt x="21" y="134"/>
                  </a:lnTo>
                  <a:lnTo>
                    <a:pt x="21" y="141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84"/>
                  </a:lnTo>
                  <a:lnTo>
                    <a:pt x="21" y="205"/>
                  </a:lnTo>
                  <a:lnTo>
                    <a:pt x="29" y="205"/>
                  </a:lnTo>
                  <a:lnTo>
                    <a:pt x="29" y="184"/>
                  </a:lnTo>
                  <a:lnTo>
                    <a:pt x="29" y="177"/>
                  </a:lnTo>
                  <a:lnTo>
                    <a:pt x="29" y="170"/>
                  </a:lnTo>
                  <a:lnTo>
                    <a:pt x="29" y="163"/>
                  </a:lnTo>
                  <a:lnTo>
                    <a:pt x="29" y="156"/>
                  </a:lnTo>
                  <a:lnTo>
                    <a:pt x="29" y="149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9" y="120"/>
                  </a:lnTo>
                  <a:lnTo>
                    <a:pt x="29" y="99"/>
                  </a:lnTo>
                  <a:lnTo>
                    <a:pt x="29" y="56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21"/>
                  </a:lnTo>
                  <a:lnTo>
                    <a:pt x="99" y="64"/>
                  </a:lnTo>
                  <a:lnTo>
                    <a:pt x="99" y="71"/>
                  </a:lnTo>
                  <a:lnTo>
                    <a:pt x="99" y="92"/>
                  </a:lnTo>
                  <a:lnTo>
                    <a:pt x="99" y="134"/>
                  </a:lnTo>
                  <a:lnTo>
                    <a:pt x="99" y="141"/>
                  </a:lnTo>
                  <a:lnTo>
                    <a:pt x="99" y="149"/>
                  </a:lnTo>
                  <a:lnTo>
                    <a:pt x="99" y="156"/>
                  </a:lnTo>
                  <a:lnTo>
                    <a:pt x="99" y="163"/>
                  </a:lnTo>
                  <a:lnTo>
                    <a:pt x="99" y="170"/>
                  </a:lnTo>
                  <a:lnTo>
                    <a:pt x="99" y="184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184"/>
                  </a:lnTo>
                  <a:lnTo>
                    <a:pt x="106" y="177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06" y="156"/>
                  </a:lnTo>
                  <a:lnTo>
                    <a:pt x="106" y="149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06" y="120"/>
                  </a:lnTo>
                  <a:lnTo>
                    <a:pt x="106" y="99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84" y="21"/>
                  </a:lnTo>
                  <a:lnTo>
                    <a:pt x="184" y="64"/>
                  </a:lnTo>
                  <a:lnTo>
                    <a:pt x="184" y="71"/>
                  </a:lnTo>
                  <a:lnTo>
                    <a:pt x="184" y="92"/>
                  </a:lnTo>
                  <a:lnTo>
                    <a:pt x="184" y="134"/>
                  </a:lnTo>
                  <a:lnTo>
                    <a:pt x="184" y="141"/>
                  </a:lnTo>
                  <a:lnTo>
                    <a:pt x="184" y="149"/>
                  </a:lnTo>
                  <a:lnTo>
                    <a:pt x="184" y="156"/>
                  </a:lnTo>
                  <a:lnTo>
                    <a:pt x="184" y="163"/>
                  </a:lnTo>
                  <a:lnTo>
                    <a:pt x="184" y="170"/>
                  </a:lnTo>
                  <a:lnTo>
                    <a:pt x="184" y="184"/>
                  </a:lnTo>
                  <a:lnTo>
                    <a:pt x="184" y="205"/>
                  </a:lnTo>
                  <a:lnTo>
                    <a:pt x="184" y="184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Freeform 75">
              <a:extLst>
                <a:ext uri="{FF2B5EF4-FFF2-40B4-BE49-F238E27FC236}">
                  <a16:creationId xmlns:a16="http://schemas.microsoft.com/office/drawing/2014/main" id="{02F41340-1FF3-09AD-FB73-92D3BC359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823"/>
              <a:ext cx="426" cy="205"/>
            </a:xfrm>
            <a:custGeom>
              <a:avLst/>
              <a:gdLst>
                <a:gd name="T0" fmla="*/ 0 w 426"/>
                <a:gd name="T1" fmla="*/ 134 h 205"/>
                <a:gd name="T2" fmla="*/ 15 w 426"/>
                <a:gd name="T3" fmla="*/ 0 h 205"/>
                <a:gd name="T4" fmla="*/ 22 w 426"/>
                <a:gd name="T5" fmla="*/ 141 h 205"/>
                <a:gd name="T6" fmla="*/ 29 w 426"/>
                <a:gd name="T7" fmla="*/ 205 h 205"/>
                <a:gd name="T8" fmla="*/ 29 w 426"/>
                <a:gd name="T9" fmla="*/ 134 h 205"/>
                <a:gd name="T10" fmla="*/ 43 w 426"/>
                <a:gd name="T11" fmla="*/ 0 h 205"/>
                <a:gd name="T12" fmla="*/ 50 w 426"/>
                <a:gd name="T13" fmla="*/ 141 h 205"/>
                <a:gd name="T14" fmla="*/ 57 w 426"/>
                <a:gd name="T15" fmla="*/ 205 h 205"/>
                <a:gd name="T16" fmla="*/ 57 w 426"/>
                <a:gd name="T17" fmla="*/ 134 h 205"/>
                <a:gd name="T18" fmla="*/ 71 w 426"/>
                <a:gd name="T19" fmla="*/ 0 h 205"/>
                <a:gd name="T20" fmla="*/ 78 w 426"/>
                <a:gd name="T21" fmla="*/ 141 h 205"/>
                <a:gd name="T22" fmla="*/ 85 w 426"/>
                <a:gd name="T23" fmla="*/ 205 h 205"/>
                <a:gd name="T24" fmla="*/ 85 w 426"/>
                <a:gd name="T25" fmla="*/ 134 h 205"/>
                <a:gd name="T26" fmla="*/ 100 w 426"/>
                <a:gd name="T27" fmla="*/ 0 h 205"/>
                <a:gd name="T28" fmla="*/ 100 w 426"/>
                <a:gd name="T29" fmla="*/ 149 h 205"/>
                <a:gd name="T30" fmla="*/ 107 w 426"/>
                <a:gd name="T31" fmla="*/ 184 h 205"/>
                <a:gd name="T32" fmla="*/ 107 w 426"/>
                <a:gd name="T33" fmla="*/ 127 h 205"/>
                <a:gd name="T34" fmla="*/ 128 w 426"/>
                <a:gd name="T35" fmla="*/ 0 h 205"/>
                <a:gd name="T36" fmla="*/ 128 w 426"/>
                <a:gd name="T37" fmla="*/ 149 h 205"/>
                <a:gd name="T38" fmla="*/ 135 w 426"/>
                <a:gd name="T39" fmla="*/ 184 h 205"/>
                <a:gd name="T40" fmla="*/ 135 w 426"/>
                <a:gd name="T41" fmla="*/ 127 h 205"/>
                <a:gd name="T42" fmla="*/ 156 w 426"/>
                <a:gd name="T43" fmla="*/ 0 h 205"/>
                <a:gd name="T44" fmla="*/ 156 w 426"/>
                <a:gd name="T45" fmla="*/ 149 h 205"/>
                <a:gd name="T46" fmla="*/ 163 w 426"/>
                <a:gd name="T47" fmla="*/ 184 h 205"/>
                <a:gd name="T48" fmla="*/ 163 w 426"/>
                <a:gd name="T49" fmla="*/ 127 h 205"/>
                <a:gd name="T50" fmla="*/ 185 w 426"/>
                <a:gd name="T51" fmla="*/ 0 h 205"/>
                <a:gd name="T52" fmla="*/ 185 w 426"/>
                <a:gd name="T53" fmla="*/ 149 h 205"/>
                <a:gd name="T54" fmla="*/ 192 w 426"/>
                <a:gd name="T55" fmla="*/ 184 h 205"/>
                <a:gd name="T56" fmla="*/ 192 w 426"/>
                <a:gd name="T57" fmla="*/ 127 h 205"/>
                <a:gd name="T58" fmla="*/ 206 w 426"/>
                <a:gd name="T59" fmla="*/ 21 h 205"/>
                <a:gd name="T60" fmla="*/ 206 w 426"/>
                <a:gd name="T61" fmla="*/ 156 h 205"/>
                <a:gd name="T62" fmla="*/ 213 w 426"/>
                <a:gd name="T63" fmla="*/ 177 h 205"/>
                <a:gd name="T64" fmla="*/ 213 w 426"/>
                <a:gd name="T65" fmla="*/ 120 h 205"/>
                <a:gd name="T66" fmla="*/ 234 w 426"/>
                <a:gd name="T67" fmla="*/ 21 h 205"/>
                <a:gd name="T68" fmla="*/ 234 w 426"/>
                <a:gd name="T69" fmla="*/ 156 h 205"/>
                <a:gd name="T70" fmla="*/ 241 w 426"/>
                <a:gd name="T71" fmla="*/ 177 h 205"/>
                <a:gd name="T72" fmla="*/ 241 w 426"/>
                <a:gd name="T73" fmla="*/ 120 h 205"/>
                <a:gd name="T74" fmla="*/ 263 w 426"/>
                <a:gd name="T75" fmla="*/ 21 h 205"/>
                <a:gd name="T76" fmla="*/ 263 w 426"/>
                <a:gd name="T77" fmla="*/ 156 h 205"/>
                <a:gd name="T78" fmla="*/ 270 w 426"/>
                <a:gd name="T79" fmla="*/ 177 h 205"/>
                <a:gd name="T80" fmla="*/ 270 w 426"/>
                <a:gd name="T81" fmla="*/ 120 h 205"/>
                <a:gd name="T82" fmla="*/ 284 w 426"/>
                <a:gd name="T83" fmla="*/ 64 h 205"/>
                <a:gd name="T84" fmla="*/ 284 w 426"/>
                <a:gd name="T85" fmla="*/ 163 h 205"/>
                <a:gd name="T86" fmla="*/ 291 w 426"/>
                <a:gd name="T87" fmla="*/ 170 h 205"/>
                <a:gd name="T88" fmla="*/ 291 w 426"/>
                <a:gd name="T89" fmla="*/ 99 h 205"/>
                <a:gd name="T90" fmla="*/ 312 w 426"/>
                <a:gd name="T91" fmla="*/ 64 h 205"/>
                <a:gd name="T92" fmla="*/ 312 w 426"/>
                <a:gd name="T93" fmla="*/ 163 h 205"/>
                <a:gd name="T94" fmla="*/ 319 w 426"/>
                <a:gd name="T95" fmla="*/ 170 h 205"/>
                <a:gd name="T96" fmla="*/ 319 w 426"/>
                <a:gd name="T97" fmla="*/ 99 h 205"/>
                <a:gd name="T98" fmla="*/ 341 w 426"/>
                <a:gd name="T99" fmla="*/ 64 h 205"/>
                <a:gd name="T100" fmla="*/ 341 w 426"/>
                <a:gd name="T101" fmla="*/ 163 h 205"/>
                <a:gd name="T102" fmla="*/ 348 w 426"/>
                <a:gd name="T103" fmla="*/ 170 h 205"/>
                <a:gd name="T104" fmla="*/ 348 w 426"/>
                <a:gd name="T105" fmla="*/ 99 h 205"/>
                <a:gd name="T106" fmla="*/ 369 w 426"/>
                <a:gd name="T107" fmla="*/ 64 h 205"/>
                <a:gd name="T108" fmla="*/ 369 w 426"/>
                <a:gd name="T109" fmla="*/ 163 h 205"/>
                <a:gd name="T110" fmla="*/ 376 w 426"/>
                <a:gd name="T111" fmla="*/ 170 h 205"/>
                <a:gd name="T112" fmla="*/ 376 w 426"/>
                <a:gd name="T113" fmla="*/ 99 h 205"/>
                <a:gd name="T114" fmla="*/ 390 w 426"/>
                <a:gd name="T115" fmla="*/ 71 h 205"/>
                <a:gd name="T116" fmla="*/ 390 w 426"/>
                <a:gd name="T117" fmla="*/ 170 h 205"/>
                <a:gd name="T118" fmla="*/ 397 w 426"/>
                <a:gd name="T119" fmla="*/ 163 h 205"/>
                <a:gd name="T120" fmla="*/ 397 w 426"/>
                <a:gd name="T121" fmla="*/ 56 h 205"/>
                <a:gd name="T122" fmla="*/ 419 w 426"/>
                <a:gd name="T123" fmla="*/ 71 h 205"/>
                <a:gd name="T124" fmla="*/ 419 w 426"/>
                <a:gd name="T125" fmla="*/ 170 h 2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6" h="205">
                  <a:moveTo>
                    <a:pt x="0" y="184"/>
                  </a:moveTo>
                  <a:lnTo>
                    <a:pt x="0" y="177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0" y="99"/>
                  </a:lnTo>
                  <a:lnTo>
                    <a:pt x="0" y="5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22" y="64"/>
                  </a:lnTo>
                  <a:lnTo>
                    <a:pt x="22" y="71"/>
                  </a:lnTo>
                  <a:lnTo>
                    <a:pt x="22" y="92"/>
                  </a:lnTo>
                  <a:lnTo>
                    <a:pt x="22" y="134"/>
                  </a:lnTo>
                  <a:lnTo>
                    <a:pt x="22" y="141"/>
                  </a:lnTo>
                  <a:lnTo>
                    <a:pt x="22" y="149"/>
                  </a:lnTo>
                  <a:lnTo>
                    <a:pt x="22" y="156"/>
                  </a:lnTo>
                  <a:lnTo>
                    <a:pt x="22" y="163"/>
                  </a:lnTo>
                  <a:lnTo>
                    <a:pt x="22" y="170"/>
                  </a:lnTo>
                  <a:lnTo>
                    <a:pt x="22" y="184"/>
                  </a:lnTo>
                  <a:lnTo>
                    <a:pt x="22" y="205"/>
                  </a:lnTo>
                  <a:lnTo>
                    <a:pt x="29" y="205"/>
                  </a:lnTo>
                  <a:lnTo>
                    <a:pt x="29" y="184"/>
                  </a:lnTo>
                  <a:lnTo>
                    <a:pt x="29" y="177"/>
                  </a:lnTo>
                  <a:lnTo>
                    <a:pt x="29" y="170"/>
                  </a:lnTo>
                  <a:lnTo>
                    <a:pt x="29" y="163"/>
                  </a:lnTo>
                  <a:lnTo>
                    <a:pt x="29" y="156"/>
                  </a:lnTo>
                  <a:lnTo>
                    <a:pt x="29" y="149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9" y="120"/>
                  </a:lnTo>
                  <a:lnTo>
                    <a:pt x="29" y="99"/>
                  </a:lnTo>
                  <a:lnTo>
                    <a:pt x="29" y="56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21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0" y="92"/>
                  </a:lnTo>
                  <a:lnTo>
                    <a:pt x="50" y="134"/>
                  </a:lnTo>
                  <a:lnTo>
                    <a:pt x="50" y="141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0" y="163"/>
                  </a:lnTo>
                  <a:lnTo>
                    <a:pt x="50" y="170"/>
                  </a:lnTo>
                  <a:lnTo>
                    <a:pt x="50" y="184"/>
                  </a:lnTo>
                  <a:lnTo>
                    <a:pt x="50" y="205"/>
                  </a:lnTo>
                  <a:lnTo>
                    <a:pt x="57" y="205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7" y="170"/>
                  </a:lnTo>
                  <a:lnTo>
                    <a:pt x="57" y="163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34"/>
                  </a:lnTo>
                  <a:lnTo>
                    <a:pt x="57" y="127"/>
                  </a:lnTo>
                  <a:lnTo>
                    <a:pt x="57" y="120"/>
                  </a:lnTo>
                  <a:lnTo>
                    <a:pt x="57" y="99"/>
                  </a:lnTo>
                  <a:lnTo>
                    <a:pt x="57" y="56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78" y="21"/>
                  </a:lnTo>
                  <a:lnTo>
                    <a:pt x="78" y="64"/>
                  </a:lnTo>
                  <a:lnTo>
                    <a:pt x="78" y="71"/>
                  </a:lnTo>
                  <a:lnTo>
                    <a:pt x="78" y="92"/>
                  </a:lnTo>
                  <a:lnTo>
                    <a:pt x="78" y="134"/>
                  </a:lnTo>
                  <a:lnTo>
                    <a:pt x="78" y="141"/>
                  </a:lnTo>
                  <a:lnTo>
                    <a:pt x="78" y="149"/>
                  </a:lnTo>
                  <a:lnTo>
                    <a:pt x="78" y="156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8" y="184"/>
                  </a:lnTo>
                  <a:lnTo>
                    <a:pt x="78" y="205"/>
                  </a:lnTo>
                  <a:lnTo>
                    <a:pt x="85" y="205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85" y="134"/>
                  </a:lnTo>
                  <a:lnTo>
                    <a:pt x="85" y="127"/>
                  </a:lnTo>
                  <a:lnTo>
                    <a:pt x="85" y="120"/>
                  </a:lnTo>
                  <a:lnTo>
                    <a:pt x="85" y="99"/>
                  </a:lnTo>
                  <a:lnTo>
                    <a:pt x="85" y="56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0" y="21"/>
                  </a:lnTo>
                  <a:lnTo>
                    <a:pt x="100" y="64"/>
                  </a:lnTo>
                  <a:lnTo>
                    <a:pt x="100" y="71"/>
                  </a:lnTo>
                  <a:lnTo>
                    <a:pt x="100" y="92"/>
                  </a:lnTo>
                  <a:lnTo>
                    <a:pt x="100" y="134"/>
                  </a:lnTo>
                  <a:lnTo>
                    <a:pt x="100" y="141"/>
                  </a:lnTo>
                  <a:lnTo>
                    <a:pt x="100" y="149"/>
                  </a:lnTo>
                  <a:lnTo>
                    <a:pt x="100" y="156"/>
                  </a:lnTo>
                  <a:lnTo>
                    <a:pt x="100" y="163"/>
                  </a:lnTo>
                  <a:lnTo>
                    <a:pt x="100" y="170"/>
                  </a:lnTo>
                  <a:lnTo>
                    <a:pt x="100" y="184"/>
                  </a:lnTo>
                  <a:lnTo>
                    <a:pt x="100" y="205"/>
                  </a:lnTo>
                  <a:lnTo>
                    <a:pt x="107" y="205"/>
                  </a:lnTo>
                  <a:lnTo>
                    <a:pt x="107" y="184"/>
                  </a:lnTo>
                  <a:lnTo>
                    <a:pt x="107" y="177"/>
                  </a:lnTo>
                  <a:lnTo>
                    <a:pt x="107" y="170"/>
                  </a:lnTo>
                  <a:lnTo>
                    <a:pt x="107" y="163"/>
                  </a:lnTo>
                  <a:lnTo>
                    <a:pt x="107" y="156"/>
                  </a:lnTo>
                  <a:lnTo>
                    <a:pt x="107" y="149"/>
                  </a:lnTo>
                  <a:lnTo>
                    <a:pt x="107" y="134"/>
                  </a:lnTo>
                  <a:lnTo>
                    <a:pt x="107" y="127"/>
                  </a:lnTo>
                  <a:lnTo>
                    <a:pt x="107" y="120"/>
                  </a:lnTo>
                  <a:lnTo>
                    <a:pt x="107" y="99"/>
                  </a:lnTo>
                  <a:lnTo>
                    <a:pt x="107" y="56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28" y="64"/>
                  </a:lnTo>
                  <a:lnTo>
                    <a:pt x="128" y="71"/>
                  </a:lnTo>
                  <a:lnTo>
                    <a:pt x="128" y="92"/>
                  </a:lnTo>
                  <a:lnTo>
                    <a:pt x="128" y="134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28" y="170"/>
                  </a:lnTo>
                  <a:lnTo>
                    <a:pt x="128" y="184"/>
                  </a:lnTo>
                  <a:lnTo>
                    <a:pt x="128" y="205"/>
                  </a:lnTo>
                  <a:lnTo>
                    <a:pt x="135" y="205"/>
                  </a:lnTo>
                  <a:lnTo>
                    <a:pt x="135" y="184"/>
                  </a:lnTo>
                  <a:lnTo>
                    <a:pt x="135" y="177"/>
                  </a:lnTo>
                  <a:lnTo>
                    <a:pt x="135" y="170"/>
                  </a:lnTo>
                  <a:lnTo>
                    <a:pt x="135" y="163"/>
                  </a:lnTo>
                  <a:lnTo>
                    <a:pt x="135" y="156"/>
                  </a:lnTo>
                  <a:lnTo>
                    <a:pt x="135" y="149"/>
                  </a:lnTo>
                  <a:lnTo>
                    <a:pt x="135" y="134"/>
                  </a:lnTo>
                  <a:lnTo>
                    <a:pt x="135" y="127"/>
                  </a:lnTo>
                  <a:lnTo>
                    <a:pt x="135" y="120"/>
                  </a:lnTo>
                  <a:lnTo>
                    <a:pt x="135" y="99"/>
                  </a:lnTo>
                  <a:lnTo>
                    <a:pt x="135" y="56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56" y="21"/>
                  </a:lnTo>
                  <a:lnTo>
                    <a:pt x="156" y="64"/>
                  </a:lnTo>
                  <a:lnTo>
                    <a:pt x="156" y="71"/>
                  </a:lnTo>
                  <a:lnTo>
                    <a:pt x="156" y="92"/>
                  </a:lnTo>
                  <a:lnTo>
                    <a:pt x="156" y="134"/>
                  </a:lnTo>
                  <a:lnTo>
                    <a:pt x="156" y="141"/>
                  </a:lnTo>
                  <a:lnTo>
                    <a:pt x="156" y="149"/>
                  </a:lnTo>
                  <a:lnTo>
                    <a:pt x="156" y="156"/>
                  </a:lnTo>
                  <a:lnTo>
                    <a:pt x="156" y="163"/>
                  </a:lnTo>
                  <a:lnTo>
                    <a:pt x="156" y="170"/>
                  </a:lnTo>
                  <a:lnTo>
                    <a:pt x="156" y="184"/>
                  </a:lnTo>
                  <a:lnTo>
                    <a:pt x="156" y="205"/>
                  </a:lnTo>
                  <a:lnTo>
                    <a:pt x="163" y="205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63" y="149"/>
                  </a:lnTo>
                  <a:lnTo>
                    <a:pt x="163" y="134"/>
                  </a:lnTo>
                  <a:lnTo>
                    <a:pt x="163" y="127"/>
                  </a:lnTo>
                  <a:lnTo>
                    <a:pt x="163" y="120"/>
                  </a:lnTo>
                  <a:lnTo>
                    <a:pt x="163" y="99"/>
                  </a:lnTo>
                  <a:lnTo>
                    <a:pt x="163" y="56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85" y="21"/>
                  </a:lnTo>
                  <a:lnTo>
                    <a:pt x="185" y="64"/>
                  </a:lnTo>
                  <a:lnTo>
                    <a:pt x="185" y="71"/>
                  </a:lnTo>
                  <a:lnTo>
                    <a:pt x="185" y="92"/>
                  </a:lnTo>
                  <a:lnTo>
                    <a:pt x="185" y="134"/>
                  </a:lnTo>
                  <a:lnTo>
                    <a:pt x="185" y="141"/>
                  </a:lnTo>
                  <a:lnTo>
                    <a:pt x="185" y="149"/>
                  </a:lnTo>
                  <a:lnTo>
                    <a:pt x="185" y="156"/>
                  </a:lnTo>
                  <a:lnTo>
                    <a:pt x="185" y="163"/>
                  </a:lnTo>
                  <a:lnTo>
                    <a:pt x="185" y="170"/>
                  </a:lnTo>
                  <a:lnTo>
                    <a:pt x="185" y="184"/>
                  </a:lnTo>
                  <a:lnTo>
                    <a:pt x="185" y="205"/>
                  </a:lnTo>
                  <a:lnTo>
                    <a:pt x="192" y="205"/>
                  </a:lnTo>
                  <a:lnTo>
                    <a:pt x="192" y="184"/>
                  </a:lnTo>
                  <a:lnTo>
                    <a:pt x="192" y="177"/>
                  </a:lnTo>
                  <a:lnTo>
                    <a:pt x="192" y="170"/>
                  </a:lnTo>
                  <a:lnTo>
                    <a:pt x="192" y="163"/>
                  </a:lnTo>
                  <a:lnTo>
                    <a:pt x="192" y="156"/>
                  </a:lnTo>
                  <a:lnTo>
                    <a:pt x="192" y="149"/>
                  </a:lnTo>
                  <a:lnTo>
                    <a:pt x="192" y="134"/>
                  </a:lnTo>
                  <a:lnTo>
                    <a:pt x="192" y="127"/>
                  </a:lnTo>
                  <a:lnTo>
                    <a:pt x="192" y="120"/>
                  </a:lnTo>
                  <a:lnTo>
                    <a:pt x="192" y="99"/>
                  </a:lnTo>
                  <a:lnTo>
                    <a:pt x="192" y="56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06" y="21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06" y="92"/>
                  </a:lnTo>
                  <a:lnTo>
                    <a:pt x="206" y="134"/>
                  </a:lnTo>
                  <a:lnTo>
                    <a:pt x="206" y="141"/>
                  </a:lnTo>
                  <a:lnTo>
                    <a:pt x="206" y="149"/>
                  </a:lnTo>
                  <a:lnTo>
                    <a:pt x="206" y="156"/>
                  </a:lnTo>
                  <a:lnTo>
                    <a:pt x="206" y="163"/>
                  </a:lnTo>
                  <a:lnTo>
                    <a:pt x="206" y="170"/>
                  </a:lnTo>
                  <a:lnTo>
                    <a:pt x="206" y="184"/>
                  </a:lnTo>
                  <a:lnTo>
                    <a:pt x="206" y="205"/>
                  </a:lnTo>
                  <a:lnTo>
                    <a:pt x="213" y="205"/>
                  </a:lnTo>
                  <a:lnTo>
                    <a:pt x="213" y="184"/>
                  </a:lnTo>
                  <a:lnTo>
                    <a:pt x="213" y="177"/>
                  </a:lnTo>
                  <a:lnTo>
                    <a:pt x="213" y="170"/>
                  </a:lnTo>
                  <a:lnTo>
                    <a:pt x="213" y="163"/>
                  </a:lnTo>
                  <a:lnTo>
                    <a:pt x="213" y="156"/>
                  </a:lnTo>
                  <a:lnTo>
                    <a:pt x="213" y="149"/>
                  </a:lnTo>
                  <a:lnTo>
                    <a:pt x="213" y="134"/>
                  </a:lnTo>
                  <a:lnTo>
                    <a:pt x="213" y="127"/>
                  </a:lnTo>
                  <a:lnTo>
                    <a:pt x="213" y="120"/>
                  </a:lnTo>
                  <a:lnTo>
                    <a:pt x="213" y="99"/>
                  </a:lnTo>
                  <a:lnTo>
                    <a:pt x="213" y="56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21"/>
                  </a:lnTo>
                  <a:lnTo>
                    <a:pt x="234" y="64"/>
                  </a:lnTo>
                  <a:lnTo>
                    <a:pt x="234" y="71"/>
                  </a:lnTo>
                  <a:lnTo>
                    <a:pt x="234" y="92"/>
                  </a:lnTo>
                  <a:lnTo>
                    <a:pt x="234" y="134"/>
                  </a:lnTo>
                  <a:lnTo>
                    <a:pt x="234" y="141"/>
                  </a:lnTo>
                  <a:lnTo>
                    <a:pt x="234" y="149"/>
                  </a:lnTo>
                  <a:lnTo>
                    <a:pt x="234" y="156"/>
                  </a:lnTo>
                  <a:lnTo>
                    <a:pt x="234" y="163"/>
                  </a:lnTo>
                  <a:lnTo>
                    <a:pt x="234" y="170"/>
                  </a:lnTo>
                  <a:lnTo>
                    <a:pt x="234" y="184"/>
                  </a:lnTo>
                  <a:lnTo>
                    <a:pt x="234" y="205"/>
                  </a:lnTo>
                  <a:lnTo>
                    <a:pt x="241" y="205"/>
                  </a:lnTo>
                  <a:lnTo>
                    <a:pt x="241" y="184"/>
                  </a:lnTo>
                  <a:lnTo>
                    <a:pt x="241" y="177"/>
                  </a:lnTo>
                  <a:lnTo>
                    <a:pt x="241" y="170"/>
                  </a:lnTo>
                  <a:lnTo>
                    <a:pt x="241" y="163"/>
                  </a:lnTo>
                  <a:lnTo>
                    <a:pt x="241" y="156"/>
                  </a:lnTo>
                  <a:lnTo>
                    <a:pt x="241" y="149"/>
                  </a:lnTo>
                  <a:lnTo>
                    <a:pt x="241" y="134"/>
                  </a:lnTo>
                  <a:lnTo>
                    <a:pt x="241" y="127"/>
                  </a:lnTo>
                  <a:lnTo>
                    <a:pt x="241" y="120"/>
                  </a:lnTo>
                  <a:lnTo>
                    <a:pt x="241" y="99"/>
                  </a:lnTo>
                  <a:lnTo>
                    <a:pt x="241" y="56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63" y="21"/>
                  </a:lnTo>
                  <a:lnTo>
                    <a:pt x="263" y="64"/>
                  </a:lnTo>
                  <a:lnTo>
                    <a:pt x="263" y="71"/>
                  </a:lnTo>
                  <a:lnTo>
                    <a:pt x="263" y="92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3" y="149"/>
                  </a:lnTo>
                  <a:lnTo>
                    <a:pt x="263" y="156"/>
                  </a:lnTo>
                  <a:lnTo>
                    <a:pt x="263" y="163"/>
                  </a:lnTo>
                  <a:lnTo>
                    <a:pt x="263" y="170"/>
                  </a:lnTo>
                  <a:lnTo>
                    <a:pt x="263" y="184"/>
                  </a:lnTo>
                  <a:lnTo>
                    <a:pt x="263" y="205"/>
                  </a:lnTo>
                  <a:lnTo>
                    <a:pt x="270" y="205"/>
                  </a:lnTo>
                  <a:lnTo>
                    <a:pt x="270" y="184"/>
                  </a:lnTo>
                  <a:lnTo>
                    <a:pt x="270" y="177"/>
                  </a:lnTo>
                  <a:lnTo>
                    <a:pt x="270" y="170"/>
                  </a:lnTo>
                  <a:lnTo>
                    <a:pt x="270" y="163"/>
                  </a:lnTo>
                  <a:lnTo>
                    <a:pt x="270" y="156"/>
                  </a:lnTo>
                  <a:lnTo>
                    <a:pt x="270" y="149"/>
                  </a:lnTo>
                  <a:lnTo>
                    <a:pt x="270" y="134"/>
                  </a:lnTo>
                  <a:lnTo>
                    <a:pt x="270" y="127"/>
                  </a:lnTo>
                  <a:lnTo>
                    <a:pt x="270" y="120"/>
                  </a:lnTo>
                  <a:lnTo>
                    <a:pt x="270" y="99"/>
                  </a:lnTo>
                  <a:lnTo>
                    <a:pt x="270" y="56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84" y="21"/>
                  </a:lnTo>
                  <a:lnTo>
                    <a:pt x="284" y="64"/>
                  </a:lnTo>
                  <a:lnTo>
                    <a:pt x="284" y="71"/>
                  </a:lnTo>
                  <a:lnTo>
                    <a:pt x="284" y="92"/>
                  </a:lnTo>
                  <a:lnTo>
                    <a:pt x="284" y="134"/>
                  </a:lnTo>
                  <a:lnTo>
                    <a:pt x="284" y="141"/>
                  </a:lnTo>
                  <a:lnTo>
                    <a:pt x="284" y="149"/>
                  </a:lnTo>
                  <a:lnTo>
                    <a:pt x="284" y="156"/>
                  </a:lnTo>
                  <a:lnTo>
                    <a:pt x="284" y="163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84" y="205"/>
                  </a:lnTo>
                  <a:lnTo>
                    <a:pt x="291" y="205"/>
                  </a:lnTo>
                  <a:lnTo>
                    <a:pt x="291" y="184"/>
                  </a:lnTo>
                  <a:lnTo>
                    <a:pt x="291" y="177"/>
                  </a:lnTo>
                  <a:lnTo>
                    <a:pt x="291" y="170"/>
                  </a:lnTo>
                  <a:lnTo>
                    <a:pt x="291" y="163"/>
                  </a:lnTo>
                  <a:lnTo>
                    <a:pt x="291" y="156"/>
                  </a:lnTo>
                  <a:lnTo>
                    <a:pt x="291" y="149"/>
                  </a:lnTo>
                  <a:lnTo>
                    <a:pt x="291" y="134"/>
                  </a:lnTo>
                  <a:lnTo>
                    <a:pt x="291" y="127"/>
                  </a:lnTo>
                  <a:lnTo>
                    <a:pt x="291" y="120"/>
                  </a:lnTo>
                  <a:lnTo>
                    <a:pt x="291" y="99"/>
                  </a:lnTo>
                  <a:lnTo>
                    <a:pt x="291" y="56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2" y="21"/>
                  </a:lnTo>
                  <a:lnTo>
                    <a:pt x="312" y="64"/>
                  </a:lnTo>
                  <a:lnTo>
                    <a:pt x="312" y="71"/>
                  </a:lnTo>
                  <a:lnTo>
                    <a:pt x="312" y="92"/>
                  </a:lnTo>
                  <a:lnTo>
                    <a:pt x="312" y="134"/>
                  </a:lnTo>
                  <a:lnTo>
                    <a:pt x="312" y="141"/>
                  </a:lnTo>
                  <a:lnTo>
                    <a:pt x="312" y="149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2" y="170"/>
                  </a:lnTo>
                  <a:lnTo>
                    <a:pt x="312" y="184"/>
                  </a:lnTo>
                  <a:lnTo>
                    <a:pt x="312" y="205"/>
                  </a:lnTo>
                  <a:lnTo>
                    <a:pt x="319" y="205"/>
                  </a:lnTo>
                  <a:lnTo>
                    <a:pt x="319" y="184"/>
                  </a:lnTo>
                  <a:lnTo>
                    <a:pt x="319" y="177"/>
                  </a:lnTo>
                  <a:lnTo>
                    <a:pt x="319" y="170"/>
                  </a:lnTo>
                  <a:lnTo>
                    <a:pt x="319" y="163"/>
                  </a:lnTo>
                  <a:lnTo>
                    <a:pt x="319" y="156"/>
                  </a:lnTo>
                  <a:lnTo>
                    <a:pt x="319" y="149"/>
                  </a:lnTo>
                  <a:lnTo>
                    <a:pt x="319" y="134"/>
                  </a:lnTo>
                  <a:lnTo>
                    <a:pt x="319" y="127"/>
                  </a:lnTo>
                  <a:lnTo>
                    <a:pt x="319" y="120"/>
                  </a:lnTo>
                  <a:lnTo>
                    <a:pt x="319" y="99"/>
                  </a:lnTo>
                  <a:lnTo>
                    <a:pt x="319" y="56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1" y="21"/>
                  </a:lnTo>
                  <a:lnTo>
                    <a:pt x="341" y="64"/>
                  </a:lnTo>
                  <a:lnTo>
                    <a:pt x="341" y="71"/>
                  </a:lnTo>
                  <a:lnTo>
                    <a:pt x="341" y="92"/>
                  </a:lnTo>
                  <a:lnTo>
                    <a:pt x="341" y="134"/>
                  </a:lnTo>
                  <a:lnTo>
                    <a:pt x="341" y="141"/>
                  </a:lnTo>
                  <a:lnTo>
                    <a:pt x="341" y="149"/>
                  </a:lnTo>
                  <a:lnTo>
                    <a:pt x="341" y="156"/>
                  </a:lnTo>
                  <a:lnTo>
                    <a:pt x="341" y="163"/>
                  </a:lnTo>
                  <a:lnTo>
                    <a:pt x="341" y="170"/>
                  </a:lnTo>
                  <a:lnTo>
                    <a:pt x="341" y="184"/>
                  </a:lnTo>
                  <a:lnTo>
                    <a:pt x="341" y="205"/>
                  </a:lnTo>
                  <a:lnTo>
                    <a:pt x="348" y="205"/>
                  </a:lnTo>
                  <a:lnTo>
                    <a:pt x="348" y="184"/>
                  </a:lnTo>
                  <a:lnTo>
                    <a:pt x="348" y="177"/>
                  </a:lnTo>
                  <a:lnTo>
                    <a:pt x="348" y="170"/>
                  </a:lnTo>
                  <a:lnTo>
                    <a:pt x="348" y="163"/>
                  </a:lnTo>
                  <a:lnTo>
                    <a:pt x="348" y="156"/>
                  </a:lnTo>
                  <a:lnTo>
                    <a:pt x="348" y="149"/>
                  </a:lnTo>
                  <a:lnTo>
                    <a:pt x="348" y="134"/>
                  </a:lnTo>
                  <a:lnTo>
                    <a:pt x="348" y="127"/>
                  </a:lnTo>
                  <a:lnTo>
                    <a:pt x="348" y="120"/>
                  </a:lnTo>
                  <a:lnTo>
                    <a:pt x="348" y="99"/>
                  </a:lnTo>
                  <a:lnTo>
                    <a:pt x="348" y="56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69" y="21"/>
                  </a:lnTo>
                  <a:lnTo>
                    <a:pt x="369" y="64"/>
                  </a:lnTo>
                  <a:lnTo>
                    <a:pt x="369" y="71"/>
                  </a:lnTo>
                  <a:lnTo>
                    <a:pt x="369" y="92"/>
                  </a:lnTo>
                  <a:lnTo>
                    <a:pt x="369" y="134"/>
                  </a:lnTo>
                  <a:lnTo>
                    <a:pt x="369" y="141"/>
                  </a:lnTo>
                  <a:lnTo>
                    <a:pt x="369" y="149"/>
                  </a:lnTo>
                  <a:lnTo>
                    <a:pt x="369" y="156"/>
                  </a:lnTo>
                  <a:lnTo>
                    <a:pt x="369" y="163"/>
                  </a:lnTo>
                  <a:lnTo>
                    <a:pt x="369" y="170"/>
                  </a:lnTo>
                  <a:lnTo>
                    <a:pt x="369" y="184"/>
                  </a:lnTo>
                  <a:lnTo>
                    <a:pt x="369" y="205"/>
                  </a:lnTo>
                  <a:lnTo>
                    <a:pt x="376" y="205"/>
                  </a:lnTo>
                  <a:lnTo>
                    <a:pt x="376" y="184"/>
                  </a:lnTo>
                  <a:lnTo>
                    <a:pt x="376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76" y="134"/>
                  </a:lnTo>
                  <a:lnTo>
                    <a:pt x="376" y="127"/>
                  </a:lnTo>
                  <a:lnTo>
                    <a:pt x="376" y="120"/>
                  </a:lnTo>
                  <a:lnTo>
                    <a:pt x="376" y="99"/>
                  </a:lnTo>
                  <a:lnTo>
                    <a:pt x="376" y="56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0" y="21"/>
                  </a:lnTo>
                  <a:lnTo>
                    <a:pt x="390" y="64"/>
                  </a:lnTo>
                  <a:lnTo>
                    <a:pt x="390" y="71"/>
                  </a:lnTo>
                  <a:lnTo>
                    <a:pt x="390" y="92"/>
                  </a:lnTo>
                  <a:lnTo>
                    <a:pt x="390" y="134"/>
                  </a:lnTo>
                  <a:lnTo>
                    <a:pt x="390" y="141"/>
                  </a:lnTo>
                  <a:lnTo>
                    <a:pt x="390" y="149"/>
                  </a:lnTo>
                  <a:lnTo>
                    <a:pt x="390" y="156"/>
                  </a:lnTo>
                  <a:lnTo>
                    <a:pt x="390" y="163"/>
                  </a:lnTo>
                  <a:lnTo>
                    <a:pt x="390" y="170"/>
                  </a:lnTo>
                  <a:lnTo>
                    <a:pt x="390" y="184"/>
                  </a:lnTo>
                  <a:lnTo>
                    <a:pt x="390" y="205"/>
                  </a:lnTo>
                  <a:lnTo>
                    <a:pt x="397" y="205"/>
                  </a:lnTo>
                  <a:lnTo>
                    <a:pt x="397" y="184"/>
                  </a:lnTo>
                  <a:lnTo>
                    <a:pt x="397" y="177"/>
                  </a:lnTo>
                  <a:lnTo>
                    <a:pt x="397" y="170"/>
                  </a:lnTo>
                  <a:lnTo>
                    <a:pt x="397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34"/>
                  </a:lnTo>
                  <a:lnTo>
                    <a:pt x="397" y="127"/>
                  </a:lnTo>
                  <a:lnTo>
                    <a:pt x="397" y="120"/>
                  </a:lnTo>
                  <a:lnTo>
                    <a:pt x="397" y="99"/>
                  </a:lnTo>
                  <a:lnTo>
                    <a:pt x="397" y="56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19" y="21"/>
                  </a:lnTo>
                  <a:lnTo>
                    <a:pt x="419" y="64"/>
                  </a:lnTo>
                  <a:lnTo>
                    <a:pt x="419" y="71"/>
                  </a:lnTo>
                  <a:lnTo>
                    <a:pt x="419" y="92"/>
                  </a:lnTo>
                  <a:lnTo>
                    <a:pt x="419" y="134"/>
                  </a:lnTo>
                  <a:lnTo>
                    <a:pt x="419" y="141"/>
                  </a:lnTo>
                  <a:lnTo>
                    <a:pt x="419" y="149"/>
                  </a:lnTo>
                  <a:lnTo>
                    <a:pt x="419" y="156"/>
                  </a:lnTo>
                  <a:lnTo>
                    <a:pt x="419" y="163"/>
                  </a:lnTo>
                  <a:lnTo>
                    <a:pt x="419" y="170"/>
                  </a:lnTo>
                  <a:lnTo>
                    <a:pt x="419" y="184"/>
                  </a:lnTo>
                  <a:lnTo>
                    <a:pt x="419" y="205"/>
                  </a:lnTo>
                  <a:lnTo>
                    <a:pt x="426" y="20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Freeform 76">
              <a:extLst>
                <a:ext uri="{FF2B5EF4-FFF2-40B4-BE49-F238E27FC236}">
                  <a16:creationId xmlns:a16="http://schemas.microsoft.com/office/drawing/2014/main" id="{D85AF02C-1E9B-3940-D943-3A80C695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511"/>
              <a:ext cx="128" cy="517"/>
            </a:xfrm>
            <a:custGeom>
              <a:avLst/>
              <a:gdLst>
                <a:gd name="T0" fmla="*/ 0 w 128"/>
                <a:gd name="T1" fmla="*/ 510 h 517"/>
                <a:gd name="T2" fmla="*/ 7 w 128"/>
                <a:gd name="T3" fmla="*/ 503 h 517"/>
                <a:gd name="T4" fmla="*/ 7 w 128"/>
                <a:gd name="T5" fmla="*/ 489 h 517"/>
                <a:gd name="T6" fmla="*/ 7 w 128"/>
                <a:gd name="T7" fmla="*/ 475 h 517"/>
                <a:gd name="T8" fmla="*/ 7 w 128"/>
                <a:gd name="T9" fmla="*/ 461 h 517"/>
                <a:gd name="T10" fmla="*/ 14 w 128"/>
                <a:gd name="T11" fmla="*/ 453 h 517"/>
                <a:gd name="T12" fmla="*/ 14 w 128"/>
                <a:gd name="T13" fmla="*/ 439 h 517"/>
                <a:gd name="T14" fmla="*/ 14 w 128"/>
                <a:gd name="T15" fmla="*/ 425 h 517"/>
                <a:gd name="T16" fmla="*/ 21 w 128"/>
                <a:gd name="T17" fmla="*/ 418 h 517"/>
                <a:gd name="T18" fmla="*/ 21 w 128"/>
                <a:gd name="T19" fmla="*/ 404 h 517"/>
                <a:gd name="T20" fmla="*/ 29 w 128"/>
                <a:gd name="T21" fmla="*/ 397 h 517"/>
                <a:gd name="T22" fmla="*/ 29 w 128"/>
                <a:gd name="T23" fmla="*/ 383 h 517"/>
                <a:gd name="T24" fmla="*/ 36 w 128"/>
                <a:gd name="T25" fmla="*/ 376 h 517"/>
                <a:gd name="T26" fmla="*/ 36 w 128"/>
                <a:gd name="T27" fmla="*/ 361 h 517"/>
                <a:gd name="T28" fmla="*/ 36 w 128"/>
                <a:gd name="T29" fmla="*/ 347 h 517"/>
                <a:gd name="T30" fmla="*/ 36 w 128"/>
                <a:gd name="T31" fmla="*/ 333 h 517"/>
                <a:gd name="T32" fmla="*/ 43 w 128"/>
                <a:gd name="T33" fmla="*/ 326 h 517"/>
                <a:gd name="T34" fmla="*/ 43 w 128"/>
                <a:gd name="T35" fmla="*/ 312 h 517"/>
                <a:gd name="T36" fmla="*/ 43 w 128"/>
                <a:gd name="T37" fmla="*/ 298 h 517"/>
                <a:gd name="T38" fmla="*/ 50 w 128"/>
                <a:gd name="T39" fmla="*/ 290 h 517"/>
                <a:gd name="T40" fmla="*/ 57 w 128"/>
                <a:gd name="T41" fmla="*/ 283 h 517"/>
                <a:gd name="T42" fmla="*/ 57 w 128"/>
                <a:gd name="T43" fmla="*/ 269 h 517"/>
                <a:gd name="T44" fmla="*/ 57 w 128"/>
                <a:gd name="T45" fmla="*/ 255 h 517"/>
                <a:gd name="T46" fmla="*/ 64 w 128"/>
                <a:gd name="T47" fmla="*/ 248 h 517"/>
                <a:gd name="T48" fmla="*/ 64 w 128"/>
                <a:gd name="T49" fmla="*/ 234 h 517"/>
                <a:gd name="T50" fmla="*/ 64 w 128"/>
                <a:gd name="T51" fmla="*/ 220 h 517"/>
                <a:gd name="T52" fmla="*/ 71 w 128"/>
                <a:gd name="T53" fmla="*/ 212 h 517"/>
                <a:gd name="T54" fmla="*/ 71 w 128"/>
                <a:gd name="T55" fmla="*/ 198 h 517"/>
                <a:gd name="T56" fmla="*/ 71 w 128"/>
                <a:gd name="T57" fmla="*/ 184 h 517"/>
                <a:gd name="T58" fmla="*/ 85 w 128"/>
                <a:gd name="T59" fmla="*/ 184 h 517"/>
                <a:gd name="T60" fmla="*/ 85 w 128"/>
                <a:gd name="T61" fmla="*/ 170 h 517"/>
                <a:gd name="T62" fmla="*/ 85 w 128"/>
                <a:gd name="T63" fmla="*/ 156 h 517"/>
                <a:gd name="T64" fmla="*/ 92 w 128"/>
                <a:gd name="T65" fmla="*/ 149 h 517"/>
                <a:gd name="T66" fmla="*/ 92 w 128"/>
                <a:gd name="T67" fmla="*/ 135 h 517"/>
                <a:gd name="T68" fmla="*/ 92 w 128"/>
                <a:gd name="T69" fmla="*/ 120 h 517"/>
                <a:gd name="T70" fmla="*/ 99 w 128"/>
                <a:gd name="T71" fmla="*/ 113 h 517"/>
                <a:gd name="T72" fmla="*/ 99 w 128"/>
                <a:gd name="T73" fmla="*/ 99 h 517"/>
                <a:gd name="T74" fmla="*/ 107 w 128"/>
                <a:gd name="T75" fmla="*/ 92 h 517"/>
                <a:gd name="T76" fmla="*/ 107 w 128"/>
                <a:gd name="T77" fmla="*/ 78 h 517"/>
                <a:gd name="T78" fmla="*/ 114 w 128"/>
                <a:gd name="T79" fmla="*/ 71 h 517"/>
                <a:gd name="T80" fmla="*/ 114 w 128"/>
                <a:gd name="T81" fmla="*/ 57 h 517"/>
                <a:gd name="T82" fmla="*/ 121 w 128"/>
                <a:gd name="T83" fmla="*/ 49 h 517"/>
                <a:gd name="T84" fmla="*/ 121 w 128"/>
                <a:gd name="T85" fmla="*/ 35 h 517"/>
                <a:gd name="T86" fmla="*/ 121 w 128"/>
                <a:gd name="T87" fmla="*/ 21 h 517"/>
                <a:gd name="T88" fmla="*/ 128 w 128"/>
                <a:gd name="T89" fmla="*/ 14 h 517"/>
                <a:gd name="T90" fmla="*/ 128 w 128"/>
                <a:gd name="T91" fmla="*/ 0 h 5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8" h="517">
                  <a:moveTo>
                    <a:pt x="0" y="517"/>
                  </a:moveTo>
                  <a:lnTo>
                    <a:pt x="0" y="510"/>
                  </a:lnTo>
                  <a:lnTo>
                    <a:pt x="0" y="503"/>
                  </a:lnTo>
                  <a:lnTo>
                    <a:pt x="7" y="503"/>
                  </a:lnTo>
                  <a:lnTo>
                    <a:pt x="7" y="496"/>
                  </a:lnTo>
                  <a:lnTo>
                    <a:pt x="7" y="489"/>
                  </a:lnTo>
                  <a:lnTo>
                    <a:pt x="7" y="482"/>
                  </a:lnTo>
                  <a:lnTo>
                    <a:pt x="7" y="475"/>
                  </a:lnTo>
                  <a:lnTo>
                    <a:pt x="7" y="468"/>
                  </a:lnTo>
                  <a:lnTo>
                    <a:pt x="7" y="461"/>
                  </a:lnTo>
                  <a:lnTo>
                    <a:pt x="14" y="461"/>
                  </a:lnTo>
                  <a:lnTo>
                    <a:pt x="14" y="453"/>
                  </a:lnTo>
                  <a:lnTo>
                    <a:pt x="14" y="446"/>
                  </a:lnTo>
                  <a:lnTo>
                    <a:pt x="14" y="439"/>
                  </a:lnTo>
                  <a:lnTo>
                    <a:pt x="14" y="432"/>
                  </a:lnTo>
                  <a:lnTo>
                    <a:pt x="14" y="425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1"/>
                  </a:lnTo>
                  <a:lnTo>
                    <a:pt x="21" y="404"/>
                  </a:lnTo>
                  <a:lnTo>
                    <a:pt x="21" y="397"/>
                  </a:lnTo>
                  <a:lnTo>
                    <a:pt x="29" y="397"/>
                  </a:lnTo>
                  <a:lnTo>
                    <a:pt x="29" y="390"/>
                  </a:lnTo>
                  <a:lnTo>
                    <a:pt x="29" y="383"/>
                  </a:lnTo>
                  <a:lnTo>
                    <a:pt x="29" y="376"/>
                  </a:lnTo>
                  <a:lnTo>
                    <a:pt x="36" y="376"/>
                  </a:lnTo>
                  <a:lnTo>
                    <a:pt x="36" y="368"/>
                  </a:lnTo>
                  <a:lnTo>
                    <a:pt x="36" y="361"/>
                  </a:lnTo>
                  <a:lnTo>
                    <a:pt x="36" y="354"/>
                  </a:lnTo>
                  <a:lnTo>
                    <a:pt x="36" y="347"/>
                  </a:lnTo>
                  <a:lnTo>
                    <a:pt x="36" y="340"/>
                  </a:lnTo>
                  <a:lnTo>
                    <a:pt x="36" y="333"/>
                  </a:lnTo>
                  <a:lnTo>
                    <a:pt x="43" y="333"/>
                  </a:lnTo>
                  <a:lnTo>
                    <a:pt x="43" y="326"/>
                  </a:lnTo>
                  <a:lnTo>
                    <a:pt x="43" y="319"/>
                  </a:lnTo>
                  <a:lnTo>
                    <a:pt x="43" y="312"/>
                  </a:lnTo>
                  <a:lnTo>
                    <a:pt x="43" y="305"/>
                  </a:lnTo>
                  <a:lnTo>
                    <a:pt x="43" y="298"/>
                  </a:lnTo>
                  <a:lnTo>
                    <a:pt x="50" y="298"/>
                  </a:lnTo>
                  <a:lnTo>
                    <a:pt x="50" y="290"/>
                  </a:lnTo>
                  <a:lnTo>
                    <a:pt x="57" y="290"/>
                  </a:lnTo>
                  <a:lnTo>
                    <a:pt x="57" y="283"/>
                  </a:lnTo>
                  <a:lnTo>
                    <a:pt x="57" y="276"/>
                  </a:lnTo>
                  <a:lnTo>
                    <a:pt x="57" y="269"/>
                  </a:lnTo>
                  <a:lnTo>
                    <a:pt x="57" y="262"/>
                  </a:lnTo>
                  <a:lnTo>
                    <a:pt x="57" y="255"/>
                  </a:lnTo>
                  <a:lnTo>
                    <a:pt x="64" y="255"/>
                  </a:lnTo>
                  <a:lnTo>
                    <a:pt x="64" y="248"/>
                  </a:lnTo>
                  <a:lnTo>
                    <a:pt x="64" y="241"/>
                  </a:lnTo>
                  <a:lnTo>
                    <a:pt x="64" y="234"/>
                  </a:lnTo>
                  <a:lnTo>
                    <a:pt x="64" y="227"/>
                  </a:lnTo>
                  <a:lnTo>
                    <a:pt x="64" y="220"/>
                  </a:lnTo>
                  <a:lnTo>
                    <a:pt x="71" y="220"/>
                  </a:lnTo>
                  <a:lnTo>
                    <a:pt x="71" y="212"/>
                  </a:lnTo>
                  <a:lnTo>
                    <a:pt x="71" y="205"/>
                  </a:lnTo>
                  <a:lnTo>
                    <a:pt x="71" y="198"/>
                  </a:lnTo>
                  <a:lnTo>
                    <a:pt x="71" y="191"/>
                  </a:lnTo>
                  <a:lnTo>
                    <a:pt x="71" y="184"/>
                  </a:lnTo>
                  <a:lnTo>
                    <a:pt x="78" y="184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85" y="156"/>
                  </a:lnTo>
                  <a:lnTo>
                    <a:pt x="85" y="149"/>
                  </a:lnTo>
                  <a:lnTo>
                    <a:pt x="92" y="149"/>
                  </a:lnTo>
                  <a:lnTo>
                    <a:pt x="92" y="142"/>
                  </a:lnTo>
                  <a:lnTo>
                    <a:pt x="92" y="135"/>
                  </a:lnTo>
                  <a:lnTo>
                    <a:pt x="92" y="127"/>
                  </a:lnTo>
                  <a:lnTo>
                    <a:pt x="92" y="120"/>
                  </a:lnTo>
                  <a:lnTo>
                    <a:pt x="92" y="113"/>
                  </a:lnTo>
                  <a:lnTo>
                    <a:pt x="99" y="113"/>
                  </a:lnTo>
                  <a:lnTo>
                    <a:pt x="99" y="106"/>
                  </a:lnTo>
                  <a:lnTo>
                    <a:pt x="99" y="99"/>
                  </a:lnTo>
                  <a:lnTo>
                    <a:pt x="99" y="92"/>
                  </a:lnTo>
                  <a:lnTo>
                    <a:pt x="107" y="92"/>
                  </a:lnTo>
                  <a:lnTo>
                    <a:pt x="107" y="85"/>
                  </a:lnTo>
                  <a:lnTo>
                    <a:pt x="107" y="78"/>
                  </a:lnTo>
                  <a:lnTo>
                    <a:pt x="114" y="78"/>
                  </a:lnTo>
                  <a:lnTo>
                    <a:pt x="114" y="71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9"/>
                  </a:lnTo>
                  <a:lnTo>
                    <a:pt x="121" y="49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21" y="28"/>
                  </a:lnTo>
                  <a:lnTo>
                    <a:pt x="121" y="21"/>
                  </a:lnTo>
                  <a:lnTo>
                    <a:pt x="121" y="14"/>
                  </a:lnTo>
                  <a:lnTo>
                    <a:pt x="128" y="14"/>
                  </a:lnTo>
                  <a:lnTo>
                    <a:pt x="128" y="7"/>
                  </a:lnTo>
                  <a:lnTo>
                    <a:pt x="128" y="0"/>
                  </a:lnTo>
                  <a:lnTo>
                    <a:pt x="128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Freeform 77">
              <a:extLst>
                <a:ext uri="{FF2B5EF4-FFF2-40B4-BE49-F238E27FC236}">
                  <a16:creationId xmlns:a16="http://schemas.microsoft.com/office/drawing/2014/main" id="{B395604A-C549-9D20-555C-9B7C5F807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355"/>
              <a:ext cx="49" cy="163"/>
            </a:xfrm>
            <a:custGeom>
              <a:avLst/>
              <a:gdLst>
                <a:gd name="T0" fmla="*/ 0 w 49"/>
                <a:gd name="T1" fmla="*/ 163 h 163"/>
                <a:gd name="T2" fmla="*/ 7 w 49"/>
                <a:gd name="T3" fmla="*/ 163 h 163"/>
                <a:gd name="T4" fmla="*/ 7 w 49"/>
                <a:gd name="T5" fmla="*/ 156 h 163"/>
                <a:gd name="T6" fmla="*/ 7 w 49"/>
                <a:gd name="T7" fmla="*/ 149 h 163"/>
                <a:gd name="T8" fmla="*/ 7 w 49"/>
                <a:gd name="T9" fmla="*/ 142 h 163"/>
                <a:gd name="T10" fmla="*/ 14 w 49"/>
                <a:gd name="T11" fmla="*/ 142 h 163"/>
                <a:gd name="T12" fmla="*/ 14 w 49"/>
                <a:gd name="T13" fmla="*/ 135 h 163"/>
                <a:gd name="T14" fmla="*/ 14 w 49"/>
                <a:gd name="T15" fmla="*/ 127 h 163"/>
                <a:gd name="T16" fmla="*/ 14 w 49"/>
                <a:gd name="T17" fmla="*/ 120 h 163"/>
                <a:gd name="T18" fmla="*/ 14 w 49"/>
                <a:gd name="T19" fmla="*/ 113 h 163"/>
                <a:gd name="T20" fmla="*/ 21 w 49"/>
                <a:gd name="T21" fmla="*/ 113 h 163"/>
                <a:gd name="T22" fmla="*/ 21 w 49"/>
                <a:gd name="T23" fmla="*/ 106 h 163"/>
                <a:gd name="T24" fmla="*/ 21 w 49"/>
                <a:gd name="T25" fmla="*/ 99 h 163"/>
                <a:gd name="T26" fmla="*/ 21 w 49"/>
                <a:gd name="T27" fmla="*/ 92 h 163"/>
                <a:gd name="T28" fmla="*/ 21 w 49"/>
                <a:gd name="T29" fmla="*/ 85 h 163"/>
                <a:gd name="T30" fmla="*/ 21 w 49"/>
                <a:gd name="T31" fmla="*/ 78 h 163"/>
                <a:gd name="T32" fmla="*/ 28 w 49"/>
                <a:gd name="T33" fmla="*/ 78 h 163"/>
                <a:gd name="T34" fmla="*/ 28 w 49"/>
                <a:gd name="T35" fmla="*/ 85 h 163"/>
                <a:gd name="T36" fmla="*/ 35 w 49"/>
                <a:gd name="T37" fmla="*/ 85 h 163"/>
                <a:gd name="T38" fmla="*/ 35 w 49"/>
                <a:gd name="T39" fmla="*/ 78 h 163"/>
                <a:gd name="T40" fmla="*/ 35 w 49"/>
                <a:gd name="T41" fmla="*/ 71 h 163"/>
                <a:gd name="T42" fmla="*/ 35 w 49"/>
                <a:gd name="T43" fmla="*/ 64 h 163"/>
                <a:gd name="T44" fmla="*/ 35 w 49"/>
                <a:gd name="T45" fmla="*/ 57 h 163"/>
                <a:gd name="T46" fmla="*/ 42 w 49"/>
                <a:gd name="T47" fmla="*/ 57 h 163"/>
                <a:gd name="T48" fmla="*/ 42 w 49"/>
                <a:gd name="T49" fmla="*/ 50 h 163"/>
                <a:gd name="T50" fmla="*/ 42 w 49"/>
                <a:gd name="T51" fmla="*/ 42 h 163"/>
                <a:gd name="T52" fmla="*/ 42 w 49"/>
                <a:gd name="T53" fmla="*/ 35 h 163"/>
                <a:gd name="T54" fmla="*/ 42 w 49"/>
                <a:gd name="T55" fmla="*/ 28 h 163"/>
                <a:gd name="T56" fmla="*/ 49 w 49"/>
                <a:gd name="T57" fmla="*/ 28 h 163"/>
                <a:gd name="T58" fmla="*/ 49 w 49"/>
                <a:gd name="T59" fmla="*/ 21 h 163"/>
                <a:gd name="T60" fmla="*/ 49 w 49"/>
                <a:gd name="T61" fmla="*/ 14 h 163"/>
                <a:gd name="T62" fmla="*/ 49 w 49"/>
                <a:gd name="T63" fmla="*/ 7 h 163"/>
                <a:gd name="T64" fmla="*/ 49 w 49"/>
                <a:gd name="T65" fmla="*/ 0 h 163"/>
                <a:gd name="T66" fmla="*/ 49 w 49"/>
                <a:gd name="T67" fmla="*/ 7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163">
                  <a:moveTo>
                    <a:pt x="0" y="163"/>
                  </a:moveTo>
                  <a:lnTo>
                    <a:pt x="7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2"/>
                  </a:lnTo>
                  <a:lnTo>
                    <a:pt x="14" y="142"/>
                  </a:lnTo>
                  <a:lnTo>
                    <a:pt x="14" y="135"/>
                  </a:lnTo>
                  <a:lnTo>
                    <a:pt x="14" y="127"/>
                  </a:lnTo>
                  <a:lnTo>
                    <a:pt x="14" y="120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1" y="106"/>
                  </a:lnTo>
                  <a:lnTo>
                    <a:pt x="21" y="99"/>
                  </a:lnTo>
                  <a:lnTo>
                    <a:pt x="21" y="92"/>
                  </a:lnTo>
                  <a:lnTo>
                    <a:pt x="21" y="85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28" y="85"/>
                  </a:lnTo>
                  <a:lnTo>
                    <a:pt x="35" y="85"/>
                  </a:lnTo>
                  <a:lnTo>
                    <a:pt x="35" y="78"/>
                  </a:lnTo>
                  <a:lnTo>
                    <a:pt x="35" y="71"/>
                  </a:lnTo>
                  <a:lnTo>
                    <a:pt x="35" y="64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5"/>
                  </a:lnTo>
                  <a:lnTo>
                    <a:pt x="42" y="28"/>
                  </a:lnTo>
                  <a:lnTo>
                    <a:pt x="49" y="28"/>
                  </a:lnTo>
                  <a:lnTo>
                    <a:pt x="49" y="21"/>
                  </a:lnTo>
                  <a:lnTo>
                    <a:pt x="49" y="14"/>
                  </a:lnTo>
                  <a:lnTo>
                    <a:pt x="49" y="7"/>
                  </a:lnTo>
                  <a:lnTo>
                    <a:pt x="49" y="0"/>
                  </a:lnTo>
                  <a:lnTo>
                    <a:pt x="49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Freeform 78">
              <a:extLst>
                <a:ext uri="{FF2B5EF4-FFF2-40B4-BE49-F238E27FC236}">
                  <a16:creationId xmlns:a16="http://schemas.microsoft.com/office/drawing/2014/main" id="{F45DAA35-83FA-D192-E35B-B3D6C3282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838"/>
              <a:ext cx="298" cy="524"/>
            </a:xfrm>
            <a:custGeom>
              <a:avLst/>
              <a:gdLst>
                <a:gd name="T0" fmla="*/ 15 w 298"/>
                <a:gd name="T1" fmla="*/ 524 h 524"/>
                <a:gd name="T2" fmla="*/ 15 w 298"/>
                <a:gd name="T3" fmla="*/ 503 h 524"/>
                <a:gd name="T4" fmla="*/ 22 w 298"/>
                <a:gd name="T5" fmla="*/ 489 h 524"/>
                <a:gd name="T6" fmla="*/ 22 w 298"/>
                <a:gd name="T7" fmla="*/ 467 h 524"/>
                <a:gd name="T8" fmla="*/ 29 w 298"/>
                <a:gd name="T9" fmla="*/ 453 h 524"/>
                <a:gd name="T10" fmla="*/ 36 w 298"/>
                <a:gd name="T11" fmla="*/ 453 h 524"/>
                <a:gd name="T12" fmla="*/ 43 w 298"/>
                <a:gd name="T13" fmla="*/ 439 h 524"/>
                <a:gd name="T14" fmla="*/ 43 w 298"/>
                <a:gd name="T15" fmla="*/ 418 h 524"/>
                <a:gd name="T16" fmla="*/ 50 w 298"/>
                <a:gd name="T17" fmla="*/ 404 h 524"/>
                <a:gd name="T18" fmla="*/ 57 w 298"/>
                <a:gd name="T19" fmla="*/ 389 h 524"/>
                <a:gd name="T20" fmla="*/ 64 w 298"/>
                <a:gd name="T21" fmla="*/ 389 h 524"/>
                <a:gd name="T22" fmla="*/ 71 w 298"/>
                <a:gd name="T23" fmla="*/ 368 h 524"/>
                <a:gd name="T24" fmla="*/ 78 w 298"/>
                <a:gd name="T25" fmla="*/ 354 h 524"/>
                <a:gd name="T26" fmla="*/ 78 w 298"/>
                <a:gd name="T27" fmla="*/ 333 h 524"/>
                <a:gd name="T28" fmla="*/ 93 w 298"/>
                <a:gd name="T29" fmla="*/ 340 h 524"/>
                <a:gd name="T30" fmla="*/ 93 w 298"/>
                <a:gd name="T31" fmla="*/ 318 h 524"/>
                <a:gd name="T32" fmla="*/ 100 w 298"/>
                <a:gd name="T33" fmla="*/ 297 h 524"/>
                <a:gd name="T34" fmla="*/ 107 w 298"/>
                <a:gd name="T35" fmla="*/ 283 h 524"/>
                <a:gd name="T36" fmla="*/ 114 w 298"/>
                <a:gd name="T37" fmla="*/ 283 h 524"/>
                <a:gd name="T38" fmla="*/ 121 w 298"/>
                <a:gd name="T39" fmla="*/ 269 h 524"/>
                <a:gd name="T40" fmla="*/ 128 w 298"/>
                <a:gd name="T41" fmla="*/ 255 h 524"/>
                <a:gd name="T42" fmla="*/ 128 w 298"/>
                <a:gd name="T43" fmla="*/ 233 h 524"/>
                <a:gd name="T44" fmla="*/ 135 w 298"/>
                <a:gd name="T45" fmla="*/ 233 h 524"/>
                <a:gd name="T46" fmla="*/ 149 w 298"/>
                <a:gd name="T47" fmla="*/ 226 h 524"/>
                <a:gd name="T48" fmla="*/ 149 w 298"/>
                <a:gd name="T49" fmla="*/ 205 h 524"/>
                <a:gd name="T50" fmla="*/ 156 w 298"/>
                <a:gd name="T51" fmla="*/ 191 h 524"/>
                <a:gd name="T52" fmla="*/ 163 w 298"/>
                <a:gd name="T53" fmla="*/ 177 h 524"/>
                <a:gd name="T54" fmla="*/ 170 w 298"/>
                <a:gd name="T55" fmla="*/ 191 h 524"/>
                <a:gd name="T56" fmla="*/ 178 w 298"/>
                <a:gd name="T57" fmla="*/ 177 h 524"/>
                <a:gd name="T58" fmla="*/ 178 w 298"/>
                <a:gd name="T59" fmla="*/ 155 h 524"/>
                <a:gd name="T60" fmla="*/ 185 w 298"/>
                <a:gd name="T61" fmla="*/ 141 h 524"/>
                <a:gd name="T62" fmla="*/ 192 w 298"/>
                <a:gd name="T63" fmla="*/ 141 h 524"/>
                <a:gd name="T64" fmla="*/ 199 w 298"/>
                <a:gd name="T65" fmla="*/ 141 h 524"/>
                <a:gd name="T66" fmla="*/ 206 w 298"/>
                <a:gd name="T67" fmla="*/ 127 h 524"/>
                <a:gd name="T68" fmla="*/ 206 w 298"/>
                <a:gd name="T69" fmla="*/ 106 h 524"/>
                <a:gd name="T70" fmla="*/ 213 w 298"/>
                <a:gd name="T71" fmla="*/ 106 h 524"/>
                <a:gd name="T72" fmla="*/ 220 w 298"/>
                <a:gd name="T73" fmla="*/ 106 h 524"/>
                <a:gd name="T74" fmla="*/ 227 w 298"/>
                <a:gd name="T75" fmla="*/ 92 h 524"/>
                <a:gd name="T76" fmla="*/ 234 w 298"/>
                <a:gd name="T77" fmla="*/ 77 h 524"/>
                <a:gd name="T78" fmla="*/ 241 w 298"/>
                <a:gd name="T79" fmla="*/ 63 h 524"/>
                <a:gd name="T80" fmla="*/ 248 w 298"/>
                <a:gd name="T81" fmla="*/ 77 h 524"/>
                <a:gd name="T82" fmla="*/ 256 w 298"/>
                <a:gd name="T83" fmla="*/ 63 h 524"/>
                <a:gd name="T84" fmla="*/ 256 w 298"/>
                <a:gd name="T85" fmla="*/ 42 h 524"/>
                <a:gd name="T86" fmla="*/ 263 w 298"/>
                <a:gd name="T87" fmla="*/ 28 h 524"/>
                <a:gd name="T88" fmla="*/ 270 w 298"/>
                <a:gd name="T89" fmla="*/ 42 h 524"/>
                <a:gd name="T90" fmla="*/ 277 w 298"/>
                <a:gd name="T91" fmla="*/ 28 h 524"/>
                <a:gd name="T92" fmla="*/ 284 w 298"/>
                <a:gd name="T93" fmla="*/ 14 h 524"/>
                <a:gd name="T94" fmla="*/ 291 w 298"/>
                <a:gd name="T95" fmla="*/ 0 h 524"/>
                <a:gd name="T96" fmla="*/ 298 w 298"/>
                <a:gd name="T97" fmla="*/ 14 h 5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98" h="524">
                  <a:moveTo>
                    <a:pt x="0" y="524"/>
                  </a:moveTo>
                  <a:lnTo>
                    <a:pt x="7" y="524"/>
                  </a:lnTo>
                  <a:lnTo>
                    <a:pt x="15" y="524"/>
                  </a:lnTo>
                  <a:lnTo>
                    <a:pt x="15" y="517"/>
                  </a:lnTo>
                  <a:lnTo>
                    <a:pt x="15" y="510"/>
                  </a:lnTo>
                  <a:lnTo>
                    <a:pt x="15" y="503"/>
                  </a:lnTo>
                  <a:lnTo>
                    <a:pt x="15" y="496"/>
                  </a:lnTo>
                  <a:lnTo>
                    <a:pt x="22" y="496"/>
                  </a:lnTo>
                  <a:lnTo>
                    <a:pt x="22" y="489"/>
                  </a:lnTo>
                  <a:lnTo>
                    <a:pt x="22" y="481"/>
                  </a:lnTo>
                  <a:lnTo>
                    <a:pt x="22" y="474"/>
                  </a:lnTo>
                  <a:lnTo>
                    <a:pt x="22" y="467"/>
                  </a:lnTo>
                  <a:lnTo>
                    <a:pt x="29" y="467"/>
                  </a:lnTo>
                  <a:lnTo>
                    <a:pt x="29" y="460"/>
                  </a:lnTo>
                  <a:lnTo>
                    <a:pt x="29" y="453"/>
                  </a:lnTo>
                  <a:lnTo>
                    <a:pt x="36" y="453"/>
                  </a:lnTo>
                  <a:lnTo>
                    <a:pt x="36" y="460"/>
                  </a:lnTo>
                  <a:lnTo>
                    <a:pt x="36" y="453"/>
                  </a:lnTo>
                  <a:lnTo>
                    <a:pt x="36" y="446"/>
                  </a:lnTo>
                  <a:lnTo>
                    <a:pt x="43" y="446"/>
                  </a:lnTo>
                  <a:lnTo>
                    <a:pt x="43" y="439"/>
                  </a:lnTo>
                  <a:lnTo>
                    <a:pt x="43" y="432"/>
                  </a:lnTo>
                  <a:lnTo>
                    <a:pt x="43" y="425"/>
                  </a:lnTo>
                  <a:lnTo>
                    <a:pt x="43" y="418"/>
                  </a:lnTo>
                  <a:lnTo>
                    <a:pt x="50" y="418"/>
                  </a:lnTo>
                  <a:lnTo>
                    <a:pt x="50" y="411"/>
                  </a:lnTo>
                  <a:lnTo>
                    <a:pt x="50" y="404"/>
                  </a:lnTo>
                  <a:lnTo>
                    <a:pt x="50" y="396"/>
                  </a:lnTo>
                  <a:lnTo>
                    <a:pt x="50" y="389"/>
                  </a:lnTo>
                  <a:lnTo>
                    <a:pt x="57" y="389"/>
                  </a:lnTo>
                  <a:lnTo>
                    <a:pt x="57" y="396"/>
                  </a:lnTo>
                  <a:lnTo>
                    <a:pt x="64" y="396"/>
                  </a:lnTo>
                  <a:lnTo>
                    <a:pt x="64" y="389"/>
                  </a:lnTo>
                  <a:lnTo>
                    <a:pt x="64" y="382"/>
                  </a:lnTo>
                  <a:lnTo>
                    <a:pt x="71" y="375"/>
                  </a:lnTo>
                  <a:lnTo>
                    <a:pt x="71" y="368"/>
                  </a:lnTo>
                  <a:lnTo>
                    <a:pt x="71" y="361"/>
                  </a:lnTo>
                  <a:lnTo>
                    <a:pt x="71" y="354"/>
                  </a:lnTo>
                  <a:lnTo>
                    <a:pt x="78" y="354"/>
                  </a:lnTo>
                  <a:lnTo>
                    <a:pt x="78" y="347"/>
                  </a:lnTo>
                  <a:lnTo>
                    <a:pt x="78" y="340"/>
                  </a:lnTo>
                  <a:lnTo>
                    <a:pt x="78" y="333"/>
                  </a:lnTo>
                  <a:lnTo>
                    <a:pt x="85" y="333"/>
                  </a:lnTo>
                  <a:lnTo>
                    <a:pt x="85" y="340"/>
                  </a:lnTo>
                  <a:lnTo>
                    <a:pt x="93" y="340"/>
                  </a:lnTo>
                  <a:lnTo>
                    <a:pt x="93" y="333"/>
                  </a:lnTo>
                  <a:lnTo>
                    <a:pt x="93" y="326"/>
                  </a:lnTo>
                  <a:lnTo>
                    <a:pt x="93" y="318"/>
                  </a:lnTo>
                  <a:lnTo>
                    <a:pt x="100" y="311"/>
                  </a:lnTo>
                  <a:lnTo>
                    <a:pt x="100" y="304"/>
                  </a:lnTo>
                  <a:lnTo>
                    <a:pt x="100" y="297"/>
                  </a:lnTo>
                  <a:lnTo>
                    <a:pt x="100" y="290"/>
                  </a:lnTo>
                  <a:lnTo>
                    <a:pt x="107" y="290"/>
                  </a:lnTo>
                  <a:lnTo>
                    <a:pt x="107" y="283"/>
                  </a:lnTo>
                  <a:lnTo>
                    <a:pt x="107" y="276"/>
                  </a:lnTo>
                  <a:lnTo>
                    <a:pt x="114" y="276"/>
                  </a:lnTo>
                  <a:lnTo>
                    <a:pt x="114" y="283"/>
                  </a:lnTo>
                  <a:lnTo>
                    <a:pt x="121" y="283"/>
                  </a:lnTo>
                  <a:lnTo>
                    <a:pt x="121" y="276"/>
                  </a:lnTo>
                  <a:lnTo>
                    <a:pt x="121" y="269"/>
                  </a:lnTo>
                  <a:lnTo>
                    <a:pt x="121" y="262"/>
                  </a:lnTo>
                  <a:lnTo>
                    <a:pt x="121" y="255"/>
                  </a:lnTo>
                  <a:lnTo>
                    <a:pt x="128" y="255"/>
                  </a:lnTo>
                  <a:lnTo>
                    <a:pt x="128" y="248"/>
                  </a:lnTo>
                  <a:lnTo>
                    <a:pt x="128" y="240"/>
                  </a:lnTo>
                  <a:lnTo>
                    <a:pt x="128" y="233"/>
                  </a:lnTo>
                  <a:lnTo>
                    <a:pt x="135" y="233"/>
                  </a:lnTo>
                  <a:lnTo>
                    <a:pt x="135" y="226"/>
                  </a:lnTo>
                  <a:lnTo>
                    <a:pt x="135" y="233"/>
                  </a:lnTo>
                  <a:lnTo>
                    <a:pt x="142" y="233"/>
                  </a:lnTo>
                  <a:lnTo>
                    <a:pt x="142" y="226"/>
                  </a:lnTo>
                  <a:lnTo>
                    <a:pt x="149" y="226"/>
                  </a:lnTo>
                  <a:lnTo>
                    <a:pt x="149" y="219"/>
                  </a:lnTo>
                  <a:lnTo>
                    <a:pt x="149" y="212"/>
                  </a:lnTo>
                  <a:lnTo>
                    <a:pt x="149" y="205"/>
                  </a:lnTo>
                  <a:lnTo>
                    <a:pt x="156" y="205"/>
                  </a:lnTo>
                  <a:lnTo>
                    <a:pt x="156" y="198"/>
                  </a:lnTo>
                  <a:lnTo>
                    <a:pt x="156" y="191"/>
                  </a:lnTo>
                  <a:lnTo>
                    <a:pt x="156" y="184"/>
                  </a:lnTo>
                  <a:lnTo>
                    <a:pt x="156" y="177"/>
                  </a:lnTo>
                  <a:lnTo>
                    <a:pt x="163" y="177"/>
                  </a:lnTo>
                  <a:lnTo>
                    <a:pt x="163" y="184"/>
                  </a:lnTo>
                  <a:lnTo>
                    <a:pt x="163" y="191"/>
                  </a:lnTo>
                  <a:lnTo>
                    <a:pt x="170" y="191"/>
                  </a:lnTo>
                  <a:lnTo>
                    <a:pt x="170" y="184"/>
                  </a:lnTo>
                  <a:lnTo>
                    <a:pt x="170" y="177"/>
                  </a:lnTo>
                  <a:lnTo>
                    <a:pt x="178" y="177"/>
                  </a:lnTo>
                  <a:lnTo>
                    <a:pt x="178" y="170"/>
                  </a:lnTo>
                  <a:lnTo>
                    <a:pt x="178" y="163"/>
                  </a:lnTo>
                  <a:lnTo>
                    <a:pt x="178" y="155"/>
                  </a:lnTo>
                  <a:lnTo>
                    <a:pt x="185" y="155"/>
                  </a:lnTo>
                  <a:lnTo>
                    <a:pt x="185" y="148"/>
                  </a:lnTo>
                  <a:lnTo>
                    <a:pt x="185" y="141"/>
                  </a:lnTo>
                  <a:lnTo>
                    <a:pt x="185" y="134"/>
                  </a:lnTo>
                  <a:lnTo>
                    <a:pt x="192" y="134"/>
                  </a:lnTo>
                  <a:lnTo>
                    <a:pt x="192" y="141"/>
                  </a:lnTo>
                  <a:lnTo>
                    <a:pt x="192" y="148"/>
                  </a:lnTo>
                  <a:lnTo>
                    <a:pt x="199" y="148"/>
                  </a:lnTo>
                  <a:lnTo>
                    <a:pt x="199" y="141"/>
                  </a:lnTo>
                  <a:lnTo>
                    <a:pt x="199" y="134"/>
                  </a:lnTo>
                  <a:lnTo>
                    <a:pt x="199" y="127"/>
                  </a:lnTo>
                  <a:lnTo>
                    <a:pt x="206" y="127"/>
                  </a:lnTo>
                  <a:lnTo>
                    <a:pt x="206" y="120"/>
                  </a:lnTo>
                  <a:lnTo>
                    <a:pt x="206" y="113"/>
                  </a:lnTo>
                  <a:lnTo>
                    <a:pt x="206" y="106"/>
                  </a:lnTo>
                  <a:lnTo>
                    <a:pt x="213" y="106"/>
                  </a:lnTo>
                  <a:lnTo>
                    <a:pt x="213" y="99"/>
                  </a:lnTo>
                  <a:lnTo>
                    <a:pt x="213" y="106"/>
                  </a:lnTo>
                  <a:lnTo>
                    <a:pt x="220" y="106"/>
                  </a:lnTo>
                  <a:lnTo>
                    <a:pt x="220" y="113"/>
                  </a:lnTo>
                  <a:lnTo>
                    <a:pt x="220" y="106"/>
                  </a:lnTo>
                  <a:lnTo>
                    <a:pt x="227" y="106"/>
                  </a:lnTo>
                  <a:lnTo>
                    <a:pt x="227" y="99"/>
                  </a:lnTo>
                  <a:lnTo>
                    <a:pt x="227" y="92"/>
                  </a:lnTo>
                  <a:lnTo>
                    <a:pt x="227" y="85"/>
                  </a:lnTo>
                  <a:lnTo>
                    <a:pt x="234" y="85"/>
                  </a:lnTo>
                  <a:lnTo>
                    <a:pt x="234" y="77"/>
                  </a:lnTo>
                  <a:lnTo>
                    <a:pt x="234" y="70"/>
                  </a:lnTo>
                  <a:lnTo>
                    <a:pt x="234" y="63"/>
                  </a:lnTo>
                  <a:lnTo>
                    <a:pt x="241" y="63"/>
                  </a:lnTo>
                  <a:lnTo>
                    <a:pt x="241" y="70"/>
                  </a:lnTo>
                  <a:lnTo>
                    <a:pt x="248" y="70"/>
                  </a:lnTo>
                  <a:lnTo>
                    <a:pt x="248" y="77"/>
                  </a:lnTo>
                  <a:lnTo>
                    <a:pt x="248" y="70"/>
                  </a:lnTo>
                  <a:lnTo>
                    <a:pt x="248" y="63"/>
                  </a:lnTo>
                  <a:lnTo>
                    <a:pt x="256" y="63"/>
                  </a:lnTo>
                  <a:lnTo>
                    <a:pt x="256" y="56"/>
                  </a:lnTo>
                  <a:lnTo>
                    <a:pt x="256" y="49"/>
                  </a:lnTo>
                  <a:lnTo>
                    <a:pt x="256" y="42"/>
                  </a:lnTo>
                  <a:lnTo>
                    <a:pt x="263" y="42"/>
                  </a:lnTo>
                  <a:lnTo>
                    <a:pt x="263" y="35"/>
                  </a:lnTo>
                  <a:lnTo>
                    <a:pt x="263" y="28"/>
                  </a:lnTo>
                  <a:lnTo>
                    <a:pt x="270" y="28"/>
                  </a:lnTo>
                  <a:lnTo>
                    <a:pt x="270" y="35"/>
                  </a:lnTo>
                  <a:lnTo>
                    <a:pt x="270" y="42"/>
                  </a:lnTo>
                  <a:lnTo>
                    <a:pt x="277" y="42"/>
                  </a:lnTo>
                  <a:lnTo>
                    <a:pt x="277" y="35"/>
                  </a:lnTo>
                  <a:lnTo>
                    <a:pt x="277" y="28"/>
                  </a:lnTo>
                  <a:lnTo>
                    <a:pt x="284" y="28"/>
                  </a:lnTo>
                  <a:lnTo>
                    <a:pt x="284" y="21"/>
                  </a:lnTo>
                  <a:lnTo>
                    <a:pt x="284" y="14"/>
                  </a:lnTo>
                  <a:lnTo>
                    <a:pt x="284" y="7"/>
                  </a:lnTo>
                  <a:lnTo>
                    <a:pt x="291" y="7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298" y="7"/>
                  </a:lnTo>
                  <a:lnTo>
                    <a:pt x="298" y="14"/>
                  </a:lnTo>
                  <a:lnTo>
                    <a:pt x="298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Freeform 79">
              <a:extLst>
                <a:ext uri="{FF2B5EF4-FFF2-40B4-BE49-F238E27FC236}">
                  <a16:creationId xmlns:a16="http://schemas.microsoft.com/office/drawing/2014/main" id="{0CF15686-4C13-9B57-DCB9-81C1F31D4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1752"/>
              <a:ext cx="71" cy="93"/>
            </a:xfrm>
            <a:custGeom>
              <a:avLst/>
              <a:gdLst>
                <a:gd name="T0" fmla="*/ 0 w 71"/>
                <a:gd name="T1" fmla="*/ 93 h 93"/>
                <a:gd name="T2" fmla="*/ 7 w 71"/>
                <a:gd name="T3" fmla="*/ 93 h 93"/>
                <a:gd name="T4" fmla="*/ 7 w 71"/>
                <a:gd name="T5" fmla="*/ 86 h 93"/>
                <a:gd name="T6" fmla="*/ 7 w 71"/>
                <a:gd name="T7" fmla="*/ 78 h 93"/>
                <a:gd name="T8" fmla="*/ 14 w 71"/>
                <a:gd name="T9" fmla="*/ 78 h 93"/>
                <a:gd name="T10" fmla="*/ 14 w 71"/>
                <a:gd name="T11" fmla="*/ 71 h 93"/>
                <a:gd name="T12" fmla="*/ 14 w 71"/>
                <a:gd name="T13" fmla="*/ 64 h 93"/>
                <a:gd name="T14" fmla="*/ 14 w 71"/>
                <a:gd name="T15" fmla="*/ 57 h 93"/>
                <a:gd name="T16" fmla="*/ 21 w 71"/>
                <a:gd name="T17" fmla="*/ 57 h 93"/>
                <a:gd name="T18" fmla="*/ 21 w 71"/>
                <a:gd name="T19" fmla="*/ 64 h 93"/>
                <a:gd name="T20" fmla="*/ 28 w 71"/>
                <a:gd name="T21" fmla="*/ 64 h 93"/>
                <a:gd name="T22" fmla="*/ 28 w 71"/>
                <a:gd name="T23" fmla="*/ 71 h 93"/>
                <a:gd name="T24" fmla="*/ 28 w 71"/>
                <a:gd name="T25" fmla="*/ 64 h 93"/>
                <a:gd name="T26" fmla="*/ 35 w 71"/>
                <a:gd name="T27" fmla="*/ 64 h 93"/>
                <a:gd name="T28" fmla="*/ 35 w 71"/>
                <a:gd name="T29" fmla="*/ 57 h 93"/>
                <a:gd name="T30" fmla="*/ 35 w 71"/>
                <a:gd name="T31" fmla="*/ 50 h 93"/>
                <a:gd name="T32" fmla="*/ 35 w 71"/>
                <a:gd name="T33" fmla="*/ 43 h 93"/>
                <a:gd name="T34" fmla="*/ 43 w 71"/>
                <a:gd name="T35" fmla="*/ 43 h 93"/>
                <a:gd name="T36" fmla="*/ 43 w 71"/>
                <a:gd name="T37" fmla="*/ 36 h 93"/>
                <a:gd name="T38" fmla="*/ 43 w 71"/>
                <a:gd name="T39" fmla="*/ 29 h 93"/>
                <a:gd name="T40" fmla="*/ 50 w 71"/>
                <a:gd name="T41" fmla="*/ 29 h 93"/>
                <a:gd name="T42" fmla="*/ 50 w 71"/>
                <a:gd name="T43" fmla="*/ 36 h 93"/>
                <a:gd name="T44" fmla="*/ 50 w 71"/>
                <a:gd name="T45" fmla="*/ 43 h 93"/>
                <a:gd name="T46" fmla="*/ 57 w 71"/>
                <a:gd name="T47" fmla="*/ 43 h 93"/>
                <a:gd name="T48" fmla="*/ 57 w 71"/>
                <a:gd name="T49" fmla="*/ 36 h 93"/>
                <a:gd name="T50" fmla="*/ 64 w 71"/>
                <a:gd name="T51" fmla="*/ 36 h 93"/>
                <a:gd name="T52" fmla="*/ 64 w 71"/>
                <a:gd name="T53" fmla="*/ 29 h 93"/>
                <a:gd name="T54" fmla="*/ 64 w 71"/>
                <a:gd name="T55" fmla="*/ 22 h 93"/>
                <a:gd name="T56" fmla="*/ 64 w 71"/>
                <a:gd name="T57" fmla="*/ 15 h 93"/>
                <a:gd name="T58" fmla="*/ 71 w 71"/>
                <a:gd name="T59" fmla="*/ 15 h 93"/>
                <a:gd name="T60" fmla="*/ 71 w 71"/>
                <a:gd name="T61" fmla="*/ 8 h 93"/>
                <a:gd name="T62" fmla="*/ 71 w 71"/>
                <a:gd name="T63" fmla="*/ 0 h 93"/>
                <a:gd name="T64" fmla="*/ 71 w 71"/>
                <a:gd name="T65" fmla="*/ 8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1" h="93">
                  <a:moveTo>
                    <a:pt x="0" y="93"/>
                  </a:moveTo>
                  <a:lnTo>
                    <a:pt x="7" y="93"/>
                  </a:lnTo>
                  <a:lnTo>
                    <a:pt x="7" y="86"/>
                  </a:lnTo>
                  <a:lnTo>
                    <a:pt x="7" y="78"/>
                  </a:lnTo>
                  <a:lnTo>
                    <a:pt x="14" y="78"/>
                  </a:lnTo>
                  <a:lnTo>
                    <a:pt x="14" y="71"/>
                  </a:lnTo>
                  <a:lnTo>
                    <a:pt x="14" y="64"/>
                  </a:lnTo>
                  <a:lnTo>
                    <a:pt x="14" y="57"/>
                  </a:lnTo>
                  <a:lnTo>
                    <a:pt x="21" y="57"/>
                  </a:lnTo>
                  <a:lnTo>
                    <a:pt x="21" y="64"/>
                  </a:lnTo>
                  <a:lnTo>
                    <a:pt x="28" y="64"/>
                  </a:lnTo>
                  <a:lnTo>
                    <a:pt x="28" y="71"/>
                  </a:lnTo>
                  <a:lnTo>
                    <a:pt x="28" y="64"/>
                  </a:lnTo>
                  <a:lnTo>
                    <a:pt x="35" y="64"/>
                  </a:lnTo>
                  <a:lnTo>
                    <a:pt x="35" y="57"/>
                  </a:lnTo>
                  <a:lnTo>
                    <a:pt x="35" y="50"/>
                  </a:lnTo>
                  <a:lnTo>
                    <a:pt x="35" y="43"/>
                  </a:lnTo>
                  <a:lnTo>
                    <a:pt x="43" y="43"/>
                  </a:lnTo>
                  <a:lnTo>
                    <a:pt x="43" y="36"/>
                  </a:lnTo>
                  <a:lnTo>
                    <a:pt x="43" y="29"/>
                  </a:lnTo>
                  <a:lnTo>
                    <a:pt x="50" y="29"/>
                  </a:lnTo>
                  <a:lnTo>
                    <a:pt x="50" y="36"/>
                  </a:lnTo>
                  <a:lnTo>
                    <a:pt x="50" y="43"/>
                  </a:lnTo>
                  <a:lnTo>
                    <a:pt x="57" y="43"/>
                  </a:lnTo>
                  <a:lnTo>
                    <a:pt x="57" y="36"/>
                  </a:lnTo>
                  <a:lnTo>
                    <a:pt x="64" y="36"/>
                  </a:lnTo>
                  <a:lnTo>
                    <a:pt x="64" y="29"/>
                  </a:lnTo>
                  <a:lnTo>
                    <a:pt x="64" y="22"/>
                  </a:lnTo>
                  <a:lnTo>
                    <a:pt x="64" y="15"/>
                  </a:lnTo>
                  <a:lnTo>
                    <a:pt x="71" y="15"/>
                  </a:lnTo>
                  <a:lnTo>
                    <a:pt x="71" y="8"/>
                  </a:lnTo>
                  <a:lnTo>
                    <a:pt x="71" y="0"/>
                  </a:lnTo>
                  <a:lnTo>
                    <a:pt x="71" y="8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Freeform 80">
              <a:extLst>
                <a:ext uri="{FF2B5EF4-FFF2-40B4-BE49-F238E27FC236}">
                  <a16:creationId xmlns:a16="http://schemas.microsoft.com/office/drawing/2014/main" id="{7EF2C91A-447B-F25D-E62E-C0423D33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1731"/>
              <a:ext cx="35" cy="43"/>
            </a:xfrm>
            <a:custGeom>
              <a:avLst/>
              <a:gdLst>
                <a:gd name="T0" fmla="*/ 0 w 35"/>
                <a:gd name="T1" fmla="*/ 29 h 43"/>
                <a:gd name="T2" fmla="*/ 7 w 35"/>
                <a:gd name="T3" fmla="*/ 29 h 43"/>
                <a:gd name="T4" fmla="*/ 7 w 35"/>
                <a:gd name="T5" fmla="*/ 36 h 43"/>
                <a:gd name="T6" fmla="*/ 7 w 35"/>
                <a:gd name="T7" fmla="*/ 43 h 43"/>
                <a:gd name="T8" fmla="*/ 14 w 35"/>
                <a:gd name="T9" fmla="*/ 43 h 43"/>
                <a:gd name="T10" fmla="*/ 14 w 35"/>
                <a:gd name="T11" fmla="*/ 36 h 43"/>
                <a:gd name="T12" fmla="*/ 14 w 35"/>
                <a:gd name="T13" fmla="*/ 29 h 43"/>
                <a:gd name="T14" fmla="*/ 21 w 35"/>
                <a:gd name="T15" fmla="*/ 29 h 43"/>
                <a:gd name="T16" fmla="*/ 21 w 35"/>
                <a:gd name="T17" fmla="*/ 21 h 43"/>
                <a:gd name="T18" fmla="*/ 21 w 35"/>
                <a:gd name="T19" fmla="*/ 14 h 43"/>
                <a:gd name="T20" fmla="*/ 21 w 35"/>
                <a:gd name="T21" fmla="*/ 7 h 43"/>
                <a:gd name="T22" fmla="*/ 28 w 35"/>
                <a:gd name="T23" fmla="*/ 7 h 43"/>
                <a:gd name="T24" fmla="*/ 28 w 35"/>
                <a:gd name="T25" fmla="*/ 0 h 43"/>
                <a:gd name="T26" fmla="*/ 28 w 35"/>
                <a:gd name="T27" fmla="*/ 7 h 43"/>
                <a:gd name="T28" fmla="*/ 35 w 35"/>
                <a:gd name="T29" fmla="*/ 7 h 43"/>
                <a:gd name="T30" fmla="*/ 35 w 35"/>
                <a:gd name="T31" fmla="*/ 14 h 43"/>
                <a:gd name="T32" fmla="*/ 35 w 35"/>
                <a:gd name="T33" fmla="*/ 21 h 43"/>
                <a:gd name="T34" fmla="*/ 35 w 35"/>
                <a:gd name="T35" fmla="*/ 14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0" y="29"/>
                  </a:moveTo>
                  <a:lnTo>
                    <a:pt x="7" y="29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36"/>
                  </a:lnTo>
                  <a:lnTo>
                    <a:pt x="14" y="29"/>
                  </a:lnTo>
                  <a:lnTo>
                    <a:pt x="21" y="29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35" y="14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Freeform 81">
              <a:extLst>
                <a:ext uri="{FF2B5EF4-FFF2-40B4-BE49-F238E27FC236}">
                  <a16:creationId xmlns:a16="http://schemas.microsoft.com/office/drawing/2014/main" id="{F94C88EC-2A0F-92E9-642C-688DA1BDA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1660"/>
              <a:ext cx="107" cy="85"/>
            </a:xfrm>
            <a:custGeom>
              <a:avLst/>
              <a:gdLst>
                <a:gd name="T0" fmla="*/ 0 w 107"/>
                <a:gd name="T1" fmla="*/ 85 h 85"/>
                <a:gd name="T2" fmla="*/ 7 w 107"/>
                <a:gd name="T3" fmla="*/ 85 h 85"/>
                <a:gd name="T4" fmla="*/ 7 w 107"/>
                <a:gd name="T5" fmla="*/ 78 h 85"/>
                <a:gd name="T6" fmla="*/ 7 w 107"/>
                <a:gd name="T7" fmla="*/ 71 h 85"/>
                <a:gd name="T8" fmla="*/ 15 w 107"/>
                <a:gd name="T9" fmla="*/ 71 h 85"/>
                <a:gd name="T10" fmla="*/ 15 w 107"/>
                <a:gd name="T11" fmla="*/ 64 h 85"/>
                <a:gd name="T12" fmla="*/ 15 w 107"/>
                <a:gd name="T13" fmla="*/ 57 h 85"/>
                <a:gd name="T14" fmla="*/ 22 w 107"/>
                <a:gd name="T15" fmla="*/ 57 h 85"/>
                <a:gd name="T16" fmla="*/ 22 w 107"/>
                <a:gd name="T17" fmla="*/ 50 h 85"/>
                <a:gd name="T18" fmla="*/ 22 w 107"/>
                <a:gd name="T19" fmla="*/ 57 h 85"/>
                <a:gd name="T20" fmla="*/ 22 w 107"/>
                <a:gd name="T21" fmla="*/ 64 h 85"/>
                <a:gd name="T22" fmla="*/ 29 w 107"/>
                <a:gd name="T23" fmla="*/ 64 h 85"/>
                <a:gd name="T24" fmla="*/ 29 w 107"/>
                <a:gd name="T25" fmla="*/ 71 h 85"/>
                <a:gd name="T26" fmla="*/ 29 w 107"/>
                <a:gd name="T27" fmla="*/ 64 h 85"/>
                <a:gd name="T28" fmla="*/ 36 w 107"/>
                <a:gd name="T29" fmla="*/ 64 h 85"/>
                <a:gd name="T30" fmla="*/ 36 w 107"/>
                <a:gd name="T31" fmla="*/ 57 h 85"/>
                <a:gd name="T32" fmla="*/ 36 w 107"/>
                <a:gd name="T33" fmla="*/ 50 h 85"/>
                <a:gd name="T34" fmla="*/ 43 w 107"/>
                <a:gd name="T35" fmla="*/ 50 h 85"/>
                <a:gd name="T36" fmla="*/ 43 w 107"/>
                <a:gd name="T37" fmla="*/ 43 h 85"/>
                <a:gd name="T38" fmla="*/ 43 w 107"/>
                <a:gd name="T39" fmla="*/ 36 h 85"/>
                <a:gd name="T40" fmla="*/ 50 w 107"/>
                <a:gd name="T41" fmla="*/ 36 h 85"/>
                <a:gd name="T42" fmla="*/ 50 w 107"/>
                <a:gd name="T43" fmla="*/ 43 h 85"/>
                <a:gd name="T44" fmla="*/ 50 w 107"/>
                <a:gd name="T45" fmla="*/ 50 h 85"/>
                <a:gd name="T46" fmla="*/ 57 w 107"/>
                <a:gd name="T47" fmla="*/ 50 h 85"/>
                <a:gd name="T48" fmla="*/ 57 w 107"/>
                <a:gd name="T49" fmla="*/ 43 h 85"/>
                <a:gd name="T50" fmla="*/ 64 w 107"/>
                <a:gd name="T51" fmla="*/ 43 h 85"/>
                <a:gd name="T52" fmla="*/ 64 w 107"/>
                <a:gd name="T53" fmla="*/ 36 h 85"/>
                <a:gd name="T54" fmla="*/ 64 w 107"/>
                <a:gd name="T55" fmla="*/ 29 h 85"/>
                <a:gd name="T56" fmla="*/ 71 w 107"/>
                <a:gd name="T57" fmla="*/ 22 h 85"/>
                <a:gd name="T58" fmla="*/ 71 w 107"/>
                <a:gd name="T59" fmla="*/ 14 h 85"/>
                <a:gd name="T60" fmla="*/ 71 w 107"/>
                <a:gd name="T61" fmla="*/ 22 h 85"/>
                <a:gd name="T62" fmla="*/ 78 w 107"/>
                <a:gd name="T63" fmla="*/ 22 h 85"/>
                <a:gd name="T64" fmla="*/ 78 w 107"/>
                <a:gd name="T65" fmla="*/ 29 h 85"/>
                <a:gd name="T66" fmla="*/ 78 w 107"/>
                <a:gd name="T67" fmla="*/ 36 h 85"/>
                <a:gd name="T68" fmla="*/ 85 w 107"/>
                <a:gd name="T69" fmla="*/ 36 h 85"/>
                <a:gd name="T70" fmla="*/ 85 w 107"/>
                <a:gd name="T71" fmla="*/ 29 h 85"/>
                <a:gd name="T72" fmla="*/ 85 w 107"/>
                <a:gd name="T73" fmla="*/ 22 h 85"/>
                <a:gd name="T74" fmla="*/ 92 w 107"/>
                <a:gd name="T75" fmla="*/ 22 h 85"/>
                <a:gd name="T76" fmla="*/ 92 w 107"/>
                <a:gd name="T77" fmla="*/ 14 h 85"/>
                <a:gd name="T78" fmla="*/ 92 w 107"/>
                <a:gd name="T79" fmla="*/ 7 h 85"/>
                <a:gd name="T80" fmla="*/ 100 w 107"/>
                <a:gd name="T81" fmla="*/ 7 h 85"/>
                <a:gd name="T82" fmla="*/ 100 w 107"/>
                <a:gd name="T83" fmla="*/ 0 h 85"/>
                <a:gd name="T84" fmla="*/ 100 w 107"/>
                <a:gd name="T85" fmla="*/ 7 h 85"/>
                <a:gd name="T86" fmla="*/ 107 w 107"/>
                <a:gd name="T87" fmla="*/ 7 h 85"/>
                <a:gd name="T88" fmla="*/ 107 w 107"/>
                <a:gd name="T89" fmla="*/ 14 h 85"/>
                <a:gd name="T90" fmla="*/ 107 w 107"/>
                <a:gd name="T91" fmla="*/ 22 h 85"/>
                <a:gd name="T92" fmla="*/ 107 w 107"/>
                <a:gd name="T93" fmla="*/ 14 h 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7" h="85">
                  <a:moveTo>
                    <a:pt x="0" y="85"/>
                  </a:moveTo>
                  <a:lnTo>
                    <a:pt x="7" y="85"/>
                  </a:lnTo>
                  <a:lnTo>
                    <a:pt x="7" y="78"/>
                  </a:lnTo>
                  <a:lnTo>
                    <a:pt x="7" y="71"/>
                  </a:lnTo>
                  <a:lnTo>
                    <a:pt x="15" y="71"/>
                  </a:lnTo>
                  <a:lnTo>
                    <a:pt x="15" y="64"/>
                  </a:lnTo>
                  <a:lnTo>
                    <a:pt x="15" y="57"/>
                  </a:lnTo>
                  <a:lnTo>
                    <a:pt x="22" y="57"/>
                  </a:lnTo>
                  <a:lnTo>
                    <a:pt x="22" y="50"/>
                  </a:lnTo>
                  <a:lnTo>
                    <a:pt x="22" y="57"/>
                  </a:lnTo>
                  <a:lnTo>
                    <a:pt x="22" y="64"/>
                  </a:lnTo>
                  <a:lnTo>
                    <a:pt x="29" y="64"/>
                  </a:lnTo>
                  <a:lnTo>
                    <a:pt x="29" y="71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36" y="57"/>
                  </a:lnTo>
                  <a:lnTo>
                    <a:pt x="36" y="50"/>
                  </a:lnTo>
                  <a:lnTo>
                    <a:pt x="43" y="50"/>
                  </a:lnTo>
                  <a:lnTo>
                    <a:pt x="43" y="43"/>
                  </a:lnTo>
                  <a:lnTo>
                    <a:pt x="43" y="36"/>
                  </a:lnTo>
                  <a:lnTo>
                    <a:pt x="50" y="36"/>
                  </a:lnTo>
                  <a:lnTo>
                    <a:pt x="50" y="43"/>
                  </a:lnTo>
                  <a:lnTo>
                    <a:pt x="50" y="50"/>
                  </a:lnTo>
                  <a:lnTo>
                    <a:pt x="57" y="50"/>
                  </a:lnTo>
                  <a:lnTo>
                    <a:pt x="57" y="43"/>
                  </a:lnTo>
                  <a:lnTo>
                    <a:pt x="64" y="43"/>
                  </a:lnTo>
                  <a:lnTo>
                    <a:pt x="64" y="36"/>
                  </a:lnTo>
                  <a:lnTo>
                    <a:pt x="64" y="29"/>
                  </a:lnTo>
                  <a:lnTo>
                    <a:pt x="71" y="22"/>
                  </a:lnTo>
                  <a:lnTo>
                    <a:pt x="71" y="14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8" y="29"/>
                  </a:lnTo>
                  <a:lnTo>
                    <a:pt x="78" y="36"/>
                  </a:lnTo>
                  <a:lnTo>
                    <a:pt x="85" y="36"/>
                  </a:lnTo>
                  <a:lnTo>
                    <a:pt x="85" y="29"/>
                  </a:lnTo>
                  <a:lnTo>
                    <a:pt x="85" y="22"/>
                  </a:lnTo>
                  <a:lnTo>
                    <a:pt x="92" y="22"/>
                  </a:lnTo>
                  <a:lnTo>
                    <a:pt x="92" y="14"/>
                  </a:lnTo>
                  <a:lnTo>
                    <a:pt x="92" y="7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100" y="7"/>
                  </a:lnTo>
                  <a:lnTo>
                    <a:pt x="107" y="7"/>
                  </a:lnTo>
                  <a:lnTo>
                    <a:pt x="107" y="14"/>
                  </a:lnTo>
                  <a:lnTo>
                    <a:pt x="107" y="22"/>
                  </a:lnTo>
                  <a:lnTo>
                    <a:pt x="107" y="14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Freeform 82">
              <a:extLst>
                <a:ext uri="{FF2B5EF4-FFF2-40B4-BE49-F238E27FC236}">
                  <a16:creationId xmlns:a16="http://schemas.microsoft.com/office/drawing/2014/main" id="{EF4DF1AE-8765-22F7-9774-84265CAF2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1582"/>
              <a:ext cx="148" cy="92"/>
            </a:xfrm>
            <a:custGeom>
              <a:avLst/>
              <a:gdLst>
                <a:gd name="T0" fmla="*/ 7 w 148"/>
                <a:gd name="T1" fmla="*/ 92 h 92"/>
                <a:gd name="T2" fmla="*/ 7 w 148"/>
                <a:gd name="T3" fmla="*/ 78 h 92"/>
                <a:gd name="T4" fmla="*/ 14 w 148"/>
                <a:gd name="T5" fmla="*/ 71 h 92"/>
                <a:gd name="T6" fmla="*/ 21 w 148"/>
                <a:gd name="T7" fmla="*/ 64 h 92"/>
                <a:gd name="T8" fmla="*/ 21 w 148"/>
                <a:gd name="T9" fmla="*/ 78 h 92"/>
                <a:gd name="T10" fmla="*/ 28 w 148"/>
                <a:gd name="T11" fmla="*/ 85 h 92"/>
                <a:gd name="T12" fmla="*/ 28 w 148"/>
                <a:gd name="T13" fmla="*/ 71 h 92"/>
                <a:gd name="T14" fmla="*/ 35 w 148"/>
                <a:gd name="T15" fmla="*/ 64 h 92"/>
                <a:gd name="T16" fmla="*/ 42 w 148"/>
                <a:gd name="T17" fmla="*/ 57 h 92"/>
                <a:gd name="T18" fmla="*/ 49 w 148"/>
                <a:gd name="T19" fmla="*/ 50 h 92"/>
                <a:gd name="T20" fmla="*/ 49 w 148"/>
                <a:gd name="T21" fmla="*/ 64 h 92"/>
                <a:gd name="T22" fmla="*/ 56 w 148"/>
                <a:gd name="T23" fmla="*/ 71 h 92"/>
                <a:gd name="T24" fmla="*/ 56 w 148"/>
                <a:gd name="T25" fmla="*/ 57 h 92"/>
                <a:gd name="T26" fmla="*/ 63 w 148"/>
                <a:gd name="T27" fmla="*/ 50 h 92"/>
                <a:gd name="T28" fmla="*/ 71 w 148"/>
                <a:gd name="T29" fmla="*/ 43 h 92"/>
                <a:gd name="T30" fmla="*/ 71 w 148"/>
                <a:gd name="T31" fmla="*/ 43 h 92"/>
                <a:gd name="T32" fmla="*/ 78 w 148"/>
                <a:gd name="T33" fmla="*/ 50 h 92"/>
                <a:gd name="T34" fmla="*/ 85 w 148"/>
                <a:gd name="T35" fmla="*/ 57 h 92"/>
                <a:gd name="T36" fmla="*/ 85 w 148"/>
                <a:gd name="T37" fmla="*/ 43 h 92"/>
                <a:gd name="T38" fmla="*/ 92 w 148"/>
                <a:gd name="T39" fmla="*/ 36 h 92"/>
                <a:gd name="T40" fmla="*/ 99 w 148"/>
                <a:gd name="T41" fmla="*/ 29 h 92"/>
                <a:gd name="T42" fmla="*/ 99 w 148"/>
                <a:gd name="T43" fmla="*/ 29 h 92"/>
                <a:gd name="T44" fmla="*/ 106 w 148"/>
                <a:gd name="T45" fmla="*/ 36 h 92"/>
                <a:gd name="T46" fmla="*/ 113 w 148"/>
                <a:gd name="T47" fmla="*/ 43 h 92"/>
                <a:gd name="T48" fmla="*/ 113 w 148"/>
                <a:gd name="T49" fmla="*/ 29 h 92"/>
                <a:gd name="T50" fmla="*/ 120 w 148"/>
                <a:gd name="T51" fmla="*/ 22 h 92"/>
                <a:gd name="T52" fmla="*/ 127 w 148"/>
                <a:gd name="T53" fmla="*/ 15 h 92"/>
                <a:gd name="T54" fmla="*/ 127 w 148"/>
                <a:gd name="T55" fmla="*/ 29 h 92"/>
                <a:gd name="T56" fmla="*/ 134 w 148"/>
                <a:gd name="T57" fmla="*/ 36 h 92"/>
                <a:gd name="T58" fmla="*/ 141 w 148"/>
                <a:gd name="T59" fmla="*/ 29 h 92"/>
                <a:gd name="T60" fmla="*/ 141 w 148"/>
                <a:gd name="T61" fmla="*/ 15 h 92"/>
                <a:gd name="T62" fmla="*/ 148 w 148"/>
                <a:gd name="T63" fmla="*/ 7 h 92"/>
                <a:gd name="T64" fmla="*/ 148 w 148"/>
                <a:gd name="T65" fmla="*/ 7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" h="92">
                  <a:moveTo>
                    <a:pt x="0" y="92"/>
                  </a:moveTo>
                  <a:lnTo>
                    <a:pt x="7" y="92"/>
                  </a:lnTo>
                  <a:lnTo>
                    <a:pt x="7" y="85"/>
                  </a:lnTo>
                  <a:lnTo>
                    <a:pt x="7" y="78"/>
                  </a:lnTo>
                  <a:lnTo>
                    <a:pt x="14" y="78"/>
                  </a:lnTo>
                  <a:lnTo>
                    <a:pt x="14" y="71"/>
                  </a:lnTo>
                  <a:lnTo>
                    <a:pt x="14" y="64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28" y="85"/>
                  </a:lnTo>
                  <a:lnTo>
                    <a:pt x="28" y="78"/>
                  </a:lnTo>
                  <a:lnTo>
                    <a:pt x="28" y="71"/>
                  </a:lnTo>
                  <a:lnTo>
                    <a:pt x="35" y="71"/>
                  </a:lnTo>
                  <a:lnTo>
                    <a:pt x="35" y="64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49" y="50"/>
                  </a:lnTo>
                  <a:lnTo>
                    <a:pt x="49" y="57"/>
                  </a:lnTo>
                  <a:lnTo>
                    <a:pt x="49" y="64"/>
                  </a:lnTo>
                  <a:lnTo>
                    <a:pt x="49" y="71"/>
                  </a:lnTo>
                  <a:lnTo>
                    <a:pt x="56" y="71"/>
                  </a:lnTo>
                  <a:lnTo>
                    <a:pt x="56" y="64"/>
                  </a:lnTo>
                  <a:lnTo>
                    <a:pt x="56" y="57"/>
                  </a:lnTo>
                  <a:lnTo>
                    <a:pt x="63" y="57"/>
                  </a:lnTo>
                  <a:lnTo>
                    <a:pt x="63" y="50"/>
                  </a:lnTo>
                  <a:lnTo>
                    <a:pt x="63" y="43"/>
                  </a:lnTo>
                  <a:lnTo>
                    <a:pt x="71" y="43"/>
                  </a:lnTo>
                  <a:lnTo>
                    <a:pt x="71" y="36"/>
                  </a:lnTo>
                  <a:lnTo>
                    <a:pt x="71" y="43"/>
                  </a:lnTo>
                  <a:lnTo>
                    <a:pt x="78" y="43"/>
                  </a:lnTo>
                  <a:lnTo>
                    <a:pt x="78" y="50"/>
                  </a:lnTo>
                  <a:lnTo>
                    <a:pt x="78" y="57"/>
                  </a:lnTo>
                  <a:lnTo>
                    <a:pt x="85" y="57"/>
                  </a:lnTo>
                  <a:lnTo>
                    <a:pt x="85" y="50"/>
                  </a:lnTo>
                  <a:lnTo>
                    <a:pt x="85" y="43"/>
                  </a:lnTo>
                  <a:lnTo>
                    <a:pt x="92" y="43"/>
                  </a:lnTo>
                  <a:lnTo>
                    <a:pt x="92" y="36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22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06" y="43"/>
                  </a:lnTo>
                  <a:lnTo>
                    <a:pt x="113" y="43"/>
                  </a:lnTo>
                  <a:lnTo>
                    <a:pt x="113" y="36"/>
                  </a:lnTo>
                  <a:lnTo>
                    <a:pt x="113" y="29"/>
                  </a:lnTo>
                  <a:lnTo>
                    <a:pt x="120" y="29"/>
                  </a:lnTo>
                  <a:lnTo>
                    <a:pt x="120" y="22"/>
                  </a:lnTo>
                  <a:lnTo>
                    <a:pt x="120" y="15"/>
                  </a:lnTo>
                  <a:lnTo>
                    <a:pt x="127" y="15"/>
                  </a:lnTo>
                  <a:lnTo>
                    <a:pt x="127" y="22"/>
                  </a:lnTo>
                  <a:lnTo>
                    <a:pt x="127" y="29"/>
                  </a:lnTo>
                  <a:lnTo>
                    <a:pt x="127" y="36"/>
                  </a:lnTo>
                  <a:lnTo>
                    <a:pt x="134" y="36"/>
                  </a:lnTo>
                  <a:lnTo>
                    <a:pt x="134" y="29"/>
                  </a:lnTo>
                  <a:lnTo>
                    <a:pt x="141" y="29"/>
                  </a:lnTo>
                  <a:lnTo>
                    <a:pt x="141" y="22"/>
                  </a:lnTo>
                  <a:lnTo>
                    <a:pt x="141" y="15"/>
                  </a:lnTo>
                  <a:lnTo>
                    <a:pt x="148" y="15"/>
                  </a:lnTo>
                  <a:lnTo>
                    <a:pt x="148" y="7"/>
                  </a:lnTo>
                  <a:lnTo>
                    <a:pt x="148" y="0"/>
                  </a:lnTo>
                  <a:lnTo>
                    <a:pt x="148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Freeform 83">
              <a:extLst>
                <a:ext uri="{FF2B5EF4-FFF2-40B4-BE49-F238E27FC236}">
                  <a16:creationId xmlns:a16="http://schemas.microsoft.com/office/drawing/2014/main" id="{57F1C700-5430-4B02-037D-B57CA8693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1526"/>
              <a:ext cx="220" cy="78"/>
            </a:xfrm>
            <a:custGeom>
              <a:avLst/>
              <a:gdLst>
                <a:gd name="T0" fmla="*/ 8 w 220"/>
                <a:gd name="T1" fmla="*/ 63 h 78"/>
                <a:gd name="T2" fmla="*/ 8 w 220"/>
                <a:gd name="T3" fmla="*/ 78 h 78"/>
                <a:gd name="T4" fmla="*/ 15 w 220"/>
                <a:gd name="T5" fmla="*/ 71 h 78"/>
                <a:gd name="T6" fmla="*/ 22 w 220"/>
                <a:gd name="T7" fmla="*/ 63 h 78"/>
                <a:gd name="T8" fmla="*/ 29 w 220"/>
                <a:gd name="T9" fmla="*/ 56 h 78"/>
                <a:gd name="T10" fmla="*/ 29 w 220"/>
                <a:gd name="T11" fmla="*/ 56 h 78"/>
                <a:gd name="T12" fmla="*/ 36 w 220"/>
                <a:gd name="T13" fmla="*/ 63 h 78"/>
                <a:gd name="T14" fmla="*/ 43 w 220"/>
                <a:gd name="T15" fmla="*/ 71 h 78"/>
                <a:gd name="T16" fmla="*/ 43 w 220"/>
                <a:gd name="T17" fmla="*/ 56 h 78"/>
                <a:gd name="T18" fmla="*/ 50 w 220"/>
                <a:gd name="T19" fmla="*/ 49 h 78"/>
                <a:gd name="T20" fmla="*/ 57 w 220"/>
                <a:gd name="T21" fmla="*/ 42 h 78"/>
                <a:gd name="T22" fmla="*/ 57 w 220"/>
                <a:gd name="T23" fmla="*/ 56 h 78"/>
                <a:gd name="T24" fmla="*/ 64 w 220"/>
                <a:gd name="T25" fmla="*/ 63 h 78"/>
                <a:gd name="T26" fmla="*/ 71 w 220"/>
                <a:gd name="T27" fmla="*/ 56 h 78"/>
                <a:gd name="T28" fmla="*/ 71 w 220"/>
                <a:gd name="T29" fmla="*/ 42 h 78"/>
                <a:gd name="T30" fmla="*/ 78 w 220"/>
                <a:gd name="T31" fmla="*/ 35 h 78"/>
                <a:gd name="T32" fmla="*/ 86 w 220"/>
                <a:gd name="T33" fmla="*/ 42 h 78"/>
                <a:gd name="T34" fmla="*/ 86 w 220"/>
                <a:gd name="T35" fmla="*/ 56 h 78"/>
                <a:gd name="T36" fmla="*/ 93 w 220"/>
                <a:gd name="T37" fmla="*/ 49 h 78"/>
                <a:gd name="T38" fmla="*/ 100 w 220"/>
                <a:gd name="T39" fmla="*/ 42 h 78"/>
                <a:gd name="T40" fmla="*/ 107 w 220"/>
                <a:gd name="T41" fmla="*/ 35 h 78"/>
                <a:gd name="T42" fmla="*/ 107 w 220"/>
                <a:gd name="T43" fmla="*/ 35 h 78"/>
                <a:gd name="T44" fmla="*/ 114 w 220"/>
                <a:gd name="T45" fmla="*/ 42 h 78"/>
                <a:gd name="T46" fmla="*/ 121 w 220"/>
                <a:gd name="T47" fmla="*/ 49 h 78"/>
                <a:gd name="T48" fmla="*/ 121 w 220"/>
                <a:gd name="T49" fmla="*/ 35 h 78"/>
                <a:gd name="T50" fmla="*/ 128 w 220"/>
                <a:gd name="T51" fmla="*/ 28 h 78"/>
                <a:gd name="T52" fmla="*/ 135 w 220"/>
                <a:gd name="T53" fmla="*/ 21 h 78"/>
                <a:gd name="T54" fmla="*/ 135 w 220"/>
                <a:gd name="T55" fmla="*/ 35 h 78"/>
                <a:gd name="T56" fmla="*/ 142 w 220"/>
                <a:gd name="T57" fmla="*/ 42 h 78"/>
                <a:gd name="T58" fmla="*/ 149 w 220"/>
                <a:gd name="T59" fmla="*/ 35 h 78"/>
                <a:gd name="T60" fmla="*/ 156 w 220"/>
                <a:gd name="T61" fmla="*/ 28 h 78"/>
                <a:gd name="T62" fmla="*/ 156 w 220"/>
                <a:gd name="T63" fmla="*/ 14 h 78"/>
                <a:gd name="T64" fmla="*/ 164 w 220"/>
                <a:gd name="T65" fmla="*/ 21 h 78"/>
                <a:gd name="T66" fmla="*/ 164 w 220"/>
                <a:gd name="T67" fmla="*/ 35 h 78"/>
                <a:gd name="T68" fmla="*/ 171 w 220"/>
                <a:gd name="T69" fmla="*/ 28 h 78"/>
                <a:gd name="T70" fmla="*/ 178 w 220"/>
                <a:gd name="T71" fmla="*/ 21 h 78"/>
                <a:gd name="T72" fmla="*/ 185 w 220"/>
                <a:gd name="T73" fmla="*/ 14 h 78"/>
                <a:gd name="T74" fmla="*/ 185 w 220"/>
                <a:gd name="T75" fmla="*/ 14 h 78"/>
                <a:gd name="T76" fmla="*/ 192 w 220"/>
                <a:gd name="T77" fmla="*/ 21 h 78"/>
                <a:gd name="T78" fmla="*/ 199 w 220"/>
                <a:gd name="T79" fmla="*/ 28 h 78"/>
                <a:gd name="T80" fmla="*/ 206 w 220"/>
                <a:gd name="T81" fmla="*/ 21 h 78"/>
                <a:gd name="T82" fmla="*/ 206 w 220"/>
                <a:gd name="T83" fmla="*/ 7 h 78"/>
                <a:gd name="T84" fmla="*/ 213 w 220"/>
                <a:gd name="T85" fmla="*/ 0 h 78"/>
                <a:gd name="T86" fmla="*/ 213 w 220"/>
                <a:gd name="T87" fmla="*/ 14 h 78"/>
                <a:gd name="T88" fmla="*/ 220 w 220"/>
                <a:gd name="T89" fmla="*/ 21 h 78"/>
                <a:gd name="T90" fmla="*/ 220 w 220"/>
                <a:gd name="T91" fmla="*/ 21 h 7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0" h="78">
                  <a:moveTo>
                    <a:pt x="0" y="63"/>
                  </a:moveTo>
                  <a:lnTo>
                    <a:pt x="8" y="63"/>
                  </a:lnTo>
                  <a:lnTo>
                    <a:pt x="8" y="71"/>
                  </a:lnTo>
                  <a:lnTo>
                    <a:pt x="8" y="78"/>
                  </a:lnTo>
                  <a:lnTo>
                    <a:pt x="15" y="78"/>
                  </a:lnTo>
                  <a:lnTo>
                    <a:pt x="15" y="71"/>
                  </a:lnTo>
                  <a:lnTo>
                    <a:pt x="22" y="71"/>
                  </a:lnTo>
                  <a:lnTo>
                    <a:pt x="22" y="63"/>
                  </a:lnTo>
                  <a:lnTo>
                    <a:pt x="22" y="56"/>
                  </a:lnTo>
                  <a:lnTo>
                    <a:pt x="29" y="56"/>
                  </a:lnTo>
                  <a:lnTo>
                    <a:pt x="29" y="49"/>
                  </a:lnTo>
                  <a:lnTo>
                    <a:pt x="29" y="56"/>
                  </a:lnTo>
                  <a:lnTo>
                    <a:pt x="29" y="63"/>
                  </a:lnTo>
                  <a:lnTo>
                    <a:pt x="36" y="63"/>
                  </a:lnTo>
                  <a:lnTo>
                    <a:pt x="36" y="71"/>
                  </a:lnTo>
                  <a:lnTo>
                    <a:pt x="43" y="71"/>
                  </a:lnTo>
                  <a:lnTo>
                    <a:pt x="43" y="63"/>
                  </a:lnTo>
                  <a:lnTo>
                    <a:pt x="43" y="56"/>
                  </a:lnTo>
                  <a:lnTo>
                    <a:pt x="50" y="56"/>
                  </a:lnTo>
                  <a:lnTo>
                    <a:pt x="50" y="49"/>
                  </a:lnTo>
                  <a:lnTo>
                    <a:pt x="50" y="42"/>
                  </a:lnTo>
                  <a:lnTo>
                    <a:pt x="57" y="42"/>
                  </a:lnTo>
                  <a:lnTo>
                    <a:pt x="57" y="49"/>
                  </a:lnTo>
                  <a:lnTo>
                    <a:pt x="57" y="56"/>
                  </a:lnTo>
                  <a:lnTo>
                    <a:pt x="57" y="63"/>
                  </a:lnTo>
                  <a:lnTo>
                    <a:pt x="64" y="63"/>
                  </a:lnTo>
                  <a:lnTo>
                    <a:pt x="64" y="56"/>
                  </a:lnTo>
                  <a:lnTo>
                    <a:pt x="71" y="56"/>
                  </a:lnTo>
                  <a:lnTo>
                    <a:pt x="71" y="49"/>
                  </a:lnTo>
                  <a:lnTo>
                    <a:pt x="71" y="42"/>
                  </a:lnTo>
                  <a:lnTo>
                    <a:pt x="78" y="42"/>
                  </a:lnTo>
                  <a:lnTo>
                    <a:pt x="78" y="35"/>
                  </a:lnTo>
                  <a:lnTo>
                    <a:pt x="86" y="35"/>
                  </a:lnTo>
                  <a:lnTo>
                    <a:pt x="86" y="42"/>
                  </a:lnTo>
                  <a:lnTo>
                    <a:pt x="86" y="49"/>
                  </a:lnTo>
                  <a:lnTo>
                    <a:pt x="86" y="56"/>
                  </a:lnTo>
                  <a:lnTo>
                    <a:pt x="93" y="56"/>
                  </a:lnTo>
                  <a:lnTo>
                    <a:pt x="93" y="49"/>
                  </a:lnTo>
                  <a:lnTo>
                    <a:pt x="100" y="49"/>
                  </a:lnTo>
                  <a:lnTo>
                    <a:pt x="100" y="42"/>
                  </a:lnTo>
                  <a:lnTo>
                    <a:pt x="100" y="35"/>
                  </a:lnTo>
                  <a:lnTo>
                    <a:pt x="107" y="35"/>
                  </a:lnTo>
                  <a:lnTo>
                    <a:pt x="107" y="28"/>
                  </a:lnTo>
                  <a:lnTo>
                    <a:pt x="107" y="35"/>
                  </a:lnTo>
                  <a:lnTo>
                    <a:pt x="114" y="35"/>
                  </a:lnTo>
                  <a:lnTo>
                    <a:pt x="114" y="42"/>
                  </a:lnTo>
                  <a:lnTo>
                    <a:pt x="114" y="49"/>
                  </a:lnTo>
                  <a:lnTo>
                    <a:pt x="121" y="49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28" y="35"/>
                  </a:lnTo>
                  <a:lnTo>
                    <a:pt x="128" y="28"/>
                  </a:lnTo>
                  <a:lnTo>
                    <a:pt x="128" y="21"/>
                  </a:lnTo>
                  <a:lnTo>
                    <a:pt x="135" y="21"/>
                  </a:lnTo>
                  <a:lnTo>
                    <a:pt x="135" y="28"/>
                  </a:lnTo>
                  <a:lnTo>
                    <a:pt x="135" y="35"/>
                  </a:lnTo>
                  <a:lnTo>
                    <a:pt x="142" y="35"/>
                  </a:lnTo>
                  <a:lnTo>
                    <a:pt x="142" y="42"/>
                  </a:lnTo>
                  <a:lnTo>
                    <a:pt x="142" y="35"/>
                  </a:lnTo>
                  <a:lnTo>
                    <a:pt x="149" y="35"/>
                  </a:lnTo>
                  <a:lnTo>
                    <a:pt x="149" y="28"/>
                  </a:lnTo>
                  <a:lnTo>
                    <a:pt x="156" y="28"/>
                  </a:lnTo>
                  <a:lnTo>
                    <a:pt x="156" y="21"/>
                  </a:lnTo>
                  <a:lnTo>
                    <a:pt x="156" y="14"/>
                  </a:lnTo>
                  <a:lnTo>
                    <a:pt x="164" y="14"/>
                  </a:lnTo>
                  <a:lnTo>
                    <a:pt x="164" y="21"/>
                  </a:lnTo>
                  <a:lnTo>
                    <a:pt x="164" y="28"/>
                  </a:lnTo>
                  <a:lnTo>
                    <a:pt x="164" y="35"/>
                  </a:lnTo>
                  <a:lnTo>
                    <a:pt x="171" y="35"/>
                  </a:lnTo>
                  <a:lnTo>
                    <a:pt x="171" y="28"/>
                  </a:lnTo>
                  <a:lnTo>
                    <a:pt x="178" y="28"/>
                  </a:lnTo>
                  <a:lnTo>
                    <a:pt x="178" y="21"/>
                  </a:lnTo>
                  <a:lnTo>
                    <a:pt x="178" y="14"/>
                  </a:lnTo>
                  <a:lnTo>
                    <a:pt x="185" y="14"/>
                  </a:lnTo>
                  <a:lnTo>
                    <a:pt x="185" y="7"/>
                  </a:lnTo>
                  <a:lnTo>
                    <a:pt x="185" y="14"/>
                  </a:lnTo>
                  <a:lnTo>
                    <a:pt x="192" y="14"/>
                  </a:lnTo>
                  <a:lnTo>
                    <a:pt x="192" y="21"/>
                  </a:lnTo>
                  <a:lnTo>
                    <a:pt x="192" y="28"/>
                  </a:lnTo>
                  <a:lnTo>
                    <a:pt x="199" y="28"/>
                  </a:lnTo>
                  <a:lnTo>
                    <a:pt x="199" y="21"/>
                  </a:lnTo>
                  <a:lnTo>
                    <a:pt x="206" y="21"/>
                  </a:lnTo>
                  <a:lnTo>
                    <a:pt x="206" y="14"/>
                  </a:lnTo>
                  <a:lnTo>
                    <a:pt x="206" y="7"/>
                  </a:lnTo>
                  <a:lnTo>
                    <a:pt x="213" y="7"/>
                  </a:lnTo>
                  <a:lnTo>
                    <a:pt x="213" y="0"/>
                  </a:lnTo>
                  <a:lnTo>
                    <a:pt x="213" y="7"/>
                  </a:lnTo>
                  <a:lnTo>
                    <a:pt x="213" y="14"/>
                  </a:lnTo>
                  <a:lnTo>
                    <a:pt x="220" y="14"/>
                  </a:lnTo>
                  <a:lnTo>
                    <a:pt x="220" y="21"/>
                  </a:lnTo>
                  <a:lnTo>
                    <a:pt x="220" y="28"/>
                  </a:lnTo>
                  <a:lnTo>
                    <a:pt x="220" y="21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84">
              <a:extLst>
                <a:ext uri="{FF2B5EF4-FFF2-40B4-BE49-F238E27FC236}">
                  <a16:creationId xmlns:a16="http://schemas.microsoft.com/office/drawing/2014/main" id="{376B3F6B-CC95-16EC-8DA5-A805EB2C4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490"/>
              <a:ext cx="291" cy="57"/>
            </a:xfrm>
            <a:custGeom>
              <a:avLst/>
              <a:gdLst>
                <a:gd name="T0" fmla="*/ 7 w 291"/>
                <a:gd name="T1" fmla="*/ 57 h 57"/>
                <a:gd name="T2" fmla="*/ 14 w 291"/>
                <a:gd name="T3" fmla="*/ 50 h 57"/>
                <a:gd name="T4" fmla="*/ 14 w 291"/>
                <a:gd name="T5" fmla="*/ 36 h 57"/>
                <a:gd name="T6" fmla="*/ 21 w 291"/>
                <a:gd name="T7" fmla="*/ 43 h 57"/>
                <a:gd name="T8" fmla="*/ 29 w 291"/>
                <a:gd name="T9" fmla="*/ 50 h 57"/>
                <a:gd name="T10" fmla="*/ 29 w 291"/>
                <a:gd name="T11" fmla="*/ 50 h 57"/>
                <a:gd name="T12" fmla="*/ 36 w 291"/>
                <a:gd name="T13" fmla="*/ 43 h 57"/>
                <a:gd name="T14" fmla="*/ 43 w 291"/>
                <a:gd name="T15" fmla="*/ 29 h 57"/>
                <a:gd name="T16" fmla="*/ 50 w 291"/>
                <a:gd name="T17" fmla="*/ 36 h 57"/>
                <a:gd name="T18" fmla="*/ 50 w 291"/>
                <a:gd name="T19" fmla="*/ 50 h 57"/>
                <a:gd name="T20" fmla="*/ 57 w 291"/>
                <a:gd name="T21" fmla="*/ 43 h 57"/>
                <a:gd name="T22" fmla="*/ 64 w 291"/>
                <a:gd name="T23" fmla="*/ 36 h 57"/>
                <a:gd name="T24" fmla="*/ 71 w 291"/>
                <a:gd name="T25" fmla="*/ 29 h 57"/>
                <a:gd name="T26" fmla="*/ 71 w 291"/>
                <a:gd name="T27" fmla="*/ 29 h 57"/>
                <a:gd name="T28" fmla="*/ 78 w 291"/>
                <a:gd name="T29" fmla="*/ 36 h 57"/>
                <a:gd name="T30" fmla="*/ 78 w 291"/>
                <a:gd name="T31" fmla="*/ 50 h 57"/>
                <a:gd name="T32" fmla="*/ 85 w 291"/>
                <a:gd name="T33" fmla="*/ 43 h 57"/>
                <a:gd name="T34" fmla="*/ 92 w 291"/>
                <a:gd name="T35" fmla="*/ 36 h 57"/>
                <a:gd name="T36" fmla="*/ 92 w 291"/>
                <a:gd name="T37" fmla="*/ 21 h 57"/>
                <a:gd name="T38" fmla="*/ 99 w 291"/>
                <a:gd name="T39" fmla="*/ 29 h 57"/>
                <a:gd name="T40" fmla="*/ 107 w 291"/>
                <a:gd name="T41" fmla="*/ 36 h 57"/>
                <a:gd name="T42" fmla="*/ 114 w 291"/>
                <a:gd name="T43" fmla="*/ 43 h 57"/>
                <a:gd name="T44" fmla="*/ 114 w 291"/>
                <a:gd name="T45" fmla="*/ 29 h 57"/>
                <a:gd name="T46" fmla="*/ 121 w 291"/>
                <a:gd name="T47" fmla="*/ 21 h 57"/>
                <a:gd name="T48" fmla="*/ 128 w 291"/>
                <a:gd name="T49" fmla="*/ 14 h 57"/>
                <a:gd name="T50" fmla="*/ 128 w 291"/>
                <a:gd name="T51" fmla="*/ 29 h 57"/>
                <a:gd name="T52" fmla="*/ 128 w 291"/>
                <a:gd name="T53" fmla="*/ 43 h 57"/>
                <a:gd name="T54" fmla="*/ 135 w 291"/>
                <a:gd name="T55" fmla="*/ 36 h 57"/>
                <a:gd name="T56" fmla="*/ 142 w 291"/>
                <a:gd name="T57" fmla="*/ 29 h 57"/>
                <a:gd name="T58" fmla="*/ 149 w 291"/>
                <a:gd name="T59" fmla="*/ 21 h 57"/>
                <a:gd name="T60" fmla="*/ 156 w 291"/>
                <a:gd name="T61" fmla="*/ 14 h 57"/>
                <a:gd name="T62" fmla="*/ 156 w 291"/>
                <a:gd name="T63" fmla="*/ 29 h 57"/>
                <a:gd name="T64" fmla="*/ 163 w 291"/>
                <a:gd name="T65" fmla="*/ 36 h 57"/>
                <a:gd name="T66" fmla="*/ 170 w 291"/>
                <a:gd name="T67" fmla="*/ 29 h 57"/>
                <a:gd name="T68" fmla="*/ 170 w 291"/>
                <a:gd name="T69" fmla="*/ 14 h 57"/>
                <a:gd name="T70" fmla="*/ 177 w 291"/>
                <a:gd name="T71" fmla="*/ 21 h 57"/>
                <a:gd name="T72" fmla="*/ 184 w 291"/>
                <a:gd name="T73" fmla="*/ 29 h 57"/>
                <a:gd name="T74" fmla="*/ 192 w 291"/>
                <a:gd name="T75" fmla="*/ 36 h 57"/>
                <a:gd name="T76" fmla="*/ 192 w 291"/>
                <a:gd name="T77" fmla="*/ 21 h 57"/>
                <a:gd name="T78" fmla="*/ 199 w 291"/>
                <a:gd name="T79" fmla="*/ 14 h 57"/>
                <a:gd name="T80" fmla="*/ 206 w 291"/>
                <a:gd name="T81" fmla="*/ 7 h 57"/>
                <a:gd name="T82" fmla="*/ 206 w 291"/>
                <a:gd name="T83" fmla="*/ 21 h 57"/>
                <a:gd name="T84" fmla="*/ 213 w 291"/>
                <a:gd name="T85" fmla="*/ 29 h 57"/>
                <a:gd name="T86" fmla="*/ 213 w 291"/>
                <a:gd name="T87" fmla="*/ 29 h 57"/>
                <a:gd name="T88" fmla="*/ 220 w 291"/>
                <a:gd name="T89" fmla="*/ 21 h 57"/>
                <a:gd name="T90" fmla="*/ 227 w 291"/>
                <a:gd name="T91" fmla="*/ 14 h 57"/>
                <a:gd name="T92" fmla="*/ 234 w 291"/>
                <a:gd name="T93" fmla="*/ 7 h 57"/>
                <a:gd name="T94" fmla="*/ 234 w 291"/>
                <a:gd name="T95" fmla="*/ 21 h 57"/>
                <a:gd name="T96" fmla="*/ 241 w 291"/>
                <a:gd name="T97" fmla="*/ 29 h 57"/>
                <a:gd name="T98" fmla="*/ 248 w 291"/>
                <a:gd name="T99" fmla="*/ 21 h 57"/>
                <a:gd name="T100" fmla="*/ 248 w 291"/>
                <a:gd name="T101" fmla="*/ 7 h 57"/>
                <a:gd name="T102" fmla="*/ 255 w 291"/>
                <a:gd name="T103" fmla="*/ 0 h 57"/>
                <a:gd name="T104" fmla="*/ 262 w 291"/>
                <a:gd name="T105" fmla="*/ 7 h 57"/>
                <a:gd name="T106" fmla="*/ 262 w 291"/>
                <a:gd name="T107" fmla="*/ 21 h 57"/>
                <a:gd name="T108" fmla="*/ 270 w 291"/>
                <a:gd name="T109" fmla="*/ 29 h 57"/>
                <a:gd name="T110" fmla="*/ 270 w 291"/>
                <a:gd name="T111" fmla="*/ 14 h 57"/>
                <a:gd name="T112" fmla="*/ 277 w 291"/>
                <a:gd name="T113" fmla="*/ 7 h 57"/>
                <a:gd name="T114" fmla="*/ 284 w 291"/>
                <a:gd name="T115" fmla="*/ 0 h 57"/>
                <a:gd name="T116" fmla="*/ 284 w 291"/>
                <a:gd name="T117" fmla="*/ 14 h 57"/>
                <a:gd name="T118" fmla="*/ 291 w 291"/>
                <a:gd name="T119" fmla="*/ 21 h 57"/>
                <a:gd name="T120" fmla="*/ 291 w 291"/>
                <a:gd name="T121" fmla="*/ 21 h 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1" h="57">
                  <a:moveTo>
                    <a:pt x="0" y="57"/>
                  </a:moveTo>
                  <a:lnTo>
                    <a:pt x="7" y="57"/>
                  </a:lnTo>
                  <a:lnTo>
                    <a:pt x="7" y="50"/>
                  </a:lnTo>
                  <a:lnTo>
                    <a:pt x="14" y="50"/>
                  </a:lnTo>
                  <a:lnTo>
                    <a:pt x="14" y="43"/>
                  </a:lnTo>
                  <a:lnTo>
                    <a:pt x="14" y="36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9" y="50"/>
                  </a:lnTo>
                  <a:lnTo>
                    <a:pt x="29" y="57"/>
                  </a:lnTo>
                  <a:lnTo>
                    <a:pt x="29" y="50"/>
                  </a:lnTo>
                  <a:lnTo>
                    <a:pt x="36" y="50"/>
                  </a:lnTo>
                  <a:lnTo>
                    <a:pt x="36" y="43"/>
                  </a:lnTo>
                  <a:lnTo>
                    <a:pt x="43" y="36"/>
                  </a:lnTo>
                  <a:lnTo>
                    <a:pt x="43" y="29"/>
                  </a:lnTo>
                  <a:lnTo>
                    <a:pt x="50" y="29"/>
                  </a:lnTo>
                  <a:lnTo>
                    <a:pt x="50" y="36"/>
                  </a:lnTo>
                  <a:lnTo>
                    <a:pt x="50" y="43"/>
                  </a:lnTo>
                  <a:lnTo>
                    <a:pt x="50" y="50"/>
                  </a:lnTo>
                  <a:lnTo>
                    <a:pt x="57" y="50"/>
                  </a:lnTo>
                  <a:lnTo>
                    <a:pt x="57" y="43"/>
                  </a:lnTo>
                  <a:lnTo>
                    <a:pt x="64" y="43"/>
                  </a:lnTo>
                  <a:lnTo>
                    <a:pt x="64" y="36"/>
                  </a:lnTo>
                  <a:lnTo>
                    <a:pt x="64" y="29"/>
                  </a:lnTo>
                  <a:lnTo>
                    <a:pt x="71" y="29"/>
                  </a:lnTo>
                  <a:lnTo>
                    <a:pt x="71" y="21"/>
                  </a:lnTo>
                  <a:lnTo>
                    <a:pt x="71" y="29"/>
                  </a:lnTo>
                  <a:lnTo>
                    <a:pt x="78" y="29"/>
                  </a:lnTo>
                  <a:lnTo>
                    <a:pt x="78" y="36"/>
                  </a:lnTo>
                  <a:lnTo>
                    <a:pt x="78" y="43"/>
                  </a:lnTo>
                  <a:lnTo>
                    <a:pt x="78" y="50"/>
                  </a:lnTo>
                  <a:lnTo>
                    <a:pt x="85" y="50"/>
                  </a:lnTo>
                  <a:lnTo>
                    <a:pt x="85" y="43"/>
                  </a:lnTo>
                  <a:lnTo>
                    <a:pt x="85" y="36"/>
                  </a:lnTo>
                  <a:lnTo>
                    <a:pt x="92" y="36"/>
                  </a:lnTo>
                  <a:lnTo>
                    <a:pt x="92" y="29"/>
                  </a:lnTo>
                  <a:lnTo>
                    <a:pt x="92" y="21"/>
                  </a:lnTo>
                  <a:lnTo>
                    <a:pt x="99" y="21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7" y="36"/>
                  </a:lnTo>
                  <a:lnTo>
                    <a:pt x="107" y="43"/>
                  </a:lnTo>
                  <a:lnTo>
                    <a:pt x="114" y="43"/>
                  </a:lnTo>
                  <a:lnTo>
                    <a:pt x="114" y="36"/>
                  </a:lnTo>
                  <a:lnTo>
                    <a:pt x="114" y="29"/>
                  </a:lnTo>
                  <a:lnTo>
                    <a:pt x="121" y="29"/>
                  </a:lnTo>
                  <a:lnTo>
                    <a:pt x="121" y="21"/>
                  </a:lnTo>
                  <a:lnTo>
                    <a:pt x="121" y="14"/>
                  </a:lnTo>
                  <a:lnTo>
                    <a:pt x="128" y="14"/>
                  </a:lnTo>
                  <a:lnTo>
                    <a:pt x="128" y="21"/>
                  </a:lnTo>
                  <a:lnTo>
                    <a:pt x="128" y="29"/>
                  </a:lnTo>
                  <a:lnTo>
                    <a:pt x="128" y="36"/>
                  </a:lnTo>
                  <a:lnTo>
                    <a:pt x="128" y="43"/>
                  </a:lnTo>
                  <a:lnTo>
                    <a:pt x="135" y="43"/>
                  </a:lnTo>
                  <a:lnTo>
                    <a:pt x="135" y="36"/>
                  </a:lnTo>
                  <a:lnTo>
                    <a:pt x="142" y="36"/>
                  </a:lnTo>
                  <a:lnTo>
                    <a:pt x="142" y="29"/>
                  </a:lnTo>
                  <a:lnTo>
                    <a:pt x="142" y="21"/>
                  </a:lnTo>
                  <a:lnTo>
                    <a:pt x="149" y="21"/>
                  </a:lnTo>
                  <a:lnTo>
                    <a:pt x="149" y="14"/>
                  </a:lnTo>
                  <a:lnTo>
                    <a:pt x="156" y="14"/>
                  </a:lnTo>
                  <a:lnTo>
                    <a:pt x="156" y="21"/>
                  </a:lnTo>
                  <a:lnTo>
                    <a:pt x="156" y="29"/>
                  </a:lnTo>
                  <a:lnTo>
                    <a:pt x="156" y="36"/>
                  </a:lnTo>
                  <a:lnTo>
                    <a:pt x="163" y="36"/>
                  </a:lnTo>
                  <a:lnTo>
                    <a:pt x="163" y="29"/>
                  </a:lnTo>
                  <a:lnTo>
                    <a:pt x="170" y="29"/>
                  </a:lnTo>
                  <a:lnTo>
                    <a:pt x="170" y="21"/>
                  </a:lnTo>
                  <a:lnTo>
                    <a:pt x="170" y="14"/>
                  </a:lnTo>
                  <a:lnTo>
                    <a:pt x="177" y="14"/>
                  </a:lnTo>
                  <a:lnTo>
                    <a:pt x="177" y="21"/>
                  </a:lnTo>
                  <a:lnTo>
                    <a:pt x="184" y="21"/>
                  </a:lnTo>
                  <a:lnTo>
                    <a:pt x="184" y="29"/>
                  </a:lnTo>
                  <a:lnTo>
                    <a:pt x="184" y="36"/>
                  </a:lnTo>
                  <a:lnTo>
                    <a:pt x="192" y="36"/>
                  </a:lnTo>
                  <a:lnTo>
                    <a:pt x="192" y="29"/>
                  </a:lnTo>
                  <a:lnTo>
                    <a:pt x="192" y="21"/>
                  </a:lnTo>
                  <a:lnTo>
                    <a:pt x="199" y="21"/>
                  </a:lnTo>
                  <a:lnTo>
                    <a:pt x="199" y="14"/>
                  </a:lnTo>
                  <a:lnTo>
                    <a:pt x="199" y="7"/>
                  </a:lnTo>
                  <a:lnTo>
                    <a:pt x="206" y="7"/>
                  </a:lnTo>
                  <a:lnTo>
                    <a:pt x="206" y="14"/>
                  </a:lnTo>
                  <a:lnTo>
                    <a:pt x="206" y="21"/>
                  </a:lnTo>
                  <a:lnTo>
                    <a:pt x="206" y="29"/>
                  </a:lnTo>
                  <a:lnTo>
                    <a:pt x="213" y="29"/>
                  </a:lnTo>
                  <a:lnTo>
                    <a:pt x="213" y="3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0" y="21"/>
                  </a:lnTo>
                  <a:lnTo>
                    <a:pt x="220" y="14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34" y="14"/>
                  </a:lnTo>
                  <a:lnTo>
                    <a:pt x="234" y="21"/>
                  </a:lnTo>
                  <a:lnTo>
                    <a:pt x="234" y="29"/>
                  </a:lnTo>
                  <a:lnTo>
                    <a:pt x="241" y="29"/>
                  </a:lnTo>
                  <a:lnTo>
                    <a:pt x="241" y="21"/>
                  </a:lnTo>
                  <a:lnTo>
                    <a:pt x="248" y="21"/>
                  </a:lnTo>
                  <a:lnTo>
                    <a:pt x="248" y="14"/>
                  </a:lnTo>
                  <a:lnTo>
                    <a:pt x="248" y="7"/>
                  </a:lnTo>
                  <a:lnTo>
                    <a:pt x="255" y="7"/>
                  </a:lnTo>
                  <a:lnTo>
                    <a:pt x="255" y="0"/>
                  </a:lnTo>
                  <a:lnTo>
                    <a:pt x="255" y="7"/>
                  </a:lnTo>
                  <a:lnTo>
                    <a:pt x="262" y="7"/>
                  </a:lnTo>
                  <a:lnTo>
                    <a:pt x="262" y="14"/>
                  </a:lnTo>
                  <a:lnTo>
                    <a:pt x="262" y="21"/>
                  </a:lnTo>
                  <a:lnTo>
                    <a:pt x="262" y="29"/>
                  </a:lnTo>
                  <a:lnTo>
                    <a:pt x="270" y="29"/>
                  </a:lnTo>
                  <a:lnTo>
                    <a:pt x="270" y="21"/>
                  </a:lnTo>
                  <a:lnTo>
                    <a:pt x="270" y="14"/>
                  </a:lnTo>
                  <a:lnTo>
                    <a:pt x="277" y="14"/>
                  </a:lnTo>
                  <a:lnTo>
                    <a:pt x="277" y="7"/>
                  </a:lnTo>
                  <a:lnTo>
                    <a:pt x="284" y="7"/>
                  </a:lnTo>
                  <a:lnTo>
                    <a:pt x="284" y="0"/>
                  </a:lnTo>
                  <a:lnTo>
                    <a:pt x="284" y="7"/>
                  </a:lnTo>
                  <a:lnTo>
                    <a:pt x="284" y="14"/>
                  </a:lnTo>
                  <a:lnTo>
                    <a:pt x="291" y="14"/>
                  </a:lnTo>
                  <a:lnTo>
                    <a:pt x="291" y="21"/>
                  </a:lnTo>
                  <a:lnTo>
                    <a:pt x="291" y="29"/>
                  </a:lnTo>
                  <a:lnTo>
                    <a:pt x="291" y="21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85">
              <a:extLst>
                <a:ext uri="{FF2B5EF4-FFF2-40B4-BE49-F238E27FC236}">
                  <a16:creationId xmlns:a16="http://schemas.microsoft.com/office/drawing/2014/main" id="{4026B105-B8AF-27DB-510C-E71FFA90D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1476"/>
              <a:ext cx="262" cy="35"/>
            </a:xfrm>
            <a:custGeom>
              <a:avLst/>
              <a:gdLst>
                <a:gd name="T0" fmla="*/ 7 w 262"/>
                <a:gd name="T1" fmla="*/ 35 h 35"/>
                <a:gd name="T2" fmla="*/ 14 w 262"/>
                <a:gd name="T3" fmla="*/ 28 h 35"/>
                <a:gd name="T4" fmla="*/ 14 w 262"/>
                <a:gd name="T5" fmla="*/ 14 h 35"/>
                <a:gd name="T6" fmla="*/ 21 w 262"/>
                <a:gd name="T7" fmla="*/ 21 h 35"/>
                <a:gd name="T8" fmla="*/ 21 w 262"/>
                <a:gd name="T9" fmla="*/ 35 h 35"/>
                <a:gd name="T10" fmla="*/ 28 w 262"/>
                <a:gd name="T11" fmla="*/ 28 h 35"/>
                <a:gd name="T12" fmla="*/ 35 w 262"/>
                <a:gd name="T13" fmla="*/ 21 h 35"/>
                <a:gd name="T14" fmla="*/ 42 w 262"/>
                <a:gd name="T15" fmla="*/ 14 h 35"/>
                <a:gd name="T16" fmla="*/ 49 w 262"/>
                <a:gd name="T17" fmla="*/ 21 h 35"/>
                <a:gd name="T18" fmla="*/ 49 w 262"/>
                <a:gd name="T19" fmla="*/ 35 h 35"/>
                <a:gd name="T20" fmla="*/ 56 w 262"/>
                <a:gd name="T21" fmla="*/ 28 h 35"/>
                <a:gd name="T22" fmla="*/ 64 w 262"/>
                <a:gd name="T23" fmla="*/ 21 h 35"/>
                <a:gd name="T24" fmla="*/ 71 w 262"/>
                <a:gd name="T25" fmla="*/ 14 h 35"/>
                <a:gd name="T26" fmla="*/ 71 w 262"/>
                <a:gd name="T27" fmla="*/ 14 h 35"/>
                <a:gd name="T28" fmla="*/ 78 w 262"/>
                <a:gd name="T29" fmla="*/ 28 h 35"/>
                <a:gd name="T30" fmla="*/ 85 w 262"/>
                <a:gd name="T31" fmla="*/ 35 h 35"/>
                <a:gd name="T32" fmla="*/ 85 w 262"/>
                <a:gd name="T33" fmla="*/ 21 h 35"/>
                <a:gd name="T34" fmla="*/ 92 w 262"/>
                <a:gd name="T35" fmla="*/ 14 h 35"/>
                <a:gd name="T36" fmla="*/ 99 w 262"/>
                <a:gd name="T37" fmla="*/ 7 h 35"/>
                <a:gd name="T38" fmla="*/ 99 w 262"/>
                <a:gd name="T39" fmla="*/ 21 h 35"/>
                <a:gd name="T40" fmla="*/ 106 w 262"/>
                <a:gd name="T41" fmla="*/ 28 h 35"/>
                <a:gd name="T42" fmla="*/ 106 w 262"/>
                <a:gd name="T43" fmla="*/ 28 h 35"/>
                <a:gd name="T44" fmla="*/ 113 w 262"/>
                <a:gd name="T45" fmla="*/ 21 h 35"/>
                <a:gd name="T46" fmla="*/ 120 w 262"/>
                <a:gd name="T47" fmla="*/ 14 h 35"/>
                <a:gd name="T48" fmla="*/ 127 w 262"/>
                <a:gd name="T49" fmla="*/ 7 h 35"/>
                <a:gd name="T50" fmla="*/ 127 w 262"/>
                <a:gd name="T51" fmla="*/ 21 h 35"/>
                <a:gd name="T52" fmla="*/ 134 w 262"/>
                <a:gd name="T53" fmla="*/ 28 h 35"/>
                <a:gd name="T54" fmla="*/ 142 w 262"/>
                <a:gd name="T55" fmla="*/ 21 h 35"/>
                <a:gd name="T56" fmla="*/ 149 w 262"/>
                <a:gd name="T57" fmla="*/ 14 h 35"/>
                <a:gd name="T58" fmla="*/ 156 w 262"/>
                <a:gd name="T59" fmla="*/ 7 h 35"/>
                <a:gd name="T60" fmla="*/ 156 w 262"/>
                <a:gd name="T61" fmla="*/ 21 h 35"/>
                <a:gd name="T62" fmla="*/ 163 w 262"/>
                <a:gd name="T63" fmla="*/ 28 h 35"/>
                <a:gd name="T64" fmla="*/ 170 w 262"/>
                <a:gd name="T65" fmla="*/ 21 h 35"/>
                <a:gd name="T66" fmla="*/ 170 w 262"/>
                <a:gd name="T67" fmla="*/ 7 h 35"/>
                <a:gd name="T68" fmla="*/ 177 w 262"/>
                <a:gd name="T69" fmla="*/ 14 h 35"/>
                <a:gd name="T70" fmla="*/ 184 w 262"/>
                <a:gd name="T71" fmla="*/ 21 h 35"/>
                <a:gd name="T72" fmla="*/ 191 w 262"/>
                <a:gd name="T73" fmla="*/ 28 h 35"/>
                <a:gd name="T74" fmla="*/ 191 w 262"/>
                <a:gd name="T75" fmla="*/ 14 h 35"/>
                <a:gd name="T76" fmla="*/ 198 w 262"/>
                <a:gd name="T77" fmla="*/ 7 h 35"/>
                <a:gd name="T78" fmla="*/ 205 w 262"/>
                <a:gd name="T79" fmla="*/ 0 h 35"/>
                <a:gd name="T80" fmla="*/ 205 w 262"/>
                <a:gd name="T81" fmla="*/ 14 h 35"/>
                <a:gd name="T82" fmla="*/ 212 w 262"/>
                <a:gd name="T83" fmla="*/ 21 h 35"/>
                <a:gd name="T84" fmla="*/ 212 w 262"/>
                <a:gd name="T85" fmla="*/ 21 h 35"/>
                <a:gd name="T86" fmla="*/ 219 w 262"/>
                <a:gd name="T87" fmla="*/ 14 h 35"/>
                <a:gd name="T88" fmla="*/ 227 w 262"/>
                <a:gd name="T89" fmla="*/ 7 h 35"/>
                <a:gd name="T90" fmla="*/ 234 w 262"/>
                <a:gd name="T91" fmla="*/ 0 h 35"/>
                <a:gd name="T92" fmla="*/ 234 w 262"/>
                <a:gd name="T93" fmla="*/ 14 h 35"/>
                <a:gd name="T94" fmla="*/ 234 w 262"/>
                <a:gd name="T95" fmla="*/ 28 h 35"/>
                <a:gd name="T96" fmla="*/ 241 w 262"/>
                <a:gd name="T97" fmla="*/ 21 h 35"/>
                <a:gd name="T98" fmla="*/ 248 w 262"/>
                <a:gd name="T99" fmla="*/ 14 h 35"/>
                <a:gd name="T100" fmla="*/ 255 w 262"/>
                <a:gd name="T101" fmla="*/ 7 h 35"/>
                <a:gd name="T102" fmla="*/ 255 w 262"/>
                <a:gd name="T103" fmla="*/ 7 h 35"/>
                <a:gd name="T104" fmla="*/ 262 w 262"/>
                <a:gd name="T105" fmla="*/ 14 h 35"/>
                <a:gd name="T106" fmla="*/ 262 w 262"/>
                <a:gd name="T107" fmla="*/ 28 h 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2" h="35">
                  <a:moveTo>
                    <a:pt x="0" y="35"/>
                  </a:moveTo>
                  <a:lnTo>
                    <a:pt x="7" y="35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28" y="35"/>
                  </a:lnTo>
                  <a:lnTo>
                    <a:pt x="28" y="28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49" y="21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56" y="35"/>
                  </a:lnTo>
                  <a:lnTo>
                    <a:pt x="56" y="28"/>
                  </a:lnTo>
                  <a:lnTo>
                    <a:pt x="64" y="28"/>
                  </a:lnTo>
                  <a:lnTo>
                    <a:pt x="64" y="21"/>
                  </a:lnTo>
                  <a:lnTo>
                    <a:pt x="64" y="14"/>
                  </a:lnTo>
                  <a:lnTo>
                    <a:pt x="71" y="14"/>
                  </a:lnTo>
                  <a:lnTo>
                    <a:pt x="71" y="7"/>
                  </a:lnTo>
                  <a:lnTo>
                    <a:pt x="71" y="14"/>
                  </a:lnTo>
                  <a:lnTo>
                    <a:pt x="78" y="21"/>
                  </a:lnTo>
                  <a:lnTo>
                    <a:pt x="78" y="28"/>
                  </a:lnTo>
                  <a:lnTo>
                    <a:pt x="78" y="35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2" y="14"/>
                  </a:lnTo>
                  <a:lnTo>
                    <a:pt x="92" y="7"/>
                  </a:lnTo>
                  <a:lnTo>
                    <a:pt x="99" y="7"/>
                  </a:lnTo>
                  <a:lnTo>
                    <a:pt x="99" y="14"/>
                  </a:lnTo>
                  <a:lnTo>
                    <a:pt x="99" y="21"/>
                  </a:lnTo>
                  <a:lnTo>
                    <a:pt x="99" y="28"/>
                  </a:lnTo>
                  <a:lnTo>
                    <a:pt x="106" y="28"/>
                  </a:lnTo>
                  <a:lnTo>
                    <a:pt x="106" y="35"/>
                  </a:lnTo>
                  <a:lnTo>
                    <a:pt x="106" y="28"/>
                  </a:lnTo>
                  <a:lnTo>
                    <a:pt x="113" y="28"/>
                  </a:lnTo>
                  <a:lnTo>
                    <a:pt x="113" y="21"/>
                  </a:lnTo>
                  <a:lnTo>
                    <a:pt x="113" y="14"/>
                  </a:lnTo>
                  <a:lnTo>
                    <a:pt x="120" y="14"/>
                  </a:lnTo>
                  <a:lnTo>
                    <a:pt x="120" y="7"/>
                  </a:lnTo>
                  <a:lnTo>
                    <a:pt x="127" y="7"/>
                  </a:lnTo>
                  <a:lnTo>
                    <a:pt x="127" y="14"/>
                  </a:lnTo>
                  <a:lnTo>
                    <a:pt x="127" y="21"/>
                  </a:lnTo>
                  <a:lnTo>
                    <a:pt x="127" y="28"/>
                  </a:lnTo>
                  <a:lnTo>
                    <a:pt x="134" y="28"/>
                  </a:lnTo>
                  <a:lnTo>
                    <a:pt x="134" y="21"/>
                  </a:lnTo>
                  <a:lnTo>
                    <a:pt x="142" y="21"/>
                  </a:lnTo>
                  <a:lnTo>
                    <a:pt x="142" y="14"/>
                  </a:lnTo>
                  <a:lnTo>
                    <a:pt x="149" y="14"/>
                  </a:lnTo>
                  <a:lnTo>
                    <a:pt x="149" y="7"/>
                  </a:lnTo>
                  <a:lnTo>
                    <a:pt x="156" y="7"/>
                  </a:lnTo>
                  <a:lnTo>
                    <a:pt x="156" y="14"/>
                  </a:lnTo>
                  <a:lnTo>
                    <a:pt x="156" y="21"/>
                  </a:lnTo>
                  <a:lnTo>
                    <a:pt x="156" y="28"/>
                  </a:lnTo>
                  <a:lnTo>
                    <a:pt x="163" y="28"/>
                  </a:lnTo>
                  <a:lnTo>
                    <a:pt x="163" y="21"/>
                  </a:lnTo>
                  <a:lnTo>
                    <a:pt x="170" y="21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7"/>
                  </a:lnTo>
                  <a:lnTo>
                    <a:pt x="177" y="14"/>
                  </a:lnTo>
                  <a:lnTo>
                    <a:pt x="184" y="14"/>
                  </a:lnTo>
                  <a:lnTo>
                    <a:pt x="184" y="21"/>
                  </a:lnTo>
                  <a:lnTo>
                    <a:pt x="184" y="28"/>
                  </a:lnTo>
                  <a:lnTo>
                    <a:pt x="191" y="28"/>
                  </a:lnTo>
                  <a:lnTo>
                    <a:pt x="191" y="21"/>
                  </a:lnTo>
                  <a:lnTo>
                    <a:pt x="191" y="14"/>
                  </a:lnTo>
                  <a:lnTo>
                    <a:pt x="198" y="14"/>
                  </a:lnTo>
                  <a:lnTo>
                    <a:pt x="198" y="7"/>
                  </a:lnTo>
                  <a:lnTo>
                    <a:pt x="205" y="7"/>
                  </a:lnTo>
                  <a:lnTo>
                    <a:pt x="205" y="0"/>
                  </a:lnTo>
                  <a:lnTo>
                    <a:pt x="205" y="7"/>
                  </a:lnTo>
                  <a:lnTo>
                    <a:pt x="205" y="14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2" y="28"/>
                  </a:lnTo>
                  <a:lnTo>
                    <a:pt x="212" y="21"/>
                  </a:lnTo>
                  <a:lnTo>
                    <a:pt x="219" y="21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27" y="7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7"/>
                  </a:lnTo>
                  <a:lnTo>
                    <a:pt x="234" y="14"/>
                  </a:lnTo>
                  <a:lnTo>
                    <a:pt x="234" y="21"/>
                  </a:lnTo>
                  <a:lnTo>
                    <a:pt x="234" y="28"/>
                  </a:lnTo>
                  <a:lnTo>
                    <a:pt x="241" y="28"/>
                  </a:lnTo>
                  <a:lnTo>
                    <a:pt x="241" y="21"/>
                  </a:lnTo>
                  <a:lnTo>
                    <a:pt x="248" y="21"/>
                  </a:lnTo>
                  <a:lnTo>
                    <a:pt x="248" y="14"/>
                  </a:lnTo>
                  <a:lnTo>
                    <a:pt x="248" y="7"/>
                  </a:lnTo>
                  <a:lnTo>
                    <a:pt x="255" y="7"/>
                  </a:lnTo>
                  <a:lnTo>
                    <a:pt x="255" y="0"/>
                  </a:lnTo>
                  <a:lnTo>
                    <a:pt x="255" y="7"/>
                  </a:lnTo>
                  <a:lnTo>
                    <a:pt x="262" y="7"/>
                  </a:lnTo>
                  <a:lnTo>
                    <a:pt x="262" y="14"/>
                  </a:lnTo>
                  <a:lnTo>
                    <a:pt x="262" y="21"/>
                  </a:lnTo>
                  <a:lnTo>
                    <a:pt x="262" y="28"/>
                  </a:lnTo>
                  <a:lnTo>
                    <a:pt x="262" y="21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86">
              <a:extLst>
                <a:ext uri="{FF2B5EF4-FFF2-40B4-BE49-F238E27FC236}">
                  <a16:creationId xmlns:a16="http://schemas.microsoft.com/office/drawing/2014/main" id="{8A772258-5146-8DEA-22AE-003D404FA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1469"/>
              <a:ext cx="149" cy="28"/>
            </a:xfrm>
            <a:custGeom>
              <a:avLst/>
              <a:gdLst>
                <a:gd name="T0" fmla="*/ 0 w 149"/>
                <a:gd name="T1" fmla="*/ 28 h 28"/>
                <a:gd name="T2" fmla="*/ 7 w 149"/>
                <a:gd name="T3" fmla="*/ 28 h 28"/>
                <a:gd name="T4" fmla="*/ 7 w 149"/>
                <a:gd name="T5" fmla="*/ 21 h 28"/>
                <a:gd name="T6" fmla="*/ 14 w 149"/>
                <a:gd name="T7" fmla="*/ 21 h 28"/>
                <a:gd name="T8" fmla="*/ 14 w 149"/>
                <a:gd name="T9" fmla="*/ 14 h 28"/>
                <a:gd name="T10" fmla="*/ 14 w 149"/>
                <a:gd name="T11" fmla="*/ 7 h 28"/>
                <a:gd name="T12" fmla="*/ 21 w 149"/>
                <a:gd name="T13" fmla="*/ 7 h 28"/>
                <a:gd name="T14" fmla="*/ 21 w 149"/>
                <a:gd name="T15" fmla="*/ 14 h 28"/>
                <a:gd name="T16" fmla="*/ 21 w 149"/>
                <a:gd name="T17" fmla="*/ 21 h 28"/>
                <a:gd name="T18" fmla="*/ 28 w 149"/>
                <a:gd name="T19" fmla="*/ 21 h 28"/>
                <a:gd name="T20" fmla="*/ 28 w 149"/>
                <a:gd name="T21" fmla="*/ 28 h 28"/>
                <a:gd name="T22" fmla="*/ 35 w 149"/>
                <a:gd name="T23" fmla="*/ 28 h 28"/>
                <a:gd name="T24" fmla="*/ 35 w 149"/>
                <a:gd name="T25" fmla="*/ 21 h 28"/>
                <a:gd name="T26" fmla="*/ 35 w 149"/>
                <a:gd name="T27" fmla="*/ 14 h 28"/>
                <a:gd name="T28" fmla="*/ 43 w 149"/>
                <a:gd name="T29" fmla="*/ 14 h 28"/>
                <a:gd name="T30" fmla="*/ 43 w 149"/>
                <a:gd name="T31" fmla="*/ 7 h 28"/>
                <a:gd name="T32" fmla="*/ 50 w 149"/>
                <a:gd name="T33" fmla="*/ 7 h 28"/>
                <a:gd name="T34" fmla="*/ 50 w 149"/>
                <a:gd name="T35" fmla="*/ 14 h 28"/>
                <a:gd name="T36" fmla="*/ 50 w 149"/>
                <a:gd name="T37" fmla="*/ 21 h 28"/>
                <a:gd name="T38" fmla="*/ 50 w 149"/>
                <a:gd name="T39" fmla="*/ 28 h 28"/>
                <a:gd name="T40" fmla="*/ 57 w 149"/>
                <a:gd name="T41" fmla="*/ 28 h 28"/>
                <a:gd name="T42" fmla="*/ 57 w 149"/>
                <a:gd name="T43" fmla="*/ 21 h 28"/>
                <a:gd name="T44" fmla="*/ 64 w 149"/>
                <a:gd name="T45" fmla="*/ 21 h 28"/>
                <a:gd name="T46" fmla="*/ 64 w 149"/>
                <a:gd name="T47" fmla="*/ 14 h 28"/>
                <a:gd name="T48" fmla="*/ 71 w 149"/>
                <a:gd name="T49" fmla="*/ 14 h 28"/>
                <a:gd name="T50" fmla="*/ 71 w 149"/>
                <a:gd name="T51" fmla="*/ 7 h 28"/>
                <a:gd name="T52" fmla="*/ 78 w 149"/>
                <a:gd name="T53" fmla="*/ 7 h 28"/>
                <a:gd name="T54" fmla="*/ 78 w 149"/>
                <a:gd name="T55" fmla="*/ 14 h 28"/>
                <a:gd name="T56" fmla="*/ 78 w 149"/>
                <a:gd name="T57" fmla="*/ 21 h 28"/>
                <a:gd name="T58" fmla="*/ 78 w 149"/>
                <a:gd name="T59" fmla="*/ 28 h 28"/>
                <a:gd name="T60" fmla="*/ 85 w 149"/>
                <a:gd name="T61" fmla="*/ 28 h 28"/>
                <a:gd name="T62" fmla="*/ 85 w 149"/>
                <a:gd name="T63" fmla="*/ 21 h 28"/>
                <a:gd name="T64" fmla="*/ 92 w 149"/>
                <a:gd name="T65" fmla="*/ 21 h 28"/>
                <a:gd name="T66" fmla="*/ 92 w 149"/>
                <a:gd name="T67" fmla="*/ 14 h 28"/>
                <a:gd name="T68" fmla="*/ 92 w 149"/>
                <a:gd name="T69" fmla="*/ 7 h 28"/>
                <a:gd name="T70" fmla="*/ 99 w 149"/>
                <a:gd name="T71" fmla="*/ 7 h 28"/>
                <a:gd name="T72" fmla="*/ 99 w 149"/>
                <a:gd name="T73" fmla="*/ 14 h 28"/>
                <a:gd name="T74" fmla="*/ 106 w 149"/>
                <a:gd name="T75" fmla="*/ 14 h 28"/>
                <a:gd name="T76" fmla="*/ 106 w 149"/>
                <a:gd name="T77" fmla="*/ 21 h 28"/>
                <a:gd name="T78" fmla="*/ 106 w 149"/>
                <a:gd name="T79" fmla="*/ 28 h 28"/>
                <a:gd name="T80" fmla="*/ 113 w 149"/>
                <a:gd name="T81" fmla="*/ 28 h 28"/>
                <a:gd name="T82" fmla="*/ 113 w 149"/>
                <a:gd name="T83" fmla="*/ 21 h 28"/>
                <a:gd name="T84" fmla="*/ 113 w 149"/>
                <a:gd name="T85" fmla="*/ 14 h 28"/>
                <a:gd name="T86" fmla="*/ 121 w 149"/>
                <a:gd name="T87" fmla="*/ 14 h 28"/>
                <a:gd name="T88" fmla="*/ 121 w 149"/>
                <a:gd name="T89" fmla="*/ 7 h 28"/>
                <a:gd name="T90" fmla="*/ 128 w 149"/>
                <a:gd name="T91" fmla="*/ 7 h 28"/>
                <a:gd name="T92" fmla="*/ 128 w 149"/>
                <a:gd name="T93" fmla="*/ 14 h 28"/>
                <a:gd name="T94" fmla="*/ 128 w 149"/>
                <a:gd name="T95" fmla="*/ 21 h 28"/>
                <a:gd name="T96" fmla="*/ 135 w 149"/>
                <a:gd name="T97" fmla="*/ 21 h 28"/>
                <a:gd name="T98" fmla="*/ 135 w 149"/>
                <a:gd name="T99" fmla="*/ 28 h 28"/>
                <a:gd name="T100" fmla="*/ 135 w 149"/>
                <a:gd name="T101" fmla="*/ 21 h 28"/>
                <a:gd name="T102" fmla="*/ 142 w 149"/>
                <a:gd name="T103" fmla="*/ 21 h 28"/>
                <a:gd name="T104" fmla="*/ 142 w 149"/>
                <a:gd name="T105" fmla="*/ 14 h 28"/>
                <a:gd name="T106" fmla="*/ 149 w 149"/>
                <a:gd name="T107" fmla="*/ 14 h 28"/>
                <a:gd name="T108" fmla="*/ 149 w 149"/>
                <a:gd name="T109" fmla="*/ 7 h 28"/>
                <a:gd name="T110" fmla="*/ 149 w 149"/>
                <a:gd name="T111" fmla="*/ 0 h 28"/>
                <a:gd name="T112" fmla="*/ 149 w 149"/>
                <a:gd name="T113" fmla="*/ 7 h 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9" h="28">
                  <a:moveTo>
                    <a:pt x="0" y="28"/>
                  </a:moveTo>
                  <a:lnTo>
                    <a:pt x="7" y="28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4"/>
                  </a:lnTo>
                  <a:lnTo>
                    <a:pt x="43" y="14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0" y="14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7" y="28"/>
                  </a:lnTo>
                  <a:lnTo>
                    <a:pt x="57" y="21"/>
                  </a:lnTo>
                  <a:lnTo>
                    <a:pt x="64" y="21"/>
                  </a:lnTo>
                  <a:lnTo>
                    <a:pt x="64" y="14"/>
                  </a:lnTo>
                  <a:lnTo>
                    <a:pt x="71" y="14"/>
                  </a:lnTo>
                  <a:lnTo>
                    <a:pt x="71" y="7"/>
                  </a:lnTo>
                  <a:lnTo>
                    <a:pt x="78" y="7"/>
                  </a:lnTo>
                  <a:lnTo>
                    <a:pt x="78" y="14"/>
                  </a:lnTo>
                  <a:lnTo>
                    <a:pt x="78" y="21"/>
                  </a:lnTo>
                  <a:lnTo>
                    <a:pt x="78" y="28"/>
                  </a:lnTo>
                  <a:lnTo>
                    <a:pt x="85" y="28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2" y="14"/>
                  </a:lnTo>
                  <a:lnTo>
                    <a:pt x="92" y="7"/>
                  </a:lnTo>
                  <a:lnTo>
                    <a:pt x="99" y="7"/>
                  </a:lnTo>
                  <a:lnTo>
                    <a:pt x="99" y="14"/>
                  </a:lnTo>
                  <a:lnTo>
                    <a:pt x="106" y="14"/>
                  </a:lnTo>
                  <a:lnTo>
                    <a:pt x="106" y="21"/>
                  </a:lnTo>
                  <a:lnTo>
                    <a:pt x="106" y="28"/>
                  </a:lnTo>
                  <a:lnTo>
                    <a:pt x="113" y="28"/>
                  </a:lnTo>
                  <a:lnTo>
                    <a:pt x="113" y="21"/>
                  </a:lnTo>
                  <a:lnTo>
                    <a:pt x="113" y="14"/>
                  </a:lnTo>
                  <a:lnTo>
                    <a:pt x="121" y="14"/>
                  </a:lnTo>
                  <a:lnTo>
                    <a:pt x="121" y="7"/>
                  </a:lnTo>
                  <a:lnTo>
                    <a:pt x="128" y="7"/>
                  </a:lnTo>
                  <a:lnTo>
                    <a:pt x="128" y="14"/>
                  </a:lnTo>
                  <a:lnTo>
                    <a:pt x="128" y="21"/>
                  </a:lnTo>
                  <a:lnTo>
                    <a:pt x="135" y="21"/>
                  </a:lnTo>
                  <a:lnTo>
                    <a:pt x="135" y="28"/>
                  </a:lnTo>
                  <a:lnTo>
                    <a:pt x="135" y="21"/>
                  </a:lnTo>
                  <a:lnTo>
                    <a:pt x="142" y="21"/>
                  </a:lnTo>
                  <a:lnTo>
                    <a:pt x="142" y="14"/>
                  </a:lnTo>
                  <a:lnTo>
                    <a:pt x="149" y="14"/>
                  </a:lnTo>
                  <a:lnTo>
                    <a:pt x="149" y="7"/>
                  </a:lnTo>
                  <a:lnTo>
                    <a:pt x="149" y="0"/>
                  </a:lnTo>
                  <a:lnTo>
                    <a:pt x="149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Freeform 87">
              <a:extLst>
                <a:ext uri="{FF2B5EF4-FFF2-40B4-BE49-F238E27FC236}">
                  <a16:creationId xmlns:a16="http://schemas.microsoft.com/office/drawing/2014/main" id="{20E8D722-3C42-336B-5DC5-73CA6C2D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469"/>
              <a:ext cx="64" cy="28"/>
            </a:xfrm>
            <a:custGeom>
              <a:avLst/>
              <a:gdLst>
                <a:gd name="T0" fmla="*/ 0 w 64"/>
                <a:gd name="T1" fmla="*/ 7 h 28"/>
                <a:gd name="T2" fmla="*/ 7 w 64"/>
                <a:gd name="T3" fmla="*/ 7 h 28"/>
                <a:gd name="T4" fmla="*/ 7 w 64"/>
                <a:gd name="T5" fmla="*/ 14 h 28"/>
                <a:gd name="T6" fmla="*/ 7 w 64"/>
                <a:gd name="T7" fmla="*/ 21 h 28"/>
                <a:gd name="T8" fmla="*/ 7 w 64"/>
                <a:gd name="T9" fmla="*/ 28 h 28"/>
                <a:gd name="T10" fmla="*/ 14 w 64"/>
                <a:gd name="T11" fmla="*/ 28 h 28"/>
                <a:gd name="T12" fmla="*/ 14 w 64"/>
                <a:gd name="T13" fmla="*/ 21 h 28"/>
                <a:gd name="T14" fmla="*/ 21 w 64"/>
                <a:gd name="T15" fmla="*/ 21 h 28"/>
                <a:gd name="T16" fmla="*/ 21 w 64"/>
                <a:gd name="T17" fmla="*/ 14 h 28"/>
                <a:gd name="T18" fmla="*/ 21 w 64"/>
                <a:gd name="T19" fmla="*/ 7 h 28"/>
                <a:gd name="T20" fmla="*/ 28 w 64"/>
                <a:gd name="T21" fmla="*/ 7 h 28"/>
                <a:gd name="T22" fmla="*/ 28 w 64"/>
                <a:gd name="T23" fmla="*/ 0 h 28"/>
                <a:gd name="T24" fmla="*/ 28 w 64"/>
                <a:gd name="T25" fmla="*/ 7 h 28"/>
                <a:gd name="T26" fmla="*/ 35 w 64"/>
                <a:gd name="T27" fmla="*/ 7 h 28"/>
                <a:gd name="T28" fmla="*/ 35 w 64"/>
                <a:gd name="T29" fmla="*/ 14 h 28"/>
                <a:gd name="T30" fmla="*/ 35 w 64"/>
                <a:gd name="T31" fmla="*/ 21 h 28"/>
                <a:gd name="T32" fmla="*/ 35 w 64"/>
                <a:gd name="T33" fmla="*/ 28 h 28"/>
                <a:gd name="T34" fmla="*/ 42 w 64"/>
                <a:gd name="T35" fmla="*/ 28 h 28"/>
                <a:gd name="T36" fmla="*/ 42 w 64"/>
                <a:gd name="T37" fmla="*/ 21 h 28"/>
                <a:gd name="T38" fmla="*/ 42 w 64"/>
                <a:gd name="T39" fmla="*/ 14 h 28"/>
                <a:gd name="T40" fmla="*/ 49 w 64"/>
                <a:gd name="T41" fmla="*/ 14 h 28"/>
                <a:gd name="T42" fmla="*/ 49 w 64"/>
                <a:gd name="T43" fmla="*/ 7 h 28"/>
                <a:gd name="T44" fmla="*/ 57 w 64"/>
                <a:gd name="T45" fmla="*/ 7 h 28"/>
                <a:gd name="T46" fmla="*/ 57 w 64"/>
                <a:gd name="T47" fmla="*/ 0 h 28"/>
                <a:gd name="T48" fmla="*/ 57 w 64"/>
                <a:gd name="T49" fmla="*/ 7 h 28"/>
                <a:gd name="T50" fmla="*/ 57 w 64"/>
                <a:gd name="T51" fmla="*/ 14 h 28"/>
                <a:gd name="T52" fmla="*/ 64 w 64"/>
                <a:gd name="T53" fmla="*/ 14 h 28"/>
                <a:gd name="T54" fmla="*/ 64 w 64"/>
                <a:gd name="T55" fmla="*/ 21 h 28"/>
                <a:gd name="T56" fmla="*/ 64 w 64"/>
                <a:gd name="T57" fmla="*/ 28 h 28"/>
                <a:gd name="T58" fmla="*/ 64 w 64"/>
                <a:gd name="T59" fmla="*/ 21 h 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4" h="28">
                  <a:moveTo>
                    <a:pt x="0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14" y="28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35" y="28"/>
                  </a:lnTo>
                  <a:lnTo>
                    <a:pt x="42" y="28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49" y="7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57" y="7"/>
                  </a:lnTo>
                  <a:lnTo>
                    <a:pt x="57" y="14"/>
                  </a:lnTo>
                  <a:lnTo>
                    <a:pt x="64" y="14"/>
                  </a:lnTo>
                  <a:lnTo>
                    <a:pt x="64" y="21"/>
                  </a:lnTo>
                  <a:lnTo>
                    <a:pt x="64" y="28"/>
                  </a:lnTo>
                  <a:lnTo>
                    <a:pt x="64" y="21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Freeform 88">
              <a:extLst>
                <a:ext uri="{FF2B5EF4-FFF2-40B4-BE49-F238E27FC236}">
                  <a16:creationId xmlns:a16="http://schemas.microsoft.com/office/drawing/2014/main" id="{DB7861CA-DD51-468D-0170-EC42300E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1469"/>
              <a:ext cx="78" cy="28"/>
            </a:xfrm>
            <a:custGeom>
              <a:avLst/>
              <a:gdLst>
                <a:gd name="T0" fmla="*/ 0 w 78"/>
                <a:gd name="T1" fmla="*/ 21 h 28"/>
                <a:gd name="T2" fmla="*/ 7 w 78"/>
                <a:gd name="T3" fmla="*/ 21 h 28"/>
                <a:gd name="T4" fmla="*/ 7 w 78"/>
                <a:gd name="T5" fmla="*/ 14 h 28"/>
                <a:gd name="T6" fmla="*/ 14 w 78"/>
                <a:gd name="T7" fmla="*/ 14 h 28"/>
                <a:gd name="T8" fmla="*/ 14 w 78"/>
                <a:gd name="T9" fmla="*/ 7 h 28"/>
                <a:gd name="T10" fmla="*/ 14 w 78"/>
                <a:gd name="T11" fmla="*/ 0 h 28"/>
                <a:gd name="T12" fmla="*/ 21 w 78"/>
                <a:gd name="T13" fmla="*/ 0 h 28"/>
                <a:gd name="T14" fmla="*/ 21 w 78"/>
                <a:gd name="T15" fmla="*/ 7 h 28"/>
                <a:gd name="T16" fmla="*/ 21 w 78"/>
                <a:gd name="T17" fmla="*/ 14 h 28"/>
                <a:gd name="T18" fmla="*/ 21 w 78"/>
                <a:gd name="T19" fmla="*/ 21 h 28"/>
                <a:gd name="T20" fmla="*/ 28 w 78"/>
                <a:gd name="T21" fmla="*/ 28 h 28"/>
                <a:gd name="T22" fmla="*/ 28 w 78"/>
                <a:gd name="T23" fmla="*/ 21 h 28"/>
                <a:gd name="T24" fmla="*/ 35 w 78"/>
                <a:gd name="T25" fmla="*/ 21 h 28"/>
                <a:gd name="T26" fmla="*/ 35 w 78"/>
                <a:gd name="T27" fmla="*/ 14 h 28"/>
                <a:gd name="T28" fmla="*/ 35 w 78"/>
                <a:gd name="T29" fmla="*/ 7 h 28"/>
                <a:gd name="T30" fmla="*/ 42 w 78"/>
                <a:gd name="T31" fmla="*/ 7 h 28"/>
                <a:gd name="T32" fmla="*/ 42 w 78"/>
                <a:gd name="T33" fmla="*/ 0 h 28"/>
                <a:gd name="T34" fmla="*/ 42 w 78"/>
                <a:gd name="T35" fmla="*/ 7 h 28"/>
                <a:gd name="T36" fmla="*/ 49 w 78"/>
                <a:gd name="T37" fmla="*/ 7 h 28"/>
                <a:gd name="T38" fmla="*/ 49 w 78"/>
                <a:gd name="T39" fmla="*/ 14 h 28"/>
                <a:gd name="T40" fmla="*/ 49 w 78"/>
                <a:gd name="T41" fmla="*/ 21 h 28"/>
                <a:gd name="T42" fmla="*/ 49 w 78"/>
                <a:gd name="T43" fmla="*/ 28 h 28"/>
                <a:gd name="T44" fmla="*/ 56 w 78"/>
                <a:gd name="T45" fmla="*/ 28 h 28"/>
                <a:gd name="T46" fmla="*/ 56 w 78"/>
                <a:gd name="T47" fmla="*/ 21 h 28"/>
                <a:gd name="T48" fmla="*/ 56 w 78"/>
                <a:gd name="T49" fmla="*/ 14 h 28"/>
                <a:gd name="T50" fmla="*/ 63 w 78"/>
                <a:gd name="T51" fmla="*/ 14 h 28"/>
                <a:gd name="T52" fmla="*/ 63 w 78"/>
                <a:gd name="T53" fmla="*/ 7 h 28"/>
                <a:gd name="T54" fmla="*/ 71 w 78"/>
                <a:gd name="T55" fmla="*/ 7 h 28"/>
                <a:gd name="T56" fmla="*/ 71 w 78"/>
                <a:gd name="T57" fmla="*/ 0 h 28"/>
                <a:gd name="T58" fmla="*/ 71 w 78"/>
                <a:gd name="T59" fmla="*/ 7 h 28"/>
                <a:gd name="T60" fmla="*/ 71 w 78"/>
                <a:gd name="T61" fmla="*/ 14 h 28"/>
                <a:gd name="T62" fmla="*/ 78 w 78"/>
                <a:gd name="T63" fmla="*/ 14 h 28"/>
                <a:gd name="T64" fmla="*/ 78 w 78"/>
                <a:gd name="T65" fmla="*/ 21 h 28"/>
                <a:gd name="T66" fmla="*/ 78 w 78"/>
                <a:gd name="T67" fmla="*/ 28 h 28"/>
                <a:gd name="T68" fmla="*/ 78 w 78"/>
                <a:gd name="T69" fmla="*/ 21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8">
                  <a:moveTo>
                    <a:pt x="0" y="21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35" y="21"/>
                  </a:lnTo>
                  <a:lnTo>
                    <a:pt x="35" y="14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49" y="14"/>
                  </a:lnTo>
                  <a:lnTo>
                    <a:pt x="49" y="21"/>
                  </a:lnTo>
                  <a:lnTo>
                    <a:pt x="49" y="28"/>
                  </a:lnTo>
                  <a:lnTo>
                    <a:pt x="56" y="28"/>
                  </a:lnTo>
                  <a:lnTo>
                    <a:pt x="56" y="21"/>
                  </a:lnTo>
                  <a:lnTo>
                    <a:pt x="56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71" y="7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71" y="14"/>
                  </a:lnTo>
                  <a:lnTo>
                    <a:pt x="78" y="14"/>
                  </a:lnTo>
                  <a:lnTo>
                    <a:pt x="78" y="21"/>
                  </a:lnTo>
                  <a:lnTo>
                    <a:pt x="78" y="28"/>
                  </a:lnTo>
                  <a:lnTo>
                    <a:pt x="78" y="21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Freeform 89">
              <a:extLst>
                <a:ext uri="{FF2B5EF4-FFF2-40B4-BE49-F238E27FC236}">
                  <a16:creationId xmlns:a16="http://schemas.microsoft.com/office/drawing/2014/main" id="{BEA93457-1D5B-0C5B-B72F-F3A69C7C5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1469"/>
              <a:ext cx="737" cy="28"/>
            </a:xfrm>
            <a:custGeom>
              <a:avLst/>
              <a:gdLst>
                <a:gd name="T0" fmla="*/ 14 w 737"/>
                <a:gd name="T1" fmla="*/ 7 h 28"/>
                <a:gd name="T2" fmla="*/ 21 w 737"/>
                <a:gd name="T3" fmla="*/ 21 h 28"/>
                <a:gd name="T4" fmla="*/ 35 w 737"/>
                <a:gd name="T5" fmla="*/ 14 h 28"/>
                <a:gd name="T6" fmla="*/ 49 w 737"/>
                <a:gd name="T7" fmla="*/ 7 h 28"/>
                <a:gd name="T8" fmla="*/ 56 w 737"/>
                <a:gd name="T9" fmla="*/ 21 h 28"/>
                <a:gd name="T10" fmla="*/ 70 w 737"/>
                <a:gd name="T11" fmla="*/ 0 h 28"/>
                <a:gd name="T12" fmla="*/ 85 w 737"/>
                <a:gd name="T13" fmla="*/ 21 h 28"/>
                <a:gd name="T14" fmla="*/ 99 w 737"/>
                <a:gd name="T15" fmla="*/ 0 h 28"/>
                <a:gd name="T16" fmla="*/ 113 w 737"/>
                <a:gd name="T17" fmla="*/ 21 h 28"/>
                <a:gd name="T18" fmla="*/ 127 w 737"/>
                <a:gd name="T19" fmla="*/ 0 h 28"/>
                <a:gd name="T20" fmla="*/ 141 w 737"/>
                <a:gd name="T21" fmla="*/ 21 h 28"/>
                <a:gd name="T22" fmla="*/ 156 w 737"/>
                <a:gd name="T23" fmla="*/ 0 h 28"/>
                <a:gd name="T24" fmla="*/ 163 w 737"/>
                <a:gd name="T25" fmla="*/ 14 h 28"/>
                <a:gd name="T26" fmla="*/ 177 w 737"/>
                <a:gd name="T27" fmla="*/ 7 h 28"/>
                <a:gd name="T28" fmla="*/ 191 w 737"/>
                <a:gd name="T29" fmla="*/ 14 h 28"/>
                <a:gd name="T30" fmla="*/ 205 w 737"/>
                <a:gd name="T31" fmla="*/ 7 h 28"/>
                <a:gd name="T32" fmla="*/ 219 w 737"/>
                <a:gd name="T33" fmla="*/ 14 h 28"/>
                <a:gd name="T34" fmla="*/ 233 w 737"/>
                <a:gd name="T35" fmla="*/ 7 h 28"/>
                <a:gd name="T36" fmla="*/ 248 w 737"/>
                <a:gd name="T37" fmla="*/ 14 h 28"/>
                <a:gd name="T38" fmla="*/ 262 w 737"/>
                <a:gd name="T39" fmla="*/ 7 h 28"/>
                <a:gd name="T40" fmla="*/ 276 w 737"/>
                <a:gd name="T41" fmla="*/ 14 h 28"/>
                <a:gd name="T42" fmla="*/ 290 w 737"/>
                <a:gd name="T43" fmla="*/ 14 h 28"/>
                <a:gd name="T44" fmla="*/ 304 w 737"/>
                <a:gd name="T45" fmla="*/ 7 h 28"/>
                <a:gd name="T46" fmla="*/ 311 w 737"/>
                <a:gd name="T47" fmla="*/ 21 h 28"/>
                <a:gd name="T48" fmla="*/ 333 w 737"/>
                <a:gd name="T49" fmla="*/ 7 h 28"/>
                <a:gd name="T50" fmla="*/ 340 w 737"/>
                <a:gd name="T51" fmla="*/ 21 h 28"/>
                <a:gd name="T52" fmla="*/ 361 w 737"/>
                <a:gd name="T53" fmla="*/ 0 h 28"/>
                <a:gd name="T54" fmla="*/ 375 w 737"/>
                <a:gd name="T55" fmla="*/ 21 h 28"/>
                <a:gd name="T56" fmla="*/ 389 w 737"/>
                <a:gd name="T57" fmla="*/ 0 h 28"/>
                <a:gd name="T58" fmla="*/ 404 w 737"/>
                <a:gd name="T59" fmla="*/ 21 h 28"/>
                <a:gd name="T60" fmla="*/ 418 w 737"/>
                <a:gd name="T61" fmla="*/ 0 h 28"/>
                <a:gd name="T62" fmla="*/ 425 w 737"/>
                <a:gd name="T63" fmla="*/ 14 h 28"/>
                <a:gd name="T64" fmla="*/ 446 w 737"/>
                <a:gd name="T65" fmla="*/ 0 h 28"/>
                <a:gd name="T66" fmla="*/ 453 w 737"/>
                <a:gd name="T67" fmla="*/ 14 h 28"/>
                <a:gd name="T68" fmla="*/ 467 w 737"/>
                <a:gd name="T69" fmla="*/ 7 h 28"/>
                <a:gd name="T70" fmla="*/ 482 w 737"/>
                <a:gd name="T71" fmla="*/ 14 h 28"/>
                <a:gd name="T72" fmla="*/ 496 w 737"/>
                <a:gd name="T73" fmla="*/ 7 h 28"/>
                <a:gd name="T74" fmla="*/ 510 w 737"/>
                <a:gd name="T75" fmla="*/ 7 h 28"/>
                <a:gd name="T76" fmla="*/ 524 w 737"/>
                <a:gd name="T77" fmla="*/ 14 h 28"/>
                <a:gd name="T78" fmla="*/ 538 w 737"/>
                <a:gd name="T79" fmla="*/ 7 h 28"/>
                <a:gd name="T80" fmla="*/ 552 w 737"/>
                <a:gd name="T81" fmla="*/ 21 h 28"/>
                <a:gd name="T82" fmla="*/ 567 w 737"/>
                <a:gd name="T83" fmla="*/ 0 h 28"/>
                <a:gd name="T84" fmla="*/ 581 w 737"/>
                <a:gd name="T85" fmla="*/ 21 h 28"/>
                <a:gd name="T86" fmla="*/ 595 w 737"/>
                <a:gd name="T87" fmla="*/ 0 h 28"/>
                <a:gd name="T88" fmla="*/ 609 w 737"/>
                <a:gd name="T89" fmla="*/ 21 h 28"/>
                <a:gd name="T90" fmla="*/ 623 w 737"/>
                <a:gd name="T91" fmla="*/ 0 h 28"/>
                <a:gd name="T92" fmla="*/ 637 w 737"/>
                <a:gd name="T93" fmla="*/ 21 h 28"/>
                <a:gd name="T94" fmla="*/ 652 w 737"/>
                <a:gd name="T95" fmla="*/ 0 h 28"/>
                <a:gd name="T96" fmla="*/ 666 w 737"/>
                <a:gd name="T97" fmla="*/ 21 h 28"/>
                <a:gd name="T98" fmla="*/ 680 w 737"/>
                <a:gd name="T99" fmla="*/ 0 h 28"/>
                <a:gd name="T100" fmla="*/ 687 w 737"/>
                <a:gd name="T101" fmla="*/ 14 h 28"/>
                <a:gd name="T102" fmla="*/ 708 w 737"/>
                <a:gd name="T103" fmla="*/ 0 h 28"/>
                <a:gd name="T104" fmla="*/ 715 w 737"/>
                <a:gd name="T105" fmla="*/ 14 h 28"/>
                <a:gd name="T106" fmla="*/ 737 w 737"/>
                <a:gd name="T107" fmla="*/ 0 h 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37" h="28">
                  <a:moveTo>
                    <a:pt x="0" y="21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35" y="21"/>
                  </a:lnTo>
                  <a:lnTo>
                    <a:pt x="35" y="14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7"/>
                  </a:lnTo>
                  <a:lnTo>
                    <a:pt x="49" y="14"/>
                  </a:lnTo>
                  <a:lnTo>
                    <a:pt x="49" y="21"/>
                  </a:lnTo>
                  <a:lnTo>
                    <a:pt x="56" y="21"/>
                  </a:lnTo>
                  <a:lnTo>
                    <a:pt x="56" y="28"/>
                  </a:lnTo>
                  <a:lnTo>
                    <a:pt x="56" y="21"/>
                  </a:lnTo>
                  <a:lnTo>
                    <a:pt x="63" y="21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70" y="7"/>
                  </a:lnTo>
                  <a:lnTo>
                    <a:pt x="70" y="0"/>
                  </a:lnTo>
                  <a:lnTo>
                    <a:pt x="70" y="7"/>
                  </a:lnTo>
                  <a:lnTo>
                    <a:pt x="78" y="7"/>
                  </a:lnTo>
                  <a:lnTo>
                    <a:pt x="78" y="14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85" y="14"/>
                  </a:lnTo>
                  <a:lnTo>
                    <a:pt x="92" y="14"/>
                  </a:lnTo>
                  <a:lnTo>
                    <a:pt x="92" y="7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99" y="7"/>
                  </a:lnTo>
                  <a:lnTo>
                    <a:pt x="99" y="14"/>
                  </a:lnTo>
                  <a:lnTo>
                    <a:pt x="106" y="14"/>
                  </a:lnTo>
                  <a:lnTo>
                    <a:pt x="106" y="21"/>
                  </a:lnTo>
                  <a:lnTo>
                    <a:pt x="113" y="21"/>
                  </a:lnTo>
                  <a:lnTo>
                    <a:pt x="113" y="14"/>
                  </a:lnTo>
                  <a:lnTo>
                    <a:pt x="120" y="14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27" y="7"/>
                  </a:lnTo>
                  <a:lnTo>
                    <a:pt x="127" y="14"/>
                  </a:lnTo>
                  <a:lnTo>
                    <a:pt x="127" y="21"/>
                  </a:lnTo>
                  <a:lnTo>
                    <a:pt x="134" y="21"/>
                  </a:lnTo>
                  <a:lnTo>
                    <a:pt x="141" y="21"/>
                  </a:lnTo>
                  <a:lnTo>
                    <a:pt x="141" y="14"/>
                  </a:lnTo>
                  <a:lnTo>
                    <a:pt x="141" y="7"/>
                  </a:lnTo>
                  <a:lnTo>
                    <a:pt x="148" y="7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56" y="7"/>
                  </a:lnTo>
                  <a:lnTo>
                    <a:pt x="156" y="14"/>
                  </a:lnTo>
                  <a:lnTo>
                    <a:pt x="156" y="21"/>
                  </a:lnTo>
                  <a:lnTo>
                    <a:pt x="163" y="21"/>
                  </a:lnTo>
                  <a:lnTo>
                    <a:pt x="163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7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84" y="7"/>
                  </a:lnTo>
                  <a:lnTo>
                    <a:pt x="184" y="14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1" y="14"/>
                  </a:lnTo>
                  <a:lnTo>
                    <a:pt x="198" y="14"/>
                  </a:lnTo>
                  <a:lnTo>
                    <a:pt x="198" y="7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05" y="7"/>
                  </a:lnTo>
                  <a:lnTo>
                    <a:pt x="205" y="14"/>
                  </a:lnTo>
                  <a:lnTo>
                    <a:pt x="212" y="14"/>
                  </a:lnTo>
                  <a:lnTo>
                    <a:pt x="212" y="21"/>
                  </a:lnTo>
                  <a:lnTo>
                    <a:pt x="219" y="21"/>
                  </a:lnTo>
                  <a:lnTo>
                    <a:pt x="219" y="14"/>
                  </a:lnTo>
                  <a:lnTo>
                    <a:pt x="219" y="7"/>
                  </a:lnTo>
                  <a:lnTo>
                    <a:pt x="226" y="7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33" y="7"/>
                  </a:lnTo>
                  <a:lnTo>
                    <a:pt x="233" y="14"/>
                  </a:lnTo>
                  <a:lnTo>
                    <a:pt x="233" y="21"/>
                  </a:lnTo>
                  <a:lnTo>
                    <a:pt x="241" y="21"/>
                  </a:lnTo>
                  <a:lnTo>
                    <a:pt x="241" y="14"/>
                  </a:lnTo>
                  <a:lnTo>
                    <a:pt x="248" y="14"/>
                  </a:lnTo>
                  <a:lnTo>
                    <a:pt x="248" y="7"/>
                  </a:lnTo>
                  <a:lnTo>
                    <a:pt x="255" y="7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2" y="7"/>
                  </a:lnTo>
                  <a:lnTo>
                    <a:pt x="262" y="14"/>
                  </a:lnTo>
                  <a:lnTo>
                    <a:pt x="262" y="21"/>
                  </a:lnTo>
                  <a:lnTo>
                    <a:pt x="269" y="21"/>
                  </a:lnTo>
                  <a:lnTo>
                    <a:pt x="269" y="14"/>
                  </a:lnTo>
                  <a:lnTo>
                    <a:pt x="276" y="14"/>
                  </a:lnTo>
                  <a:lnTo>
                    <a:pt x="276" y="7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83" y="7"/>
                  </a:lnTo>
                  <a:lnTo>
                    <a:pt x="290" y="14"/>
                  </a:lnTo>
                  <a:lnTo>
                    <a:pt x="290" y="21"/>
                  </a:lnTo>
                  <a:lnTo>
                    <a:pt x="297" y="21"/>
                  </a:lnTo>
                  <a:lnTo>
                    <a:pt x="297" y="14"/>
                  </a:lnTo>
                  <a:lnTo>
                    <a:pt x="297" y="7"/>
                  </a:lnTo>
                  <a:lnTo>
                    <a:pt x="304" y="7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1" y="7"/>
                  </a:lnTo>
                  <a:lnTo>
                    <a:pt x="311" y="14"/>
                  </a:lnTo>
                  <a:lnTo>
                    <a:pt x="311" y="21"/>
                  </a:lnTo>
                  <a:lnTo>
                    <a:pt x="319" y="21"/>
                  </a:lnTo>
                  <a:lnTo>
                    <a:pt x="326" y="21"/>
                  </a:lnTo>
                  <a:lnTo>
                    <a:pt x="326" y="14"/>
                  </a:lnTo>
                  <a:lnTo>
                    <a:pt x="326" y="7"/>
                  </a:lnTo>
                  <a:lnTo>
                    <a:pt x="333" y="7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0" y="7"/>
                  </a:lnTo>
                  <a:lnTo>
                    <a:pt x="340" y="14"/>
                  </a:lnTo>
                  <a:lnTo>
                    <a:pt x="340" y="21"/>
                  </a:lnTo>
                  <a:lnTo>
                    <a:pt x="347" y="21"/>
                  </a:lnTo>
                  <a:lnTo>
                    <a:pt x="347" y="14"/>
                  </a:lnTo>
                  <a:lnTo>
                    <a:pt x="354" y="14"/>
                  </a:lnTo>
                  <a:lnTo>
                    <a:pt x="354" y="7"/>
                  </a:lnTo>
                  <a:lnTo>
                    <a:pt x="361" y="0"/>
                  </a:lnTo>
                  <a:lnTo>
                    <a:pt x="361" y="7"/>
                  </a:lnTo>
                  <a:lnTo>
                    <a:pt x="368" y="7"/>
                  </a:lnTo>
                  <a:lnTo>
                    <a:pt x="368" y="14"/>
                  </a:lnTo>
                  <a:lnTo>
                    <a:pt x="368" y="21"/>
                  </a:lnTo>
                  <a:lnTo>
                    <a:pt x="375" y="21"/>
                  </a:lnTo>
                  <a:lnTo>
                    <a:pt x="375" y="14"/>
                  </a:lnTo>
                  <a:lnTo>
                    <a:pt x="382" y="14"/>
                  </a:lnTo>
                  <a:lnTo>
                    <a:pt x="382" y="7"/>
                  </a:lnTo>
                  <a:lnTo>
                    <a:pt x="382" y="0"/>
                  </a:lnTo>
                  <a:lnTo>
                    <a:pt x="389" y="0"/>
                  </a:lnTo>
                  <a:lnTo>
                    <a:pt x="389" y="7"/>
                  </a:lnTo>
                  <a:lnTo>
                    <a:pt x="389" y="14"/>
                  </a:lnTo>
                  <a:lnTo>
                    <a:pt x="396" y="14"/>
                  </a:lnTo>
                  <a:lnTo>
                    <a:pt x="396" y="21"/>
                  </a:lnTo>
                  <a:lnTo>
                    <a:pt x="404" y="21"/>
                  </a:lnTo>
                  <a:lnTo>
                    <a:pt x="404" y="14"/>
                  </a:lnTo>
                  <a:lnTo>
                    <a:pt x="404" y="7"/>
                  </a:lnTo>
                  <a:lnTo>
                    <a:pt x="411" y="7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18" y="7"/>
                  </a:lnTo>
                  <a:lnTo>
                    <a:pt x="418" y="14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46" y="7"/>
                  </a:lnTo>
                  <a:lnTo>
                    <a:pt x="446" y="14"/>
                  </a:lnTo>
                  <a:lnTo>
                    <a:pt x="446" y="21"/>
                  </a:lnTo>
                  <a:lnTo>
                    <a:pt x="453" y="21"/>
                  </a:lnTo>
                  <a:lnTo>
                    <a:pt x="453" y="14"/>
                  </a:lnTo>
                  <a:lnTo>
                    <a:pt x="460" y="14"/>
                  </a:lnTo>
                  <a:lnTo>
                    <a:pt x="460" y="7"/>
                  </a:lnTo>
                  <a:lnTo>
                    <a:pt x="460" y="0"/>
                  </a:lnTo>
                  <a:lnTo>
                    <a:pt x="467" y="0"/>
                  </a:lnTo>
                  <a:lnTo>
                    <a:pt x="467" y="7"/>
                  </a:lnTo>
                  <a:lnTo>
                    <a:pt x="474" y="7"/>
                  </a:lnTo>
                  <a:lnTo>
                    <a:pt x="474" y="14"/>
                  </a:lnTo>
                  <a:lnTo>
                    <a:pt x="474" y="21"/>
                  </a:lnTo>
                  <a:lnTo>
                    <a:pt x="482" y="21"/>
                  </a:lnTo>
                  <a:lnTo>
                    <a:pt x="482" y="14"/>
                  </a:lnTo>
                  <a:lnTo>
                    <a:pt x="482" y="7"/>
                  </a:lnTo>
                  <a:lnTo>
                    <a:pt x="489" y="7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496" y="7"/>
                  </a:lnTo>
                  <a:lnTo>
                    <a:pt x="496" y="14"/>
                  </a:lnTo>
                  <a:lnTo>
                    <a:pt x="503" y="14"/>
                  </a:lnTo>
                  <a:lnTo>
                    <a:pt x="503" y="21"/>
                  </a:lnTo>
                  <a:lnTo>
                    <a:pt x="510" y="14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17" y="0"/>
                  </a:lnTo>
                  <a:lnTo>
                    <a:pt x="524" y="0"/>
                  </a:lnTo>
                  <a:lnTo>
                    <a:pt x="524" y="7"/>
                  </a:lnTo>
                  <a:lnTo>
                    <a:pt x="524" y="14"/>
                  </a:lnTo>
                  <a:lnTo>
                    <a:pt x="524" y="21"/>
                  </a:lnTo>
                  <a:lnTo>
                    <a:pt x="531" y="21"/>
                  </a:lnTo>
                  <a:lnTo>
                    <a:pt x="531" y="14"/>
                  </a:lnTo>
                  <a:lnTo>
                    <a:pt x="538" y="14"/>
                  </a:lnTo>
                  <a:lnTo>
                    <a:pt x="538" y="7"/>
                  </a:lnTo>
                  <a:lnTo>
                    <a:pt x="538" y="0"/>
                  </a:lnTo>
                  <a:lnTo>
                    <a:pt x="545" y="0"/>
                  </a:lnTo>
                  <a:lnTo>
                    <a:pt x="552" y="7"/>
                  </a:lnTo>
                  <a:lnTo>
                    <a:pt x="552" y="14"/>
                  </a:lnTo>
                  <a:lnTo>
                    <a:pt x="552" y="21"/>
                  </a:lnTo>
                  <a:lnTo>
                    <a:pt x="559" y="21"/>
                  </a:lnTo>
                  <a:lnTo>
                    <a:pt x="559" y="14"/>
                  </a:lnTo>
                  <a:lnTo>
                    <a:pt x="567" y="14"/>
                  </a:lnTo>
                  <a:lnTo>
                    <a:pt x="567" y="7"/>
                  </a:lnTo>
                  <a:lnTo>
                    <a:pt x="567" y="0"/>
                  </a:lnTo>
                  <a:lnTo>
                    <a:pt x="574" y="0"/>
                  </a:lnTo>
                  <a:lnTo>
                    <a:pt x="574" y="7"/>
                  </a:lnTo>
                  <a:lnTo>
                    <a:pt x="574" y="14"/>
                  </a:lnTo>
                  <a:lnTo>
                    <a:pt x="581" y="14"/>
                  </a:lnTo>
                  <a:lnTo>
                    <a:pt x="581" y="21"/>
                  </a:lnTo>
                  <a:lnTo>
                    <a:pt x="588" y="21"/>
                  </a:lnTo>
                  <a:lnTo>
                    <a:pt x="588" y="14"/>
                  </a:lnTo>
                  <a:lnTo>
                    <a:pt x="588" y="7"/>
                  </a:lnTo>
                  <a:lnTo>
                    <a:pt x="595" y="7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2" y="7"/>
                  </a:lnTo>
                  <a:lnTo>
                    <a:pt x="602" y="14"/>
                  </a:lnTo>
                  <a:lnTo>
                    <a:pt x="602" y="21"/>
                  </a:lnTo>
                  <a:lnTo>
                    <a:pt x="609" y="21"/>
                  </a:lnTo>
                  <a:lnTo>
                    <a:pt x="609" y="14"/>
                  </a:lnTo>
                  <a:lnTo>
                    <a:pt x="616" y="14"/>
                  </a:lnTo>
                  <a:lnTo>
                    <a:pt x="616" y="7"/>
                  </a:lnTo>
                  <a:lnTo>
                    <a:pt x="623" y="7"/>
                  </a:lnTo>
                  <a:lnTo>
                    <a:pt x="623" y="0"/>
                  </a:lnTo>
                  <a:lnTo>
                    <a:pt x="630" y="0"/>
                  </a:lnTo>
                  <a:lnTo>
                    <a:pt x="630" y="7"/>
                  </a:lnTo>
                  <a:lnTo>
                    <a:pt x="630" y="14"/>
                  </a:lnTo>
                  <a:lnTo>
                    <a:pt x="630" y="21"/>
                  </a:lnTo>
                  <a:lnTo>
                    <a:pt x="637" y="21"/>
                  </a:lnTo>
                  <a:lnTo>
                    <a:pt x="637" y="14"/>
                  </a:lnTo>
                  <a:lnTo>
                    <a:pt x="645" y="14"/>
                  </a:lnTo>
                  <a:lnTo>
                    <a:pt x="645" y="7"/>
                  </a:lnTo>
                  <a:lnTo>
                    <a:pt x="645" y="0"/>
                  </a:lnTo>
                  <a:lnTo>
                    <a:pt x="652" y="0"/>
                  </a:lnTo>
                  <a:lnTo>
                    <a:pt x="652" y="7"/>
                  </a:lnTo>
                  <a:lnTo>
                    <a:pt x="659" y="7"/>
                  </a:lnTo>
                  <a:lnTo>
                    <a:pt x="659" y="14"/>
                  </a:lnTo>
                  <a:lnTo>
                    <a:pt x="659" y="21"/>
                  </a:lnTo>
                  <a:lnTo>
                    <a:pt x="666" y="21"/>
                  </a:lnTo>
                  <a:lnTo>
                    <a:pt x="666" y="14"/>
                  </a:lnTo>
                  <a:lnTo>
                    <a:pt x="666" y="7"/>
                  </a:lnTo>
                  <a:lnTo>
                    <a:pt x="673" y="7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0" y="7"/>
                  </a:lnTo>
                  <a:lnTo>
                    <a:pt x="680" y="14"/>
                  </a:lnTo>
                  <a:lnTo>
                    <a:pt x="687" y="14"/>
                  </a:lnTo>
                  <a:lnTo>
                    <a:pt x="687" y="21"/>
                  </a:lnTo>
                  <a:lnTo>
                    <a:pt x="687" y="14"/>
                  </a:lnTo>
                  <a:lnTo>
                    <a:pt x="694" y="14"/>
                  </a:lnTo>
                  <a:lnTo>
                    <a:pt x="694" y="7"/>
                  </a:lnTo>
                  <a:lnTo>
                    <a:pt x="701" y="7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08" y="7"/>
                  </a:lnTo>
                  <a:lnTo>
                    <a:pt x="708" y="14"/>
                  </a:lnTo>
                  <a:lnTo>
                    <a:pt x="708" y="21"/>
                  </a:lnTo>
                  <a:lnTo>
                    <a:pt x="715" y="21"/>
                  </a:lnTo>
                  <a:lnTo>
                    <a:pt x="715" y="14"/>
                  </a:lnTo>
                  <a:lnTo>
                    <a:pt x="723" y="14"/>
                  </a:lnTo>
                  <a:lnTo>
                    <a:pt x="723" y="7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37" y="7"/>
                  </a:lnTo>
                  <a:lnTo>
                    <a:pt x="737" y="14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3" name="Rectangle 90">
              <a:extLst>
                <a:ext uri="{FF2B5EF4-FFF2-40B4-BE49-F238E27FC236}">
                  <a16:creationId xmlns:a16="http://schemas.microsoft.com/office/drawing/2014/main" id="{9D70AC59-70A9-596D-CA6A-8793845A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297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74" name="Rectangle 91">
              <a:extLst>
                <a:ext uri="{FF2B5EF4-FFF2-40B4-BE49-F238E27FC236}">
                  <a16:creationId xmlns:a16="http://schemas.microsoft.com/office/drawing/2014/main" id="{AD338AEC-868F-259B-C189-527DF2E79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979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75" name="Rectangle 92">
              <a:extLst>
                <a:ext uri="{FF2B5EF4-FFF2-40B4-BE49-F238E27FC236}">
                  <a16:creationId xmlns:a16="http://schemas.microsoft.com/office/drawing/2014/main" id="{CF335E0F-6BEE-31C4-9195-5CB73C357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263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76" name="Rectangle 93">
              <a:extLst>
                <a:ext uri="{FF2B5EF4-FFF2-40B4-BE49-F238E27FC236}">
                  <a16:creationId xmlns:a16="http://schemas.microsoft.com/office/drawing/2014/main" id="{723FACBC-9912-D313-96EF-B25B125BA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2646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77" name="Rectangle 94">
              <a:extLst>
                <a:ext uri="{FF2B5EF4-FFF2-40B4-BE49-F238E27FC236}">
                  <a16:creationId xmlns:a16="http://schemas.microsoft.com/office/drawing/2014/main" id="{037EA74E-1919-63A0-BE0F-81FC13E70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52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78" name="Rectangle 95">
              <a:extLst>
                <a:ext uri="{FF2B5EF4-FFF2-40B4-BE49-F238E27FC236}">
                  <a16:creationId xmlns:a16="http://schemas.microsoft.com/office/drawing/2014/main" id="{328B3365-B3D7-7687-0160-C7A8D8436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532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79" name="Rectangle 96">
              <a:extLst>
                <a:ext uri="{FF2B5EF4-FFF2-40B4-BE49-F238E27FC236}">
                  <a16:creationId xmlns:a16="http://schemas.microsoft.com/office/drawing/2014/main" id="{533D0828-4100-0633-E037-5637A0303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2504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80" name="Rectangle 97">
              <a:extLst>
                <a:ext uri="{FF2B5EF4-FFF2-40B4-BE49-F238E27FC236}">
                  <a16:creationId xmlns:a16="http://schemas.microsoft.com/office/drawing/2014/main" id="{C81D4697-CA7D-961E-8BAE-4F9CE495C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2511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81" name="Rectangle 98">
              <a:extLst>
                <a:ext uri="{FF2B5EF4-FFF2-40B4-BE49-F238E27FC236}">
                  <a16:creationId xmlns:a16="http://schemas.microsoft.com/office/drawing/2014/main" id="{6C6547BB-4387-AAE6-278C-1B227CCDD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249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82" name="Rectangle 99">
              <a:extLst>
                <a:ext uri="{FF2B5EF4-FFF2-40B4-BE49-F238E27FC236}">
                  <a16:creationId xmlns:a16="http://schemas.microsoft.com/office/drawing/2014/main" id="{ECEE45A9-1EE5-7CAE-92B6-0246672AA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2504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83" name="Rectangle 100">
              <a:extLst>
                <a:ext uri="{FF2B5EF4-FFF2-40B4-BE49-F238E27FC236}">
                  <a16:creationId xmlns:a16="http://schemas.microsoft.com/office/drawing/2014/main" id="{16E6FC32-6FDB-FCBA-E17D-DF6F7317F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497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84" name="Rectangle 101">
              <a:extLst>
                <a:ext uri="{FF2B5EF4-FFF2-40B4-BE49-F238E27FC236}">
                  <a16:creationId xmlns:a16="http://schemas.microsoft.com/office/drawing/2014/main" id="{43D9435D-B006-153C-C61D-5EB02678E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2504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85" name="Rectangle 102">
              <a:extLst>
                <a:ext uri="{FF2B5EF4-FFF2-40B4-BE49-F238E27FC236}">
                  <a16:creationId xmlns:a16="http://schemas.microsoft.com/office/drawing/2014/main" id="{F30B3648-8F6F-9FD1-6AC5-3C588412E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292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86" name="Freeform 103">
              <a:extLst>
                <a:ext uri="{FF2B5EF4-FFF2-40B4-BE49-F238E27FC236}">
                  <a16:creationId xmlns:a16="http://schemas.microsoft.com/office/drawing/2014/main" id="{DFBAA412-242A-B91C-5D71-72FE989B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2929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Rectangle 104">
              <a:extLst>
                <a:ext uri="{FF2B5EF4-FFF2-40B4-BE49-F238E27FC236}">
                  <a16:creationId xmlns:a16="http://schemas.microsoft.com/office/drawing/2014/main" id="{5FE555F5-1364-E0FB-1803-11E13EAFF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81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88" name="Freeform 105">
              <a:extLst>
                <a:ext uri="{FF2B5EF4-FFF2-40B4-BE49-F238E27FC236}">
                  <a16:creationId xmlns:a16="http://schemas.microsoft.com/office/drawing/2014/main" id="{02D7F95D-FA9E-7D9C-4969-5B86031ED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823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9" name="Rectangle 106">
              <a:extLst>
                <a:ext uri="{FF2B5EF4-FFF2-40B4-BE49-F238E27FC236}">
                  <a16:creationId xmlns:a16="http://schemas.microsoft.com/office/drawing/2014/main" id="{3F2F72DE-71B3-6DF7-A613-6E9539F6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86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90" name="Freeform 107">
              <a:extLst>
                <a:ext uri="{FF2B5EF4-FFF2-40B4-BE49-F238E27FC236}">
                  <a16:creationId xmlns:a16="http://schemas.microsoft.com/office/drawing/2014/main" id="{DEF3FF01-F03D-FD06-DCB1-E03320CE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872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Rectangle 108">
              <a:extLst>
                <a:ext uri="{FF2B5EF4-FFF2-40B4-BE49-F238E27FC236}">
                  <a16:creationId xmlns:a16="http://schemas.microsoft.com/office/drawing/2014/main" id="{15E7A4D4-E2E9-95FF-11D1-F9F2F5F5A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96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92" name="Freeform 109">
              <a:extLst>
                <a:ext uri="{FF2B5EF4-FFF2-40B4-BE49-F238E27FC236}">
                  <a16:creationId xmlns:a16="http://schemas.microsoft.com/office/drawing/2014/main" id="{4C7AA264-46BA-DAB0-9D50-DFF5A22EE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97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Rectangle 110">
              <a:extLst>
                <a:ext uri="{FF2B5EF4-FFF2-40B4-BE49-F238E27FC236}">
                  <a16:creationId xmlns:a16="http://schemas.microsoft.com/office/drawing/2014/main" id="{78CDAC46-3941-835E-86B9-ED0013306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295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94" name="Freeform 111">
              <a:extLst>
                <a:ext uri="{FF2B5EF4-FFF2-40B4-BE49-F238E27FC236}">
                  <a16:creationId xmlns:a16="http://schemas.microsoft.com/office/drawing/2014/main" id="{042F7FD2-C710-3824-1B3F-C900F4994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96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Rectangle 112">
              <a:extLst>
                <a:ext uri="{FF2B5EF4-FFF2-40B4-BE49-F238E27FC236}">
                  <a16:creationId xmlns:a16="http://schemas.microsoft.com/office/drawing/2014/main" id="{D22C9BEB-E136-12A4-D45A-C524B103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285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96" name="Freeform 113">
              <a:extLst>
                <a:ext uri="{FF2B5EF4-FFF2-40B4-BE49-F238E27FC236}">
                  <a16:creationId xmlns:a16="http://schemas.microsoft.com/office/drawing/2014/main" id="{13747372-FD6D-DEBF-B5D8-1ADE8863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286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Rectangle 114">
              <a:extLst>
                <a:ext uri="{FF2B5EF4-FFF2-40B4-BE49-F238E27FC236}">
                  <a16:creationId xmlns:a16="http://schemas.microsoft.com/office/drawing/2014/main" id="{692084EF-4CA0-A0B7-FAE4-04D2F1464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" y="2823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198" name="Freeform 115">
              <a:extLst>
                <a:ext uri="{FF2B5EF4-FFF2-40B4-BE49-F238E27FC236}">
                  <a16:creationId xmlns:a16="http://schemas.microsoft.com/office/drawing/2014/main" id="{8FAAA50E-3262-54AE-167A-8110A37B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283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9" name="Rectangle 116">
              <a:extLst>
                <a:ext uri="{FF2B5EF4-FFF2-40B4-BE49-F238E27FC236}">
                  <a16:creationId xmlns:a16="http://schemas.microsoft.com/office/drawing/2014/main" id="{CCA70B0D-FFB1-4D24-6FE8-00802570B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2922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00" name="Freeform 117">
              <a:extLst>
                <a:ext uri="{FF2B5EF4-FFF2-40B4-BE49-F238E27FC236}">
                  <a16:creationId xmlns:a16="http://schemas.microsoft.com/office/drawing/2014/main" id="{28642808-1BED-EE55-772A-E73EC4BC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2929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1" name="Rectangle 118">
              <a:extLst>
                <a:ext uri="{FF2B5EF4-FFF2-40B4-BE49-F238E27FC236}">
                  <a16:creationId xmlns:a16="http://schemas.microsoft.com/office/drawing/2014/main" id="{EA20D58A-ADB9-C1D8-9715-2AA70CA0C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" y="300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02" name="Freeform 119">
              <a:extLst>
                <a:ext uri="{FF2B5EF4-FFF2-40B4-BE49-F238E27FC236}">
                  <a16:creationId xmlns:a16="http://schemas.microsoft.com/office/drawing/2014/main" id="{D222C16D-6522-5B8F-FC68-02AB78958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3007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3" name="Rectangle 120">
              <a:extLst>
                <a:ext uri="{FF2B5EF4-FFF2-40B4-BE49-F238E27FC236}">
                  <a16:creationId xmlns:a16="http://schemas.microsoft.com/office/drawing/2014/main" id="{0CD1D312-19FB-FC47-A0AA-E7937B4BB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90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04" name="Freeform 121">
              <a:extLst>
                <a:ext uri="{FF2B5EF4-FFF2-40B4-BE49-F238E27FC236}">
                  <a16:creationId xmlns:a16="http://schemas.microsoft.com/office/drawing/2014/main" id="{E525E73A-DD61-C109-E21B-A9296A8D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91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5" name="Rectangle 122">
              <a:extLst>
                <a:ext uri="{FF2B5EF4-FFF2-40B4-BE49-F238E27FC236}">
                  <a16:creationId xmlns:a16="http://schemas.microsoft.com/office/drawing/2014/main" id="{92E3B06F-5D30-5E91-8E2D-F078391A2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280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06" name="Freeform 123">
              <a:extLst>
                <a:ext uri="{FF2B5EF4-FFF2-40B4-BE49-F238E27FC236}">
                  <a16:creationId xmlns:a16="http://schemas.microsoft.com/office/drawing/2014/main" id="{8923CC4D-0CFB-F8E7-673B-A16DF288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81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Rectangle 124">
              <a:extLst>
                <a:ext uri="{FF2B5EF4-FFF2-40B4-BE49-F238E27FC236}">
                  <a16:creationId xmlns:a16="http://schemas.microsoft.com/office/drawing/2014/main" id="{D0B3600B-9660-B874-5582-928552B58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87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08" name="Freeform 125">
              <a:extLst>
                <a:ext uri="{FF2B5EF4-FFF2-40B4-BE49-F238E27FC236}">
                  <a16:creationId xmlns:a16="http://schemas.microsoft.com/office/drawing/2014/main" id="{C017115E-3C53-FD3F-3BAA-37EBB1D70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887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9" name="Rectangle 126">
              <a:extLst>
                <a:ext uri="{FF2B5EF4-FFF2-40B4-BE49-F238E27FC236}">
                  <a16:creationId xmlns:a16="http://schemas.microsoft.com/office/drawing/2014/main" id="{328B28DE-D5CF-888C-E90C-AF876AF26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297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10" name="Freeform 127">
              <a:extLst>
                <a:ext uri="{FF2B5EF4-FFF2-40B4-BE49-F238E27FC236}">
                  <a16:creationId xmlns:a16="http://schemas.microsoft.com/office/drawing/2014/main" id="{257C59B9-4F26-A514-607A-0AEB9BC41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98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1" name="Rectangle 128">
              <a:extLst>
                <a:ext uri="{FF2B5EF4-FFF2-40B4-BE49-F238E27FC236}">
                  <a16:creationId xmlns:a16="http://schemas.microsoft.com/office/drawing/2014/main" id="{2B2A0397-850F-D6EA-678B-6965A3D67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294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12" name="Freeform 129">
              <a:extLst>
                <a:ext uri="{FF2B5EF4-FFF2-40B4-BE49-F238E27FC236}">
                  <a16:creationId xmlns:a16="http://schemas.microsoft.com/office/drawing/2014/main" id="{1EE37872-6FD1-E84C-F4C4-DF2645925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2950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3" name="Rectangle 130">
              <a:extLst>
                <a:ext uri="{FF2B5EF4-FFF2-40B4-BE49-F238E27FC236}">
                  <a16:creationId xmlns:a16="http://schemas.microsoft.com/office/drawing/2014/main" id="{F9656CB3-C1CB-17CD-519B-CBDFD5A9B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2844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14" name="Freeform 131">
              <a:extLst>
                <a:ext uri="{FF2B5EF4-FFF2-40B4-BE49-F238E27FC236}">
                  <a16:creationId xmlns:a16="http://schemas.microsoft.com/office/drawing/2014/main" id="{47937071-F9B8-36D6-3900-868D51E46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851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5" name="Rectangle 132">
              <a:extLst>
                <a:ext uri="{FF2B5EF4-FFF2-40B4-BE49-F238E27FC236}">
                  <a16:creationId xmlns:a16="http://schemas.microsoft.com/office/drawing/2014/main" id="{98BACA86-EB13-4688-0145-A3E76B64C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3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16" name="Freeform 133">
              <a:extLst>
                <a:ext uri="{FF2B5EF4-FFF2-40B4-BE49-F238E27FC236}">
                  <a16:creationId xmlns:a16="http://schemas.microsoft.com/office/drawing/2014/main" id="{F16209A7-082F-CFB0-C556-F5DE200F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84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7" name="Rectangle 134">
              <a:extLst>
                <a:ext uri="{FF2B5EF4-FFF2-40B4-BE49-F238E27FC236}">
                  <a16:creationId xmlns:a16="http://schemas.microsoft.com/office/drawing/2014/main" id="{E92A7610-04BE-156B-7AC5-C278A3AF9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293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18" name="Freeform 135">
              <a:extLst>
                <a:ext uri="{FF2B5EF4-FFF2-40B4-BE49-F238E27FC236}">
                  <a16:creationId xmlns:a16="http://schemas.microsoft.com/office/drawing/2014/main" id="{B1927CAB-E722-B2EE-E8A3-E56435DF9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94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9" name="Rectangle 136">
              <a:extLst>
                <a:ext uri="{FF2B5EF4-FFF2-40B4-BE49-F238E27FC236}">
                  <a16:creationId xmlns:a16="http://schemas.microsoft.com/office/drawing/2014/main" id="{A02374E0-6023-C0E1-1169-16E0EC7B3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" y="298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20" name="Freeform 137">
              <a:extLst>
                <a:ext uri="{FF2B5EF4-FFF2-40B4-BE49-F238E27FC236}">
                  <a16:creationId xmlns:a16="http://schemas.microsoft.com/office/drawing/2014/main" id="{DF253EE9-A124-808E-D497-78197A47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993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1" name="Rectangle 138">
              <a:extLst>
                <a:ext uri="{FF2B5EF4-FFF2-40B4-BE49-F238E27FC236}">
                  <a16:creationId xmlns:a16="http://schemas.microsoft.com/office/drawing/2014/main" id="{3B121F76-32BF-40C2-88E0-A80EA6EFA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" y="28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22" name="Freeform 139">
              <a:extLst>
                <a:ext uri="{FF2B5EF4-FFF2-40B4-BE49-F238E27FC236}">
                  <a16:creationId xmlns:a16="http://schemas.microsoft.com/office/drawing/2014/main" id="{A36818F9-2011-377A-5F21-D63354AC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894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3" name="Rectangle 140">
              <a:extLst>
                <a:ext uri="{FF2B5EF4-FFF2-40B4-BE49-F238E27FC236}">
                  <a16:creationId xmlns:a16="http://schemas.microsoft.com/office/drawing/2014/main" id="{DCE6FBA4-5330-86B0-9D7E-309C07EB2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280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24" name="Freeform 141">
              <a:extLst>
                <a:ext uri="{FF2B5EF4-FFF2-40B4-BE49-F238E27FC236}">
                  <a16:creationId xmlns:a16="http://schemas.microsoft.com/office/drawing/2014/main" id="{3CA1A912-CD27-319D-2E11-6FD64785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809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5" name="Rectangle 142">
              <a:extLst>
                <a:ext uri="{FF2B5EF4-FFF2-40B4-BE49-F238E27FC236}">
                  <a16:creationId xmlns:a16="http://schemas.microsoft.com/office/drawing/2014/main" id="{77ADB50E-3008-3029-E00F-A26E44120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8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26" name="Freeform 143">
              <a:extLst>
                <a:ext uri="{FF2B5EF4-FFF2-40B4-BE49-F238E27FC236}">
                  <a16:creationId xmlns:a16="http://schemas.microsoft.com/office/drawing/2014/main" id="{29B346D2-99FF-2E21-7C2B-9F6697D8B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289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7" name="Rectangle 144">
              <a:extLst>
                <a:ext uri="{FF2B5EF4-FFF2-40B4-BE49-F238E27FC236}">
                  <a16:creationId xmlns:a16="http://schemas.microsoft.com/office/drawing/2014/main" id="{415AA30F-5064-A902-ACE3-4687F603E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99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28" name="Freeform 145">
              <a:extLst>
                <a:ext uri="{FF2B5EF4-FFF2-40B4-BE49-F238E27FC236}">
                  <a16:creationId xmlns:a16="http://schemas.microsoft.com/office/drawing/2014/main" id="{CA7FCC9D-037C-6349-7710-B051265F0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3000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9" name="Rectangle 146">
              <a:extLst>
                <a:ext uri="{FF2B5EF4-FFF2-40B4-BE49-F238E27FC236}">
                  <a16:creationId xmlns:a16="http://schemas.microsoft.com/office/drawing/2014/main" id="{3415FCB8-8EAC-61E3-13BD-14A648E65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92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30" name="Freeform 147">
              <a:extLst>
                <a:ext uri="{FF2B5EF4-FFF2-40B4-BE49-F238E27FC236}">
                  <a16:creationId xmlns:a16="http://schemas.microsoft.com/office/drawing/2014/main" id="{3689A2A4-18FF-A4EB-8826-E5415D806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93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Rectangle 148">
              <a:extLst>
                <a:ext uri="{FF2B5EF4-FFF2-40B4-BE49-F238E27FC236}">
                  <a16:creationId xmlns:a16="http://schemas.microsoft.com/office/drawing/2014/main" id="{C0240AA8-C218-E4E7-A602-C5B20E2E9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" y="283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32" name="Freeform 149">
              <a:extLst>
                <a:ext uri="{FF2B5EF4-FFF2-40B4-BE49-F238E27FC236}">
                  <a16:creationId xmlns:a16="http://schemas.microsoft.com/office/drawing/2014/main" id="{569D841C-5E36-DF33-846A-9721552F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837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3" name="Rectangle 150">
              <a:extLst>
                <a:ext uri="{FF2B5EF4-FFF2-40B4-BE49-F238E27FC236}">
                  <a16:creationId xmlns:a16="http://schemas.microsoft.com/office/drawing/2014/main" id="{AF6B97D9-57B7-E71A-718F-92AD53710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85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34" name="Freeform 151">
              <a:extLst>
                <a:ext uri="{FF2B5EF4-FFF2-40B4-BE49-F238E27FC236}">
                  <a16:creationId xmlns:a16="http://schemas.microsoft.com/office/drawing/2014/main" id="{9A676B5B-96C6-74A8-463C-F5834B9E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2858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5" name="Rectangle 152">
              <a:extLst>
                <a:ext uri="{FF2B5EF4-FFF2-40B4-BE49-F238E27FC236}">
                  <a16:creationId xmlns:a16="http://schemas.microsoft.com/office/drawing/2014/main" id="{F4BA76F9-E6F2-9188-FF2B-FAF9496A4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295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36" name="Freeform 153">
              <a:extLst>
                <a:ext uri="{FF2B5EF4-FFF2-40B4-BE49-F238E27FC236}">
                  <a16:creationId xmlns:a16="http://schemas.microsoft.com/office/drawing/2014/main" id="{41FC3A90-4906-E100-0538-1EA470366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295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Rectangle 154">
              <a:extLst>
                <a:ext uri="{FF2B5EF4-FFF2-40B4-BE49-F238E27FC236}">
                  <a16:creationId xmlns:a16="http://schemas.microsoft.com/office/drawing/2014/main" id="{7D082FAC-1E8B-0570-9D1E-9A17F6298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97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38" name="Freeform 155">
              <a:extLst>
                <a:ext uri="{FF2B5EF4-FFF2-40B4-BE49-F238E27FC236}">
                  <a16:creationId xmlns:a16="http://schemas.microsoft.com/office/drawing/2014/main" id="{3B10356F-304A-6C7F-DD6C-E55E2825F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979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Rectangle 156">
              <a:extLst>
                <a:ext uri="{FF2B5EF4-FFF2-40B4-BE49-F238E27FC236}">
                  <a16:creationId xmlns:a16="http://schemas.microsoft.com/office/drawing/2014/main" id="{9CDEFFB4-A21D-805B-E4FA-EF71410B9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87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40" name="Freeform 157">
              <a:extLst>
                <a:ext uri="{FF2B5EF4-FFF2-40B4-BE49-F238E27FC236}">
                  <a16:creationId xmlns:a16="http://schemas.microsoft.com/office/drawing/2014/main" id="{A30EBDFE-1983-0DED-42D7-D6DE3AEC1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879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1" name="Rectangle 158">
              <a:extLst>
                <a:ext uri="{FF2B5EF4-FFF2-40B4-BE49-F238E27FC236}">
                  <a16:creationId xmlns:a16="http://schemas.microsoft.com/office/drawing/2014/main" id="{E7D2E8DA-450F-2561-B3FC-C7386550C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80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42" name="Freeform 159">
              <a:extLst>
                <a:ext uri="{FF2B5EF4-FFF2-40B4-BE49-F238E27FC236}">
                  <a16:creationId xmlns:a16="http://schemas.microsoft.com/office/drawing/2014/main" id="{24538E51-4B36-B13B-D0FD-3D09A6ADC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81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3" name="Rectangle 160">
              <a:extLst>
                <a:ext uri="{FF2B5EF4-FFF2-40B4-BE49-F238E27FC236}">
                  <a16:creationId xmlns:a16="http://schemas.microsoft.com/office/drawing/2014/main" id="{DD70D1D5-4AD6-A524-8A60-BC82CDA65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90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44" name="Freeform 161">
              <a:extLst>
                <a:ext uri="{FF2B5EF4-FFF2-40B4-BE49-F238E27FC236}">
                  <a16:creationId xmlns:a16="http://schemas.microsoft.com/office/drawing/2014/main" id="{30FA056C-8B24-4E09-AEBD-D7173474C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91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5" name="Rectangle 162">
              <a:extLst>
                <a:ext uri="{FF2B5EF4-FFF2-40B4-BE49-F238E27FC236}">
                  <a16:creationId xmlns:a16="http://schemas.microsoft.com/office/drawing/2014/main" id="{71FDC093-674E-047F-F269-6E1CF68B4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300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46" name="Freeform 163">
              <a:extLst>
                <a:ext uri="{FF2B5EF4-FFF2-40B4-BE49-F238E27FC236}">
                  <a16:creationId xmlns:a16="http://schemas.microsoft.com/office/drawing/2014/main" id="{42A47304-C59E-9929-8E1C-4E0785200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007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7" name="Rectangle 164">
              <a:extLst>
                <a:ext uri="{FF2B5EF4-FFF2-40B4-BE49-F238E27FC236}">
                  <a16:creationId xmlns:a16="http://schemas.microsoft.com/office/drawing/2014/main" id="{2FA977D0-8F57-CB2A-8322-FA10FF795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250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48" name="Freeform 165">
              <a:extLst>
                <a:ext uri="{FF2B5EF4-FFF2-40B4-BE49-F238E27FC236}">
                  <a16:creationId xmlns:a16="http://schemas.microsoft.com/office/drawing/2014/main" id="{3F35E9DA-6ECB-0E61-E2D8-851903C89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2511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Rectangle 166">
              <a:extLst>
                <a:ext uri="{FF2B5EF4-FFF2-40B4-BE49-F238E27FC236}">
                  <a16:creationId xmlns:a16="http://schemas.microsoft.com/office/drawing/2014/main" id="{1E6BBD56-8E0E-B034-856E-9236F4DE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99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50" name="Freeform 167">
              <a:extLst>
                <a:ext uri="{FF2B5EF4-FFF2-40B4-BE49-F238E27FC236}">
                  <a16:creationId xmlns:a16="http://schemas.microsoft.com/office/drawing/2014/main" id="{0F8FC157-9F59-52E1-2E37-3A7203606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2001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1" name="Rectangle 168">
              <a:extLst>
                <a:ext uri="{FF2B5EF4-FFF2-40B4-BE49-F238E27FC236}">
                  <a16:creationId xmlns:a16="http://schemas.microsoft.com/office/drawing/2014/main" id="{14E30808-76DC-E10D-8641-494A657EA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170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52" name="Freeform 169">
              <a:extLst>
                <a:ext uri="{FF2B5EF4-FFF2-40B4-BE49-F238E27FC236}">
                  <a16:creationId xmlns:a16="http://schemas.microsoft.com/office/drawing/2014/main" id="{D6BB4E4C-99A0-E6B9-7A66-3897B049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71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3" name="Rectangle 170">
              <a:extLst>
                <a:ext uri="{FF2B5EF4-FFF2-40B4-BE49-F238E27FC236}">
                  <a16:creationId xmlns:a16="http://schemas.microsoft.com/office/drawing/2014/main" id="{35247EEB-D899-7A4C-D3E5-5D7E488D3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155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54" name="Freeform 171">
              <a:extLst>
                <a:ext uri="{FF2B5EF4-FFF2-40B4-BE49-F238E27FC236}">
                  <a16:creationId xmlns:a16="http://schemas.microsoft.com/office/drawing/2014/main" id="{3FD9DEA7-F4D9-38FA-BD61-0AB071ADB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1561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5" name="Rectangle 172">
              <a:extLst>
                <a:ext uri="{FF2B5EF4-FFF2-40B4-BE49-F238E27FC236}">
                  <a16:creationId xmlns:a16="http://schemas.microsoft.com/office/drawing/2014/main" id="{CB0954E8-94D9-7307-A180-6AAB72D1B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150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56" name="Freeform 173">
              <a:extLst>
                <a:ext uri="{FF2B5EF4-FFF2-40B4-BE49-F238E27FC236}">
                  <a16:creationId xmlns:a16="http://schemas.microsoft.com/office/drawing/2014/main" id="{33879D4C-6DDC-3C19-AD01-D8899F68B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511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7" name="Rectangle 174">
              <a:extLst>
                <a:ext uri="{FF2B5EF4-FFF2-40B4-BE49-F238E27FC236}">
                  <a16:creationId xmlns:a16="http://schemas.microsoft.com/office/drawing/2014/main" id="{7A916431-FCA4-2564-F750-51A6A0D6C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148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58" name="Freeform 175">
              <a:extLst>
                <a:ext uri="{FF2B5EF4-FFF2-40B4-BE49-F238E27FC236}">
                  <a16:creationId xmlns:a16="http://schemas.microsoft.com/office/drawing/2014/main" id="{DBCA9595-8A7E-73E9-F7F9-A8BD30F9D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490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9" name="Rectangle 176">
              <a:extLst>
                <a:ext uri="{FF2B5EF4-FFF2-40B4-BE49-F238E27FC236}">
                  <a16:creationId xmlns:a16="http://schemas.microsoft.com/office/drawing/2014/main" id="{E248C31A-323A-CA96-C8A1-938333F1B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448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60" name="Freeform 177">
              <a:extLst>
                <a:ext uri="{FF2B5EF4-FFF2-40B4-BE49-F238E27FC236}">
                  <a16:creationId xmlns:a16="http://schemas.microsoft.com/office/drawing/2014/main" id="{D9D671E6-51BC-197B-D5BD-3C182A78F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45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1" name="Rectangle 178">
              <a:extLst>
                <a:ext uri="{FF2B5EF4-FFF2-40B4-BE49-F238E27FC236}">
                  <a16:creationId xmlns:a16="http://schemas.microsoft.com/office/drawing/2014/main" id="{1C2B7793-774D-E2E3-F16B-2F257793A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145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62" name="Freeform 179">
              <a:extLst>
                <a:ext uri="{FF2B5EF4-FFF2-40B4-BE49-F238E27FC236}">
                  <a16:creationId xmlns:a16="http://schemas.microsoft.com/office/drawing/2014/main" id="{6FA0B108-5226-98D0-DC0C-7701BEAF7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46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3" name="Rectangle 180">
              <a:extLst>
                <a:ext uri="{FF2B5EF4-FFF2-40B4-BE49-F238E27FC236}">
                  <a16:creationId xmlns:a16="http://schemas.microsoft.com/office/drawing/2014/main" id="{4D8899FB-5FC4-1B30-FF17-8B02FADF5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145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6264" name="Freeform 181">
              <a:extLst>
                <a:ext uri="{FF2B5EF4-FFF2-40B4-BE49-F238E27FC236}">
                  <a16:creationId xmlns:a16="http://schemas.microsoft.com/office/drawing/2014/main" id="{64593FEE-0274-975F-7498-C25805220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146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B30BB98-BA41-E113-D6C8-61E83E315D2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0" y="3886200"/>
            <a:ext cx="716478" cy="369332"/>
          </a:xfrm>
          <a:prstGeom prst="rect">
            <a:avLst/>
          </a:prstGeom>
          <a:blipFill>
            <a:blip r:embed="rId2"/>
            <a:stretch>
              <a:fillRect l="-8772" r="-14035" b="-3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497BBC7-1EFB-27A9-8090-2C02D5EC057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60533" y="2209800"/>
            <a:ext cx="790216" cy="369332"/>
          </a:xfrm>
          <a:prstGeom prst="rect">
            <a:avLst/>
          </a:prstGeom>
          <a:blipFill>
            <a:blip r:embed="rId3"/>
            <a:stretch>
              <a:fillRect l="-4688" r="-10938" b="-3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46085" name="Straight Connector 3">
            <a:extLst>
              <a:ext uri="{FF2B5EF4-FFF2-40B4-BE49-F238E27FC236}">
                <a16:creationId xmlns:a16="http://schemas.microsoft.com/office/drawing/2014/main" id="{BCE48464-7DFD-BD01-AFE1-5FA03790120D}"/>
              </a:ext>
            </a:extLst>
          </p:cNvPr>
          <p:cNvCxnSpPr>
            <a:cxnSpLocks/>
            <a:stCxn id="46172" idx="53"/>
          </p:cNvCxnSpPr>
          <p:nvPr/>
        </p:nvCxnSpPr>
        <p:spPr bwMode="auto">
          <a:xfrm flipH="1" flipV="1">
            <a:off x="2133600" y="2393950"/>
            <a:ext cx="4192588" cy="1905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6" name="Rectangle 5">
            <a:extLst>
              <a:ext uri="{FF2B5EF4-FFF2-40B4-BE49-F238E27FC236}">
                <a16:creationId xmlns:a16="http://schemas.microsoft.com/office/drawing/2014/main" id="{04C55105-B823-A119-11E9-292DA8CEC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163763"/>
            <a:ext cx="1292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/>
              <a:t>V</a:t>
            </a:r>
            <a:r>
              <a:rPr lang="en-US" altLang="en-US" i="1" baseline="-25000"/>
              <a:t>o</a:t>
            </a:r>
            <a:r>
              <a:rPr lang="en-US" altLang="en-US"/>
              <a:t>= 15V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74E30D8D-1668-48C4-6468-166EE29A6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b="1" dirty="0">
                <a:ea typeface="+mj-ea"/>
                <a:cs typeface="+mj-cs"/>
              </a:rPr>
            </a:br>
            <a:r>
              <a:rPr lang="en-US" b="1" dirty="0">
                <a:ea typeface="+mj-ea"/>
                <a:cs typeface="+mj-cs"/>
              </a:rPr>
              <a:t>Simulation Verification</a:t>
            </a:r>
            <a:br>
              <a:rPr lang="en-US" b="1" dirty="0"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ea typeface="+mj-ea"/>
                <a:cs typeface="+mj-cs"/>
              </a:rPr>
              <a:t>Example 4.2 Various Waveforms</a:t>
            </a:r>
          </a:p>
        </p:txBody>
      </p:sp>
      <p:grpSp>
        <p:nvGrpSpPr>
          <p:cNvPr id="47106" name="Group 184">
            <a:extLst>
              <a:ext uri="{FF2B5EF4-FFF2-40B4-BE49-F238E27FC236}">
                <a16:creationId xmlns:a16="http://schemas.microsoft.com/office/drawing/2014/main" id="{2B4DABC6-65DE-482F-9A48-8E3939996A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38" y="2286000"/>
            <a:ext cx="4297362" cy="3163888"/>
            <a:chOff x="336" y="1008"/>
            <a:chExt cx="2707" cy="1993"/>
          </a:xfrm>
        </p:grpSpPr>
        <p:sp>
          <p:nvSpPr>
            <p:cNvPr id="47165" name="AutoShape 183">
              <a:extLst>
                <a:ext uri="{FF2B5EF4-FFF2-40B4-BE49-F238E27FC236}">
                  <a16:creationId xmlns:a16="http://schemas.microsoft.com/office/drawing/2014/main" id="{2CF442D2-E423-2FBE-E0A0-288A1F4C32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6" y="1008"/>
              <a:ext cx="2707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Rectangle 185">
              <a:extLst>
                <a:ext uri="{FF2B5EF4-FFF2-40B4-BE49-F238E27FC236}">
                  <a16:creationId xmlns:a16="http://schemas.microsoft.com/office/drawing/2014/main" id="{A6679DA7-082E-9ABC-2BE7-519B423EE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008"/>
              <a:ext cx="2480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67" name="Line 186">
              <a:extLst>
                <a:ext uri="{FF2B5EF4-FFF2-40B4-BE49-F238E27FC236}">
                  <a16:creationId xmlns:a16="http://schemas.microsoft.com/office/drawing/2014/main" id="{B683D7C5-A9BB-FC75-D482-FBD84C8D6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" y="2616"/>
              <a:ext cx="198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Rectangle 187">
              <a:extLst>
                <a:ext uri="{FF2B5EF4-FFF2-40B4-BE49-F238E27FC236}">
                  <a16:creationId xmlns:a16="http://schemas.microsoft.com/office/drawing/2014/main" id="{F1C38A82-A61C-E222-1F3C-5A226528D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2886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7169" name="Rectangle 188">
              <a:extLst>
                <a:ext uri="{FF2B5EF4-FFF2-40B4-BE49-F238E27FC236}">
                  <a16:creationId xmlns:a16="http://schemas.microsoft.com/office/drawing/2014/main" id="{B3449AA3-E1C3-F20F-AA63-A55E3B4DE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886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7170" name="Line 189">
              <a:extLst>
                <a:ext uri="{FF2B5EF4-FFF2-40B4-BE49-F238E27FC236}">
                  <a16:creationId xmlns:a16="http://schemas.microsoft.com/office/drawing/2014/main" id="{470394B8-2BEB-1012-380A-CF7D8F2A4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" y="1058"/>
              <a:ext cx="198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Line 190">
              <a:extLst>
                <a:ext uri="{FF2B5EF4-FFF2-40B4-BE49-F238E27FC236}">
                  <a16:creationId xmlns:a16="http://schemas.microsoft.com/office/drawing/2014/main" id="{B5C23CAF-1124-CB02-AC40-D3EA40324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8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Line 191">
              <a:extLst>
                <a:ext uri="{FF2B5EF4-FFF2-40B4-BE49-F238E27FC236}">
                  <a16:creationId xmlns:a16="http://schemas.microsoft.com/office/drawing/2014/main" id="{51C9B30F-3DE9-C13C-50BE-75788F9BB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6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Line 192">
              <a:extLst>
                <a:ext uri="{FF2B5EF4-FFF2-40B4-BE49-F238E27FC236}">
                  <a16:creationId xmlns:a16="http://schemas.microsoft.com/office/drawing/2014/main" id="{2D285231-D691-43EE-5EBB-3F3E36F18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4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Line 193">
              <a:extLst>
                <a:ext uri="{FF2B5EF4-FFF2-40B4-BE49-F238E27FC236}">
                  <a16:creationId xmlns:a16="http://schemas.microsoft.com/office/drawing/2014/main" id="{50449205-FA93-ACC8-7A12-3E6D034CD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0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Line 194">
              <a:extLst>
                <a:ext uri="{FF2B5EF4-FFF2-40B4-BE49-F238E27FC236}">
                  <a16:creationId xmlns:a16="http://schemas.microsoft.com/office/drawing/2014/main" id="{32C5D498-3CCA-91E2-4CA7-09723C16B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8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Line 195">
              <a:extLst>
                <a:ext uri="{FF2B5EF4-FFF2-40B4-BE49-F238E27FC236}">
                  <a16:creationId xmlns:a16="http://schemas.microsoft.com/office/drawing/2014/main" id="{AC44A11F-A218-8CF1-46F4-F59EC5AF4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6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Line 196">
              <a:extLst>
                <a:ext uri="{FF2B5EF4-FFF2-40B4-BE49-F238E27FC236}">
                  <a16:creationId xmlns:a16="http://schemas.microsoft.com/office/drawing/2014/main" id="{3D5C9FF2-185C-F5DC-11F1-FB07D47DE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1065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Rectangle 197">
              <a:extLst>
                <a:ext uri="{FF2B5EF4-FFF2-40B4-BE49-F238E27FC236}">
                  <a16:creationId xmlns:a16="http://schemas.microsoft.com/office/drawing/2014/main" id="{7CE9552C-3469-B980-721C-36F5B384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2673"/>
              <a:ext cx="3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1.96ms</a:t>
              </a:r>
              <a:endParaRPr lang="en-US" altLang="en-US"/>
            </a:p>
          </p:txBody>
        </p:sp>
        <p:sp>
          <p:nvSpPr>
            <p:cNvPr id="47179" name="Line 198">
              <a:extLst>
                <a:ext uri="{FF2B5EF4-FFF2-40B4-BE49-F238E27FC236}">
                  <a16:creationId xmlns:a16="http://schemas.microsoft.com/office/drawing/2014/main" id="{F6FAC87C-6DFE-7FCE-D8AF-B35179B7EB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" y="260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0" name="Rectangle 199">
              <a:extLst>
                <a:ext uri="{FF2B5EF4-FFF2-40B4-BE49-F238E27FC236}">
                  <a16:creationId xmlns:a16="http://schemas.microsoft.com/office/drawing/2014/main" id="{8223DE8B-89FB-3A94-DC43-89C1BA240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673"/>
              <a:ext cx="3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1.98ms</a:t>
              </a:r>
              <a:endParaRPr lang="en-US" altLang="en-US"/>
            </a:p>
          </p:txBody>
        </p:sp>
        <p:sp>
          <p:nvSpPr>
            <p:cNvPr id="47181" name="Line 200">
              <a:extLst>
                <a:ext uri="{FF2B5EF4-FFF2-40B4-BE49-F238E27FC236}">
                  <a16:creationId xmlns:a16="http://schemas.microsoft.com/office/drawing/2014/main" id="{385FD00A-1C49-CC82-2E0F-D1EFBEDCCF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260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Rectangle 201">
              <a:extLst>
                <a:ext uri="{FF2B5EF4-FFF2-40B4-BE49-F238E27FC236}">
                  <a16:creationId xmlns:a16="http://schemas.microsoft.com/office/drawing/2014/main" id="{DAE817B3-A951-9443-1552-A79A40EFE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2673"/>
              <a:ext cx="3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2.00ms</a:t>
              </a:r>
              <a:endParaRPr lang="en-US" altLang="en-US"/>
            </a:p>
          </p:txBody>
        </p:sp>
        <p:sp>
          <p:nvSpPr>
            <p:cNvPr id="47183" name="Line 202">
              <a:extLst>
                <a:ext uri="{FF2B5EF4-FFF2-40B4-BE49-F238E27FC236}">
                  <a16:creationId xmlns:a16="http://schemas.microsoft.com/office/drawing/2014/main" id="{54E3BC33-201C-1BF1-7E63-1E5B374C2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4" y="260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4" name="Rectangle 203">
              <a:extLst>
                <a:ext uri="{FF2B5EF4-FFF2-40B4-BE49-F238E27FC236}">
                  <a16:creationId xmlns:a16="http://schemas.microsoft.com/office/drawing/2014/main" id="{0B54B832-080A-06D9-3F51-6F6248476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779"/>
              <a:ext cx="24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85" name="Rectangle 204">
              <a:extLst>
                <a:ext uri="{FF2B5EF4-FFF2-40B4-BE49-F238E27FC236}">
                  <a16:creationId xmlns:a16="http://schemas.microsoft.com/office/drawing/2014/main" id="{CDCC4699-0447-766D-D023-E746C6DB1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82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86" name="Freeform 205">
              <a:extLst>
                <a:ext uri="{FF2B5EF4-FFF2-40B4-BE49-F238E27FC236}">
                  <a16:creationId xmlns:a16="http://schemas.microsoft.com/office/drawing/2014/main" id="{200AFFAE-2D7C-EFA4-19D8-A8D7F952C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282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7" name="Rectangle 206">
              <a:extLst>
                <a:ext uri="{FF2B5EF4-FFF2-40B4-BE49-F238E27FC236}">
                  <a16:creationId xmlns:a16="http://schemas.microsoft.com/office/drawing/2014/main" id="{1005BCFE-5BD2-04F0-9DB2-7FB6EBE0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" y="2779"/>
              <a:ext cx="42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V(L:1,L:2)</a:t>
              </a:r>
              <a:endParaRPr lang="en-US" altLang="en-US"/>
            </a:p>
          </p:txBody>
        </p:sp>
        <p:sp>
          <p:nvSpPr>
            <p:cNvPr id="47188" name="Line 207">
              <a:extLst>
                <a:ext uri="{FF2B5EF4-FFF2-40B4-BE49-F238E27FC236}">
                  <a16:creationId xmlns:a16="http://schemas.microsoft.com/office/drawing/2014/main" id="{CABAB27D-EF07-5DFB-5CB5-890FE9A1D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4" y="1058"/>
              <a:ext cx="1" cy="15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9" name="Line 208">
              <a:extLst>
                <a:ext uri="{FF2B5EF4-FFF2-40B4-BE49-F238E27FC236}">
                  <a16:creationId xmlns:a16="http://schemas.microsoft.com/office/drawing/2014/main" id="{6985634D-99B0-6178-4EAB-CC1292D83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2510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0" name="Line 209">
              <a:extLst>
                <a:ext uri="{FF2B5EF4-FFF2-40B4-BE49-F238E27FC236}">
                  <a16:creationId xmlns:a16="http://schemas.microsoft.com/office/drawing/2014/main" id="{78A7B8F3-4CB6-0CF6-37E5-BF002F14B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2411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1" name="Line 210">
              <a:extLst>
                <a:ext uri="{FF2B5EF4-FFF2-40B4-BE49-F238E27FC236}">
                  <a16:creationId xmlns:a16="http://schemas.microsoft.com/office/drawing/2014/main" id="{F113AC94-DD8F-A122-A5AE-17E76F9D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2305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2" name="Line 211">
              <a:extLst>
                <a:ext uri="{FF2B5EF4-FFF2-40B4-BE49-F238E27FC236}">
                  <a16:creationId xmlns:a16="http://schemas.microsoft.com/office/drawing/2014/main" id="{20AC8A0C-8FC9-163B-2F33-7EA3F11AF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2198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3" name="Line 212">
              <a:extLst>
                <a:ext uri="{FF2B5EF4-FFF2-40B4-BE49-F238E27FC236}">
                  <a16:creationId xmlns:a16="http://schemas.microsoft.com/office/drawing/2014/main" id="{BC390923-F3F4-7FDB-3741-842D91899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993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4" name="Line 213">
              <a:extLst>
                <a:ext uri="{FF2B5EF4-FFF2-40B4-BE49-F238E27FC236}">
                  <a16:creationId xmlns:a16="http://schemas.microsoft.com/office/drawing/2014/main" id="{81419494-EF3E-6FF8-BC1A-D7872B911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887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5" name="Line 214">
              <a:extLst>
                <a:ext uri="{FF2B5EF4-FFF2-40B4-BE49-F238E27FC236}">
                  <a16:creationId xmlns:a16="http://schemas.microsoft.com/office/drawing/2014/main" id="{B0337581-FB27-061F-7538-A8C9F48C5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787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6" name="Line 215">
              <a:extLst>
                <a:ext uri="{FF2B5EF4-FFF2-40B4-BE49-F238E27FC236}">
                  <a16:creationId xmlns:a16="http://schemas.microsoft.com/office/drawing/2014/main" id="{96936366-141C-2345-1155-F8DB47B0E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681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7" name="Line 216">
              <a:extLst>
                <a:ext uri="{FF2B5EF4-FFF2-40B4-BE49-F238E27FC236}">
                  <a16:creationId xmlns:a16="http://schemas.microsoft.com/office/drawing/2014/main" id="{021E79D5-B1DF-8658-F469-88430E4A0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476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8" name="Line 217">
              <a:extLst>
                <a:ext uri="{FF2B5EF4-FFF2-40B4-BE49-F238E27FC236}">
                  <a16:creationId xmlns:a16="http://schemas.microsoft.com/office/drawing/2014/main" id="{842B6C84-24A9-28BD-D500-0B999EE12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369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9" name="Line 218">
              <a:extLst>
                <a:ext uri="{FF2B5EF4-FFF2-40B4-BE49-F238E27FC236}">
                  <a16:creationId xmlns:a16="http://schemas.microsoft.com/office/drawing/2014/main" id="{B7C7CB70-6A19-7417-2BF0-C6AFFEE3E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263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0" name="Line 219">
              <a:extLst>
                <a:ext uri="{FF2B5EF4-FFF2-40B4-BE49-F238E27FC236}">
                  <a16:creationId xmlns:a16="http://schemas.microsoft.com/office/drawing/2014/main" id="{E320FA61-A5A5-A2AE-1EE6-7274E25B5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164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1" name="Line 220">
              <a:extLst>
                <a:ext uri="{FF2B5EF4-FFF2-40B4-BE49-F238E27FC236}">
                  <a16:creationId xmlns:a16="http://schemas.microsoft.com/office/drawing/2014/main" id="{E6108F58-9BDC-9B49-9545-0FFE26474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2099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2" name="Line 221">
              <a:extLst>
                <a:ext uri="{FF2B5EF4-FFF2-40B4-BE49-F238E27FC236}">
                  <a16:creationId xmlns:a16="http://schemas.microsoft.com/office/drawing/2014/main" id="{E40E883E-1202-593D-A12A-8194D105B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" y="1575"/>
              <a:ext cx="1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3" name="Rectangle 222">
              <a:extLst>
                <a:ext uri="{FF2B5EF4-FFF2-40B4-BE49-F238E27FC236}">
                  <a16:creationId xmlns:a16="http://schemas.microsoft.com/office/drawing/2014/main" id="{BB002B2F-671A-D98E-22CD-E95E6162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2567"/>
              <a:ext cx="2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-20V</a:t>
              </a:r>
              <a:endParaRPr lang="en-US" altLang="en-US"/>
            </a:p>
          </p:txBody>
        </p:sp>
        <p:sp>
          <p:nvSpPr>
            <p:cNvPr id="47204" name="Line 223">
              <a:extLst>
                <a:ext uri="{FF2B5EF4-FFF2-40B4-BE49-F238E27FC236}">
                  <a16:creationId xmlns:a16="http://schemas.microsoft.com/office/drawing/2014/main" id="{E401EACD-141B-FFDA-FF2B-CF0CCC8D0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261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5" name="Rectangle 224">
              <a:extLst>
                <a:ext uri="{FF2B5EF4-FFF2-40B4-BE49-F238E27FC236}">
                  <a16:creationId xmlns:a16="http://schemas.microsoft.com/office/drawing/2014/main" id="{D1773226-A012-B13F-FFAD-949B5CAA3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2050"/>
              <a:ext cx="2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-10V</a:t>
              </a:r>
              <a:endParaRPr lang="en-US" altLang="en-US"/>
            </a:p>
          </p:txBody>
        </p:sp>
        <p:sp>
          <p:nvSpPr>
            <p:cNvPr id="47206" name="Line 225">
              <a:extLst>
                <a:ext uri="{FF2B5EF4-FFF2-40B4-BE49-F238E27FC236}">
                  <a16:creationId xmlns:a16="http://schemas.microsoft.com/office/drawing/2014/main" id="{DF7DD1BB-E98A-418B-C635-1A3440948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209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7" name="Rectangle 226">
              <a:extLst>
                <a:ext uri="{FF2B5EF4-FFF2-40B4-BE49-F238E27FC236}">
                  <a16:creationId xmlns:a16="http://schemas.microsoft.com/office/drawing/2014/main" id="{521C3B92-2B6D-CE29-FF6D-AC1F10154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1525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0V</a:t>
              </a:r>
              <a:endParaRPr lang="en-US" altLang="en-US"/>
            </a:p>
          </p:txBody>
        </p:sp>
        <p:sp>
          <p:nvSpPr>
            <p:cNvPr id="47208" name="Line 227">
              <a:extLst>
                <a:ext uri="{FF2B5EF4-FFF2-40B4-BE49-F238E27FC236}">
                  <a16:creationId xmlns:a16="http://schemas.microsoft.com/office/drawing/2014/main" id="{7902AFFD-F998-C480-F438-714966F14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157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9" name="Rectangle 228">
              <a:extLst>
                <a:ext uri="{FF2B5EF4-FFF2-40B4-BE49-F238E27FC236}">
                  <a16:creationId xmlns:a16="http://schemas.microsoft.com/office/drawing/2014/main" id="{62A13B90-CDA7-C08F-BE75-AC97C6973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" y="1008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10V</a:t>
              </a:r>
              <a:endParaRPr lang="en-US" altLang="en-US"/>
            </a:p>
          </p:txBody>
        </p:sp>
        <p:sp>
          <p:nvSpPr>
            <p:cNvPr id="47210" name="Line 229">
              <a:extLst>
                <a:ext uri="{FF2B5EF4-FFF2-40B4-BE49-F238E27FC236}">
                  <a16:creationId xmlns:a16="http://schemas.microsoft.com/office/drawing/2014/main" id="{6DBE2D2F-C1D9-4F96-430D-4BF2470FB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1058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1" name="Line 230">
              <a:extLst>
                <a:ext uri="{FF2B5EF4-FFF2-40B4-BE49-F238E27FC236}">
                  <a16:creationId xmlns:a16="http://schemas.microsoft.com/office/drawing/2014/main" id="{8A28F0A8-51D7-D1FC-CFE3-2ACA1743A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" y="1058"/>
              <a:ext cx="1" cy="15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2" name="Freeform 231">
              <a:extLst>
                <a:ext uri="{FF2B5EF4-FFF2-40B4-BE49-F238E27FC236}">
                  <a16:creationId xmlns:a16="http://schemas.microsoft.com/office/drawing/2014/main" id="{2FDD98AD-24F4-B2EE-014A-D452B3E0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1313"/>
              <a:ext cx="1984" cy="1055"/>
            </a:xfrm>
            <a:custGeom>
              <a:avLst/>
              <a:gdLst>
                <a:gd name="T0" fmla="*/ 0 w 1984"/>
                <a:gd name="T1" fmla="*/ 807 h 1055"/>
                <a:gd name="T2" fmla="*/ 7 w 1984"/>
                <a:gd name="T3" fmla="*/ 0 h 1055"/>
                <a:gd name="T4" fmla="*/ 49 w 1984"/>
                <a:gd name="T5" fmla="*/ 0 h 1055"/>
                <a:gd name="T6" fmla="*/ 92 w 1984"/>
                <a:gd name="T7" fmla="*/ 0 h 1055"/>
                <a:gd name="T8" fmla="*/ 134 w 1984"/>
                <a:gd name="T9" fmla="*/ 0 h 1055"/>
                <a:gd name="T10" fmla="*/ 177 w 1984"/>
                <a:gd name="T11" fmla="*/ 0 h 1055"/>
                <a:gd name="T12" fmla="*/ 219 w 1984"/>
                <a:gd name="T13" fmla="*/ 0 h 1055"/>
                <a:gd name="T14" fmla="*/ 262 w 1984"/>
                <a:gd name="T15" fmla="*/ 0 h 1055"/>
                <a:gd name="T16" fmla="*/ 304 w 1984"/>
                <a:gd name="T17" fmla="*/ 0 h 1055"/>
                <a:gd name="T18" fmla="*/ 347 w 1984"/>
                <a:gd name="T19" fmla="*/ 0 h 1055"/>
                <a:gd name="T20" fmla="*/ 389 w 1984"/>
                <a:gd name="T21" fmla="*/ 0 h 1055"/>
                <a:gd name="T22" fmla="*/ 432 w 1984"/>
                <a:gd name="T23" fmla="*/ 0 h 1055"/>
                <a:gd name="T24" fmla="*/ 467 w 1984"/>
                <a:gd name="T25" fmla="*/ 7 h 1055"/>
                <a:gd name="T26" fmla="*/ 510 w 1984"/>
                <a:gd name="T27" fmla="*/ 7 h 1055"/>
                <a:gd name="T28" fmla="*/ 552 w 1984"/>
                <a:gd name="T29" fmla="*/ 7 h 1055"/>
                <a:gd name="T30" fmla="*/ 595 w 1984"/>
                <a:gd name="T31" fmla="*/ 7 h 1055"/>
                <a:gd name="T32" fmla="*/ 637 w 1984"/>
                <a:gd name="T33" fmla="*/ 7 h 1055"/>
                <a:gd name="T34" fmla="*/ 680 w 1984"/>
                <a:gd name="T35" fmla="*/ 7 h 1055"/>
                <a:gd name="T36" fmla="*/ 722 w 1984"/>
                <a:gd name="T37" fmla="*/ 7 h 1055"/>
                <a:gd name="T38" fmla="*/ 744 w 1984"/>
                <a:gd name="T39" fmla="*/ 71 h 1055"/>
                <a:gd name="T40" fmla="*/ 744 w 1984"/>
                <a:gd name="T41" fmla="*/ 956 h 1055"/>
                <a:gd name="T42" fmla="*/ 751 w 1984"/>
                <a:gd name="T43" fmla="*/ 1055 h 1055"/>
                <a:gd name="T44" fmla="*/ 793 w 1984"/>
                <a:gd name="T45" fmla="*/ 1055 h 1055"/>
                <a:gd name="T46" fmla="*/ 836 w 1984"/>
                <a:gd name="T47" fmla="*/ 1048 h 1055"/>
                <a:gd name="T48" fmla="*/ 878 w 1984"/>
                <a:gd name="T49" fmla="*/ 1048 h 1055"/>
                <a:gd name="T50" fmla="*/ 921 w 1984"/>
                <a:gd name="T51" fmla="*/ 1048 h 1055"/>
                <a:gd name="T52" fmla="*/ 963 w 1984"/>
                <a:gd name="T53" fmla="*/ 1041 h 1055"/>
                <a:gd name="T54" fmla="*/ 992 w 1984"/>
                <a:gd name="T55" fmla="*/ 1013 h 1055"/>
                <a:gd name="T56" fmla="*/ 992 w 1984"/>
                <a:gd name="T57" fmla="*/ 134 h 1055"/>
                <a:gd name="T58" fmla="*/ 1020 w 1984"/>
                <a:gd name="T59" fmla="*/ 0 h 1055"/>
                <a:gd name="T60" fmla="*/ 1062 w 1984"/>
                <a:gd name="T61" fmla="*/ 0 h 1055"/>
                <a:gd name="T62" fmla="*/ 1105 w 1984"/>
                <a:gd name="T63" fmla="*/ 0 h 1055"/>
                <a:gd name="T64" fmla="*/ 1148 w 1984"/>
                <a:gd name="T65" fmla="*/ 0 h 1055"/>
                <a:gd name="T66" fmla="*/ 1190 w 1984"/>
                <a:gd name="T67" fmla="*/ 0 h 1055"/>
                <a:gd name="T68" fmla="*/ 1233 w 1984"/>
                <a:gd name="T69" fmla="*/ 0 h 1055"/>
                <a:gd name="T70" fmla="*/ 1275 w 1984"/>
                <a:gd name="T71" fmla="*/ 0 h 1055"/>
                <a:gd name="T72" fmla="*/ 1318 w 1984"/>
                <a:gd name="T73" fmla="*/ 0 h 1055"/>
                <a:gd name="T74" fmla="*/ 1360 w 1984"/>
                <a:gd name="T75" fmla="*/ 0 h 1055"/>
                <a:gd name="T76" fmla="*/ 1403 w 1984"/>
                <a:gd name="T77" fmla="*/ 0 h 1055"/>
                <a:gd name="T78" fmla="*/ 1445 w 1984"/>
                <a:gd name="T79" fmla="*/ 7 h 1055"/>
                <a:gd name="T80" fmla="*/ 1488 w 1984"/>
                <a:gd name="T81" fmla="*/ 7 h 1055"/>
                <a:gd name="T82" fmla="*/ 1530 w 1984"/>
                <a:gd name="T83" fmla="*/ 7 h 1055"/>
                <a:gd name="T84" fmla="*/ 1573 w 1984"/>
                <a:gd name="T85" fmla="*/ 7 h 1055"/>
                <a:gd name="T86" fmla="*/ 1615 w 1984"/>
                <a:gd name="T87" fmla="*/ 7 h 1055"/>
                <a:gd name="T88" fmla="*/ 1658 w 1984"/>
                <a:gd name="T89" fmla="*/ 7 h 1055"/>
                <a:gd name="T90" fmla="*/ 1700 w 1984"/>
                <a:gd name="T91" fmla="*/ 7 h 1055"/>
                <a:gd name="T92" fmla="*/ 1736 w 1984"/>
                <a:gd name="T93" fmla="*/ 14 h 1055"/>
                <a:gd name="T94" fmla="*/ 1736 w 1984"/>
                <a:gd name="T95" fmla="*/ 644 h 1055"/>
                <a:gd name="T96" fmla="*/ 1736 w 1984"/>
                <a:gd name="T97" fmla="*/ 1048 h 1055"/>
                <a:gd name="T98" fmla="*/ 1771 w 1984"/>
                <a:gd name="T99" fmla="*/ 1055 h 1055"/>
                <a:gd name="T100" fmla="*/ 1814 w 1984"/>
                <a:gd name="T101" fmla="*/ 1048 h 1055"/>
                <a:gd name="T102" fmla="*/ 1856 w 1984"/>
                <a:gd name="T103" fmla="*/ 1048 h 1055"/>
                <a:gd name="T104" fmla="*/ 1899 w 1984"/>
                <a:gd name="T105" fmla="*/ 1048 h 1055"/>
                <a:gd name="T106" fmla="*/ 1941 w 1984"/>
                <a:gd name="T107" fmla="*/ 1048 h 1055"/>
                <a:gd name="T108" fmla="*/ 1984 w 1984"/>
                <a:gd name="T109" fmla="*/ 1041 h 10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84" h="1055">
                  <a:moveTo>
                    <a:pt x="0" y="1041"/>
                  </a:moveTo>
                  <a:lnTo>
                    <a:pt x="0" y="1034"/>
                  </a:lnTo>
                  <a:lnTo>
                    <a:pt x="0" y="1013"/>
                  </a:lnTo>
                  <a:lnTo>
                    <a:pt x="0" y="985"/>
                  </a:lnTo>
                  <a:lnTo>
                    <a:pt x="0" y="921"/>
                  </a:lnTo>
                  <a:lnTo>
                    <a:pt x="0" y="807"/>
                  </a:lnTo>
                  <a:lnTo>
                    <a:pt x="0" y="623"/>
                  </a:lnTo>
                  <a:lnTo>
                    <a:pt x="0" y="375"/>
                  </a:lnTo>
                  <a:lnTo>
                    <a:pt x="0" y="13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74" y="7"/>
                  </a:lnTo>
                  <a:lnTo>
                    <a:pt x="481" y="7"/>
                  </a:lnTo>
                  <a:lnTo>
                    <a:pt x="488" y="7"/>
                  </a:lnTo>
                  <a:lnTo>
                    <a:pt x="496" y="7"/>
                  </a:lnTo>
                  <a:lnTo>
                    <a:pt x="503" y="7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24" y="7"/>
                  </a:lnTo>
                  <a:lnTo>
                    <a:pt x="531" y="7"/>
                  </a:lnTo>
                  <a:lnTo>
                    <a:pt x="538" y="7"/>
                  </a:lnTo>
                  <a:lnTo>
                    <a:pt x="545" y="7"/>
                  </a:lnTo>
                  <a:lnTo>
                    <a:pt x="552" y="7"/>
                  </a:lnTo>
                  <a:lnTo>
                    <a:pt x="559" y="7"/>
                  </a:lnTo>
                  <a:lnTo>
                    <a:pt x="566" y="7"/>
                  </a:lnTo>
                  <a:lnTo>
                    <a:pt x="574" y="7"/>
                  </a:lnTo>
                  <a:lnTo>
                    <a:pt x="581" y="7"/>
                  </a:lnTo>
                  <a:lnTo>
                    <a:pt x="588" y="7"/>
                  </a:lnTo>
                  <a:lnTo>
                    <a:pt x="595" y="7"/>
                  </a:lnTo>
                  <a:lnTo>
                    <a:pt x="602" y="7"/>
                  </a:lnTo>
                  <a:lnTo>
                    <a:pt x="609" y="7"/>
                  </a:lnTo>
                  <a:lnTo>
                    <a:pt x="616" y="7"/>
                  </a:lnTo>
                  <a:lnTo>
                    <a:pt x="623" y="7"/>
                  </a:lnTo>
                  <a:lnTo>
                    <a:pt x="630" y="7"/>
                  </a:lnTo>
                  <a:lnTo>
                    <a:pt x="637" y="7"/>
                  </a:lnTo>
                  <a:lnTo>
                    <a:pt x="644" y="7"/>
                  </a:lnTo>
                  <a:lnTo>
                    <a:pt x="651" y="7"/>
                  </a:lnTo>
                  <a:lnTo>
                    <a:pt x="659" y="7"/>
                  </a:lnTo>
                  <a:lnTo>
                    <a:pt x="666" y="7"/>
                  </a:lnTo>
                  <a:lnTo>
                    <a:pt x="673" y="7"/>
                  </a:lnTo>
                  <a:lnTo>
                    <a:pt x="680" y="7"/>
                  </a:lnTo>
                  <a:lnTo>
                    <a:pt x="687" y="7"/>
                  </a:lnTo>
                  <a:lnTo>
                    <a:pt x="694" y="7"/>
                  </a:lnTo>
                  <a:lnTo>
                    <a:pt x="701" y="7"/>
                  </a:lnTo>
                  <a:lnTo>
                    <a:pt x="708" y="7"/>
                  </a:lnTo>
                  <a:lnTo>
                    <a:pt x="715" y="7"/>
                  </a:lnTo>
                  <a:lnTo>
                    <a:pt x="722" y="7"/>
                  </a:lnTo>
                  <a:lnTo>
                    <a:pt x="729" y="7"/>
                  </a:lnTo>
                  <a:lnTo>
                    <a:pt x="737" y="7"/>
                  </a:lnTo>
                  <a:lnTo>
                    <a:pt x="744" y="7"/>
                  </a:lnTo>
                  <a:lnTo>
                    <a:pt x="744" y="14"/>
                  </a:lnTo>
                  <a:lnTo>
                    <a:pt x="744" y="42"/>
                  </a:lnTo>
                  <a:lnTo>
                    <a:pt x="744" y="71"/>
                  </a:lnTo>
                  <a:lnTo>
                    <a:pt x="744" y="219"/>
                  </a:lnTo>
                  <a:lnTo>
                    <a:pt x="744" y="297"/>
                  </a:lnTo>
                  <a:lnTo>
                    <a:pt x="744" y="552"/>
                  </a:lnTo>
                  <a:lnTo>
                    <a:pt x="744" y="644"/>
                  </a:lnTo>
                  <a:lnTo>
                    <a:pt x="744" y="885"/>
                  </a:lnTo>
                  <a:lnTo>
                    <a:pt x="744" y="956"/>
                  </a:lnTo>
                  <a:lnTo>
                    <a:pt x="744" y="977"/>
                  </a:lnTo>
                  <a:lnTo>
                    <a:pt x="744" y="1013"/>
                  </a:lnTo>
                  <a:lnTo>
                    <a:pt x="744" y="1027"/>
                  </a:lnTo>
                  <a:lnTo>
                    <a:pt x="744" y="1048"/>
                  </a:lnTo>
                  <a:lnTo>
                    <a:pt x="744" y="1055"/>
                  </a:lnTo>
                  <a:lnTo>
                    <a:pt x="751" y="1055"/>
                  </a:lnTo>
                  <a:lnTo>
                    <a:pt x="758" y="1055"/>
                  </a:lnTo>
                  <a:lnTo>
                    <a:pt x="765" y="1055"/>
                  </a:lnTo>
                  <a:lnTo>
                    <a:pt x="772" y="1055"/>
                  </a:lnTo>
                  <a:lnTo>
                    <a:pt x="779" y="1055"/>
                  </a:lnTo>
                  <a:lnTo>
                    <a:pt x="786" y="1055"/>
                  </a:lnTo>
                  <a:lnTo>
                    <a:pt x="793" y="1055"/>
                  </a:lnTo>
                  <a:lnTo>
                    <a:pt x="800" y="1055"/>
                  </a:lnTo>
                  <a:lnTo>
                    <a:pt x="807" y="1055"/>
                  </a:lnTo>
                  <a:lnTo>
                    <a:pt x="814" y="1055"/>
                  </a:lnTo>
                  <a:lnTo>
                    <a:pt x="822" y="1048"/>
                  </a:lnTo>
                  <a:lnTo>
                    <a:pt x="829" y="1048"/>
                  </a:lnTo>
                  <a:lnTo>
                    <a:pt x="836" y="1048"/>
                  </a:lnTo>
                  <a:lnTo>
                    <a:pt x="843" y="1048"/>
                  </a:lnTo>
                  <a:lnTo>
                    <a:pt x="850" y="1048"/>
                  </a:lnTo>
                  <a:lnTo>
                    <a:pt x="857" y="1048"/>
                  </a:lnTo>
                  <a:lnTo>
                    <a:pt x="864" y="1048"/>
                  </a:lnTo>
                  <a:lnTo>
                    <a:pt x="871" y="1048"/>
                  </a:lnTo>
                  <a:lnTo>
                    <a:pt x="878" y="1048"/>
                  </a:lnTo>
                  <a:lnTo>
                    <a:pt x="885" y="1048"/>
                  </a:lnTo>
                  <a:lnTo>
                    <a:pt x="892" y="1048"/>
                  </a:lnTo>
                  <a:lnTo>
                    <a:pt x="900" y="1048"/>
                  </a:lnTo>
                  <a:lnTo>
                    <a:pt x="907" y="1048"/>
                  </a:lnTo>
                  <a:lnTo>
                    <a:pt x="914" y="1048"/>
                  </a:lnTo>
                  <a:lnTo>
                    <a:pt x="921" y="1048"/>
                  </a:lnTo>
                  <a:lnTo>
                    <a:pt x="928" y="1048"/>
                  </a:lnTo>
                  <a:lnTo>
                    <a:pt x="935" y="1048"/>
                  </a:lnTo>
                  <a:lnTo>
                    <a:pt x="942" y="1048"/>
                  </a:lnTo>
                  <a:lnTo>
                    <a:pt x="949" y="1048"/>
                  </a:lnTo>
                  <a:lnTo>
                    <a:pt x="956" y="1048"/>
                  </a:lnTo>
                  <a:lnTo>
                    <a:pt x="963" y="1041"/>
                  </a:lnTo>
                  <a:lnTo>
                    <a:pt x="970" y="1041"/>
                  </a:lnTo>
                  <a:lnTo>
                    <a:pt x="977" y="1041"/>
                  </a:lnTo>
                  <a:lnTo>
                    <a:pt x="985" y="1041"/>
                  </a:lnTo>
                  <a:lnTo>
                    <a:pt x="992" y="1041"/>
                  </a:lnTo>
                  <a:lnTo>
                    <a:pt x="992" y="1034"/>
                  </a:lnTo>
                  <a:lnTo>
                    <a:pt x="992" y="1013"/>
                  </a:lnTo>
                  <a:lnTo>
                    <a:pt x="992" y="985"/>
                  </a:lnTo>
                  <a:lnTo>
                    <a:pt x="992" y="921"/>
                  </a:lnTo>
                  <a:lnTo>
                    <a:pt x="992" y="807"/>
                  </a:lnTo>
                  <a:lnTo>
                    <a:pt x="992" y="623"/>
                  </a:lnTo>
                  <a:lnTo>
                    <a:pt x="992" y="375"/>
                  </a:lnTo>
                  <a:lnTo>
                    <a:pt x="992" y="134"/>
                  </a:lnTo>
                  <a:lnTo>
                    <a:pt x="992" y="14"/>
                  </a:lnTo>
                  <a:lnTo>
                    <a:pt x="992" y="0"/>
                  </a:lnTo>
                  <a:lnTo>
                    <a:pt x="999" y="0"/>
                  </a:lnTo>
                  <a:lnTo>
                    <a:pt x="1006" y="0"/>
                  </a:lnTo>
                  <a:lnTo>
                    <a:pt x="1013" y="0"/>
                  </a:lnTo>
                  <a:lnTo>
                    <a:pt x="1020" y="0"/>
                  </a:lnTo>
                  <a:lnTo>
                    <a:pt x="1027" y="0"/>
                  </a:lnTo>
                  <a:lnTo>
                    <a:pt x="1034" y="0"/>
                  </a:lnTo>
                  <a:lnTo>
                    <a:pt x="1041" y="0"/>
                  </a:lnTo>
                  <a:lnTo>
                    <a:pt x="1048" y="0"/>
                  </a:lnTo>
                  <a:lnTo>
                    <a:pt x="1055" y="0"/>
                  </a:lnTo>
                  <a:lnTo>
                    <a:pt x="1062" y="0"/>
                  </a:lnTo>
                  <a:lnTo>
                    <a:pt x="1070" y="0"/>
                  </a:lnTo>
                  <a:lnTo>
                    <a:pt x="1077" y="0"/>
                  </a:lnTo>
                  <a:lnTo>
                    <a:pt x="1084" y="0"/>
                  </a:lnTo>
                  <a:lnTo>
                    <a:pt x="1091" y="0"/>
                  </a:lnTo>
                  <a:lnTo>
                    <a:pt x="1098" y="0"/>
                  </a:lnTo>
                  <a:lnTo>
                    <a:pt x="1105" y="0"/>
                  </a:lnTo>
                  <a:lnTo>
                    <a:pt x="1112" y="0"/>
                  </a:lnTo>
                  <a:lnTo>
                    <a:pt x="1119" y="0"/>
                  </a:lnTo>
                  <a:lnTo>
                    <a:pt x="1126" y="0"/>
                  </a:lnTo>
                  <a:lnTo>
                    <a:pt x="1133" y="0"/>
                  </a:lnTo>
                  <a:lnTo>
                    <a:pt x="1140" y="0"/>
                  </a:lnTo>
                  <a:lnTo>
                    <a:pt x="1148" y="0"/>
                  </a:lnTo>
                  <a:lnTo>
                    <a:pt x="1155" y="0"/>
                  </a:lnTo>
                  <a:lnTo>
                    <a:pt x="1162" y="0"/>
                  </a:lnTo>
                  <a:lnTo>
                    <a:pt x="1169" y="0"/>
                  </a:lnTo>
                  <a:lnTo>
                    <a:pt x="1176" y="0"/>
                  </a:lnTo>
                  <a:lnTo>
                    <a:pt x="1183" y="0"/>
                  </a:lnTo>
                  <a:lnTo>
                    <a:pt x="1190" y="0"/>
                  </a:lnTo>
                  <a:lnTo>
                    <a:pt x="1197" y="0"/>
                  </a:lnTo>
                  <a:lnTo>
                    <a:pt x="1204" y="0"/>
                  </a:lnTo>
                  <a:lnTo>
                    <a:pt x="1211" y="0"/>
                  </a:lnTo>
                  <a:lnTo>
                    <a:pt x="1218" y="0"/>
                  </a:lnTo>
                  <a:lnTo>
                    <a:pt x="1225" y="0"/>
                  </a:lnTo>
                  <a:lnTo>
                    <a:pt x="1233" y="0"/>
                  </a:lnTo>
                  <a:lnTo>
                    <a:pt x="1240" y="0"/>
                  </a:lnTo>
                  <a:lnTo>
                    <a:pt x="1247" y="0"/>
                  </a:lnTo>
                  <a:lnTo>
                    <a:pt x="1254" y="0"/>
                  </a:lnTo>
                  <a:lnTo>
                    <a:pt x="1261" y="0"/>
                  </a:lnTo>
                  <a:lnTo>
                    <a:pt x="1268" y="0"/>
                  </a:lnTo>
                  <a:lnTo>
                    <a:pt x="1275" y="0"/>
                  </a:lnTo>
                  <a:lnTo>
                    <a:pt x="1282" y="0"/>
                  </a:lnTo>
                  <a:lnTo>
                    <a:pt x="1289" y="0"/>
                  </a:lnTo>
                  <a:lnTo>
                    <a:pt x="1296" y="0"/>
                  </a:lnTo>
                  <a:lnTo>
                    <a:pt x="1303" y="0"/>
                  </a:lnTo>
                  <a:lnTo>
                    <a:pt x="1311" y="0"/>
                  </a:lnTo>
                  <a:lnTo>
                    <a:pt x="1318" y="0"/>
                  </a:lnTo>
                  <a:lnTo>
                    <a:pt x="1325" y="0"/>
                  </a:lnTo>
                  <a:lnTo>
                    <a:pt x="1332" y="0"/>
                  </a:lnTo>
                  <a:lnTo>
                    <a:pt x="1339" y="0"/>
                  </a:lnTo>
                  <a:lnTo>
                    <a:pt x="1346" y="0"/>
                  </a:lnTo>
                  <a:lnTo>
                    <a:pt x="1353" y="0"/>
                  </a:lnTo>
                  <a:lnTo>
                    <a:pt x="1360" y="0"/>
                  </a:lnTo>
                  <a:lnTo>
                    <a:pt x="1367" y="0"/>
                  </a:lnTo>
                  <a:lnTo>
                    <a:pt x="1374" y="0"/>
                  </a:lnTo>
                  <a:lnTo>
                    <a:pt x="1381" y="0"/>
                  </a:lnTo>
                  <a:lnTo>
                    <a:pt x="1388" y="0"/>
                  </a:lnTo>
                  <a:lnTo>
                    <a:pt x="1396" y="0"/>
                  </a:lnTo>
                  <a:lnTo>
                    <a:pt x="1403" y="0"/>
                  </a:lnTo>
                  <a:lnTo>
                    <a:pt x="1410" y="0"/>
                  </a:lnTo>
                  <a:lnTo>
                    <a:pt x="1417" y="0"/>
                  </a:lnTo>
                  <a:lnTo>
                    <a:pt x="1424" y="0"/>
                  </a:lnTo>
                  <a:lnTo>
                    <a:pt x="1431" y="0"/>
                  </a:lnTo>
                  <a:lnTo>
                    <a:pt x="1438" y="7"/>
                  </a:lnTo>
                  <a:lnTo>
                    <a:pt x="1445" y="7"/>
                  </a:lnTo>
                  <a:lnTo>
                    <a:pt x="1452" y="7"/>
                  </a:lnTo>
                  <a:lnTo>
                    <a:pt x="1459" y="7"/>
                  </a:lnTo>
                  <a:lnTo>
                    <a:pt x="1466" y="7"/>
                  </a:lnTo>
                  <a:lnTo>
                    <a:pt x="1473" y="7"/>
                  </a:lnTo>
                  <a:lnTo>
                    <a:pt x="1481" y="7"/>
                  </a:lnTo>
                  <a:lnTo>
                    <a:pt x="1488" y="7"/>
                  </a:lnTo>
                  <a:lnTo>
                    <a:pt x="1495" y="7"/>
                  </a:lnTo>
                  <a:lnTo>
                    <a:pt x="1502" y="7"/>
                  </a:lnTo>
                  <a:lnTo>
                    <a:pt x="1509" y="7"/>
                  </a:lnTo>
                  <a:lnTo>
                    <a:pt x="1516" y="7"/>
                  </a:lnTo>
                  <a:lnTo>
                    <a:pt x="1523" y="7"/>
                  </a:lnTo>
                  <a:lnTo>
                    <a:pt x="1530" y="7"/>
                  </a:lnTo>
                  <a:lnTo>
                    <a:pt x="1537" y="7"/>
                  </a:lnTo>
                  <a:lnTo>
                    <a:pt x="1544" y="7"/>
                  </a:lnTo>
                  <a:lnTo>
                    <a:pt x="1551" y="7"/>
                  </a:lnTo>
                  <a:lnTo>
                    <a:pt x="1559" y="7"/>
                  </a:lnTo>
                  <a:lnTo>
                    <a:pt x="1566" y="7"/>
                  </a:lnTo>
                  <a:lnTo>
                    <a:pt x="1573" y="7"/>
                  </a:lnTo>
                  <a:lnTo>
                    <a:pt x="1580" y="7"/>
                  </a:lnTo>
                  <a:lnTo>
                    <a:pt x="1587" y="7"/>
                  </a:lnTo>
                  <a:lnTo>
                    <a:pt x="1594" y="7"/>
                  </a:lnTo>
                  <a:lnTo>
                    <a:pt x="1601" y="7"/>
                  </a:lnTo>
                  <a:lnTo>
                    <a:pt x="1608" y="7"/>
                  </a:lnTo>
                  <a:lnTo>
                    <a:pt x="1615" y="7"/>
                  </a:lnTo>
                  <a:lnTo>
                    <a:pt x="1622" y="7"/>
                  </a:lnTo>
                  <a:lnTo>
                    <a:pt x="1629" y="7"/>
                  </a:lnTo>
                  <a:lnTo>
                    <a:pt x="1636" y="7"/>
                  </a:lnTo>
                  <a:lnTo>
                    <a:pt x="1644" y="7"/>
                  </a:lnTo>
                  <a:lnTo>
                    <a:pt x="1651" y="7"/>
                  </a:lnTo>
                  <a:lnTo>
                    <a:pt x="1658" y="7"/>
                  </a:lnTo>
                  <a:lnTo>
                    <a:pt x="1665" y="7"/>
                  </a:lnTo>
                  <a:lnTo>
                    <a:pt x="1672" y="7"/>
                  </a:lnTo>
                  <a:lnTo>
                    <a:pt x="1679" y="7"/>
                  </a:lnTo>
                  <a:lnTo>
                    <a:pt x="1686" y="7"/>
                  </a:lnTo>
                  <a:lnTo>
                    <a:pt x="1693" y="7"/>
                  </a:lnTo>
                  <a:lnTo>
                    <a:pt x="1700" y="7"/>
                  </a:lnTo>
                  <a:lnTo>
                    <a:pt x="1707" y="7"/>
                  </a:lnTo>
                  <a:lnTo>
                    <a:pt x="1714" y="7"/>
                  </a:lnTo>
                  <a:lnTo>
                    <a:pt x="1722" y="7"/>
                  </a:lnTo>
                  <a:lnTo>
                    <a:pt x="1729" y="7"/>
                  </a:lnTo>
                  <a:lnTo>
                    <a:pt x="1736" y="7"/>
                  </a:lnTo>
                  <a:lnTo>
                    <a:pt x="1736" y="14"/>
                  </a:lnTo>
                  <a:lnTo>
                    <a:pt x="1736" y="42"/>
                  </a:lnTo>
                  <a:lnTo>
                    <a:pt x="1736" y="71"/>
                  </a:lnTo>
                  <a:lnTo>
                    <a:pt x="1736" y="219"/>
                  </a:lnTo>
                  <a:lnTo>
                    <a:pt x="1736" y="297"/>
                  </a:lnTo>
                  <a:lnTo>
                    <a:pt x="1736" y="552"/>
                  </a:lnTo>
                  <a:lnTo>
                    <a:pt x="1736" y="644"/>
                  </a:lnTo>
                  <a:lnTo>
                    <a:pt x="1736" y="885"/>
                  </a:lnTo>
                  <a:lnTo>
                    <a:pt x="1736" y="956"/>
                  </a:lnTo>
                  <a:lnTo>
                    <a:pt x="1736" y="977"/>
                  </a:lnTo>
                  <a:lnTo>
                    <a:pt x="1736" y="1013"/>
                  </a:lnTo>
                  <a:lnTo>
                    <a:pt x="1736" y="1027"/>
                  </a:lnTo>
                  <a:lnTo>
                    <a:pt x="1736" y="1048"/>
                  </a:lnTo>
                  <a:lnTo>
                    <a:pt x="1736" y="1055"/>
                  </a:lnTo>
                  <a:lnTo>
                    <a:pt x="1743" y="1055"/>
                  </a:lnTo>
                  <a:lnTo>
                    <a:pt x="1750" y="1055"/>
                  </a:lnTo>
                  <a:lnTo>
                    <a:pt x="1757" y="1055"/>
                  </a:lnTo>
                  <a:lnTo>
                    <a:pt x="1764" y="1055"/>
                  </a:lnTo>
                  <a:lnTo>
                    <a:pt x="1771" y="1055"/>
                  </a:lnTo>
                  <a:lnTo>
                    <a:pt x="1778" y="1055"/>
                  </a:lnTo>
                  <a:lnTo>
                    <a:pt x="1785" y="1055"/>
                  </a:lnTo>
                  <a:lnTo>
                    <a:pt x="1792" y="1055"/>
                  </a:lnTo>
                  <a:lnTo>
                    <a:pt x="1799" y="1055"/>
                  </a:lnTo>
                  <a:lnTo>
                    <a:pt x="1807" y="1055"/>
                  </a:lnTo>
                  <a:lnTo>
                    <a:pt x="1814" y="1048"/>
                  </a:lnTo>
                  <a:lnTo>
                    <a:pt x="1821" y="1048"/>
                  </a:lnTo>
                  <a:lnTo>
                    <a:pt x="1828" y="1048"/>
                  </a:lnTo>
                  <a:lnTo>
                    <a:pt x="1835" y="1048"/>
                  </a:lnTo>
                  <a:lnTo>
                    <a:pt x="1842" y="1048"/>
                  </a:lnTo>
                  <a:lnTo>
                    <a:pt x="1849" y="1048"/>
                  </a:lnTo>
                  <a:lnTo>
                    <a:pt x="1856" y="1048"/>
                  </a:lnTo>
                  <a:lnTo>
                    <a:pt x="1863" y="1048"/>
                  </a:lnTo>
                  <a:lnTo>
                    <a:pt x="1870" y="1048"/>
                  </a:lnTo>
                  <a:lnTo>
                    <a:pt x="1877" y="1048"/>
                  </a:lnTo>
                  <a:lnTo>
                    <a:pt x="1885" y="1048"/>
                  </a:lnTo>
                  <a:lnTo>
                    <a:pt x="1892" y="1048"/>
                  </a:lnTo>
                  <a:lnTo>
                    <a:pt x="1899" y="1048"/>
                  </a:lnTo>
                  <a:lnTo>
                    <a:pt x="1906" y="1048"/>
                  </a:lnTo>
                  <a:lnTo>
                    <a:pt x="1913" y="1048"/>
                  </a:lnTo>
                  <a:lnTo>
                    <a:pt x="1920" y="1048"/>
                  </a:lnTo>
                  <a:lnTo>
                    <a:pt x="1927" y="1048"/>
                  </a:lnTo>
                  <a:lnTo>
                    <a:pt x="1934" y="1048"/>
                  </a:lnTo>
                  <a:lnTo>
                    <a:pt x="1941" y="1048"/>
                  </a:lnTo>
                  <a:lnTo>
                    <a:pt x="1948" y="1048"/>
                  </a:lnTo>
                  <a:lnTo>
                    <a:pt x="1955" y="1041"/>
                  </a:lnTo>
                  <a:lnTo>
                    <a:pt x="1962" y="1041"/>
                  </a:lnTo>
                  <a:lnTo>
                    <a:pt x="1970" y="1041"/>
                  </a:lnTo>
                  <a:lnTo>
                    <a:pt x="1977" y="1041"/>
                  </a:lnTo>
                  <a:lnTo>
                    <a:pt x="1984" y="104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3" name="Rectangle 232">
              <a:extLst>
                <a:ext uri="{FF2B5EF4-FFF2-40B4-BE49-F238E27FC236}">
                  <a16:creationId xmlns:a16="http://schemas.microsoft.com/office/drawing/2014/main" id="{639F292C-4DBE-6AE2-83AC-5A960E9D2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12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214" name="Freeform 233">
              <a:extLst>
                <a:ext uri="{FF2B5EF4-FFF2-40B4-BE49-F238E27FC236}">
                  <a16:creationId xmlns:a16="http://schemas.microsoft.com/office/drawing/2014/main" id="{DB16BB44-C868-718B-F931-E96AF26A5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30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5" name="Rectangle 234">
              <a:extLst>
                <a:ext uri="{FF2B5EF4-FFF2-40B4-BE49-F238E27FC236}">
                  <a16:creationId xmlns:a16="http://schemas.microsoft.com/office/drawing/2014/main" id="{5CA4FC32-65B9-CB9D-98A2-5AF0098BE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215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216" name="Freeform 235">
              <a:extLst>
                <a:ext uri="{FF2B5EF4-FFF2-40B4-BE49-F238E27FC236}">
                  <a16:creationId xmlns:a16="http://schemas.microsoft.com/office/drawing/2014/main" id="{7CA6A3BE-DC23-EF9D-911F-E232E161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2163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7" name="Rectangle 236">
              <a:extLst>
                <a:ext uri="{FF2B5EF4-FFF2-40B4-BE49-F238E27FC236}">
                  <a16:creationId xmlns:a16="http://schemas.microsoft.com/office/drawing/2014/main" id="{DFAF2237-550A-3B7B-75CC-441AAF53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91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218" name="Freeform 237">
              <a:extLst>
                <a:ext uri="{FF2B5EF4-FFF2-40B4-BE49-F238E27FC236}">
                  <a16:creationId xmlns:a16="http://schemas.microsoft.com/office/drawing/2014/main" id="{DF164E49-FFE4-C7F7-7167-07114FF8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2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9" name="Rectangle 238">
              <a:extLst>
                <a:ext uri="{FF2B5EF4-FFF2-40B4-BE49-F238E27FC236}">
                  <a16:creationId xmlns:a16="http://schemas.microsoft.com/office/drawing/2014/main" id="{8338C842-22CE-27B3-7CAF-E0751D358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129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220" name="Freeform 239">
              <a:extLst>
                <a:ext uri="{FF2B5EF4-FFF2-40B4-BE49-F238E27FC236}">
                  <a16:creationId xmlns:a16="http://schemas.microsoft.com/office/drawing/2014/main" id="{DBFE4D4D-A3F0-23BC-B36C-F2B076741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299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1" name="Rectangle 240">
              <a:extLst>
                <a:ext uri="{FF2B5EF4-FFF2-40B4-BE49-F238E27FC236}">
                  <a16:creationId xmlns:a16="http://schemas.microsoft.com/office/drawing/2014/main" id="{53DDDF1E-8655-31CD-0697-7BB52B6D4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165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222" name="Freeform 241">
              <a:extLst>
                <a:ext uri="{FF2B5EF4-FFF2-40B4-BE49-F238E27FC236}">
                  <a16:creationId xmlns:a16="http://schemas.microsoft.com/office/drawing/2014/main" id="{F2AFF07D-5174-86C3-8FA6-D10CC27B2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66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3" name="Rectangle 242">
              <a:extLst>
                <a:ext uri="{FF2B5EF4-FFF2-40B4-BE49-F238E27FC236}">
                  <a16:creationId xmlns:a16="http://schemas.microsoft.com/office/drawing/2014/main" id="{91741FFE-8F59-7E8F-3C25-89BA1BD54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34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224" name="Freeform 243">
              <a:extLst>
                <a:ext uri="{FF2B5EF4-FFF2-40B4-BE49-F238E27FC236}">
                  <a16:creationId xmlns:a16="http://schemas.microsoft.com/office/drawing/2014/main" id="{EF00A450-187D-9521-A60B-6EF6FAE4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347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40E1AAA-F899-E9FE-7205-775B9019442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48120" y="1701265"/>
            <a:ext cx="787010" cy="369332"/>
          </a:xfrm>
          <a:prstGeom prst="rect">
            <a:avLst/>
          </a:prstGeom>
          <a:blipFill>
            <a:blip r:embed="rId2"/>
            <a:stretch>
              <a:fillRect l="-4762" r="-12698" b="-322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47108" name="Group 205">
            <a:extLst>
              <a:ext uri="{FF2B5EF4-FFF2-40B4-BE49-F238E27FC236}">
                <a16:creationId xmlns:a16="http://schemas.microsoft.com/office/drawing/2014/main" id="{7F1EA2B7-85F3-1D34-B3FB-D24DBC255E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2300" y="2268538"/>
            <a:ext cx="4095750" cy="3162300"/>
            <a:chOff x="240" y="1056"/>
            <a:chExt cx="2580" cy="1991"/>
          </a:xfrm>
        </p:grpSpPr>
        <p:sp>
          <p:nvSpPr>
            <p:cNvPr id="47110" name="AutoShape 204">
              <a:extLst>
                <a:ext uri="{FF2B5EF4-FFF2-40B4-BE49-F238E27FC236}">
                  <a16:creationId xmlns:a16="http://schemas.microsoft.com/office/drawing/2014/main" id="{BD7AAC08-ED83-ECA1-C8D1-0D994A0174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1056"/>
              <a:ext cx="2580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Rectangle 206">
              <a:extLst>
                <a:ext uri="{FF2B5EF4-FFF2-40B4-BE49-F238E27FC236}">
                  <a16:creationId xmlns:a16="http://schemas.microsoft.com/office/drawing/2014/main" id="{1FA49378-2329-EA27-F602-3FA5F4A47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056"/>
              <a:ext cx="2481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12" name="Line 207">
              <a:extLst>
                <a:ext uri="{FF2B5EF4-FFF2-40B4-BE49-F238E27FC236}">
                  <a16:creationId xmlns:a16="http://schemas.microsoft.com/office/drawing/2014/main" id="{6CAC584D-479C-DF04-AD61-F0D25A994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2544"/>
              <a:ext cx="18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Rectangle 208">
              <a:extLst>
                <a:ext uri="{FF2B5EF4-FFF2-40B4-BE49-F238E27FC236}">
                  <a16:creationId xmlns:a16="http://schemas.microsoft.com/office/drawing/2014/main" id="{09CBEC89-896E-55D7-C0BE-7AFEE40F3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2813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7114" name="Rectangle 209">
              <a:extLst>
                <a:ext uri="{FF2B5EF4-FFF2-40B4-BE49-F238E27FC236}">
                  <a16:creationId xmlns:a16="http://schemas.microsoft.com/office/drawing/2014/main" id="{EF6032F4-E784-E9C3-2436-0C8AAAA5D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2813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7115" name="Line 210">
              <a:extLst>
                <a:ext uri="{FF2B5EF4-FFF2-40B4-BE49-F238E27FC236}">
                  <a16:creationId xmlns:a16="http://schemas.microsoft.com/office/drawing/2014/main" id="{C040A20F-0A35-CDBE-55F4-9D545F2C3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1106"/>
              <a:ext cx="18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211">
              <a:extLst>
                <a:ext uri="{FF2B5EF4-FFF2-40B4-BE49-F238E27FC236}">
                  <a16:creationId xmlns:a16="http://schemas.microsoft.com/office/drawing/2014/main" id="{9726F59E-1E54-18EC-CE47-0BFC5C34E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7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Line 212">
              <a:extLst>
                <a:ext uri="{FF2B5EF4-FFF2-40B4-BE49-F238E27FC236}">
                  <a16:creationId xmlns:a16="http://schemas.microsoft.com/office/drawing/2014/main" id="{68BF785B-641C-F93A-380C-398C679D9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4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Line 213">
              <a:extLst>
                <a:ext uri="{FF2B5EF4-FFF2-40B4-BE49-F238E27FC236}">
                  <a16:creationId xmlns:a16="http://schemas.microsoft.com/office/drawing/2014/main" id="{7F270E3C-2C2F-9CB7-2477-985B29C58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214">
              <a:extLst>
                <a:ext uri="{FF2B5EF4-FFF2-40B4-BE49-F238E27FC236}">
                  <a16:creationId xmlns:a16="http://schemas.microsoft.com/office/drawing/2014/main" id="{F25E861D-B130-B91C-3937-CCD5A2C68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7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215">
              <a:extLst>
                <a:ext uri="{FF2B5EF4-FFF2-40B4-BE49-F238E27FC236}">
                  <a16:creationId xmlns:a16="http://schemas.microsoft.com/office/drawing/2014/main" id="{DE94731E-8D54-F12F-B2FC-6A3A1E1FD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4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216">
              <a:extLst>
                <a:ext uri="{FF2B5EF4-FFF2-40B4-BE49-F238E27FC236}">
                  <a16:creationId xmlns:a16="http://schemas.microsoft.com/office/drawing/2014/main" id="{D705320D-8628-E73B-1A53-C95A56B81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4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217">
              <a:extLst>
                <a:ext uri="{FF2B5EF4-FFF2-40B4-BE49-F238E27FC236}">
                  <a16:creationId xmlns:a16="http://schemas.microsoft.com/office/drawing/2014/main" id="{E777D1A8-18EE-A0D0-BF4A-546282506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1113"/>
              <a:ext cx="1" cy="142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Rectangle 218">
              <a:extLst>
                <a:ext uri="{FF2B5EF4-FFF2-40B4-BE49-F238E27FC236}">
                  <a16:creationId xmlns:a16="http://schemas.microsoft.com/office/drawing/2014/main" id="{800B5FBA-7FBF-2E6A-DF91-F47455E9D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" y="2601"/>
              <a:ext cx="3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1.96ms</a:t>
              </a:r>
              <a:endParaRPr lang="en-US" altLang="en-US"/>
            </a:p>
          </p:txBody>
        </p:sp>
        <p:sp>
          <p:nvSpPr>
            <p:cNvPr id="47124" name="Line 219">
              <a:extLst>
                <a:ext uri="{FF2B5EF4-FFF2-40B4-BE49-F238E27FC236}">
                  <a16:creationId xmlns:a16="http://schemas.microsoft.com/office/drawing/2014/main" id="{24B5F41F-6B09-E8D4-CA97-3AFF967D2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" y="253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Rectangle 220">
              <a:extLst>
                <a:ext uri="{FF2B5EF4-FFF2-40B4-BE49-F238E27FC236}">
                  <a16:creationId xmlns:a16="http://schemas.microsoft.com/office/drawing/2014/main" id="{480056F6-D91C-5377-0934-8D5699C43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2601"/>
              <a:ext cx="3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1.98ms</a:t>
              </a:r>
              <a:endParaRPr lang="en-US" altLang="en-US"/>
            </a:p>
          </p:txBody>
        </p:sp>
        <p:sp>
          <p:nvSpPr>
            <p:cNvPr id="47126" name="Line 221">
              <a:extLst>
                <a:ext uri="{FF2B5EF4-FFF2-40B4-BE49-F238E27FC236}">
                  <a16:creationId xmlns:a16="http://schemas.microsoft.com/office/drawing/2014/main" id="{65E30DEA-C7F2-54C0-5C9E-D97A03A3B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253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Rectangle 222">
              <a:extLst>
                <a:ext uri="{FF2B5EF4-FFF2-40B4-BE49-F238E27FC236}">
                  <a16:creationId xmlns:a16="http://schemas.microsoft.com/office/drawing/2014/main" id="{2DDAD511-7185-9653-8988-DA6B9216D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601"/>
              <a:ext cx="3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2.00ms</a:t>
              </a:r>
              <a:endParaRPr lang="en-US" altLang="en-US"/>
            </a:p>
          </p:txBody>
        </p:sp>
        <p:sp>
          <p:nvSpPr>
            <p:cNvPr id="47128" name="Line 223">
              <a:extLst>
                <a:ext uri="{FF2B5EF4-FFF2-40B4-BE49-F238E27FC236}">
                  <a16:creationId xmlns:a16="http://schemas.microsoft.com/office/drawing/2014/main" id="{0065ACAB-9EE0-949A-F91C-2A2708FDF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1" y="253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Rectangle 224">
              <a:extLst>
                <a:ext uri="{FF2B5EF4-FFF2-40B4-BE49-F238E27FC236}">
                  <a16:creationId xmlns:a16="http://schemas.microsoft.com/office/drawing/2014/main" id="{12DD7903-F706-CD66-27DB-BA276349F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707"/>
              <a:ext cx="244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30" name="Rectangle 225">
              <a:extLst>
                <a:ext uri="{FF2B5EF4-FFF2-40B4-BE49-F238E27FC236}">
                  <a16:creationId xmlns:a16="http://schemas.microsoft.com/office/drawing/2014/main" id="{14E8C043-142B-88D3-AC43-06C29B99E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2749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31" name="Freeform 226">
              <a:extLst>
                <a:ext uri="{FF2B5EF4-FFF2-40B4-BE49-F238E27FC236}">
                  <a16:creationId xmlns:a16="http://schemas.microsoft.com/office/drawing/2014/main" id="{8B4CE4CD-0317-3149-35EA-A48E95A5E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749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Rectangle 227">
              <a:extLst>
                <a:ext uri="{FF2B5EF4-FFF2-40B4-BE49-F238E27FC236}">
                  <a16:creationId xmlns:a16="http://schemas.microsoft.com/office/drawing/2014/main" id="{98805824-BE33-AB6F-E418-75AFD394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707"/>
              <a:ext cx="1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I(Cf)</a:t>
              </a:r>
              <a:endParaRPr lang="en-US" altLang="en-US"/>
            </a:p>
          </p:txBody>
        </p:sp>
        <p:sp>
          <p:nvSpPr>
            <p:cNvPr id="47133" name="Line 228">
              <a:extLst>
                <a:ext uri="{FF2B5EF4-FFF2-40B4-BE49-F238E27FC236}">
                  <a16:creationId xmlns:a16="http://schemas.microsoft.com/office/drawing/2014/main" id="{21472BD1-2BA2-80C2-C34C-1D3BAF340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1" y="1106"/>
              <a:ext cx="1" cy="1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229">
              <a:extLst>
                <a:ext uri="{FF2B5EF4-FFF2-40B4-BE49-F238E27FC236}">
                  <a16:creationId xmlns:a16="http://schemas.microsoft.com/office/drawing/2014/main" id="{3256F4DF-528A-A3C7-FBC4-47014B6FE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423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Line 230">
              <a:extLst>
                <a:ext uri="{FF2B5EF4-FFF2-40B4-BE49-F238E27FC236}">
                  <a16:creationId xmlns:a16="http://schemas.microsoft.com/office/drawing/2014/main" id="{07BB1EC0-4C68-D476-C8A8-60F7E4F95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303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Line 231">
              <a:extLst>
                <a:ext uri="{FF2B5EF4-FFF2-40B4-BE49-F238E27FC236}">
                  <a16:creationId xmlns:a16="http://schemas.microsoft.com/office/drawing/2014/main" id="{D1E14C56-3497-28C3-C22C-DC3187A93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183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232">
              <a:extLst>
                <a:ext uri="{FF2B5EF4-FFF2-40B4-BE49-F238E27FC236}">
                  <a16:creationId xmlns:a16="http://schemas.microsoft.com/office/drawing/2014/main" id="{23E22198-28DD-56D0-EDA5-02CFE8BA7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942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233">
              <a:extLst>
                <a:ext uri="{FF2B5EF4-FFF2-40B4-BE49-F238E27FC236}">
                  <a16:creationId xmlns:a16="http://schemas.microsoft.com/office/drawing/2014/main" id="{2AED36E7-3B3D-61D1-C2C1-1D7ABEF69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821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234">
              <a:extLst>
                <a:ext uri="{FF2B5EF4-FFF2-40B4-BE49-F238E27FC236}">
                  <a16:creationId xmlns:a16="http://schemas.microsoft.com/office/drawing/2014/main" id="{BBD42823-94F8-9746-4794-17F680847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708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Line 235">
              <a:extLst>
                <a:ext uri="{FF2B5EF4-FFF2-40B4-BE49-F238E27FC236}">
                  <a16:creationId xmlns:a16="http://schemas.microsoft.com/office/drawing/2014/main" id="{6096889F-5CC2-460A-A74D-EBE5AF60F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467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Line 236">
              <a:extLst>
                <a:ext uri="{FF2B5EF4-FFF2-40B4-BE49-F238E27FC236}">
                  <a16:creationId xmlns:a16="http://schemas.microsoft.com/office/drawing/2014/main" id="{51ADCE7D-165C-6F41-E5C5-AAB0BC63E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347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Line 237">
              <a:extLst>
                <a:ext uri="{FF2B5EF4-FFF2-40B4-BE49-F238E27FC236}">
                  <a16:creationId xmlns:a16="http://schemas.microsoft.com/office/drawing/2014/main" id="{58314DCF-E9A5-B251-8447-EEBBC021B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226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238">
              <a:extLst>
                <a:ext uri="{FF2B5EF4-FFF2-40B4-BE49-F238E27FC236}">
                  <a16:creationId xmlns:a16="http://schemas.microsoft.com/office/drawing/2014/main" id="{5478062A-030B-23B5-0CFF-D2D4C48C4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062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Line 239">
              <a:extLst>
                <a:ext uri="{FF2B5EF4-FFF2-40B4-BE49-F238E27FC236}">
                  <a16:creationId xmlns:a16="http://schemas.microsoft.com/office/drawing/2014/main" id="{B93A3AA4-69A2-EECB-C66C-4B7CAE0B0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587"/>
              <a:ext cx="178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Rectangle 240">
              <a:extLst>
                <a:ext uri="{FF2B5EF4-FFF2-40B4-BE49-F238E27FC236}">
                  <a16:creationId xmlns:a16="http://schemas.microsoft.com/office/drawing/2014/main" id="{AB24D6A9-A950-6A48-57BD-9EBF94BC9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2494"/>
              <a:ext cx="28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-40mA</a:t>
              </a:r>
              <a:endParaRPr lang="en-US" altLang="en-US"/>
            </a:p>
          </p:txBody>
        </p:sp>
        <p:sp>
          <p:nvSpPr>
            <p:cNvPr id="47146" name="Line 241">
              <a:extLst>
                <a:ext uri="{FF2B5EF4-FFF2-40B4-BE49-F238E27FC236}">
                  <a16:creationId xmlns:a16="http://schemas.microsoft.com/office/drawing/2014/main" id="{5DDE8266-A8AD-DDB2-EBE6-EF4E0DD95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2544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Rectangle 242">
              <a:extLst>
                <a:ext uri="{FF2B5EF4-FFF2-40B4-BE49-F238E27FC236}">
                  <a16:creationId xmlns:a16="http://schemas.microsoft.com/office/drawing/2014/main" id="{3BE90B1D-BDDE-6B05-FC42-D73558F4E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2013"/>
              <a:ext cx="28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-20mA</a:t>
              </a:r>
              <a:endParaRPr lang="en-US" altLang="en-US"/>
            </a:p>
          </p:txBody>
        </p:sp>
        <p:sp>
          <p:nvSpPr>
            <p:cNvPr id="47148" name="Line 243">
              <a:extLst>
                <a:ext uri="{FF2B5EF4-FFF2-40B4-BE49-F238E27FC236}">
                  <a16:creationId xmlns:a16="http://schemas.microsoft.com/office/drawing/2014/main" id="{C54227BA-8219-BBA1-A9B8-6FBFB84C6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2062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Rectangle 244">
              <a:extLst>
                <a:ext uri="{FF2B5EF4-FFF2-40B4-BE49-F238E27FC236}">
                  <a16:creationId xmlns:a16="http://schemas.microsoft.com/office/drawing/2014/main" id="{4BB94261-E690-62C1-7897-E2F915E9A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" y="1538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47150" name="Line 245">
              <a:extLst>
                <a:ext uri="{FF2B5EF4-FFF2-40B4-BE49-F238E27FC236}">
                  <a16:creationId xmlns:a16="http://schemas.microsoft.com/office/drawing/2014/main" id="{F149C401-2870-510F-1EB5-ED1DEE3CB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1587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Rectangle 246">
              <a:extLst>
                <a:ext uri="{FF2B5EF4-FFF2-40B4-BE49-F238E27FC236}">
                  <a16:creationId xmlns:a16="http://schemas.microsoft.com/office/drawing/2014/main" id="{2100E971-D507-0952-529A-7C71D288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1056"/>
              <a:ext cx="2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20mA</a:t>
              </a:r>
              <a:endParaRPr lang="en-US" altLang="en-US"/>
            </a:p>
          </p:txBody>
        </p:sp>
        <p:sp>
          <p:nvSpPr>
            <p:cNvPr id="47152" name="Line 247">
              <a:extLst>
                <a:ext uri="{FF2B5EF4-FFF2-40B4-BE49-F238E27FC236}">
                  <a16:creationId xmlns:a16="http://schemas.microsoft.com/office/drawing/2014/main" id="{F35FF621-66A5-2737-5D95-4E03894ED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1106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Line 248">
              <a:extLst>
                <a:ext uri="{FF2B5EF4-FFF2-40B4-BE49-F238E27FC236}">
                  <a16:creationId xmlns:a16="http://schemas.microsoft.com/office/drawing/2014/main" id="{771AAD20-EAB8-9DBD-489C-6E5029BC2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" y="1106"/>
              <a:ext cx="1" cy="1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Freeform 249">
              <a:extLst>
                <a:ext uri="{FF2B5EF4-FFF2-40B4-BE49-F238E27FC236}">
                  <a16:creationId xmlns:a16="http://schemas.microsoft.com/office/drawing/2014/main" id="{A6A1C467-0119-5754-464E-41B91D3E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1361"/>
              <a:ext cx="1801" cy="878"/>
            </a:xfrm>
            <a:custGeom>
              <a:avLst/>
              <a:gdLst>
                <a:gd name="T0" fmla="*/ 7 w 1801"/>
                <a:gd name="T1" fmla="*/ 800 h 878"/>
                <a:gd name="T2" fmla="*/ 36 w 1801"/>
                <a:gd name="T3" fmla="*/ 517 h 878"/>
                <a:gd name="T4" fmla="*/ 57 w 1801"/>
                <a:gd name="T5" fmla="*/ 340 h 878"/>
                <a:gd name="T6" fmla="*/ 85 w 1801"/>
                <a:gd name="T7" fmla="*/ 219 h 878"/>
                <a:gd name="T8" fmla="*/ 114 w 1801"/>
                <a:gd name="T9" fmla="*/ 141 h 878"/>
                <a:gd name="T10" fmla="*/ 142 w 1801"/>
                <a:gd name="T11" fmla="*/ 92 h 878"/>
                <a:gd name="T12" fmla="*/ 170 w 1801"/>
                <a:gd name="T13" fmla="*/ 56 h 878"/>
                <a:gd name="T14" fmla="*/ 199 w 1801"/>
                <a:gd name="T15" fmla="*/ 28 h 878"/>
                <a:gd name="T16" fmla="*/ 241 w 1801"/>
                <a:gd name="T17" fmla="*/ 14 h 878"/>
                <a:gd name="T18" fmla="*/ 284 w 1801"/>
                <a:gd name="T19" fmla="*/ 7 h 878"/>
                <a:gd name="T20" fmla="*/ 319 w 1801"/>
                <a:gd name="T21" fmla="*/ 0 h 878"/>
                <a:gd name="T22" fmla="*/ 362 w 1801"/>
                <a:gd name="T23" fmla="*/ 0 h 878"/>
                <a:gd name="T24" fmla="*/ 404 w 1801"/>
                <a:gd name="T25" fmla="*/ 0 h 878"/>
                <a:gd name="T26" fmla="*/ 447 w 1801"/>
                <a:gd name="T27" fmla="*/ 0 h 878"/>
                <a:gd name="T28" fmla="*/ 489 w 1801"/>
                <a:gd name="T29" fmla="*/ 0 h 878"/>
                <a:gd name="T30" fmla="*/ 532 w 1801"/>
                <a:gd name="T31" fmla="*/ 0 h 878"/>
                <a:gd name="T32" fmla="*/ 574 w 1801"/>
                <a:gd name="T33" fmla="*/ 0 h 878"/>
                <a:gd name="T34" fmla="*/ 617 w 1801"/>
                <a:gd name="T35" fmla="*/ 0 h 878"/>
                <a:gd name="T36" fmla="*/ 660 w 1801"/>
                <a:gd name="T37" fmla="*/ 0 h 878"/>
                <a:gd name="T38" fmla="*/ 681 w 1801"/>
                <a:gd name="T39" fmla="*/ 49 h 878"/>
                <a:gd name="T40" fmla="*/ 702 w 1801"/>
                <a:gd name="T41" fmla="*/ 340 h 878"/>
                <a:gd name="T42" fmla="*/ 730 w 1801"/>
                <a:gd name="T43" fmla="*/ 538 h 878"/>
                <a:gd name="T44" fmla="*/ 759 w 1801"/>
                <a:gd name="T45" fmla="*/ 666 h 878"/>
                <a:gd name="T46" fmla="*/ 787 w 1801"/>
                <a:gd name="T47" fmla="*/ 751 h 878"/>
                <a:gd name="T48" fmla="*/ 815 w 1801"/>
                <a:gd name="T49" fmla="*/ 800 h 878"/>
                <a:gd name="T50" fmla="*/ 844 w 1801"/>
                <a:gd name="T51" fmla="*/ 843 h 878"/>
                <a:gd name="T52" fmla="*/ 879 w 1801"/>
                <a:gd name="T53" fmla="*/ 864 h 878"/>
                <a:gd name="T54" fmla="*/ 900 w 1801"/>
                <a:gd name="T55" fmla="*/ 864 h 878"/>
                <a:gd name="T56" fmla="*/ 922 w 1801"/>
                <a:gd name="T57" fmla="*/ 644 h 878"/>
                <a:gd name="T58" fmla="*/ 950 w 1801"/>
                <a:gd name="T59" fmla="*/ 418 h 878"/>
                <a:gd name="T60" fmla="*/ 971 w 1801"/>
                <a:gd name="T61" fmla="*/ 269 h 878"/>
                <a:gd name="T62" fmla="*/ 1000 w 1801"/>
                <a:gd name="T63" fmla="*/ 177 h 878"/>
                <a:gd name="T64" fmla="*/ 1028 w 1801"/>
                <a:gd name="T65" fmla="*/ 113 h 878"/>
                <a:gd name="T66" fmla="*/ 1056 w 1801"/>
                <a:gd name="T67" fmla="*/ 71 h 878"/>
                <a:gd name="T68" fmla="*/ 1085 w 1801"/>
                <a:gd name="T69" fmla="*/ 42 h 878"/>
                <a:gd name="T70" fmla="*/ 1120 w 1801"/>
                <a:gd name="T71" fmla="*/ 21 h 878"/>
                <a:gd name="T72" fmla="*/ 1163 w 1801"/>
                <a:gd name="T73" fmla="*/ 7 h 878"/>
                <a:gd name="T74" fmla="*/ 1198 w 1801"/>
                <a:gd name="T75" fmla="*/ 0 h 878"/>
                <a:gd name="T76" fmla="*/ 1241 w 1801"/>
                <a:gd name="T77" fmla="*/ 0 h 878"/>
                <a:gd name="T78" fmla="*/ 1283 w 1801"/>
                <a:gd name="T79" fmla="*/ 0 h 878"/>
                <a:gd name="T80" fmla="*/ 1326 w 1801"/>
                <a:gd name="T81" fmla="*/ 0 h 878"/>
                <a:gd name="T82" fmla="*/ 1368 w 1801"/>
                <a:gd name="T83" fmla="*/ 0 h 878"/>
                <a:gd name="T84" fmla="*/ 1411 w 1801"/>
                <a:gd name="T85" fmla="*/ 0 h 878"/>
                <a:gd name="T86" fmla="*/ 1453 w 1801"/>
                <a:gd name="T87" fmla="*/ 0 h 878"/>
                <a:gd name="T88" fmla="*/ 1496 w 1801"/>
                <a:gd name="T89" fmla="*/ 0 h 878"/>
                <a:gd name="T90" fmla="*/ 1538 w 1801"/>
                <a:gd name="T91" fmla="*/ 0 h 878"/>
                <a:gd name="T92" fmla="*/ 1574 w 1801"/>
                <a:gd name="T93" fmla="*/ 7 h 878"/>
                <a:gd name="T94" fmla="*/ 1595 w 1801"/>
                <a:gd name="T95" fmla="*/ 205 h 878"/>
                <a:gd name="T96" fmla="*/ 1616 w 1801"/>
                <a:gd name="T97" fmla="*/ 453 h 878"/>
                <a:gd name="T98" fmla="*/ 1645 w 1801"/>
                <a:gd name="T99" fmla="*/ 609 h 878"/>
                <a:gd name="T100" fmla="*/ 1673 w 1801"/>
                <a:gd name="T101" fmla="*/ 715 h 878"/>
                <a:gd name="T102" fmla="*/ 1701 w 1801"/>
                <a:gd name="T103" fmla="*/ 779 h 878"/>
                <a:gd name="T104" fmla="*/ 1730 w 1801"/>
                <a:gd name="T105" fmla="*/ 822 h 878"/>
                <a:gd name="T106" fmla="*/ 1758 w 1801"/>
                <a:gd name="T107" fmla="*/ 857 h 878"/>
                <a:gd name="T108" fmla="*/ 1794 w 1801"/>
                <a:gd name="T109" fmla="*/ 871 h 8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01" h="878">
                  <a:moveTo>
                    <a:pt x="0" y="878"/>
                  </a:moveTo>
                  <a:lnTo>
                    <a:pt x="0" y="871"/>
                  </a:lnTo>
                  <a:lnTo>
                    <a:pt x="0" y="864"/>
                  </a:lnTo>
                  <a:lnTo>
                    <a:pt x="0" y="857"/>
                  </a:lnTo>
                  <a:lnTo>
                    <a:pt x="0" y="836"/>
                  </a:lnTo>
                  <a:lnTo>
                    <a:pt x="7" y="800"/>
                  </a:lnTo>
                  <a:lnTo>
                    <a:pt x="7" y="744"/>
                  </a:lnTo>
                  <a:lnTo>
                    <a:pt x="15" y="694"/>
                  </a:lnTo>
                  <a:lnTo>
                    <a:pt x="22" y="644"/>
                  </a:lnTo>
                  <a:lnTo>
                    <a:pt x="22" y="602"/>
                  </a:lnTo>
                  <a:lnTo>
                    <a:pt x="29" y="559"/>
                  </a:lnTo>
                  <a:lnTo>
                    <a:pt x="36" y="517"/>
                  </a:lnTo>
                  <a:lnTo>
                    <a:pt x="36" y="481"/>
                  </a:lnTo>
                  <a:lnTo>
                    <a:pt x="43" y="446"/>
                  </a:lnTo>
                  <a:lnTo>
                    <a:pt x="50" y="418"/>
                  </a:lnTo>
                  <a:lnTo>
                    <a:pt x="50" y="389"/>
                  </a:lnTo>
                  <a:lnTo>
                    <a:pt x="57" y="361"/>
                  </a:lnTo>
                  <a:lnTo>
                    <a:pt x="57" y="340"/>
                  </a:lnTo>
                  <a:lnTo>
                    <a:pt x="64" y="311"/>
                  </a:lnTo>
                  <a:lnTo>
                    <a:pt x="71" y="290"/>
                  </a:lnTo>
                  <a:lnTo>
                    <a:pt x="71" y="269"/>
                  </a:lnTo>
                  <a:lnTo>
                    <a:pt x="78" y="255"/>
                  </a:lnTo>
                  <a:lnTo>
                    <a:pt x="85" y="233"/>
                  </a:lnTo>
                  <a:lnTo>
                    <a:pt x="85" y="219"/>
                  </a:lnTo>
                  <a:lnTo>
                    <a:pt x="92" y="205"/>
                  </a:lnTo>
                  <a:lnTo>
                    <a:pt x="100" y="191"/>
                  </a:lnTo>
                  <a:lnTo>
                    <a:pt x="100" y="177"/>
                  </a:lnTo>
                  <a:lnTo>
                    <a:pt x="107" y="163"/>
                  </a:lnTo>
                  <a:lnTo>
                    <a:pt x="107" y="148"/>
                  </a:lnTo>
                  <a:lnTo>
                    <a:pt x="114" y="141"/>
                  </a:lnTo>
                  <a:lnTo>
                    <a:pt x="121" y="127"/>
                  </a:lnTo>
                  <a:lnTo>
                    <a:pt x="121" y="120"/>
                  </a:lnTo>
                  <a:lnTo>
                    <a:pt x="128" y="113"/>
                  </a:lnTo>
                  <a:lnTo>
                    <a:pt x="135" y="106"/>
                  </a:lnTo>
                  <a:lnTo>
                    <a:pt x="135" y="99"/>
                  </a:lnTo>
                  <a:lnTo>
                    <a:pt x="142" y="92"/>
                  </a:lnTo>
                  <a:lnTo>
                    <a:pt x="149" y="85"/>
                  </a:lnTo>
                  <a:lnTo>
                    <a:pt x="149" y="78"/>
                  </a:lnTo>
                  <a:lnTo>
                    <a:pt x="156" y="71"/>
                  </a:lnTo>
                  <a:lnTo>
                    <a:pt x="156" y="63"/>
                  </a:lnTo>
                  <a:lnTo>
                    <a:pt x="163" y="63"/>
                  </a:lnTo>
                  <a:lnTo>
                    <a:pt x="170" y="56"/>
                  </a:lnTo>
                  <a:lnTo>
                    <a:pt x="170" y="49"/>
                  </a:lnTo>
                  <a:lnTo>
                    <a:pt x="178" y="49"/>
                  </a:lnTo>
                  <a:lnTo>
                    <a:pt x="185" y="42"/>
                  </a:lnTo>
                  <a:lnTo>
                    <a:pt x="192" y="35"/>
                  </a:lnTo>
                  <a:lnTo>
                    <a:pt x="199" y="35"/>
                  </a:lnTo>
                  <a:lnTo>
                    <a:pt x="199" y="28"/>
                  </a:lnTo>
                  <a:lnTo>
                    <a:pt x="206" y="28"/>
                  </a:lnTo>
                  <a:lnTo>
                    <a:pt x="213" y="21"/>
                  </a:lnTo>
                  <a:lnTo>
                    <a:pt x="220" y="21"/>
                  </a:lnTo>
                  <a:lnTo>
                    <a:pt x="227" y="21"/>
                  </a:lnTo>
                  <a:lnTo>
                    <a:pt x="234" y="14"/>
                  </a:lnTo>
                  <a:lnTo>
                    <a:pt x="241" y="14"/>
                  </a:lnTo>
                  <a:lnTo>
                    <a:pt x="248" y="14"/>
                  </a:lnTo>
                  <a:lnTo>
                    <a:pt x="255" y="7"/>
                  </a:lnTo>
                  <a:lnTo>
                    <a:pt x="263" y="7"/>
                  </a:lnTo>
                  <a:lnTo>
                    <a:pt x="270" y="7"/>
                  </a:lnTo>
                  <a:lnTo>
                    <a:pt x="277" y="7"/>
                  </a:lnTo>
                  <a:lnTo>
                    <a:pt x="284" y="7"/>
                  </a:lnTo>
                  <a:lnTo>
                    <a:pt x="291" y="7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4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39" y="0"/>
                  </a:lnTo>
                  <a:lnTo>
                    <a:pt x="546" y="0"/>
                  </a:lnTo>
                  <a:lnTo>
                    <a:pt x="553" y="0"/>
                  </a:lnTo>
                  <a:lnTo>
                    <a:pt x="560" y="0"/>
                  </a:lnTo>
                  <a:lnTo>
                    <a:pt x="567" y="0"/>
                  </a:lnTo>
                  <a:lnTo>
                    <a:pt x="574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6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7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38" y="0"/>
                  </a:lnTo>
                  <a:lnTo>
                    <a:pt x="645" y="0"/>
                  </a:lnTo>
                  <a:lnTo>
                    <a:pt x="652" y="0"/>
                  </a:lnTo>
                  <a:lnTo>
                    <a:pt x="660" y="0"/>
                  </a:lnTo>
                  <a:lnTo>
                    <a:pt x="667" y="0"/>
                  </a:lnTo>
                  <a:lnTo>
                    <a:pt x="674" y="0"/>
                  </a:lnTo>
                  <a:lnTo>
                    <a:pt x="674" y="7"/>
                  </a:lnTo>
                  <a:lnTo>
                    <a:pt x="674" y="14"/>
                  </a:lnTo>
                  <a:lnTo>
                    <a:pt x="681" y="28"/>
                  </a:lnTo>
                  <a:lnTo>
                    <a:pt x="681" y="49"/>
                  </a:lnTo>
                  <a:lnTo>
                    <a:pt x="681" y="99"/>
                  </a:lnTo>
                  <a:lnTo>
                    <a:pt x="688" y="156"/>
                  </a:lnTo>
                  <a:lnTo>
                    <a:pt x="695" y="205"/>
                  </a:lnTo>
                  <a:lnTo>
                    <a:pt x="695" y="255"/>
                  </a:lnTo>
                  <a:lnTo>
                    <a:pt x="702" y="297"/>
                  </a:lnTo>
                  <a:lnTo>
                    <a:pt x="702" y="340"/>
                  </a:lnTo>
                  <a:lnTo>
                    <a:pt x="709" y="382"/>
                  </a:lnTo>
                  <a:lnTo>
                    <a:pt x="716" y="418"/>
                  </a:lnTo>
                  <a:lnTo>
                    <a:pt x="716" y="453"/>
                  </a:lnTo>
                  <a:lnTo>
                    <a:pt x="723" y="481"/>
                  </a:lnTo>
                  <a:lnTo>
                    <a:pt x="730" y="510"/>
                  </a:lnTo>
                  <a:lnTo>
                    <a:pt x="730" y="538"/>
                  </a:lnTo>
                  <a:lnTo>
                    <a:pt x="737" y="559"/>
                  </a:lnTo>
                  <a:lnTo>
                    <a:pt x="745" y="588"/>
                  </a:lnTo>
                  <a:lnTo>
                    <a:pt x="745" y="609"/>
                  </a:lnTo>
                  <a:lnTo>
                    <a:pt x="752" y="630"/>
                  </a:lnTo>
                  <a:lnTo>
                    <a:pt x="752" y="644"/>
                  </a:lnTo>
                  <a:lnTo>
                    <a:pt x="759" y="666"/>
                  </a:lnTo>
                  <a:lnTo>
                    <a:pt x="766" y="680"/>
                  </a:lnTo>
                  <a:lnTo>
                    <a:pt x="766" y="694"/>
                  </a:lnTo>
                  <a:lnTo>
                    <a:pt x="773" y="715"/>
                  </a:lnTo>
                  <a:lnTo>
                    <a:pt x="780" y="722"/>
                  </a:lnTo>
                  <a:lnTo>
                    <a:pt x="780" y="737"/>
                  </a:lnTo>
                  <a:lnTo>
                    <a:pt x="787" y="751"/>
                  </a:lnTo>
                  <a:lnTo>
                    <a:pt x="794" y="758"/>
                  </a:lnTo>
                  <a:lnTo>
                    <a:pt x="794" y="772"/>
                  </a:lnTo>
                  <a:lnTo>
                    <a:pt x="801" y="779"/>
                  </a:lnTo>
                  <a:lnTo>
                    <a:pt x="801" y="786"/>
                  </a:lnTo>
                  <a:lnTo>
                    <a:pt x="808" y="793"/>
                  </a:lnTo>
                  <a:lnTo>
                    <a:pt x="815" y="800"/>
                  </a:lnTo>
                  <a:lnTo>
                    <a:pt x="815" y="807"/>
                  </a:lnTo>
                  <a:lnTo>
                    <a:pt x="823" y="814"/>
                  </a:lnTo>
                  <a:lnTo>
                    <a:pt x="830" y="822"/>
                  </a:lnTo>
                  <a:lnTo>
                    <a:pt x="830" y="829"/>
                  </a:lnTo>
                  <a:lnTo>
                    <a:pt x="837" y="836"/>
                  </a:lnTo>
                  <a:lnTo>
                    <a:pt x="844" y="843"/>
                  </a:lnTo>
                  <a:lnTo>
                    <a:pt x="851" y="843"/>
                  </a:lnTo>
                  <a:lnTo>
                    <a:pt x="851" y="850"/>
                  </a:lnTo>
                  <a:lnTo>
                    <a:pt x="858" y="857"/>
                  </a:lnTo>
                  <a:lnTo>
                    <a:pt x="865" y="857"/>
                  </a:lnTo>
                  <a:lnTo>
                    <a:pt x="872" y="864"/>
                  </a:lnTo>
                  <a:lnTo>
                    <a:pt x="879" y="864"/>
                  </a:lnTo>
                  <a:lnTo>
                    <a:pt x="879" y="871"/>
                  </a:lnTo>
                  <a:lnTo>
                    <a:pt x="886" y="871"/>
                  </a:lnTo>
                  <a:lnTo>
                    <a:pt x="893" y="871"/>
                  </a:lnTo>
                  <a:lnTo>
                    <a:pt x="900" y="878"/>
                  </a:lnTo>
                  <a:lnTo>
                    <a:pt x="900" y="871"/>
                  </a:lnTo>
                  <a:lnTo>
                    <a:pt x="900" y="864"/>
                  </a:lnTo>
                  <a:lnTo>
                    <a:pt x="900" y="857"/>
                  </a:lnTo>
                  <a:lnTo>
                    <a:pt x="900" y="836"/>
                  </a:lnTo>
                  <a:lnTo>
                    <a:pt x="908" y="800"/>
                  </a:lnTo>
                  <a:lnTo>
                    <a:pt x="908" y="744"/>
                  </a:lnTo>
                  <a:lnTo>
                    <a:pt x="915" y="694"/>
                  </a:lnTo>
                  <a:lnTo>
                    <a:pt x="922" y="644"/>
                  </a:lnTo>
                  <a:lnTo>
                    <a:pt x="922" y="602"/>
                  </a:lnTo>
                  <a:lnTo>
                    <a:pt x="929" y="559"/>
                  </a:lnTo>
                  <a:lnTo>
                    <a:pt x="936" y="517"/>
                  </a:lnTo>
                  <a:lnTo>
                    <a:pt x="936" y="481"/>
                  </a:lnTo>
                  <a:lnTo>
                    <a:pt x="943" y="446"/>
                  </a:lnTo>
                  <a:lnTo>
                    <a:pt x="950" y="418"/>
                  </a:lnTo>
                  <a:lnTo>
                    <a:pt x="950" y="389"/>
                  </a:lnTo>
                  <a:lnTo>
                    <a:pt x="957" y="361"/>
                  </a:lnTo>
                  <a:lnTo>
                    <a:pt x="957" y="340"/>
                  </a:lnTo>
                  <a:lnTo>
                    <a:pt x="964" y="311"/>
                  </a:lnTo>
                  <a:lnTo>
                    <a:pt x="971" y="290"/>
                  </a:lnTo>
                  <a:lnTo>
                    <a:pt x="971" y="269"/>
                  </a:lnTo>
                  <a:lnTo>
                    <a:pt x="978" y="255"/>
                  </a:lnTo>
                  <a:lnTo>
                    <a:pt x="986" y="233"/>
                  </a:lnTo>
                  <a:lnTo>
                    <a:pt x="986" y="219"/>
                  </a:lnTo>
                  <a:lnTo>
                    <a:pt x="993" y="205"/>
                  </a:lnTo>
                  <a:lnTo>
                    <a:pt x="1000" y="191"/>
                  </a:lnTo>
                  <a:lnTo>
                    <a:pt x="1000" y="177"/>
                  </a:lnTo>
                  <a:lnTo>
                    <a:pt x="1007" y="163"/>
                  </a:lnTo>
                  <a:lnTo>
                    <a:pt x="1007" y="148"/>
                  </a:lnTo>
                  <a:lnTo>
                    <a:pt x="1014" y="141"/>
                  </a:lnTo>
                  <a:lnTo>
                    <a:pt x="1021" y="127"/>
                  </a:lnTo>
                  <a:lnTo>
                    <a:pt x="1021" y="120"/>
                  </a:lnTo>
                  <a:lnTo>
                    <a:pt x="1028" y="113"/>
                  </a:lnTo>
                  <a:lnTo>
                    <a:pt x="1035" y="106"/>
                  </a:lnTo>
                  <a:lnTo>
                    <a:pt x="1035" y="99"/>
                  </a:lnTo>
                  <a:lnTo>
                    <a:pt x="1042" y="92"/>
                  </a:lnTo>
                  <a:lnTo>
                    <a:pt x="1049" y="85"/>
                  </a:lnTo>
                  <a:lnTo>
                    <a:pt x="1049" y="78"/>
                  </a:lnTo>
                  <a:lnTo>
                    <a:pt x="1056" y="71"/>
                  </a:lnTo>
                  <a:lnTo>
                    <a:pt x="1056" y="63"/>
                  </a:lnTo>
                  <a:lnTo>
                    <a:pt x="1064" y="63"/>
                  </a:lnTo>
                  <a:lnTo>
                    <a:pt x="1071" y="56"/>
                  </a:lnTo>
                  <a:lnTo>
                    <a:pt x="1071" y="49"/>
                  </a:lnTo>
                  <a:lnTo>
                    <a:pt x="1078" y="49"/>
                  </a:lnTo>
                  <a:lnTo>
                    <a:pt x="1085" y="42"/>
                  </a:lnTo>
                  <a:lnTo>
                    <a:pt x="1092" y="35"/>
                  </a:lnTo>
                  <a:lnTo>
                    <a:pt x="1099" y="35"/>
                  </a:lnTo>
                  <a:lnTo>
                    <a:pt x="1099" y="28"/>
                  </a:lnTo>
                  <a:lnTo>
                    <a:pt x="1106" y="28"/>
                  </a:lnTo>
                  <a:lnTo>
                    <a:pt x="1113" y="21"/>
                  </a:lnTo>
                  <a:lnTo>
                    <a:pt x="1120" y="21"/>
                  </a:lnTo>
                  <a:lnTo>
                    <a:pt x="1127" y="21"/>
                  </a:lnTo>
                  <a:lnTo>
                    <a:pt x="1134" y="14"/>
                  </a:lnTo>
                  <a:lnTo>
                    <a:pt x="1141" y="14"/>
                  </a:lnTo>
                  <a:lnTo>
                    <a:pt x="1149" y="14"/>
                  </a:lnTo>
                  <a:lnTo>
                    <a:pt x="1156" y="7"/>
                  </a:lnTo>
                  <a:lnTo>
                    <a:pt x="1163" y="7"/>
                  </a:lnTo>
                  <a:lnTo>
                    <a:pt x="1170" y="7"/>
                  </a:lnTo>
                  <a:lnTo>
                    <a:pt x="1177" y="7"/>
                  </a:lnTo>
                  <a:lnTo>
                    <a:pt x="1184" y="7"/>
                  </a:lnTo>
                  <a:lnTo>
                    <a:pt x="1191" y="7"/>
                  </a:lnTo>
                  <a:lnTo>
                    <a:pt x="1191" y="0"/>
                  </a:lnTo>
                  <a:lnTo>
                    <a:pt x="1198" y="0"/>
                  </a:lnTo>
                  <a:lnTo>
                    <a:pt x="1205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7" y="0"/>
                  </a:lnTo>
                  <a:lnTo>
                    <a:pt x="1234" y="0"/>
                  </a:lnTo>
                  <a:lnTo>
                    <a:pt x="1241" y="0"/>
                  </a:lnTo>
                  <a:lnTo>
                    <a:pt x="1248" y="0"/>
                  </a:lnTo>
                  <a:lnTo>
                    <a:pt x="1255" y="0"/>
                  </a:lnTo>
                  <a:lnTo>
                    <a:pt x="1262" y="0"/>
                  </a:lnTo>
                  <a:lnTo>
                    <a:pt x="1269" y="0"/>
                  </a:lnTo>
                  <a:lnTo>
                    <a:pt x="1276" y="0"/>
                  </a:lnTo>
                  <a:lnTo>
                    <a:pt x="1283" y="0"/>
                  </a:lnTo>
                  <a:lnTo>
                    <a:pt x="1290" y="0"/>
                  </a:lnTo>
                  <a:lnTo>
                    <a:pt x="1297" y="0"/>
                  </a:lnTo>
                  <a:lnTo>
                    <a:pt x="1305" y="0"/>
                  </a:lnTo>
                  <a:lnTo>
                    <a:pt x="1312" y="0"/>
                  </a:lnTo>
                  <a:lnTo>
                    <a:pt x="1319" y="0"/>
                  </a:lnTo>
                  <a:lnTo>
                    <a:pt x="1326" y="0"/>
                  </a:lnTo>
                  <a:lnTo>
                    <a:pt x="1333" y="0"/>
                  </a:lnTo>
                  <a:lnTo>
                    <a:pt x="1340" y="0"/>
                  </a:lnTo>
                  <a:lnTo>
                    <a:pt x="1347" y="0"/>
                  </a:lnTo>
                  <a:lnTo>
                    <a:pt x="1354" y="0"/>
                  </a:lnTo>
                  <a:lnTo>
                    <a:pt x="1361" y="0"/>
                  </a:lnTo>
                  <a:lnTo>
                    <a:pt x="1368" y="0"/>
                  </a:lnTo>
                  <a:lnTo>
                    <a:pt x="1375" y="0"/>
                  </a:lnTo>
                  <a:lnTo>
                    <a:pt x="1382" y="0"/>
                  </a:lnTo>
                  <a:lnTo>
                    <a:pt x="1390" y="0"/>
                  </a:lnTo>
                  <a:lnTo>
                    <a:pt x="1397" y="0"/>
                  </a:lnTo>
                  <a:lnTo>
                    <a:pt x="1404" y="0"/>
                  </a:lnTo>
                  <a:lnTo>
                    <a:pt x="1411" y="0"/>
                  </a:lnTo>
                  <a:lnTo>
                    <a:pt x="1418" y="0"/>
                  </a:lnTo>
                  <a:lnTo>
                    <a:pt x="1425" y="0"/>
                  </a:lnTo>
                  <a:lnTo>
                    <a:pt x="1432" y="0"/>
                  </a:lnTo>
                  <a:lnTo>
                    <a:pt x="1439" y="0"/>
                  </a:lnTo>
                  <a:lnTo>
                    <a:pt x="1446" y="0"/>
                  </a:lnTo>
                  <a:lnTo>
                    <a:pt x="1453" y="0"/>
                  </a:lnTo>
                  <a:lnTo>
                    <a:pt x="1460" y="0"/>
                  </a:lnTo>
                  <a:lnTo>
                    <a:pt x="1468" y="0"/>
                  </a:lnTo>
                  <a:lnTo>
                    <a:pt x="1475" y="0"/>
                  </a:lnTo>
                  <a:lnTo>
                    <a:pt x="1482" y="0"/>
                  </a:lnTo>
                  <a:lnTo>
                    <a:pt x="1489" y="0"/>
                  </a:lnTo>
                  <a:lnTo>
                    <a:pt x="1496" y="0"/>
                  </a:lnTo>
                  <a:lnTo>
                    <a:pt x="1503" y="0"/>
                  </a:lnTo>
                  <a:lnTo>
                    <a:pt x="1510" y="0"/>
                  </a:lnTo>
                  <a:lnTo>
                    <a:pt x="1517" y="0"/>
                  </a:lnTo>
                  <a:lnTo>
                    <a:pt x="1524" y="0"/>
                  </a:lnTo>
                  <a:lnTo>
                    <a:pt x="1531" y="0"/>
                  </a:lnTo>
                  <a:lnTo>
                    <a:pt x="1538" y="0"/>
                  </a:lnTo>
                  <a:lnTo>
                    <a:pt x="1545" y="0"/>
                  </a:lnTo>
                  <a:lnTo>
                    <a:pt x="1553" y="0"/>
                  </a:lnTo>
                  <a:lnTo>
                    <a:pt x="1560" y="0"/>
                  </a:lnTo>
                  <a:lnTo>
                    <a:pt x="1567" y="0"/>
                  </a:lnTo>
                  <a:lnTo>
                    <a:pt x="1574" y="0"/>
                  </a:lnTo>
                  <a:lnTo>
                    <a:pt x="1574" y="7"/>
                  </a:lnTo>
                  <a:lnTo>
                    <a:pt x="1574" y="14"/>
                  </a:lnTo>
                  <a:lnTo>
                    <a:pt x="1581" y="28"/>
                  </a:lnTo>
                  <a:lnTo>
                    <a:pt x="1581" y="49"/>
                  </a:lnTo>
                  <a:lnTo>
                    <a:pt x="1581" y="99"/>
                  </a:lnTo>
                  <a:lnTo>
                    <a:pt x="1588" y="156"/>
                  </a:lnTo>
                  <a:lnTo>
                    <a:pt x="1595" y="205"/>
                  </a:lnTo>
                  <a:lnTo>
                    <a:pt x="1595" y="255"/>
                  </a:lnTo>
                  <a:lnTo>
                    <a:pt x="1602" y="297"/>
                  </a:lnTo>
                  <a:lnTo>
                    <a:pt x="1602" y="340"/>
                  </a:lnTo>
                  <a:lnTo>
                    <a:pt x="1609" y="382"/>
                  </a:lnTo>
                  <a:lnTo>
                    <a:pt x="1616" y="418"/>
                  </a:lnTo>
                  <a:lnTo>
                    <a:pt x="1616" y="453"/>
                  </a:lnTo>
                  <a:lnTo>
                    <a:pt x="1623" y="481"/>
                  </a:lnTo>
                  <a:lnTo>
                    <a:pt x="1631" y="510"/>
                  </a:lnTo>
                  <a:lnTo>
                    <a:pt x="1631" y="538"/>
                  </a:lnTo>
                  <a:lnTo>
                    <a:pt x="1638" y="559"/>
                  </a:lnTo>
                  <a:lnTo>
                    <a:pt x="1645" y="588"/>
                  </a:lnTo>
                  <a:lnTo>
                    <a:pt x="1645" y="609"/>
                  </a:lnTo>
                  <a:lnTo>
                    <a:pt x="1652" y="630"/>
                  </a:lnTo>
                  <a:lnTo>
                    <a:pt x="1652" y="644"/>
                  </a:lnTo>
                  <a:lnTo>
                    <a:pt x="1659" y="666"/>
                  </a:lnTo>
                  <a:lnTo>
                    <a:pt x="1666" y="680"/>
                  </a:lnTo>
                  <a:lnTo>
                    <a:pt x="1666" y="694"/>
                  </a:lnTo>
                  <a:lnTo>
                    <a:pt x="1673" y="715"/>
                  </a:lnTo>
                  <a:lnTo>
                    <a:pt x="1680" y="722"/>
                  </a:lnTo>
                  <a:lnTo>
                    <a:pt x="1680" y="737"/>
                  </a:lnTo>
                  <a:lnTo>
                    <a:pt x="1687" y="751"/>
                  </a:lnTo>
                  <a:lnTo>
                    <a:pt x="1694" y="758"/>
                  </a:lnTo>
                  <a:lnTo>
                    <a:pt x="1694" y="772"/>
                  </a:lnTo>
                  <a:lnTo>
                    <a:pt x="1701" y="779"/>
                  </a:lnTo>
                  <a:lnTo>
                    <a:pt x="1701" y="786"/>
                  </a:lnTo>
                  <a:lnTo>
                    <a:pt x="1709" y="793"/>
                  </a:lnTo>
                  <a:lnTo>
                    <a:pt x="1716" y="800"/>
                  </a:lnTo>
                  <a:lnTo>
                    <a:pt x="1716" y="807"/>
                  </a:lnTo>
                  <a:lnTo>
                    <a:pt x="1723" y="814"/>
                  </a:lnTo>
                  <a:lnTo>
                    <a:pt x="1730" y="822"/>
                  </a:lnTo>
                  <a:lnTo>
                    <a:pt x="1730" y="829"/>
                  </a:lnTo>
                  <a:lnTo>
                    <a:pt x="1737" y="836"/>
                  </a:lnTo>
                  <a:lnTo>
                    <a:pt x="1744" y="843"/>
                  </a:lnTo>
                  <a:lnTo>
                    <a:pt x="1751" y="843"/>
                  </a:lnTo>
                  <a:lnTo>
                    <a:pt x="1751" y="850"/>
                  </a:lnTo>
                  <a:lnTo>
                    <a:pt x="1758" y="857"/>
                  </a:lnTo>
                  <a:lnTo>
                    <a:pt x="1765" y="857"/>
                  </a:lnTo>
                  <a:lnTo>
                    <a:pt x="1772" y="864"/>
                  </a:lnTo>
                  <a:lnTo>
                    <a:pt x="1779" y="864"/>
                  </a:lnTo>
                  <a:lnTo>
                    <a:pt x="1779" y="871"/>
                  </a:lnTo>
                  <a:lnTo>
                    <a:pt x="1786" y="871"/>
                  </a:lnTo>
                  <a:lnTo>
                    <a:pt x="1794" y="871"/>
                  </a:lnTo>
                  <a:lnTo>
                    <a:pt x="1801" y="87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Rectangle 250">
              <a:extLst>
                <a:ext uri="{FF2B5EF4-FFF2-40B4-BE49-F238E27FC236}">
                  <a16:creationId xmlns:a16="http://schemas.microsoft.com/office/drawing/2014/main" id="{D7D438B7-1B5A-6224-C93B-EBB108A31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136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56" name="Freeform 251">
              <a:extLst>
                <a:ext uri="{FF2B5EF4-FFF2-40B4-BE49-F238E27FC236}">
                  <a16:creationId xmlns:a16="http://schemas.microsoft.com/office/drawing/2014/main" id="{1B87AF2B-B435-EEC0-1DE4-B8E9B12AA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137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Rectangle 252">
              <a:extLst>
                <a:ext uri="{FF2B5EF4-FFF2-40B4-BE49-F238E27FC236}">
                  <a16:creationId xmlns:a16="http://schemas.microsoft.com/office/drawing/2014/main" id="{B696C66D-E3F0-2B9B-BE63-0115F70C2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171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58" name="Freeform 253">
              <a:extLst>
                <a:ext uri="{FF2B5EF4-FFF2-40B4-BE49-F238E27FC236}">
                  <a16:creationId xmlns:a16="http://schemas.microsoft.com/office/drawing/2014/main" id="{D3443240-A551-C945-1486-B57098991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172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Rectangle 254">
              <a:extLst>
                <a:ext uri="{FF2B5EF4-FFF2-40B4-BE49-F238E27FC236}">
                  <a16:creationId xmlns:a16="http://schemas.microsoft.com/office/drawing/2014/main" id="{3D5E4A7F-D5F5-2AA5-83CC-3449D707B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94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60" name="Freeform 255">
              <a:extLst>
                <a:ext uri="{FF2B5EF4-FFF2-40B4-BE49-F238E27FC236}">
                  <a16:creationId xmlns:a16="http://schemas.microsoft.com/office/drawing/2014/main" id="{34EF032C-BD7A-983B-F7AF-0860FB019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949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Rectangle 256">
              <a:extLst>
                <a:ext uri="{FF2B5EF4-FFF2-40B4-BE49-F238E27FC236}">
                  <a16:creationId xmlns:a16="http://schemas.microsoft.com/office/drawing/2014/main" id="{FDE40731-8B91-1613-98C2-F73F9C82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133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62" name="Freeform 257">
              <a:extLst>
                <a:ext uri="{FF2B5EF4-FFF2-40B4-BE49-F238E27FC236}">
                  <a16:creationId xmlns:a16="http://schemas.microsoft.com/office/drawing/2014/main" id="{7C2690F3-40DA-BD9F-80A2-4D0235927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1347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Rectangle 258">
              <a:extLst>
                <a:ext uri="{FF2B5EF4-FFF2-40B4-BE49-F238E27FC236}">
                  <a16:creationId xmlns:a16="http://schemas.microsoft.com/office/drawing/2014/main" id="{6F9337B9-AC9F-F708-C753-259DC55CA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" y="193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7164" name="Freeform 259">
              <a:extLst>
                <a:ext uri="{FF2B5EF4-FFF2-40B4-BE49-F238E27FC236}">
                  <a16:creationId xmlns:a16="http://schemas.microsoft.com/office/drawing/2014/main" id="{616E3AF4-AD9D-3BD1-9EE2-E9A3A203D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194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485DB62E-0359-D717-F886-BEAD9C8591B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44875" y="1816656"/>
            <a:ext cx="730905" cy="369332"/>
          </a:xfrm>
          <a:prstGeom prst="rect">
            <a:avLst/>
          </a:prstGeom>
          <a:blipFill>
            <a:blip r:embed="rId3"/>
            <a:stretch>
              <a:fillRect l="-6780" r="-13559" b="-3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77242C5D-29E7-2B07-ECC0-4298C787A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b="1" dirty="0">
                <a:ea typeface="+mj-ea"/>
                <a:cs typeface="+mj-cs"/>
              </a:rPr>
            </a:br>
            <a:r>
              <a:rPr lang="en-US" b="1" dirty="0">
                <a:ea typeface="+mj-ea"/>
                <a:cs typeface="+mj-cs"/>
              </a:rPr>
              <a:t>Simulation Verification</a:t>
            </a:r>
            <a:br>
              <a:rPr lang="en-US" b="1" dirty="0"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ea typeface="+mj-ea"/>
                <a:cs typeface="+mj-cs"/>
              </a:rPr>
              <a:t>Example 4.2 Various Waveforms</a:t>
            </a:r>
          </a:p>
        </p:txBody>
      </p:sp>
      <p:grpSp>
        <p:nvGrpSpPr>
          <p:cNvPr id="48130" name="Group 184">
            <a:extLst>
              <a:ext uri="{FF2B5EF4-FFF2-40B4-BE49-F238E27FC236}">
                <a16:creationId xmlns:a16="http://schemas.microsoft.com/office/drawing/2014/main" id="{24761C0F-8AE7-625C-5501-7A626B3E4B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813" y="2549525"/>
            <a:ext cx="3867150" cy="3048000"/>
            <a:chOff x="1526" y="1097"/>
            <a:chExt cx="2707" cy="2134"/>
          </a:xfrm>
        </p:grpSpPr>
        <p:sp>
          <p:nvSpPr>
            <p:cNvPr id="48189" name="AutoShape 183">
              <a:extLst>
                <a:ext uri="{FF2B5EF4-FFF2-40B4-BE49-F238E27FC236}">
                  <a16:creationId xmlns:a16="http://schemas.microsoft.com/office/drawing/2014/main" id="{D9728897-6287-854F-EBAD-67AE8888378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26" y="1097"/>
              <a:ext cx="2707" cy="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Rectangle 185">
              <a:extLst>
                <a:ext uri="{FF2B5EF4-FFF2-40B4-BE49-F238E27FC236}">
                  <a16:creationId xmlns:a16="http://schemas.microsoft.com/office/drawing/2014/main" id="{DAD21C7E-9C3C-7333-8AD8-9587F48EE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225"/>
              <a:ext cx="2480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91" name="Line 186">
              <a:extLst>
                <a:ext uri="{FF2B5EF4-FFF2-40B4-BE49-F238E27FC236}">
                  <a16:creationId xmlns:a16="http://schemas.microsoft.com/office/drawing/2014/main" id="{E5E313B8-6B31-201A-C91E-35F081A67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6" y="2833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2" name="Rectangle 187">
              <a:extLst>
                <a:ext uri="{FF2B5EF4-FFF2-40B4-BE49-F238E27FC236}">
                  <a16:creationId xmlns:a16="http://schemas.microsoft.com/office/drawing/2014/main" id="{6BC2534A-B081-C0B2-AD22-80AFFD537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3103"/>
              <a:ext cx="33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8193" name="Rectangle 188">
              <a:extLst>
                <a:ext uri="{FF2B5EF4-FFF2-40B4-BE49-F238E27FC236}">
                  <a16:creationId xmlns:a16="http://schemas.microsoft.com/office/drawing/2014/main" id="{EEAEBD07-5773-D8C5-F35A-68CDC25E3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3103"/>
              <a:ext cx="23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8194" name="Line 189">
              <a:extLst>
                <a:ext uri="{FF2B5EF4-FFF2-40B4-BE49-F238E27FC236}">
                  <a16:creationId xmlns:a16="http://schemas.microsoft.com/office/drawing/2014/main" id="{D171D908-902E-1F1B-F01D-EBF1BAB6C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6" y="1274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Line 190">
              <a:extLst>
                <a:ext uri="{FF2B5EF4-FFF2-40B4-BE49-F238E27FC236}">
                  <a16:creationId xmlns:a16="http://schemas.microsoft.com/office/drawing/2014/main" id="{8AE2434E-4FC3-5474-8385-1D2EFA0A8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7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6" name="Line 191">
              <a:extLst>
                <a:ext uri="{FF2B5EF4-FFF2-40B4-BE49-F238E27FC236}">
                  <a16:creationId xmlns:a16="http://schemas.microsoft.com/office/drawing/2014/main" id="{D615301D-2438-9E7B-4149-520584B1C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8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Line 192">
              <a:extLst>
                <a:ext uri="{FF2B5EF4-FFF2-40B4-BE49-F238E27FC236}">
                  <a16:creationId xmlns:a16="http://schemas.microsoft.com/office/drawing/2014/main" id="{01647D79-C3D4-27AE-AE92-C594BA598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9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8" name="Line 193">
              <a:extLst>
                <a:ext uri="{FF2B5EF4-FFF2-40B4-BE49-F238E27FC236}">
                  <a16:creationId xmlns:a16="http://schemas.microsoft.com/office/drawing/2014/main" id="{75077F36-553A-525D-3355-EF2BAD962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1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9" name="Line 194">
              <a:extLst>
                <a:ext uri="{FF2B5EF4-FFF2-40B4-BE49-F238E27FC236}">
                  <a16:creationId xmlns:a16="http://schemas.microsoft.com/office/drawing/2014/main" id="{B5D04985-4945-D6B2-937B-8192F3170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2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0" name="Line 195">
              <a:extLst>
                <a:ext uri="{FF2B5EF4-FFF2-40B4-BE49-F238E27FC236}">
                  <a16:creationId xmlns:a16="http://schemas.microsoft.com/office/drawing/2014/main" id="{7C60EA39-096E-2473-C7C6-F232AA4B9A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3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1" name="Line 196">
              <a:extLst>
                <a:ext uri="{FF2B5EF4-FFF2-40B4-BE49-F238E27FC236}">
                  <a16:creationId xmlns:a16="http://schemas.microsoft.com/office/drawing/2014/main" id="{2642D579-B7BD-26CC-0851-24141AA6F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1281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2" name="Rectangle 197">
              <a:extLst>
                <a:ext uri="{FF2B5EF4-FFF2-40B4-BE49-F238E27FC236}">
                  <a16:creationId xmlns:a16="http://schemas.microsoft.com/office/drawing/2014/main" id="{BECAB7C2-E965-8883-E348-4FFEF5773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2890"/>
              <a:ext cx="34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1.96ms</a:t>
              </a:r>
              <a:endParaRPr lang="en-US" altLang="en-US"/>
            </a:p>
          </p:txBody>
        </p:sp>
        <p:sp>
          <p:nvSpPr>
            <p:cNvPr id="48203" name="Line 198">
              <a:extLst>
                <a:ext uri="{FF2B5EF4-FFF2-40B4-BE49-F238E27FC236}">
                  <a16:creationId xmlns:a16="http://schemas.microsoft.com/office/drawing/2014/main" id="{776C6C5C-A931-B93C-F31F-D1F5C3E2A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6" y="2826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4" name="Rectangle 199">
              <a:extLst>
                <a:ext uri="{FF2B5EF4-FFF2-40B4-BE49-F238E27FC236}">
                  <a16:creationId xmlns:a16="http://schemas.microsoft.com/office/drawing/2014/main" id="{3432EDA6-5FC9-B439-3F0A-B32DEC3C0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2890"/>
              <a:ext cx="34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1.98ms</a:t>
              </a:r>
              <a:endParaRPr lang="en-US" altLang="en-US"/>
            </a:p>
          </p:txBody>
        </p:sp>
        <p:sp>
          <p:nvSpPr>
            <p:cNvPr id="48205" name="Line 200">
              <a:extLst>
                <a:ext uri="{FF2B5EF4-FFF2-40B4-BE49-F238E27FC236}">
                  <a16:creationId xmlns:a16="http://schemas.microsoft.com/office/drawing/2014/main" id="{ECF1022F-2137-D812-D1B8-9823B41C1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2826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6" name="Rectangle 201">
              <a:extLst>
                <a:ext uri="{FF2B5EF4-FFF2-40B4-BE49-F238E27FC236}">
                  <a16:creationId xmlns:a16="http://schemas.microsoft.com/office/drawing/2014/main" id="{0589E83F-1474-7A33-639A-4D94190EB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890"/>
              <a:ext cx="34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2.00ms</a:t>
              </a:r>
              <a:endParaRPr lang="en-US" altLang="en-US"/>
            </a:p>
          </p:txBody>
        </p:sp>
        <p:sp>
          <p:nvSpPr>
            <p:cNvPr id="48207" name="Line 202">
              <a:extLst>
                <a:ext uri="{FF2B5EF4-FFF2-40B4-BE49-F238E27FC236}">
                  <a16:creationId xmlns:a16="http://schemas.microsoft.com/office/drawing/2014/main" id="{0C862B31-9E9D-7D85-AA2E-67365E74D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4" y="2826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8" name="Rectangle 203">
              <a:extLst>
                <a:ext uri="{FF2B5EF4-FFF2-40B4-BE49-F238E27FC236}">
                  <a16:creationId xmlns:a16="http://schemas.microsoft.com/office/drawing/2014/main" id="{EE31728D-4813-0018-5D15-94A56AB49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996"/>
              <a:ext cx="24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09" name="Rectangle 204">
              <a:extLst>
                <a:ext uri="{FF2B5EF4-FFF2-40B4-BE49-F238E27FC236}">
                  <a16:creationId xmlns:a16="http://schemas.microsoft.com/office/drawing/2014/main" id="{020B6C8C-7925-6361-7B44-FA674DCD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3039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10" name="Rectangle 205">
              <a:extLst>
                <a:ext uri="{FF2B5EF4-FFF2-40B4-BE49-F238E27FC236}">
                  <a16:creationId xmlns:a16="http://schemas.microsoft.com/office/drawing/2014/main" id="{EB675124-7D6F-93EA-44E3-1035FE138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3039"/>
              <a:ext cx="29" cy="28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11" name="Rectangle 206">
              <a:extLst>
                <a:ext uri="{FF2B5EF4-FFF2-40B4-BE49-F238E27FC236}">
                  <a16:creationId xmlns:a16="http://schemas.microsoft.com/office/drawing/2014/main" id="{11D000CF-486B-665E-0306-E730C07F2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2996"/>
              <a:ext cx="16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I(L)</a:t>
              </a:r>
              <a:endParaRPr lang="en-US" altLang="en-US"/>
            </a:p>
          </p:txBody>
        </p:sp>
        <p:sp>
          <p:nvSpPr>
            <p:cNvPr id="48212" name="Line 207">
              <a:extLst>
                <a:ext uri="{FF2B5EF4-FFF2-40B4-BE49-F238E27FC236}">
                  <a16:creationId xmlns:a16="http://schemas.microsoft.com/office/drawing/2014/main" id="{F005CA2B-9BCE-9121-3491-D1EBFEBBD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4" y="1274"/>
              <a:ext cx="1" cy="15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3" name="Line 208">
              <a:extLst>
                <a:ext uri="{FF2B5EF4-FFF2-40B4-BE49-F238E27FC236}">
                  <a16:creationId xmlns:a16="http://schemas.microsoft.com/office/drawing/2014/main" id="{FC252004-2DCF-0A92-A3F5-0FAA81F44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727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4" name="Line 209">
              <a:extLst>
                <a:ext uri="{FF2B5EF4-FFF2-40B4-BE49-F238E27FC236}">
                  <a16:creationId xmlns:a16="http://schemas.microsoft.com/office/drawing/2014/main" id="{EA58CDB1-2116-04CE-F95C-F45E96428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62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5" name="Line 210">
              <a:extLst>
                <a:ext uri="{FF2B5EF4-FFF2-40B4-BE49-F238E27FC236}">
                  <a16:creationId xmlns:a16="http://schemas.microsoft.com/office/drawing/2014/main" id="{3FF8D351-CC9C-12F2-6EC8-20705FA1F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52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6" name="Line 211">
              <a:extLst>
                <a:ext uri="{FF2B5EF4-FFF2-40B4-BE49-F238E27FC236}">
                  <a16:creationId xmlns:a16="http://schemas.microsoft.com/office/drawing/2014/main" id="{FE293B8D-DB8F-0C91-3CE3-1515E9234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41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7" name="Line 212">
              <a:extLst>
                <a:ext uri="{FF2B5EF4-FFF2-40B4-BE49-F238E27FC236}">
                  <a16:creationId xmlns:a16="http://schemas.microsoft.com/office/drawing/2014/main" id="{49C8222B-22D5-38B6-47D7-DA2B9BA6E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210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8" name="Line 213">
              <a:extLst>
                <a:ext uri="{FF2B5EF4-FFF2-40B4-BE49-F238E27FC236}">
                  <a16:creationId xmlns:a16="http://schemas.microsoft.com/office/drawing/2014/main" id="{34CB453A-48AD-AD66-BF19-3CE3C2CDC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103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9" name="Line 214">
              <a:extLst>
                <a:ext uri="{FF2B5EF4-FFF2-40B4-BE49-F238E27FC236}">
                  <a16:creationId xmlns:a16="http://schemas.microsoft.com/office/drawing/2014/main" id="{5D16837E-AAA8-5A86-8C88-C38C40CE0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004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0" name="Line 215">
              <a:extLst>
                <a:ext uri="{FF2B5EF4-FFF2-40B4-BE49-F238E27FC236}">
                  <a16:creationId xmlns:a16="http://schemas.microsoft.com/office/drawing/2014/main" id="{EADF3160-5FEB-8694-344D-B63ADAEE2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89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1" name="Line 216">
              <a:extLst>
                <a:ext uri="{FF2B5EF4-FFF2-40B4-BE49-F238E27FC236}">
                  <a16:creationId xmlns:a16="http://schemas.microsoft.com/office/drawing/2014/main" id="{CCA86AC8-1442-98A1-145E-C232CAB89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692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2" name="Line 217">
              <a:extLst>
                <a:ext uri="{FF2B5EF4-FFF2-40B4-BE49-F238E27FC236}">
                  <a16:creationId xmlns:a16="http://schemas.microsoft.com/office/drawing/2014/main" id="{46E76813-770E-7016-D59A-C3441BC96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586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3" name="Line 218">
              <a:extLst>
                <a:ext uri="{FF2B5EF4-FFF2-40B4-BE49-F238E27FC236}">
                  <a16:creationId xmlns:a16="http://schemas.microsoft.com/office/drawing/2014/main" id="{E83FE8FD-AF2D-0EB6-FAE7-9306A947E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480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4" name="Line 219">
              <a:extLst>
                <a:ext uri="{FF2B5EF4-FFF2-40B4-BE49-F238E27FC236}">
                  <a16:creationId xmlns:a16="http://schemas.microsoft.com/office/drawing/2014/main" id="{9A13C938-AE2F-637A-37A3-C69132E80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380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5" name="Line 220">
              <a:extLst>
                <a:ext uri="{FF2B5EF4-FFF2-40B4-BE49-F238E27FC236}">
                  <a16:creationId xmlns:a16="http://schemas.microsoft.com/office/drawing/2014/main" id="{FAA4B157-FE9B-7186-7593-8DA71DB32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316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6" name="Line 221">
              <a:extLst>
                <a:ext uri="{FF2B5EF4-FFF2-40B4-BE49-F238E27FC236}">
                  <a16:creationId xmlns:a16="http://schemas.microsoft.com/office/drawing/2014/main" id="{4021CAB3-DCB4-8017-DE74-3D86836D3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79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7" name="Rectangle 222">
              <a:extLst>
                <a:ext uri="{FF2B5EF4-FFF2-40B4-BE49-F238E27FC236}">
                  <a16:creationId xmlns:a16="http://schemas.microsoft.com/office/drawing/2014/main" id="{6877E7C8-E3FE-118F-DF13-983841948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2784"/>
              <a:ext cx="2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4.90A</a:t>
              </a:r>
              <a:endParaRPr lang="en-US" altLang="en-US"/>
            </a:p>
          </p:txBody>
        </p:sp>
        <p:sp>
          <p:nvSpPr>
            <p:cNvPr id="48228" name="Line 223">
              <a:extLst>
                <a:ext uri="{FF2B5EF4-FFF2-40B4-BE49-F238E27FC236}">
                  <a16:creationId xmlns:a16="http://schemas.microsoft.com/office/drawing/2014/main" id="{67365D6D-E66E-71A9-BB62-DB77FE907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2833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9" name="Rectangle 224">
              <a:extLst>
                <a:ext uri="{FF2B5EF4-FFF2-40B4-BE49-F238E27FC236}">
                  <a16:creationId xmlns:a16="http://schemas.microsoft.com/office/drawing/2014/main" id="{758DB909-FF06-570F-A4F2-DF7F46E23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2266"/>
              <a:ext cx="2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4.95A</a:t>
              </a:r>
              <a:endParaRPr lang="en-US" altLang="en-US"/>
            </a:p>
          </p:txBody>
        </p:sp>
        <p:sp>
          <p:nvSpPr>
            <p:cNvPr id="48230" name="Line 225">
              <a:extLst>
                <a:ext uri="{FF2B5EF4-FFF2-40B4-BE49-F238E27FC236}">
                  <a16:creationId xmlns:a16="http://schemas.microsoft.com/office/drawing/2014/main" id="{7C3A4DB4-E8C7-EA3C-FE24-929459082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2316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1" name="Rectangle 226">
              <a:extLst>
                <a:ext uri="{FF2B5EF4-FFF2-40B4-BE49-F238E27FC236}">
                  <a16:creationId xmlns:a16="http://schemas.microsoft.com/office/drawing/2014/main" id="{6C49A3AC-DD90-4AA0-A9C4-81BFF5D29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1742"/>
              <a:ext cx="27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5.00A</a:t>
              </a:r>
              <a:endParaRPr lang="en-US" altLang="en-US"/>
            </a:p>
          </p:txBody>
        </p:sp>
        <p:sp>
          <p:nvSpPr>
            <p:cNvPr id="48232" name="Line 227">
              <a:extLst>
                <a:ext uri="{FF2B5EF4-FFF2-40B4-BE49-F238E27FC236}">
                  <a16:creationId xmlns:a16="http://schemas.microsoft.com/office/drawing/2014/main" id="{AB9BB612-8F5C-2D39-71F6-E520F2587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1791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3" name="Rectangle 228">
              <a:extLst>
                <a:ext uri="{FF2B5EF4-FFF2-40B4-BE49-F238E27FC236}">
                  <a16:creationId xmlns:a16="http://schemas.microsoft.com/office/drawing/2014/main" id="{E62A003B-046E-BC41-643D-13B2DE701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1225"/>
              <a:ext cx="2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5.05A</a:t>
              </a:r>
              <a:endParaRPr lang="en-US" altLang="en-US"/>
            </a:p>
          </p:txBody>
        </p:sp>
        <p:sp>
          <p:nvSpPr>
            <p:cNvPr id="48234" name="Line 229">
              <a:extLst>
                <a:ext uri="{FF2B5EF4-FFF2-40B4-BE49-F238E27FC236}">
                  <a16:creationId xmlns:a16="http://schemas.microsoft.com/office/drawing/2014/main" id="{58884939-8793-1CD8-F968-602DE1962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1274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5" name="Line 230">
              <a:extLst>
                <a:ext uri="{FF2B5EF4-FFF2-40B4-BE49-F238E27FC236}">
                  <a16:creationId xmlns:a16="http://schemas.microsoft.com/office/drawing/2014/main" id="{87AD4889-FE33-75F5-D4BA-1E411CD1C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6" y="1274"/>
              <a:ext cx="1" cy="15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6" name="Freeform 231">
              <a:extLst>
                <a:ext uri="{FF2B5EF4-FFF2-40B4-BE49-F238E27FC236}">
                  <a16:creationId xmlns:a16="http://schemas.microsoft.com/office/drawing/2014/main" id="{4EB4A08E-77F7-2E4A-A145-837AB993A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1359"/>
              <a:ext cx="1928" cy="1049"/>
            </a:xfrm>
            <a:custGeom>
              <a:avLst/>
              <a:gdLst>
                <a:gd name="T0" fmla="*/ 29 w 1928"/>
                <a:gd name="T1" fmla="*/ 1007 h 1049"/>
                <a:gd name="T2" fmla="*/ 57 w 1928"/>
                <a:gd name="T3" fmla="*/ 957 h 1049"/>
                <a:gd name="T4" fmla="*/ 92 w 1928"/>
                <a:gd name="T5" fmla="*/ 907 h 1049"/>
                <a:gd name="T6" fmla="*/ 128 w 1928"/>
                <a:gd name="T7" fmla="*/ 858 h 1049"/>
                <a:gd name="T8" fmla="*/ 163 w 1928"/>
                <a:gd name="T9" fmla="*/ 808 h 1049"/>
                <a:gd name="T10" fmla="*/ 192 w 1928"/>
                <a:gd name="T11" fmla="*/ 758 h 1049"/>
                <a:gd name="T12" fmla="*/ 227 w 1928"/>
                <a:gd name="T13" fmla="*/ 709 h 1049"/>
                <a:gd name="T14" fmla="*/ 262 w 1928"/>
                <a:gd name="T15" fmla="*/ 659 h 1049"/>
                <a:gd name="T16" fmla="*/ 298 w 1928"/>
                <a:gd name="T17" fmla="*/ 610 h 1049"/>
                <a:gd name="T18" fmla="*/ 326 w 1928"/>
                <a:gd name="T19" fmla="*/ 560 h 1049"/>
                <a:gd name="T20" fmla="*/ 362 w 1928"/>
                <a:gd name="T21" fmla="*/ 510 h 1049"/>
                <a:gd name="T22" fmla="*/ 397 w 1928"/>
                <a:gd name="T23" fmla="*/ 468 h 1049"/>
                <a:gd name="T24" fmla="*/ 432 w 1928"/>
                <a:gd name="T25" fmla="*/ 418 h 1049"/>
                <a:gd name="T26" fmla="*/ 461 w 1928"/>
                <a:gd name="T27" fmla="*/ 369 h 1049"/>
                <a:gd name="T28" fmla="*/ 496 w 1928"/>
                <a:gd name="T29" fmla="*/ 319 h 1049"/>
                <a:gd name="T30" fmla="*/ 532 w 1928"/>
                <a:gd name="T31" fmla="*/ 270 h 1049"/>
                <a:gd name="T32" fmla="*/ 567 w 1928"/>
                <a:gd name="T33" fmla="*/ 220 h 1049"/>
                <a:gd name="T34" fmla="*/ 603 w 1928"/>
                <a:gd name="T35" fmla="*/ 177 h 1049"/>
                <a:gd name="T36" fmla="*/ 631 w 1928"/>
                <a:gd name="T37" fmla="*/ 128 h 1049"/>
                <a:gd name="T38" fmla="*/ 666 w 1928"/>
                <a:gd name="T39" fmla="*/ 78 h 1049"/>
                <a:gd name="T40" fmla="*/ 702 w 1928"/>
                <a:gd name="T41" fmla="*/ 29 h 1049"/>
                <a:gd name="T42" fmla="*/ 730 w 1928"/>
                <a:gd name="T43" fmla="*/ 36 h 1049"/>
                <a:gd name="T44" fmla="*/ 766 w 1928"/>
                <a:gd name="T45" fmla="*/ 177 h 1049"/>
                <a:gd name="T46" fmla="*/ 801 w 1928"/>
                <a:gd name="T47" fmla="*/ 326 h 1049"/>
                <a:gd name="T48" fmla="*/ 829 w 1928"/>
                <a:gd name="T49" fmla="*/ 475 h 1049"/>
                <a:gd name="T50" fmla="*/ 865 w 1928"/>
                <a:gd name="T51" fmla="*/ 624 h 1049"/>
                <a:gd name="T52" fmla="*/ 900 w 1928"/>
                <a:gd name="T53" fmla="*/ 766 h 1049"/>
                <a:gd name="T54" fmla="*/ 936 w 1928"/>
                <a:gd name="T55" fmla="*/ 914 h 1049"/>
                <a:gd name="T56" fmla="*/ 964 w 1928"/>
                <a:gd name="T57" fmla="*/ 1049 h 1049"/>
                <a:gd name="T58" fmla="*/ 992 w 1928"/>
                <a:gd name="T59" fmla="*/ 999 h 1049"/>
                <a:gd name="T60" fmla="*/ 1028 w 1928"/>
                <a:gd name="T61" fmla="*/ 950 h 1049"/>
                <a:gd name="T62" fmla="*/ 1063 w 1928"/>
                <a:gd name="T63" fmla="*/ 900 h 1049"/>
                <a:gd name="T64" fmla="*/ 1099 w 1928"/>
                <a:gd name="T65" fmla="*/ 851 h 1049"/>
                <a:gd name="T66" fmla="*/ 1127 w 1928"/>
                <a:gd name="T67" fmla="*/ 801 h 1049"/>
                <a:gd name="T68" fmla="*/ 1162 w 1928"/>
                <a:gd name="T69" fmla="*/ 751 h 1049"/>
                <a:gd name="T70" fmla="*/ 1198 w 1928"/>
                <a:gd name="T71" fmla="*/ 702 h 1049"/>
                <a:gd name="T72" fmla="*/ 1233 w 1928"/>
                <a:gd name="T73" fmla="*/ 652 h 1049"/>
                <a:gd name="T74" fmla="*/ 1262 w 1928"/>
                <a:gd name="T75" fmla="*/ 603 h 1049"/>
                <a:gd name="T76" fmla="*/ 1297 w 1928"/>
                <a:gd name="T77" fmla="*/ 553 h 1049"/>
                <a:gd name="T78" fmla="*/ 1332 w 1928"/>
                <a:gd name="T79" fmla="*/ 503 h 1049"/>
                <a:gd name="T80" fmla="*/ 1368 w 1928"/>
                <a:gd name="T81" fmla="*/ 454 h 1049"/>
                <a:gd name="T82" fmla="*/ 1403 w 1928"/>
                <a:gd name="T83" fmla="*/ 404 h 1049"/>
                <a:gd name="T84" fmla="*/ 1439 w 1928"/>
                <a:gd name="T85" fmla="*/ 355 h 1049"/>
                <a:gd name="T86" fmla="*/ 1474 w 1928"/>
                <a:gd name="T87" fmla="*/ 305 h 1049"/>
                <a:gd name="T88" fmla="*/ 1503 w 1928"/>
                <a:gd name="T89" fmla="*/ 255 h 1049"/>
                <a:gd name="T90" fmla="*/ 1538 w 1928"/>
                <a:gd name="T91" fmla="*/ 206 h 1049"/>
                <a:gd name="T92" fmla="*/ 1573 w 1928"/>
                <a:gd name="T93" fmla="*/ 156 h 1049"/>
                <a:gd name="T94" fmla="*/ 1609 w 1928"/>
                <a:gd name="T95" fmla="*/ 114 h 1049"/>
                <a:gd name="T96" fmla="*/ 1637 w 1928"/>
                <a:gd name="T97" fmla="*/ 64 h 1049"/>
                <a:gd name="T98" fmla="*/ 1673 w 1928"/>
                <a:gd name="T99" fmla="*/ 14 h 1049"/>
                <a:gd name="T100" fmla="*/ 1701 w 1928"/>
                <a:gd name="T101" fmla="*/ 71 h 1049"/>
                <a:gd name="T102" fmla="*/ 1736 w 1928"/>
                <a:gd name="T103" fmla="*/ 220 h 1049"/>
                <a:gd name="T104" fmla="*/ 1772 w 1928"/>
                <a:gd name="T105" fmla="*/ 369 h 1049"/>
                <a:gd name="T106" fmla="*/ 1807 w 1928"/>
                <a:gd name="T107" fmla="*/ 518 h 1049"/>
                <a:gd name="T108" fmla="*/ 1836 w 1928"/>
                <a:gd name="T109" fmla="*/ 659 h 1049"/>
                <a:gd name="T110" fmla="*/ 1871 w 1928"/>
                <a:gd name="T111" fmla="*/ 808 h 1049"/>
                <a:gd name="T112" fmla="*/ 1906 w 1928"/>
                <a:gd name="T113" fmla="*/ 950 h 10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8" h="1049">
                  <a:moveTo>
                    <a:pt x="0" y="1049"/>
                  </a:moveTo>
                  <a:lnTo>
                    <a:pt x="0" y="1042"/>
                  </a:lnTo>
                  <a:lnTo>
                    <a:pt x="7" y="1035"/>
                  </a:lnTo>
                  <a:lnTo>
                    <a:pt x="14" y="1028"/>
                  </a:lnTo>
                  <a:lnTo>
                    <a:pt x="14" y="1021"/>
                  </a:lnTo>
                  <a:lnTo>
                    <a:pt x="21" y="1014"/>
                  </a:lnTo>
                  <a:lnTo>
                    <a:pt x="29" y="1007"/>
                  </a:lnTo>
                  <a:lnTo>
                    <a:pt x="29" y="999"/>
                  </a:lnTo>
                  <a:lnTo>
                    <a:pt x="36" y="992"/>
                  </a:lnTo>
                  <a:lnTo>
                    <a:pt x="43" y="985"/>
                  </a:lnTo>
                  <a:lnTo>
                    <a:pt x="43" y="978"/>
                  </a:lnTo>
                  <a:lnTo>
                    <a:pt x="50" y="971"/>
                  </a:lnTo>
                  <a:lnTo>
                    <a:pt x="57" y="964"/>
                  </a:lnTo>
                  <a:lnTo>
                    <a:pt x="57" y="957"/>
                  </a:lnTo>
                  <a:lnTo>
                    <a:pt x="64" y="950"/>
                  </a:lnTo>
                  <a:lnTo>
                    <a:pt x="71" y="943"/>
                  </a:lnTo>
                  <a:lnTo>
                    <a:pt x="71" y="936"/>
                  </a:lnTo>
                  <a:lnTo>
                    <a:pt x="78" y="929"/>
                  </a:lnTo>
                  <a:lnTo>
                    <a:pt x="85" y="921"/>
                  </a:lnTo>
                  <a:lnTo>
                    <a:pt x="85" y="914"/>
                  </a:lnTo>
                  <a:lnTo>
                    <a:pt x="92" y="907"/>
                  </a:lnTo>
                  <a:lnTo>
                    <a:pt x="99" y="900"/>
                  </a:lnTo>
                  <a:lnTo>
                    <a:pt x="99" y="893"/>
                  </a:lnTo>
                  <a:lnTo>
                    <a:pt x="107" y="886"/>
                  </a:lnTo>
                  <a:lnTo>
                    <a:pt x="114" y="879"/>
                  </a:lnTo>
                  <a:lnTo>
                    <a:pt x="121" y="872"/>
                  </a:lnTo>
                  <a:lnTo>
                    <a:pt x="121" y="865"/>
                  </a:lnTo>
                  <a:lnTo>
                    <a:pt x="128" y="858"/>
                  </a:lnTo>
                  <a:lnTo>
                    <a:pt x="135" y="851"/>
                  </a:lnTo>
                  <a:lnTo>
                    <a:pt x="135" y="844"/>
                  </a:lnTo>
                  <a:lnTo>
                    <a:pt x="142" y="836"/>
                  </a:lnTo>
                  <a:lnTo>
                    <a:pt x="149" y="829"/>
                  </a:lnTo>
                  <a:lnTo>
                    <a:pt x="149" y="822"/>
                  </a:lnTo>
                  <a:lnTo>
                    <a:pt x="156" y="815"/>
                  </a:lnTo>
                  <a:lnTo>
                    <a:pt x="163" y="808"/>
                  </a:lnTo>
                  <a:lnTo>
                    <a:pt x="163" y="801"/>
                  </a:lnTo>
                  <a:lnTo>
                    <a:pt x="170" y="794"/>
                  </a:lnTo>
                  <a:lnTo>
                    <a:pt x="177" y="787"/>
                  </a:lnTo>
                  <a:lnTo>
                    <a:pt x="177" y="780"/>
                  </a:lnTo>
                  <a:lnTo>
                    <a:pt x="184" y="773"/>
                  </a:lnTo>
                  <a:lnTo>
                    <a:pt x="192" y="766"/>
                  </a:lnTo>
                  <a:lnTo>
                    <a:pt x="192" y="758"/>
                  </a:lnTo>
                  <a:lnTo>
                    <a:pt x="199" y="751"/>
                  </a:lnTo>
                  <a:lnTo>
                    <a:pt x="206" y="744"/>
                  </a:lnTo>
                  <a:lnTo>
                    <a:pt x="206" y="737"/>
                  </a:lnTo>
                  <a:lnTo>
                    <a:pt x="213" y="730"/>
                  </a:lnTo>
                  <a:lnTo>
                    <a:pt x="220" y="723"/>
                  </a:lnTo>
                  <a:lnTo>
                    <a:pt x="220" y="716"/>
                  </a:lnTo>
                  <a:lnTo>
                    <a:pt x="227" y="709"/>
                  </a:lnTo>
                  <a:lnTo>
                    <a:pt x="234" y="702"/>
                  </a:lnTo>
                  <a:lnTo>
                    <a:pt x="241" y="695"/>
                  </a:lnTo>
                  <a:lnTo>
                    <a:pt x="241" y="688"/>
                  </a:lnTo>
                  <a:lnTo>
                    <a:pt x="248" y="681"/>
                  </a:lnTo>
                  <a:lnTo>
                    <a:pt x="255" y="673"/>
                  </a:lnTo>
                  <a:lnTo>
                    <a:pt x="255" y="666"/>
                  </a:lnTo>
                  <a:lnTo>
                    <a:pt x="262" y="659"/>
                  </a:lnTo>
                  <a:lnTo>
                    <a:pt x="270" y="652"/>
                  </a:lnTo>
                  <a:lnTo>
                    <a:pt x="270" y="645"/>
                  </a:lnTo>
                  <a:lnTo>
                    <a:pt x="277" y="638"/>
                  </a:lnTo>
                  <a:lnTo>
                    <a:pt x="284" y="631"/>
                  </a:lnTo>
                  <a:lnTo>
                    <a:pt x="284" y="624"/>
                  </a:lnTo>
                  <a:lnTo>
                    <a:pt x="291" y="617"/>
                  </a:lnTo>
                  <a:lnTo>
                    <a:pt x="298" y="610"/>
                  </a:lnTo>
                  <a:lnTo>
                    <a:pt x="298" y="603"/>
                  </a:lnTo>
                  <a:lnTo>
                    <a:pt x="305" y="595"/>
                  </a:lnTo>
                  <a:lnTo>
                    <a:pt x="312" y="588"/>
                  </a:lnTo>
                  <a:lnTo>
                    <a:pt x="312" y="581"/>
                  </a:lnTo>
                  <a:lnTo>
                    <a:pt x="319" y="574"/>
                  </a:lnTo>
                  <a:lnTo>
                    <a:pt x="326" y="567"/>
                  </a:lnTo>
                  <a:lnTo>
                    <a:pt x="326" y="560"/>
                  </a:lnTo>
                  <a:lnTo>
                    <a:pt x="333" y="553"/>
                  </a:lnTo>
                  <a:lnTo>
                    <a:pt x="340" y="546"/>
                  </a:lnTo>
                  <a:lnTo>
                    <a:pt x="340" y="539"/>
                  </a:lnTo>
                  <a:lnTo>
                    <a:pt x="347" y="532"/>
                  </a:lnTo>
                  <a:lnTo>
                    <a:pt x="355" y="525"/>
                  </a:lnTo>
                  <a:lnTo>
                    <a:pt x="362" y="518"/>
                  </a:lnTo>
                  <a:lnTo>
                    <a:pt x="362" y="510"/>
                  </a:lnTo>
                  <a:lnTo>
                    <a:pt x="369" y="510"/>
                  </a:lnTo>
                  <a:lnTo>
                    <a:pt x="376" y="503"/>
                  </a:lnTo>
                  <a:lnTo>
                    <a:pt x="376" y="496"/>
                  </a:lnTo>
                  <a:lnTo>
                    <a:pt x="383" y="489"/>
                  </a:lnTo>
                  <a:lnTo>
                    <a:pt x="390" y="482"/>
                  </a:lnTo>
                  <a:lnTo>
                    <a:pt x="390" y="475"/>
                  </a:lnTo>
                  <a:lnTo>
                    <a:pt x="397" y="468"/>
                  </a:lnTo>
                  <a:lnTo>
                    <a:pt x="404" y="461"/>
                  </a:lnTo>
                  <a:lnTo>
                    <a:pt x="404" y="454"/>
                  </a:lnTo>
                  <a:lnTo>
                    <a:pt x="411" y="447"/>
                  </a:lnTo>
                  <a:lnTo>
                    <a:pt x="418" y="440"/>
                  </a:lnTo>
                  <a:lnTo>
                    <a:pt x="418" y="432"/>
                  </a:lnTo>
                  <a:lnTo>
                    <a:pt x="425" y="425"/>
                  </a:lnTo>
                  <a:lnTo>
                    <a:pt x="432" y="418"/>
                  </a:lnTo>
                  <a:lnTo>
                    <a:pt x="432" y="411"/>
                  </a:lnTo>
                  <a:lnTo>
                    <a:pt x="440" y="404"/>
                  </a:lnTo>
                  <a:lnTo>
                    <a:pt x="447" y="397"/>
                  </a:lnTo>
                  <a:lnTo>
                    <a:pt x="447" y="390"/>
                  </a:lnTo>
                  <a:lnTo>
                    <a:pt x="454" y="383"/>
                  </a:lnTo>
                  <a:lnTo>
                    <a:pt x="461" y="376"/>
                  </a:lnTo>
                  <a:lnTo>
                    <a:pt x="461" y="369"/>
                  </a:lnTo>
                  <a:lnTo>
                    <a:pt x="468" y="362"/>
                  </a:lnTo>
                  <a:lnTo>
                    <a:pt x="475" y="355"/>
                  </a:lnTo>
                  <a:lnTo>
                    <a:pt x="482" y="347"/>
                  </a:lnTo>
                  <a:lnTo>
                    <a:pt x="482" y="340"/>
                  </a:lnTo>
                  <a:lnTo>
                    <a:pt x="489" y="333"/>
                  </a:lnTo>
                  <a:lnTo>
                    <a:pt x="496" y="326"/>
                  </a:lnTo>
                  <a:lnTo>
                    <a:pt x="496" y="319"/>
                  </a:lnTo>
                  <a:lnTo>
                    <a:pt x="503" y="312"/>
                  </a:lnTo>
                  <a:lnTo>
                    <a:pt x="510" y="305"/>
                  </a:lnTo>
                  <a:lnTo>
                    <a:pt x="510" y="298"/>
                  </a:lnTo>
                  <a:lnTo>
                    <a:pt x="518" y="291"/>
                  </a:lnTo>
                  <a:lnTo>
                    <a:pt x="525" y="284"/>
                  </a:lnTo>
                  <a:lnTo>
                    <a:pt x="525" y="277"/>
                  </a:lnTo>
                  <a:lnTo>
                    <a:pt x="532" y="270"/>
                  </a:lnTo>
                  <a:lnTo>
                    <a:pt x="539" y="262"/>
                  </a:lnTo>
                  <a:lnTo>
                    <a:pt x="539" y="255"/>
                  </a:lnTo>
                  <a:lnTo>
                    <a:pt x="546" y="248"/>
                  </a:lnTo>
                  <a:lnTo>
                    <a:pt x="553" y="241"/>
                  </a:lnTo>
                  <a:lnTo>
                    <a:pt x="553" y="234"/>
                  </a:lnTo>
                  <a:lnTo>
                    <a:pt x="560" y="227"/>
                  </a:lnTo>
                  <a:lnTo>
                    <a:pt x="567" y="220"/>
                  </a:lnTo>
                  <a:lnTo>
                    <a:pt x="567" y="213"/>
                  </a:lnTo>
                  <a:lnTo>
                    <a:pt x="574" y="206"/>
                  </a:lnTo>
                  <a:lnTo>
                    <a:pt x="581" y="199"/>
                  </a:lnTo>
                  <a:lnTo>
                    <a:pt x="581" y="192"/>
                  </a:lnTo>
                  <a:lnTo>
                    <a:pt x="588" y="184"/>
                  </a:lnTo>
                  <a:lnTo>
                    <a:pt x="595" y="184"/>
                  </a:lnTo>
                  <a:lnTo>
                    <a:pt x="603" y="177"/>
                  </a:lnTo>
                  <a:lnTo>
                    <a:pt x="603" y="170"/>
                  </a:lnTo>
                  <a:lnTo>
                    <a:pt x="610" y="163"/>
                  </a:lnTo>
                  <a:lnTo>
                    <a:pt x="617" y="156"/>
                  </a:lnTo>
                  <a:lnTo>
                    <a:pt x="617" y="149"/>
                  </a:lnTo>
                  <a:lnTo>
                    <a:pt x="624" y="142"/>
                  </a:lnTo>
                  <a:lnTo>
                    <a:pt x="631" y="135"/>
                  </a:lnTo>
                  <a:lnTo>
                    <a:pt x="631" y="128"/>
                  </a:lnTo>
                  <a:lnTo>
                    <a:pt x="638" y="121"/>
                  </a:lnTo>
                  <a:lnTo>
                    <a:pt x="645" y="114"/>
                  </a:lnTo>
                  <a:lnTo>
                    <a:pt x="645" y="107"/>
                  </a:lnTo>
                  <a:lnTo>
                    <a:pt x="652" y="99"/>
                  </a:lnTo>
                  <a:lnTo>
                    <a:pt x="659" y="92"/>
                  </a:lnTo>
                  <a:lnTo>
                    <a:pt x="659" y="85"/>
                  </a:lnTo>
                  <a:lnTo>
                    <a:pt x="666" y="78"/>
                  </a:lnTo>
                  <a:lnTo>
                    <a:pt x="673" y="71"/>
                  </a:lnTo>
                  <a:lnTo>
                    <a:pt x="673" y="64"/>
                  </a:lnTo>
                  <a:lnTo>
                    <a:pt x="681" y="57"/>
                  </a:lnTo>
                  <a:lnTo>
                    <a:pt x="688" y="50"/>
                  </a:lnTo>
                  <a:lnTo>
                    <a:pt x="688" y="43"/>
                  </a:lnTo>
                  <a:lnTo>
                    <a:pt x="695" y="36"/>
                  </a:lnTo>
                  <a:lnTo>
                    <a:pt x="702" y="29"/>
                  </a:lnTo>
                  <a:lnTo>
                    <a:pt x="702" y="21"/>
                  </a:lnTo>
                  <a:lnTo>
                    <a:pt x="709" y="14"/>
                  </a:lnTo>
                  <a:lnTo>
                    <a:pt x="716" y="7"/>
                  </a:lnTo>
                  <a:lnTo>
                    <a:pt x="723" y="0"/>
                  </a:lnTo>
                  <a:lnTo>
                    <a:pt x="723" y="7"/>
                  </a:lnTo>
                  <a:lnTo>
                    <a:pt x="730" y="14"/>
                  </a:lnTo>
                  <a:lnTo>
                    <a:pt x="730" y="36"/>
                  </a:lnTo>
                  <a:lnTo>
                    <a:pt x="737" y="57"/>
                  </a:lnTo>
                  <a:lnTo>
                    <a:pt x="737" y="78"/>
                  </a:lnTo>
                  <a:lnTo>
                    <a:pt x="744" y="92"/>
                  </a:lnTo>
                  <a:lnTo>
                    <a:pt x="751" y="114"/>
                  </a:lnTo>
                  <a:lnTo>
                    <a:pt x="751" y="135"/>
                  </a:lnTo>
                  <a:lnTo>
                    <a:pt x="758" y="156"/>
                  </a:lnTo>
                  <a:lnTo>
                    <a:pt x="766" y="177"/>
                  </a:lnTo>
                  <a:lnTo>
                    <a:pt x="773" y="199"/>
                  </a:lnTo>
                  <a:lnTo>
                    <a:pt x="773" y="220"/>
                  </a:lnTo>
                  <a:lnTo>
                    <a:pt x="780" y="241"/>
                  </a:lnTo>
                  <a:lnTo>
                    <a:pt x="787" y="262"/>
                  </a:lnTo>
                  <a:lnTo>
                    <a:pt x="787" y="284"/>
                  </a:lnTo>
                  <a:lnTo>
                    <a:pt x="794" y="305"/>
                  </a:lnTo>
                  <a:lnTo>
                    <a:pt x="801" y="326"/>
                  </a:lnTo>
                  <a:lnTo>
                    <a:pt x="801" y="347"/>
                  </a:lnTo>
                  <a:lnTo>
                    <a:pt x="808" y="369"/>
                  </a:lnTo>
                  <a:lnTo>
                    <a:pt x="815" y="390"/>
                  </a:lnTo>
                  <a:lnTo>
                    <a:pt x="815" y="411"/>
                  </a:lnTo>
                  <a:lnTo>
                    <a:pt x="822" y="432"/>
                  </a:lnTo>
                  <a:lnTo>
                    <a:pt x="829" y="454"/>
                  </a:lnTo>
                  <a:lnTo>
                    <a:pt x="829" y="475"/>
                  </a:lnTo>
                  <a:lnTo>
                    <a:pt x="836" y="496"/>
                  </a:lnTo>
                  <a:lnTo>
                    <a:pt x="844" y="518"/>
                  </a:lnTo>
                  <a:lnTo>
                    <a:pt x="844" y="539"/>
                  </a:lnTo>
                  <a:lnTo>
                    <a:pt x="851" y="560"/>
                  </a:lnTo>
                  <a:lnTo>
                    <a:pt x="858" y="581"/>
                  </a:lnTo>
                  <a:lnTo>
                    <a:pt x="858" y="603"/>
                  </a:lnTo>
                  <a:lnTo>
                    <a:pt x="865" y="624"/>
                  </a:lnTo>
                  <a:lnTo>
                    <a:pt x="872" y="638"/>
                  </a:lnTo>
                  <a:lnTo>
                    <a:pt x="872" y="659"/>
                  </a:lnTo>
                  <a:lnTo>
                    <a:pt x="879" y="681"/>
                  </a:lnTo>
                  <a:lnTo>
                    <a:pt x="886" y="702"/>
                  </a:lnTo>
                  <a:lnTo>
                    <a:pt x="893" y="723"/>
                  </a:lnTo>
                  <a:lnTo>
                    <a:pt x="893" y="744"/>
                  </a:lnTo>
                  <a:lnTo>
                    <a:pt x="900" y="766"/>
                  </a:lnTo>
                  <a:lnTo>
                    <a:pt x="907" y="787"/>
                  </a:lnTo>
                  <a:lnTo>
                    <a:pt x="907" y="808"/>
                  </a:lnTo>
                  <a:lnTo>
                    <a:pt x="914" y="829"/>
                  </a:lnTo>
                  <a:lnTo>
                    <a:pt x="921" y="851"/>
                  </a:lnTo>
                  <a:lnTo>
                    <a:pt x="921" y="872"/>
                  </a:lnTo>
                  <a:lnTo>
                    <a:pt x="929" y="893"/>
                  </a:lnTo>
                  <a:lnTo>
                    <a:pt x="936" y="914"/>
                  </a:lnTo>
                  <a:lnTo>
                    <a:pt x="936" y="936"/>
                  </a:lnTo>
                  <a:lnTo>
                    <a:pt x="943" y="957"/>
                  </a:lnTo>
                  <a:lnTo>
                    <a:pt x="950" y="978"/>
                  </a:lnTo>
                  <a:lnTo>
                    <a:pt x="950" y="999"/>
                  </a:lnTo>
                  <a:lnTo>
                    <a:pt x="957" y="1014"/>
                  </a:lnTo>
                  <a:lnTo>
                    <a:pt x="964" y="1035"/>
                  </a:lnTo>
                  <a:lnTo>
                    <a:pt x="964" y="1049"/>
                  </a:lnTo>
                  <a:lnTo>
                    <a:pt x="964" y="1042"/>
                  </a:lnTo>
                  <a:lnTo>
                    <a:pt x="971" y="1035"/>
                  </a:lnTo>
                  <a:lnTo>
                    <a:pt x="978" y="1028"/>
                  </a:lnTo>
                  <a:lnTo>
                    <a:pt x="978" y="1021"/>
                  </a:lnTo>
                  <a:lnTo>
                    <a:pt x="985" y="1014"/>
                  </a:lnTo>
                  <a:lnTo>
                    <a:pt x="992" y="1007"/>
                  </a:lnTo>
                  <a:lnTo>
                    <a:pt x="992" y="999"/>
                  </a:lnTo>
                  <a:lnTo>
                    <a:pt x="999" y="992"/>
                  </a:lnTo>
                  <a:lnTo>
                    <a:pt x="1006" y="985"/>
                  </a:lnTo>
                  <a:lnTo>
                    <a:pt x="1006" y="978"/>
                  </a:lnTo>
                  <a:lnTo>
                    <a:pt x="1014" y="971"/>
                  </a:lnTo>
                  <a:lnTo>
                    <a:pt x="1021" y="964"/>
                  </a:lnTo>
                  <a:lnTo>
                    <a:pt x="1021" y="957"/>
                  </a:lnTo>
                  <a:lnTo>
                    <a:pt x="1028" y="950"/>
                  </a:lnTo>
                  <a:lnTo>
                    <a:pt x="1035" y="943"/>
                  </a:lnTo>
                  <a:lnTo>
                    <a:pt x="1035" y="936"/>
                  </a:lnTo>
                  <a:lnTo>
                    <a:pt x="1042" y="929"/>
                  </a:lnTo>
                  <a:lnTo>
                    <a:pt x="1049" y="921"/>
                  </a:lnTo>
                  <a:lnTo>
                    <a:pt x="1049" y="914"/>
                  </a:lnTo>
                  <a:lnTo>
                    <a:pt x="1056" y="907"/>
                  </a:lnTo>
                  <a:lnTo>
                    <a:pt x="1063" y="900"/>
                  </a:lnTo>
                  <a:lnTo>
                    <a:pt x="1063" y="893"/>
                  </a:lnTo>
                  <a:lnTo>
                    <a:pt x="1070" y="886"/>
                  </a:lnTo>
                  <a:lnTo>
                    <a:pt x="1077" y="879"/>
                  </a:lnTo>
                  <a:lnTo>
                    <a:pt x="1084" y="872"/>
                  </a:lnTo>
                  <a:lnTo>
                    <a:pt x="1084" y="865"/>
                  </a:lnTo>
                  <a:lnTo>
                    <a:pt x="1092" y="858"/>
                  </a:lnTo>
                  <a:lnTo>
                    <a:pt x="1099" y="851"/>
                  </a:lnTo>
                  <a:lnTo>
                    <a:pt x="1099" y="844"/>
                  </a:lnTo>
                  <a:lnTo>
                    <a:pt x="1106" y="836"/>
                  </a:lnTo>
                  <a:lnTo>
                    <a:pt x="1113" y="829"/>
                  </a:lnTo>
                  <a:lnTo>
                    <a:pt x="1113" y="822"/>
                  </a:lnTo>
                  <a:lnTo>
                    <a:pt x="1120" y="815"/>
                  </a:lnTo>
                  <a:lnTo>
                    <a:pt x="1127" y="808"/>
                  </a:lnTo>
                  <a:lnTo>
                    <a:pt x="1127" y="801"/>
                  </a:lnTo>
                  <a:lnTo>
                    <a:pt x="1134" y="794"/>
                  </a:lnTo>
                  <a:lnTo>
                    <a:pt x="1141" y="787"/>
                  </a:lnTo>
                  <a:lnTo>
                    <a:pt x="1141" y="780"/>
                  </a:lnTo>
                  <a:lnTo>
                    <a:pt x="1148" y="773"/>
                  </a:lnTo>
                  <a:lnTo>
                    <a:pt x="1155" y="766"/>
                  </a:lnTo>
                  <a:lnTo>
                    <a:pt x="1155" y="758"/>
                  </a:lnTo>
                  <a:lnTo>
                    <a:pt x="1162" y="751"/>
                  </a:lnTo>
                  <a:lnTo>
                    <a:pt x="1169" y="744"/>
                  </a:lnTo>
                  <a:lnTo>
                    <a:pt x="1169" y="737"/>
                  </a:lnTo>
                  <a:lnTo>
                    <a:pt x="1177" y="730"/>
                  </a:lnTo>
                  <a:lnTo>
                    <a:pt x="1184" y="723"/>
                  </a:lnTo>
                  <a:lnTo>
                    <a:pt x="1184" y="716"/>
                  </a:lnTo>
                  <a:lnTo>
                    <a:pt x="1191" y="709"/>
                  </a:lnTo>
                  <a:lnTo>
                    <a:pt x="1198" y="702"/>
                  </a:lnTo>
                  <a:lnTo>
                    <a:pt x="1205" y="695"/>
                  </a:lnTo>
                  <a:lnTo>
                    <a:pt x="1205" y="688"/>
                  </a:lnTo>
                  <a:lnTo>
                    <a:pt x="1212" y="681"/>
                  </a:lnTo>
                  <a:lnTo>
                    <a:pt x="1219" y="673"/>
                  </a:lnTo>
                  <a:lnTo>
                    <a:pt x="1219" y="666"/>
                  </a:lnTo>
                  <a:lnTo>
                    <a:pt x="1226" y="659"/>
                  </a:lnTo>
                  <a:lnTo>
                    <a:pt x="1233" y="652"/>
                  </a:lnTo>
                  <a:lnTo>
                    <a:pt x="1233" y="645"/>
                  </a:lnTo>
                  <a:lnTo>
                    <a:pt x="1240" y="638"/>
                  </a:lnTo>
                  <a:lnTo>
                    <a:pt x="1247" y="631"/>
                  </a:lnTo>
                  <a:lnTo>
                    <a:pt x="1247" y="624"/>
                  </a:lnTo>
                  <a:lnTo>
                    <a:pt x="1255" y="617"/>
                  </a:lnTo>
                  <a:lnTo>
                    <a:pt x="1262" y="610"/>
                  </a:lnTo>
                  <a:lnTo>
                    <a:pt x="1262" y="603"/>
                  </a:lnTo>
                  <a:lnTo>
                    <a:pt x="1269" y="595"/>
                  </a:lnTo>
                  <a:lnTo>
                    <a:pt x="1276" y="588"/>
                  </a:lnTo>
                  <a:lnTo>
                    <a:pt x="1276" y="581"/>
                  </a:lnTo>
                  <a:lnTo>
                    <a:pt x="1283" y="574"/>
                  </a:lnTo>
                  <a:lnTo>
                    <a:pt x="1290" y="567"/>
                  </a:lnTo>
                  <a:lnTo>
                    <a:pt x="1290" y="560"/>
                  </a:lnTo>
                  <a:lnTo>
                    <a:pt x="1297" y="553"/>
                  </a:lnTo>
                  <a:lnTo>
                    <a:pt x="1304" y="546"/>
                  </a:lnTo>
                  <a:lnTo>
                    <a:pt x="1304" y="539"/>
                  </a:lnTo>
                  <a:lnTo>
                    <a:pt x="1311" y="532"/>
                  </a:lnTo>
                  <a:lnTo>
                    <a:pt x="1318" y="525"/>
                  </a:lnTo>
                  <a:lnTo>
                    <a:pt x="1325" y="518"/>
                  </a:lnTo>
                  <a:lnTo>
                    <a:pt x="1325" y="510"/>
                  </a:lnTo>
                  <a:lnTo>
                    <a:pt x="1332" y="503"/>
                  </a:lnTo>
                  <a:lnTo>
                    <a:pt x="1340" y="496"/>
                  </a:lnTo>
                  <a:lnTo>
                    <a:pt x="1340" y="489"/>
                  </a:lnTo>
                  <a:lnTo>
                    <a:pt x="1347" y="482"/>
                  </a:lnTo>
                  <a:lnTo>
                    <a:pt x="1354" y="475"/>
                  </a:lnTo>
                  <a:lnTo>
                    <a:pt x="1354" y="468"/>
                  </a:lnTo>
                  <a:lnTo>
                    <a:pt x="1361" y="461"/>
                  </a:lnTo>
                  <a:lnTo>
                    <a:pt x="1368" y="454"/>
                  </a:lnTo>
                  <a:lnTo>
                    <a:pt x="1368" y="447"/>
                  </a:lnTo>
                  <a:lnTo>
                    <a:pt x="1375" y="440"/>
                  </a:lnTo>
                  <a:lnTo>
                    <a:pt x="1382" y="432"/>
                  </a:lnTo>
                  <a:lnTo>
                    <a:pt x="1382" y="425"/>
                  </a:lnTo>
                  <a:lnTo>
                    <a:pt x="1389" y="418"/>
                  </a:lnTo>
                  <a:lnTo>
                    <a:pt x="1396" y="411"/>
                  </a:lnTo>
                  <a:lnTo>
                    <a:pt x="1403" y="404"/>
                  </a:lnTo>
                  <a:lnTo>
                    <a:pt x="1410" y="397"/>
                  </a:lnTo>
                  <a:lnTo>
                    <a:pt x="1410" y="390"/>
                  </a:lnTo>
                  <a:lnTo>
                    <a:pt x="1417" y="383"/>
                  </a:lnTo>
                  <a:lnTo>
                    <a:pt x="1425" y="376"/>
                  </a:lnTo>
                  <a:lnTo>
                    <a:pt x="1425" y="369"/>
                  </a:lnTo>
                  <a:lnTo>
                    <a:pt x="1432" y="362"/>
                  </a:lnTo>
                  <a:lnTo>
                    <a:pt x="1439" y="355"/>
                  </a:lnTo>
                  <a:lnTo>
                    <a:pt x="1446" y="347"/>
                  </a:lnTo>
                  <a:lnTo>
                    <a:pt x="1446" y="340"/>
                  </a:lnTo>
                  <a:lnTo>
                    <a:pt x="1453" y="333"/>
                  </a:lnTo>
                  <a:lnTo>
                    <a:pt x="1460" y="326"/>
                  </a:lnTo>
                  <a:lnTo>
                    <a:pt x="1460" y="319"/>
                  </a:lnTo>
                  <a:lnTo>
                    <a:pt x="1467" y="312"/>
                  </a:lnTo>
                  <a:lnTo>
                    <a:pt x="1474" y="305"/>
                  </a:lnTo>
                  <a:lnTo>
                    <a:pt x="1474" y="298"/>
                  </a:lnTo>
                  <a:lnTo>
                    <a:pt x="1481" y="291"/>
                  </a:lnTo>
                  <a:lnTo>
                    <a:pt x="1488" y="284"/>
                  </a:lnTo>
                  <a:lnTo>
                    <a:pt x="1488" y="277"/>
                  </a:lnTo>
                  <a:lnTo>
                    <a:pt x="1495" y="270"/>
                  </a:lnTo>
                  <a:lnTo>
                    <a:pt x="1503" y="262"/>
                  </a:lnTo>
                  <a:lnTo>
                    <a:pt x="1503" y="255"/>
                  </a:lnTo>
                  <a:lnTo>
                    <a:pt x="1510" y="248"/>
                  </a:lnTo>
                  <a:lnTo>
                    <a:pt x="1517" y="241"/>
                  </a:lnTo>
                  <a:lnTo>
                    <a:pt x="1517" y="234"/>
                  </a:lnTo>
                  <a:lnTo>
                    <a:pt x="1524" y="227"/>
                  </a:lnTo>
                  <a:lnTo>
                    <a:pt x="1531" y="220"/>
                  </a:lnTo>
                  <a:lnTo>
                    <a:pt x="1531" y="213"/>
                  </a:lnTo>
                  <a:lnTo>
                    <a:pt x="1538" y="206"/>
                  </a:lnTo>
                  <a:lnTo>
                    <a:pt x="1545" y="199"/>
                  </a:lnTo>
                  <a:lnTo>
                    <a:pt x="1545" y="192"/>
                  </a:lnTo>
                  <a:lnTo>
                    <a:pt x="1552" y="184"/>
                  </a:lnTo>
                  <a:lnTo>
                    <a:pt x="1559" y="177"/>
                  </a:lnTo>
                  <a:lnTo>
                    <a:pt x="1566" y="170"/>
                  </a:lnTo>
                  <a:lnTo>
                    <a:pt x="1566" y="163"/>
                  </a:lnTo>
                  <a:lnTo>
                    <a:pt x="1573" y="156"/>
                  </a:lnTo>
                  <a:lnTo>
                    <a:pt x="1580" y="149"/>
                  </a:lnTo>
                  <a:lnTo>
                    <a:pt x="1580" y="142"/>
                  </a:lnTo>
                  <a:lnTo>
                    <a:pt x="1588" y="142"/>
                  </a:lnTo>
                  <a:lnTo>
                    <a:pt x="1595" y="135"/>
                  </a:lnTo>
                  <a:lnTo>
                    <a:pt x="1595" y="128"/>
                  </a:lnTo>
                  <a:lnTo>
                    <a:pt x="1602" y="121"/>
                  </a:lnTo>
                  <a:lnTo>
                    <a:pt x="1609" y="114"/>
                  </a:lnTo>
                  <a:lnTo>
                    <a:pt x="1609" y="107"/>
                  </a:lnTo>
                  <a:lnTo>
                    <a:pt x="1616" y="99"/>
                  </a:lnTo>
                  <a:lnTo>
                    <a:pt x="1623" y="92"/>
                  </a:lnTo>
                  <a:lnTo>
                    <a:pt x="1623" y="85"/>
                  </a:lnTo>
                  <a:lnTo>
                    <a:pt x="1630" y="78"/>
                  </a:lnTo>
                  <a:lnTo>
                    <a:pt x="1637" y="71"/>
                  </a:lnTo>
                  <a:lnTo>
                    <a:pt x="1637" y="64"/>
                  </a:lnTo>
                  <a:lnTo>
                    <a:pt x="1644" y="57"/>
                  </a:lnTo>
                  <a:lnTo>
                    <a:pt x="1651" y="50"/>
                  </a:lnTo>
                  <a:lnTo>
                    <a:pt x="1651" y="43"/>
                  </a:lnTo>
                  <a:lnTo>
                    <a:pt x="1658" y="36"/>
                  </a:lnTo>
                  <a:lnTo>
                    <a:pt x="1666" y="29"/>
                  </a:lnTo>
                  <a:lnTo>
                    <a:pt x="1666" y="21"/>
                  </a:lnTo>
                  <a:lnTo>
                    <a:pt x="1673" y="14"/>
                  </a:lnTo>
                  <a:lnTo>
                    <a:pt x="1680" y="7"/>
                  </a:lnTo>
                  <a:lnTo>
                    <a:pt x="1687" y="0"/>
                  </a:lnTo>
                  <a:lnTo>
                    <a:pt x="1687" y="7"/>
                  </a:lnTo>
                  <a:lnTo>
                    <a:pt x="1694" y="14"/>
                  </a:lnTo>
                  <a:lnTo>
                    <a:pt x="1694" y="29"/>
                  </a:lnTo>
                  <a:lnTo>
                    <a:pt x="1701" y="50"/>
                  </a:lnTo>
                  <a:lnTo>
                    <a:pt x="1701" y="71"/>
                  </a:lnTo>
                  <a:lnTo>
                    <a:pt x="1708" y="92"/>
                  </a:lnTo>
                  <a:lnTo>
                    <a:pt x="1715" y="114"/>
                  </a:lnTo>
                  <a:lnTo>
                    <a:pt x="1715" y="135"/>
                  </a:lnTo>
                  <a:lnTo>
                    <a:pt x="1722" y="156"/>
                  </a:lnTo>
                  <a:lnTo>
                    <a:pt x="1729" y="177"/>
                  </a:lnTo>
                  <a:lnTo>
                    <a:pt x="1736" y="199"/>
                  </a:lnTo>
                  <a:lnTo>
                    <a:pt x="1736" y="220"/>
                  </a:lnTo>
                  <a:lnTo>
                    <a:pt x="1743" y="241"/>
                  </a:lnTo>
                  <a:lnTo>
                    <a:pt x="1751" y="262"/>
                  </a:lnTo>
                  <a:lnTo>
                    <a:pt x="1751" y="284"/>
                  </a:lnTo>
                  <a:lnTo>
                    <a:pt x="1758" y="305"/>
                  </a:lnTo>
                  <a:lnTo>
                    <a:pt x="1765" y="326"/>
                  </a:lnTo>
                  <a:lnTo>
                    <a:pt x="1765" y="347"/>
                  </a:lnTo>
                  <a:lnTo>
                    <a:pt x="1772" y="369"/>
                  </a:lnTo>
                  <a:lnTo>
                    <a:pt x="1779" y="390"/>
                  </a:lnTo>
                  <a:lnTo>
                    <a:pt x="1779" y="411"/>
                  </a:lnTo>
                  <a:lnTo>
                    <a:pt x="1786" y="432"/>
                  </a:lnTo>
                  <a:lnTo>
                    <a:pt x="1793" y="454"/>
                  </a:lnTo>
                  <a:lnTo>
                    <a:pt x="1793" y="475"/>
                  </a:lnTo>
                  <a:lnTo>
                    <a:pt x="1800" y="496"/>
                  </a:lnTo>
                  <a:lnTo>
                    <a:pt x="1807" y="518"/>
                  </a:lnTo>
                  <a:lnTo>
                    <a:pt x="1807" y="539"/>
                  </a:lnTo>
                  <a:lnTo>
                    <a:pt x="1814" y="553"/>
                  </a:lnTo>
                  <a:lnTo>
                    <a:pt x="1821" y="574"/>
                  </a:lnTo>
                  <a:lnTo>
                    <a:pt x="1821" y="595"/>
                  </a:lnTo>
                  <a:lnTo>
                    <a:pt x="1829" y="617"/>
                  </a:lnTo>
                  <a:lnTo>
                    <a:pt x="1836" y="638"/>
                  </a:lnTo>
                  <a:lnTo>
                    <a:pt x="1836" y="659"/>
                  </a:lnTo>
                  <a:lnTo>
                    <a:pt x="1843" y="681"/>
                  </a:lnTo>
                  <a:lnTo>
                    <a:pt x="1850" y="702"/>
                  </a:lnTo>
                  <a:lnTo>
                    <a:pt x="1857" y="723"/>
                  </a:lnTo>
                  <a:lnTo>
                    <a:pt x="1857" y="744"/>
                  </a:lnTo>
                  <a:lnTo>
                    <a:pt x="1864" y="766"/>
                  </a:lnTo>
                  <a:lnTo>
                    <a:pt x="1871" y="787"/>
                  </a:lnTo>
                  <a:lnTo>
                    <a:pt x="1871" y="808"/>
                  </a:lnTo>
                  <a:lnTo>
                    <a:pt x="1878" y="829"/>
                  </a:lnTo>
                  <a:lnTo>
                    <a:pt x="1885" y="851"/>
                  </a:lnTo>
                  <a:lnTo>
                    <a:pt x="1885" y="872"/>
                  </a:lnTo>
                  <a:lnTo>
                    <a:pt x="1892" y="893"/>
                  </a:lnTo>
                  <a:lnTo>
                    <a:pt x="1899" y="914"/>
                  </a:lnTo>
                  <a:lnTo>
                    <a:pt x="1899" y="936"/>
                  </a:lnTo>
                  <a:lnTo>
                    <a:pt x="1906" y="950"/>
                  </a:lnTo>
                  <a:lnTo>
                    <a:pt x="1914" y="971"/>
                  </a:lnTo>
                  <a:lnTo>
                    <a:pt x="1914" y="992"/>
                  </a:lnTo>
                  <a:lnTo>
                    <a:pt x="1921" y="1014"/>
                  </a:lnTo>
                  <a:lnTo>
                    <a:pt x="1928" y="1035"/>
                  </a:lnTo>
                  <a:lnTo>
                    <a:pt x="1928" y="1042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7" name="Rectangle 232">
              <a:extLst>
                <a:ext uri="{FF2B5EF4-FFF2-40B4-BE49-F238E27FC236}">
                  <a16:creationId xmlns:a16="http://schemas.microsoft.com/office/drawing/2014/main" id="{72D83BF7-8C4E-D33D-CC4A-341BD074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234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38" name="Rectangle 233">
              <a:extLst>
                <a:ext uri="{FF2B5EF4-FFF2-40B4-BE49-F238E27FC236}">
                  <a16:creationId xmlns:a16="http://schemas.microsoft.com/office/drawing/2014/main" id="{65CD0530-FC2B-9B52-6AD2-74614224C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2351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39" name="Rectangle 234">
              <a:extLst>
                <a:ext uri="{FF2B5EF4-FFF2-40B4-BE49-F238E27FC236}">
                  <a16:creationId xmlns:a16="http://schemas.microsoft.com/office/drawing/2014/main" id="{62EBB4BE-7D69-18FD-C09A-330E690D8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167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0" name="Rectangle 235">
              <a:extLst>
                <a:ext uri="{FF2B5EF4-FFF2-40B4-BE49-F238E27FC236}">
                  <a16:creationId xmlns:a16="http://schemas.microsoft.com/office/drawing/2014/main" id="{65C6BABB-EC37-9A39-F293-6007C2791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1678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1" name="Rectangle 236">
              <a:extLst>
                <a:ext uri="{FF2B5EF4-FFF2-40B4-BE49-F238E27FC236}">
                  <a16:creationId xmlns:a16="http://schemas.microsoft.com/office/drawing/2014/main" id="{CB4B4A7B-1C77-9ABF-88C0-B51F07B3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174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2" name="Rectangle 237">
              <a:extLst>
                <a:ext uri="{FF2B5EF4-FFF2-40B4-BE49-F238E27FC236}">
                  <a16:creationId xmlns:a16="http://schemas.microsoft.com/office/drawing/2014/main" id="{B6C1D8A4-145F-2854-E67C-92C0EA1B8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1756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3" name="Rectangle 238">
              <a:extLst>
                <a:ext uri="{FF2B5EF4-FFF2-40B4-BE49-F238E27FC236}">
                  <a16:creationId xmlns:a16="http://schemas.microsoft.com/office/drawing/2014/main" id="{413EACA8-7A58-B5A7-274B-E25014C5E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23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4" name="Rectangle 239">
              <a:extLst>
                <a:ext uri="{FF2B5EF4-FFF2-40B4-BE49-F238E27FC236}">
                  <a16:creationId xmlns:a16="http://schemas.microsoft.com/office/drawing/2014/main" id="{56F4B126-6387-8BBB-3A99-34B5ECE5B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238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5" name="Rectangle 240">
              <a:extLst>
                <a:ext uri="{FF2B5EF4-FFF2-40B4-BE49-F238E27FC236}">
                  <a16:creationId xmlns:a16="http://schemas.microsoft.com/office/drawing/2014/main" id="{EE4CE1CB-042C-FB81-4AED-2715BDB77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155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6" name="Rectangle 241">
              <a:extLst>
                <a:ext uri="{FF2B5EF4-FFF2-40B4-BE49-F238E27FC236}">
                  <a16:creationId xmlns:a16="http://schemas.microsoft.com/office/drawing/2014/main" id="{44EBFB46-561B-CC3F-D34C-A9D450917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1565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7" name="Rectangle 242">
              <a:extLst>
                <a:ext uri="{FF2B5EF4-FFF2-40B4-BE49-F238E27FC236}">
                  <a16:creationId xmlns:a16="http://schemas.microsoft.com/office/drawing/2014/main" id="{ADCEE883-40E8-B42C-AF78-1507269F2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189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8" name="Rectangle 243">
              <a:extLst>
                <a:ext uri="{FF2B5EF4-FFF2-40B4-BE49-F238E27FC236}">
                  <a16:creationId xmlns:a16="http://schemas.microsoft.com/office/drawing/2014/main" id="{5EB87C0E-B360-AB42-CD89-E9CA6A127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1898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grpSp>
        <p:nvGrpSpPr>
          <p:cNvPr id="48131" name="Group 246">
            <a:extLst>
              <a:ext uri="{FF2B5EF4-FFF2-40B4-BE49-F238E27FC236}">
                <a16:creationId xmlns:a16="http://schemas.microsoft.com/office/drawing/2014/main" id="{969752AA-8D2D-2AC0-593D-369BF0C167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84725" y="2806700"/>
            <a:ext cx="3875088" cy="2870200"/>
            <a:chOff x="2832" y="1200"/>
            <a:chExt cx="2707" cy="2005"/>
          </a:xfrm>
        </p:grpSpPr>
        <p:sp>
          <p:nvSpPr>
            <p:cNvPr id="48134" name="AutoShape 245">
              <a:extLst>
                <a:ext uri="{FF2B5EF4-FFF2-40B4-BE49-F238E27FC236}">
                  <a16:creationId xmlns:a16="http://schemas.microsoft.com/office/drawing/2014/main" id="{4966B5B0-AB31-86E1-F8A0-42989B0E16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2" y="1200"/>
              <a:ext cx="2707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Rectangle 247">
              <a:extLst>
                <a:ext uri="{FF2B5EF4-FFF2-40B4-BE49-F238E27FC236}">
                  <a16:creationId xmlns:a16="http://schemas.microsoft.com/office/drawing/2014/main" id="{6FE621C6-8A41-DC2A-93CD-8EE84E3D1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00"/>
              <a:ext cx="2480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36" name="Line 248">
              <a:extLst>
                <a:ext uri="{FF2B5EF4-FFF2-40B4-BE49-F238E27FC236}">
                  <a16:creationId xmlns:a16="http://schemas.microsoft.com/office/drawing/2014/main" id="{E678E570-1897-E67B-1185-54317A995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2" y="2808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Rectangle 249">
              <a:extLst>
                <a:ext uri="{FF2B5EF4-FFF2-40B4-BE49-F238E27FC236}">
                  <a16:creationId xmlns:a16="http://schemas.microsoft.com/office/drawing/2014/main" id="{3F242E0C-6128-E3BA-7AC3-0F71AE25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" y="3077"/>
              <a:ext cx="32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8138" name="Rectangle 250">
              <a:extLst>
                <a:ext uri="{FF2B5EF4-FFF2-40B4-BE49-F238E27FC236}">
                  <a16:creationId xmlns:a16="http://schemas.microsoft.com/office/drawing/2014/main" id="{C3C05D96-0385-B4D4-0DB7-F6DEF498D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078"/>
              <a:ext cx="23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8139" name="Line 251">
              <a:extLst>
                <a:ext uri="{FF2B5EF4-FFF2-40B4-BE49-F238E27FC236}">
                  <a16:creationId xmlns:a16="http://schemas.microsoft.com/office/drawing/2014/main" id="{4154BB9D-A3D0-C3B5-4B1A-07B6CB7B4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2" y="1250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252">
              <a:extLst>
                <a:ext uri="{FF2B5EF4-FFF2-40B4-BE49-F238E27FC236}">
                  <a16:creationId xmlns:a16="http://schemas.microsoft.com/office/drawing/2014/main" id="{EFD2260A-A950-5D60-F25B-A738155D6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3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253">
              <a:extLst>
                <a:ext uri="{FF2B5EF4-FFF2-40B4-BE49-F238E27FC236}">
                  <a16:creationId xmlns:a16="http://schemas.microsoft.com/office/drawing/2014/main" id="{C2B050D1-AAD6-7A7D-61B4-DC7D65318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4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254">
              <a:extLst>
                <a:ext uri="{FF2B5EF4-FFF2-40B4-BE49-F238E27FC236}">
                  <a16:creationId xmlns:a16="http://schemas.microsoft.com/office/drawing/2014/main" id="{6325FC39-FB5F-0D9C-CEC3-2520D7D8BD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5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Line 255">
              <a:extLst>
                <a:ext uri="{FF2B5EF4-FFF2-40B4-BE49-F238E27FC236}">
                  <a16:creationId xmlns:a16="http://schemas.microsoft.com/office/drawing/2014/main" id="{A05E073D-B5DC-EFD1-2958-D3C882AED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7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256">
              <a:extLst>
                <a:ext uri="{FF2B5EF4-FFF2-40B4-BE49-F238E27FC236}">
                  <a16:creationId xmlns:a16="http://schemas.microsoft.com/office/drawing/2014/main" id="{A4507C02-75AD-4109-6E12-6A75EFBA1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8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257">
              <a:extLst>
                <a:ext uri="{FF2B5EF4-FFF2-40B4-BE49-F238E27FC236}">
                  <a16:creationId xmlns:a16="http://schemas.microsoft.com/office/drawing/2014/main" id="{B09C4240-3008-5386-1F67-805D33F6C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9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Line 258">
              <a:extLst>
                <a:ext uri="{FF2B5EF4-FFF2-40B4-BE49-F238E27FC236}">
                  <a16:creationId xmlns:a16="http://schemas.microsoft.com/office/drawing/2014/main" id="{E0B69A23-D2CB-09AB-12E9-C2D26FAE0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6" y="1257"/>
              <a:ext cx="1" cy="15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Rectangle 259">
              <a:extLst>
                <a:ext uri="{FF2B5EF4-FFF2-40B4-BE49-F238E27FC236}">
                  <a16:creationId xmlns:a16="http://schemas.microsoft.com/office/drawing/2014/main" id="{CC005440-BE5B-AC54-8749-F67878916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2865"/>
              <a:ext cx="34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1.96ms</a:t>
              </a:r>
              <a:endParaRPr lang="en-US" altLang="en-US"/>
            </a:p>
          </p:txBody>
        </p:sp>
        <p:sp>
          <p:nvSpPr>
            <p:cNvPr id="48148" name="Line 260">
              <a:extLst>
                <a:ext uri="{FF2B5EF4-FFF2-40B4-BE49-F238E27FC236}">
                  <a16:creationId xmlns:a16="http://schemas.microsoft.com/office/drawing/2014/main" id="{07BEAFFA-7180-580D-C9BA-5B0C5238E3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80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Rectangle 261">
              <a:extLst>
                <a:ext uri="{FF2B5EF4-FFF2-40B4-BE49-F238E27FC236}">
                  <a16:creationId xmlns:a16="http://schemas.microsoft.com/office/drawing/2014/main" id="{7F7E7FF4-1CA5-293E-DE67-DD460C0DE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865"/>
              <a:ext cx="34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1.98ms</a:t>
              </a:r>
              <a:endParaRPr lang="en-US" altLang="en-US"/>
            </a:p>
          </p:txBody>
        </p:sp>
        <p:sp>
          <p:nvSpPr>
            <p:cNvPr id="48150" name="Line 262">
              <a:extLst>
                <a:ext uri="{FF2B5EF4-FFF2-40B4-BE49-F238E27FC236}">
                  <a16:creationId xmlns:a16="http://schemas.microsoft.com/office/drawing/2014/main" id="{D3CB54DD-5803-A323-DE0A-1B9A5CEFD4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6" y="280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Rectangle 263">
              <a:extLst>
                <a:ext uri="{FF2B5EF4-FFF2-40B4-BE49-F238E27FC236}">
                  <a16:creationId xmlns:a16="http://schemas.microsoft.com/office/drawing/2014/main" id="{73A3BE1B-58C0-57D5-8D1A-91DD3C24E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" y="2865"/>
              <a:ext cx="34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2.00ms</a:t>
              </a:r>
              <a:endParaRPr lang="en-US" altLang="en-US"/>
            </a:p>
          </p:txBody>
        </p:sp>
        <p:sp>
          <p:nvSpPr>
            <p:cNvPr id="48152" name="Line 264">
              <a:extLst>
                <a:ext uri="{FF2B5EF4-FFF2-40B4-BE49-F238E27FC236}">
                  <a16:creationId xmlns:a16="http://schemas.microsoft.com/office/drawing/2014/main" id="{56AD4F08-56F4-E620-23ED-4D252BC6D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0" y="280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Rectangle 265">
              <a:extLst>
                <a:ext uri="{FF2B5EF4-FFF2-40B4-BE49-F238E27FC236}">
                  <a16:creationId xmlns:a16="http://schemas.microsoft.com/office/drawing/2014/main" id="{86CE5604-A391-57C4-8294-BF429F785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71"/>
              <a:ext cx="24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54" name="Rectangle 266">
              <a:extLst>
                <a:ext uri="{FF2B5EF4-FFF2-40B4-BE49-F238E27FC236}">
                  <a16:creationId xmlns:a16="http://schemas.microsoft.com/office/drawing/2014/main" id="{746AE0A0-CFB7-D8E9-6197-D74EFFB5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301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55" name="Freeform 267">
              <a:extLst>
                <a:ext uri="{FF2B5EF4-FFF2-40B4-BE49-F238E27FC236}">
                  <a16:creationId xmlns:a16="http://schemas.microsoft.com/office/drawing/2014/main" id="{5B429E06-3BDB-6F7B-8B5B-E7B44FAB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301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Rectangle 268">
              <a:extLst>
                <a:ext uri="{FF2B5EF4-FFF2-40B4-BE49-F238E27FC236}">
                  <a16:creationId xmlns:a16="http://schemas.microsoft.com/office/drawing/2014/main" id="{E66FBDA4-8EA9-31D9-DA3D-E59342DD6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971"/>
              <a:ext cx="46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V(Output)</a:t>
              </a:r>
              <a:endParaRPr lang="en-US" altLang="en-US"/>
            </a:p>
          </p:txBody>
        </p:sp>
        <p:sp>
          <p:nvSpPr>
            <p:cNvPr id="48157" name="Line 269">
              <a:extLst>
                <a:ext uri="{FF2B5EF4-FFF2-40B4-BE49-F238E27FC236}">
                  <a16:creationId xmlns:a16="http://schemas.microsoft.com/office/drawing/2014/main" id="{9AD0A9E9-010D-4188-E743-122595970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0" y="1250"/>
              <a:ext cx="1" cy="15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Line 270">
              <a:extLst>
                <a:ext uri="{FF2B5EF4-FFF2-40B4-BE49-F238E27FC236}">
                  <a16:creationId xmlns:a16="http://schemas.microsoft.com/office/drawing/2014/main" id="{BE1BC4F0-E801-8B74-CF86-0C8F6474A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610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Line 271">
              <a:extLst>
                <a:ext uri="{FF2B5EF4-FFF2-40B4-BE49-F238E27FC236}">
                  <a16:creationId xmlns:a16="http://schemas.microsoft.com/office/drawing/2014/main" id="{6B6F7F0E-2C16-7489-28CA-0938E6069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419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Line 272">
              <a:extLst>
                <a:ext uri="{FF2B5EF4-FFF2-40B4-BE49-F238E27FC236}">
                  <a16:creationId xmlns:a16="http://schemas.microsoft.com/office/drawing/2014/main" id="{25E15C1F-1369-3237-D811-D49C2CEE9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220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273">
              <a:extLst>
                <a:ext uri="{FF2B5EF4-FFF2-40B4-BE49-F238E27FC236}">
                  <a16:creationId xmlns:a16="http://schemas.microsoft.com/office/drawing/2014/main" id="{4A6D00AC-D4F6-A119-54B9-2D3DA2FAC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183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Line 274">
              <a:extLst>
                <a:ext uri="{FF2B5EF4-FFF2-40B4-BE49-F238E27FC236}">
                  <a16:creationId xmlns:a16="http://schemas.microsoft.com/office/drawing/2014/main" id="{DABF22B4-4FDC-23B6-AC3E-CF301B382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1639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275">
              <a:extLst>
                <a:ext uri="{FF2B5EF4-FFF2-40B4-BE49-F238E27FC236}">
                  <a16:creationId xmlns:a16="http://schemas.microsoft.com/office/drawing/2014/main" id="{BE143574-DC75-7E80-4B86-DBC0EDF80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144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Line 276">
              <a:extLst>
                <a:ext uri="{FF2B5EF4-FFF2-40B4-BE49-F238E27FC236}">
                  <a16:creationId xmlns:a16="http://schemas.microsoft.com/office/drawing/2014/main" id="{BD2990E8-4879-8D7E-5C87-5FCD9D90B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029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Rectangle 277">
              <a:extLst>
                <a:ext uri="{FF2B5EF4-FFF2-40B4-BE49-F238E27FC236}">
                  <a16:creationId xmlns:a16="http://schemas.microsoft.com/office/drawing/2014/main" id="{8D232F48-96BC-B22F-E8BA-7B837D481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759"/>
              <a:ext cx="2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14.8V</a:t>
              </a:r>
              <a:endParaRPr lang="en-US" altLang="en-US"/>
            </a:p>
          </p:txBody>
        </p:sp>
        <p:sp>
          <p:nvSpPr>
            <p:cNvPr id="48166" name="Line 278">
              <a:extLst>
                <a:ext uri="{FF2B5EF4-FFF2-40B4-BE49-F238E27FC236}">
                  <a16:creationId xmlns:a16="http://schemas.microsoft.com/office/drawing/2014/main" id="{C433568D-66B1-3268-1F44-6328EBACA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280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Rectangle 279">
              <a:extLst>
                <a:ext uri="{FF2B5EF4-FFF2-40B4-BE49-F238E27FC236}">
                  <a16:creationId xmlns:a16="http://schemas.microsoft.com/office/drawing/2014/main" id="{062ECAF7-6537-265B-D36C-B605F1E6E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979"/>
              <a:ext cx="27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15.0V</a:t>
              </a:r>
              <a:endParaRPr lang="en-US" altLang="en-US"/>
            </a:p>
          </p:txBody>
        </p:sp>
        <p:sp>
          <p:nvSpPr>
            <p:cNvPr id="48168" name="Line 280">
              <a:extLst>
                <a:ext uri="{FF2B5EF4-FFF2-40B4-BE49-F238E27FC236}">
                  <a16:creationId xmlns:a16="http://schemas.microsoft.com/office/drawing/2014/main" id="{4D792683-4783-DD9B-4EC5-042BA3E05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2029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Rectangle 281">
              <a:extLst>
                <a:ext uri="{FF2B5EF4-FFF2-40B4-BE49-F238E27FC236}">
                  <a16:creationId xmlns:a16="http://schemas.microsoft.com/office/drawing/2014/main" id="{790CE4AD-EE3A-7D3D-1F23-EF3F9A627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200"/>
              <a:ext cx="2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15.2V</a:t>
              </a:r>
              <a:endParaRPr lang="en-US" altLang="en-US"/>
            </a:p>
          </p:txBody>
        </p:sp>
        <p:sp>
          <p:nvSpPr>
            <p:cNvPr id="48170" name="Line 282">
              <a:extLst>
                <a:ext uri="{FF2B5EF4-FFF2-40B4-BE49-F238E27FC236}">
                  <a16:creationId xmlns:a16="http://schemas.microsoft.com/office/drawing/2014/main" id="{75BE16CC-DCAB-F0EB-FBDC-A751A354C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1250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Line 283">
              <a:extLst>
                <a:ext uri="{FF2B5EF4-FFF2-40B4-BE49-F238E27FC236}">
                  <a16:creationId xmlns:a16="http://schemas.microsoft.com/office/drawing/2014/main" id="{37F3D3CA-0E54-8263-2CE5-554B97E7ED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1250"/>
              <a:ext cx="1" cy="15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Freeform 284">
              <a:extLst>
                <a:ext uri="{FF2B5EF4-FFF2-40B4-BE49-F238E27FC236}">
                  <a16:creationId xmlns:a16="http://schemas.microsoft.com/office/drawing/2014/main" id="{2C9FDB2E-2C64-24B2-E3F6-24CA0BCB8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632"/>
              <a:ext cx="1928" cy="935"/>
            </a:xfrm>
            <a:custGeom>
              <a:avLst/>
              <a:gdLst>
                <a:gd name="T0" fmla="*/ 21 w 1928"/>
                <a:gd name="T1" fmla="*/ 843 h 935"/>
                <a:gd name="T2" fmla="*/ 57 w 1928"/>
                <a:gd name="T3" fmla="*/ 914 h 935"/>
                <a:gd name="T4" fmla="*/ 99 w 1928"/>
                <a:gd name="T5" fmla="*/ 935 h 935"/>
                <a:gd name="T6" fmla="*/ 135 w 1928"/>
                <a:gd name="T7" fmla="*/ 914 h 935"/>
                <a:gd name="T8" fmla="*/ 170 w 1928"/>
                <a:gd name="T9" fmla="*/ 879 h 935"/>
                <a:gd name="T10" fmla="*/ 206 w 1928"/>
                <a:gd name="T11" fmla="*/ 836 h 935"/>
                <a:gd name="T12" fmla="*/ 241 w 1928"/>
                <a:gd name="T13" fmla="*/ 794 h 935"/>
                <a:gd name="T14" fmla="*/ 270 w 1928"/>
                <a:gd name="T15" fmla="*/ 737 h 935"/>
                <a:gd name="T16" fmla="*/ 305 w 1928"/>
                <a:gd name="T17" fmla="*/ 687 h 935"/>
                <a:gd name="T18" fmla="*/ 340 w 1928"/>
                <a:gd name="T19" fmla="*/ 631 h 935"/>
                <a:gd name="T20" fmla="*/ 376 w 1928"/>
                <a:gd name="T21" fmla="*/ 581 h 935"/>
                <a:gd name="T22" fmla="*/ 404 w 1928"/>
                <a:gd name="T23" fmla="*/ 525 h 935"/>
                <a:gd name="T24" fmla="*/ 440 w 1928"/>
                <a:gd name="T25" fmla="*/ 468 h 935"/>
                <a:gd name="T26" fmla="*/ 475 w 1928"/>
                <a:gd name="T27" fmla="*/ 418 h 935"/>
                <a:gd name="T28" fmla="*/ 510 w 1928"/>
                <a:gd name="T29" fmla="*/ 362 h 935"/>
                <a:gd name="T30" fmla="*/ 539 w 1928"/>
                <a:gd name="T31" fmla="*/ 305 h 935"/>
                <a:gd name="T32" fmla="*/ 574 w 1928"/>
                <a:gd name="T33" fmla="*/ 255 h 935"/>
                <a:gd name="T34" fmla="*/ 610 w 1928"/>
                <a:gd name="T35" fmla="*/ 199 h 935"/>
                <a:gd name="T36" fmla="*/ 645 w 1928"/>
                <a:gd name="T37" fmla="*/ 142 h 935"/>
                <a:gd name="T38" fmla="*/ 673 w 1928"/>
                <a:gd name="T39" fmla="*/ 92 h 935"/>
                <a:gd name="T40" fmla="*/ 709 w 1928"/>
                <a:gd name="T41" fmla="*/ 36 h 935"/>
                <a:gd name="T42" fmla="*/ 751 w 1928"/>
                <a:gd name="T43" fmla="*/ 0 h 935"/>
                <a:gd name="T44" fmla="*/ 787 w 1928"/>
                <a:gd name="T45" fmla="*/ 50 h 935"/>
                <a:gd name="T46" fmla="*/ 815 w 1928"/>
                <a:gd name="T47" fmla="*/ 149 h 935"/>
                <a:gd name="T48" fmla="*/ 851 w 1928"/>
                <a:gd name="T49" fmla="*/ 269 h 935"/>
                <a:gd name="T50" fmla="*/ 886 w 1928"/>
                <a:gd name="T51" fmla="*/ 411 h 935"/>
                <a:gd name="T52" fmla="*/ 921 w 1928"/>
                <a:gd name="T53" fmla="*/ 560 h 935"/>
                <a:gd name="T54" fmla="*/ 950 w 1928"/>
                <a:gd name="T55" fmla="*/ 709 h 935"/>
                <a:gd name="T56" fmla="*/ 978 w 1928"/>
                <a:gd name="T57" fmla="*/ 815 h 935"/>
                <a:gd name="T58" fmla="*/ 1006 w 1928"/>
                <a:gd name="T59" fmla="*/ 900 h 935"/>
                <a:gd name="T60" fmla="*/ 1049 w 1928"/>
                <a:gd name="T61" fmla="*/ 935 h 935"/>
                <a:gd name="T62" fmla="*/ 1084 w 1928"/>
                <a:gd name="T63" fmla="*/ 921 h 935"/>
                <a:gd name="T64" fmla="*/ 1127 w 1928"/>
                <a:gd name="T65" fmla="*/ 893 h 935"/>
                <a:gd name="T66" fmla="*/ 1155 w 1928"/>
                <a:gd name="T67" fmla="*/ 850 h 935"/>
                <a:gd name="T68" fmla="*/ 1191 w 1928"/>
                <a:gd name="T69" fmla="*/ 801 h 935"/>
                <a:gd name="T70" fmla="*/ 1226 w 1928"/>
                <a:gd name="T71" fmla="*/ 751 h 935"/>
                <a:gd name="T72" fmla="*/ 1262 w 1928"/>
                <a:gd name="T73" fmla="*/ 702 h 935"/>
                <a:gd name="T74" fmla="*/ 1290 w 1928"/>
                <a:gd name="T75" fmla="*/ 645 h 935"/>
                <a:gd name="T76" fmla="*/ 1325 w 1928"/>
                <a:gd name="T77" fmla="*/ 595 h 935"/>
                <a:gd name="T78" fmla="*/ 1361 w 1928"/>
                <a:gd name="T79" fmla="*/ 539 h 935"/>
                <a:gd name="T80" fmla="*/ 1396 w 1928"/>
                <a:gd name="T81" fmla="*/ 482 h 935"/>
                <a:gd name="T82" fmla="*/ 1425 w 1928"/>
                <a:gd name="T83" fmla="*/ 432 h 935"/>
                <a:gd name="T84" fmla="*/ 1460 w 1928"/>
                <a:gd name="T85" fmla="*/ 376 h 935"/>
                <a:gd name="T86" fmla="*/ 1495 w 1928"/>
                <a:gd name="T87" fmla="*/ 319 h 935"/>
                <a:gd name="T88" fmla="*/ 1531 w 1928"/>
                <a:gd name="T89" fmla="*/ 269 h 935"/>
                <a:gd name="T90" fmla="*/ 1566 w 1928"/>
                <a:gd name="T91" fmla="*/ 213 h 935"/>
                <a:gd name="T92" fmla="*/ 1595 w 1928"/>
                <a:gd name="T93" fmla="*/ 156 h 935"/>
                <a:gd name="T94" fmla="*/ 1630 w 1928"/>
                <a:gd name="T95" fmla="*/ 106 h 935"/>
                <a:gd name="T96" fmla="*/ 1666 w 1928"/>
                <a:gd name="T97" fmla="*/ 50 h 935"/>
                <a:gd name="T98" fmla="*/ 1694 w 1928"/>
                <a:gd name="T99" fmla="*/ 7 h 935"/>
                <a:gd name="T100" fmla="*/ 1736 w 1928"/>
                <a:gd name="T101" fmla="*/ 21 h 935"/>
                <a:gd name="T102" fmla="*/ 1765 w 1928"/>
                <a:gd name="T103" fmla="*/ 99 h 935"/>
                <a:gd name="T104" fmla="*/ 1800 w 1928"/>
                <a:gd name="T105" fmla="*/ 213 h 935"/>
                <a:gd name="T106" fmla="*/ 1836 w 1928"/>
                <a:gd name="T107" fmla="*/ 347 h 935"/>
                <a:gd name="T108" fmla="*/ 1871 w 1928"/>
                <a:gd name="T109" fmla="*/ 489 h 935"/>
                <a:gd name="T110" fmla="*/ 1899 w 1928"/>
                <a:gd name="T111" fmla="*/ 645 h 9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28" h="935">
                  <a:moveTo>
                    <a:pt x="0" y="765"/>
                  </a:moveTo>
                  <a:lnTo>
                    <a:pt x="0" y="773"/>
                  </a:lnTo>
                  <a:lnTo>
                    <a:pt x="0" y="780"/>
                  </a:lnTo>
                  <a:lnTo>
                    <a:pt x="7" y="794"/>
                  </a:lnTo>
                  <a:lnTo>
                    <a:pt x="14" y="815"/>
                  </a:lnTo>
                  <a:lnTo>
                    <a:pt x="14" y="829"/>
                  </a:lnTo>
                  <a:lnTo>
                    <a:pt x="21" y="843"/>
                  </a:lnTo>
                  <a:lnTo>
                    <a:pt x="29" y="858"/>
                  </a:lnTo>
                  <a:lnTo>
                    <a:pt x="29" y="872"/>
                  </a:lnTo>
                  <a:lnTo>
                    <a:pt x="36" y="886"/>
                  </a:lnTo>
                  <a:lnTo>
                    <a:pt x="43" y="893"/>
                  </a:lnTo>
                  <a:lnTo>
                    <a:pt x="43" y="900"/>
                  </a:lnTo>
                  <a:lnTo>
                    <a:pt x="50" y="907"/>
                  </a:lnTo>
                  <a:lnTo>
                    <a:pt x="57" y="914"/>
                  </a:lnTo>
                  <a:lnTo>
                    <a:pt x="57" y="921"/>
                  </a:lnTo>
                  <a:lnTo>
                    <a:pt x="64" y="921"/>
                  </a:lnTo>
                  <a:lnTo>
                    <a:pt x="71" y="928"/>
                  </a:lnTo>
                  <a:lnTo>
                    <a:pt x="78" y="935"/>
                  </a:lnTo>
                  <a:lnTo>
                    <a:pt x="85" y="935"/>
                  </a:lnTo>
                  <a:lnTo>
                    <a:pt x="92" y="935"/>
                  </a:lnTo>
                  <a:lnTo>
                    <a:pt x="99" y="935"/>
                  </a:lnTo>
                  <a:lnTo>
                    <a:pt x="107" y="928"/>
                  </a:lnTo>
                  <a:lnTo>
                    <a:pt x="114" y="928"/>
                  </a:lnTo>
                  <a:lnTo>
                    <a:pt x="121" y="928"/>
                  </a:lnTo>
                  <a:lnTo>
                    <a:pt x="121" y="921"/>
                  </a:lnTo>
                  <a:lnTo>
                    <a:pt x="128" y="921"/>
                  </a:lnTo>
                  <a:lnTo>
                    <a:pt x="135" y="921"/>
                  </a:lnTo>
                  <a:lnTo>
                    <a:pt x="135" y="914"/>
                  </a:lnTo>
                  <a:lnTo>
                    <a:pt x="142" y="907"/>
                  </a:lnTo>
                  <a:lnTo>
                    <a:pt x="149" y="907"/>
                  </a:lnTo>
                  <a:lnTo>
                    <a:pt x="149" y="900"/>
                  </a:lnTo>
                  <a:lnTo>
                    <a:pt x="156" y="900"/>
                  </a:lnTo>
                  <a:lnTo>
                    <a:pt x="163" y="893"/>
                  </a:lnTo>
                  <a:lnTo>
                    <a:pt x="163" y="886"/>
                  </a:lnTo>
                  <a:lnTo>
                    <a:pt x="170" y="879"/>
                  </a:lnTo>
                  <a:lnTo>
                    <a:pt x="177" y="879"/>
                  </a:lnTo>
                  <a:lnTo>
                    <a:pt x="177" y="872"/>
                  </a:lnTo>
                  <a:lnTo>
                    <a:pt x="184" y="865"/>
                  </a:lnTo>
                  <a:lnTo>
                    <a:pt x="192" y="858"/>
                  </a:lnTo>
                  <a:lnTo>
                    <a:pt x="192" y="850"/>
                  </a:lnTo>
                  <a:lnTo>
                    <a:pt x="199" y="843"/>
                  </a:lnTo>
                  <a:lnTo>
                    <a:pt x="206" y="836"/>
                  </a:lnTo>
                  <a:lnTo>
                    <a:pt x="206" y="829"/>
                  </a:lnTo>
                  <a:lnTo>
                    <a:pt x="213" y="822"/>
                  </a:lnTo>
                  <a:lnTo>
                    <a:pt x="220" y="822"/>
                  </a:lnTo>
                  <a:lnTo>
                    <a:pt x="220" y="815"/>
                  </a:lnTo>
                  <a:lnTo>
                    <a:pt x="227" y="808"/>
                  </a:lnTo>
                  <a:lnTo>
                    <a:pt x="234" y="801"/>
                  </a:lnTo>
                  <a:lnTo>
                    <a:pt x="241" y="794"/>
                  </a:lnTo>
                  <a:lnTo>
                    <a:pt x="241" y="787"/>
                  </a:lnTo>
                  <a:lnTo>
                    <a:pt x="248" y="780"/>
                  </a:lnTo>
                  <a:lnTo>
                    <a:pt x="255" y="773"/>
                  </a:lnTo>
                  <a:lnTo>
                    <a:pt x="255" y="765"/>
                  </a:lnTo>
                  <a:lnTo>
                    <a:pt x="262" y="758"/>
                  </a:lnTo>
                  <a:lnTo>
                    <a:pt x="270" y="751"/>
                  </a:lnTo>
                  <a:lnTo>
                    <a:pt x="270" y="737"/>
                  </a:lnTo>
                  <a:lnTo>
                    <a:pt x="277" y="730"/>
                  </a:lnTo>
                  <a:lnTo>
                    <a:pt x="284" y="723"/>
                  </a:lnTo>
                  <a:lnTo>
                    <a:pt x="284" y="716"/>
                  </a:lnTo>
                  <a:lnTo>
                    <a:pt x="291" y="709"/>
                  </a:lnTo>
                  <a:lnTo>
                    <a:pt x="298" y="702"/>
                  </a:lnTo>
                  <a:lnTo>
                    <a:pt x="298" y="695"/>
                  </a:lnTo>
                  <a:lnTo>
                    <a:pt x="305" y="687"/>
                  </a:lnTo>
                  <a:lnTo>
                    <a:pt x="312" y="680"/>
                  </a:lnTo>
                  <a:lnTo>
                    <a:pt x="312" y="673"/>
                  </a:lnTo>
                  <a:lnTo>
                    <a:pt x="319" y="666"/>
                  </a:lnTo>
                  <a:lnTo>
                    <a:pt x="326" y="659"/>
                  </a:lnTo>
                  <a:lnTo>
                    <a:pt x="326" y="652"/>
                  </a:lnTo>
                  <a:lnTo>
                    <a:pt x="333" y="645"/>
                  </a:lnTo>
                  <a:lnTo>
                    <a:pt x="340" y="631"/>
                  </a:lnTo>
                  <a:lnTo>
                    <a:pt x="340" y="624"/>
                  </a:lnTo>
                  <a:lnTo>
                    <a:pt x="347" y="617"/>
                  </a:lnTo>
                  <a:lnTo>
                    <a:pt x="355" y="610"/>
                  </a:lnTo>
                  <a:lnTo>
                    <a:pt x="362" y="602"/>
                  </a:lnTo>
                  <a:lnTo>
                    <a:pt x="362" y="595"/>
                  </a:lnTo>
                  <a:lnTo>
                    <a:pt x="369" y="588"/>
                  </a:lnTo>
                  <a:lnTo>
                    <a:pt x="376" y="581"/>
                  </a:lnTo>
                  <a:lnTo>
                    <a:pt x="376" y="574"/>
                  </a:lnTo>
                  <a:lnTo>
                    <a:pt x="383" y="567"/>
                  </a:lnTo>
                  <a:lnTo>
                    <a:pt x="390" y="560"/>
                  </a:lnTo>
                  <a:lnTo>
                    <a:pt x="390" y="546"/>
                  </a:lnTo>
                  <a:lnTo>
                    <a:pt x="397" y="539"/>
                  </a:lnTo>
                  <a:lnTo>
                    <a:pt x="404" y="532"/>
                  </a:lnTo>
                  <a:lnTo>
                    <a:pt x="404" y="525"/>
                  </a:lnTo>
                  <a:lnTo>
                    <a:pt x="411" y="517"/>
                  </a:lnTo>
                  <a:lnTo>
                    <a:pt x="418" y="510"/>
                  </a:lnTo>
                  <a:lnTo>
                    <a:pt x="418" y="503"/>
                  </a:lnTo>
                  <a:lnTo>
                    <a:pt x="425" y="496"/>
                  </a:lnTo>
                  <a:lnTo>
                    <a:pt x="432" y="489"/>
                  </a:lnTo>
                  <a:lnTo>
                    <a:pt x="432" y="475"/>
                  </a:lnTo>
                  <a:lnTo>
                    <a:pt x="440" y="468"/>
                  </a:lnTo>
                  <a:lnTo>
                    <a:pt x="447" y="461"/>
                  </a:lnTo>
                  <a:lnTo>
                    <a:pt x="447" y="454"/>
                  </a:lnTo>
                  <a:lnTo>
                    <a:pt x="454" y="447"/>
                  </a:lnTo>
                  <a:lnTo>
                    <a:pt x="461" y="440"/>
                  </a:lnTo>
                  <a:lnTo>
                    <a:pt x="461" y="432"/>
                  </a:lnTo>
                  <a:lnTo>
                    <a:pt x="468" y="425"/>
                  </a:lnTo>
                  <a:lnTo>
                    <a:pt x="475" y="418"/>
                  </a:lnTo>
                  <a:lnTo>
                    <a:pt x="482" y="411"/>
                  </a:lnTo>
                  <a:lnTo>
                    <a:pt x="482" y="397"/>
                  </a:lnTo>
                  <a:lnTo>
                    <a:pt x="489" y="390"/>
                  </a:lnTo>
                  <a:lnTo>
                    <a:pt x="496" y="383"/>
                  </a:lnTo>
                  <a:lnTo>
                    <a:pt x="496" y="376"/>
                  </a:lnTo>
                  <a:lnTo>
                    <a:pt x="503" y="369"/>
                  </a:lnTo>
                  <a:lnTo>
                    <a:pt x="510" y="362"/>
                  </a:lnTo>
                  <a:lnTo>
                    <a:pt x="510" y="354"/>
                  </a:lnTo>
                  <a:lnTo>
                    <a:pt x="518" y="347"/>
                  </a:lnTo>
                  <a:lnTo>
                    <a:pt x="525" y="340"/>
                  </a:lnTo>
                  <a:lnTo>
                    <a:pt x="525" y="333"/>
                  </a:lnTo>
                  <a:lnTo>
                    <a:pt x="532" y="319"/>
                  </a:lnTo>
                  <a:lnTo>
                    <a:pt x="539" y="312"/>
                  </a:lnTo>
                  <a:lnTo>
                    <a:pt x="539" y="305"/>
                  </a:lnTo>
                  <a:lnTo>
                    <a:pt x="546" y="298"/>
                  </a:lnTo>
                  <a:lnTo>
                    <a:pt x="553" y="291"/>
                  </a:lnTo>
                  <a:lnTo>
                    <a:pt x="553" y="284"/>
                  </a:lnTo>
                  <a:lnTo>
                    <a:pt x="560" y="277"/>
                  </a:lnTo>
                  <a:lnTo>
                    <a:pt x="567" y="269"/>
                  </a:lnTo>
                  <a:lnTo>
                    <a:pt x="567" y="262"/>
                  </a:lnTo>
                  <a:lnTo>
                    <a:pt x="574" y="255"/>
                  </a:lnTo>
                  <a:lnTo>
                    <a:pt x="581" y="241"/>
                  </a:lnTo>
                  <a:lnTo>
                    <a:pt x="581" y="234"/>
                  </a:lnTo>
                  <a:lnTo>
                    <a:pt x="588" y="227"/>
                  </a:lnTo>
                  <a:lnTo>
                    <a:pt x="595" y="220"/>
                  </a:lnTo>
                  <a:lnTo>
                    <a:pt x="603" y="213"/>
                  </a:lnTo>
                  <a:lnTo>
                    <a:pt x="603" y="206"/>
                  </a:lnTo>
                  <a:lnTo>
                    <a:pt x="610" y="199"/>
                  </a:lnTo>
                  <a:lnTo>
                    <a:pt x="617" y="192"/>
                  </a:lnTo>
                  <a:lnTo>
                    <a:pt x="617" y="184"/>
                  </a:lnTo>
                  <a:lnTo>
                    <a:pt x="624" y="177"/>
                  </a:lnTo>
                  <a:lnTo>
                    <a:pt x="631" y="170"/>
                  </a:lnTo>
                  <a:lnTo>
                    <a:pt x="631" y="156"/>
                  </a:lnTo>
                  <a:lnTo>
                    <a:pt x="638" y="149"/>
                  </a:lnTo>
                  <a:lnTo>
                    <a:pt x="645" y="142"/>
                  </a:lnTo>
                  <a:lnTo>
                    <a:pt x="645" y="135"/>
                  </a:lnTo>
                  <a:lnTo>
                    <a:pt x="652" y="128"/>
                  </a:lnTo>
                  <a:lnTo>
                    <a:pt x="659" y="121"/>
                  </a:lnTo>
                  <a:lnTo>
                    <a:pt x="659" y="114"/>
                  </a:lnTo>
                  <a:lnTo>
                    <a:pt x="666" y="106"/>
                  </a:lnTo>
                  <a:lnTo>
                    <a:pt x="673" y="99"/>
                  </a:lnTo>
                  <a:lnTo>
                    <a:pt x="673" y="92"/>
                  </a:lnTo>
                  <a:lnTo>
                    <a:pt x="681" y="85"/>
                  </a:lnTo>
                  <a:lnTo>
                    <a:pt x="688" y="71"/>
                  </a:lnTo>
                  <a:lnTo>
                    <a:pt x="688" y="64"/>
                  </a:lnTo>
                  <a:lnTo>
                    <a:pt x="695" y="57"/>
                  </a:lnTo>
                  <a:lnTo>
                    <a:pt x="702" y="50"/>
                  </a:lnTo>
                  <a:lnTo>
                    <a:pt x="702" y="43"/>
                  </a:lnTo>
                  <a:lnTo>
                    <a:pt x="709" y="36"/>
                  </a:lnTo>
                  <a:lnTo>
                    <a:pt x="716" y="29"/>
                  </a:lnTo>
                  <a:lnTo>
                    <a:pt x="723" y="21"/>
                  </a:lnTo>
                  <a:lnTo>
                    <a:pt x="723" y="14"/>
                  </a:lnTo>
                  <a:lnTo>
                    <a:pt x="730" y="7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1" y="7"/>
                  </a:lnTo>
                  <a:lnTo>
                    <a:pt x="758" y="7"/>
                  </a:lnTo>
                  <a:lnTo>
                    <a:pt x="766" y="14"/>
                  </a:lnTo>
                  <a:lnTo>
                    <a:pt x="773" y="21"/>
                  </a:lnTo>
                  <a:lnTo>
                    <a:pt x="773" y="36"/>
                  </a:lnTo>
                  <a:lnTo>
                    <a:pt x="780" y="43"/>
                  </a:lnTo>
                  <a:lnTo>
                    <a:pt x="787" y="50"/>
                  </a:lnTo>
                  <a:lnTo>
                    <a:pt x="787" y="64"/>
                  </a:lnTo>
                  <a:lnTo>
                    <a:pt x="794" y="78"/>
                  </a:lnTo>
                  <a:lnTo>
                    <a:pt x="801" y="85"/>
                  </a:lnTo>
                  <a:lnTo>
                    <a:pt x="801" y="99"/>
                  </a:lnTo>
                  <a:lnTo>
                    <a:pt x="808" y="114"/>
                  </a:lnTo>
                  <a:lnTo>
                    <a:pt x="815" y="128"/>
                  </a:lnTo>
                  <a:lnTo>
                    <a:pt x="815" y="149"/>
                  </a:lnTo>
                  <a:lnTo>
                    <a:pt x="822" y="163"/>
                  </a:lnTo>
                  <a:lnTo>
                    <a:pt x="829" y="177"/>
                  </a:lnTo>
                  <a:lnTo>
                    <a:pt x="829" y="199"/>
                  </a:lnTo>
                  <a:lnTo>
                    <a:pt x="836" y="213"/>
                  </a:lnTo>
                  <a:lnTo>
                    <a:pt x="844" y="234"/>
                  </a:lnTo>
                  <a:lnTo>
                    <a:pt x="844" y="248"/>
                  </a:lnTo>
                  <a:lnTo>
                    <a:pt x="851" y="269"/>
                  </a:lnTo>
                  <a:lnTo>
                    <a:pt x="858" y="291"/>
                  </a:lnTo>
                  <a:lnTo>
                    <a:pt x="858" y="305"/>
                  </a:lnTo>
                  <a:lnTo>
                    <a:pt x="865" y="326"/>
                  </a:lnTo>
                  <a:lnTo>
                    <a:pt x="872" y="347"/>
                  </a:lnTo>
                  <a:lnTo>
                    <a:pt x="872" y="369"/>
                  </a:lnTo>
                  <a:lnTo>
                    <a:pt x="879" y="390"/>
                  </a:lnTo>
                  <a:lnTo>
                    <a:pt x="886" y="411"/>
                  </a:lnTo>
                  <a:lnTo>
                    <a:pt x="893" y="432"/>
                  </a:lnTo>
                  <a:lnTo>
                    <a:pt x="893" y="447"/>
                  </a:lnTo>
                  <a:lnTo>
                    <a:pt x="900" y="468"/>
                  </a:lnTo>
                  <a:lnTo>
                    <a:pt x="907" y="489"/>
                  </a:lnTo>
                  <a:lnTo>
                    <a:pt x="907" y="510"/>
                  </a:lnTo>
                  <a:lnTo>
                    <a:pt x="914" y="539"/>
                  </a:lnTo>
                  <a:lnTo>
                    <a:pt x="921" y="560"/>
                  </a:lnTo>
                  <a:lnTo>
                    <a:pt x="921" y="581"/>
                  </a:lnTo>
                  <a:lnTo>
                    <a:pt x="929" y="602"/>
                  </a:lnTo>
                  <a:lnTo>
                    <a:pt x="936" y="624"/>
                  </a:lnTo>
                  <a:lnTo>
                    <a:pt x="936" y="645"/>
                  </a:lnTo>
                  <a:lnTo>
                    <a:pt x="943" y="666"/>
                  </a:lnTo>
                  <a:lnTo>
                    <a:pt x="950" y="687"/>
                  </a:lnTo>
                  <a:lnTo>
                    <a:pt x="950" y="709"/>
                  </a:lnTo>
                  <a:lnTo>
                    <a:pt x="957" y="737"/>
                  </a:lnTo>
                  <a:lnTo>
                    <a:pt x="964" y="758"/>
                  </a:lnTo>
                  <a:lnTo>
                    <a:pt x="964" y="765"/>
                  </a:lnTo>
                  <a:lnTo>
                    <a:pt x="964" y="773"/>
                  </a:lnTo>
                  <a:lnTo>
                    <a:pt x="964" y="780"/>
                  </a:lnTo>
                  <a:lnTo>
                    <a:pt x="971" y="794"/>
                  </a:lnTo>
                  <a:lnTo>
                    <a:pt x="978" y="815"/>
                  </a:lnTo>
                  <a:lnTo>
                    <a:pt x="978" y="829"/>
                  </a:lnTo>
                  <a:lnTo>
                    <a:pt x="985" y="843"/>
                  </a:lnTo>
                  <a:lnTo>
                    <a:pt x="992" y="858"/>
                  </a:lnTo>
                  <a:lnTo>
                    <a:pt x="992" y="872"/>
                  </a:lnTo>
                  <a:lnTo>
                    <a:pt x="999" y="879"/>
                  </a:lnTo>
                  <a:lnTo>
                    <a:pt x="1006" y="893"/>
                  </a:lnTo>
                  <a:lnTo>
                    <a:pt x="1006" y="900"/>
                  </a:lnTo>
                  <a:lnTo>
                    <a:pt x="1014" y="907"/>
                  </a:lnTo>
                  <a:lnTo>
                    <a:pt x="1021" y="914"/>
                  </a:lnTo>
                  <a:lnTo>
                    <a:pt x="1021" y="921"/>
                  </a:lnTo>
                  <a:lnTo>
                    <a:pt x="1028" y="921"/>
                  </a:lnTo>
                  <a:lnTo>
                    <a:pt x="1035" y="928"/>
                  </a:lnTo>
                  <a:lnTo>
                    <a:pt x="1042" y="928"/>
                  </a:lnTo>
                  <a:lnTo>
                    <a:pt x="1049" y="935"/>
                  </a:lnTo>
                  <a:lnTo>
                    <a:pt x="1056" y="935"/>
                  </a:lnTo>
                  <a:lnTo>
                    <a:pt x="1063" y="935"/>
                  </a:lnTo>
                  <a:lnTo>
                    <a:pt x="1063" y="928"/>
                  </a:lnTo>
                  <a:lnTo>
                    <a:pt x="1070" y="928"/>
                  </a:lnTo>
                  <a:lnTo>
                    <a:pt x="1077" y="928"/>
                  </a:lnTo>
                  <a:lnTo>
                    <a:pt x="1084" y="928"/>
                  </a:lnTo>
                  <a:lnTo>
                    <a:pt x="1084" y="921"/>
                  </a:lnTo>
                  <a:lnTo>
                    <a:pt x="1092" y="921"/>
                  </a:lnTo>
                  <a:lnTo>
                    <a:pt x="1099" y="914"/>
                  </a:lnTo>
                  <a:lnTo>
                    <a:pt x="1106" y="907"/>
                  </a:lnTo>
                  <a:lnTo>
                    <a:pt x="1113" y="907"/>
                  </a:lnTo>
                  <a:lnTo>
                    <a:pt x="1113" y="900"/>
                  </a:lnTo>
                  <a:lnTo>
                    <a:pt x="1120" y="893"/>
                  </a:lnTo>
                  <a:lnTo>
                    <a:pt x="1127" y="893"/>
                  </a:lnTo>
                  <a:lnTo>
                    <a:pt x="1127" y="886"/>
                  </a:lnTo>
                  <a:lnTo>
                    <a:pt x="1134" y="879"/>
                  </a:lnTo>
                  <a:lnTo>
                    <a:pt x="1141" y="872"/>
                  </a:lnTo>
                  <a:lnTo>
                    <a:pt x="1141" y="865"/>
                  </a:lnTo>
                  <a:lnTo>
                    <a:pt x="1148" y="865"/>
                  </a:lnTo>
                  <a:lnTo>
                    <a:pt x="1155" y="858"/>
                  </a:lnTo>
                  <a:lnTo>
                    <a:pt x="1155" y="850"/>
                  </a:lnTo>
                  <a:lnTo>
                    <a:pt x="1162" y="843"/>
                  </a:lnTo>
                  <a:lnTo>
                    <a:pt x="1169" y="836"/>
                  </a:lnTo>
                  <a:lnTo>
                    <a:pt x="1169" y="829"/>
                  </a:lnTo>
                  <a:lnTo>
                    <a:pt x="1177" y="822"/>
                  </a:lnTo>
                  <a:lnTo>
                    <a:pt x="1184" y="815"/>
                  </a:lnTo>
                  <a:lnTo>
                    <a:pt x="1184" y="808"/>
                  </a:lnTo>
                  <a:lnTo>
                    <a:pt x="1191" y="801"/>
                  </a:lnTo>
                  <a:lnTo>
                    <a:pt x="1198" y="794"/>
                  </a:lnTo>
                  <a:lnTo>
                    <a:pt x="1205" y="787"/>
                  </a:lnTo>
                  <a:lnTo>
                    <a:pt x="1205" y="780"/>
                  </a:lnTo>
                  <a:lnTo>
                    <a:pt x="1212" y="773"/>
                  </a:lnTo>
                  <a:lnTo>
                    <a:pt x="1219" y="765"/>
                  </a:lnTo>
                  <a:lnTo>
                    <a:pt x="1219" y="758"/>
                  </a:lnTo>
                  <a:lnTo>
                    <a:pt x="1226" y="751"/>
                  </a:lnTo>
                  <a:lnTo>
                    <a:pt x="1233" y="744"/>
                  </a:lnTo>
                  <a:lnTo>
                    <a:pt x="1233" y="737"/>
                  </a:lnTo>
                  <a:lnTo>
                    <a:pt x="1240" y="730"/>
                  </a:lnTo>
                  <a:lnTo>
                    <a:pt x="1247" y="723"/>
                  </a:lnTo>
                  <a:lnTo>
                    <a:pt x="1247" y="716"/>
                  </a:lnTo>
                  <a:lnTo>
                    <a:pt x="1255" y="709"/>
                  </a:lnTo>
                  <a:lnTo>
                    <a:pt x="1262" y="702"/>
                  </a:lnTo>
                  <a:lnTo>
                    <a:pt x="1262" y="695"/>
                  </a:lnTo>
                  <a:lnTo>
                    <a:pt x="1269" y="687"/>
                  </a:lnTo>
                  <a:lnTo>
                    <a:pt x="1276" y="680"/>
                  </a:lnTo>
                  <a:lnTo>
                    <a:pt x="1276" y="673"/>
                  </a:lnTo>
                  <a:lnTo>
                    <a:pt x="1283" y="666"/>
                  </a:lnTo>
                  <a:lnTo>
                    <a:pt x="1290" y="659"/>
                  </a:lnTo>
                  <a:lnTo>
                    <a:pt x="1290" y="645"/>
                  </a:lnTo>
                  <a:lnTo>
                    <a:pt x="1297" y="638"/>
                  </a:lnTo>
                  <a:lnTo>
                    <a:pt x="1304" y="631"/>
                  </a:lnTo>
                  <a:lnTo>
                    <a:pt x="1304" y="624"/>
                  </a:lnTo>
                  <a:lnTo>
                    <a:pt x="1311" y="617"/>
                  </a:lnTo>
                  <a:lnTo>
                    <a:pt x="1318" y="610"/>
                  </a:lnTo>
                  <a:lnTo>
                    <a:pt x="1325" y="602"/>
                  </a:lnTo>
                  <a:lnTo>
                    <a:pt x="1325" y="595"/>
                  </a:lnTo>
                  <a:lnTo>
                    <a:pt x="1332" y="588"/>
                  </a:lnTo>
                  <a:lnTo>
                    <a:pt x="1340" y="581"/>
                  </a:lnTo>
                  <a:lnTo>
                    <a:pt x="1340" y="567"/>
                  </a:lnTo>
                  <a:lnTo>
                    <a:pt x="1347" y="560"/>
                  </a:lnTo>
                  <a:lnTo>
                    <a:pt x="1354" y="553"/>
                  </a:lnTo>
                  <a:lnTo>
                    <a:pt x="1354" y="546"/>
                  </a:lnTo>
                  <a:lnTo>
                    <a:pt x="1361" y="539"/>
                  </a:lnTo>
                  <a:lnTo>
                    <a:pt x="1368" y="532"/>
                  </a:lnTo>
                  <a:lnTo>
                    <a:pt x="1368" y="525"/>
                  </a:lnTo>
                  <a:lnTo>
                    <a:pt x="1375" y="517"/>
                  </a:lnTo>
                  <a:lnTo>
                    <a:pt x="1382" y="510"/>
                  </a:lnTo>
                  <a:lnTo>
                    <a:pt x="1382" y="503"/>
                  </a:lnTo>
                  <a:lnTo>
                    <a:pt x="1389" y="489"/>
                  </a:lnTo>
                  <a:lnTo>
                    <a:pt x="1396" y="482"/>
                  </a:lnTo>
                  <a:lnTo>
                    <a:pt x="1396" y="475"/>
                  </a:lnTo>
                  <a:lnTo>
                    <a:pt x="1403" y="468"/>
                  </a:lnTo>
                  <a:lnTo>
                    <a:pt x="1410" y="461"/>
                  </a:lnTo>
                  <a:lnTo>
                    <a:pt x="1410" y="454"/>
                  </a:lnTo>
                  <a:lnTo>
                    <a:pt x="1417" y="447"/>
                  </a:lnTo>
                  <a:lnTo>
                    <a:pt x="1425" y="440"/>
                  </a:lnTo>
                  <a:lnTo>
                    <a:pt x="1425" y="432"/>
                  </a:lnTo>
                  <a:lnTo>
                    <a:pt x="1432" y="425"/>
                  </a:lnTo>
                  <a:lnTo>
                    <a:pt x="1439" y="411"/>
                  </a:lnTo>
                  <a:lnTo>
                    <a:pt x="1446" y="404"/>
                  </a:lnTo>
                  <a:lnTo>
                    <a:pt x="1446" y="397"/>
                  </a:lnTo>
                  <a:lnTo>
                    <a:pt x="1453" y="390"/>
                  </a:lnTo>
                  <a:lnTo>
                    <a:pt x="1460" y="383"/>
                  </a:lnTo>
                  <a:lnTo>
                    <a:pt x="1460" y="376"/>
                  </a:lnTo>
                  <a:lnTo>
                    <a:pt x="1467" y="369"/>
                  </a:lnTo>
                  <a:lnTo>
                    <a:pt x="1474" y="362"/>
                  </a:lnTo>
                  <a:lnTo>
                    <a:pt x="1474" y="354"/>
                  </a:lnTo>
                  <a:lnTo>
                    <a:pt x="1481" y="347"/>
                  </a:lnTo>
                  <a:lnTo>
                    <a:pt x="1488" y="333"/>
                  </a:lnTo>
                  <a:lnTo>
                    <a:pt x="1488" y="326"/>
                  </a:lnTo>
                  <a:lnTo>
                    <a:pt x="1495" y="319"/>
                  </a:lnTo>
                  <a:lnTo>
                    <a:pt x="1503" y="312"/>
                  </a:lnTo>
                  <a:lnTo>
                    <a:pt x="1503" y="305"/>
                  </a:lnTo>
                  <a:lnTo>
                    <a:pt x="1510" y="298"/>
                  </a:lnTo>
                  <a:lnTo>
                    <a:pt x="1517" y="291"/>
                  </a:lnTo>
                  <a:lnTo>
                    <a:pt x="1517" y="284"/>
                  </a:lnTo>
                  <a:lnTo>
                    <a:pt x="1524" y="277"/>
                  </a:lnTo>
                  <a:lnTo>
                    <a:pt x="1531" y="269"/>
                  </a:lnTo>
                  <a:lnTo>
                    <a:pt x="1531" y="255"/>
                  </a:lnTo>
                  <a:lnTo>
                    <a:pt x="1538" y="248"/>
                  </a:lnTo>
                  <a:lnTo>
                    <a:pt x="1545" y="241"/>
                  </a:lnTo>
                  <a:lnTo>
                    <a:pt x="1545" y="234"/>
                  </a:lnTo>
                  <a:lnTo>
                    <a:pt x="1552" y="227"/>
                  </a:lnTo>
                  <a:lnTo>
                    <a:pt x="1559" y="220"/>
                  </a:lnTo>
                  <a:lnTo>
                    <a:pt x="1566" y="213"/>
                  </a:lnTo>
                  <a:lnTo>
                    <a:pt x="1566" y="206"/>
                  </a:lnTo>
                  <a:lnTo>
                    <a:pt x="1573" y="199"/>
                  </a:lnTo>
                  <a:lnTo>
                    <a:pt x="1580" y="192"/>
                  </a:lnTo>
                  <a:lnTo>
                    <a:pt x="1580" y="177"/>
                  </a:lnTo>
                  <a:lnTo>
                    <a:pt x="1588" y="170"/>
                  </a:lnTo>
                  <a:lnTo>
                    <a:pt x="1595" y="163"/>
                  </a:lnTo>
                  <a:lnTo>
                    <a:pt x="1595" y="156"/>
                  </a:lnTo>
                  <a:lnTo>
                    <a:pt x="1602" y="149"/>
                  </a:lnTo>
                  <a:lnTo>
                    <a:pt x="1609" y="142"/>
                  </a:lnTo>
                  <a:lnTo>
                    <a:pt x="1609" y="135"/>
                  </a:lnTo>
                  <a:lnTo>
                    <a:pt x="1616" y="128"/>
                  </a:lnTo>
                  <a:lnTo>
                    <a:pt x="1623" y="121"/>
                  </a:lnTo>
                  <a:lnTo>
                    <a:pt x="1623" y="114"/>
                  </a:lnTo>
                  <a:lnTo>
                    <a:pt x="1630" y="106"/>
                  </a:lnTo>
                  <a:lnTo>
                    <a:pt x="1637" y="92"/>
                  </a:lnTo>
                  <a:lnTo>
                    <a:pt x="1637" y="85"/>
                  </a:lnTo>
                  <a:lnTo>
                    <a:pt x="1644" y="78"/>
                  </a:lnTo>
                  <a:lnTo>
                    <a:pt x="1651" y="71"/>
                  </a:lnTo>
                  <a:lnTo>
                    <a:pt x="1651" y="64"/>
                  </a:lnTo>
                  <a:lnTo>
                    <a:pt x="1658" y="57"/>
                  </a:lnTo>
                  <a:lnTo>
                    <a:pt x="1666" y="50"/>
                  </a:lnTo>
                  <a:lnTo>
                    <a:pt x="1666" y="43"/>
                  </a:lnTo>
                  <a:lnTo>
                    <a:pt x="1673" y="36"/>
                  </a:lnTo>
                  <a:lnTo>
                    <a:pt x="1680" y="29"/>
                  </a:lnTo>
                  <a:lnTo>
                    <a:pt x="1687" y="21"/>
                  </a:lnTo>
                  <a:lnTo>
                    <a:pt x="1687" y="14"/>
                  </a:lnTo>
                  <a:lnTo>
                    <a:pt x="1687" y="7"/>
                  </a:lnTo>
                  <a:lnTo>
                    <a:pt x="1694" y="7"/>
                  </a:lnTo>
                  <a:lnTo>
                    <a:pt x="1701" y="0"/>
                  </a:lnTo>
                  <a:lnTo>
                    <a:pt x="1708" y="0"/>
                  </a:lnTo>
                  <a:lnTo>
                    <a:pt x="1715" y="0"/>
                  </a:lnTo>
                  <a:lnTo>
                    <a:pt x="1715" y="7"/>
                  </a:lnTo>
                  <a:lnTo>
                    <a:pt x="1722" y="7"/>
                  </a:lnTo>
                  <a:lnTo>
                    <a:pt x="1729" y="14"/>
                  </a:lnTo>
                  <a:lnTo>
                    <a:pt x="1736" y="21"/>
                  </a:lnTo>
                  <a:lnTo>
                    <a:pt x="1736" y="29"/>
                  </a:lnTo>
                  <a:lnTo>
                    <a:pt x="1743" y="43"/>
                  </a:lnTo>
                  <a:lnTo>
                    <a:pt x="1751" y="50"/>
                  </a:lnTo>
                  <a:lnTo>
                    <a:pt x="1751" y="64"/>
                  </a:lnTo>
                  <a:lnTo>
                    <a:pt x="1758" y="71"/>
                  </a:lnTo>
                  <a:lnTo>
                    <a:pt x="1765" y="85"/>
                  </a:lnTo>
                  <a:lnTo>
                    <a:pt x="1765" y="99"/>
                  </a:lnTo>
                  <a:lnTo>
                    <a:pt x="1772" y="114"/>
                  </a:lnTo>
                  <a:lnTo>
                    <a:pt x="1779" y="128"/>
                  </a:lnTo>
                  <a:lnTo>
                    <a:pt x="1779" y="142"/>
                  </a:lnTo>
                  <a:lnTo>
                    <a:pt x="1786" y="163"/>
                  </a:lnTo>
                  <a:lnTo>
                    <a:pt x="1793" y="177"/>
                  </a:lnTo>
                  <a:lnTo>
                    <a:pt x="1793" y="192"/>
                  </a:lnTo>
                  <a:lnTo>
                    <a:pt x="1800" y="213"/>
                  </a:lnTo>
                  <a:lnTo>
                    <a:pt x="1807" y="234"/>
                  </a:lnTo>
                  <a:lnTo>
                    <a:pt x="1807" y="248"/>
                  </a:lnTo>
                  <a:lnTo>
                    <a:pt x="1814" y="269"/>
                  </a:lnTo>
                  <a:lnTo>
                    <a:pt x="1821" y="284"/>
                  </a:lnTo>
                  <a:lnTo>
                    <a:pt x="1821" y="305"/>
                  </a:lnTo>
                  <a:lnTo>
                    <a:pt x="1829" y="326"/>
                  </a:lnTo>
                  <a:lnTo>
                    <a:pt x="1836" y="347"/>
                  </a:lnTo>
                  <a:lnTo>
                    <a:pt x="1836" y="369"/>
                  </a:lnTo>
                  <a:lnTo>
                    <a:pt x="1843" y="383"/>
                  </a:lnTo>
                  <a:lnTo>
                    <a:pt x="1850" y="404"/>
                  </a:lnTo>
                  <a:lnTo>
                    <a:pt x="1857" y="425"/>
                  </a:lnTo>
                  <a:lnTo>
                    <a:pt x="1857" y="447"/>
                  </a:lnTo>
                  <a:lnTo>
                    <a:pt x="1864" y="468"/>
                  </a:lnTo>
                  <a:lnTo>
                    <a:pt x="1871" y="489"/>
                  </a:lnTo>
                  <a:lnTo>
                    <a:pt x="1871" y="510"/>
                  </a:lnTo>
                  <a:lnTo>
                    <a:pt x="1878" y="532"/>
                  </a:lnTo>
                  <a:lnTo>
                    <a:pt x="1885" y="553"/>
                  </a:lnTo>
                  <a:lnTo>
                    <a:pt x="1885" y="574"/>
                  </a:lnTo>
                  <a:lnTo>
                    <a:pt x="1892" y="602"/>
                  </a:lnTo>
                  <a:lnTo>
                    <a:pt x="1899" y="624"/>
                  </a:lnTo>
                  <a:lnTo>
                    <a:pt x="1899" y="645"/>
                  </a:lnTo>
                  <a:lnTo>
                    <a:pt x="1906" y="666"/>
                  </a:lnTo>
                  <a:lnTo>
                    <a:pt x="1914" y="687"/>
                  </a:lnTo>
                  <a:lnTo>
                    <a:pt x="1914" y="709"/>
                  </a:lnTo>
                  <a:lnTo>
                    <a:pt x="1921" y="730"/>
                  </a:lnTo>
                  <a:lnTo>
                    <a:pt x="1928" y="758"/>
                  </a:lnTo>
                  <a:lnTo>
                    <a:pt x="1928" y="765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Rectangle 285">
              <a:extLst>
                <a:ext uri="{FF2B5EF4-FFF2-40B4-BE49-F238E27FC236}">
                  <a16:creationId xmlns:a16="http://schemas.microsoft.com/office/drawing/2014/main" id="{C05A1BB7-6043-FD47-D092-DC37D5771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243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74" name="Freeform 286">
              <a:extLst>
                <a:ext uri="{FF2B5EF4-FFF2-40B4-BE49-F238E27FC236}">
                  <a16:creationId xmlns:a16="http://schemas.microsoft.com/office/drawing/2014/main" id="{09A97E13-429E-131D-D517-9053CC74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440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Rectangle 287">
              <a:extLst>
                <a:ext uri="{FF2B5EF4-FFF2-40B4-BE49-F238E27FC236}">
                  <a16:creationId xmlns:a16="http://schemas.microsoft.com/office/drawing/2014/main" id="{4BC71755-1B3A-BDFD-B23B-7B6E422A3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" y="2029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76" name="Freeform 288">
              <a:extLst>
                <a:ext uri="{FF2B5EF4-FFF2-40B4-BE49-F238E27FC236}">
                  <a16:creationId xmlns:a16="http://schemas.microsoft.com/office/drawing/2014/main" id="{20567DE6-9AC6-E48C-5C65-D018A7CCD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03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Rectangle 289">
              <a:extLst>
                <a:ext uri="{FF2B5EF4-FFF2-40B4-BE49-F238E27FC236}">
                  <a16:creationId xmlns:a16="http://schemas.microsoft.com/office/drawing/2014/main" id="{40D6998D-B396-30C8-2D75-810DBB500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190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78" name="Freeform 290">
              <a:extLst>
                <a:ext uri="{FF2B5EF4-FFF2-40B4-BE49-F238E27FC236}">
                  <a16:creationId xmlns:a16="http://schemas.microsoft.com/office/drawing/2014/main" id="{A801AFB6-D4B3-F4A0-178E-9E64C653D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909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Rectangle 291">
              <a:extLst>
                <a:ext uri="{FF2B5EF4-FFF2-40B4-BE49-F238E27FC236}">
                  <a16:creationId xmlns:a16="http://schemas.microsoft.com/office/drawing/2014/main" id="{D749F504-85EF-C17B-B58F-5690FFDC2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246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80" name="Freeform 292">
              <a:extLst>
                <a:ext uri="{FF2B5EF4-FFF2-40B4-BE49-F238E27FC236}">
                  <a16:creationId xmlns:a16="http://schemas.microsoft.com/office/drawing/2014/main" id="{A6038ACF-8B84-F8BA-9C26-6E2C0E38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247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1" name="Rectangle 293">
              <a:extLst>
                <a:ext uri="{FF2B5EF4-FFF2-40B4-BE49-F238E27FC236}">
                  <a16:creationId xmlns:a16="http://schemas.microsoft.com/office/drawing/2014/main" id="{5DC707AF-D7AC-1120-00F9-01C9EB01B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178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82" name="Freeform 294">
              <a:extLst>
                <a:ext uri="{FF2B5EF4-FFF2-40B4-BE49-F238E27FC236}">
                  <a16:creationId xmlns:a16="http://schemas.microsoft.com/office/drawing/2014/main" id="{3A9B9AD5-9293-AAF7-941D-625D3A0E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788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3" name="Rectangle 295">
              <a:extLst>
                <a:ext uri="{FF2B5EF4-FFF2-40B4-BE49-F238E27FC236}">
                  <a16:creationId xmlns:a16="http://schemas.microsoft.com/office/drawing/2014/main" id="{A938FA2A-E16A-F21D-196D-B87860807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" y="219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84" name="Freeform 296">
              <a:extLst>
                <a:ext uri="{FF2B5EF4-FFF2-40B4-BE49-F238E27FC236}">
                  <a16:creationId xmlns:a16="http://schemas.microsoft.com/office/drawing/2014/main" id="{537E070A-BF75-8DFB-06CE-69E531B7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220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Line 297">
              <a:extLst>
                <a:ext uri="{FF2B5EF4-FFF2-40B4-BE49-F238E27FC236}">
                  <a16:creationId xmlns:a16="http://schemas.microsoft.com/office/drawing/2014/main" id="{7DBF6DCF-30D7-FEFF-F793-BEA323158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3" y="2567"/>
              <a:ext cx="305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Rectangle 298">
              <a:extLst>
                <a:ext uri="{FF2B5EF4-FFF2-40B4-BE49-F238E27FC236}">
                  <a16:creationId xmlns:a16="http://schemas.microsoft.com/office/drawing/2014/main" id="{F0C7B8BC-FF5A-ADCD-0487-AB3FB4073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2660"/>
              <a:ext cx="83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(1.9819m,14.863)</a:t>
              </a:r>
              <a:endParaRPr lang="en-US" altLang="en-US"/>
            </a:p>
          </p:txBody>
        </p:sp>
        <p:sp>
          <p:nvSpPr>
            <p:cNvPr id="48187" name="Line 299">
              <a:extLst>
                <a:ext uri="{FF2B5EF4-FFF2-40B4-BE49-F238E27FC236}">
                  <a16:creationId xmlns:a16="http://schemas.microsoft.com/office/drawing/2014/main" id="{5E1098CA-3FD9-9601-DE7F-CA5A7B488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26" y="1420"/>
              <a:ext cx="517" cy="2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Rectangle 300">
              <a:extLst>
                <a:ext uri="{FF2B5EF4-FFF2-40B4-BE49-F238E27FC236}">
                  <a16:creationId xmlns:a16="http://schemas.microsoft.com/office/drawing/2014/main" id="{FDE56655-AA59-3645-94A0-E18B7F44E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1320"/>
              <a:ext cx="83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(1.9954m,15.102)</a:t>
              </a:r>
              <a:endParaRPr lang="en-US" altLang="en-US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2CE04F41-6EDB-9945-6D81-269C97A34DC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89298" y="2210803"/>
            <a:ext cx="716478" cy="369332"/>
          </a:xfrm>
          <a:prstGeom prst="rect">
            <a:avLst/>
          </a:prstGeom>
          <a:blipFill>
            <a:blip r:embed="rId2"/>
            <a:stretch>
              <a:fillRect l="-8772" r="-14035" b="-3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D187B75-B570-E10C-794F-7E414FBC9E0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46169" y="2300087"/>
            <a:ext cx="790216" cy="369332"/>
          </a:xfrm>
          <a:prstGeom prst="rect">
            <a:avLst/>
          </a:prstGeom>
          <a:blipFill>
            <a:blip r:embed="rId3"/>
            <a:stretch>
              <a:fillRect l="-4688" r="-10938" b="-322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F433A00E-6CD4-84D7-5542-741C98ECF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Example of Buck Converter Waveform</a:t>
            </a:r>
          </a:p>
        </p:txBody>
      </p:sp>
      <p:pic>
        <p:nvPicPr>
          <p:cNvPr id="49154" name="Picture 20">
            <a:extLst>
              <a:ext uri="{FF2B5EF4-FFF2-40B4-BE49-F238E27FC236}">
                <a16:creationId xmlns:a16="http://schemas.microsoft.com/office/drawing/2014/main" id="{7AE2306D-389A-D3C2-A172-C4075243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503078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62571C-B613-4411-DEC9-E3A11D96153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1137459"/>
            <a:ext cx="7882172" cy="1200329"/>
          </a:xfrm>
          <a:prstGeom prst="rect">
            <a:avLst/>
          </a:prstGeom>
          <a:blipFill>
            <a:blip r:embed="rId3"/>
            <a:stretch>
              <a:fillRect l="-1288" t="-4211" b="-1052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83E2C7CC-27D4-8FD0-B3A3-776C012B6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Example of Buck Converter Waveform</a:t>
            </a:r>
          </a:p>
        </p:txBody>
      </p:sp>
      <p:sp>
        <p:nvSpPr>
          <p:cNvPr id="50178" name="TextBox 1">
            <a:extLst>
              <a:ext uri="{FF2B5EF4-FFF2-40B4-BE49-F238E27FC236}">
                <a16:creationId xmlns:a16="http://schemas.microsoft.com/office/drawing/2014/main" id="{8A166E1C-730A-9867-4B1D-EEF1EAC74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66838"/>
            <a:ext cx="7881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For the first mode of operation, current i</a:t>
            </a:r>
            <a:r>
              <a:rPr lang="en-US" altLang="en-US" baseline="-25000"/>
              <a:t>L</a:t>
            </a:r>
            <a:r>
              <a:rPr lang="en-US" altLang="en-US"/>
              <a:t> is rising, we have this relation: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0E09C-522C-E760-E2F3-EC4C9084CFA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200" y="2158015"/>
            <a:ext cx="2471126" cy="701218"/>
          </a:xfrm>
          <a:prstGeom prst="rect">
            <a:avLst/>
          </a:prstGeom>
          <a:blipFill>
            <a:blip r:embed="rId2"/>
            <a:stretch>
              <a:fillRect l="-510" t="-1786" b="-125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6984F-692E-B26A-E0C6-8643179C230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200" y="2840817"/>
            <a:ext cx="4267387" cy="782265"/>
          </a:xfrm>
          <a:prstGeom prst="rect">
            <a:avLst/>
          </a:prstGeom>
          <a:blipFill>
            <a:blip r:embed="rId3"/>
            <a:stretch>
              <a:fillRect l="-297" r="-593" b="-177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0181" name="TextBox 7">
            <a:extLst>
              <a:ext uri="{FF2B5EF4-FFF2-40B4-BE49-F238E27FC236}">
                <a16:creationId xmlns:a16="http://schemas.microsoft.com/office/drawing/2014/main" id="{BAD114F7-1E5D-693E-E05F-29AF83404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32225"/>
            <a:ext cx="7881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For the second mode of operation, current i</a:t>
            </a:r>
            <a:r>
              <a:rPr lang="en-US" altLang="en-US" baseline="-25000"/>
              <a:t>L</a:t>
            </a:r>
            <a:r>
              <a:rPr lang="en-US" altLang="en-US"/>
              <a:t> is falling, we have this relation: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98711-2C51-68D1-7C90-538A3716632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25415" y="4830703"/>
            <a:ext cx="5133585" cy="782265"/>
          </a:xfrm>
          <a:prstGeom prst="rect">
            <a:avLst/>
          </a:prstGeom>
          <a:blipFill>
            <a:blip r:embed="rId4"/>
            <a:stretch>
              <a:fillRect r="-494" b="-1587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0183" name="TextBox 9">
            <a:extLst>
              <a:ext uri="{FF2B5EF4-FFF2-40B4-BE49-F238E27FC236}">
                <a16:creationId xmlns:a16="http://schemas.microsoft.com/office/drawing/2014/main" id="{66EFFB01-8048-D82D-0452-81F378FEB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239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Solution: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8DE42CBC-0A32-36CF-9F17-35B582C31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Buck Converter Analysis: Waveforms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>
                <a:ea typeface="+mj-ea"/>
                <a:cs typeface="+mj-cs"/>
              </a:rPr>
              <a:t>Inductor Current Ripple</a:t>
            </a:r>
          </a:p>
        </p:txBody>
      </p:sp>
      <p:sp>
        <p:nvSpPr>
          <p:cNvPr id="51202" name="TextBox 6">
            <a:extLst>
              <a:ext uri="{FF2B5EF4-FFF2-40B4-BE49-F238E27FC236}">
                <a16:creationId xmlns:a16="http://schemas.microsoft.com/office/drawing/2014/main" id="{F276CCF6-996F-04F9-0B28-B94C6D5AA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71600"/>
            <a:ext cx="277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Solution (cont’d):</a:t>
            </a:r>
          </a:p>
        </p:txBody>
      </p:sp>
      <p:pic>
        <p:nvPicPr>
          <p:cNvPr id="51203" name="Picture 7">
            <a:extLst>
              <a:ext uri="{FF2B5EF4-FFF2-40B4-BE49-F238E27FC236}">
                <a16:creationId xmlns:a16="http://schemas.microsoft.com/office/drawing/2014/main" id="{8F57D692-C077-5639-1421-6CFC373C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1833563"/>
            <a:ext cx="46355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F7D01D9C-D203-30BB-9336-BA9221BF1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Classic Converter Topologies</a:t>
            </a:r>
          </a:p>
        </p:txBody>
      </p:sp>
      <p:pic>
        <p:nvPicPr>
          <p:cNvPr id="19458" name="Picture 11">
            <a:extLst>
              <a:ext uri="{FF2B5EF4-FFF2-40B4-BE49-F238E27FC236}">
                <a16:creationId xmlns:a16="http://schemas.microsoft.com/office/drawing/2014/main" id="{F88EC673-9896-FB9B-C718-E457C8064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22375"/>
            <a:ext cx="7467600" cy="5635625"/>
          </a:xfrm>
        </p:spPr>
      </p:pic>
      <p:sp>
        <p:nvSpPr>
          <p:cNvPr id="19459" name="TextBox 1">
            <a:extLst>
              <a:ext uri="{FF2B5EF4-FFF2-40B4-BE49-F238E27FC236}">
                <a16:creationId xmlns:a16="http://schemas.microsoft.com/office/drawing/2014/main" id="{29E6E697-03DF-59FB-2504-7B367F22B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382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Voltage Gain </a:t>
            </a:r>
            <a:r>
              <a:rPr lang="en-US" altLang="en-US" b="1">
                <a:sym typeface="Wingdings" pitchFamily="2" charset="2"/>
              </a:rPr>
              <a:t> </a:t>
            </a:r>
            <a:r>
              <a:rPr lang="en-US" altLang="en-US" b="1"/>
              <a:t>M=V/Vg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BCC9F454-B236-15E1-4DA2-BA87D5149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Analysis of Classic 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Converter Topologies</a:t>
            </a:r>
          </a:p>
        </p:txBody>
      </p:sp>
      <p:sp>
        <p:nvSpPr>
          <p:cNvPr id="278537" name="Rectangle 9">
            <a:extLst>
              <a:ext uri="{FF2B5EF4-FFF2-40B4-BE49-F238E27FC236}">
                <a16:creationId xmlns:a16="http://schemas.microsoft.com/office/drawing/2014/main" id="{405C87B8-4A9D-A79D-57D2-573375607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391400" cy="5181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Analysis will assume lossless components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Exact steady state analysis would involve solution of nonlinear, 2nd Order system, we will simplify to a </a:t>
            </a:r>
            <a:r>
              <a:rPr lang="en-US" altLang="en-US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1</a:t>
            </a:r>
            <a:r>
              <a:rPr lang="en-US" altLang="en-US" sz="2400" b="1" u="sng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st</a:t>
            </a:r>
            <a:r>
              <a:rPr lang="en-US" altLang="en-US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Order System</a:t>
            </a: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with: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Since RC&gt;&gt;Ts, output voltage nearly constant over switching period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Since ripple is assumed small, we assume Vo a constant during analysis (output cap not considered)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We assume analysis of converter takes place at after it has reached steady state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Since steady state, average inductor voltage equals zero over switching interval (volt-sec balance)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Since steady state, average capacitor current over one switching interval equals zero (charge balance)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1B44EB38-7C42-2C44-1018-D18C57AA3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Analysis of Classic 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Converter Topologies</a:t>
            </a:r>
          </a:p>
        </p:txBody>
      </p:sp>
      <p:sp>
        <p:nvSpPr>
          <p:cNvPr id="279560" name="Rectangle 8">
            <a:extLst>
              <a:ext uri="{FF2B5EF4-FFF2-40B4-BE49-F238E27FC236}">
                <a16:creationId xmlns:a16="http://schemas.microsoft.com/office/drawing/2014/main" id="{56EE2539-B484-EEB7-1329-DF5B517D0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4175" y="5292725"/>
            <a:ext cx="4819650" cy="1265238"/>
          </a:xfrm>
        </p:spPr>
        <p:txBody>
          <a:bodyPr/>
          <a:lstStyle/>
          <a:p>
            <a:pPr lvl="1"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marL="457200" lvl="1" indent="0">
              <a:buFontTx/>
              <a:buNone/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I</a:t>
            </a:r>
            <a:r>
              <a:rPr lang="en-US" sz="2800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cavg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=0 (Charge Balance)</a:t>
            </a:r>
          </a:p>
          <a:p>
            <a:pPr marL="457200" lvl="1" indent="0">
              <a:buFontTx/>
              <a:buNone/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21507" name="Picture 9">
            <a:extLst>
              <a:ext uri="{FF2B5EF4-FFF2-40B4-BE49-F238E27FC236}">
                <a16:creationId xmlns:a16="http://schemas.microsoft.com/office/drawing/2014/main" id="{30B6C24F-F62A-F3D7-9512-A3EB0A115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5648325"/>
            <a:ext cx="3124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>
            <a:extLst>
              <a:ext uri="{FF2B5EF4-FFF2-40B4-BE49-F238E27FC236}">
                <a16:creationId xmlns:a16="http://schemas.microsoft.com/office/drawing/2014/main" id="{E5961DF9-4D04-826E-9F41-AC3AFA2B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3409950"/>
            <a:ext cx="2895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1391BB-683A-1329-59E7-D2A7FEBC1E39}"/>
              </a:ext>
            </a:extLst>
          </p:cNvPr>
          <p:cNvSpPr/>
          <p:nvPr/>
        </p:nvSpPr>
        <p:spPr>
          <a:xfrm>
            <a:off x="114300" y="1098550"/>
            <a:ext cx="89154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preceding concepts can be expressed in terms of mathematical relations.</a:t>
            </a: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These are tools for analysis:</a:t>
            </a:r>
          </a:p>
          <a:p>
            <a:pPr lvl="1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out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=P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(Power Conservation)</a:t>
            </a:r>
          </a:p>
          <a:p>
            <a:pPr lvl="1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(t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)=i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</a:t>
            </a:r>
            <a:r>
              <a:rPr lang="en-US" sz="2800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+T</a:t>
            </a:r>
            <a:r>
              <a:rPr lang="en-US" sz="2800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 (Steady State)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DB0D7F-F092-C90C-9DFD-51206017A807}"/>
              </a:ext>
            </a:extLst>
          </p:cNvPr>
          <p:cNvSpPr/>
          <p:nvPr/>
        </p:nvSpPr>
        <p:spPr>
          <a:xfrm>
            <a:off x="4343400" y="3654425"/>
            <a:ext cx="456406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</a:t>
            </a:r>
            <a:r>
              <a:rPr lang="en-US" sz="2800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Lavg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=0 (volt-sec balance)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B4FBEA-5180-DBFF-3FF9-D40574D8E1DE}"/>
              </a:ext>
            </a:extLst>
          </p:cNvPr>
          <p:cNvSpPr/>
          <p:nvPr/>
        </p:nvSpPr>
        <p:spPr>
          <a:xfrm>
            <a:off x="28575" y="4716463"/>
            <a:ext cx="57864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</a:t>
            </a:r>
            <a:r>
              <a:rPr lang="en-US" sz="2800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(t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)=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</a:t>
            </a:r>
            <a:r>
              <a:rPr lang="en-US" sz="2800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</a:t>
            </a:r>
            <a:r>
              <a:rPr lang="en-US" sz="2800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+T</a:t>
            </a:r>
            <a:r>
              <a:rPr lang="en-US" sz="2800" b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 (Steady State)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2A7B02B6-DA6D-5AFF-58CC-4C9FDCA76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Converter Analysis Principle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Small Ripple Approximation</a:t>
            </a:r>
          </a:p>
        </p:txBody>
      </p:sp>
      <p:pic>
        <p:nvPicPr>
          <p:cNvPr id="22530" name="Picture 14">
            <a:extLst>
              <a:ext uri="{FF2B5EF4-FFF2-40B4-BE49-F238E27FC236}">
                <a16:creationId xmlns:a16="http://schemas.microsoft.com/office/drawing/2014/main" id="{9CBCE31A-6AB0-AB21-D204-885CC434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/>
          <a:stretch>
            <a:fillRect/>
          </a:stretch>
        </p:blipFill>
        <p:spPr bwMode="auto">
          <a:xfrm>
            <a:off x="1143000" y="1066800"/>
            <a:ext cx="69262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5">
            <a:extLst>
              <a:ext uri="{FF2B5EF4-FFF2-40B4-BE49-F238E27FC236}">
                <a16:creationId xmlns:a16="http://schemas.microsoft.com/office/drawing/2014/main" id="{0A344C62-DEB5-04F0-A984-9C72394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78565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6">
            <a:extLst>
              <a:ext uri="{FF2B5EF4-FFF2-40B4-BE49-F238E27FC236}">
                <a16:creationId xmlns:a16="http://schemas.microsoft.com/office/drawing/2014/main" id="{8677EFC9-7D46-452B-8752-EBF75F8C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0669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7">
            <a:extLst>
              <a:ext uri="{FF2B5EF4-FFF2-40B4-BE49-F238E27FC236}">
                <a16:creationId xmlns:a16="http://schemas.microsoft.com/office/drawing/2014/main" id="{D82A9863-ED8F-A7BF-7D9D-79FE3FDB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1085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3">
            <a:extLst>
              <a:ext uri="{FF2B5EF4-FFF2-40B4-BE49-F238E27FC236}">
                <a16:creationId xmlns:a16="http://schemas.microsoft.com/office/drawing/2014/main" id="{3C1542F9-8E75-BFE7-9EEE-10F09B39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2057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4">
            <a:extLst>
              <a:ext uri="{FF2B5EF4-FFF2-40B4-BE49-F238E27FC236}">
                <a16:creationId xmlns:a16="http://schemas.microsoft.com/office/drawing/2014/main" id="{013A0515-4326-1D7E-6D56-00E7B722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2409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5">
            <a:extLst>
              <a:ext uri="{FF2B5EF4-FFF2-40B4-BE49-F238E27FC236}">
                <a16:creationId xmlns:a16="http://schemas.microsoft.com/office/drawing/2014/main" id="{1ACE0EFB-FDA7-86E9-4270-A9638ECC4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22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6">
            <a:extLst>
              <a:ext uri="{FF2B5EF4-FFF2-40B4-BE49-F238E27FC236}">
                <a16:creationId xmlns:a16="http://schemas.microsoft.com/office/drawing/2014/main" id="{273C556C-8132-FE2D-4F4A-F78451D4B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22193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7">
            <a:extLst>
              <a:ext uri="{FF2B5EF4-FFF2-40B4-BE49-F238E27FC236}">
                <a16:creationId xmlns:a16="http://schemas.microsoft.com/office/drawing/2014/main" id="{88919BEC-7830-2C61-9F38-21FF3931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161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2850CE48-9637-4605-45C1-D2FDBBDA4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Converter Analysis Principle 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Inductor Volt-Second Balance</a:t>
            </a:r>
          </a:p>
        </p:txBody>
      </p:sp>
      <p:sp>
        <p:nvSpPr>
          <p:cNvPr id="23554" name="Rectangle 11">
            <a:extLst>
              <a:ext uri="{FF2B5EF4-FFF2-40B4-BE49-F238E27FC236}">
                <a16:creationId xmlns:a16="http://schemas.microsoft.com/office/drawing/2014/main" id="{B85256B8-A651-4BA1-5351-BC5A956D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Inductor defining relation</a:t>
            </a:r>
            <a:r>
              <a:rPr lang="en-US" altLang="en-US" sz="1200" b="1"/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3555" name="Rectangle 12">
            <a:extLst>
              <a:ext uri="{FF2B5EF4-FFF2-40B4-BE49-F238E27FC236}">
                <a16:creationId xmlns:a16="http://schemas.microsoft.com/office/drawing/2014/main" id="{94A9C4AC-C0A2-A47F-DD0B-10439FD63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3556" name="Object 13">
            <a:extLst>
              <a:ext uri="{FF2B5EF4-FFF2-40B4-BE49-F238E27FC236}">
                <a16:creationId xmlns:a16="http://schemas.microsoft.com/office/drawing/2014/main" id="{B92B5B07-2AA3-7E69-4682-E386245E9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600200"/>
          <a:ext cx="190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383000" imgH="6731000" progId="Equation.3">
                  <p:embed/>
                </p:oleObj>
              </mc:Choice>
              <mc:Fallback>
                <p:oleObj r:id="rId2" imgW="16383000" imgH="6731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0"/>
                        <a:ext cx="1905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14">
            <a:extLst>
              <a:ext uri="{FF2B5EF4-FFF2-40B4-BE49-F238E27FC236}">
                <a16:creationId xmlns:a16="http://schemas.microsoft.com/office/drawing/2014/main" id="{AFE5C263-F976-A381-770F-88CBF4F4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701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Integrate over one complete switching period :</a:t>
            </a:r>
            <a:r>
              <a:rPr lang="en-US" altLang="en-US" sz="2000"/>
              <a:t> </a:t>
            </a:r>
          </a:p>
        </p:txBody>
      </p:sp>
      <p:sp>
        <p:nvSpPr>
          <p:cNvPr id="23558" name="Rectangle 15">
            <a:extLst>
              <a:ext uri="{FF2B5EF4-FFF2-40B4-BE49-F238E27FC236}">
                <a16:creationId xmlns:a16="http://schemas.microsoft.com/office/drawing/2014/main" id="{53FBA866-E4F4-CD02-E33B-F759D1B2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4290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 periodic steady state, the net change in inductor current is zero :</a:t>
            </a:r>
            <a:r>
              <a:rPr lang="en-US" altLang="en-US" sz="1200" b="1"/>
              <a:t> </a:t>
            </a:r>
            <a:endParaRPr lang="en-US" altLang="en-US"/>
          </a:p>
        </p:txBody>
      </p:sp>
      <p:sp>
        <p:nvSpPr>
          <p:cNvPr id="23559" name="Rectangle 16">
            <a:extLst>
              <a:ext uri="{FF2B5EF4-FFF2-40B4-BE49-F238E27FC236}">
                <a16:creationId xmlns:a16="http://schemas.microsoft.com/office/drawing/2014/main" id="{07D9AA23-4C49-CEFE-06FD-BC0831F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Hence, the total area (or volt-seconds) under the inductor voltage 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waveform is zero whenever the converter operates in steady state.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An equivalent form: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60" name="Rectangle 17">
            <a:extLst>
              <a:ext uri="{FF2B5EF4-FFF2-40B4-BE49-F238E27FC236}">
                <a16:creationId xmlns:a16="http://schemas.microsoft.com/office/drawing/2014/main" id="{6361A7FF-D965-5E47-EC3C-5BDACEAC6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average inductor voltage is zero in steady state</a:t>
            </a:r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23561" name="Rectangle 18">
            <a:extLst>
              <a:ext uri="{FF2B5EF4-FFF2-40B4-BE49-F238E27FC236}">
                <a16:creationId xmlns:a16="http://schemas.microsoft.com/office/drawing/2014/main" id="{6CC2F8BF-DBCC-6B36-0C2D-AFBD80B94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3562" name="Object 19">
            <a:extLst>
              <a:ext uri="{FF2B5EF4-FFF2-40B4-BE49-F238E27FC236}">
                <a16:creationId xmlns:a16="http://schemas.microsoft.com/office/drawing/2014/main" id="{0A2C3AF0-0C61-8304-3340-20C1BF9B53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667000"/>
          <a:ext cx="31242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9552900" imgH="7899400" progId="Equation.3">
                  <p:embed/>
                </p:oleObj>
              </mc:Choice>
              <mc:Fallback>
                <p:oleObj r:id="rId4" imgW="29552900" imgH="7899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67000"/>
                        <a:ext cx="31242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20">
            <a:extLst>
              <a:ext uri="{FF2B5EF4-FFF2-40B4-BE49-F238E27FC236}">
                <a16:creationId xmlns:a16="http://schemas.microsoft.com/office/drawing/2014/main" id="{2C7CEA01-ACF0-070C-1A97-78DB32FD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88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3564" name="Object 21">
            <a:extLst>
              <a:ext uri="{FF2B5EF4-FFF2-40B4-BE49-F238E27FC236}">
                <a16:creationId xmlns:a16="http://schemas.microsoft.com/office/drawing/2014/main" id="{507AE41E-03BE-A415-2A70-EF84577756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86200"/>
          <a:ext cx="15240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214600" imgH="7899400" progId="Equation.3">
                  <p:embed/>
                </p:oleObj>
              </mc:Choice>
              <mc:Fallback>
                <p:oleObj r:id="rId6" imgW="15214600" imgH="7899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5240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22">
            <a:extLst>
              <a:ext uri="{FF2B5EF4-FFF2-40B4-BE49-F238E27FC236}">
                <a16:creationId xmlns:a16="http://schemas.microsoft.com/office/drawing/2014/main" id="{85606A42-4ABE-AE02-F97D-3B7B80094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3566" name="Object 23">
            <a:extLst>
              <a:ext uri="{FF2B5EF4-FFF2-40B4-BE49-F238E27FC236}">
                <a16:creationId xmlns:a16="http://schemas.microsoft.com/office/drawing/2014/main" id="{D88E9797-ED71-BF5E-0C2E-63716FA86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638800"/>
          <a:ext cx="25146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50800" imgH="7899400" progId="Equation.3">
                  <p:embed/>
                </p:oleObj>
              </mc:Choice>
              <mc:Fallback>
                <p:oleObj name="Equation" r:id="rId8" imgW="25450800" imgH="78994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38800"/>
                        <a:ext cx="25146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03C2F867-3C23-A33D-028E-721F01231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Converter Analysis Principle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Capacitor Charge Balance </a:t>
            </a:r>
            <a:br>
              <a:rPr lang="en-US" sz="2800" b="1">
                <a:ea typeface="+mj-ea"/>
                <a:cs typeface="+mj-cs"/>
              </a:rPr>
            </a:br>
            <a:endParaRPr lang="en-US" sz="2800" b="1">
              <a:ea typeface="+mj-ea"/>
              <a:cs typeface="+mj-cs"/>
            </a:endParaRPr>
          </a:p>
        </p:txBody>
      </p:sp>
      <p:sp>
        <p:nvSpPr>
          <p:cNvPr id="24578" name="Rectangle 10">
            <a:extLst>
              <a:ext uri="{FF2B5EF4-FFF2-40B4-BE49-F238E27FC236}">
                <a16:creationId xmlns:a16="http://schemas.microsoft.com/office/drawing/2014/main" id="{588E302E-5D61-4E36-6631-E2AD186C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Capacitor defining relation: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579" name="Rectangle 11">
            <a:extLst>
              <a:ext uri="{FF2B5EF4-FFF2-40B4-BE49-F238E27FC236}">
                <a16:creationId xmlns:a16="http://schemas.microsoft.com/office/drawing/2014/main" id="{F1C0D8C0-CF1A-CF63-A4FE-5DD497FFC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3662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4580" name="Object 12">
            <a:extLst>
              <a:ext uri="{FF2B5EF4-FFF2-40B4-BE49-F238E27FC236}">
                <a16:creationId xmlns:a16="http://schemas.microsoft.com/office/drawing/2014/main" id="{EF1740AB-0FDB-C9DD-42D4-D4224CEC5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1752600"/>
          <a:ext cx="17526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798800" imgH="6731000" progId="Equation.3">
                  <p:embed/>
                </p:oleObj>
              </mc:Choice>
              <mc:Fallback>
                <p:oleObj r:id="rId2" imgW="15798800" imgH="6731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52600"/>
                        <a:ext cx="17526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13">
            <a:extLst>
              <a:ext uri="{FF2B5EF4-FFF2-40B4-BE49-F238E27FC236}">
                <a16:creationId xmlns:a16="http://schemas.microsoft.com/office/drawing/2014/main" id="{D932EEE1-03D3-8F94-BBBF-F6E8EFED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Integrate over one complete switching period</a:t>
            </a:r>
            <a:r>
              <a:rPr lang="en-US" altLang="en-US" sz="2000"/>
              <a:t> </a:t>
            </a:r>
          </a:p>
        </p:txBody>
      </p:sp>
      <p:sp>
        <p:nvSpPr>
          <p:cNvPr id="24582" name="Rectangle 14">
            <a:extLst>
              <a:ext uri="{FF2B5EF4-FFF2-40B4-BE49-F238E27FC236}">
                <a16:creationId xmlns:a16="http://schemas.microsoft.com/office/drawing/2014/main" id="{44ED120C-0467-FAB7-AB48-C4582B2F3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3638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4583" name="Object 15">
            <a:extLst>
              <a:ext uri="{FF2B5EF4-FFF2-40B4-BE49-F238E27FC236}">
                <a16:creationId xmlns:a16="http://schemas.microsoft.com/office/drawing/2014/main" id="{DA2A534F-0565-5781-96CD-C1E335167F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2971800"/>
          <a:ext cx="28956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9260800" imgH="7899400" progId="Equation.3">
                  <p:embed/>
                </p:oleObj>
              </mc:Choice>
              <mc:Fallback>
                <p:oleObj r:id="rId4" imgW="29260800" imgH="7899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28956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Rectangle 16">
            <a:extLst>
              <a:ext uri="{FF2B5EF4-FFF2-40B4-BE49-F238E27FC236}">
                <a16:creationId xmlns:a16="http://schemas.microsoft.com/office/drawing/2014/main" id="{627C9DAF-B39A-0B0F-465D-8FA599B5B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338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I</a:t>
            </a:r>
            <a:r>
              <a:rPr lang="en-US" altLang="en-US" sz="2000" b="1"/>
              <a:t>n periodic steady state, the net change in capacitor voltage is zero: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24585" name="Rectangle 17">
            <a:extLst>
              <a:ext uri="{FF2B5EF4-FFF2-40B4-BE49-F238E27FC236}">
                <a16:creationId xmlns:a16="http://schemas.microsoft.com/office/drawing/2014/main" id="{DCDA018C-1931-3F4C-E1E8-2E90822E5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3638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4586" name="Object 18">
            <a:extLst>
              <a:ext uri="{FF2B5EF4-FFF2-40B4-BE49-F238E27FC236}">
                <a16:creationId xmlns:a16="http://schemas.microsoft.com/office/drawing/2014/main" id="{37E9E2BC-C486-F74D-7D24-E0FD14CFE2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191000"/>
          <a:ext cx="23622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990300" imgH="7899400" progId="Equation.3">
                  <p:embed/>
                </p:oleObj>
              </mc:Choice>
              <mc:Fallback>
                <p:oleObj name="Equation" r:id="rId6" imgW="23990300" imgH="7899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23622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Rectangle 19">
            <a:extLst>
              <a:ext uri="{FF2B5EF4-FFF2-40B4-BE49-F238E27FC236}">
                <a16:creationId xmlns:a16="http://schemas.microsoft.com/office/drawing/2014/main" id="{120596E6-91BA-6F7B-885A-46A01394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054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Hence, the area (or charge) under the capacitor current 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waveform is zero whenever the converter operates in steady state.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The average capacitor current is then zero.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11986</TotalTime>
  <Words>1137</Words>
  <Application>Microsoft Macintosh PowerPoint</Application>
  <PresentationFormat>On-screen Show (4:3)</PresentationFormat>
  <Paragraphs>213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Cambria Math</vt:lpstr>
      <vt:lpstr>system</vt:lpstr>
      <vt:lpstr>Times New Roman</vt:lpstr>
      <vt:lpstr>Default Design</vt:lpstr>
      <vt:lpstr>Bitmap Image</vt:lpstr>
      <vt:lpstr>Equation.3</vt:lpstr>
      <vt:lpstr>Equation</vt:lpstr>
      <vt:lpstr> EEL 5245 POWER ELECTRONICS I Lecture #14:  Ch 4: Non-Isolated DC-DC Converters PWM Converters Buck Analysis (CCM)   </vt:lpstr>
      <vt:lpstr>PowerPoint Presentation</vt:lpstr>
      <vt:lpstr>Objectives</vt:lpstr>
      <vt:lpstr>Classic Converter Topologies</vt:lpstr>
      <vt:lpstr>Analysis of Classic  Converter Topologies</vt:lpstr>
      <vt:lpstr>Analysis of Classic  Converter Topologies</vt:lpstr>
      <vt:lpstr>Converter Analysis Principle Small Ripple Approximation</vt:lpstr>
      <vt:lpstr>Converter Analysis Principle  Inductor Volt-Second Balance</vt:lpstr>
      <vt:lpstr>Converter Analysis Principle Capacitor Charge Balance  </vt:lpstr>
      <vt:lpstr>Figures of Merit for the  PWM DC-DC Converter</vt:lpstr>
      <vt:lpstr>Buck Converter</vt:lpstr>
      <vt:lpstr>Buck Converter Analysis:  Mode by Mode</vt:lpstr>
      <vt:lpstr>Buck Converter Analysis: Mode I</vt:lpstr>
      <vt:lpstr>Buck Converter Analysis: Mode II</vt:lpstr>
      <vt:lpstr>Buck Converter Analysis: Waveforms Start up Transient</vt:lpstr>
      <vt:lpstr>Buck Converter Analysis: Waveforms Inductor Voltage and Current</vt:lpstr>
      <vt:lpstr>Converter Analysis Principle  Volt-Second Balance  gives Voltage Gain, M </vt:lpstr>
      <vt:lpstr>Waveforms Input, Diode and  Capacitor Currents</vt:lpstr>
      <vt:lpstr>Inductor Current Initial and Final Values</vt:lpstr>
      <vt:lpstr>Buck Converter Analysis: Waveforms Average Input and Output Currents</vt:lpstr>
      <vt:lpstr>Buck Converter Analysis Using Average Current to get iLmin/iLmax</vt:lpstr>
      <vt:lpstr>Buck Converter Analysis Lcritical</vt:lpstr>
      <vt:lpstr>Buck Converter Analysis Concept of DC Transformer</vt:lpstr>
      <vt:lpstr> Inductor Current Ripple</vt:lpstr>
      <vt:lpstr> Output Voltage Ripple</vt:lpstr>
      <vt:lpstr>Buck Converter Analysis:   Hand Calculation Example 4.2</vt:lpstr>
      <vt:lpstr>PowerPoint Presentation</vt:lpstr>
      <vt:lpstr>PowerPoint Presentation</vt:lpstr>
      <vt:lpstr>Example 4.2 Simulation Verification  </vt:lpstr>
      <vt:lpstr> Simulation Verification Example 4.2-Startup</vt:lpstr>
      <vt:lpstr> Simulation Verification Example 4.2 Various Waveforms</vt:lpstr>
      <vt:lpstr> Simulation Verification Example 4.2 Various Waveforms</vt:lpstr>
      <vt:lpstr>Example of Buck Converter Waveform</vt:lpstr>
      <vt:lpstr>Example of Buck Converter Waveform</vt:lpstr>
      <vt:lpstr>Buck Converter Analysis: Waveforms Inductor Current Ripple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Research by the  Applied Power Electronics Center </dc:title>
  <dc:creator>Chris Iannello</dc:creator>
  <cp:lastModifiedBy>Issa Batarseh</cp:lastModifiedBy>
  <cp:revision>312</cp:revision>
  <cp:lastPrinted>1999-04-15T04:56:39Z</cp:lastPrinted>
  <dcterms:created xsi:type="dcterms:W3CDTF">1999-04-14T20:57:54Z</dcterms:created>
  <dcterms:modified xsi:type="dcterms:W3CDTF">2023-10-04T12:11:35Z</dcterms:modified>
</cp:coreProperties>
</file>